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3"/>
  </p:sldMasterIdLst>
  <p:notesMasterIdLst>
    <p:notesMasterId r:id="rId46"/>
  </p:notesMasterIdLst>
  <p:sldIdLst>
    <p:sldId id="308" r:id="rId24"/>
    <p:sldId id="281" r:id="rId25"/>
    <p:sldId id="283" r:id="rId26"/>
    <p:sldId id="286" r:id="rId27"/>
    <p:sldId id="290" r:id="rId28"/>
    <p:sldId id="303" r:id="rId29"/>
    <p:sldId id="309" r:id="rId30"/>
    <p:sldId id="310" r:id="rId31"/>
    <p:sldId id="293" r:id="rId32"/>
    <p:sldId id="292" r:id="rId33"/>
    <p:sldId id="302" r:id="rId34"/>
    <p:sldId id="307" r:id="rId35"/>
    <p:sldId id="311" r:id="rId36"/>
    <p:sldId id="295" r:id="rId37"/>
    <p:sldId id="300" r:id="rId38"/>
    <p:sldId id="296" r:id="rId39"/>
    <p:sldId id="312" r:id="rId40"/>
    <p:sldId id="297" r:id="rId41"/>
    <p:sldId id="298" r:id="rId42"/>
    <p:sldId id="299" r:id="rId43"/>
    <p:sldId id="301" r:id="rId44"/>
    <p:sldId id="271" r:id="rId45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D5FE"/>
    <a:srgbClr val="B5D0FF"/>
    <a:srgbClr val="0259A3"/>
    <a:srgbClr val="0054A3"/>
    <a:srgbClr val="EC0000"/>
    <a:srgbClr val="030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2582" autoAdjust="0"/>
  </p:normalViewPr>
  <p:slideViewPr>
    <p:cSldViewPr snapToGrid="0" showGuides="1">
      <p:cViewPr varScale="1">
        <p:scale>
          <a:sx n="68" d="100"/>
          <a:sy n="68" d="100"/>
        </p:scale>
        <p:origin x="379" y="5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-42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21" Type="http://schemas.openxmlformats.org/officeDocument/2006/relationships/customXml" Target="../customXml/item21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slide" Target="slides/slide6.xml"/><Relationship Id="rId11" Type="http://schemas.openxmlformats.org/officeDocument/2006/relationships/customXml" Target="../customXml/item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Master" Target="slideMasters/slideMaster1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notesMaster" Target="notesMasters/notesMaster1.xml"/><Relationship Id="rId20" Type="http://schemas.openxmlformats.org/officeDocument/2006/relationships/customXml" Target="../customXml/item20.xml"/><Relationship Id="rId41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fld id="{FF152AD3-6D9A-46B1-AD46-1476899E56D2}" type="datetimeFigureOut">
              <a:rPr lang="zh-CN" altLang="en-US" smtClean="0"/>
              <a:pPr/>
              <a:t>2024-09-15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fld id="{A625A0F7-8123-4542-8375-E1C77E0238C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910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2746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4597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540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2173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960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998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5732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3585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1093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218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08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7671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7581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229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3333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0227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493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0150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762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91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25A0F7-8123-4542-8375-E1C77E0238C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45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581D39-A42F-386C-0D45-BCD1394076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351EFCD-6122-D7FD-F14F-FA01B9AD0E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8E33BF-62FE-304E-E4A9-1153954E7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585D-FD68-4754-9EA9-48EE9875AB1B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377E5A-C887-3EEE-C5E0-658C4808D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C67C3A3-A25C-51F6-79F6-C9B10E2E2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7A1CA-9FF4-4957-B79B-ADA9C5B52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84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A8873F-D8E4-ABB8-12DE-1E07FAF63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5EA552C-D1F2-6131-F48F-52AE7519E8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CCF27E-4313-884A-810C-E032C5C4A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585D-FD68-4754-9EA9-48EE9875AB1B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B74E18-387C-8482-1C05-E1FEFED88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D1D382-4F8A-8283-5C2F-528A5E73D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7A1CA-9FF4-4957-B79B-ADA9C5B52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837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2D9FA3B-5EB1-B1B2-9A97-D8CE2ABD3F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C018DB0-EB10-5CE2-D3E6-93DEE12482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3C417D-A8EF-00FE-9B29-ED19F2D10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585D-FD68-4754-9EA9-48EE9875AB1B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F31DA9-C4F8-92FB-42D7-27418EDFC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4FB0FB-FB67-85C7-220E-F7F547A54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7A1CA-9FF4-4957-B79B-ADA9C5B52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570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25C66A-DA92-4D9E-9F54-186653108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8E87D2-C6E8-1BB4-3638-34D0481288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07D294-6687-7566-9097-B5D9D5831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585D-FD68-4754-9EA9-48EE9875AB1B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E635DE-D32C-B347-C783-50BDA05D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0583A1-BD45-91EB-9C78-70EE3591A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7A1CA-9FF4-4957-B79B-ADA9C5B52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844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C25804-DDCE-05BB-FFC5-D6BAC4B96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6AB2753-8937-EB09-8C85-5598934036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D48174-7C52-A3F6-D8E8-B971C3CFA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585D-FD68-4754-9EA9-48EE9875AB1B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24B0BE-4ED3-B044-4B8D-417365E51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0001E1-458F-D372-1848-122220754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7A1CA-9FF4-4957-B79B-ADA9C5B52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625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35FEFE-E779-8EA3-EB31-D9DE39C8B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C18C38-73F0-B985-FDD2-00F8C0C0D1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4105F9D-D654-0ADA-126D-688DBA4A44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EB02823-B5CC-552E-704E-CF041C794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585D-FD68-4754-9EA9-48EE9875AB1B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1A94828-8BF0-240A-B3E2-B22D504E4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7925CA4-B6AD-67FE-1F8E-E40F5D151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7A1CA-9FF4-4957-B79B-ADA9C5B52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261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ADF050-A816-35EC-2021-38203951F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B507B7-7890-4CEB-5A0D-7EECD9F32F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07AA11F-84E1-0D1A-85EB-F5B21D9B8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BB471D5-A5BA-C407-98D6-7E0022F2ED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F128C1E-13E7-5F71-48AB-8E0EEAD5C9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BF5E200-6C72-0E2E-2E2F-133E5F5EA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585D-FD68-4754-9EA9-48EE9875AB1B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01D8F33-DE62-DFB5-A136-CCFC6F025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49411A7-3914-4F0F-AB70-03ED09A59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7A1CA-9FF4-4957-B79B-ADA9C5B52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938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BE36C0-CA10-52A0-6716-F884FA53A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9268FCF-6C5C-B204-BEBF-91B450A66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585D-FD68-4754-9EA9-48EE9875AB1B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A0CAD3B-1128-F818-602E-CC2376C03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DD551FC-121B-AFE4-33F0-A87D6AA29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7A1CA-9FF4-4957-B79B-ADA9C5B52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639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E574B80-840C-3390-FBEE-3D7C1C4D6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585D-FD68-4754-9EA9-48EE9875AB1B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FFB20EF-0471-71EC-E5E5-3480FCFD2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4B9A70-137F-4BEC-64EC-342670483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7A1CA-9FF4-4957-B79B-ADA9C5B52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12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41B0F0-EF96-E319-0BB0-29F57A501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367C72-5568-C9F3-6DE1-D80415C9D0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EE1D408-D4F3-749E-D40A-A71AE22779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CB524BB-EA36-54AA-6CD6-AC7FE67D4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585D-FD68-4754-9EA9-48EE9875AB1B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F7C84A-6ED0-4F6E-F782-6CB2A7C83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E8200CA-A77F-B630-BB18-76C58B45C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7A1CA-9FF4-4957-B79B-ADA9C5B52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93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3CC3C2-A0B2-A3CD-E053-B05346ED8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0BCB916-FC7D-5F9C-1C26-4212CEA2B1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CE3099D-6230-F5D9-6B67-634F777984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9BC266-4C97-D2F8-0A46-C997C83A1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585D-FD68-4754-9EA9-48EE9875AB1B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2886F1-81FC-0E71-9F80-3D54E90A0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FA0C5B2-C3A9-D3BC-BFE5-E6AA80EE3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7A1CA-9FF4-4957-B79B-ADA9C5B52F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500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2DB1B7D-F284-EA50-8067-E3FBEFAEF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59C921-D105-43B8-DEB4-5A6A082BCA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5C700B-0772-ADD4-88F4-C25D62E4AB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C2585D-FD68-4754-9EA9-48EE9875AB1B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FAE809-1E51-D7EF-6A74-0C8311D94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158118-4F39-F4B7-2048-0183303ABB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37A1CA-9FF4-4957-B79B-ADA9C5B52F0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BCFCB5F8-E6EE-1C90-A574-CBA0C4C7641F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90E44EF6-68E9-089C-7672-2252F0D8B2E0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905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905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566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13" Type="http://schemas.openxmlformats.org/officeDocument/2006/relationships/image" Target="../media/image6.png"/><Relationship Id="rId18" Type="http://schemas.openxmlformats.org/officeDocument/2006/relationships/image" Target="../media/image10.png"/><Relationship Id="rId3" Type="http://schemas.openxmlformats.org/officeDocument/2006/relationships/tags" Target="../tags/tag3.xml"/><Relationship Id="rId21" Type="http://schemas.openxmlformats.org/officeDocument/2006/relationships/image" Target="../media/image13.png"/><Relationship Id="rId7" Type="http://schemas.openxmlformats.org/officeDocument/2006/relationships/image" Target="../media/image1.png"/><Relationship Id="rId12" Type="http://schemas.microsoft.com/office/2007/relationships/hdphoto" Target="../media/hdphoto1.wdp"/><Relationship Id="rId17" Type="http://schemas.openxmlformats.org/officeDocument/2006/relationships/image" Target="../media/image9.png"/><Relationship Id="rId2" Type="http://schemas.openxmlformats.org/officeDocument/2006/relationships/tags" Target="../tags/tag2.xml"/><Relationship Id="rId16" Type="http://schemas.openxmlformats.org/officeDocument/2006/relationships/image" Target="../media/image8.png"/><Relationship Id="rId20" Type="http://schemas.openxmlformats.org/officeDocument/2006/relationships/image" Target="../media/image12.png"/><Relationship Id="rId1" Type="http://schemas.openxmlformats.org/officeDocument/2006/relationships/customXml" Target="../../customXml/item2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.png"/><Relationship Id="rId5" Type="http://schemas.openxmlformats.org/officeDocument/2006/relationships/tags" Target="../tags/tag5.xml"/><Relationship Id="rId15" Type="http://schemas.openxmlformats.org/officeDocument/2006/relationships/image" Target="../media/image7.png"/><Relationship Id="rId10" Type="http://schemas.openxmlformats.org/officeDocument/2006/relationships/image" Target="../media/image4.png"/><Relationship Id="rId19" Type="http://schemas.openxmlformats.org/officeDocument/2006/relationships/image" Target="../media/image11.png"/><Relationship Id="rId4" Type="http://schemas.openxmlformats.org/officeDocument/2006/relationships/tags" Target="../tags/tag4.xml"/><Relationship Id="rId9" Type="http://schemas.openxmlformats.org/officeDocument/2006/relationships/image" Target="../media/image3.png"/><Relationship Id="rId14" Type="http://schemas.microsoft.com/office/2007/relationships/hdphoto" Target="../media/hdphoto2.wdp"/><Relationship Id="rId22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7.xml"/><Relationship Id="rId6" Type="http://schemas.openxmlformats.org/officeDocument/2006/relationships/image" Target="../media/image25.png"/><Relationship Id="rId5" Type="http://schemas.openxmlformats.org/officeDocument/2006/relationships/image" Target="../media/image15.jpeg"/><Relationship Id="rId4" Type="http://schemas.openxmlformats.org/officeDocument/2006/relationships/image" Target="../media/image22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4.xml"/><Relationship Id="rId6" Type="http://schemas.openxmlformats.org/officeDocument/2006/relationships/image" Target="../media/image25.png"/><Relationship Id="rId5" Type="http://schemas.openxmlformats.org/officeDocument/2006/relationships/image" Target="../media/image15.jpe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40.jpeg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9.xml"/><Relationship Id="rId6" Type="http://schemas.openxmlformats.org/officeDocument/2006/relationships/image" Target="../media/image25.png"/><Relationship Id="rId5" Type="http://schemas.openxmlformats.org/officeDocument/2006/relationships/image" Target="../media/image15.jpeg"/><Relationship Id="rId10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1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3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7.xml"/><Relationship Id="rId6" Type="http://schemas.openxmlformats.org/officeDocument/2006/relationships/image" Target="../media/image17.png"/><Relationship Id="rId11" Type="http://schemas.openxmlformats.org/officeDocument/2006/relationships/image" Target="../media/image19.png"/><Relationship Id="rId5" Type="http://schemas.openxmlformats.org/officeDocument/2006/relationships/image" Target="../media/image15.jpeg"/><Relationship Id="rId10" Type="http://schemas.microsoft.com/office/2007/relationships/hdphoto" Target="../media/hdphoto4.wdp"/><Relationship Id="rId4" Type="http://schemas.openxmlformats.org/officeDocument/2006/relationships/image" Target="../media/image22.png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.xml"/><Relationship Id="rId6" Type="http://schemas.openxmlformats.org/officeDocument/2006/relationships/image" Target="../media/image25.png"/><Relationship Id="rId5" Type="http://schemas.openxmlformats.org/officeDocument/2006/relationships/image" Target="../media/image15.jpe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13" Type="http://schemas.openxmlformats.org/officeDocument/2006/relationships/image" Target="../media/image45.jpeg"/><Relationship Id="rId3" Type="http://schemas.openxmlformats.org/officeDocument/2006/relationships/tags" Target="../tags/tag45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44.jpeg"/><Relationship Id="rId2" Type="http://schemas.openxmlformats.org/officeDocument/2006/relationships/tags" Target="../tags/tag44.xml"/><Relationship Id="rId16" Type="http://schemas.openxmlformats.org/officeDocument/2006/relationships/image" Target="../media/image48.jpeg"/><Relationship Id="rId1" Type="http://schemas.openxmlformats.org/officeDocument/2006/relationships/customXml" Target="../../customXml/item16.xml"/><Relationship Id="rId6" Type="http://schemas.openxmlformats.org/officeDocument/2006/relationships/tags" Target="../tags/tag48.xml"/><Relationship Id="rId11" Type="http://schemas.openxmlformats.org/officeDocument/2006/relationships/image" Target="../media/image25.png"/><Relationship Id="rId5" Type="http://schemas.openxmlformats.org/officeDocument/2006/relationships/tags" Target="../tags/tag47.xml"/><Relationship Id="rId15" Type="http://schemas.openxmlformats.org/officeDocument/2006/relationships/image" Target="../media/image47.jpeg"/><Relationship Id="rId10" Type="http://schemas.openxmlformats.org/officeDocument/2006/relationships/image" Target="../media/image15.jpeg"/><Relationship Id="rId4" Type="http://schemas.openxmlformats.org/officeDocument/2006/relationships/tags" Target="../tags/tag46.xml"/><Relationship Id="rId9" Type="http://schemas.openxmlformats.org/officeDocument/2006/relationships/image" Target="../media/image22.png"/><Relationship Id="rId1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notesSlide" Target="../notesSlides/notesSlide15.xml"/><Relationship Id="rId7" Type="http://schemas.microsoft.com/office/2007/relationships/hdphoto" Target="../media/hdphoto7.wdp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2.xml"/><Relationship Id="rId6" Type="http://schemas.openxmlformats.org/officeDocument/2006/relationships/image" Target="../media/image49.png"/><Relationship Id="rId5" Type="http://schemas.openxmlformats.org/officeDocument/2006/relationships/image" Target="../media/image15.jpe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1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3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20.xml"/><Relationship Id="rId6" Type="http://schemas.openxmlformats.org/officeDocument/2006/relationships/image" Target="../media/image17.png"/><Relationship Id="rId11" Type="http://schemas.openxmlformats.org/officeDocument/2006/relationships/image" Target="../media/image19.png"/><Relationship Id="rId5" Type="http://schemas.openxmlformats.org/officeDocument/2006/relationships/image" Target="../media/image15.jpeg"/><Relationship Id="rId10" Type="http://schemas.microsoft.com/office/2007/relationships/hdphoto" Target="../media/hdphoto4.wdp"/><Relationship Id="rId4" Type="http://schemas.openxmlformats.org/officeDocument/2006/relationships/image" Target="../media/image22.png"/><Relationship Id="rId9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8.xml"/><Relationship Id="rId6" Type="http://schemas.openxmlformats.org/officeDocument/2006/relationships/image" Target="../media/image25.png"/><Relationship Id="rId5" Type="http://schemas.openxmlformats.org/officeDocument/2006/relationships/image" Target="../media/image15.jpe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9.xml"/><Relationship Id="rId6" Type="http://schemas.openxmlformats.org/officeDocument/2006/relationships/image" Target="../media/image25.png"/><Relationship Id="rId5" Type="http://schemas.openxmlformats.org/officeDocument/2006/relationships/image" Target="../media/image15.jpe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19.png"/><Relationship Id="rId3" Type="http://schemas.openxmlformats.org/officeDocument/2006/relationships/tags" Target="../tags/tag7.xml"/><Relationship Id="rId7" Type="http://schemas.openxmlformats.org/officeDocument/2006/relationships/notesSlide" Target="../notesSlides/notesSlide1.xml"/><Relationship Id="rId12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customXml" Target="../../customXml/item1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7.png"/><Relationship Id="rId5" Type="http://schemas.openxmlformats.org/officeDocument/2006/relationships/tags" Target="../tags/tag9.xml"/><Relationship Id="rId15" Type="http://schemas.openxmlformats.org/officeDocument/2006/relationships/image" Target="../media/image21.png"/><Relationship Id="rId10" Type="http://schemas.openxmlformats.org/officeDocument/2006/relationships/image" Target="../media/image4.png"/><Relationship Id="rId4" Type="http://schemas.openxmlformats.org/officeDocument/2006/relationships/tags" Target="../tags/tag8.xml"/><Relationship Id="rId9" Type="http://schemas.openxmlformats.org/officeDocument/2006/relationships/image" Target="../media/image16.png"/><Relationship Id="rId1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51.jpeg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5.xml"/><Relationship Id="rId6" Type="http://schemas.openxmlformats.org/officeDocument/2006/relationships/image" Target="../media/image25.png"/><Relationship Id="rId5" Type="http://schemas.openxmlformats.org/officeDocument/2006/relationships/image" Target="../media/image15.jpe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2.jpeg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6.xml"/><Relationship Id="rId6" Type="http://schemas.openxmlformats.org/officeDocument/2006/relationships/image" Target="../media/image25.png"/><Relationship Id="rId5" Type="http://schemas.openxmlformats.org/officeDocument/2006/relationships/image" Target="../media/image15.jpe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microsoft.com/office/2007/relationships/hdphoto" Target="../media/hdphoto1.wdp"/><Relationship Id="rId18" Type="http://schemas.openxmlformats.org/officeDocument/2006/relationships/image" Target="../media/image58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4.png"/><Relationship Id="rId12" Type="http://schemas.openxmlformats.org/officeDocument/2006/relationships/image" Target="../media/image5.png"/><Relationship Id="rId1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7.png"/><Relationship Id="rId20" Type="http://schemas.openxmlformats.org/officeDocument/2006/relationships/image" Target="../media/image8.png"/><Relationship Id="rId1" Type="http://schemas.openxmlformats.org/officeDocument/2006/relationships/customXml" Target="../../customXml/item3.xml"/><Relationship Id="rId6" Type="http://schemas.openxmlformats.org/officeDocument/2006/relationships/image" Target="../media/image54.png"/><Relationship Id="rId11" Type="http://schemas.openxmlformats.org/officeDocument/2006/relationships/image" Target="../media/image7.png"/><Relationship Id="rId5" Type="http://schemas.openxmlformats.org/officeDocument/2006/relationships/image" Target="../media/image2.jpeg"/><Relationship Id="rId15" Type="http://schemas.openxmlformats.org/officeDocument/2006/relationships/image" Target="../media/image56.png"/><Relationship Id="rId10" Type="http://schemas.microsoft.com/office/2007/relationships/hdphoto" Target="../media/hdphoto2.wdp"/><Relationship Id="rId19" Type="http://schemas.openxmlformats.org/officeDocument/2006/relationships/image" Target="../media/image12.png"/><Relationship Id="rId4" Type="http://schemas.openxmlformats.org/officeDocument/2006/relationships/image" Target="../media/image53.png"/><Relationship Id="rId9" Type="http://schemas.openxmlformats.org/officeDocument/2006/relationships/image" Target="../media/image6.png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3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2.xml"/><Relationship Id="rId6" Type="http://schemas.openxmlformats.org/officeDocument/2006/relationships/image" Target="../media/image17.png"/><Relationship Id="rId11" Type="http://schemas.openxmlformats.org/officeDocument/2006/relationships/image" Target="../media/image19.png"/><Relationship Id="rId5" Type="http://schemas.openxmlformats.org/officeDocument/2006/relationships/image" Target="../media/image15.jpeg"/><Relationship Id="rId10" Type="http://schemas.microsoft.com/office/2007/relationships/hdphoto" Target="../media/hdphoto4.wdp"/><Relationship Id="rId4" Type="http://schemas.openxmlformats.org/officeDocument/2006/relationships/image" Target="../media/image22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8.jpeg"/><Relationship Id="rId18" Type="http://schemas.openxmlformats.org/officeDocument/2006/relationships/image" Target="../media/image33.jpeg"/><Relationship Id="rId3" Type="http://schemas.openxmlformats.org/officeDocument/2006/relationships/tags" Target="../tags/tag11.xml"/><Relationship Id="rId7" Type="http://schemas.openxmlformats.org/officeDocument/2006/relationships/notesSlide" Target="../notesSlides/notesSlide3.xml"/><Relationship Id="rId12" Type="http://schemas.openxmlformats.org/officeDocument/2006/relationships/image" Target="../media/image27.jpeg"/><Relationship Id="rId17" Type="http://schemas.openxmlformats.org/officeDocument/2006/relationships/image" Target="../media/image32.jpeg"/><Relationship Id="rId2" Type="http://schemas.openxmlformats.org/officeDocument/2006/relationships/tags" Target="../tags/tag10.xml"/><Relationship Id="rId16" Type="http://schemas.openxmlformats.org/officeDocument/2006/relationships/image" Target="../media/image31.jpeg"/><Relationship Id="rId1" Type="http://schemas.openxmlformats.org/officeDocument/2006/relationships/customXml" Target="../../customXml/item1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26.jpeg"/><Relationship Id="rId5" Type="http://schemas.openxmlformats.org/officeDocument/2006/relationships/tags" Target="../tags/tag13.xml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tags" Target="../tags/tag12.xml"/><Relationship Id="rId9" Type="http://schemas.openxmlformats.org/officeDocument/2006/relationships/image" Target="../media/image15.jpeg"/><Relationship Id="rId14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22.xml"/><Relationship Id="rId6" Type="http://schemas.openxmlformats.org/officeDocument/2006/relationships/image" Target="../media/image25.png"/><Relationship Id="rId5" Type="http://schemas.openxmlformats.org/officeDocument/2006/relationships/image" Target="../media/image15.jpe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8.xml"/><Relationship Id="rId6" Type="http://schemas.openxmlformats.org/officeDocument/2006/relationships/image" Target="../media/image25.png"/><Relationship Id="rId5" Type="http://schemas.openxmlformats.org/officeDocument/2006/relationships/image" Target="../media/image15.jpe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4.jpeg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4.xml"/><Relationship Id="rId6" Type="http://schemas.openxmlformats.org/officeDocument/2006/relationships/image" Target="../media/image25.png"/><Relationship Id="rId5" Type="http://schemas.openxmlformats.org/officeDocument/2006/relationships/image" Target="../media/image15.jpeg"/><Relationship Id="rId4" Type="http://schemas.openxmlformats.org/officeDocument/2006/relationships/image" Target="../media/image22.png"/><Relationship Id="rId9" Type="http://schemas.openxmlformats.org/officeDocument/2006/relationships/image" Target="../media/image36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1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3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3.xml"/><Relationship Id="rId6" Type="http://schemas.openxmlformats.org/officeDocument/2006/relationships/image" Target="../media/image17.png"/><Relationship Id="rId11" Type="http://schemas.openxmlformats.org/officeDocument/2006/relationships/image" Target="../media/image19.png"/><Relationship Id="rId5" Type="http://schemas.openxmlformats.org/officeDocument/2006/relationships/image" Target="../media/image15.jpeg"/><Relationship Id="rId10" Type="http://schemas.microsoft.com/office/2007/relationships/hdphoto" Target="../media/hdphoto4.wdp"/><Relationship Id="rId4" Type="http://schemas.openxmlformats.org/officeDocument/2006/relationships/image" Target="../media/image22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25.xml"/><Relationship Id="rId18" Type="http://schemas.openxmlformats.org/officeDocument/2006/relationships/tags" Target="../tags/tag30.xml"/><Relationship Id="rId26" Type="http://schemas.openxmlformats.org/officeDocument/2006/relationships/tags" Target="../tags/tag38.xml"/><Relationship Id="rId3" Type="http://schemas.openxmlformats.org/officeDocument/2006/relationships/tags" Target="../tags/tag15.xml"/><Relationship Id="rId21" Type="http://schemas.openxmlformats.org/officeDocument/2006/relationships/tags" Target="../tags/tag33.xml"/><Relationship Id="rId34" Type="http://schemas.openxmlformats.org/officeDocument/2006/relationships/image" Target="../media/image22.png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5" Type="http://schemas.openxmlformats.org/officeDocument/2006/relationships/tags" Target="../tags/tag37.xml"/><Relationship Id="rId33" Type="http://schemas.openxmlformats.org/officeDocument/2006/relationships/notesSlide" Target="../notesSlides/notesSlide8.xml"/><Relationship Id="rId2" Type="http://schemas.openxmlformats.org/officeDocument/2006/relationships/tags" Target="../tags/tag14.xml"/><Relationship Id="rId16" Type="http://schemas.openxmlformats.org/officeDocument/2006/relationships/tags" Target="../tags/tag28.xml"/><Relationship Id="rId20" Type="http://schemas.openxmlformats.org/officeDocument/2006/relationships/tags" Target="../tags/tag32.xml"/><Relationship Id="rId29" Type="http://schemas.openxmlformats.org/officeDocument/2006/relationships/tags" Target="../tags/tag41.xml"/><Relationship Id="rId1" Type="http://schemas.openxmlformats.org/officeDocument/2006/relationships/customXml" Target="../../customXml/item5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24" Type="http://schemas.openxmlformats.org/officeDocument/2006/relationships/tags" Target="../tags/tag36.xml"/><Relationship Id="rId32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23" Type="http://schemas.openxmlformats.org/officeDocument/2006/relationships/tags" Target="../tags/tag35.xml"/><Relationship Id="rId28" Type="http://schemas.openxmlformats.org/officeDocument/2006/relationships/tags" Target="../tags/tag40.xml"/><Relationship Id="rId36" Type="http://schemas.openxmlformats.org/officeDocument/2006/relationships/image" Target="../media/image25.png"/><Relationship Id="rId10" Type="http://schemas.openxmlformats.org/officeDocument/2006/relationships/tags" Target="../tags/tag22.xml"/><Relationship Id="rId19" Type="http://schemas.openxmlformats.org/officeDocument/2006/relationships/tags" Target="../tags/tag31.xml"/><Relationship Id="rId31" Type="http://schemas.openxmlformats.org/officeDocument/2006/relationships/tags" Target="../tags/tag43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Relationship Id="rId22" Type="http://schemas.openxmlformats.org/officeDocument/2006/relationships/tags" Target="../tags/tag34.xml"/><Relationship Id="rId27" Type="http://schemas.openxmlformats.org/officeDocument/2006/relationships/tags" Target="../tags/tag39.xml"/><Relationship Id="rId30" Type="http://schemas.openxmlformats.org/officeDocument/2006/relationships/tags" Target="../tags/tag42.xml"/><Relationship Id="rId35" Type="http://schemas.openxmlformats.org/officeDocument/2006/relationships/image" Target="../media/image15.jpeg"/><Relationship Id="rId8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  <a:alpha val="20000"/>
              </a:schemeClr>
            </a:gs>
            <a:gs pos="100000">
              <a:schemeClr val="accent1">
                <a:lumMod val="20000"/>
                <a:lumOff val="80000"/>
                <a:alpha val="3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查看图片">
            <a:extLst>
              <a:ext uri="{FF2B5EF4-FFF2-40B4-BE49-F238E27FC236}">
                <a16:creationId xmlns:a16="http://schemas.microsoft.com/office/drawing/2014/main" id="{1CDAF48F-1262-4729-A11B-46D0D75941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alphaModFix am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53034">
            <a:off x="-943327" y="2422490"/>
            <a:ext cx="13548761" cy="4165114"/>
          </a:xfrm>
          <a:custGeom>
            <a:avLst/>
            <a:gdLst>
              <a:gd name="connsiteX0" fmla="*/ 0 w 13548761"/>
              <a:gd name="connsiteY0" fmla="*/ 0 h 4165114"/>
              <a:gd name="connsiteX1" fmla="*/ 12787230 w 13548761"/>
              <a:gd name="connsiteY1" fmla="*/ 0 h 4165114"/>
              <a:gd name="connsiteX2" fmla="*/ 13548761 w 13548761"/>
              <a:gd name="connsiteY2" fmla="*/ 2407855 h 4165114"/>
              <a:gd name="connsiteX3" fmla="*/ 7992551 w 13548761"/>
              <a:gd name="connsiteY3" fmla="*/ 4165114 h 4165114"/>
              <a:gd name="connsiteX4" fmla="*/ 1317298 w 13548761"/>
              <a:gd name="connsiteY4" fmla="*/ 4165114 h 4165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48761" h="4165114">
                <a:moveTo>
                  <a:pt x="0" y="0"/>
                </a:moveTo>
                <a:lnTo>
                  <a:pt x="12787230" y="0"/>
                </a:lnTo>
                <a:lnTo>
                  <a:pt x="13548761" y="2407855"/>
                </a:lnTo>
                <a:lnTo>
                  <a:pt x="7992551" y="4165114"/>
                </a:lnTo>
                <a:lnTo>
                  <a:pt x="1317298" y="416511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51A857A-4EB3-BC9F-18C2-DAF975ECBB6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5687627"/>
          </a:xfrm>
          <a:custGeom>
            <a:avLst/>
            <a:gdLst>
              <a:gd name="connsiteX0" fmla="*/ 0 w 12192000"/>
              <a:gd name="connsiteY0" fmla="*/ 0 h 5687627"/>
              <a:gd name="connsiteX1" fmla="*/ 12192000 w 12192000"/>
              <a:gd name="connsiteY1" fmla="*/ 0 h 5687627"/>
              <a:gd name="connsiteX2" fmla="*/ 12192000 w 12192000"/>
              <a:gd name="connsiteY2" fmla="*/ 5687627 h 5687627"/>
              <a:gd name="connsiteX3" fmla="*/ 0 w 12192000"/>
              <a:gd name="connsiteY3" fmla="*/ 5687627 h 5687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87627">
                <a:moveTo>
                  <a:pt x="0" y="0"/>
                </a:moveTo>
                <a:lnTo>
                  <a:pt x="12192000" y="0"/>
                </a:lnTo>
                <a:lnTo>
                  <a:pt x="12192000" y="5687627"/>
                </a:lnTo>
                <a:lnTo>
                  <a:pt x="0" y="5687627"/>
                </a:lnTo>
                <a:close/>
              </a:path>
            </a:pathLst>
          </a:custGeom>
        </p:spPr>
      </p:pic>
      <p:pic>
        <p:nvPicPr>
          <p:cNvPr id="8" name="图片 7" descr="查看图片">
            <a:extLst>
              <a:ext uri="{FF2B5EF4-FFF2-40B4-BE49-F238E27FC236}">
                <a16:creationId xmlns:a16="http://schemas.microsoft.com/office/drawing/2014/main" id="{F73F02BB-2B4F-3FC9-3C66-EC844B96B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096381"/>
          </a:xfrm>
          <a:custGeom>
            <a:avLst/>
            <a:gdLst>
              <a:gd name="connsiteX0" fmla="*/ 0 w 12192000"/>
              <a:gd name="connsiteY0" fmla="*/ 0 h 5096381"/>
              <a:gd name="connsiteX1" fmla="*/ 12192000 w 12192000"/>
              <a:gd name="connsiteY1" fmla="*/ 0 h 5096381"/>
              <a:gd name="connsiteX2" fmla="*/ 12192000 w 12192000"/>
              <a:gd name="connsiteY2" fmla="*/ 5096381 h 5096381"/>
              <a:gd name="connsiteX3" fmla="*/ 0 w 12192000"/>
              <a:gd name="connsiteY3" fmla="*/ 5096381 h 509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96381">
                <a:moveTo>
                  <a:pt x="0" y="0"/>
                </a:moveTo>
                <a:lnTo>
                  <a:pt x="12192000" y="0"/>
                </a:lnTo>
                <a:lnTo>
                  <a:pt x="12192000" y="5096381"/>
                </a:lnTo>
                <a:lnTo>
                  <a:pt x="0" y="509638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 descr="查看图片">
            <a:extLst>
              <a:ext uri="{FF2B5EF4-FFF2-40B4-BE49-F238E27FC236}">
                <a16:creationId xmlns:a16="http://schemas.microsoft.com/office/drawing/2014/main" id="{2BE6A73E-5963-870D-6E61-028E9004D4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alphaModFix amt="9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5451">
            <a:off x="-836970" y="-688213"/>
            <a:ext cx="7072201" cy="5856448"/>
          </a:xfrm>
          <a:custGeom>
            <a:avLst/>
            <a:gdLst>
              <a:gd name="connsiteX0" fmla="*/ 4338691 w 7072201"/>
              <a:gd name="connsiteY0" fmla="*/ 830981 h 5856448"/>
              <a:gd name="connsiteX1" fmla="*/ 7072201 w 7072201"/>
              <a:gd name="connsiteY1" fmla="*/ 1661962 h 5856448"/>
              <a:gd name="connsiteX2" fmla="*/ 7072201 w 7072201"/>
              <a:gd name="connsiteY2" fmla="*/ 5856448 h 5856448"/>
              <a:gd name="connsiteX3" fmla="*/ 0 w 7072201"/>
              <a:gd name="connsiteY3" fmla="*/ 5856448 h 5856448"/>
              <a:gd name="connsiteX4" fmla="*/ 0 w 7072201"/>
              <a:gd name="connsiteY4" fmla="*/ 5280237 h 5856448"/>
              <a:gd name="connsiteX5" fmla="*/ 1605180 w 7072201"/>
              <a:gd name="connsiteY5" fmla="*/ 0 h 5856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72201" h="5856448">
                <a:moveTo>
                  <a:pt x="4338691" y="830981"/>
                </a:moveTo>
                <a:lnTo>
                  <a:pt x="7072201" y="1661962"/>
                </a:lnTo>
                <a:lnTo>
                  <a:pt x="7072201" y="5856448"/>
                </a:lnTo>
                <a:lnTo>
                  <a:pt x="0" y="5856448"/>
                </a:lnTo>
                <a:lnTo>
                  <a:pt x="0" y="5280237"/>
                </a:lnTo>
                <a:lnTo>
                  <a:pt x="160518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图片 44" descr="黑暗中有许多云&#10;&#10;中度可信度描述已自动生成">
            <a:extLst>
              <a:ext uri="{FF2B5EF4-FFF2-40B4-BE49-F238E27FC236}">
                <a16:creationId xmlns:a16="http://schemas.microsoft.com/office/drawing/2014/main" id="{73661C44-9625-4DBD-AE2E-6EA7B36A2937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3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300"/>
                    </a14:imgEffect>
                    <a14:imgEffect>
                      <a14:saturation sat="9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021357" y="-866509"/>
            <a:ext cx="3279722" cy="1649400"/>
          </a:xfrm>
          <a:prstGeom prst="rect">
            <a:avLst/>
          </a:prstGeom>
        </p:spPr>
      </p:pic>
      <p:pic>
        <p:nvPicPr>
          <p:cNvPr id="47" name="图片 46" descr="黑暗中有许多云&#10;&#10;中度可信度描述已自动生成">
            <a:extLst>
              <a:ext uri="{FF2B5EF4-FFF2-40B4-BE49-F238E27FC236}">
                <a16:creationId xmlns:a16="http://schemas.microsoft.com/office/drawing/2014/main" id="{781D8C86-B236-3708-2690-C263446F8044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46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300"/>
                    </a14:imgEffect>
                    <a14:imgEffect>
                      <a14:saturation sat="9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1789" y="-435999"/>
            <a:ext cx="3279722" cy="1649400"/>
          </a:xfrm>
          <a:prstGeom prst="rect">
            <a:avLst/>
          </a:prstGeom>
        </p:spPr>
      </p:pic>
      <p:pic>
        <p:nvPicPr>
          <p:cNvPr id="40" name="图片 39" descr="黑暗中有许多云&#10;&#10;中度可信度描述已自动生成">
            <a:extLst>
              <a:ext uri="{FF2B5EF4-FFF2-40B4-BE49-F238E27FC236}">
                <a16:creationId xmlns:a16="http://schemas.microsoft.com/office/drawing/2014/main" id="{4F67405E-8338-BE3D-705D-C7DE20B53D2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alphaModFix amt="5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6300"/>
                    </a14:imgEffect>
                    <a14:imgEffect>
                      <a14:saturation sat="9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3358" y="3349836"/>
            <a:ext cx="2148533" cy="1080515"/>
          </a:xfrm>
          <a:prstGeom prst="rect">
            <a:avLst/>
          </a:prstGeom>
        </p:spPr>
      </p:pic>
      <p:pic>
        <p:nvPicPr>
          <p:cNvPr id="19" name="Picture 16">
            <a:extLst>
              <a:ext uri="{FF2B5EF4-FFF2-40B4-BE49-F238E27FC236}">
                <a16:creationId xmlns:a16="http://schemas.microsoft.com/office/drawing/2014/main" id="{8352F58C-90E2-E490-B932-A5C2813F930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160" y="3194904"/>
            <a:ext cx="12210320" cy="3663096"/>
          </a:xfrm>
          <a:prstGeom prst="rect">
            <a:avLst/>
          </a:prstGeom>
        </p:spPr>
      </p:pic>
      <p:pic>
        <p:nvPicPr>
          <p:cNvPr id="73" name="图片 72" descr="黑暗中有许多云&#10;&#10;中度可信度描述已自动生成">
            <a:extLst>
              <a:ext uri="{FF2B5EF4-FFF2-40B4-BE49-F238E27FC236}">
                <a16:creationId xmlns:a16="http://schemas.microsoft.com/office/drawing/2014/main" id="{2F4BBDD1-2B26-E44D-A4FE-E8E12184C847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300"/>
                    </a14:imgEffect>
                    <a14:imgEffect>
                      <a14:saturation sat="9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8796" y="1780563"/>
            <a:ext cx="3279722" cy="1649400"/>
          </a:xfrm>
          <a:prstGeom prst="rect">
            <a:avLst/>
          </a:prstGeom>
        </p:spPr>
      </p:pic>
      <p:pic>
        <p:nvPicPr>
          <p:cNvPr id="75" name="Picture 8" descr="查看图片">
            <a:extLst>
              <a:ext uri="{FF2B5EF4-FFF2-40B4-BE49-F238E27FC236}">
                <a16:creationId xmlns:a16="http://schemas.microsoft.com/office/drawing/2014/main" id="{386C2902-9B7B-1E41-922B-D205AF714F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9552005">
            <a:off x="10151652" y="1657726"/>
            <a:ext cx="1358800" cy="87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8" descr="查看图片">
            <a:extLst>
              <a:ext uri="{FF2B5EF4-FFF2-40B4-BE49-F238E27FC236}">
                <a16:creationId xmlns:a16="http://schemas.microsoft.com/office/drawing/2014/main" id="{8A89528E-E419-26A0-1BF7-ED938776B9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2250" y="841330"/>
            <a:ext cx="1128183" cy="96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8C71CE6-FB5F-D030-91FD-F861D376F8F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9258" y="1216963"/>
            <a:ext cx="773484" cy="75998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75B337B-E611-0CB6-CCEF-37AB7E5B2672}"/>
              </a:ext>
            </a:extLst>
          </p:cNvPr>
          <p:cNvSpPr txBox="1"/>
          <p:nvPr/>
        </p:nvSpPr>
        <p:spPr>
          <a:xfrm>
            <a:off x="7557263" y="1077798"/>
            <a:ext cx="1163059" cy="995182"/>
          </a:xfrm>
          <a:custGeom>
            <a:avLst/>
            <a:gdLst/>
            <a:ahLst/>
            <a:cxnLst/>
            <a:rect l="l" t="t" r="r" b="b"/>
            <a:pathLst>
              <a:path w="1163059" h="995182">
                <a:moveTo>
                  <a:pt x="361274" y="898484"/>
                </a:moveTo>
                <a:cubicBezTo>
                  <a:pt x="346053" y="900275"/>
                  <a:pt x="338442" y="902961"/>
                  <a:pt x="338442" y="906542"/>
                </a:cubicBezTo>
                <a:lnTo>
                  <a:pt x="341128" y="906542"/>
                </a:lnTo>
                <a:cubicBezTo>
                  <a:pt x="354559" y="902066"/>
                  <a:pt x="362169" y="899827"/>
                  <a:pt x="363960" y="899827"/>
                </a:cubicBezTo>
                <a:lnTo>
                  <a:pt x="363960" y="898484"/>
                </a:lnTo>
                <a:close/>
                <a:moveTo>
                  <a:pt x="928030" y="893112"/>
                </a:moveTo>
                <a:lnTo>
                  <a:pt x="932059" y="893112"/>
                </a:lnTo>
                <a:lnTo>
                  <a:pt x="932059" y="895798"/>
                </a:lnTo>
                <a:lnTo>
                  <a:pt x="928030" y="895798"/>
                </a:lnTo>
                <a:close/>
                <a:moveTo>
                  <a:pt x="423053" y="893112"/>
                </a:moveTo>
                <a:lnTo>
                  <a:pt x="420367" y="894455"/>
                </a:lnTo>
                <a:lnTo>
                  <a:pt x="417681" y="894455"/>
                </a:lnTo>
                <a:cubicBezTo>
                  <a:pt x="416785" y="895350"/>
                  <a:pt x="415890" y="895798"/>
                  <a:pt x="414995" y="895798"/>
                </a:cubicBezTo>
                <a:lnTo>
                  <a:pt x="414995" y="899827"/>
                </a:lnTo>
                <a:lnTo>
                  <a:pt x="419024" y="899827"/>
                </a:lnTo>
                <a:cubicBezTo>
                  <a:pt x="420814" y="899827"/>
                  <a:pt x="423053" y="897589"/>
                  <a:pt x="425739" y="893112"/>
                </a:cubicBezTo>
                <a:close/>
                <a:moveTo>
                  <a:pt x="378733" y="890426"/>
                </a:moveTo>
                <a:lnTo>
                  <a:pt x="372018" y="893112"/>
                </a:lnTo>
                <a:lnTo>
                  <a:pt x="372018" y="895798"/>
                </a:lnTo>
                <a:lnTo>
                  <a:pt x="374704" y="895798"/>
                </a:lnTo>
                <a:lnTo>
                  <a:pt x="384105" y="893112"/>
                </a:lnTo>
                <a:lnTo>
                  <a:pt x="384105" y="890426"/>
                </a:lnTo>
                <a:close/>
                <a:moveTo>
                  <a:pt x="842076" y="862222"/>
                </a:moveTo>
                <a:cubicBezTo>
                  <a:pt x="845658" y="863118"/>
                  <a:pt x="847448" y="864908"/>
                  <a:pt x="847448" y="867595"/>
                </a:cubicBezTo>
                <a:lnTo>
                  <a:pt x="842076" y="867595"/>
                </a:lnTo>
                <a:close/>
                <a:moveTo>
                  <a:pt x="523780" y="707775"/>
                </a:moveTo>
                <a:cubicBezTo>
                  <a:pt x="520198" y="708670"/>
                  <a:pt x="518408" y="710013"/>
                  <a:pt x="518408" y="711804"/>
                </a:cubicBezTo>
                <a:lnTo>
                  <a:pt x="518408" y="714490"/>
                </a:lnTo>
                <a:lnTo>
                  <a:pt x="521094" y="714490"/>
                </a:lnTo>
                <a:lnTo>
                  <a:pt x="526466" y="711804"/>
                </a:lnTo>
                <a:lnTo>
                  <a:pt x="526466" y="707775"/>
                </a:lnTo>
                <a:close/>
                <a:moveTo>
                  <a:pt x="193396" y="705089"/>
                </a:moveTo>
                <a:lnTo>
                  <a:pt x="198768" y="705089"/>
                </a:lnTo>
                <a:lnTo>
                  <a:pt x="198768" y="707775"/>
                </a:lnTo>
                <a:cubicBezTo>
                  <a:pt x="198768" y="710461"/>
                  <a:pt x="196977" y="711804"/>
                  <a:pt x="193396" y="711804"/>
                </a:cubicBezTo>
                <a:cubicBezTo>
                  <a:pt x="191605" y="711804"/>
                  <a:pt x="190709" y="710461"/>
                  <a:pt x="190709" y="707775"/>
                </a:cubicBezTo>
                <a:close/>
                <a:moveTo>
                  <a:pt x="560041" y="682257"/>
                </a:moveTo>
                <a:cubicBezTo>
                  <a:pt x="553774" y="682257"/>
                  <a:pt x="545268" y="688077"/>
                  <a:pt x="534524" y="699716"/>
                </a:cubicBezTo>
                <a:cubicBezTo>
                  <a:pt x="535419" y="699716"/>
                  <a:pt x="537658" y="702402"/>
                  <a:pt x="541239" y="707775"/>
                </a:cubicBezTo>
                <a:lnTo>
                  <a:pt x="557355" y="705089"/>
                </a:lnTo>
                <a:lnTo>
                  <a:pt x="554669" y="701059"/>
                </a:lnTo>
                <a:lnTo>
                  <a:pt x="560041" y="699716"/>
                </a:lnTo>
                <a:cubicBezTo>
                  <a:pt x="561832" y="701507"/>
                  <a:pt x="563175" y="702402"/>
                  <a:pt x="564070" y="702402"/>
                </a:cubicBezTo>
                <a:lnTo>
                  <a:pt x="569442" y="702402"/>
                </a:lnTo>
                <a:lnTo>
                  <a:pt x="569442" y="701059"/>
                </a:lnTo>
                <a:cubicBezTo>
                  <a:pt x="563175" y="692106"/>
                  <a:pt x="560041" y="685839"/>
                  <a:pt x="560041" y="682257"/>
                </a:cubicBezTo>
                <a:close/>
                <a:moveTo>
                  <a:pt x="480803" y="514379"/>
                </a:moveTo>
                <a:lnTo>
                  <a:pt x="480803" y="518408"/>
                </a:lnTo>
                <a:lnTo>
                  <a:pt x="483489" y="518408"/>
                </a:lnTo>
                <a:lnTo>
                  <a:pt x="483489" y="514379"/>
                </a:lnTo>
                <a:close/>
                <a:moveTo>
                  <a:pt x="316954" y="460658"/>
                </a:moveTo>
                <a:cubicBezTo>
                  <a:pt x="316954" y="462449"/>
                  <a:pt x="311582" y="466925"/>
                  <a:pt x="300837" y="474088"/>
                </a:cubicBezTo>
                <a:lnTo>
                  <a:pt x="295465" y="471402"/>
                </a:lnTo>
                <a:lnTo>
                  <a:pt x="294122" y="471402"/>
                </a:lnTo>
                <a:cubicBezTo>
                  <a:pt x="294122" y="479460"/>
                  <a:pt x="291884" y="483489"/>
                  <a:pt x="287407" y="483489"/>
                </a:cubicBezTo>
                <a:lnTo>
                  <a:pt x="282035" y="480803"/>
                </a:lnTo>
                <a:cubicBezTo>
                  <a:pt x="282035" y="483489"/>
                  <a:pt x="278006" y="487519"/>
                  <a:pt x="269948" y="492891"/>
                </a:cubicBezTo>
                <a:lnTo>
                  <a:pt x="268605" y="492891"/>
                </a:lnTo>
                <a:cubicBezTo>
                  <a:pt x="268605" y="495577"/>
                  <a:pt x="270843" y="497815"/>
                  <a:pt x="275320" y="499606"/>
                </a:cubicBezTo>
                <a:cubicBezTo>
                  <a:pt x="298599" y="487966"/>
                  <a:pt x="313820" y="477222"/>
                  <a:pt x="320983" y="467373"/>
                </a:cubicBezTo>
                <a:lnTo>
                  <a:pt x="319640" y="460658"/>
                </a:lnTo>
                <a:close/>
                <a:moveTo>
                  <a:pt x="551983" y="394850"/>
                </a:moveTo>
                <a:cubicBezTo>
                  <a:pt x="537658" y="404699"/>
                  <a:pt x="528704" y="413204"/>
                  <a:pt x="525123" y="420367"/>
                </a:cubicBezTo>
                <a:lnTo>
                  <a:pt x="521094" y="419024"/>
                </a:lnTo>
                <a:lnTo>
                  <a:pt x="515721" y="420367"/>
                </a:lnTo>
                <a:lnTo>
                  <a:pt x="518408" y="425739"/>
                </a:lnTo>
                <a:lnTo>
                  <a:pt x="518408" y="427082"/>
                </a:lnTo>
                <a:lnTo>
                  <a:pt x="514378" y="427082"/>
                </a:lnTo>
                <a:lnTo>
                  <a:pt x="514378" y="423053"/>
                </a:lnTo>
                <a:lnTo>
                  <a:pt x="470059" y="460658"/>
                </a:lnTo>
                <a:lnTo>
                  <a:pt x="476774" y="488861"/>
                </a:lnTo>
                <a:lnTo>
                  <a:pt x="478117" y="488861"/>
                </a:lnTo>
                <a:cubicBezTo>
                  <a:pt x="481698" y="479013"/>
                  <a:pt x="483489" y="470507"/>
                  <a:pt x="483489" y="463344"/>
                </a:cubicBezTo>
                <a:lnTo>
                  <a:pt x="488861" y="463344"/>
                </a:lnTo>
                <a:lnTo>
                  <a:pt x="488861" y="480803"/>
                </a:lnTo>
                <a:lnTo>
                  <a:pt x="499605" y="478117"/>
                </a:lnTo>
                <a:lnTo>
                  <a:pt x="500948" y="486175"/>
                </a:lnTo>
                <a:lnTo>
                  <a:pt x="486175" y="537210"/>
                </a:lnTo>
                <a:cubicBezTo>
                  <a:pt x="492442" y="573920"/>
                  <a:pt x="495576" y="604362"/>
                  <a:pt x="495576" y="628536"/>
                </a:cubicBezTo>
                <a:cubicBezTo>
                  <a:pt x="513483" y="616001"/>
                  <a:pt x="532285" y="598990"/>
                  <a:pt x="551983" y="577501"/>
                </a:cubicBezTo>
                <a:lnTo>
                  <a:pt x="551983" y="576158"/>
                </a:lnTo>
                <a:cubicBezTo>
                  <a:pt x="551983" y="569891"/>
                  <a:pt x="550192" y="564519"/>
                  <a:pt x="546611" y="560042"/>
                </a:cubicBezTo>
                <a:lnTo>
                  <a:pt x="546611" y="547955"/>
                </a:lnTo>
                <a:cubicBezTo>
                  <a:pt x="546611" y="545269"/>
                  <a:pt x="548402" y="543925"/>
                  <a:pt x="551983" y="543925"/>
                </a:cubicBezTo>
                <a:lnTo>
                  <a:pt x="551983" y="526466"/>
                </a:lnTo>
                <a:lnTo>
                  <a:pt x="549297" y="526466"/>
                </a:lnTo>
                <a:lnTo>
                  <a:pt x="549297" y="518408"/>
                </a:lnTo>
                <a:cubicBezTo>
                  <a:pt x="549297" y="515722"/>
                  <a:pt x="551088" y="514379"/>
                  <a:pt x="554669" y="514379"/>
                </a:cubicBezTo>
                <a:lnTo>
                  <a:pt x="554669" y="471402"/>
                </a:lnTo>
                <a:lnTo>
                  <a:pt x="550640" y="464687"/>
                </a:lnTo>
                <a:cubicBezTo>
                  <a:pt x="555117" y="457524"/>
                  <a:pt x="557355" y="450809"/>
                  <a:pt x="557355" y="444542"/>
                </a:cubicBezTo>
                <a:lnTo>
                  <a:pt x="557355" y="435140"/>
                </a:lnTo>
                <a:lnTo>
                  <a:pt x="551983" y="435140"/>
                </a:lnTo>
                <a:lnTo>
                  <a:pt x="551983" y="432454"/>
                </a:lnTo>
                <a:cubicBezTo>
                  <a:pt x="557355" y="425292"/>
                  <a:pt x="560041" y="419920"/>
                  <a:pt x="560041" y="416338"/>
                </a:cubicBezTo>
                <a:lnTo>
                  <a:pt x="560041" y="402908"/>
                </a:lnTo>
                <a:cubicBezTo>
                  <a:pt x="560041" y="400222"/>
                  <a:pt x="557355" y="397536"/>
                  <a:pt x="551983" y="394850"/>
                </a:cubicBezTo>
                <a:close/>
                <a:moveTo>
                  <a:pt x="562727" y="389478"/>
                </a:moveTo>
                <a:lnTo>
                  <a:pt x="557355" y="390821"/>
                </a:lnTo>
                <a:lnTo>
                  <a:pt x="554669" y="390821"/>
                </a:lnTo>
                <a:cubicBezTo>
                  <a:pt x="554669" y="393507"/>
                  <a:pt x="557355" y="395745"/>
                  <a:pt x="562727" y="397536"/>
                </a:cubicBezTo>
                <a:close/>
                <a:moveTo>
                  <a:pt x="773582" y="367989"/>
                </a:moveTo>
                <a:cubicBezTo>
                  <a:pt x="770001" y="378733"/>
                  <a:pt x="749855" y="404251"/>
                  <a:pt x="713146" y="444542"/>
                </a:cubicBezTo>
                <a:lnTo>
                  <a:pt x="713146" y="451257"/>
                </a:lnTo>
                <a:cubicBezTo>
                  <a:pt x="718518" y="446780"/>
                  <a:pt x="740454" y="421263"/>
                  <a:pt x="778954" y="374704"/>
                </a:cubicBezTo>
                <a:lnTo>
                  <a:pt x="778954" y="372018"/>
                </a:lnTo>
                <a:cubicBezTo>
                  <a:pt x="778954" y="369332"/>
                  <a:pt x="777611" y="367989"/>
                  <a:pt x="774925" y="367989"/>
                </a:cubicBezTo>
                <a:close/>
                <a:moveTo>
                  <a:pt x="478117" y="351873"/>
                </a:moveTo>
                <a:lnTo>
                  <a:pt x="483489" y="351873"/>
                </a:lnTo>
                <a:lnTo>
                  <a:pt x="483489" y="355902"/>
                </a:lnTo>
                <a:cubicBezTo>
                  <a:pt x="479907" y="355902"/>
                  <a:pt x="476774" y="357693"/>
                  <a:pt x="474088" y="361274"/>
                </a:cubicBezTo>
                <a:lnTo>
                  <a:pt x="472745" y="361274"/>
                </a:lnTo>
                <a:lnTo>
                  <a:pt x="472745" y="358588"/>
                </a:lnTo>
                <a:cubicBezTo>
                  <a:pt x="472745" y="355007"/>
                  <a:pt x="474535" y="352768"/>
                  <a:pt x="478117" y="351873"/>
                </a:cubicBezTo>
                <a:close/>
                <a:moveTo>
                  <a:pt x="722547" y="338443"/>
                </a:moveTo>
                <a:cubicBezTo>
                  <a:pt x="722547" y="347396"/>
                  <a:pt x="720757" y="351873"/>
                  <a:pt x="717175" y="351873"/>
                </a:cubicBezTo>
                <a:lnTo>
                  <a:pt x="719861" y="355902"/>
                </a:lnTo>
                <a:lnTo>
                  <a:pt x="719861" y="361274"/>
                </a:lnTo>
                <a:lnTo>
                  <a:pt x="714489" y="367989"/>
                </a:lnTo>
                <a:cubicBezTo>
                  <a:pt x="714489" y="372466"/>
                  <a:pt x="715385" y="374704"/>
                  <a:pt x="717175" y="374704"/>
                </a:cubicBezTo>
                <a:lnTo>
                  <a:pt x="714489" y="386792"/>
                </a:lnTo>
                <a:lnTo>
                  <a:pt x="714489" y="404251"/>
                </a:lnTo>
                <a:cubicBezTo>
                  <a:pt x="714489" y="406042"/>
                  <a:pt x="714042" y="406937"/>
                  <a:pt x="713146" y="406937"/>
                </a:cubicBezTo>
                <a:cubicBezTo>
                  <a:pt x="714042" y="408728"/>
                  <a:pt x="714489" y="410518"/>
                  <a:pt x="714489" y="412309"/>
                </a:cubicBezTo>
                <a:lnTo>
                  <a:pt x="714489" y="416338"/>
                </a:lnTo>
                <a:cubicBezTo>
                  <a:pt x="732396" y="402908"/>
                  <a:pt x="748512" y="384553"/>
                  <a:pt x="762838" y="361274"/>
                </a:cubicBezTo>
                <a:cubicBezTo>
                  <a:pt x="757466" y="361274"/>
                  <a:pt x="752541" y="357245"/>
                  <a:pt x="748065" y="349187"/>
                </a:cubicBezTo>
                <a:lnTo>
                  <a:pt x="742693" y="351873"/>
                </a:lnTo>
                <a:cubicBezTo>
                  <a:pt x="736425" y="344710"/>
                  <a:pt x="729710" y="340233"/>
                  <a:pt x="722547" y="338443"/>
                </a:cubicBezTo>
                <a:close/>
                <a:moveTo>
                  <a:pt x="546611" y="71181"/>
                </a:moveTo>
                <a:lnTo>
                  <a:pt x="546611" y="76553"/>
                </a:lnTo>
                <a:lnTo>
                  <a:pt x="541239" y="76553"/>
                </a:lnTo>
                <a:cubicBezTo>
                  <a:pt x="542134" y="72971"/>
                  <a:pt x="543925" y="71181"/>
                  <a:pt x="546611" y="71181"/>
                </a:cubicBezTo>
                <a:close/>
                <a:moveTo>
                  <a:pt x="569442" y="0"/>
                </a:moveTo>
                <a:lnTo>
                  <a:pt x="597646" y="17460"/>
                </a:lnTo>
                <a:lnTo>
                  <a:pt x="633908" y="17460"/>
                </a:lnTo>
                <a:cubicBezTo>
                  <a:pt x="639280" y="17460"/>
                  <a:pt x="643309" y="17012"/>
                  <a:pt x="645995" y="16117"/>
                </a:cubicBezTo>
                <a:lnTo>
                  <a:pt x="651367" y="16117"/>
                </a:lnTo>
                <a:lnTo>
                  <a:pt x="651367" y="14774"/>
                </a:lnTo>
                <a:lnTo>
                  <a:pt x="656739" y="13431"/>
                </a:lnTo>
                <a:cubicBezTo>
                  <a:pt x="721204" y="21489"/>
                  <a:pt x="753437" y="34024"/>
                  <a:pt x="753437" y="51035"/>
                </a:cubicBezTo>
                <a:cubicBezTo>
                  <a:pt x="757018" y="51931"/>
                  <a:pt x="758809" y="53721"/>
                  <a:pt x="758809" y="56407"/>
                </a:cubicBezTo>
                <a:lnTo>
                  <a:pt x="756123" y="67152"/>
                </a:lnTo>
                <a:cubicBezTo>
                  <a:pt x="760600" y="77896"/>
                  <a:pt x="762838" y="84163"/>
                  <a:pt x="762838" y="85954"/>
                </a:cubicBezTo>
                <a:lnTo>
                  <a:pt x="762838" y="92669"/>
                </a:lnTo>
                <a:cubicBezTo>
                  <a:pt x="768210" y="92669"/>
                  <a:pt x="770896" y="94012"/>
                  <a:pt x="770896" y="96698"/>
                </a:cubicBezTo>
                <a:cubicBezTo>
                  <a:pt x="770896" y="98489"/>
                  <a:pt x="770001" y="99384"/>
                  <a:pt x="768210" y="99384"/>
                </a:cubicBezTo>
                <a:cubicBezTo>
                  <a:pt x="768210" y="100280"/>
                  <a:pt x="771344" y="105204"/>
                  <a:pt x="777611" y="114158"/>
                </a:cubicBezTo>
                <a:cubicBezTo>
                  <a:pt x="775821" y="114158"/>
                  <a:pt x="774925" y="114605"/>
                  <a:pt x="774925" y="115501"/>
                </a:cubicBezTo>
                <a:cubicBezTo>
                  <a:pt x="783879" y="121768"/>
                  <a:pt x="788356" y="131617"/>
                  <a:pt x="788356" y="145047"/>
                </a:cubicBezTo>
                <a:cubicBezTo>
                  <a:pt x="788356" y="167431"/>
                  <a:pt x="780745" y="192948"/>
                  <a:pt x="765524" y="221600"/>
                </a:cubicBezTo>
                <a:cubicBezTo>
                  <a:pt x="765524" y="228762"/>
                  <a:pt x="761047" y="235477"/>
                  <a:pt x="752094" y="241745"/>
                </a:cubicBezTo>
                <a:cubicBezTo>
                  <a:pt x="744036" y="255175"/>
                  <a:pt x="740007" y="265472"/>
                  <a:pt x="740007" y="272635"/>
                </a:cubicBezTo>
                <a:lnTo>
                  <a:pt x="752094" y="275321"/>
                </a:lnTo>
                <a:lnTo>
                  <a:pt x="758809" y="275321"/>
                </a:lnTo>
                <a:lnTo>
                  <a:pt x="773582" y="272635"/>
                </a:lnTo>
                <a:lnTo>
                  <a:pt x="778954" y="273978"/>
                </a:lnTo>
                <a:lnTo>
                  <a:pt x="784326" y="275321"/>
                </a:lnTo>
                <a:cubicBezTo>
                  <a:pt x="784326" y="273530"/>
                  <a:pt x="785222" y="272635"/>
                  <a:pt x="787012" y="272635"/>
                </a:cubicBezTo>
                <a:cubicBezTo>
                  <a:pt x="787012" y="274425"/>
                  <a:pt x="787460" y="275321"/>
                  <a:pt x="788356" y="275321"/>
                </a:cubicBezTo>
                <a:lnTo>
                  <a:pt x="788356" y="272635"/>
                </a:lnTo>
                <a:lnTo>
                  <a:pt x="787012" y="267262"/>
                </a:lnTo>
                <a:lnTo>
                  <a:pt x="788356" y="267262"/>
                </a:lnTo>
                <a:cubicBezTo>
                  <a:pt x="783879" y="256518"/>
                  <a:pt x="781640" y="250698"/>
                  <a:pt x="781640" y="249803"/>
                </a:cubicBezTo>
                <a:lnTo>
                  <a:pt x="781640" y="244431"/>
                </a:lnTo>
                <a:cubicBezTo>
                  <a:pt x="786117" y="237268"/>
                  <a:pt x="788356" y="232791"/>
                  <a:pt x="788356" y="231001"/>
                </a:cubicBezTo>
                <a:lnTo>
                  <a:pt x="796414" y="231001"/>
                </a:lnTo>
                <a:cubicBezTo>
                  <a:pt x="799995" y="241745"/>
                  <a:pt x="829094" y="248908"/>
                  <a:pt x="883710" y="252489"/>
                </a:cubicBezTo>
                <a:cubicBezTo>
                  <a:pt x="885501" y="247117"/>
                  <a:pt x="890425" y="244431"/>
                  <a:pt x="898483" y="244431"/>
                </a:cubicBezTo>
                <a:lnTo>
                  <a:pt x="921315" y="244431"/>
                </a:lnTo>
                <a:cubicBezTo>
                  <a:pt x="937431" y="251594"/>
                  <a:pt x="949518" y="264129"/>
                  <a:pt x="957576" y="282036"/>
                </a:cubicBezTo>
                <a:cubicBezTo>
                  <a:pt x="994286" y="313373"/>
                  <a:pt x="1012640" y="332175"/>
                  <a:pt x="1012640" y="338443"/>
                </a:cubicBezTo>
                <a:lnTo>
                  <a:pt x="1009954" y="342472"/>
                </a:lnTo>
                <a:lnTo>
                  <a:pt x="1009954" y="346501"/>
                </a:lnTo>
                <a:lnTo>
                  <a:pt x="1020699" y="374704"/>
                </a:lnTo>
                <a:cubicBezTo>
                  <a:pt x="1034129" y="393507"/>
                  <a:pt x="1040844" y="408728"/>
                  <a:pt x="1040844" y="420367"/>
                </a:cubicBezTo>
                <a:cubicBezTo>
                  <a:pt x="1037263" y="420367"/>
                  <a:pt x="1031891" y="424396"/>
                  <a:pt x="1024728" y="432454"/>
                </a:cubicBezTo>
                <a:lnTo>
                  <a:pt x="1020699" y="429768"/>
                </a:lnTo>
                <a:cubicBezTo>
                  <a:pt x="1020699" y="430664"/>
                  <a:pt x="1017117" y="433350"/>
                  <a:pt x="1009954" y="437827"/>
                </a:cubicBezTo>
                <a:lnTo>
                  <a:pt x="1001896" y="435140"/>
                </a:lnTo>
                <a:cubicBezTo>
                  <a:pt x="987571" y="435140"/>
                  <a:pt x="958920" y="443646"/>
                  <a:pt x="915943" y="460658"/>
                </a:cubicBezTo>
                <a:lnTo>
                  <a:pt x="909228" y="457972"/>
                </a:lnTo>
                <a:cubicBezTo>
                  <a:pt x="909228" y="462449"/>
                  <a:pt x="902960" y="464687"/>
                  <a:pt x="890425" y="464687"/>
                </a:cubicBezTo>
                <a:cubicBezTo>
                  <a:pt x="890425" y="463792"/>
                  <a:pt x="889530" y="463344"/>
                  <a:pt x="887739" y="463344"/>
                </a:cubicBezTo>
                <a:lnTo>
                  <a:pt x="887739" y="470059"/>
                </a:lnTo>
                <a:lnTo>
                  <a:pt x="881024" y="470059"/>
                </a:lnTo>
                <a:cubicBezTo>
                  <a:pt x="880129" y="470059"/>
                  <a:pt x="879681" y="469164"/>
                  <a:pt x="879681" y="467373"/>
                </a:cubicBezTo>
                <a:cubicBezTo>
                  <a:pt x="876100" y="472745"/>
                  <a:pt x="855059" y="480356"/>
                  <a:pt x="816559" y="490205"/>
                </a:cubicBezTo>
                <a:cubicBezTo>
                  <a:pt x="809396" y="495577"/>
                  <a:pt x="796861" y="500949"/>
                  <a:pt x="778954" y="506321"/>
                </a:cubicBezTo>
                <a:cubicBezTo>
                  <a:pt x="778954" y="511693"/>
                  <a:pt x="758361" y="526914"/>
                  <a:pt x="717175" y="551984"/>
                </a:cubicBezTo>
                <a:cubicBezTo>
                  <a:pt x="717175" y="557356"/>
                  <a:pt x="714042" y="560042"/>
                  <a:pt x="707774" y="560042"/>
                </a:cubicBezTo>
                <a:lnTo>
                  <a:pt x="707774" y="572129"/>
                </a:lnTo>
                <a:lnTo>
                  <a:pt x="709117" y="577501"/>
                </a:lnTo>
                <a:lnTo>
                  <a:pt x="709117" y="585559"/>
                </a:lnTo>
                <a:lnTo>
                  <a:pt x="710460" y="594960"/>
                </a:lnTo>
                <a:lnTo>
                  <a:pt x="707774" y="598990"/>
                </a:lnTo>
                <a:cubicBezTo>
                  <a:pt x="707774" y="599885"/>
                  <a:pt x="708669" y="600333"/>
                  <a:pt x="710460" y="600333"/>
                </a:cubicBezTo>
                <a:lnTo>
                  <a:pt x="707774" y="611077"/>
                </a:lnTo>
                <a:cubicBezTo>
                  <a:pt x="707774" y="622716"/>
                  <a:pt x="708222" y="630775"/>
                  <a:pt x="709117" y="635251"/>
                </a:cubicBezTo>
                <a:lnTo>
                  <a:pt x="709117" y="652711"/>
                </a:lnTo>
                <a:lnTo>
                  <a:pt x="710460" y="660769"/>
                </a:lnTo>
                <a:lnTo>
                  <a:pt x="710460" y="675542"/>
                </a:lnTo>
                <a:lnTo>
                  <a:pt x="713146" y="675542"/>
                </a:lnTo>
                <a:lnTo>
                  <a:pt x="722547" y="674199"/>
                </a:lnTo>
                <a:lnTo>
                  <a:pt x="725233" y="674199"/>
                </a:lnTo>
                <a:lnTo>
                  <a:pt x="727919" y="676885"/>
                </a:lnTo>
                <a:lnTo>
                  <a:pt x="740007" y="675542"/>
                </a:lnTo>
                <a:lnTo>
                  <a:pt x="753437" y="675542"/>
                </a:lnTo>
                <a:lnTo>
                  <a:pt x="753437" y="671513"/>
                </a:lnTo>
                <a:lnTo>
                  <a:pt x="761495" y="675542"/>
                </a:lnTo>
                <a:lnTo>
                  <a:pt x="769553" y="675542"/>
                </a:lnTo>
                <a:cubicBezTo>
                  <a:pt x="774030" y="673751"/>
                  <a:pt x="779850" y="672408"/>
                  <a:pt x="787012" y="671513"/>
                </a:cubicBezTo>
                <a:lnTo>
                  <a:pt x="796414" y="674199"/>
                </a:lnTo>
                <a:lnTo>
                  <a:pt x="800443" y="671513"/>
                </a:lnTo>
                <a:lnTo>
                  <a:pt x="813873" y="674199"/>
                </a:lnTo>
                <a:lnTo>
                  <a:pt x="821931" y="674199"/>
                </a:lnTo>
                <a:lnTo>
                  <a:pt x="829989" y="671513"/>
                </a:lnTo>
                <a:lnTo>
                  <a:pt x="836704" y="674199"/>
                </a:lnTo>
                <a:lnTo>
                  <a:pt x="839390" y="668827"/>
                </a:lnTo>
                <a:cubicBezTo>
                  <a:pt x="853716" y="672408"/>
                  <a:pt x="860879" y="676885"/>
                  <a:pt x="860879" y="682257"/>
                </a:cubicBezTo>
                <a:lnTo>
                  <a:pt x="866251" y="682257"/>
                </a:lnTo>
                <a:cubicBezTo>
                  <a:pt x="869832" y="682257"/>
                  <a:pt x="872518" y="681809"/>
                  <a:pt x="874309" y="680914"/>
                </a:cubicBezTo>
                <a:lnTo>
                  <a:pt x="883710" y="680914"/>
                </a:lnTo>
                <a:lnTo>
                  <a:pt x="895797" y="679571"/>
                </a:lnTo>
                <a:cubicBezTo>
                  <a:pt x="897588" y="679571"/>
                  <a:pt x="898483" y="680466"/>
                  <a:pt x="898483" y="682257"/>
                </a:cubicBezTo>
                <a:lnTo>
                  <a:pt x="901169" y="680914"/>
                </a:lnTo>
                <a:lnTo>
                  <a:pt x="903855" y="680914"/>
                </a:lnTo>
                <a:lnTo>
                  <a:pt x="906542" y="679571"/>
                </a:lnTo>
                <a:lnTo>
                  <a:pt x="919972" y="680914"/>
                </a:lnTo>
                <a:lnTo>
                  <a:pt x="930716" y="680914"/>
                </a:lnTo>
                <a:cubicBezTo>
                  <a:pt x="940565" y="680914"/>
                  <a:pt x="946385" y="681362"/>
                  <a:pt x="948175" y="682257"/>
                </a:cubicBezTo>
                <a:lnTo>
                  <a:pt x="961606" y="684943"/>
                </a:lnTo>
                <a:lnTo>
                  <a:pt x="966978" y="682257"/>
                </a:lnTo>
                <a:cubicBezTo>
                  <a:pt x="997420" y="692106"/>
                  <a:pt x="1025175" y="705536"/>
                  <a:pt x="1050245" y="722548"/>
                </a:cubicBezTo>
                <a:cubicBezTo>
                  <a:pt x="1081582" y="739559"/>
                  <a:pt x="1107100" y="765525"/>
                  <a:pt x="1126798" y="800443"/>
                </a:cubicBezTo>
                <a:lnTo>
                  <a:pt x="1126798" y="804472"/>
                </a:lnTo>
                <a:lnTo>
                  <a:pt x="1124112" y="816560"/>
                </a:lnTo>
                <a:cubicBezTo>
                  <a:pt x="1127693" y="816560"/>
                  <a:pt x="1131274" y="820589"/>
                  <a:pt x="1134856" y="828647"/>
                </a:cubicBezTo>
                <a:lnTo>
                  <a:pt x="1134856" y="829990"/>
                </a:lnTo>
                <a:lnTo>
                  <a:pt x="1132170" y="839391"/>
                </a:lnTo>
                <a:cubicBezTo>
                  <a:pt x="1150972" y="866252"/>
                  <a:pt x="1160821" y="884159"/>
                  <a:pt x="1161716" y="893112"/>
                </a:cubicBezTo>
                <a:lnTo>
                  <a:pt x="1159030" y="893112"/>
                </a:lnTo>
                <a:lnTo>
                  <a:pt x="1163059" y="906542"/>
                </a:lnTo>
                <a:cubicBezTo>
                  <a:pt x="1163059" y="909228"/>
                  <a:pt x="1157687" y="915496"/>
                  <a:pt x="1146943" y="925345"/>
                </a:cubicBezTo>
                <a:cubicBezTo>
                  <a:pt x="1117396" y="920868"/>
                  <a:pt x="1100833" y="915943"/>
                  <a:pt x="1097251" y="910571"/>
                </a:cubicBezTo>
                <a:cubicBezTo>
                  <a:pt x="1077553" y="935641"/>
                  <a:pt x="1054274" y="948176"/>
                  <a:pt x="1027414" y="948176"/>
                </a:cubicBezTo>
                <a:cubicBezTo>
                  <a:pt x="1010402" y="945490"/>
                  <a:pt x="1001896" y="940118"/>
                  <a:pt x="1001896" y="932060"/>
                </a:cubicBezTo>
                <a:lnTo>
                  <a:pt x="997867" y="932060"/>
                </a:lnTo>
                <a:cubicBezTo>
                  <a:pt x="992495" y="932060"/>
                  <a:pt x="983094" y="929374"/>
                  <a:pt x="969664" y="924002"/>
                </a:cubicBezTo>
                <a:lnTo>
                  <a:pt x="972350" y="918629"/>
                </a:lnTo>
                <a:cubicBezTo>
                  <a:pt x="956233" y="915943"/>
                  <a:pt x="948175" y="911914"/>
                  <a:pt x="948175" y="906542"/>
                </a:cubicBezTo>
                <a:lnTo>
                  <a:pt x="944146" y="906542"/>
                </a:lnTo>
                <a:lnTo>
                  <a:pt x="944146" y="909228"/>
                </a:lnTo>
                <a:lnTo>
                  <a:pt x="946832" y="913257"/>
                </a:lnTo>
                <a:lnTo>
                  <a:pt x="941460" y="913257"/>
                </a:lnTo>
                <a:cubicBezTo>
                  <a:pt x="937879" y="913257"/>
                  <a:pt x="936088" y="911914"/>
                  <a:pt x="936088" y="909228"/>
                </a:cubicBezTo>
                <a:lnTo>
                  <a:pt x="936088" y="905199"/>
                </a:lnTo>
                <a:lnTo>
                  <a:pt x="941460" y="905199"/>
                </a:lnTo>
                <a:lnTo>
                  <a:pt x="941460" y="902513"/>
                </a:lnTo>
                <a:cubicBezTo>
                  <a:pt x="935193" y="902513"/>
                  <a:pt x="932059" y="900275"/>
                  <a:pt x="932059" y="895798"/>
                </a:cubicBezTo>
                <a:lnTo>
                  <a:pt x="936088" y="895798"/>
                </a:lnTo>
                <a:lnTo>
                  <a:pt x="936088" y="893112"/>
                </a:lnTo>
                <a:lnTo>
                  <a:pt x="934745" y="891769"/>
                </a:lnTo>
                <a:lnTo>
                  <a:pt x="930716" y="890426"/>
                </a:lnTo>
                <a:lnTo>
                  <a:pt x="925344" y="893112"/>
                </a:lnTo>
                <a:lnTo>
                  <a:pt x="919972" y="890426"/>
                </a:lnTo>
                <a:lnTo>
                  <a:pt x="914600" y="887740"/>
                </a:lnTo>
                <a:cubicBezTo>
                  <a:pt x="911914" y="885949"/>
                  <a:pt x="910571" y="884606"/>
                  <a:pt x="910571" y="883711"/>
                </a:cubicBezTo>
                <a:lnTo>
                  <a:pt x="913257" y="879682"/>
                </a:lnTo>
                <a:cubicBezTo>
                  <a:pt x="899826" y="871624"/>
                  <a:pt x="889082" y="867595"/>
                  <a:pt x="881024" y="867595"/>
                </a:cubicBezTo>
                <a:lnTo>
                  <a:pt x="879681" y="867595"/>
                </a:lnTo>
                <a:lnTo>
                  <a:pt x="883710" y="876996"/>
                </a:lnTo>
                <a:lnTo>
                  <a:pt x="879681" y="879682"/>
                </a:lnTo>
                <a:lnTo>
                  <a:pt x="876995" y="879682"/>
                </a:lnTo>
                <a:cubicBezTo>
                  <a:pt x="874309" y="879682"/>
                  <a:pt x="872966" y="877891"/>
                  <a:pt x="872966" y="874310"/>
                </a:cubicBezTo>
                <a:lnTo>
                  <a:pt x="874309" y="867595"/>
                </a:lnTo>
                <a:lnTo>
                  <a:pt x="866251" y="866252"/>
                </a:lnTo>
                <a:lnTo>
                  <a:pt x="858193" y="863565"/>
                </a:lnTo>
                <a:lnTo>
                  <a:pt x="847448" y="860880"/>
                </a:lnTo>
                <a:lnTo>
                  <a:pt x="829989" y="860880"/>
                </a:lnTo>
                <a:cubicBezTo>
                  <a:pt x="817454" y="862670"/>
                  <a:pt x="807158" y="864013"/>
                  <a:pt x="799100" y="864908"/>
                </a:cubicBezTo>
                <a:lnTo>
                  <a:pt x="796414" y="863565"/>
                </a:lnTo>
                <a:lnTo>
                  <a:pt x="791042" y="862222"/>
                </a:lnTo>
                <a:cubicBezTo>
                  <a:pt x="765076" y="864908"/>
                  <a:pt x="752094" y="866699"/>
                  <a:pt x="752094" y="867595"/>
                </a:cubicBezTo>
                <a:lnTo>
                  <a:pt x="748065" y="866252"/>
                </a:lnTo>
                <a:lnTo>
                  <a:pt x="745379" y="866252"/>
                </a:lnTo>
                <a:cubicBezTo>
                  <a:pt x="744483" y="865356"/>
                  <a:pt x="743588" y="864908"/>
                  <a:pt x="742693" y="864908"/>
                </a:cubicBezTo>
                <a:lnTo>
                  <a:pt x="727919" y="864908"/>
                </a:lnTo>
                <a:lnTo>
                  <a:pt x="719861" y="867595"/>
                </a:lnTo>
                <a:lnTo>
                  <a:pt x="705088" y="862222"/>
                </a:lnTo>
                <a:lnTo>
                  <a:pt x="654053" y="867595"/>
                </a:lnTo>
                <a:lnTo>
                  <a:pt x="633908" y="862222"/>
                </a:lnTo>
                <a:lnTo>
                  <a:pt x="628536" y="864908"/>
                </a:lnTo>
                <a:lnTo>
                  <a:pt x="623163" y="862222"/>
                </a:lnTo>
                <a:cubicBezTo>
                  <a:pt x="573024" y="862222"/>
                  <a:pt x="517065" y="875653"/>
                  <a:pt x="455285" y="902513"/>
                </a:cubicBezTo>
                <a:cubicBezTo>
                  <a:pt x="430216" y="910571"/>
                  <a:pt x="393506" y="920420"/>
                  <a:pt x="345157" y="932060"/>
                </a:cubicBezTo>
                <a:lnTo>
                  <a:pt x="342471" y="932060"/>
                </a:lnTo>
                <a:cubicBezTo>
                  <a:pt x="345157" y="929374"/>
                  <a:pt x="368436" y="919525"/>
                  <a:pt x="412309" y="902513"/>
                </a:cubicBezTo>
                <a:lnTo>
                  <a:pt x="412309" y="898484"/>
                </a:lnTo>
                <a:lnTo>
                  <a:pt x="404250" y="898484"/>
                </a:lnTo>
                <a:cubicBezTo>
                  <a:pt x="387239" y="904752"/>
                  <a:pt x="373361" y="909676"/>
                  <a:pt x="362617" y="913257"/>
                </a:cubicBezTo>
                <a:cubicBezTo>
                  <a:pt x="346500" y="918629"/>
                  <a:pt x="330832" y="923554"/>
                  <a:pt x="315611" y="928031"/>
                </a:cubicBezTo>
                <a:cubicBezTo>
                  <a:pt x="307553" y="940566"/>
                  <a:pt x="288750" y="955787"/>
                  <a:pt x="259204" y="973693"/>
                </a:cubicBezTo>
                <a:lnTo>
                  <a:pt x="259204" y="976380"/>
                </a:lnTo>
                <a:cubicBezTo>
                  <a:pt x="250250" y="976380"/>
                  <a:pt x="237715" y="974141"/>
                  <a:pt x="221599" y="969664"/>
                </a:cubicBezTo>
                <a:cubicBezTo>
                  <a:pt x="199215" y="986676"/>
                  <a:pt x="176832" y="995182"/>
                  <a:pt x="154448" y="995182"/>
                </a:cubicBezTo>
                <a:lnTo>
                  <a:pt x="150419" y="995182"/>
                </a:lnTo>
                <a:cubicBezTo>
                  <a:pt x="144151" y="984438"/>
                  <a:pt x="138779" y="979066"/>
                  <a:pt x="134302" y="979066"/>
                </a:cubicBezTo>
                <a:cubicBezTo>
                  <a:pt x="134302" y="973693"/>
                  <a:pt x="119081" y="964292"/>
                  <a:pt x="88640" y="950862"/>
                </a:cubicBezTo>
                <a:cubicBezTo>
                  <a:pt x="88640" y="949072"/>
                  <a:pt x="84611" y="945042"/>
                  <a:pt x="76552" y="938775"/>
                </a:cubicBezTo>
                <a:lnTo>
                  <a:pt x="76552" y="936089"/>
                </a:lnTo>
                <a:cubicBezTo>
                  <a:pt x="76552" y="935193"/>
                  <a:pt x="77448" y="934746"/>
                  <a:pt x="79238" y="934746"/>
                </a:cubicBezTo>
                <a:cubicBezTo>
                  <a:pt x="67599" y="909676"/>
                  <a:pt x="52826" y="886397"/>
                  <a:pt x="34919" y="864908"/>
                </a:cubicBezTo>
                <a:cubicBezTo>
                  <a:pt x="34919" y="863118"/>
                  <a:pt x="34471" y="861775"/>
                  <a:pt x="33576" y="860880"/>
                </a:cubicBezTo>
                <a:lnTo>
                  <a:pt x="32233" y="855507"/>
                </a:lnTo>
                <a:lnTo>
                  <a:pt x="29546" y="850135"/>
                </a:lnTo>
                <a:lnTo>
                  <a:pt x="24174" y="843420"/>
                </a:lnTo>
                <a:lnTo>
                  <a:pt x="18802" y="834019"/>
                </a:lnTo>
                <a:lnTo>
                  <a:pt x="14773" y="824618"/>
                </a:lnTo>
                <a:lnTo>
                  <a:pt x="9401" y="813874"/>
                </a:lnTo>
                <a:lnTo>
                  <a:pt x="9401" y="803129"/>
                </a:lnTo>
                <a:cubicBezTo>
                  <a:pt x="7610" y="803129"/>
                  <a:pt x="4477" y="801786"/>
                  <a:pt x="0" y="799100"/>
                </a:cubicBezTo>
                <a:lnTo>
                  <a:pt x="1343" y="791042"/>
                </a:lnTo>
                <a:lnTo>
                  <a:pt x="1343" y="785670"/>
                </a:lnTo>
                <a:lnTo>
                  <a:pt x="2686" y="776269"/>
                </a:lnTo>
                <a:lnTo>
                  <a:pt x="5372" y="768211"/>
                </a:lnTo>
                <a:lnTo>
                  <a:pt x="2686" y="762839"/>
                </a:lnTo>
                <a:lnTo>
                  <a:pt x="4029" y="761496"/>
                </a:lnTo>
                <a:lnTo>
                  <a:pt x="6715" y="758810"/>
                </a:lnTo>
                <a:cubicBezTo>
                  <a:pt x="8506" y="757019"/>
                  <a:pt x="10744" y="755228"/>
                  <a:pt x="13430" y="753437"/>
                </a:cubicBezTo>
                <a:cubicBezTo>
                  <a:pt x="45663" y="763286"/>
                  <a:pt x="63570" y="768211"/>
                  <a:pt x="67151" y="768211"/>
                </a:cubicBezTo>
                <a:lnTo>
                  <a:pt x="83267" y="765525"/>
                </a:lnTo>
                <a:lnTo>
                  <a:pt x="88640" y="768211"/>
                </a:lnTo>
                <a:lnTo>
                  <a:pt x="116843" y="758810"/>
                </a:lnTo>
                <a:cubicBezTo>
                  <a:pt x="141913" y="762391"/>
                  <a:pt x="154448" y="773135"/>
                  <a:pt x="154448" y="791042"/>
                </a:cubicBezTo>
                <a:cubicBezTo>
                  <a:pt x="172355" y="782984"/>
                  <a:pt x="186233" y="778955"/>
                  <a:pt x="196082" y="778955"/>
                </a:cubicBezTo>
                <a:lnTo>
                  <a:pt x="193396" y="774926"/>
                </a:lnTo>
                <a:lnTo>
                  <a:pt x="193396" y="773583"/>
                </a:lnTo>
                <a:lnTo>
                  <a:pt x="208169" y="773583"/>
                </a:lnTo>
                <a:lnTo>
                  <a:pt x="218913" y="770897"/>
                </a:lnTo>
                <a:lnTo>
                  <a:pt x="218913" y="773583"/>
                </a:lnTo>
                <a:cubicBezTo>
                  <a:pt x="226971" y="767315"/>
                  <a:pt x="237268" y="762391"/>
                  <a:pt x="249803" y="758810"/>
                </a:cubicBezTo>
                <a:cubicBezTo>
                  <a:pt x="249803" y="760600"/>
                  <a:pt x="250698" y="761496"/>
                  <a:pt x="252489" y="761496"/>
                </a:cubicBezTo>
                <a:cubicBezTo>
                  <a:pt x="252489" y="759705"/>
                  <a:pt x="252936" y="758810"/>
                  <a:pt x="253832" y="758810"/>
                </a:cubicBezTo>
                <a:cubicBezTo>
                  <a:pt x="253832" y="760600"/>
                  <a:pt x="254727" y="761496"/>
                  <a:pt x="256518" y="761496"/>
                </a:cubicBezTo>
                <a:cubicBezTo>
                  <a:pt x="265471" y="749856"/>
                  <a:pt x="269948" y="741798"/>
                  <a:pt x="269948" y="737321"/>
                </a:cubicBezTo>
                <a:lnTo>
                  <a:pt x="275320" y="737321"/>
                </a:lnTo>
                <a:cubicBezTo>
                  <a:pt x="278006" y="737321"/>
                  <a:pt x="279349" y="740903"/>
                  <a:pt x="279349" y="748065"/>
                </a:cubicBezTo>
                <a:lnTo>
                  <a:pt x="282035" y="748065"/>
                </a:lnTo>
                <a:lnTo>
                  <a:pt x="282035" y="740007"/>
                </a:lnTo>
                <a:lnTo>
                  <a:pt x="294122" y="740007"/>
                </a:lnTo>
                <a:lnTo>
                  <a:pt x="298152" y="737321"/>
                </a:lnTo>
                <a:lnTo>
                  <a:pt x="295465" y="733292"/>
                </a:lnTo>
                <a:lnTo>
                  <a:pt x="295465" y="727920"/>
                </a:lnTo>
                <a:cubicBezTo>
                  <a:pt x="304419" y="726129"/>
                  <a:pt x="312477" y="725234"/>
                  <a:pt x="319640" y="725234"/>
                </a:cubicBezTo>
                <a:lnTo>
                  <a:pt x="316954" y="730606"/>
                </a:lnTo>
                <a:cubicBezTo>
                  <a:pt x="322326" y="728815"/>
                  <a:pt x="329489" y="722548"/>
                  <a:pt x="338442" y="711804"/>
                </a:cubicBezTo>
                <a:cubicBezTo>
                  <a:pt x="342919" y="711804"/>
                  <a:pt x="345157" y="710461"/>
                  <a:pt x="345157" y="707775"/>
                </a:cubicBezTo>
                <a:lnTo>
                  <a:pt x="349186" y="707775"/>
                </a:lnTo>
                <a:lnTo>
                  <a:pt x="349186" y="710461"/>
                </a:lnTo>
                <a:lnTo>
                  <a:pt x="346500" y="717176"/>
                </a:lnTo>
                <a:lnTo>
                  <a:pt x="353215" y="717176"/>
                </a:lnTo>
                <a:cubicBezTo>
                  <a:pt x="356797" y="717176"/>
                  <a:pt x="358588" y="714937"/>
                  <a:pt x="358588" y="710461"/>
                </a:cubicBezTo>
                <a:cubicBezTo>
                  <a:pt x="346948" y="695240"/>
                  <a:pt x="341128" y="684048"/>
                  <a:pt x="341128" y="676885"/>
                </a:cubicBezTo>
                <a:lnTo>
                  <a:pt x="338442" y="676885"/>
                </a:lnTo>
                <a:cubicBezTo>
                  <a:pt x="338442" y="684943"/>
                  <a:pt x="332622" y="696583"/>
                  <a:pt x="320983" y="711804"/>
                </a:cubicBezTo>
                <a:cubicBezTo>
                  <a:pt x="308448" y="705536"/>
                  <a:pt x="298599" y="698821"/>
                  <a:pt x="291436" y="691658"/>
                </a:cubicBezTo>
                <a:lnTo>
                  <a:pt x="287407" y="690315"/>
                </a:lnTo>
                <a:lnTo>
                  <a:pt x="282035" y="688972"/>
                </a:lnTo>
                <a:cubicBezTo>
                  <a:pt x="260547" y="714937"/>
                  <a:pt x="243087" y="727920"/>
                  <a:pt x="229657" y="727920"/>
                </a:cubicBezTo>
                <a:lnTo>
                  <a:pt x="225628" y="721205"/>
                </a:lnTo>
                <a:lnTo>
                  <a:pt x="222942" y="714490"/>
                </a:lnTo>
                <a:cubicBezTo>
                  <a:pt x="222047" y="711804"/>
                  <a:pt x="220704" y="710461"/>
                  <a:pt x="218913" y="710461"/>
                </a:cubicBezTo>
                <a:lnTo>
                  <a:pt x="216227" y="711804"/>
                </a:lnTo>
                <a:lnTo>
                  <a:pt x="208169" y="710461"/>
                </a:lnTo>
                <a:lnTo>
                  <a:pt x="210855" y="705089"/>
                </a:lnTo>
                <a:lnTo>
                  <a:pt x="210855" y="702402"/>
                </a:lnTo>
                <a:lnTo>
                  <a:pt x="204140" y="702402"/>
                </a:lnTo>
                <a:cubicBezTo>
                  <a:pt x="178175" y="697926"/>
                  <a:pt x="165192" y="685839"/>
                  <a:pt x="165192" y="666141"/>
                </a:cubicBezTo>
                <a:cubicBezTo>
                  <a:pt x="164297" y="666141"/>
                  <a:pt x="162954" y="665245"/>
                  <a:pt x="161163" y="663455"/>
                </a:cubicBezTo>
                <a:cubicBezTo>
                  <a:pt x="158477" y="660769"/>
                  <a:pt x="155791" y="656740"/>
                  <a:pt x="153105" y="651368"/>
                </a:cubicBezTo>
                <a:lnTo>
                  <a:pt x="154448" y="648681"/>
                </a:lnTo>
                <a:cubicBezTo>
                  <a:pt x="150866" y="648681"/>
                  <a:pt x="138332" y="632565"/>
                  <a:pt x="116843" y="600333"/>
                </a:cubicBezTo>
                <a:lnTo>
                  <a:pt x="116843" y="594960"/>
                </a:lnTo>
                <a:lnTo>
                  <a:pt x="115500" y="592274"/>
                </a:lnTo>
                <a:cubicBezTo>
                  <a:pt x="125349" y="574367"/>
                  <a:pt x="130273" y="554222"/>
                  <a:pt x="130273" y="531838"/>
                </a:cubicBezTo>
                <a:lnTo>
                  <a:pt x="139675" y="476774"/>
                </a:lnTo>
                <a:cubicBezTo>
                  <a:pt x="134302" y="476774"/>
                  <a:pt x="131616" y="474984"/>
                  <a:pt x="131616" y="471402"/>
                </a:cubicBezTo>
                <a:lnTo>
                  <a:pt x="131616" y="470059"/>
                </a:lnTo>
                <a:lnTo>
                  <a:pt x="134302" y="470059"/>
                </a:lnTo>
                <a:lnTo>
                  <a:pt x="139675" y="471402"/>
                </a:lnTo>
                <a:lnTo>
                  <a:pt x="139675" y="463344"/>
                </a:lnTo>
                <a:lnTo>
                  <a:pt x="124901" y="404251"/>
                </a:lnTo>
                <a:lnTo>
                  <a:pt x="124901" y="400222"/>
                </a:lnTo>
                <a:lnTo>
                  <a:pt x="130273" y="400222"/>
                </a:lnTo>
                <a:cubicBezTo>
                  <a:pt x="134750" y="404699"/>
                  <a:pt x="142808" y="406937"/>
                  <a:pt x="154448" y="406937"/>
                </a:cubicBezTo>
                <a:lnTo>
                  <a:pt x="154448" y="402908"/>
                </a:lnTo>
                <a:lnTo>
                  <a:pt x="157134" y="402908"/>
                </a:lnTo>
                <a:cubicBezTo>
                  <a:pt x="164297" y="405594"/>
                  <a:pt x="167878" y="407832"/>
                  <a:pt x="167878" y="409623"/>
                </a:cubicBezTo>
                <a:lnTo>
                  <a:pt x="173250" y="406937"/>
                </a:lnTo>
                <a:cubicBezTo>
                  <a:pt x="201901" y="406937"/>
                  <a:pt x="228314" y="421710"/>
                  <a:pt x="252489" y="451257"/>
                </a:cubicBezTo>
                <a:lnTo>
                  <a:pt x="253832" y="460658"/>
                </a:lnTo>
                <a:lnTo>
                  <a:pt x="259204" y="470059"/>
                </a:lnTo>
                <a:lnTo>
                  <a:pt x="264576" y="480803"/>
                </a:lnTo>
                <a:cubicBezTo>
                  <a:pt x="288750" y="468268"/>
                  <a:pt x="306210" y="456629"/>
                  <a:pt x="316954" y="445885"/>
                </a:cubicBezTo>
                <a:cubicBezTo>
                  <a:pt x="314268" y="423501"/>
                  <a:pt x="310239" y="412309"/>
                  <a:pt x="304867" y="412309"/>
                </a:cubicBezTo>
                <a:lnTo>
                  <a:pt x="307553" y="404251"/>
                </a:lnTo>
                <a:lnTo>
                  <a:pt x="306210" y="401565"/>
                </a:lnTo>
                <a:cubicBezTo>
                  <a:pt x="306210" y="397088"/>
                  <a:pt x="305762" y="394402"/>
                  <a:pt x="304867" y="393507"/>
                </a:cubicBezTo>
                <a:cubicBezTo>
                  <a:pt x="303971" y="390821"/>
                  <a:pt x="302628" y="385449"/>
                  <a:pt x="300837" y="377390"/>
                </a:cubicBezTo>
                <a:lnTo>
                  <a:pt x="298152" y="369332"/>
                </a:lnTo>
                <a:lnTo>
                  <a:pt x="295465" y="361274"/>
                </a:lnTo>
                <a:lnTo>
                  <a:pt x="291436" y="363960"/>
                </a:lnTo>
                <a:lnTo>
                  <a:pt x="290093" y="358588"/>
                </a:lnTo>
                <a:lnTo>
                  <a:pt x="290093" y="353216"/>
                </a:lnTo>
                <a:lnTo>
                  <a:pt x="294122" y="353216"/>
                </a:lnTo>
                <a:cubicBezTo>
                  <a:pt x="293227" y="339786"/>
                  <a:pt x="289198" y="333071"/>
                  <a:pt x="282035" y="333071"/>
                </a:cubicBezTo>
                <a:lnTo>
                  <a:pt x="284721" y="326355"/>
                </a:lnTo>
                <a:cubicBezTo>
                  <a:pt x="284721" y="311135"/>
                  <a:pt x="276215" y="295466"/>
                  <a:pt x="259204" y="279350"/>
                </a:cubicBezTo>
                <a:cubicBezTo>
                  <a:pt x="259204" y="269501"/>
                  <a:pt x="243983" y="246669"/>
                  <a:pt x="213541" y="210855"/>
                </a:cubicBezTo>
                <a:lnTo>
                  <a:pt x="216227" y="205483"/>
                </a:lnTo>
                <a:lnTo>
                  <a:pt x="213541" y="200111"/>
                </a:lnTo>
                <a:cubicBezTo>
                  <a:pt x="212646" y="199216"/>
                  <a:pt x="211750" y="198768"/>
                  <a:pt x="210855" y="198768"/>
                </a:cubicBezTo>
                <a:cubicBezTo>
                  <a:pt x="210855" y="177280"/>
                  <a:pt x="219361" y="166535"/>
                  <a:pt x="236372" y="166535"/>
                </a:cubicBezTo>
                <a:lnTo>
                  <a:pt x="236372" y="165192"/>
                </a:lnTo>
                <a:lnTo>
                  <a:pt x="233686" y="159820"/>
                </a:lnTo>
                <a:lnTo>
                  <a:pt x="239058" y="157134"/>
                </a:lnTo>
                <a:lnTo>
                  <a:pt x="241744" y="157134"/>
                </a:lnTo>
                <a:lnTo>
                  <a:pt x="244430" y="159820"/>
                </a:lnTo>
                <a:cubicBezTo>
                  <a:pt x="265024" y="139227"/>
                  <a:pt x="281587" y="127588"/>
                  <a:pt x="294122" y="124902"/>
                </a:cubicBezTo>
                <a:cubicBezTo>
                  <a:pt x="294122" y="129378"/>
                  <a:pt x="298599" y="134751"/>
                  <a:pt x="307553" y="141018"/>
                </a:cubicBezTo>
                <a:lnTo>
                  <a:pt x="312925" y="139675"/>
                </a:lnTo>
                <a:cubicBezTo>
                  <a:pt x="320088" y="139675"/>
                  <a:pt x="323669" y="140570"/>
                  <a:pt x="323669" y="142361"/>
                </a:cubicBezTo>
                <a:lnTo>
                  <a:pt x="346500" y="141018"/>
                </a:lnTo>
                <a:lnTo>
                  <a:pt x="363960" y="141018"/>
                </a:lnTo>
                <a:lnTo>
                  <a:pt x="377390" y="134303"/>
                </a:lnTo>
                <a:cubicBezTo>
                  <a:pt x="389029" y="134303"/>
                  <a:pt x="397983" y="143704"/>
                  <a:pt x="404250" y="162506"/>
                </a:cubicBezTo>
                <a:lnTo>
                  <a:pt x="402907" y="167879"/>
                </a:lnTo>
                <a:lnTo>
                  <a:pt x="402907" y="170565"/>
                </a:lnTo>
                <a:lnTo>
                  <a:pt x="408280" y="179966"/>
                </a:lnTo>
                <a:lnTo>
                  <a:pt x="413652" y="189367"/>
                </a:lnTo>
                <a:lnTo>
                  <a:pt x="416338" y="193396"/>
                </a:lnTo>
                <a:lnTo>
                  <a:pt x="419024" y="196082"/>
                </a:lnTo>
                <a:lnTo>
                  <a:pt x="419024" y="201454"/>
                </a:lnTo>
                <a:cubicBezTo>
                  <a:pt x="409175" y="209512"/>
                  <a:pt x="404250" y="217123"/>
                  <a:pt x="404250" y="224286"/>
                </a:cubicBezTo>
                <a:cubicBezTo>
                  <a:pt x="415890" y="235925"/>
                  <a:pt x="421710" y="250251"/>
                  <a:pt x="421710" y="267262"/>
                </a:cubicBezTo>
                <a:lnTo>
                  <a:pt x="420367" y="273978"/>
                </a:lnTo>
                <a:lnTo>
                  <a:pt x="420367" y="284722"/>
                </a:lnTo>
                <a:lnTo>
                  <a:pt x="419024" y="292780"/>
                </a:lnTo>
                <a:lnTo>
                  <a:pt x="447227" y="365303"/>
                </a:lnTo>
                <a:lnTo>
                  <a:pt x="444541" y="369332"/>
                </a:lnTo>
                <a:lnTo>
                  <a:pt x="447227" y="369332"/>
                </a:lnTo>
                <a:lnTo>
                  <a:pt x="455285" y="365303"/>
                </a:lnTo>
                <a:lnTo>
                  <a:pt x="464687" y="361274"/>
                </a:lnTo>
                <a:cubicBezTo>
                  <a:pt x="468268" y="362169"/>
                  <a:pt x="470059" y="363513"/>
                  <a:pt x="470059" y="365303"/>
                </a:cubicBezTo>
                <a:cubicBezTo>
                  <a:pt x="455733" y="373361"/>
                  <a:pt x="448570" y="379629"/>
                  <a:pt x="448570" y="384106"/>
                </a:cubicBezTo>
                <a:lnTo>
                  <a:pt x="451256" y="390821"/>
                </a:lnTo>
                <a:cubicBezTo>
                  <a:pt x="452152" y="390821"/>
                  <a:pt x="455733" y="389478"/>
                  <a:pt x="462001" y="386792"/>
                </a:cubicBezTo>
                <a:lnTo>
                  <a:pt x="467373" y="384106"/>
                </a:lnTo>
                <a:lnTo>
                  <a:pt x="474088" y="381419"/>
                </a:lnTo>
                <a:cubicBezTo>
                  <a:pt x="476774" y="379629"/>
                  <a:pt x="479907" y="378286"/>
                  <a:pt x="483489" y="377390"/>
                </a:cubicBezTo>
                <a:lnTo>
                  <a:pt x="490204" y="374704"/>
                </a:lnTo>
                <a:cubicBezTo>
                  <a:pt x="497367" y="374704"/>
                  <a:pt x="507663" y="366199"/>
                  <a:pt x="521094" y="349187"/>
                </a:cubicBezTo>
                <a:cubicBezTo>
                  <a:pt x="526466" y="349187"/>
                  <a:pt x="541687" y="341577"/>
                  <a:pt x="566756" y="326355"/>
                </a:cubicBezTo>
                <a:lnTo>
                  <a:pt x="566756" y="300838"/>
                </a:lnTo>
                <a:lnTo>
                  <a:pt x="569442" y="295466"/>
                </a:lnTo>
                <a:cubicBezTo>
                  <a:pt x="565861" y="295466"/>
                  <a:pt x="564070" y="294123"/>
                  <a:pt x="564070" y="291437"/>
                </a:cubicBezTo>
                <a:lnTo>
                  <a:pt x="564070" y="287408"/>
                </a:lnTo>
                <a:cubicBezTo>
                  <a:pt x="569442" y="287408"/>
                  <a:pt x="572129" y="285617"/>
                  <a:pt x="572129" y="282036"/>
                </a:cubicBezTo>
                <a:lnTo>
                  <a:pt x="572129" y="264576"/>
                </a:lnTo>
                <a:lnTo>
                  <a:pt x="566756" y="256518"/>
                </a:lnTo>
                <a:lnTo>
                  <a:pt x="566756" y="247117"/>
                </a:lnTo>
                <a:lnTo>
                  <a:pt x="569442" y="240402"/>
                </a:lnTo>
                <a:lnTo>
                  <a:pt x="570786" y="236373"/>
                </a:lnTo>
                <a:lnTo>
                  <a:pt x="572129" y="232344"/>
                </a:lnTo>
                <a:lnTo>
                  <a:pt x="574815" y="226972"/>
                </a:lnTo>
                <a:lnTo>
                  <a:pt x="576158" y="221600"/>
                </a:lnTo>
                <a:lnTo>
                  <a:pt x="574815" y="217570"/>
                </a:lnTo>
                <a:lnTo>
                  <a:pt x="574815" y="216227"/>
                </a:lnTo>
                <a:lnTo>
                  <a:pt x="572129" y="216227"/>
                </a:lnTo>
                <a:lnTo>
                  <a:pt x="574815" y="205483"/>
                </a:lnTo>
                <a:cubicBezTo>
                  <a:pt x="574815" y="177727"/>
                  <a:pt x="568099" y="151762"/>
                  <a:pt x="554669" y="127588"/>
                </a:cubicBezTo>
                <a:lnTo>
                  <a:pt x="551983" y="119530"/>
                </a:lnTo>
                <a:lnTo>
                  <a:pt x="560041" y="106099"/>
                </a:lnTo>
                <a:lnTo>
                  <a:pt x="560041" y="104756"/>
                </a:lnTo>
                <a:cubicBezTo>
                  <a:pt x="559146" y="104756"/>
                  <a:pt x="557803" y="104309"/>
                  <a:pt x="556012" y="103413"/>
                </a:cubicBezTo>
                <a:cubicBezTo>
                  <a:pt x="554221" y="102518"/>
                  <a:pt x="552431" y="101175"/>
                  <a:pt x="550640" y="99384"/>
                </a:cubicBezTo>
                <a:lnTo>
                  <a:pt x="550640" y="92669"/>
                </a:lnTo>
                <a:cubicBezTo>
                  <a:pt x="561384" y="85506"/>
                  <a:pt x="566756" y="80134"/>
                  <a:pt x="566756" y="76553"/>
                </a:cubicBezTo>
                <a:cubicBezTo>
                  <a:pt x="564966" y="76553"/>
                  <a:pt x="561832" y="72524"/>
                  <a:pt x="557355" y="64465"/>
                </a:cubicBezTo>
                <a:cubicBezTo>
                  <a:pt x="559146" y="64465"/>
                  <a:pt x="560041" y="64018"/>
                  <a:pt x="560041" y="63123"/>
                </a:cubicBezTo>
                <a:cubicBezTo>
                  <a:pt x="541239" y="41634"/>
                  <a:pt x="531838" y="25966"/>
                  <a:pt x="531838" y="16117"/>
                </a:cubicBezTo>
                <a:lnTo>
                  <a:pt x="557355" y="6716"/>
                </a:lnTo>
                <a:cubicBezTo>
                  <a:pt x="561832" y="6716"/>
                  <a:pt x="564518" y="7163"/>
                  <a:pt x="565413" y="8059"/>
                </a:cubicBezTo>
                <a:lnTo>
                  <a:pt x="576158" y="12088"/>
                </a:lnTo>
                <a:lnTo>
                  <a:pt x="577501" y="12088"/>
                </a:lnTo>
                <a:lnTo>
                  <a:pt x="577501" y="9401"/>
                </a:lnTo>
                <a:cubicBezTo>
                  <a:pt x="568547" y="8506"/>
                  <a:pt x="564070" y="6268"/>
                  <a:pt x="564070" y="268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2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056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2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8B00018-629A-7FC8-E6BC-E88C8AD9EF99}"/>
              </a:ext>
            </a:extLst>
          </p:cNvPr>
          <p:cNvSpPr txBox="1"/>
          <p:nvPr/>
        </p:nvSpPr>
        <p:spPr>
          <a:xfrm>
            <a:off x="1444359" y="1310714"/>
            <a:ext cx="927868" cy="665360"/>
          </a:xfrm>
          <a:custGeom>
            <a:avLst/>
            <a:gdLst/>
            <a:ahLst/>
            <a:cxnLst/>
            <a:rect l="l" t="t" r="r" b="b"/>
            <a:pathLst>
              <a:path w="927868" h="665360">
                <a:moveTo>
                  <a:pt x="795604" y="642138"/>
                </a:moveTo>
                <a:lnTo>
                  <a:pt x="795604" y="646176"/>
                </a:lnTo>
                <a:lnTo>
                  <a:pt x="796614" y="646176"/>
                </a:lnTo>
                <a:lnTo>
                  <a:pt x="796614" y="642138"/>
                </a:lnTo>
                <a:close/>
                <a:moveTo>
                  <a:pt x="86830" y="640118"/>
                </a:moveTo>
                <a:lnTo>
                  <a:pt x="96926" y="640118"/>
                </a:lnTo>
                <a:cubicBezTo>
                  <a:pt x="99619" y="640791"/>
                  <a:pt x="100965" y="641801"/>
                  <a:pt x="100965" y="643147"/>
                </a:cubicBezTo>
                <a:cubicBezTo>
                  <a:pt x="100965" y="646513"/>
                  <a:pt x="99619" y="648196"/>
                  <a:pt x="96926" y="648196"/>
                </a:cubicBezTo>
                <a:lnTo>
                  <a:pt x="90868" y="648196"/>
                </a:lnTo>
                <a:cubicBezTo>
                  <a:pt x="88176" y="648196"/>
                  <a:pt x="86830" y="646513"/>
                  <a:pt x="86830" y="643147"/>
                </a:cubicBezTo>
                <a:close/>
                <a:moveTo>
                  <a:pt x="511892" y="587617"/>
                </a:moveTo>
                <a:lnTo>
                  <a:pt x="511892" y="591655"/>
                </a:lnTo>
                <a:cubicBezTo>
                  <a:pt x="511892" y="594348"/>
                  <a:pt x="510883" y="595694"/>
                  <a:pt x="508863" y="595694"/>
                </a:cubicBezTo>
                <a:lnTo>
                  <a:pt x="508863" y="591655"/>
                </a:lnTo>
                <a:cubicBezTo>
                  <a:pt x="508863" y="588963"/>
                  <a:pt x="509873" y="587617"/>
                  <a:pt x="511892" y="587617"/>
                </a:cubicBezTo>
                <a:close/>
                <a:moveTo>
                  <a:pt x="499777" y="574491"/>
                </a:moveTo>
                <a:lnTo>
                  <a:pt x="499777" y="576510"/>
                </a:lnTo>
                <a:cubicBezTo>
                  <a:pt x="499777" y="579876"/>
                  <a:pt x="498094" y="581559"/>
                  <a:pt x="494728" y="581559"/>
                </a:cubicBezTo>
                <a:lnTo>
                  <a:pt x="494728" y="578530"/>
                </a:lnTo>
                <a:cubicBezTo>
                  <a:pt x="495401" y="575837"/>
                  <a:pt x="497084" y="574491"/>
                  <a:pt x="499777" y="574491"/>
                </a:cubicBezTo>
                <a:close/>
                <a:moveTo>
                  <a:pt x="532085" y="573481"/>
                </a:moveTo>
                <a:lnTo>
                  <a:pt x="534105" y="573481"/>
                </a:lnTo>
                <a:lnTo>
                  <a:pt x="534105" y="576510"/>
                </a:lnTo>
                <a:lnTo>
                  <a:pt x="527037" y="578530"/>
                </a:lnTo>
                <a:cubicBezTo>
                  <a:pt x="527037" y="576510"/>
                  <a:pt x="528720" y="574828"/>
                  <a:pt x="532085" y="573481"/>
                </a:cubicBezTo>
                <a:close/>
                <a:moveTo>
                  <a:pt x="317030" y="547231"/>
                </a:moveTo>
                <a:lnTo>
                  <a:pt x="319049" y="547231"/>
                </a:lnTo>
                <a:lnTo>
                  <a:pt x="319049" y="551269"/>
                </a:lnTo>
                <a:lnTo>
                  <a:pt x="317030" y="551269"/>
                </a:lnTo>
                <a:close/>
                <a:moveTo>
                  <a:pt x="699687" y="516941"/>
                </a:moveTo>
                <a:lnTo>
                  <a:pt x="705745" y="516941"/>
                </a:lnTo>
                <a:cubicBezTo>
                  <a:pt x="705745" y="519633"/>
                  <a:pt x="704399" y="520980"/>
                  <a:pt x="701707" y="520980"/>
                </a:cubicBezTo>
                <a:cubicBezTo>
                  <a:pt x="700361" y="520980"/>
                  <a:pt x="699687" y="519633"/>
                  <a:pt x="699687" y="516941"/>
                </a:cubicBezTo>
                <a:close/>
                <a:moveTo>
                  <a:pt x="556317" y="490690"/>
                </a:moveTo>
                <a:lnTo>
                  <a:pt x="556317" y="494729"/>
                </a:lnTo>
                <a:lnTo>
                  <a:pt x="559346" y="494729"/>
                </a:lnTo>
                <a:lnTo>
                  <a:pt x="559346" y="490690"/>
                </a:lnTo>
                <a:close/>
                <a:moveTo>
                  <a:pt x="613867" y="486652"/>
                </a:moveTo>
                <a:lnTo>
                  <a:pt x="618915" y="486652"/>
                </a:lnTo>
                <a:lnTo>
                  <a:pt x="618915" y="490690"/>
                </a:lnTo>
                <a:cubicBezTo>
                  <a:pt x="602761" y="514922"/>
                  <a:pt x="575837" y="541509"/>
                  <a:pt x="538143" y="570453"/>
                </a:cubicBezTo>
                <a:lnTo>
                  <a:pt x="534105" y="570453"/>
                </a:lnTo>
                <a:lnTo>
                  <a:pt x="544201" y="556317"/>
                </a:lnTo>
                <a:cubicBezTo>
                  <a:pt x="540836" y="556317"/>
                  <a:pt x="539153" y="555308"/>
                  <a:pt x="539153" y="553288"/>
                </a:cubicBezTo>
                <a:cubicBezTo>
                  <a:pt x="542519" y="553288"/>
                  <a:pt x="546557" y="549923"/>
                  <a:pt x="551269" y="543192"/>
                </a:cubicBezTo>
                <a:cubicBezTo>
                  <a:pt x="555980" y="543192"/>
                  <a:pt x="559346" y="539490"/>
                  <a:pt x="561365" y="532086"/>
                </a:cubicBezTo>
                <a:lnTo>
                  <a:pt x="565404" y="529057"/>
                </a:lnTo>
                <a:lnTo>
                  <a:pt x="568433" y="527038"/>
                </a:lnTo>
                <a:cubicBezTo>
                  <a:pt x="570452" y="525691"/>
                  <a:pt x="574827" y="523672"/>
                  <a:pt x="581558" y="520980"/>
                </a:cubicBezTo>
                <a:lnTo>
                  <a:pt x="578529" y="516941"/>
                </a:lnTo>
                <a:cubicBezTo>
                  <a:pt x="592664" y="506172"/>
                  <a:pt x="604444" y="496075"/>
                  <a:pt x="613867" y="486652"/>
                </a:cubicBezTo>
                <a:close/>
                <a:moveTo>
                  <a:pt x="570452" y="471507"/>
                </a:moveTo>
                <a:lnTo>
                  <a:pt x="570452" y="476555"/>
                </a:lnTo>
                <a:lnTo>
                  <a:pt x="573481" y="476555"/>
                </a:lnTo>
                <a:lnTo>
                  <a:pt x="573481" y="471507"/>
                </a:lnTo>
                <a:close/>
                <a:moveTo>
                  <a:pt x="582568" y="464439"/>
                </a:moveTo>
                <a:lnTo>
                  <a:pt x="580549" y="465449"/>
                </a:lnTo>
                <a:lnTo>
                  <a:pt x="578529" y="465449"/>
                </a:lnTo>
                <a:cubicBezTo>
                  <a:pt x="577856" y="466122"/>
                  <a:pt x="577183" y="466459"/>
                  <a:pt x="576510" y="466459"/>
                </a:cubicBezTo>
                <a:lnTo>
                  <a:pt x="576510" y="469488"/>
                </a:lnTo>
                <a:lnTo>
                  <a:pt x="581558" y="469488"/>
                </a:lnTo>
                <a:cubicBezTo>
                  <a:pt x="581558" y="467468"/>
                  <a:pt x="582568" y="466459"/>
                  <a:pt x="584587" y="466459"/>
                </a:cubicBezTo>
                <a:lnTo>
                  <a:pt x="584587" y="464439"/>
                </a:lnTo>
                <a:close/>
                <a:moveTo>
                  <a:pt x="633050" y="462420"/>
                </a:moveTo>
                <a:lnTo>
                  <a:pt x="639108" y="462420"/>
                </a:lnTo>
                <a:lnTo>
                  <a:pt x="639108" y="466459"/>
                </a:lnTo>
                <a:lnTo>
                  <a:pt x="633050" y="466459"/>
                </a:lnTo>
                <a:close/>
                <a:moveTo>
                  <a:pt x="434149" y="442227"/>
                </a:moveTo>
                <a:lnTo>
                  <a:pt x="442226" y="442227"/>
                </a:lnTo>
                <a:lnTo>
                  <a:pt x="442226" y="445256"/>
                </a:lnTo>
                <a:lnTo>
                  <a:pt x="439198" y="447275"/>
                </a:lnTo>
                <a:cubicBezTo>
                  <a:pt x="439198" y="443910"/>
                  <a:pt x="437515" y="442227"/>
                  <a:pt x="434149" y="442227"/>
                </a:cubicBezTo>
                <a:close/>
                <a:moveTo>
                  <a:pt x="301885" y="403860"/>
                </a:moveTo>
                <a:cubicBezTo>
                  <a:pt x="301885" y="405207"/>
                  <a:pt x="300202" y="408572"/>
                  <a:pt x="296837" y="413957"/>
                </a:cubicBezTo>
                <a:lnTo>
                  <a:pt x="297847" y="413957"/>
                </a:lnTo>
                <a:cubicBezTo>
                  <a:pt x="301212" y="413957"/>
                  <a:pt x="302895" y="411601"/>
                  <a:pt x="302895" y="406889"/>
                </a:cubicBezTo>
                <a:lnTo>
                  <a:pt x="302895" y="403860"/>
                </a:lnTo>
                <a:close/>
                <a:moveTo>
                  <a:pt x="464439" y="399822"/>
                </a:moveTo>
                <a:lnTo>
                  <a:pt x="469487" y="399822"/>
                </a:lnTo>
                <a:lnTo>
                  <a:pt x="469487" y="402851"/>
                </a:lnTo>
                <a:cubicBezTo>
                  <a:pt x="469487" y="405543"/>
                  <a:pt x="467804" y="406889"/>
                  <a:pt x="464439" y="406889"/>
                </a:cubicBezTo>
                <a:close/>
                <a:moveTo>
                  <a:pt x="469487" y="396793"/>
                </a:moveTo>
                <a:lnTo>
                  <a:pt x="471506" y="396793"/>
                </a:lnTo>
                <a:cubicBezTo>
                  <a:pt x="471506" y="398812"/>
                  <a:pt x="470833" y="399822"/>
                  <a:pt x="469487" y="399822"/>
                </a:cubicBezTo>
                <a:close/>
                <a:moveTo>
                  <a:pt x="688581" y="386696"/>
                </a:moveTo>
                <a:lnTo>
                  <a:pt x="688581" y="389725"/>
                </a:lnTo>
                <a:cubicBezTo>
                  <a:pt x="688581" y="391744"/>
                  <a:pt x="687235" y="392754"/>
                  <a:pt x="684543" y="392754"/>
                </a:cubicBezTo>
                <a:lnTo>
                  <a:pt x="679494" y="392754"/>
                </a:lnTo>
                <a:lnTo>
                  <a:pt x="679494" y="389725"/>
                </a:lnTo>
                <a:cubicBezTo>
                  <a:pt x="683533" y="389725"/>
                  <a:pt x="686562" y="388716"/>
                  <a:pt x="688581" y="386696"/>
                </a:cubicBezTo>
                <a:close/>
                <a:moveTo>
                  <a:pt x="228181" y="384677"/>
                </a:moveTo>
                <a:lnTo>
                  <a:pt x="228181" y="389725"/>
                </a:lnTo>
                <a:lnTo>
                  <a:pt x="231210" y="389725"/>
                </a:lnTo>
                <a:lnTo>
                  <a:pt x="231210" y="384677"/>
                </a:lnTo>
                <a:close/>
                <a:moveTo>
                  <a:pt x="480593" y="372561"/>
                </a:moveTo>
                <a:lnTo>
                  <a:pt x="482612" y="374580"/>
                </a:lnTo>
                <a:lnTo>
                  <a:pt x="483622" y="376600"/>
                </a:lnTo>
                <a:cubicBezTo>
                  <a:pt x="483622" y="379292"/>
                  <a:pt x="482612" y="380638"/>
                  <a:pt x="480593" y="380638"/>
                </a:cubicBezTo>
                <a:cubicBezTo>
                  <a:pt x="477901" y="380638"/>
                  <a:pt x="476555" y="379292"/>
                  <a:pt x="476555" y="376600"/>
                </a:cubicBezTo>
                <a:cubicBezTo>
                  <a:pt x="476555" y="373907"/>
                  <a:pt x="477901" y="372561"/>
                  <a:pt x="480593" y="372561"/>
                </a:cubicBezTo>
                <a:close/>
                <a:moveTo>
                  <a:pt x="699687" y="365494"/>
                </a:moveTo>
                <a:lnTo>
                  <a:pt x="700697" y="365494"/>
                </a:lnTo>
                <a:lnTo>
                  <a:pt x="700697" y="371552"/>
                </a:lnTo>
                <a:lnTo>
                  <a:pt x="696658" y="372561"/>
                </a:lnTo>
                <a:lnTo>
                  <a:pt x="696658" y="371552"/>
                </a:lnTo>
                <a:lnTo>
                  <a:pt x="698678" y="368523"/>
                </a:lnTo>
                <a:cubicBezTo>
                  <a:pt x="699351" y="367849"/>
                  <a:pt x="699687" y="366840"/>
                  <a:pt x="699687" y="365494"/>
                </a:cubicBezTo>
                <a:close/>
                <a:moveTo>
                  <a:pt x="715842" y="340252"/>
                </a:moveTo>
                <a:lnTo>
                  <a:pt x="718871" y="340252"/>
                </a:lnTo>
                <a:lnTo>
                  <a:pt x="718871" y="345301"/>
                </a:lnTo>
                <a:lnTo>
                  <a:pt x="715842" y="345301"/>
                </a:lnTo>
                <a:close/>
                <a:moveTo>
                  <a:pt x="259480" y="208998"/>
                </a:moveTo>
                <a:lnTo>
                  <a:pt x="261499" y="214046"/>
                </a:lnTo>
                <a:lnTo>
                  <a:pt x="261499" y="216065"/>
                </a:lnTo>
                <a:lnTo>
                  <a:pt x="255441" y="216065"/>
                </a:lnTo>
                <a:lnTo>
                  <a:pt x="255441" y="214046"/>
                </a:lnTo>
                <a:lnTo>
                  <a:pt x="257461" y="210007"/>
                </a:lnTo>
                <a:cubicBezTo>
                  <a:pt x="258134" y="209334"/>
                  <a:pt x="258807" y="208998"/>
                  <a:pt x="259480" y="208998"/>
                </a:cubicBezTo>
                <a:close/>
                <a:moveTo>
                  <a:pt x="265538" y="174670"/>
                </a:moveTo>
                <a:lnTo>
                  <a:pt x="267557" y="178708"/>
                </a:lnTo>
                <a:lnTo>
                  <a:pt x="261499" y="178708"/>
                </a:lnTo>
                <a:cubicBezTo>
                  <a:pt x="261499" y="176016"/>
                  <a:pt x="262846" y="174670"/>
                  <a:pt x="265538" y="174670"/>
                </a:cubicBezTo>
                <a:close/>
                <a:moveTo>
                  <a:pt x="487661" y="79763"/>
                </a:moveTo>
                <a:lnTo>
                  <a:pt x="493719" y="79763"/>
                </a:lnTo>
                <a:cubicBezTo>
                  <a:pt x="493719" y="81782"/>
                  <a:pt x="492372" y="82792"/>
                  <a:pt x="489680" y="82792"/>
                </a:cubicBezTo>
                <a:lnTo>
                  <a:pt x="487661" y="82792"/>
                </a:lnTo>
                <a:close/>
                <a:moveTo>
                  <a:pt x="635070" y="0"/>
                </a:moveTo>
                <a:lnTo>
                  <a:pt x="636079" y="0"/>
                </a:lnTo>
                <a:lnTo>
                  <a:pt x="643147" y="7068"/>
                </a:lnTo>
                <a:lnTo>
                  <a:pt x="653243" y="7068"/>
                </a:lnTo>
                <a:lnTo>
                  <a:pt x="652234" y="5048"/>
                </a:lnTo>
                <a:lnTo>
                  <a:pt x="656272" y="2020"/>
                </a:lnTo>
                <a:cubicBezTo>
                  <a:pt x="656272" y="4039"/>
                  <a:pt x="658628" y="6395"/>
                  <a:pt x="663340" y="9087"/>
                </a:cubicBezTo>
                <a:lnTo>
                  <a:pt x="678485" y="9087"/>
                </a:lnTo>
                <a:cubicBezTo>
                  <a:pt x="678485" y="11780"/>
                  <a:pt x="681850" y="14472"/>
                  <a:pt x="688581" y="17164"/>
                </a:cubicBezTo>
                <a:lnTo>
                  <a:pt x="691610" y="16155"/>
                </a:lnTo>
                <a:lnTo>
                  <a:pt x="693630" y="16155"/>
                </a:lnTo>
                <a:lnTo>
                  <a:pt x="695649" y="15145"/>
                </a:lnTo>
                <a:lnTo>
                  <a:pt x="699687" y="17164"/>
                </a:lnTo>
                <a:cubicBezTo>
                  <a:pt x="700361" y="17164"/>
                  <a:pt x="700697" y="16491"/>
                  <a:pt x="700697" y="15145"/>
                </a:cubicBezTo>
                <a:lnTo>
                  <a:pt x="722909" y="17164"/>
                </a:lnTo>
                <a:lnTo>
                  <a:pt x="727957" y="17164"/>
                </a:lnTo>
                <a:lnTo>
                  <a:pt x="730987" y="16155"/>
                </a:lnTo>
                <a:lnTo>
                  <a:pt x="739064" y="16155"/>
                </a:lnTo>
                <a:lnTo>
                  <a:pt x="747141" y="15145"/>
                </a:lnTo>
                <a:cubicBezTo>
                  <a:pt x="785508" y="15145"/>
                  <a:pt x="810749" y="22213"/>
                  <a:pt x="822865" y="36348"/>
                </a:cubicBezTo>
                <a:lnTo>
                  <a:pt x="822865" y="42406"/>
                </a:lnTo>
                <a:lnTo>
                  <a:pt x="819836" y="51492"/>
                </a:lnTo>
                <a:cubicBezTo>
                  <a:pt x="825221" y="54858"/>
                  <a:pt x="827913" y="58223"/>
                  <a:pt x="827913" y="61589"/>
                </a:cubicBezTo>
                <a:lnTo>
                  <a:pt x="826903" y="74714"/>
                </a:lnTo>
                <a:cubicBezTo>
                  <a:pt x="832288" y="79426"/>
                  <a:pt x="835653" y="85147"/>
                  <a:pt x="837000" y="91878"/>
                </a:cubicBezTo>
                <a:cubicBezTo>
                  <a:pt x="847096" y="97936"/>
                  <a:pt x="852144" y="107696"/>
                  <a:pt x="852144" y="121158"/>
                </a:cubicBezTo>
                <a:cubicBezTo>
                  <a:pt x="852144" y="131255"/>
                  <a:pt x="838009" y="141015"/>
                  <a:pt x="809739" y="150438"/>
                </a:cubicBezTo>
                <a:cubicBezTo>
                  <a:pt x="805028" y="152457"/>
                  <a:pt x="797623" y="153467"/>
                  <a:pt x="787527" y="153467"/>
                </a:cubicBezTo>
                <a:lnTo>
                  <a:pt x="789546" y="156496"/>
                </a:lnTo>
                <a:cubicBezTo>
                  <a:pt x="789546" y="157842"/>
                  <a:pt x="788873" y="158515"/>
                  <a:pt x="787527" y="158515"/>
                </a:cubicBezTo>
                <a:lnTo>
                  <a:pt x="789546" y="161544"/>
                </a:lnTo>
                <a:cubicBezTo>
                  <a:pt x="789546" y="163564"/>
                  <a:pt x="787527" y="170295"/>
                  <a:pt x="783488" y="181737"/>
                </a:cubicBezTo>
                <a:lnTo>
                  <a:pt x="784498" y="184766"/>
                </a:lnTo>
                <a:cubicBezTo>
                  <a:pt x="784498" y="188132"/>
                  <a:pt x="782142" y="192170"/>
                  <a:pt x="777430" y="196882"/>
                </a:cubicBezTo>
                <a:lnTo>
                  <a:pt x="779450" y="200921"/>
                </a:lnTo>
                <a:lnTo>
                  <a:pt x="758247" y="228181"/>
                </a:lnTo>
                <a:cubicBezTo>
                  <a:pt x="759593" y="228181"/>
                  <a:pt x="760266" y="229191"/>
                  <a:pt x="760266" y="231210"/>
                </a:cubicBezTo>
                <a:lnTo>
                  <a:pt x="747141" y="240297"/>
                </a:lnTo>
                <a:lnTo>
                  <a:pt x="747141" y="243326"/>
                </a:lnTo>
                <a:cubicBezTo>
                  <a:pt x="749160" y="243326"/>
                  <a:pt x="751853" y="248038"/>
                  <a:pt x="755218" y="257461"/>
                </a:cubicBezTo>
                <a:cubicBezTo>
                  <a:pt x="752526" y="267558"/>
                  <a:pt x="747141" y="272606"/>
                  <a:pt x="739064" y="272606"/>
                </a:cubicBezTo>
                <a:lnTo>
                  <a:pt x="739064" y="282702"/>
                </a:lnTo>
                <a:cubicBezTo>
                  <a:pt x="733679" y="288087"/>
                  <a:pt x="730987" y="291789"/>
                  <a:pt x="730987" y="293808"/>
                </a:cubicBezTo>
                <a:cubicBezTo>
                  <a:pt x="732333" y="293808"/>
                  <a:pt x="733006" y="294482"/>
                  <a:pt x="733006" y="295828"/>
                </a:cubicBezTo>
                <a:cubicBezTo>
                  <a:pt x="731659" y="295828"/>
                  <a:pt x="725265" y="300539"/>
                  <a:pt x="713823" y="309963"/>
                </a:cubicBezTo>
                <a:lnTo>
                  <a:pt x="715842" y="312992"/>
                </a:lnTo>
                <a:lnTo>
                  <a:pt x="715842" y="315011"/>
                </a:lnTo>
                <a:cubicBezTo>
                  <a:pt x="711130" y="315011"/>
                  <a:pt x="707764" y="317704"/>
                  <a:pt x="705745" y="323088"/>
                </a:cubicBezTo>
                <a:cubicBezTo>
                  <a:pt x="707764" y="323088"/>
                  <a:pt x="708774" y="323761"/>
                  <a:pt x="708774" y="325108"/>
                </a:cubicBezTo>
                <a:lnTo>
                  <a:pt x="700697" y="337223"/>
                </a:lnTo>
                <a:lnTo>
                  <a:pt x="696658" y="337223"/>
                </a:lnTo>
                <a:lnTo>
                  <a:pt x="699687" y="348330"/>
                </a:lnTo>
                <a:cubicBezTo>
                  <a:pt x="694976" y="348330"/>
                  <a:pt x="692620" y="349003"/>
                  <a:pt x="692620" y="350349"/>
                </a:cubicBezTo>
                <a:lnTo>
                  <a:pt x="694639" y="353378"/>
                </a:lnTo>
                <a:cubicBezTo>
                  <a:pt x="695312" y="354051"/>
                  <a:pt x="695649" y="354724"/>
                  <a:pt x="695649" y="355397"/>
                </a:cubicBezTo>
                <a:cubicBezTo>
                  <a:pt x="688918" y="366167"/>
                  <a:pt x="684206" y="371552"/>
                  <a:pt x="681514" y="371552"/>
                </a:cubicBezTo>
                <a:lnTo>
                  <a:pt x="681514" y="372561"/>
                </a:lnTo>
                <a:cubicBezTo>
                  <a:pt x="682187" y="372561"/>
                  <a:pt x="682523" y="373234"/>
                  <a:pt x="682523" y="374580"/>
                </a:cubicBezTo>
                <a:cubicBezTo>
                  <a:pt x="675119" y="379965"/>
                  <a:pt x="669398" y="389725"/>
                  <a:pt x="665359" y="403860"/>
                </a:cubicBezTo>
                <a:lnTo>
                  <a:pt x="662330" y="405880"/>
                </a:lnTo>
                <a:cubicBezTo>
                  <a:pt x="661657" y="406553"/>
                  <a:pt x="661321" y="407226"/>
                  <a:pt x="661321" y="407899"/>
                </a:cubicBezTo>
                <a:lnTo>
                  <a:pt x="661321" y="409918"/>
                </a:lnTo>
                <a:lnTo>
                  <a:pt x="672427" y="408909"/>
                </a:lnTo>
                <a:lnTo>
                  <a:pt x="681514" y="408909"/>
                </a:lnTo>
                <a:cubicBezTo>
                  <a:pt x="686899" y="408235"/>
                  <a:pt x="689927" y="407899"/>
                  <a:pt x="690601" y="407899"/>
                </a:cubicBezTo>
                <a:cubicBezTo>
                  <a:pt x="720217" y="415976"/>
                  <a:pt x="736708" y="421697"/>
                  <a:pt x="740073" y="425063"/>
                </a:cubicBezTo>
                <a:lnTo>
                  <a:pt x="745122" y="424053"/>
                </a:lnTo>
                <a:cubicBezTo>
                  <a:pt x="747141" y="425399"/>
                  <a:pt x="780123" y="437179"/>
                  <a:pt x="844067" y="459391"/>
                </a:cubicBezTo>
                <a:cubicBezTo>
                  <a:pt x="844067" y="462757"/>
                  <a:pt x="856520" y="468814"/>
                  <a:pt x="881424" y="477565"/>
                </a:cubicBezTo>
                <a:cubicBezTo>
                  <a:pt x="881424" y="476892"/>
                  <a:pt x="882434" y="476555"/>
                  <a:pt x="884453" y="476555"/>
                </a:cubicBezTo>
                <a:cubicBezTo>
                  <a:pt x="893877" y="481940"/>
                  <a:pt x="898588" y="495402"/>
                  <a:pt x="898588" y="516941"/>
                </a:cubicBezTo>
                <a:cubicBezTo>
                  <a:pt x="901281" y="519633"/>
                  <a:pt x="903973" y="520980"/>
                  <a:pt x="906665" y="520980"/>
                </a:cubicBezTo>
                <a:lnTo>
                  <a:pt x="906665" y="521989"/>
                </a:lnTo>
                <a:lnTo>
                  <a:pt x="901617" y="528047"/>
                </a:lnTo>
                <a:cubicBezTo>
                  <a:pt x="907002" y="536124"/>
                  <a:pt x="910368" y="540836"/>
                  <a:pt x="911714" y="542182"/>
                </a:cubicBezTo>
                <a:lnTo>
                  <a:pt x="916762" y="547231"/>
                </a:lnTo>
                <a:cubicBezTo>
                  <a:pt x="919455" y="547231"/>
                  <a:pt x="920801" y="550260"/>
                  <a:pt x="920801" y="556317"/>
                </a:cubicBezTo>
                <a:lnTo>
                  <a:pt x="918781" y="556317"/>
                </a:lnTo>
                <a:cubicBezTo>
                  <a:pt x="924839" y="563048"/>
                  <a:pt x="927868" y="577184"/>
                  <a:pt x="927868" y="598723"/>
                </a:cubicBezTo>
                <a:lnTo>
                  <a:pt x="927868" y="600742"/>
                </a:lnTo>
                <a:cubicBezTo>
                  <a:pt x="927868" y="624301"/>
                  <a:pt x="922484" y="638436"/>
                  <a:pt x="911714" y="643147"/>
                </a:cubicBezTo>
                <a:lnTo>
                  <a:pt x="893540" y="643147"/>
                </a:lnTo>
                <a:lnTo>
                  <a:pt x="888492" y="640118"/>
                </a:lnTo>
                <a:lnTo>
                  <a:pt x="883444" y="638099"/>
                </a:lnTo>
                <a:lnTo>
                  <a:pt x="880415" y="635070"/>
                </a:lnTo>
                <a:lnTo>
                  <a:pt x="871328" y="639109"/>
                </a:lnTo>
                <a:lnTo>
                  <a:pt x="871328" y="635070"/>
                </a:lnTo>
                <a:cubicBezTo>
                  <a:pt x="874693" y="635070"/>
                  <a:pt x="876376" y="633724"/>
                  <a:pt x="876376" y="631031"/>
                </a:cubicBezTo>
                <a:lnTo>
                  <a:pt x="872337" y="629012"/>
                </a:lnTo>
                <a:lnTo>
                  <a:pt x="871328" y="629012"/>
                </a:lnTo>
                <a:cubicBezTo>
                  <a:pt x="850462" y="653244"/>
                  <a:pt x="831951" y="665360"/>
                  <a:pt x="815797" y="665360"/>
                </a:cubicBezTo>
                <a:lnTo>
                  <a:pt x="810749" y="663340"/>
                </a:lnTo>
                <a:lnTo>
                  <a:pt x="810749" y="658292"/>
                </a:lnTo>
                <a:cubicBezTo>
                  <a:pt x="810749" y="656946"/>
                  <a:pt x="811759" y="656273"/>
                  <a:pt x="813778" y="656273"/>
                </a:cubicBezTo>
                <a:cubicBezTo>
                  <a:pt x="812432" y="653580"/>
                  <a:pt x="811422" y="651898"/>
                  <a:pt x="810749" y="651225"/>
                </a:cubicBezTo>
                <a:cubicBezTo>
                  <a:pt x="808730" y="648532"/>
                  <a:pt x="806037" y="646849"/>
                  <a:pt x="802671" y="646176"/>
                </a:cubicBezTo>
                <a:cubicBezTo>
                  <a:pt x="802671" y="648869"/>
                  <a:pt x="801326" y="650215"/>
                  <a:pt x="798633" y="650215"/>
                </a:cubicBezTo>
                <a:lnTo>
                  <a:pt x="792575" y="650215"/>
                </a:lnTo>
                <a:cubicBezTo>
                  <a:pt x="792575" y="646176"/>
                  <a:pt x="789883" y="641465"/>
                  <a:pt x="784498" y="636080"/>
                </a:cubicBezTo>
                <a:cubicBezTo>
                  <a:pt x="783825" y="638099"/>
                  <a:pt x="782142" y="639109"/>
                  <a:pt x="779450" y="639109"/>
                </a:cubicBezTo>
                <a:lnTo>
                  <a:pt x="777430" y="632041"/>
                </a:lnTo>
                <a:lnTo>
                  <a:pt x="775411" y="632041"/>
                </a:lnTo>
                <a:cubicBezTo>
                  <a:pt x="770699" y="636753"/>
                  <a:pt x="767334" y="639109"/>
                  <a:pt x="765315" y="639109"/>
                </a:cubicBezTo>
                <a:lnTo>
                  <a:pt x="760266" y="632041"/>
                </a:lnTo>
                <a:lnTo>
                  <a:pt x="760266" y="631031"/>
                </a:lnTo>
                <a:cubicBezTo>
                  <a:pt x="760266" y="629685"/>
                  <a:pt x="760939" y="629012"/>
                  <a:pt x="762286" y="629012"/>
                </a:cubicBezTo>
                <a:cubicBezTo>
                  <a:pt x="758920" y="616223"/>
                  <a:pt x="747478" y="595021"/>
                  <a:pt x="727957" y="565404"/>
                </a:cubicBezTo>
                <a:lnTo>
                  <a:pt x="722909" y="561366"/>
                </a:lnTo>
                <a:lnTo>
                  <a:pt x="716851" y="555308"/>
                </a:lnTo>
                <a:lnTo>
                  <a:pt x="708774" y="548240"/>
                </a:lnTo>
                <a:lnTo>
                  <a:pt x="713823" y="547231"/>
                </a:lnTo>
                <a:lnTo>
                  <a:pt x="713823" y="543192"/>
                </a:lnTo>
                <a:cubicBezTo>
                  <a:pt x="709784" y="543192"/>
                  <a:pt x="707091" y="539490"/>
                  <a:pt x="705745" y="532086"/>
                </a:cubicBezTo>
                <a:lnTo>
                  <a:pt x="704736" y="532086"/>
                </a:lnTo>
                <a:lnTo>
                  <a:pt x="704736" y="528047"/>
                </a:lnTo>
                <a:lnTo>
                  <a:pt x="705745" y="526028"/>
                </a:lnTo>
                <a:lnTo>
                  <a:pt x="709784" y="528047"/>
                </a:lnTo>
                <a:lnTo>
                  <a:pt x="715842" y="517951"/>
                </a:lnTo>
                <a:cubicBezTo>
                  <a:pt x="714496" y="517951"/>
                  <a:pt x="713823" y="517614"/>
                  <a:pt x="713823" y="516941"/>
                </a:cubicBezTo>
                <a:cubicBezTo>
                  <a:pt x="717861" y="515595"/>
                  <a:pt x="721900" y="512566"/>
                  <a:pt x="725938" y="507854"/>
                </a:cubicBezTo>
                <a:cubicBezTo>
                  <a:pt x="723246" y="501796"/>
                  <a:pt x="719207" y="498767"/>
                  <a:pt x="713823" y="498767"/>
                </a:cubicBezTo>
                <a:cubicBezTo>
                  <a:pt x="713823" y="500114"/>
                  <a:pt x="713486" y="500787"/>
                  <a:pt x="712813" y="500787"/>
                </a:cubicBezTo>
                <a:cubicBezTo>
                  <a:pt x="712140" y="493383"/>
                  <a:pt x="699014" y="484296"/>
                  <a:pt x="673436" y="473526"/>
                </a:cubicBezTo>
                <a:lnTo>
                  <a:pt x="636079" y="447275"/>
                </a:lnTo>
                <a:lnTo>
                  <a:pt x="635070" y="447275"/>
                </a:lnTo>
                <a:lnTo>
                  <a:pt x="631031" y="450304"/>
                </a:lnTo>
                <a:lnTo>
                  <a:pt x="625983" y="454343"/>
                </a:lnTo>
                <a:lnTo>
                  <a:pt x="621944" y="458381"/>
                </a:lnTo>
                <a:lnTo>
                  <a:pt x="617906" y="461410"/>
                </a:lnTo>
                <a:lnTo>
                  <a:pt x="611848" y="466459"/>
                </a:lnTo>
                <a:cubicBezTo>
                  <a:pt x="603770" y="480594"/>
                  <a:pt x="595693" y="489681"/>
                  <a:pt x="587616" y="493719"/>
                </a:cubicBezTo>
                <a:cubicBezTo>
                  <a:pt x="587616" y="497758"/>
                  <a:pt x="584587" y="501460"/>
                  <a:pt x="578529" y="504825"/>
                </a:cubicBezTo>
                <a:cubicBezTo>
                  <a:pt x="578529" y="509537"/>
                  <a:pt x="574154" y="512902"/>
                  <a:pt x="565404" y="514922"/>
                </a:cubicBezTo>
                <a:cubicBezTo>
                  <a:pt x="565404" y="521653"/>
                  <a:pt x="559346" y="528720"/>
                  <a:pt x="547230" y="536124"/>
                </a:cubicBezTo>
                <a:cubicBezTo>
                  <a:pt x="522326" y="559010"/>
                  <a:pt x="507854" y="570453"/>
                  <a:pt x="503815" y="570453"/>
                </a:cubicBezTo>
                <a:lnTo>
                  <a:pt x="503815" y="565404"/>
                </a:lnTo>
                <a:lnTo>
                  <a:pt x="507854" y="561366"/>
                </a:lnTo>
                <a:lnTo>
                  <a:pt x="504825" y="561366"/>
                </a:lnTo>
                <a:cubicBezTo>
                  <a:pt x="498767" y="564058"/>
                  <a:pt x="492709" y="572135"/>
                  <a:pt x="486651" y="585597"/>
                </a:cubicBezTo>
                <a:lnTo>
                  <a:pt x="486651" y="590646"/>
                </a:lnTo>
                <a:lnTo>
                  <a:pt x="487661" y="593675"/>
                </a:lnTo>
                <a:cubicBezTo>
                  <a:pt x="480257" y="611848"/>
                  <a:pt x="471843" y="621272"/>
                  <a:pt x="462420" y="621945"/>
                </a:cubicBezTo>
                <a:cubicBezTo>
                  <a:pt x="448958" y="621945"/>
                  <a:pt x="442226" y="620935"/>
                  <a:pt x="442226" y="618916"/>
                </a:cubicBezTo>
                <a:cubicBezTo>
                  <a:pt x="423380" y="630358"/>
                  <a:pt x="409245" y="636080"/>
                  <a:pt x="399821" y="636080"/>
                </a:cubicBezTo>
                <a:cubicBezTo>
                  <a:pt x="399821" y="633387"/>
                  <a:pt x="398139" y="632041"/>
                  <a:pt x="394773" y="632041"/>
                </a:cubicBezTo>
                <a:lnTo>
                  <a:pt x="394773" y="629012"/>
                </a:lnTo>
                <a:lnTo>
                  <a:pt x="404870" y="629012"/>
                </a:lnTo>
                <a:lnTo>
                  <a:pt x="404870" y="625983"/>
                </a:lnTo>
                <a:lnTo>
                  <a:pt x="389725" y="625983"/>
                </a:lnTo>
                <a:lnTo>
                  <a:pt x="389725" y="631031"/>
                </a:lnTo>
                <a:lnTo>
                  <a:pt x="386696" y="631031"/>
                </a:lnTo>
                <a:cubicBezTo>
                  <a:pt x="386023" y="631031"/>
                  <a:pt x="385686" y="630358"/>
                  <a:pt x="385686" y="629012"/>
                </a:cubicBezTo>
                <a:lnTo>
                  <a:pt x="382657" y="630022"/>
                </a:lnTo>
                <a:lnTo>
                  <a:pt x="380638" y="630022"/>
                </a:lnTo>
                <a:cubicBezTo>
                  <a:pt x="380638" y="630695"/>
                  <a:pt x="380301" y="631031"/>
                  <a:pt x="379628" y="631031"/>
                </a:cubicBezTo>
                <a:cubicBezTo>
                  <a:pt x="374917" y="626993"/>
                  <a:pt x="370878" y="623627"/>
                  <a:pt x="367512" y="620935"/>
                </a:cubicBezTo>
                <a:cubicBezTo>
                  <a:pt x="364820" y="618916"/>
                  <a:pt x="363137" y="617906"/>
                  <a:pt x="362464" y="617906"/>
                </a:cubicBezTo>
                <a:cubicBezTo>
                  <a:pt x="347656" y="615214"/>
                  <a:pt x="340252" y="609492"/>
                  <a:pt x="340252" y="600742"/>
                </a:cubicBezTo>
                <a:cubicBezTo>
                  <a:pt x="320732" y="573145"/>
                  <a:pt x="310972" y="557327"/>
                  <a:pt x="310972" y="553288"/>
                </a:cubicBezTo>
                <a:lnTo>
                  <a:pt x="314001" y="553288"/>
                </a:lnTo>
                <a:lnTo>
                  <a:pt x="317030" y="556317"/>
                </a:lnTo>
                <a:cubicBezTo>
                  <a:pt x="317030" y="552279"/>
                  <a:pt x="319722" y="549586"/>
                  <a:pt x="325107" y="548240"/>
                </a:cubicBezTo>
                <a:lnTo>
                  <a:pt x="323088" y="546221"/>
                </a:lnTo>
                <a:cubicBezTo>
                  <a:pt x="323088" y="544875"/>
                  <a:pt x="324771" y="542519"/>
                  <a:pt x="328136" y="539153"/>
                </a:cubicBezTo>
                <a:lnTo>
                  <a:pt x="331165" y="539153"/>
                </a:lnTo>
                <a:cubicBezTo>
                  <a:pt x="333858" y="539826"/>
                  <a:pt x="335204" y="541173"/>
                  <a:pt x="335204" y="543192"/>
                </a:cubicBezTo>
                <a:cubicBezTo>
                  <a:pt x="354724" y="537807"/>
                  <a:pt x="369868" y="530403"/>
                  <a:pt x="380638" y="520980"/>
                </a:cubicBezTo>
                <a:cubicBezTo>
                  <a:pt x="381984" y="520980"/>
                  <a:pt x="382657" y="521316"/>
                  <a:pt x="382657" y="521989"/>
                </a:cubicBezTo>
                <a:lnTo>
                  <a:pt x="404870" y="504825"/>
                </a:lnTo>
                <a:lnTo>
                  <a:pt x="406889" y="504825"/>
                </a:lnTo>
                <a:lnTo>
                  <a:pt x="406889" y="507854"/>
                </a:lnTo>
                <a:lnTo>
                  <a:pt x="407898" y="507854"/>
                </a:lnTo>
                <a:lnTo>
                  <a:pt x="420014" y="476555"/>
                </a:lnTo>
                <a:lnTo>
                  <a:pt x="416985" y="471507"/>
                </a:lnTo>
                <a:lnTo>
                  <a:pt x="416985" y="469488"/>
                </a:lnTo>
                <a:cubicBezTo>
                  <a:pt x="421024" y="469488"/>
                  <a:pt x="425399" y="466459"/>
                  <a:pt x="430111" y="460401"/>
                </a:cubicBezTo>
                <a:lnTo>
                  <a:pt x="430111" y="466459"/>
                </a:lnTo>
                <a:lnTo>
                  <a:pt x="428091" y="469488"/>
                </a:lnTo>
                <a:lnTo>
                  <a:pt x="433140" y="471507"/>
                </a:lnTo>
                <a:cubicBezTo>
                  <a:pt x="433140" y="469488"/>
                  <a:pt x="433476" y="468478"/>
                  <a:pt x="434149" y="468478"/>
                </a:cubicBezTo>
                <a:lnTo>
                  <a:pt x="433140" y="464439"/>
                </a:lnTo>
                <a:lnTo>
                  <a:pt x="434149" y="460401"/>
                </a:lnTo>
                <a:cubicBezTo>
                  <a:pt x="430111" y="460401"/>
                  <a:pt x="428091" y="457372"/>
                  <a:pt x="428091" y="451314"/>
                </a:cubicBezTo>
                <a:lnTo>
                  <a:pt x="432130" y="451314"/>
                </a:lnTo>
                <a:cubicBezTo>
                  <a:pt x="433476" y="451314"/>
                  <a:pt x="436842" y="452997"/>
                  <a:pt x="442226" y="456362"/>
                </a:cubicBezTo>
                <a:lnTo>
                  <a:pt x="442226" y="445256"/>
                </a:lnTo>
                <a:lnTo>
                  <a:pt x="445256" y="445256"/>
                </a:lnTo>
                <a:lnTo>
                  <a:pt x="450304" y="447275"/>
                </a:lnTo>
                <a:cubicBezTo>
                  <a:pt x="450304" y="443910"/>
                  <a:pt x="453333" y="437852"/>
                  <a:pt x="459391" y="429102"/>
                </a:cubicBezTo>
                <a:cubicBezTo>
                  <a:pt x="456025" y="429102"/>
                  <a:pt x="454343" y="427755"/>
                  <a:pt x="454343" y="425063"/>
                </a:cubicBezTo>
                <a:lnTo>
                  <a:pt x="456362" y="425063"/>
                </a:lnTo>
                <a:lnTo>
                  <a:pt x="460400" y="428092"/>
                </a:lnTo>
                <a:lnTo>
                  <a:pt x="462420" y="424053"/>
                </a:lnTo>
                <a:cubicBezTo>
                  <a:pt x="458381" y="424053"/>
                  <a:pt x="456362" y="422707"/>
                  <a:pt x="456362" y="420015"/>
                </a:cubicBezTo>
                <a:cubicBezTo>
                  <a:pt x="456362" y="413284"/>
                  <a:pt x="459054" y="408909"/>
                  <a:pt x="464439" y="406889"/>
                </a:cubicBezTo>
                <a:lnTo>
                  <a:pt x="464439" y="409918"/>
                </a:lnTo>
                <a:lnTo>
                  <a:pt x="466458" y="409918"/>
                </a:lnTo>
                <a:cubicBezTo>
                  <a:pt x="469151" y="401168"/>
                  <a:pt x="472516" y="396793"/>
                  <a:pt x="476555" y="396793"/>
                </a:cubicBezTo>
                <a:lnTo>
                  <a:pt x="480593" y="397802"/>
                </a:lnTo>
                <a:lnTo>
                  <a:pt x="483622" y="389725"/>
                </a:lnTo>
                <a:lnTo>
                  <a:pt x="480593" y="389725"/>
                </a:lnTo>
                <a:lnTo>
                  <a:pt x="481603" y="385687"/>
                </a:lnTo>
                <a:lnTo>
                  <a:pt x="481603" y="382658"/>
                </a:lnTo>
                <a:lnTo>
                  <a:pt x="486651" y="382658"/>
                </a:lnTo>
                <a:lnTo>
                  <a:pt x="486651" y="386696"/>
                </a:lnTo>
                <a:lnTo>
                  <a:pt x="487661" y="386696"/>
                </a:lnTo>
                <a:cubicBezTo>
                  <a:pt x="487661" y="383331"/>
                  <a:pt x="490017" y="378283"/>
                  <a:pt x="494728" y="371552"/>
                </a:cubicBezTo>
                <a:cubicBezTo>
                  <a:pt x="494055" y="371552"/>
                  <a:pt x="493719" y="370878"/>
                  <a:pt x="493719" y="369532"/>
                </a:cubicBezTo>
                <a:cubicBezTo>
                  <a:pt x="497084" y="369532"/>
                  <a:pt x="499103" y="365494"/>
                  <a:pt x="499777" y="357416"/>
                </a:cubicBezTo>
                <a:lnTo>
                  <a:pt x="503815" y="357416"/>
                </a:lnTo>
                <a:lnTo>
                  <a:pt x="499777" y="348330"/>
                </a:lnTo>
                <a:cubicBezTo>
                  <a:pt x="501123" y="338906"/>
                  <a:pt x="502805" y="334194"/>
                  <a:pt x="504825" y="334194"/>
                </a:cubicBezTo>
                <a:lnTo>
                  <a:pt x="507854" y="334194"/>
                </a:lnTo>
                <a:lnTo>
                  <a:pt x="507854" y="337223"/>
                </a:lnTo>
                <a:cubicBezTo>
                  <a:pt x="509873" y="337223"/>
                  <a:pt x="510883" y="336214"/>
                  <a:pt x="510883" y="334194"/>
                </a:cubicBezTo>
                <a:lnTo>
                  <a:pt x="510883" y="332175"/>
                </a:lnTo>
                <a:lnTo>
                  <a:pt x="507854" y="332175"/>
                </a:lnTo>
                <a:lnTo>
                  <a:pt x="507854" y="328137"/>
                </a:lnTo>
                <a:cubicBezTo>
                  <a:pt x="507854" y="324098"/>
                  <a:pt x="506844" y="321069"/>
                  <a:pt x="504825" y="319050"/>
                </a:cubicBezTo>
                <a:cubicBezTo>
                  <a:pt x="506171" y="316357"/>
                  <a:pt x="508190" y="311646"/>
                  <a:pt x="510883" y="304915"/>
                </a:cubicBezTo>
                <a:lnTo>
                  <a:pt x="513912" y="295828"/>
                </a:lnTo>
                <a:lnTo>
                  <a:pt x="517950" y="286741"/>
                </a:lnTo>
                <a:cubicBezTo>
                  <a:pt x="524008" y="271260"/>
                  <a:pt x="530066" y="256788"/>
                  <a:pt x="536124" y="243326"/>
                </a:cubicBezTo>
                <a:cubicBezTo>
                  <a:pt x="546894" y="217075"/>
                  <a:pt x="556654" y="187459"/>
                  <a:pt x="565404" y="154477"/>
                </a:cubicBezTo>
                <a:cubicBezTo>
                  <a:pt x="565404" y="152457"/>
                  <a:pt x="567087" y="147409"/>
                  <a:pt x="570452" y="139332"/>
                </a:cubicBezTo>
                <a:lnTo>
                  <a:pt x="565404" y="139332"/>
                </a:lnTo>
                <a:lnTo>
                  <a:pt x="568433" y="133274"/>
                </a:lnTo>
                <a:lnTo>
                  <a:pt x="566413" y="127216"/>
                </a:lnTo>
                <a:lnTo>
                  <a:pt x="570452" y="127216"/>
                </a:lnTo>
                <a:lnTo>
                  <a:pt x="574491" y="129236"/>
                </a:lnTo>
                <a:lnTo>
                  <a:pt x="574491" y="119139"/>
                </a:lnTo>
                <a:cubicBezTo>
                  <a:pt x="574491" y="118466"/>
                  <a:pt x="574154" y="118129"/>
                  <a:pt x="573481" y="118129"/>
                </a:cubicBezTo>
                <a:lnTo>
                  <a:pt x="573481" y="116110"/>
                </a:lnTo>
                <a:lnTo>
                  <a:pt x="574491" y="114091"/>
                </a:lnTo>
                <a:lnTo>
                  <a:pt x="576510" y="112071"/>
                </a:lnTo>
                <a:lnTo>
                  <a:pt x="574491" y="109042"/>
                </a:lnTo>
                <a:lnTo>
                  <a:pt x="574491" y="106014"/>
                </a:lnTo>
                <a:lnTo>
                  <a:pt x="576510" y="101975"/>
                </a:lnTo>
                <a:lnTo>
                  <a:pt x="574491" y="101975"/>
                </a:lnTo>
                <a:cubicBezTo>
                  <a:pt x="554298" y="108706"/>
                  <a:pt x="531076" y="124187"/>
                  <a:pt x="504825" y="148419"/>
                </a:cubicBezTo>
                <a:cubicBezTo>
                  <a:pt x="504825" y="152457"/>
                  <a:pt x="493719" y="161544"/>
                  <a:pt x="471506" y="175679"/>
                </a:cubicBezTo>
                <a:lnTo>
                  <a:pt x="467468" y="181737"/>
                </a:lnTo>
                <a:lnTo>
                  <a:pt x="459391" y="189815"/>
                </a:lnTo>
                <a:lnTo>
                  <a:pt x="455352" y="194863"/>
                </a:lnTo>
                <a:lnTo>
                  <a:pt x="451314" y="198901"/>
                </a:lnTo>
                <a:lnTo>
                  <a:pt x="451314" y="213036"/>
                </a:lnTo>
                <a:lnTo>
                  <a:pt x="450304" y="220104"/>
                </a:lnTo>
                <a:cubicBezTo>
                  <a:pt x="454343" y="220104"/>
                  <a:pt x="456362" y="221114"/>
                  <a:pt x="456362" y="223133"/>
                </a:cubicBezTo>
                <a:lnTo>
                  <a:pt x="452323" y="225152"/>
                </a:lnTo>
                <a:lnTo>
                  <a:pt x="451314" y="226162"/>
                </a:lnTo>
                <a:lnTo>
                  <a:pt x="450304" y="228181"/>
                </a:lnTo>
                <a:lnTo>
                  <a:pt x="445256" y="232220"/>
                </a:lnTo>
                <a:lnTo>
                  <a:pt x="439198" y="228181"/>
                </a:lnTo>
                <a:lnTo>
                  <a:pt x="437178" y="236258"/>
                </a:lnTo>
                <a:lnTo>
                  <a:pt x="436169" y="242316"/>
                </a:lnTo>
                <a:lnTo>
                  <a:pt x="434149" y="248374"/>
                </a:lnTo>
                <a:lnTo>
                  <a:pt x="434149" y="251403"/>
                </a:lnTo>
                <a:lnTo>
                  <a:pt x="442226" y="258471"/>
                </a:lnTo>
                <a:cubicBezTo>
                  <a:pt x="442226" y="275298"/>
                  <a:pt x="439198" y="292462"/>
                  <a:pt x="433140" y="309963"/>
                </a:cubicBezTo>
                <a:lnTo>
                  <a:pt x="434149" y="323088"/>
                </a:lnTo>
                <a:lnTo>
                  <a:pt x="432130" y="325108"/>
                </a:lnTo>
                <a:cubicBezTo>
                  <a:pt x="417995" y="321069"/>
                  <a:pt x="410928" y="316021"/>
                  <a:pt x="410928" y="309963"/>
                </a:cubicBezTo>
                <a:lnTo>
                  <a:pt x="406889" y="310973"/>
                </a:lnTo>
                <a:cubicBezTo>
                  <a:pt x="404196" y="310973"/>
                  <a:pt x="402850" y="308280"/>
                  <a:pt x="402850" y="302895"/>
                </a:cubicBezTo>
                <a:cubicBezTo>
                  <a:pt x="399485" y="302895"/>
                  <a:pt x="397802" y="306261"/>
                  <a:pt x="397802" y="312992"/>
                </a:cubicBezTo>
                <a:lnTo>
                  <a:pt x="394773" y="310973"/>
                </a:lnTo>
                <a:lnTo>
                  <a:pt x="390735" y="310973"/>
                </a:lnTo>
                <a:cubicBezTo>
                  <a:pt x="390735" y="320396"/>
                  <a:pt x="382657" y="330156"/>
                  <a:pt x="366503" y="340252"/>
                </a:cubicBezTo>
                <a:lnTo>
                  <a:pt x="357416" y="340252"/>
                </a:lnTo>
                <a:cubicBezTo>
                  <a:pt x="357416" y="334194"/>
                  <a:pt x="353714" y="329146"/>
                  <a:pt x="346310" y="325108"/>
                </a:cubicBezTo>
                <a:lnTo>
                  <a:pt x="325107" y="369532"/>
                </a:lnTo>
                <a:cubicBezTo>
                  <a:pt x="327127" y="369532"/>
                  <a:pt x="328136" y="370205"/>
                  <a:pt x="328136" y="371552"/>
                </a:cubicBezTo>
                <a:cubicBezTo>
                  <a:pt x="324097" y="371552"/>
                  <a:pt x="318376" y="377609"/>
                  <a:pt x="310972" y="389725"/>
                </a:cubicBezTo>
                <a:lnTo>
                  <a:pt x="317030" y="389725"/>
                </a:lnTo>
                <a:lnTo>
                  <a:pt x="317030" y="392754"/>
                </a:lnTo>
                <a:cubicBezTo>
                  <a:pt x="304914" y="416313"/>
                  <a:pt x="296837" y="430111"/>
                  <a:pt x="292798" y="434150"/>
                </a:cubicBezTo>
                <a:lnTo>
                  <a:pt x="293808" y="439198"/>
                </a:lnTo>
                <a:cubicBezTo>
                  <a:pt x="287750" y="445929"/>
                  <a:pt x="284721" y="449968"/>
                  <a:pt x="284721" y="451314"/>
                </a:cubicBezTo>
                <a:lnTo>
                  <a:pt x="282702" y="451314"/>
                </a:lnTo>
                <a:lnTo>
                  <a:pt x="284721" y="456362"/>
                </a:lnTo>
                <a:lnTo>
                  <a:pt x="284721" y="460401"/>
                </a:lnTo>
                <a:lnTo>
                  <a:pt x="276644" y="460401"/>
                </a:lnTo>
                <a:cubicBezTo>
                  <a:pt x="276644" y="465786"/>
                  <a:pt x="272942" y="472180"/>
                  <a:pt x="265538" y="479584"/>
                </a:cubicBezTo>
                <a:cubicBezTo>
                  <a:pt x="261499" y="483623"/>
                  <a:pt x="256114" y="493046"/>
                  <a:pt x="249383" y="507854"/>
                </a:cubicBezTo>
                <a:cubicBezTo>
                  <a:pt x="250730" y="507854"/>
                  <a:pt x="251403" y="508864"/>
                  <a:pt x="251403" y="510883"/>
                </a:cubicBezTo>
                <a:cubicBezTo>
                  <a:pt x="246691" y="510883"/>
                  <a:pt x="241643" y="516941"/>
                  <a:pt x="236258" y="529057"/>
                </a:cubicBezTo>
                <a:lnTo>
                  <a:pt x="211017" y="563385"/>
                </a:lnTo>
                <a:lnTo>
                  <a:pt x="214046" y="565404"/>
                </a:lnTo>
                <a:lnTo>
                  <a:pt x="207988" y="573481"/>
                </a:lnTo>
                <a:cubicBezTo>
                  <a:pt x="207315" y="575501"/>
                  <a:pt x="206305" y="576510"/>
                  <a:pt x="204959" y="576510"/>
                </a:cubicBezTo>
                <a:lnTo>
                  <a:pt x="205969" y="581559"/>
                </a:lnTo>
                <a:lnTo>
                  <a:pt x="205969" y="585597"/>
                </a:lnTo>
                <a:cubicBezTo>
                  <a:pt x="197891" y="603771"/>
                  <a:pt x="190487" y="612858"/>
                  <a:pt x="183756" y="612858"/>
                </a:cubicBezTo>
                <a:cubicBezTo>
                  <a:pt x="176352" y="612858"/>
                  <a:pt x="170631" y="615550"/>
                  <a:pt x="166592" y="620935"/>
                </a:cubicBezTo>
                <a:cubicBezTo>
                  <a:pt x="163900" y="620935"/>
                  <a:pt x="162554" y="619925"/>
                  <a:pt x="162554" y="617906"/>
                </a:cubicBezTo>
                <a:lnTo>
                  <a:pt x="166592" y="608819"/>
                </a:lnTo>
                <a:lnTo>
                  <a:pt x="161544" y="608819"/>
                </a:lnTo>
                <a:lnTo>
                  <a:pt x="158515" y="607810"/>
                </a:lnTo>
                <a:cubicBezTo>
                  <a:pt x="141687" y="628676"/>
                  <a:pt x="130918" y="639109"/>
                  <a:pt x="126206" y="639109"/>
                </a:cubicBezTo>
                <a:lnTo>
                  <a:pt x="118129" y="640118"/>
                </a:lnTo>
                <a:lnTo>
                  <a:pt x="118129" y="639109"/>
                </a:lnTo>
                <a:lnTo>
                  <a:pt x="119139" y="629012"/>
                </a:lnTo>
                <a:lnTo>
                  <a:pt x="109042" y="631031"/>
                </a:lnTo>
                <a:lnTo>
                  <a:pt x="106013" y="631031"/>
                </a:lnTo>
                <a:lnTo>
                  <a:pt x="106013" y="625983"/>
                </a:lnTo>
                <a:lnTo>
                  <a:pt x="101975" y="625983"/>
                </a:lnTo>
                <a:cubicBezTo>
                  <a:pt x="93897" y="625983"/>
                  <a:pt x="87166" y="624637"/>
                  <a:pt x="81782" y="621945"/>
                </a:cubicBezTo>
                <a:lnTo>
                  <a:pt x="77743" y="632041"/>
                </a:lnTo>
                <a:cubicBezTo>
                  <a:pt x="66300" y="630695"/>
                  <a:pt x="60579" y="625310"/>
                  <a:pt x="60579" y="615887"/>
                </a:cubicBezTo>
                <a:lnTo>
                  <a:pt x="60579" y="608819"/>
                </a:lnTo>
                <a:lnTo>
                  <a:pt x="63532" y="607132"/>
                </a:lnTo>
                <a:lnTo>
                  <a:pt x="64617" y="607810"/>
                </a:lnTo>
                <a:lnTo>
                  <a:pt x="64617" y="606512"/>
                </a:lnTo>
                <a:lnTo>
                  <a:pt x="67647" y="604781"/>
                </a:lnTo>
                <a:cubicBezTo>
                  <a:pt x="67647" y="602088"/>
                  <a:pt x="66637" y="600742"/>
                  <a:pt x="64617" y="600742"/>
                </a:cubicBezTo>
                <a:lnTo>
                  <a:pt x="64617" y="606512"/>
                </a:lnTo>
                <a:lnTo>
                  <a:pt x="63532" y="607132"/>
                </a:lnTo>
                <a:lnTo>
                  <a:pt x="56540" y="602761"/>
                </a:lnTo>
                <a:lnTo>
                  <a:pt x="57550" y="600742"/>
                </a:lnTo>
                <a:cubicBezTo>
                  <a:pt x="48126" y="595357"/>
                  <a:pt x="37357" y="578866"/>
                  <a:pt x="25241" y="551269"/>
                </a:cubicBezTo>
                <a:cubicBezTo>
                  <a:pt x="8414" y="532422"/>
                  <a:pt x="0" y="518960"/>
                  <a:pt x="0" y="510883"/>
                </a:cubicBezTo>
                <a:cubicBezTo>
                  <a:pt x="0" y="507518"/>
                  <a:pt x="13462" y="481267"/>
                  <a:pt x="40386" y="432130"/>
                </a:cubicBezTo>
                <a:cubicBezTo>
                  <a:pt x="56540" y="400495"/>
                  <a:pt x="64617" y="383331"/>
                  <a:pt x="64617" y="380638"/>
                </a:cubicBezTo>
                <a:lnTo>
                  <a:pt x="62598" y="380638"/>
                </a:lnTo>
                <a:cubicBezTo>
                  <a:pt x="70002" y="373907"/>
                  <a:pt x="79426" y="346310"/>
                  <a:pt x="90868" y="297847"/>
                </a:cubicBezTo>
                <a:cubicBezTo>
                  <a:pt x="89522" y="297847"/>
                  <a:pt x="88849" y="297174"/>
                  <a:pt x="88849" y="295828"/>
                </a:cubicBezTo>
                <a:cubicBezTo>
                  <a:pt x="90868" y="295828"/>
                  <a:pt x="91878" y="294818"/>
                  <a:pt x="91878" y="292799"/>
                </a:cubicBezTo>
                <a:lnTo>
                  <a:pt x="91878" y="288760"/>
                </a:lnTo>
                <a:cubicBezTo>
                  <a:pt x="88512" y="288760"/>
                  <a:pt x="86830" y="287414"/>
                  <a:pt x="86830" y="284722"/>
                </a:cubicBezTo>
                <a:lnTo>
                  <a:pt x="86830" y="274625"/>
                </a:lnTo>
                <a:cubicBezTo>
                  <a:pt x="86830" y="273279"/>
                  <a:pt x="87503" y="272606"/>
                  <a:pt x="88849" y="272606"/>
                </a:cubicBezTo>
                <a:lnTo>
                  <a:pt x="53511" y="215056"/>
                </a:lnTo>
                <a:lnTo>
                  <a:pt x="53511" y="208998"/>
                </a:lnTo>
                <a:cubicBezTo>
                  <a:pt x="66973" y="212363"/>
                  <a:pt x="75724" y="215392"/>
                  <a:pt x="79762" y="218085"/>
                </a:cubicBezTo>
                <a:cubicBezTo>
                  <a:pt x="81108" y="218085"/>
                  <a:pt x="81782" y="217412"/>
                  <a:pt x="81782" y="216065"/>
                </a:cubicBezTo>
                <a:lnTo>
                  <a:pt x="90868" y="218085"/>
                </a:lnTo>
                <a:lnTo>
                  <a:pt x="99955" y="218085"/>
                </a:lnTo>
                <a:lnTo>
                  <a:pt x="106013" y="216065"/>
                </a:lnTo>
                <a:cubicBezTo>
                  <a:pt x="110052" y="217412"/>
                  <a:pt x="112744" y="218085"/>
                  <a:pt x="114090" y="218085"/>
                </a:cubicBezTo>
                <a:lnTo>
                  <a:pt x="117119" y="218085"/>
                </a:lnTo>
                <a:lnTo>
                  <a:pt x="122168" y="215056"/>
                </a:lnTo>
                <a:lnTo>
                  <a:pt x="126206" y="215056"/>
                </a:lnTo>
                <a:cubicBezTo>
                  <a:pt x="134283" y="215056"/>
                  <a:pt x="157842" y="226498"/>
                  <a:pt x="196882" y="249384"/>
                </a:cubicBezTo>
                <a:cubicBezTo>
                  <a:pt x="213036" y="256115"/>
                  <a:pt x="221113" y="267894"/>
                  <a:pt x="221113" y="284722"/>
                </a:cubicBezTo>
                <a:cubicBezTo>
                  <a:pt x="221113" y="296164"/>
                  <a:pt x="227508" y="310636"/>
                  <a:pt x="240297" y="328137"/>
                </a:cubicBezTo>
                <a:lnTo>
                  <a:pt x="241306" y="330156"/>
                </a:lnTo>
                <a:lnTo>
                  <a:pt x="241306" y="333185"/>
                </a:lnTo>
                <a:lnTo>
                  <a:pt x="242316" y="336214"/>
                </a:lnTo>
                <a:lnTo>
                  <a:pt x="243325" y="338233"/>
                </a:lnTo>
                <a:lnTo>
                  <a:pt x="243325" y="340252"/>
                </a:lnTo>
                <a:cubicBezTo>
                  <a:pt x="243325" y="342272"/>
                  <a:pt x="242653" y="345637"/>
                  <a:pt x="241306" y="350349"/>
                </a:cubicBezTo>
                <a:cubicBezTo>
                  <a:pt x="239287" y="356407"/>
                  <a:pt x="236595" y="363474"/>
                  <a:pt x="233229" y="371552"/>
                </a:cubicBezTo>
                <a:lnTo>
                  <a:pt x="233229" y="374580"/>
                </a:lnTo>
                <a:cubicBezTo>
                  <a:pt x="233229" y="376600"/>
                  <a:pt x="235921" y="378619"/>
                  <a:pt x="241306" y="380638"/>
                </a:cubicBezTo>
                <a:cubicBezTo>
                  <a:pt x="241306" y="378619"/>
                  <a:pt x="243999" y="375927"/>
                  <a:pt x="249383" y="372561"/>
                </a:cubicBezTo>
                <a:cubicBezTo>
                  <a:pt x="249383" y="373907"/>
                  <a:pt x="250057" y="374580"/>
                  <a:pt x="251403" y="374580"/>
                </a:cubicBezTo>
                <a:lnTo>
                  <a:pt x="267557" y="355397"/>
                </a:lnTo>
                <a:lnTo>
                  <a:pt x="267557" y="352368"/>
                </a:lnTo>
                <a:lnTo>
                  <a:pt x="268567" y="350349"/>
                </a:lnTo>
                <a:lnTo>
                  <a:pt x="272605" y="351358"/>
                </a:lnTo>
                <a:lnTo>
                  <a:pt x="275634" y="351358"/>
                </a:lnTo>
                <a:cubicBezTo>
                  <a:pt x="275634" y="344628"/>
                  <a:pt x="283039" y="335877"/>
                  <a:pt x="297847" y="325108"/>
                </a:cubicBezTo>
                <a:cubicBezTo>
                  <a:pt x="297847" y="319723"/>
                  <a:pt x="299193" y="317030"/>
                  <a:pt x="301885" y="317030"/>
                </a:cubicBezTo>
                <a:lnTo>
                  <a:pt x="305924" y="319050"/>
                </a:lnTo>
                <a:cubicBezTo>
                  <a:pt x="305924" y="315011"/>
                  <a:pt x="309289" y="312992"/>
                  <a:pt x="316020" y="312992"/>
                </a:cubicBezTo>
                <a:lnTo>
                  <a:pt x="288760" y="265538"/>
                </a:lnTo>
                <a:cubicBezTo>
                  <a:pt x="284048" y="265538"/>
                  <a:pt x="274961" y="251403"/>
                  <a:pt x="261499" y="223133"/>
                </a:cubicBezTo>
                <a:cubicBezTo>
                  <a:pt x="262846" y="217075"/>
                  <a:pt x="263855" y="212027"/>
                  <a:pt x="264528" y="207988"/>
                </a:cubicBezTo>
                <a:lnTo>
                  <a:pt x="265538" y="205969"/>
                </a:lnTo>
                <a:lnTo>
                  <a:pt x="265538" y="200921"/>
                </a:lnTo>
                <a:cubicBezTo>
                  <a:pt x="263518" y="200921"/>
                  <a:pt x="262509" y="200248"/>
                  <a:pt x="262509" y="198901"/>
                </a:cubicBezTo>
                <a:cubicBezTo>
                  <a:pt x="265874" y="198901"/>
                  <a:pt x="267557" y="197892"/>
                  <a:pt x="267557" y="195872"/>
                </a:cubicBezTo>
                <a:lnTo>
                  <a:pt x="267557" y="193853"/>
                </a:lnTo>
                <a:lnTo>
                  <a:pt x="262509" y="193853"/>
                </a:lnTo>
                <a:cubicBezTo>
                  <a:pt x="262509" y="189815"/>
                  <a:pt x="264528" y="184766"/>
                  <a:pt x="268567" y="178708"/>
                </a:cubicBezTo>
                <a:lnTo>
                  <a:pt x="267557" y="170631"/>
                </a:lnTo>
                <a:lnTo>
                  <a:pt x="268567" y="170631"/>
                </a:lnTo>
                <a:cubicBezTo>
                  <a:pt x="266548" y="164573"/>
                  <a:pt x="264865" y="159188"/>
                  <a:pt x="263518" y="154477"/>
                </a:cubicBezTo>
                <a:cubicBezTo>
                  <a:pt x="262846" y="153131"/>
                  <a:pt x="262172" y="151784"/>
                  <a:pt x="261499" y="150438"/>
                </a:cubicBezTo>
                <a:lnTo>
                  <a:pt x="261499" y="148419"/>
                </a:lnTo>
                <a:cubicBezTo>
                  <a:pt x="262172" y="148419"/>
                  <a:pt x="262509" y="147746"/>
                  <a:pt x="262509" y="146400"/>
                </a:cubicBezTo>
                <a:cubicBezTo>
                  <a:pt x="261836" y="146400"/>
                  <a:pt x="261499" y="145726"/>
                  <a:pt x="261499" y="144380"/>
                </a:cubicBezTo>
                <a:lnTo>
                  <a:pt x="276644" y="144380"/>
                </a:lnTo>
                <a:cubicBezTo>
                  <a:pt x="279336" y="144380"/>
                  <a:pt x="282029" y="147409"/>
                  <a:pt x="284721" y="153467"/>
                </a:cubicBezTo>
                <a:lnTo>
                  <a:pt x="288760" y="150438"/>
                </a:lnTo>
                <a:lnTo>
                  <a:pt x="293808" y="154477"/>
                </a:lnTo>
                <a:lnTo>
                  <a:pt x="297847" y="154477"/>
                </a:lnTo>
                <a:cubicBezTo>
                  <a:pt x="304578" y="154477"/>
                  <a:pt x="307943" y="153131"/>
                  <a:pt x="307943" y="150438"/>
                </a:cubicBezTo>
                <a:lnTo>
                  <a:pt x="317030" y="153467"/>
                </a:lnTo>
                <a:lnTo>
                  <a:pt x="319049" y="153467"/>
                </a:lnTo>
                <a:cubicBezTo>
                  <a:pt x="319722" y="153467"/>
                  <a:pt x="321405" y="153131"/>
                  <a:pt x="324097" y="152457"/>
                </a:cubicBezTo>
                <a:lnTo>
                  <a:pt x="330156" y="150438"/>
                </a:lnTo>
                <a:lnTo>
                  <a:pt x="337223" y="148419"/>
                </a:lnTo>
                <a:lnTo>
                  <a:pt x="337223" y="150438"/>
                </a:lnTo>
                <a:lnTo>
                  <a:pt x="340252" y="148419"/>
                </a:lnTo>
                <a:cubicBezTo>
                  <a:pt x="361118" y="152457"/>
                  <a:pt x="379292" y="161208"/>
                  <a:pt x="394773" y="174670"/>
                </a:cubicBezTo>
                <a:cubicBezTo>
                  <a:pt x="394773" y="179381"/>
                  <a:pt x="396456" y="181737"/>
                  <a:pt x="399821" y="181737"/>
                </a:cubicBezTo>
                <a:cubicBezTo>
                  <a:pt x="411937" y="173660"/>
                  <a:pt x="422707" y="164237"/>
                  <a:pt x="432130" y="153467"/>
                </a:cubicBezTo>
                <a:cubicBezTo>
                  <a:pt x="463766" y="123851"/>
                  <a:pt x="480257" y="109042"/>
                  <a:pt x="481603" y="109042"/>
                </a:cubicBezTo>
                <a:cubicBezTo>
                  <a:pt x="482949" y="101638"/>
                  <a:pt x="493046" y="88513"/>
                  <a:pt x="511892" y="69666"/>
                </a:cubicBezTo>
                <a:lnTo>
                  <a:pt x="514921" y="64618"/>
                </a:lnTo>
                <a:cubicBezTo>
                  <a:pt x="512902" y="61252"/>
                  <a:pt x="511892" y="58897"/>
                  <a:pt x="511892" y="57550"/>
                </a:cubicBezTo>
                <a:cubicBezTo>
                  <a:pt x="515258" y="57550"/>
                  <a:pt x="516941" y="56204"/>
                  <a:pt x="516941" y="53512"/>
                </a:cubicBezTo>
                <a:lnTo>
                  <a:pt x="511892" y="47454"/>
                </a:lnTo>
                <a:lnTo>
                  <a:pt x="511892" y="40386"/>
                </a:lnTo>
                <a:cubicBezTo>
                  <a:pt x="518624" y="40386"/>
                  <a:pt x="521989" y="37694"/>
                  <a:pt x="521989" y="32309"/>
                </a:cubicBezTo>
                <a:lnTo>
                  <a:pt x="520979" y="30290"/>
                </a:lnTo>
                <a:lnTo>
                  <a:pt x="520979" y="26251"/>
                </a:lnTo>
                <a:cubicBezTo>
                  <a:pt x="531076" y="18174"/>
                  <a:pt x="536124" y="13799"/>
                  <a:pt x="536124" y="13126"/>
                </a:cubicBezTo>
                <a:lnTo>
                  <a:pt x="547230" y="15145"/>
                </a:lnTo>
                <a:lnTo>
                  <a:pt x="556317" y="15145"/>
                </a:lnTo>
                <a:lnTo>
                  <a:pt x="564394" y="12116"/>
                </a:lnTo>
                <a:lnTo>
                  <a:pt x="574491" y="13126"/>
                </a:lnTo>
                <a:lnTo>
                  <a:pt x="576510" y="13126"/>
                </a:lnTo>
                <a:lnTo>
                  <a:pt x="574491" y="9087"/>
                </a:lnTo>
                <a:lnTo>
                  <a:pt x="574491" y="7068"/>
                </a:lnTo>
                <a:lnTo>
                  <a:pt x="584587" y="7068"/>
                </a:lnTo>
                <a:cubicBezTo>
                  <a:pt x="586606" y="7741"/>
                  <a:pt x="587616" y="9424"/>
                  <a:pt x="587616" y="12116"/>
                </a:cubicBezTo>
                <a:cubicBezTo>
                  <a:pt x="619925" y="8078"/>
                  <a:pt x="636079" y="5722"/>
                  <a:pt x="636079" y="5048"/>
                </a:cubicBezTo>
                <a:close/>
                <a:moveTo>
                  <a:pt x="624973" y="0"/>
                </a:moveTo>
                <a:lnTo>
                  <a:pt x="629012" y="0"/>
                </a:lnTo>
                <a:lnTo>
                  <a:pt x="629012" y="5048"/>
                </a:lnTo>
                <a:lnTo>
                  <a:pt x="624973" y="504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92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8A6B2A9-A546-EF6C-38B6-3AD303C6E505}"/>
              </a:ext>
            </a:extLst>
          </p:cNvPr>
          <p:cNvSpPr txBox="1"/>
          <p:nvPr/>
        </p:nvSpPr>
        <p:spPr>
          <a:xfrm>
            <a:off x="2353276" y="1165095"/>
            <a:ext cx="1189920" cy="817902"/>
          </a:xfrm>
          <a:custGeom>
            <a:avLst/>
            <a:gdLst/>
            <a:ahLst/>
            <a:cxnLst/>
            <a:rect l="l" t="t" r="r" b="b"/>
            <a:pathLst>
              <a:path w="1189920" h="817902">
                <a:moveTo>
                  <a:pt x="750751" y="682257"/>
                </a:moveTo>
                <a:lnTo>
                  <a:pt x="750751" y="687629"/>
                </a:lnTo>
                <a:lnTo>
                  <a:pt x="753437" y="687629"/>
                </a:lnTo>
                <a:lnTo>
                  <a:pt x="753437" y="682257"/>
                </a:lnTo>
                <a:close/>
                <a:moveTo>
                  <a:pt x="695687" y="625850"/>
                </a:moveTo>
                <a:cubicBezTo>
                  <a:pt x="700163" y="625850"/>
                  <a:pt x="702849" y="628536"/>
                  <a:pt x="703745" y="633908"/>
                </a:cubicBezTo>
                <a:lnTo>
                  <a:pt x="702402" y="633908"/>
                </a:lnTo>
                <a:cubicBezTo>
                  <a:pt x="700611" y="633908"/>
                  <a:pt x="698373" y="631669"/>
                  <a:pt x="695687" y="627193"/>
                </a:cubicBezTo>
                <a:close/>
                <a:moveTo>
                  <a:pt x="408279" y="534524"/>
                </a:moveTo>
                <a:lnTo>
                  <a:pt x="410965" y="534524"/>
                </a:lnTo>
                <a:lnTo>
                  <a:pt x="410965" y="537210"/>
                </a:lnTo>
                <a:cubicBezTo>
                  <a:pt x="410965" y="540791"/>
                  <a:pt x="409622" y="542582"/>
                  <a:pt x="406936" y="542582"/>
                </a:cubicBezTo>
                <a:cubicBezTo>
                  <a:pt x="403355" y="542582"/>
                  <a:pt x="401564" y="540791"/>
                  <a:pt x="401564" y="537210"/>
                </a:cubicBezTo>
                <a:close/>
                <a:moveTo>
                  <a:pt x="414994" y="527809"/>
                </a:moveTo>
                <a:lnTo>
                  <a:pt x="420367" y="527809"/>
                </a:lnTo>
                <a:lnTo>
                  <a:pt x="420367" y="531838"/>
                </a:lnTo>
                <a:lnTo>
                  <a:pt x="414994" y="531838"/>
                </a:lnTo>
                <a:close/>
                <a:moveTo>
                  <a:pt x="551983" y="500948"/>
                </a:moveTo>
                <a:lnTo>
                  <a:pt x="551983" y="504977"/>
                </a:lnTo>
                <a:lnTo>
                  <a:pt x="554669" y="504977"/>
                </a:lnTo>
                <a:lnTo>
                  <a:pt x="554669" y="500948"/>
                </a:lnTo>
                <a:close/>
                <a:moveTo>
                  <a:pt x="449913" y="498262"/>
                </a:moveTo>
                <a:lnTo>
                  <a:pt x="453942" y="498262"/>
                </a:lnTo>
                <a:lnTo>
                  <a:pt x="453942" y="502291"/>
                </a:lnTo>
                <a:lnTo>
                  <a:pt x="449913" y="502291"/>
                </a:lnTo>
                <a:close/>
                <a:moveTo>
                  <a:pt x="511692" y="480803"/>
                </a:moveTo>
                <a:lnTo>
                  <a:pt x="513035" y="484832"/>
                </a:lnTo>
                <a:cubicBezTo>
                  <a:pt x="512140" y="484832"/>
                  <a:pt x="511692" y="485280"/>
                  <a:pt x="511692" y="486175"/>
                </a:cubicBezTo>
                <a:cubicBezTo>
                  <a:pt x="516169" y="486175"/>
                  <a:pt x="518407" y="487070"/>
                  <a:pt x="518407" y="488861"/>
                </a:cubicBezTo>
                <a:lnTo>
                  <a:pt x="522436" y="486175"/>
                </a:lnTo>
                <a:cubicBezTo>
                  <a:pt x="523332" y="489756"/>
                  <a:pt x="532285" y="495129"/>
                  <a:pt x="549297" y="502291"/>
                </a:cubicBezTo>
                <a:lnTo>
                  <a:pt x="550640" y="498262"/>
                </a:lnTo>
                <a:cubicBezTo>
                  <a:pt x="538105" y="491100"/>
                  <a:pt x="525570" y="485280"/>
                  <a:pt x="513035" y="480803"/>
                </a:cubicBezTo>
                <a:close/>
                <a:moveTo>
                  <a:pt x="435140" y="468716"/>
                </a:moveTo>
                <a:lnTo>
                  <a:pt x="435140" y="471402"/>
                </a:lnTo>
                <a:lnTo>
                  <a:pt x="440512" y="471402"/>
                </a:lnTo>
                <a:lnTo>
                  <a:pt x="440512" y="468716"/>
                </a:lnTo>
                <a:close/>
                <a:moveTo>
                  <a:pt x="464686" y="460658"/>
                </a:moveTo>
                <a:lnTo>
                  <a:pt x="464686" y="466030"/>
                </a:lnTo>
                <a:lnTo>
                  <a:pt x="466029" y="466030"/>
                </a:lnTo>
                <a:lnTo>
                  <a:pt x="471402" y="464687"/>
                </a:lnTo>
                <a:lnTo>
                  <a:pt x="484832" y="476774"/>
                </a:lnTo>
                <a:cubicBezTo>
                  <a:pt x="484832" y="474983"/>
                  <a:pt x="485280" y="474088"/>
                  <a:pt x="486175" y="474088"/>
                </a:cubicBezTo>
                <a:lnTo>
                  <a:pt x="500948" y="484832"/>
                </a:lnTo>
                <a:lnTo>
                  <a:pt x="507663" y="484832"/>
                </a:lnTo>
                <a:lnTo>
                  <a:pt x="507663" y="480803"/>
                </a:lnTo>
                <a:cubicBezTo>
                  <a:pt x="507663" y="478117"/>
                  <a:pt x="506320" y="476774"/>
                  <a:pt x="503634" y="476774"/>
                </a:cubicBezTo>
                <a:cubicBezTo>
                  <a:pt x="503634" y="477669"/>
                  <a:pt x="502739" y="478117"/>
                  <a:pt x="500948" y="478117"/>
                </a:cubicBezTo>
                <a:cubicBezTo>
                  <a:pt x="500948" y="474536"/>
                  <a:pt x="488861" y="468716"/>
                  <a:pt x="464686" y="460658"/>
                </a:cubicBezTo>
                <a:close/>
                <a:moveTo>
                  <a:pt x="530495" y="357245"/>
                </a:moveTo>
                <a:cubicBezTo>
                  <a:pt x="522436" y="361721"/>
                  <a:pt x="516169" y="369332"/>
                  <a:pt x="511692" y="380076"/>
                </a:cubicBezTo>
                <a:lnTo>
                  <a:pt x="513035" y="380076"/>
                </a:lnTo>
                <a:lnTo>
                  <a:pt x="530495" y="359931"/>
                </a:lnTo>
                <a:close/>
                <a:moveTo>
                  <a:pt x="255175" y="325012"/>
                </a:moveTo>
                <a:lnTo>
                  <a:pt x="255175" y="327698"/>
                </a:lnTo>
                <a:lnTo>
                  <a:pt x="259203" y="327698"/>
                </a:lnTo>
                <a:lnTo>
                  <a:pt x="261890" y="330384"/>
                </a:lnTo>
                <a:lnTo>
                  <a:pt x="261890" y="325012"/>
                </a:lnTo>
                <a:close/>
                <a:moveTo>
                  <a:pt x="564070" y="322326"/>
                </a:moveTo>
                <a:lnTo>
                  <a:pt x="565797" y="322326"/>
                </a:lnTo>
                <a:lnTo>
                  <a:pt x="564070" y="323425"/>
                </a:lnTo>
                <a:close/>
                <a:moveTo>
                  <a:pt x="572128" y="311582"/>
                </a:moveTo>
                <a:cubicBezTo>
                  <a:pt x="567652" y="311582"/>
                  <a:pt x="560041" y="319640"/>
                  <a:pt x="549297" y="335756"/>
                </a:cubicBezTo>
                <a:lnTo>
                  <a:pt x="530495" y="355902"/>
                </a:lnTo>
                <a:lnTo>
                  <a:pt x="533181" y="355902"/>
                </a:lnTo>
                <a:lnTo>
                  <a:pt x="561384" y="331727"/>
                </a:lnTo>
                <a:lnTo>
                  <a:pt x="561384" y="327698"/>
                </a:lnTo>
                <a:lnTo>
                  <a:pt x="557355" y="327698"/>
                </a:lnTo>
                <a:lnTo>
                  <a:pt x="564070" y="323425"/>
                </a:lnTo>
                <a:lnTo>
                  <a:pt x="564070" y="327698"/>
                </a:lnTo>
                <a:lnTo>
                  <a:pt x="566756" y="327698"/>
                </a:lnTo>
                <a:lnTo>
                  <a:pt x="566756" y="322326"/>
                </a:lnTo>
                <a:lnTo>
                  <a:pt x="565797" y="322326"/>
                </a:lnTo>
                <a:lnTo>
                  <a:pt x="572128" y="318297"/>
                </a:lnTo>
                <a:close/>
                <a:moveTo>
                  <a:pt x="586901" y="291436"/>
                </a:moveTo>
                <a:lnTo>
                  <a:pt x="586901" y="296809"/>
                </a:lnTo>
                <a:lnTo>
                  <a:pt x="589588" y="296809"/>
                </a:lnTo>
                <a:lnTo>
                  <a:pt x="589588" y="291436"/>
                </a:lnTo>
                <a:close/>
                <a:moveTo>
                  <a:pt x="608390" y="269948"/>
                </a:moveTo>
                <a:cubicBezTo>
                  <a:pt x="605704" y="269948"/>
                  <a:pt x="603466" y="272186"/>
                  <a:pt x="601675" y="276663"/>
                </a:cubicBezTo>
                <a:lnTo>
                  <a:pt x="603018" y="276663"/>
                </a:lnTo>
                <a:cubicBezTo>
                  <a:pt x="606599" y="276663"/>
                  <a:pt x="608390" y="274872"/>
                  <a:pt x="608390" y="271291"/>
                </a:cubicBezTo>
                <a:close/>
                <a:moveTo>
                  <a:pt x="615105" y="235029"/>
                </a:moveTo>
                <a:cubicBezTo>
                  <a:pt x="554221" y="298599"/>
                  <a:pt x="523779" y="330832"/>
                  <a:pt x="523779" y="331727"/>
                </a:cubicBezTo>
                <a:cubicBezTo>
                  <a:pt x="523779" y="333518"/>
                  <a:pt x="521093" y="336652"/>
                  <a:pt x="515721" y="341128"/>
                </a:cubicBezTo>
                <a:cubicBezTo>
                  <a:pt x="515721" y="344710"/>
                  <a:pt x="508559" y="355006"/>
                  <a:pt x="494233" y="372018"/>
                </a:cubicBezTo>
                <a:lnTo>
                  <a:pt x="494233" y="377390"/>
                </a:lnTo>
                <a:lnTo>
                  <a:pt x="496919" y="377390"/>
                </a:lnTo>
                <a:cubicBezTo>
                  <a:pt x="498710" y="377390"/>
                  <a:pt x="539448" y="330832"/>
                  <a:pt x="619134" y="237715"/>
                </a:cubicBezTo>
                <a:close/>
                <a:moveTo>
                  <a:pt x="362616" y="153105"/>
                </a:moveTo>
                <a:cubicBezTo>
                  <a:pt x="362616" y="155791"/>
                  <a:pt x="359930" y="158029"/>
                  <a:pt x="354558" y="159820"/>
                </a:cubicBezTo>
                <a:lnTo>
                  <a:pt x="353215" y="159820"/>
                </a:lnTo>
                <a:lnTo>
                  <a:pt x="353215" y="155791"/>
                </a:lnTo>
                <a:cubicBezTo>
                  <a:pt x="354111" y="155791"/>
                  <a:pt x="355006" y="155343"/>
                  <a:pt x="355901" y="154448"/>
                </a:cubicBezTo>
                <a:lnTo>
                  <a:pt x="358587" y="154448"/>
                </a:lnTo>
                <a:close/>
                <a:moveTo>
                  <a:pt x="513035" y="18802"/>
                </a:moveTo>
                <a:cubicBezTo>
                  <a:pt x="520198" y="24174"/>
                  <a:pt x="532285" y="29547"/>
                  <a:pt x="549297" y="34919"/>
                </a:cubicBezTo>
                <a:cubicBezTo>
                  <a:pt x="549297" y="35814"/>
                  <a:pt x="549745" y="36262"/>
                  <a:pt x="550640" y="36262"/>
                </a:cubicBezTo>
                <a:cubicBezTo>
                  <a:pt x="550640" y="35366"/>
                  <a:pt x="551088" y="34919"/>
                  <a:pt x="551983" y="34919"/>
                </a:cubicBezTo>
                <a:lnTo>
                  <a:pt x="554669" y="38948"/>
                </a:lnTo>
                <a:cubicBezTo>
                  <a:pt x="591378" y="36262"/>
                  <a:pt x="610181" y="32233"/>
                  <a:pt x="611076" y="26861"/>
                </a:cubicBezTo>
                <a:cubicBezTo>
                  <a:pt x="654053" y="34919"/>
                  <a:pt x="675541" y="44320"/>
                  <a:pt x="675541" y="55064"/>
                </a:cubicBezTo>
                <a:cubicBezTo>
                  <a:pt x="695239" y="67599"/>
                  <a:pt x="710908" y="79238"/>
                  <a:pt x="722547" y="89983"/>
                </a:cubicBezTo>
                <a:lnTo>
                  <a:pt x="719861" y="102070"/>
                </a:lnTo>
                <a:cubicBezTo>
                  <a:pt x="725233" y="108337"/>
                  <a:pt x="727919" y="114605"/>
                  <a:pt x="727919" y="120872"/>
                </a:cubicBezTo>
                <a:lnTo>
                  <a:pt x="726576" y="120872"/>
                </a:lnTo>
                <a:cubicBezTo>
                  <a:pt x="731053" y="132512"/>
                  <a:pt x="736873" y="143256"/>
                  <a:pt x="744036" y="153105"/>
                </a:cubicBezTo>
                <a:cubicBezTo>
                  <a:pt x="746721" y="158477"/>
                  <a:pt x="748065" y="164297"/>
                  <a:pt x="748065" y="170564"/>
                </a:cubicBezTo>
                <a:lnTo>
                  <a:pt x="731948" y="182651"/>
                </a:lnTo>
                <a:cubicBezTo>
                  <a:pt x="731053" y="182651"/>
                  <a:pt x="730605" y="181756"/>
                  <a:pt x="730605" y="179965"/>
                </a:cubicBezTo>
                <a:lnTo>
                  <a:pt x="688972" y="196082"/>
                </a:lnTo>
                <a:lnTo>
                  <a:pt x="691658" y="201454"/>
                </a:lnTo>
                <a:cubicBezTo>
                  <a:pt x="689867" y="201454"/>
                  <a:pt x="688972" y="201901"/>
                  <a:pt x="688972" y="202797"/>
                </a:cubicBezTo>
                <a:lnTo>
                  <a:pt x="683599" y="201454"/>
                </a:lnTo>
                <a:cubicBezTo>
                  <a:pt x="677332" y="207721"/>
                  <a:pt x="667035" y="211750"/>
                  <a:pt x="652710" y="213541"/>
                </a:cubicBezTo>
                <a:lnTo>
                  <a:pt x="648681" y="212198"/>
                </a:lnTo>
                <a:lnTo>
                  <a:pt x="644652" y="212198"/>
                </a:lnTo>
                <a:cubicBezTo>
                  <a:pt x="630326" y="226524"/>
                  <a:pt x="621820" y="233686"/>
                  <a:pt x="619134" y="233686"/>
                </a:cubicBezTo>
                <a:cubicBezTo>
                  <a:pt x="623611" y="238163"/>
                  <a:pt x="625849" y="241297"/>
                  <a:pt x="625849" y="243088"/>
                </a:cubicBezTo>
                <a:cubicBezTo>
                  <a:pt x="623163" y="248460"/>
                  <a:pt x="620477" y="252936"/>
                  <a:pt x="617791" y="256518"/>
                </a:cubicBezTo>
                <a:cubicBezTo>
                  <a:pt x="616001" y="259204"/>
                  <a:pt x="614658" y="260995"/>
                  <a:pt x="613762" y="261890"/>
                </a:cubicBezTo>
                <a:lnTo>
                  <a:pt x="613762" y="265919"/>
                </a:lnTo>
                <a:cubicBezTo>
                  <a:pt x="623611" y="260547"/>
                  <a:pt x="629878" y="257861"/>
                  <a:pt x="632564" y="257861"/>
                </a:cubicBezTo>
                <a:lnTo>
                  <a:pt x="632564" y="259204"/>
                </a:lnTo>
                <a:cubicBezTo>
                  <a:pt x="632564" y="266367"/>
                  <a:pt x="631221" y="269948"/>
                  <a:pt x="628535" y="269948"/>
                </a:cubicBezTo>
                <a:lnTo>
                  <a:pt x="629878" y="273977"/>
                </a:lnTo>
                <a:lnTo>
                  <a:pt x="629878" y="284721"/>
                </a:lnTo>
                <a:cubicBezTo>
                  <a:pt x="626297" y="284721"/>
                  <a:pt x="621372" y="289198"/>
                  <a:pt x="615105" y="298152"/>
                </a:cubicBezTo>
                <a:lnTo>
                  <a:pt x="615105" y="296809"/>
                </a:lnTo>
                <a:cubicBezTo>
                  <a:pt x="607942" y="300390"/>
                  <a:pt x="602123" y="305762"/>
                  <a:pt x="597646" y="312925"/>
                </a:cubicBezTo>
                <a:lnTo>
                  <a:pt x="593617" y="312925"/>
                </a:lnTo>
                <a:lnTo>
                  <a:pt x="593617" y="315611"/>
                </a:lnTo>
                <a:lnTo>
                  <a:pt x="594960" y="320983"/>
                </a:lnTo>
                <a:cubicBezTo>
                  <a:pt x="586901" y="323669"/>
                  <a:pt x="582872" y="327250"/>
                  <a:pt x="582872" y="331727"/>
                </a:cubicBezTo>
                <a:lnTo>
                  <a:pt x="577500" y="330384"/>
                </a:lnTo>
                <a:lnTo>
                  <a:pt x="547954" y="366646"/>
                </a:lnTo>
                <a:cubicBezTo>
                  <a:pt x="549745" y="368437"/>
                  <a:pt x="550640" y="370227"/>
                  <a:pt x="550640" y="372018"/>
                </a:cubicBezTo>
                <a:lnTo>
                  <a:pt x="550640" y="373361"/>
                </a:lnTo>
                <a:cubicBezTo>
                  <a:pt x="543477" y="373361"/>
                  <a:pt x="539896" y="377838"/>
                  <a:pt x="539896" y="386791"/>
                </a:cubicBezTo>
                <a:cubicBezTo>
                  <a:pt x="538105" y="386791"/>
                  <a:pt x="537210" y="387239"/>
                  <a:pt x="537210" y="388134"/>
                </a:cubicBezTo>
                <a:cubicBezTo>
                  <a:pt x="569442" y="394402"/>
                  <a:pt x="619134" y="418576"/>
                  <a:pt x="686285" y="460658"/>
                </a:cubicBezTo>
                <a:cubicBezTo>
                  <a:pt x="697030" y="469611"/>
                  <a:pt x="718518" y="479908"/>
                  <a:pt x="750751" y="491547"/>
                </a:cubicBezTo>
                <a:cubicBezTo>
                  <a:pt x="752541" y="496919"/>
                  <a:pt x="762838" y="502739"/>
                  <a:pt x="781640" y="509006"/>
                </a:cubicBezTo>
                <a:cubicBezTo>
                  <a:pt x="781640" y="510797"/>
                  <a:pt x="796414" y="521989"/>
                  <a:pt x="825960" y="542582"/>
                </a:cubicBezTo>
                <a:cubicBezTo>
                  <a:pt x="859983" y="571233"/>
                  <a:pt x="882367" y="588245"/>
                  <a:pt x="893111" y="593617"/>
                </a:cubicBezTo>
                <a:lnTo>
                  <a:pt x="893111" y="597646"/>
                </a:lnTo>
                <a:lnTo>
                  <a:pt x="897140" y="597646"/>
                </a:lnTo>
                <a:lnTo>
                  <a:pt x="919972" y="590931"/>
                </a:lnTo>
                <a:lnTo>
                  <a:pt x="921315" y="590931"/>
                </a:lnTo>
                <a:cubicBezTo>
                  <a:pt x="953547" y="590931"/>
                  <a:pt x="980408" y="598989"/>
                  <a:pt x="1001896" y="615105"/>
                </a:cubicBezTo>
                <a:lnTo>
                  <a:pt x="1008611" y="619135"/>
                </a:lnTo>
                <a:lnTo>
                  <a:pt x="1015327" y="623164"/>
                </a:lnTo>
                <a:lnTo>
                  <a:pt x="1028757" y="629879"/>
                </a:lnTo>
                <a:cubicBezTo>
                  <a:pt x="1033234" y="632565"/>
                  <a:pt x="1035920" y="633908"/>
                  <a:pt x="1036815" y="633908"/>
                </a:cubicBezTo>
                <a:cubicBezTo>
                  <a:pt x="1036815" y="632117"/>
                  <a:pt x="1037710" y="631222"/>
                  <a:pt x="1039501" y="631222"/>
                </a:cubicBezTo>
                <a:cubicBezTo>
                  <a:pt x="1039501" y="633908"/>
                  <a:pt x="1048902" y="636146"/>
                  <a:pt x="1067705" y="637937"/>
                </a:cubicBezTo>
                <a:lnTo>
                  <a:pt x="1079792" y="636594"/>
                </a:lnTo>
                <a:cubicBezTo>
                  <a:pt x="1126350" y="642861"/>
                  <a:pt x="1149629" y="651367"/>
                  <a:pt x="1149629" y="662111"/>
                </a:cubicBezTo>
                <a:cubicBezTo>
                  <a:pt x="1152315" y="662111"/>
                  <a:pt x="1155001" y="665245"/>
                  <a:pt x="1157687" y="671513"/>
                </a:cubicBezTo>
                <a:lnTo>
                  <a:pt x="1157687" y="675542"/>
                </a:lnTo>
                <a:lnTo>
                  <a:pt x="1153658" y="682257"/>
                </a:lnTo>
                <a:cubicBezTo>
                  <a:pt x="1158135" y="682257"/>
                  <a:pt x="1162164" y="693001"/>
                  <a:pt x="1165746" y="714489"/>
                </a:cubicBezTo>
                <a:cubicBezTo>
                  <a:pt x="1166641" y="714489"/>
                  <a:pt x="1170670" y="719414"/>
                  <a:pt x="1177833" y="729263"/>
                </a:cubicBezTo>
                <a:cubicBezTo>
                  <a:pt x="1179623" y="729263"/>
                  <a:pt x="1180966" y="731949"/>
                  <a:pt x="1181862" y="737321"/>
                </a:cubicBezTo>
                <a:cubicBezTo>
                  <a:pt x="1184548" y="744484"/>
                  <a:pt x="1187234" y="752989"/>
                  <a:pt x="1189920" y="762838"/>
                </a:cubicBezTo>
                <a:lnTo>
                  <a:pt x="1185891" y="765524"/>
                </a:lnTo>
                <a:lnTo>
                  <a:pt x="1184548" y="765524"/>
                </a:lnTo>
                <a:lnTo>
                  <a:pt x="1168432" y="762838"/>
                </a:lnTo>
                <a:lnTo>
                  <a:pt x="1165746" y="766867"/>
                </a:lnTo>
                <a:cubicBezTo>
                  <a:pt x="1163059" y="764181"/>
                  <a:pt x="1157687" y="762838"/>
                  <a:pt x="1149629" y="762838"/>
                </a:cubicBezTo>
                <a:cubicBezTo>
                  <a:pt x="1149629" y="769106"/>
                  <a:pt x="1144257" y="774478"/>
                  <a:pt x="1133513" y="778955"/>
                </a:cubicBezTo>
                <a:lnTo>
                  <a:pt x="1133513" y="770896"/>
                </a:lnTo>
                <a:lnTo>
                  <a:pt x="1130827" y="770896"/>
                </a:lnTo>
                <a:cubicBezTo>
                  <a:pt x="1128141" y="770896"/>
                  <a:pt x="1120530" y="773583"/>
                  <a:pt x="1107995" y="778955"/>
                </a:cubicBezTo>
                <a:lnTo>
                  <a:pt x="1102623" y="778955"/>
                </a:lnTo>
                <a:lnTo>
                  <a:pt x="1079792" y="793728"/>
                </a:lnTo>
                <a:lnTo>
                  <a:pt x="1031443" y="791042"/>
                </a:lnTo>
                <a:cubicBezTo>
                  <a:pt x="1031443" y="798205"/>
                  <a:pt x="1009507" y="807158"/>
                  <a:pt x="965635" y="817902"/>
                </a:cubicBezTo>
                <a:lnTo>
                  <a:pt x="954890" y="815216"/>
                </a:lnTo>
                <a:lnTo>
                  <a:pt x="950861" y="815216"/>
                </a:lnTo>
                <a:lnTo>
                  <a:pt x="938774" y="817902"/>
                </a:lnTo>
                <a:lnTo>
                  <a:pt x="934745" y="812530"/>
                </a:lnTo>
                <a:cubicBezTo>
                  <a:pt x="936536" y="812530"/>
                  <a:pt x="937431" y="811635"/>
                  <a:pt x="937431" y="809844"/>
                </a:cubicBezTo>
                <a:lnTo>
                  <a:pt x="926687" y="812530"/>
                </a:lnTo>
                <a:cubicBezTo>
                  <a:pt x="923106" y="812530"/>
                  <a:pt x="910123" y="805367"/>
                  <a:pt x="887739" y="791042"/>
                </a:cubicBezTo>
                <a:lnTo>
                  <a:pt x="875652" y="778955"/>
                </a:lnTo>
                <a:cubicBezTo>
                  <a:pt x="872070" y="778955"/>
                  <a:pt x="859983" y="771344"/>
                  <a:pt x="839390" y="756123"/>
                </a:cubicBezTo>
                <a:cubicBezTo>
                  <a:pt x="818797" y="743588"/>
                  <a:pt x="808501" y="734635"/>
                  <a:pt x="808501" y="729263"/>
                </a:cubicBezTo>
                <a:lnTo>
                  <a:pt x="804472" y="731949"/>
                </a:lnTo>
                <a:cubicBezTo>
                  <a:pt x="799099" y="724786"/>
                  <a:pt x="783431" y="713146"/>
                  <a:pt x="757466" y="697030"/>
                </a:cubicBezTo>
                <a:lnTo>
                  <a:pt x="756123" y="695687"/>
                </a:lnTo>
                <a:lnTo>
                  <a:pt x="753437" y="693001"/>
                </a:lnTo>
                <a:lnTo>
                  <a:pt x="748065" y="687629"/>
                </a:lnTo>
                <a:cubicBezTo>
                  <a:pt x="744483" y="684047"/>
                  <a:pt x="739111" y="677780"/>
                  <a:pt x="731948" y="668826"/>
                </a:cubicBezTo>
                <a:lnTo>
                  <a:pt x="731948" y="666140"/>
                </a:lnTo>
                <a:lnTo>
                  <a:pt x="737320" y="668826"/>
                </a:lnTo>
                <a:lnTo>
                  <a:pt x="737320" y="666140"/>
                </a:lnTo>
                <a:cubicBezTo>
                  <a:pt x="733739" y="666140"/>
                  <a:pt x="731948" y="664797"/>
                  <a:pt x="731948" y="662111"/>
                </a:cubicBezTo>
                <a:lnTo>
                  <a:pt x="727919" y="664797"/>
                </a:lnTo>
                <a:lnTo>
                  <a:pt x="726576" y="664797"/>
                </a:lnTo>
                <a:cubicBezTo>
                  <a:pt x="726576" y="662111"/>
                  <a:pt x="725233" y="659425"/>
                  <a:pt x="722547" y="656739"/>
                </a:cubicBezTo>
                <a:lnTo>
                  <a:pt x="725233" y="651367"/>
                </a:lnTo>
                <a:cubicBezTo>
                  <a:pt x="676884" y="600332"/>
                  <a:pt x="637937" y="567652"/>
                  <a:pt x="608390" y="553326"/>
                </a:cubicBezTo>
                <a:lnTo>
                  <a:pt x="603018" y="556012"/>
                </a:lnTo>
                <a:lnTo>
                  <a:pt x="447227" y="476774"/>
                </a:lnTo>
                <a:cubicBezTo>
                  <a:pt x="442750" y="481251"/>
                  <a:pt x="440512" y="485280"/>
                  <a:pt x="440512" y="488861"/>
                </a:cubicBezTo>
                <a:cubicBezTo>
                  <a:pt x="431559" y="488861"/>
                  <a:pt x="419471" y="497815"/>
                  <a:pt x="404250" y="515722"/>
                </a:cubicBezTo>
                <a:cubicBezTo>
                  <a:pt x="374704" y="535419"/>
                  <a:pt x="359930" y="546611"/>
                  <a:pt x="359930" y="549297"/>
                </a:cubicBezTo>
                <a:cubicBezTo>
                  <a:pt x="359930" y="552879"/>
                  <a:pt x="356797" y="556012"/>
                  <a:pt x="350529" y="558698"/>
                </a:cubicBezTo>
                <a:cubicBezTo>
                  <a:pt x="350529" y="564071"/>
                  <a:pt x="348739" y="566757"/>
                  <a:pt x="345157" y="566757"/>
                </a:cubicBezTo>
                <a:lnTo>
                  <a:pt x="341128" y="564071"/>
                </a:lnTo>
                <a:cubicBezTo>
                  <a:pt x="317849" y="587350"/>
                  <a:pt x="283378" y="615553"/>
                  <a:pt x="237715" y="648681"/>
                </a:cubicBezTo>
                <a:cubicBezTo>
                  <a:pt x="235925" y="648681"/>
                  <a:pt x="235029" y="648233"/>
                  <a:pt x="235029" y="647338"/>
                </a:cubicBezTo>
                <a:cubicBezTo>
                  <a:pt x="195634" y="654501"/>
                  <a:pt x="168325" y="661664"/>
                  <a:pt x="153105" y="668826"/>
                </a:cubicBezTo>
                <a:lnTo>
                  <a:pt x="130273" y="671513"/>
                </a:lnTo>
                <a:cubicBezTo>
                  <a:pt x="118634" y="672408"/>
                  <a:pt x="110576" y="673751"/>
                  <a:pt x="106099" y="675542"/>
                </a:cubicBezTo>
                <a:lnTo>
                  <a:pt x="104756" y="671513"/>
                </a:lnTo>
                <a:cubicBezTo>
                  <a:pt x="105651" y="671513"/>
                  <a:pt x="106099" y="670617"/>
                  <a:pt x="106099" y="668826"/>
                </a:cubicBezTo>
                <a:lnTo>
                  <a:pt x="87296" y="664797"/>
                </a:lnTo>
                <a:lnTo>
                  <a:pt x="87296" y="660768"/>
                </a:lnTo>
                <a:lnTo>
                  <a:pt x="92669" y="660768"/>
                </a:lnTo>
                <a:lnTo>
                  <a:pt x="92669" y="658082"/>
                </a:lnTo>
                <a:cubicBezTo>
                  <a:pt x="85506" y="658082"/>
                  <a:pt x="75657" y="654501"/>
                  <a:pt x="63122" y="647338"/>
                </a:cubicBezTo>
                <a:cubicBezTo>
                  <a:pt x="63122" y="650024"/>
                  <a:pt x="61779" y="651367"/>
                  <a:pt x="59093" y="651367"/>
                </a:cubicBezTo>
                <a:lnTo>
                  <a:pt x="47005" y="651367"/>
                </a:lnTo>
                <a:lnTo>
                  <a:pt x="47005" y="647338"/>
                </a:lnTo>
                <a:lnTo>
                  <a:pt x="55064" y="647338"/>
                </a:lnTo>
                <a:lnTo>
                  <a:pt x="55064" y="644652"/>
                </a:lnTo>
                <a:cubicBezTo>
                  <a:pt x="43424" y="644652"/>
                  <a:pt x="32680" y="631222"/>
                  <a:pt x="22831" y="604361"/>
                </a:cubicBezTo>
                <a:lnTo>
                  <a:pt x="0" y="580187"/>
                </a:lnTo>
                <a:lnTo>
                  <a:pt x="0" y="573472"/>
                </a:lnTo>
                <a:lnTo>
                  <a:pt x="16116" y="561384"/>
                </a:lnTo>
                <a:lnTo>
                  <a:pt x="16116" y="564071"/>
                </a:lnTo>
                <a:cubicBezTo>
                  <a:pt x="28651" y="564071"/>
                  <a:pt x="44320" y="560489"/>
                  <a:pt x="63122" y="553326"/>
                </a:cubicBezTo>
                <a:lnTo>
                  <a:pt x="60436" y="549297"/>
                </a:lnTo>
                <a:cubicBezTo>
                  <a:pt x="61331" y="543030"/>
                  <a:pt x="62674" y="539896"/>
                  <a:pt x="64465" y="539896"/>
                </a:cubicBezTo>
                <a:lnTo>
                  <a:pt x="67151" y="541239"/>
                </a:lnTo>
                <a:cubicBezTo>
                  <a:pt x="68046" y="542134"/>
                  <a:pt x="68942" y="542582"/>
                  <a:pt x="69837" y="542582"/>
                </a:cubicBezTo>
                <a:cubicBezTo>
                  <a:pt x="81476" y="531838"/>
                  <a:pt x="87296" y="521989"/>
                  <a:pt x="87296" y="513036"/>
                </a:cubicBezTo>
                <a:lnTo>
                  <a:pt x="89982" y="513036"/>
                </a:lnTo>
                <a:lnTo>
                  <a:pt x="94012" y="515722"/>
                </a:lnTo>
                <a:lnTo>
                  <a:pt x="124901" y="488861"/>
                </a:lnTo>
                <a:cubicBezTo>
                  <a:pt x="124901" y="481698"/>
                  <a:pt x="128930" y="478117"/>
                  <a:pt x="136988" y="478117"/>
                </a:cubicBezTo>
                <a:cubicBezTo>
                  <a:pt x="136988" y="475431"/>
                  <a:pt x="142360" y="470954"/>
                  <a:pt x="153105" y="464687"/>
                </a:cubicBezTo>
                <a:cubicBezTo>
                  <a:pt x="157581" y="457524"/>
                  <a:pt x="162058" y="453942"/>
                  <a:pt x="166535" y="453942"/>
                </a:cubicBezTo>
                <a:lnTo>
                  <a:pt x="166535" y="451256"/>
                </a:lnTo>
                <a:lnTo>
                  <a:pt x="162506" y="451256"/>
                </a:lnTo>
                <a:lnTo>
                  <a:pt x="162506" y="447227"/>
                </a:lnTo>
                <a:cubicBezTo>
                  <a:pt x="163401" y="443646"/>
                  <a:pt x="164744" y="441855"/>
                  <a:pt x="166535" y="441855"/>
                </a:cubicBezTo>
                <a:lnTo>
                  <a:pt x="170564" y="441855"/>
                </a:lnTo>
                <a:lnTo>
                  <a:pt x="175936" y="444541"/>
                </a:lnTo>
                <a:cubicBezTo>
                  <a:pt x="178622" y="441855"/>
                  <a:pt x="180861" y="438722"/>
                  <a:pt x="182651" y="435140"/>
                </a:cubicBezTo>
                <a:cubicBezTo>
                  <a:pt x="183547" y="433349"/>
                  <a:pt x="183994" y="432006"/>
                  <a:pt x="183994" y="431111"/>
                </a:cubicBezTo>
                <a:lnTo>
                  <a:pt x="179965" y="431111"/>
                </a:lnTo>
                <a:cubicBezTo>
                  <a:pt x="194291" y="422158"/>
                  <a:pt x="205035" y="410518"/>
                  <a:pt x="212198" y="396192"/>
                </a:cubicBezTo>
                <a:cubicBezTo>
                  <a:pt x="222942" y="387239"/>
                  <a:pt x="229209" y="378285"/>
                  <a:pt x="231000" y="369332"/>
                </a:cubicBezTo>
                <a:lnTo>
                  <a:pt x="231000" y="362617"/>
                </a:lnTo>
                <a:lnTo>
                  <a:pt x="237715" y="362617"/>
                </a:lnTo>
                <a:cubicBezTo>
                  <a:pt x="241296" y="350977"/>
                  <a:pt x="247116" y="342024"/>
                  <a:pt x="255175" y="335756"/>
                </a:cubicBezTo>
                <a:lnTo>
                  <a:pt x="255175" y="333070"/>
                </a:lnTo>
                <a:cubicBezTo>
                  <a:pt x="252489" y="333070"/>
                  <a:pt x="250250" y="329489"/>
                  <a:pt x="248459" y="322326"/>
                </a:cubicBezTo>
                <a:cubicBezTo>
                  <a:pt x="263680" y="322326"/>
                  <a:pt x="285169" y="299047"/>
                  <a:pt x="312925" y="252489"/>
                </a:cubicBezTo>
                <a:cubicBezTo>
                  <a:pt x="313820" y="252489"/>
                  <a:pt x="320087" y="243983"/>
                  <a:pt x="331727" y="226971"/>
                </a:cubicBezTo>
                <a:lnTo>
                  <a:pt x="323669" y="226971"/>
                </a:lnTo>
                <a:lnTo>
                  <a:pt x="323669" y="224285"/>
                </a:lnTo>
                <a:lnTo>
                  <a:pt x="333070" y="224285"/>
                </a:lnTo>
                <a:cubicBezTo>
                  <a:pt x="338442" y="212646"/>
                  <a:pt x="367541" y="180413"/>
                  <a:pt x="420367" y="127587"/>
                </a:cubicBezTo>
                <a:lnTo>
                  <a:pt x="419023" y="123558"/>
                </a:lnTo>
                <a:cubicBezTo>
                  <a:pt x="423500" y="123558"/>
                  <a:pt x="440960" y="104756"/>
                  <a:pt x="471402" y="67151"/>
                </a:cubicBezTo>
                <a:lnTo>
                  <a:pt x="472745" y="67151"/>
                </a:lnTo>
                <a:lnTo>
                  <a:pt x="472745" y="64465"/>
                </a:lnTo>
                <a:lnTo>
                  <a:pt x="471402" y="60436"/>
                </a:lnTo>
                <a:cubicBezTo>
                  <a:pt x="473192" y="60436"/>
                  <a:pt x="475878" y="56407"/>
                  <a:pt x="479459" y="48349"/>
                </a:cubicBezTo>
                <a:cubicBezTo>
                  <a:pt x="477669" y="48349"/>
                  <a:pt x="476774" y="47454"/>
                  <a:pt x="476774" y="45663"/>
                </a:cubicBezTo>
                <a:cubicBezTo>
                  <a:pt x="478564" y="45663"/>
                  <a:pt x="479459" y="44767"/>
                  <a:pt x="479459" y="42977"/>
                </a:cubicBezTo>
                <a:lnTo>
                  <a:pt x="484832" y="45663"/>
                </a:lnTo>
                <a:lnTo>
                  <a:pt x="488861" y="42977"/>
                </a:lnTo>
                <a:lnTo>
                  <a:pt x="494233" y="37605"/>
                </a:lnTo>
                <a:cubicBezTo>
                  <a:pt x="495128" y="36709"/>
                  <a:pt x="496471" y="36262"/>
                  <a:pt x="498262" y="36262"/>
                </a:cubicBezTo>
                <a:lnTo>
                  <a:pt x="496919" y="30890"/>
                </a:lnTo>
                <a:cubicBezTo>
                  <a:pt x="497814" y="29994"/>
                  <a:pt x="498262" y="28204"/>
                  <a:pt x="498262" y="25517"/>
                </a:cubicBezTo>
                <a:cubicBezTo>
                  <a:pt x="497367" y="25517"/>
                  <a:pt x="496919" y="25070"/>
                  <a:pt x="496919" y="24174"/>
                </a:cubicBezTo>
                <a:lnTo>
                  <a:pt x="503634" y="20145"/>
                </a:lnTo>
                <a:cubicBezTo>
                  <a:pt x="508111" y="22831"/>
                  <a:pt x="510797" y="24174"/>
                  <a:pt x="511692" y="24174"/>
                </a:cubicBezTo>
                <a:close/>
                <a:moveTo>
                  <a:pt x="484832" y="0"/>
                </a:moveTo>
                <a:lnTo>
                  <a:pt x="488861" y="6715"/>
                </a:lnTo>
                <a:lnTo>
                  <a:pt x="484832" y="9401"/>
                </a:lnTo>
                <a:cubicBezTo>
                  <a:pt x="481250" y="9401"/>
                  <a:pt x="479459" y="8058"/>
                  <a:pt x="479459" y="5372"/>
                </a:cubicBezTo>
                <a:cubicBezTo>
                  <a:pt x="479459" y="1791"/>
                  <a:pt x="481250" y="0"/>
                  <a:pt x="48483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2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056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2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98D7627-9526-0A3E-540D-C785D77DFFF0}"/>
              </a:ext>
            </a:extLst>
          </p:cNvPr>
          <p:cNvSpPr txBox="1"/>
          <p:nvPr/>
        </p:nvSpPr>
        <p:spPr>
          <a:xfrm>
            <a:off x="3545898" y="1290521"/>
            <a:ext cx="747141" cy="705746"/>
          </a:xfrm>
          <a:custGeom>
            <a:avLst/>
            <a:gdLst/>
            <a:ahLst/>
            <a:cxnLst/>
            <a:rect l="l" t="t" r="r" b="b"/>
            <a:pathLst>
              <a:path w="747141" h="705746">
                <a:moveTo>
                  <a:pt x="84810" y="687235"/>
                </a:moveTo>
                <a:lnTo>
                  <a:pt x="85315" y="687572"/>
                </a:lnTo>
                <a:lnTo>
                  <a:pt x="84810" y="687572"/>
                </a:lnTo>
                <a:close/>
                <a:moveTo>
                  <a:pt x="66637" y="684543"/>
                </a:moveTo>
                <a:cubicBezTo>
                  <a:pt x="67983" y="684543"/>
                  <a:pt x="68656" y="685553"/>
                  <a:pt x="68656" y="687572"/>
                </a:cubicBezTo>
                <a:lnTo>
                  <a:pt x="66637" y="687572"/>
                </a:lnTo>
                <a:close/>
                <a:moveTo>
                  <a:pt x="368522" y="682524"/>
                </a:moveTo>
                <a:lnTo>
                  <a:pt x="368522" y="684543"/>
                </a:lnTo>
                <a:lnTo>
                  <a:pt x="373273" y="685493"/>
                </a:lnTo>
                <a:close/>
                <a:moveTo>
                  <a:pt x="70675" y="682524"/>
                </a:moveTo>
                <a:lnTo>
                  <a:pt x="73704" y="682524"/>
                </a:lnTo>
                <a:cubicBezTo>
                  <a:pt x="75724" y="683197"/>
                  <a:pt x="76733" y="684206"/>
                  <a:pt x="76733" y="685553"/>
                </a:cubicBezTo>
                <a:lnTo>
                  <a:pt x="76733" y="687572"/>
                </a:lnTo>
                <a:lnTo>
                  <a:pt x="70675" y="687572"/>
                </a:lnTo>
                <a:close/>
                <a:moveTo>
                  <a:pt x="32308" y="646176"/>
                </a:moveTo>
                <a:cubicBezTo>
                  <a:pt x="34328" y="646176"/>
                  <a:pt x="35338" y="647186"/>
                  <a:pt x="35338" y="649205"/>
                </a:cubicBezTo>
                <a:lnTo>
                  <a:pt x="32308" y="649205"/>
                </a:lnTo>
                <a:close/>
                <a:moveTo>
                  <a:pt x="643147" y="644157"/>
                </a:moveTo>
                <a:cubicBezTo>
                  <a:pt x="643820" y="646849"/>
                  <a:pt x="644493" y="648196"/>
                  <a:pt x="645166" y="648196"/>
                </a:cubicBezTo>
                <a:lnTo>
                  <a:pt x="645166" y="644157"/>
                </a:lnTo>
                <a:close/>
                <a:moveTo>
                  <a:pt x="612857" y="631032"/>
                </a:moveTo>
                <a:lnTo>
                  <a:pt x="615280" y="633455"/>
                </a:lnTo>
                <a:lnTo>
                  <a:pt x="615718" y="634060"/>
                </a:lnTo>
                <a:lnTo>
                  <a:pt x="612857" y="634060"/>
                </a:lnTo>
                <a:close/>
                <a:moveTo>
                  <a:pt x="696659" y="628003"/>
                </a:moveTo>
                <a:lnTo>
                  <a:pt x="696659" y="631032"/>
                </a:lnTo>
                <a:cubicBezTo>
                  <a:pt x="698678" y="631032"/>
                  <a:pt x="699687" y="630022"/>
                  <a:pt x="699687" y="628003"/>
                </a:cubicBezTo>
                <a:close/>
                <a:moveTo>
                  <a:pt x="29280" y="582568"/>
                </a:moveTo>
                <a:lnTo>
                  <a:pt x="29280" y="585597"/>
                </a:lnTo>
                <a:lnTo>
                  <a:pt x="32308" y="585597"/>
                </a:lnTo>
                <a:cubicBezTo>
                  <a:pt x="32308" y="583578"/>
                  <a:pt x="31299" y="582568"/>
                  <a:pt x="29280" y="582568"/>
                </a:cubicBezTo>
                <a:close/>
                <a:moveTo>
                  <a:pt x="467468" y="531076"/>
                </a:moveTo>
                <a:lnTo>
                  <a:pt x="465448" y="532086"/>
                </a:lnTo>
                <a:lnTo>
                  <a:pt x="463429" y="532086"/>
                </a:lnTo>
                <a:cubicBezTo>
                  <a:pt x="462756" y="532759"/>
                  <a:pt x="462083" y="533095"/>
                  <a:pt x="461410" y="533095"/>
                </a:cubicBezTo>
                <a:lnTo>
                  <a:pt x="461410" y="534105"/>
                </a:lnTo>
                <a:lnTo>
                  <a:pt x="463429" y="534105"/>
                </a:lnTo>
                <a:cubicBezTo>
                  <a:pt x="464775" y="533432"/>
                  <a:pt x="466795" y="533095"/>
                  <a:pt x="469487" y="533095"/>
                </a:cubicBezTo>
                <a:lnTo>
                  <a:pt x="471506" y="533095"/>
                </a:lnTo>
                <a:lnTo>
                  <a:pt x="471506" y="531076"/>
                </a:lnTo>
                <a:close/>
                <a:moveTo>
                  <a:pt x="506844" y="505835"/>
                </a:moveTo>
                <a:lnTo>
                  <a:pt x="508863" y="509874"/>
                </a:lnTo>
                <a:cubicBezTo>
                  <a:pt x="508863" y="511893"/>
                  <a:pt x="507854" y="512902"/>
                  <a:pt x="505834" y="512902"/>
                </a:cubicBezTo>
                <a:lnTo>
                  <a:pt x="503815" y="512902"/>
                </a:lnTo>
                <a:lnTo>
                  <a:pt x="503815" y="509874"/>
                </a:lnTo>
                <a:cubicBezTo>
                  <a:pt x="503815" y="507181"/>
                  <a:pt x="504825" y="505835"/>
                  <a:pt x="506844" y="505835"/>
                </a:cubicBezTo>
                <a:close/>
                <a:moveTo>
                  <a:pt x="239287" y="469488"/>
                </a:moveTo>
                <a:lnTo>
                  <a:pt x="240297" y="469488"/>
                </a:lnTo>
                <a:cubicBezTo>
                  <a:pt x="240297" y="470834"/>
                  <a:pt x="238277" y="473190"/>
                  <a:pt x="234239" y="476555"/>
                </a:cubicBezTo>
                <a:lnTo>
                  <a:pt x="234239" y="474536"/>
                </a:lnTo>
                <a:close/>
                <a:moveTo>
                  <a:pt x="268567" y="439198"/>
                </a:moveTo>
                <a:lnTo>
                  <a:pt x="270586" y="439198"/>
                </a:lnTo>
                <a:lnTo>
                  <a:pt x="270586" y="442227"/>
                </a:lnTo>
                <a:lnTo>
                  <a:pt x="268567" y="442227"/>
                </a:lnTo>
                <a:close/>
                <a:moveTo>
                  <a:pt x="531076" y="430111"/>
                </a:moveTo>
                <a:lnTo>
                  <a:pt x="533095" y="430111"/>
                </a:lnTo>
                <a:lnTo>
                  <a:pt x="533095" y="433140"/>
                </a:lnTo>
                <a:lnTo>
                  <a:pt x="531076" y="433140"/>
                </a:lnTo>
                <a:close/>
                <a:moveTo>
                  <a:pt x="266547" y="429102"/>
                </a:moveTo>
                <a:cubicBezTo>
                  <a:pt x="267893" y="429102"/>
                  <a:pt x="268567" y="430111"/>
                  <a:pt x="268567" y="432131"/>
                </a:cubicBezTo>
                <a:lnTo>
                  <a:pt x="266547" y="433140"/>
                </a:lnTo>
                <a:cubicBezTo>
                  <a:pt x="264528" y="433140"/>
                  <a:pt x="263519" y="432131"/>
                  <a:pt x="263519" y="430111"/>
                </a:cubicBezTo>
                <a:close/>
                <a:moveTo>
                  <a:pt x="275298" y="425400"/>
                </a:moveTo>
                <a:lnTo>
                  <a:pt x="272605" y="428092"/>
                </a:lnTo>
                <a:lnTo>
                  <a:pt x="268567" y="428092"/>
                </a:lnTo>
                <a:close/>
                <a:moveTo>
                  <a:pt x="275634" y="425063"/>
                </a:moveTo>
                <a:lnTo>
                  <a:pt x="275803" y="425198"/>
                </a:lnTo>
                <a:lnTo>
                  <a:pt x="275298" y="425400"/>
                </a:lnTo>
                <a:close/>
                <a:moveTo>
                  <a:pt x="365493" y="409918"/>
                </a:moveTo>
                <a:lnTo>
                  <a:pt x="361454" y="417995"/>
                </a:lnTo>
                <a:cubicBezTo>
                  <a:pt x="366839" y="417995"/>
                  <a:pt x="372897" y="460737"/>
                  <a:pt x="379628" y="546221"/>
                </a:cubicBezTo>
                <a:lnTo>
                  <a:pt x="381648" y="546221"/>
                </a:lnTo>
                <a:cubicBezTo>
                  <a:pt x="382994" y="544202"/>
                  <a:pt x="389052" y="543192"/>
                  <a:pt x="399821" y="543192"/>
                </a:cubicBezTo>
                <a:lnTo>
                  <a:pt x="399821" y="544202"/>
                </a:lnTo>
                <a:lnTo>
                  <a:pt x="403860" y="544202"/>
                </a:lnTo>
                <a:lnTo>
                  <a:pt x="401841" y="542182"/>
                </a:lnTo>
                <a:lnTo>
                  <a:pt x="401841" y="540163"/>
                </a:lnTo>
                <a:lnTo>
                  <a:pt x="406889" y="540163"/>
                </a:lnTo>
                <a:lnTo>
                  <a:pt x="406889" y="543192"/>
                </a:lnTo>
                <a:lnTo>
                  <a:pt x="410927" y="543192"/>
                </a:lnTo>
                <a:cubicBezTo>
                  <a:pt x="410927" y="539826"/>
                  <a:pt x="411600" y="538144"/>
                  <a:pt x="412947" y="538144"/>
                </a:cubicBezTo>
                <a:lnTo>
                  <a:pt x="415975" y="538144"/>
                </a:lnTo>
                <a:lnTo>
                  <a:pt x="415975" y="542182"/>
                </a:lnTo>
                <a:lnTo>
                  <a:pt x="420014" y="542182"/>
                </a:lnTo>
                <a:cubicBezTo>
                  <a:pt x="420014" y="538817"/>
                  <a:pt x="420687" y="537134"/>
                  <a:pt x="422034" y="537134"/>
                </a:cubicBezTo>
                <a:lnTo>
                  <a:pt x="430111" y="537134"/>
                </a:lnTo>
                <a:cubicBezTo>
                  <a:pt x="431457" y="533095"/>
                  <a:pt x="433476" y="531076"/>
                  <a:pt x="436168" y="531076"/>
                </a:cubicBezTo>
                <a:cubicBezTo>
                  <a:pt x="439534" y="531076"/>
                  <a:pt x="442563" y="532086"/>
                  <a:pt x="445255" y="534105"/>
                </a:cubicBezTo>
                <a:cubicBezTo>
                  <a:pt x="460064" y="531413"/>
                  <a:pt x="468477" y="528384"/>
                  <a:pt x="470497" y="525018"/>
                </a:cubicBezTo>
                <a:lnTo>
                  <a:pt x="474535" y="528047"/>
                </a:lnTo>
                <a:lnTo>
                  <a:pt x="478574" y="528047"/>
                </a:lnTo>
                <a:lnTo>
                  <a:pt x="478574" y="525018"/>
                </a:lnTo>
                <a:lnTo>
                  <a:pt x="482612" y="526028"/>
                </a:lnTo>
                <a:cubicBezTo>
                  <a:pt x="500113" y="522662"/>
                  <a:pt x="508863" y="519297"/>
                  <a:pt x="508863" y="515931"/>
                </a:cubicBezTo>
                <a:lnTo>
                  <a:pt x="510883" y="505835"/>
                </a:lnTo>
                <a:cubicBezTo>
                  <a:pt x="509537" y="505835"/>
                  <a:pt x="508863" y="504489"/>
                  <a:pt x="508863" y="501796"/>
                </a:cubicBezTo>
                <a:lnTo>
                  <a:pt x="508863" y="500787"/>
                </a:lnTo>
                <a:cubicBezTo>
                  <a:pt x="513575" y="500787"/>
                  <a:pt x="516941" y="496412"/>
                  <a:pt x="518960" y="487661"/>
                </a:cubicBezTo>
                <a:cubicBezTo>
                  <a:pt x="518287" y="487661"/>
                  <a:pt x="517614" y="487325"/>
                  <a:pt x="516941" y="486652"/>
                </a:cubicBezTo>
                <a:lnTo>
                  <a:pt x="514921" y="483623"/>
                </a:lnTo>
                <a:lnTo>
                  <a:pt x="516941" y="483623"/>
                </a:lnTo>
                <a:lnTo>
                  <a:pt x="519970" y="485642"/>
                </a:lnTo>
                <a:cubicBezTo>
                  <a:pt x="519970" y="476892"/>
                  <a:pt x="522999" y="467132"/>
                  <a:pt x="529056" y="456362"/>
                </a:cubicBezTo>
                <a:lnTo>
                  <a:pt x="528047" y="453333"/>
                </a:lnTo>
                <a:cubicBezTo>
                  <a:pt x="534105" y="443237"/>
                  <a:pt x="537134" y="436506"/>
                  <a:pt x="537134" y="433140"/>
                </a:cubicBezTo>
                <a:lnTo>
                  <a:pt x="537134" y="428092"/>
                </a:lnTo>
                <a:lnTo>
                  <a:pt x="535114" y="426073"/>
                </a:lnTo>
                <a:lnTo>
                  <a:pt x="533095" y="424053"/>
                </a:lnTo>
                <a:lnTo>
                  <a:pt x="529056" y="422034"/>
                </a:lnTo>
                <a:cubicBezTo>
                  <a:pt x="528383" y="422034"/>
                  <a:pt x="522325" y="427755"/>
                  <a:pt x="510883" y="439198"/>
                </a:cubicBezTo>
                <a:cubicBezTo>
                  <a:pt x="500113" y="448621"/>
                  <a:pt x="493046" y="453333"/>
                  <a:pt x="489680" y="453333"/>
                </a:cubicBezTo>
                <a:lnTo>
                  <a:pt x="483622" y="453333"/>
                </a:lnTo>
                <a:lnTo>
                  <a:pt x="480593" y="451314"/>
                </a:lnTo>
                <a:cubicBezTo>
                  <a:pt x="480593" y="454006"/>
                  <a:pt x="479920" y="455352"/>
                  <a:pt x="478574" y="455352"/>
                </a:cubicBezTo>
                <a:lnTo>
                  <a:pt x="473526" y="451314"/>
                </a:lnTo>
                <a:lnTo>
                  <a:pt x="470497" y="451314"/>
                </a:lnTo>
                <a:cubicBezTo>
                  <a:pt x="459054" y="460737"/>
                  <a:pt x="451313" y="465449"/>
                  <a:pt x="447275" y="465449"/>
                </a:cubicBezTo>
                <a:lnTo>
                  <a:pt x="442227" y="465449"/>
                </a:lnTo>
                <a:cubicBezTo>
                  <a:pt x="440207" y="465449"/>
                  <a:pt x="439198" y="464439"/>
                  <a:pt x="439198" y="462420"/>
                </a:cubicBezTo>
                <a:lnTo>
                  <a:pt x="436168" y="464439"/>
                </a:lnTo>
                <a:cubicBezTo>
                  <a:pt x="433476" y="461747"/>
                  <a:pt x="430447" y="460401"/>
                  <a:pt x="427082" y="460401"/>
                </a:cubicBezTo>
                <a:lnTo>
                  <a:pt x="427082" y="458381"/>
                </a:lnTo>
                <a:lnTo>
                  <a:pt x="432130" y="458381"/>
                </a:lnTo>
                <a:lnTo>
                  <a:pt x="432130" y="456362"/>
                </a:lnTo>
                <a:lnTo>
                  <a:pt x="420014" y="456362"/>
                </a:lnTo>
                <a:lnTo>
                  <a:pt x="420014" y="453333"/>
                </a:lnTo>
                <a:lnTo>
                  <a:pt x="417995" y="453333"/>
                </a:lnTo>
                <a:lnTo>
                  <a:pt x="414966" y="455352"/>
                </a:lnTo>
                <a:cubicBezTo>
                  <a:pt x="414966" y="450641"/>
                  <a:pt x="408235" y="447612"/>
                  <a:pt x="394773" y="446266"/>
                </a:cubicBezTo>
                <a:lnTo>
                  <a:pt x="391744" y="447275"/>
                </a:lnTo>
                <a:lnTo>
                  <a:pt x="391744" y="444246"/>
                </a:lnTo>
                <a:lnTo>
                  <a:pt x="394773" y="444246"/>
                </a:lnTo>
                <a:cubicBezTo>
                  <a:pt x="386696" y="437515"/>
                  <a:pt x="379292" y="427082"/>
                  <a:pt x="372561" y="412947"/>
                </a:cubicBezTo>
                <a:close/>
                <a:moveTo>
                  <a:pt x="388715" y="379629"/>
                </a:moveTo>
                <a:cubicBezTo>
                  <a:pt x="388715" y="381648"/>
                  <a:pt x="387032" y="384340"/>
                  <a:pt x="383667" y="387706"/>
                </a:cubicBezTo>
                <a:lnTo>
                  <a:pt x="390734" y="387706"/>
                </a:lnTo>
                <a:cubicBezTo>
                  <a:pt x="391408" y="385013"/>
                  <a:pt x="393427" y="383667"/>
                  <a:pt x="396792" y="383667"/>
                </a:cubicBezTo>
                <a:cubicBezTo>
                  <a:pt x="396792" y="382994"/>
                  <a:pt x="396456" y="382321"/>
                  <a:pt x="395782" y="381648"/>
                </a:cubicBezTo>
                <a:lnTo>
                  <a:pt x="393763" y="380638"/>
                </a:lnTo>
                <a:lnTo>
                  <a:pt x="391744" y="379629"/>
                </a:lnTo>
                <a:close/>
                <a:moveTo>
                  <a:pt x="509873" y="331166"/>
                </a:moveTo>
                <a:lnTo>
                  <a:pt x="512902" y="331166"/>
                </a:lnTo>
                <a:lnTo>
                  <a:pt x="512902" y="333185"/>
                </a:lnTo>
                <a:lnTo>
                  <a:pt x="509873" y="333185"/>
                </a:lnTo>
                <a:close/>
                <a:moveTo>
                  <a:pt x="443236" y="310972"/>
                </a:moveTo>
                <a:lnTo>
                  <a:pt x="443236" y="314001"/>
                </a:lnTo>
                <a:lnTo>
                  <a:pt x="440207" y="314001"/>
                </a:lnTo>
                <a:cubicBezTo>
                  <a:pt x="441553" y="311982"/>
                  <a:pt x="442563" y="310972"/>
                  <a:pt x="443236" y="310972"/>
                </a:cubicBezTo>
                <a:close/>
                <a:moveTo>
                  <a:pt x="347319" y="299866"/>
                </a:moveTo>
                <a:lnTo>
                  <a:pt x="350348" y="299866"/>
                </a:lnTo>
                <a:lnTo>
                  <a:pt x="352368" y="304915"/>
                </a:lnTo>
                <a:lnTo>
                  <a:pt x="350348" y="304915"/>
                </a:lnTo>
                <a:cubicBezTo>
                  <a:pt x="348329" y="304915"/>
                  <a:pt x="347319" y="303905"/>
                  <a:pt x="347319" y="301886"/>
                </a:cubicBezTo>
                <a:close/>
                <a:moveTo>
                  <a:pt x="430111" y="147409"/>
                </a:moveTo>
                <a:cubicBezTo>
                  <a:pt x="430111" y="149429"/>
                  <a:pt x="429101" y="150438"/>
                  <a:pt x="427082" y="150438"/>
                </a:cubicBezTo>
                <a:lnTo>
                  <a:pt x="425062" y="150438"/>
                </a:lnTo>
                <a:lnTo>
                  <a:pt x="417995" y="149429"/>
                </a:lnTo>
                <a:cubicBezTo>
                  <a:pt x="417995" y="150775"/>
                  <a:pt x="403523" y="163900"/>
                  <a:pt x="374580" y="188805"/>
                </a:cubicBezTo>
                <a:cubicBezTo>
                  <a:pt x="374580" y="190151"/>
                  <a:pt x="372224" y="193180"/>
                  <a:pt x="367512" y="197892"/>
                </a:cubicBezTo>
                <a:lnTo>
                  <a:pt x="367512" y="198901"/>
                </a:lnTo>
                <a:cubicBezTo>
                  <a:pt x="378282" y="198901"/>
                  <a:pt x="398812" y="205296"/>
                  <a:pt x="429101" y="218085"/>
                </a:cubicBezTo>
                <a:cubicBezTo>
                  <a:pt x="436505" y="210681"/>
                  <a:pt x="441217" y="204286"/>
                  <a:pt x="443236" y="198901"/>
                </a:cubicBezTo>
                <a:cubicBezTo>
                  <a:pt x="445929" y="198901"/>
                  <a:pt x="447611" y="197555"/>
                  <a:pt x="448284" y="194863"/>
                </a:cubicBezTo>
                <a:cubicBezTo>
                  <a:pt x="446265" y="191497"/>
                  <a:pt x="445255" y="188468"/>
                  <a:pt x="445255" y="185776"/>
                </a:cubicBezTo>
                <a:lnTo>
                  <a:pt x="442227" y="186786"/>
                </a:lnTo>
                <a:lnTo>
                  <a:pt x="440207" y="186786"/>
                </a:lnTo>
                <a:lnTo>
                  <a:pt x="440207" y="183757"/>
                </a:lnTo>
                <a:lnTo>
                  <a:pt x="447275" y="183757"/>
                </a:lnTo>
                <a:lnTo>
                  <a:pt x="447275" y="181737"/>
                </a:lnTo>
                <a:cubicBezTo>
                  <a:pt x="441890" y="181737"/>
                  <a:pt x="439198" y="179381"/>
                  <a:pt x="439198" y="174670"/>
                </a:cubicBezTo>
                <a:cubicBezTo>
                  <a:pt x="441890" y="174670"/>
                  <a:pt x="443236" y="171641"/>
                  <a:pt x="443236" y="165583"/>
                </a:cubicBezTo>
                <a:lnTo>
                  <a:pt x="440207" y="165583"/>
                </a:lnTo>
                <a:lnTo>
                  <a:pt x="440207" y="163564"/>
                </a:lnTo>
                <a:lnTo>
                  <a:pt x="445255" y="159525"/>
                </a:lnTo>
                <a:lnTo>
                  <a:pt x="445255" y="154477"/>
                </a:lnTo>
                <a:lnTo>
                  <a:pt x="447275" y="154477"/>
                </a:lnTo>
                <a:lnTo>
                  <a:pt x="447275" y="151448"/>
                </a:lnTo>
                <a:lnTo>
                  <a:pt x="440207" y="151448"/>
                </a:lnTo>
                <a:lnTo>
                  <a:pt x="440207" y="154477"/>
                </a:lnTo>
                <a:lnTo>
                  <a:pt x="439198" y="154477"/>
                </a:lnTo>
                <a:cubicBezTo>
                  <a:pt x="439198" y="151784"/>
                  <a:pt x="436168" y="149429"/>
                  <a:pt x="430111" y="147409"/>
                </a:cubicBezTo>
                <a:close/>
                <a:moveTo>
                  <a:pt x="278663" y="14135"/>
                </a:moveTo>
                <a:lnTo>
                  <a:pt x="283712" y="14135"/>
                </a:lnTo>
                <a:cubicBezTo>
                  <a:pt x="283712" y="16155"/>
                  <a:pt x="282702" y="17164"/>
                  <a:pt x="280683" y="17164"/>
                </a:cubicBezTo>
                <a:close/>
                <a:moveTo>
                  <a:pt x="317030" y="0"/>
                </a:moveTo>
                <a:lnTo>
                  <a:pt x="317030" y="2020"/>
                </a:lnTo>
                <a:cubicBezTo>
                  <a:pt x="317030" y="4712"/>
                  <a:pt x="323424" y="6395"/>
                  <a:pt x="336213" y="7068"/>
                </a:cubicBezTo>
                <a:lnTo>
                  <a:pt x="336213" y="9087"/>
                </a:lnTo>
                <a:lnTo>
                  <a:pt x="334194" y="9087"/>
                </a:lnTo>
                <a:lnTo>
                  <a:pt x="334194" y="11106"/>
                </a:lnTo>
                <a:lnTo>
                  <a:pt x="336213" y="11106"/>
                </a:lnTo>
                <a:lnTo>
                  <a:pt x="336213" y="9087"/>
                </a:lnTo>
                <a:lnTo>
                  <a:pt x="345300" y="12116"/>
                </a:lnTo>
                <a:lnTo>
                  <a:pt x="347319" y="11106"/>
                </a:lnTo>
                <a:lnTo>
                  <a:pt x="352368" y="12116"/>
                </a:lnTo>
                <a:lnTo>
                  <a:pt x="359435" y="12116"/>
                </a:lnTo>
                <a:lnTo>
                  <a:pt x="365493" y="11106"/>
                </a:lnTo>
                <a:lnTo>
                  <a:pt x="372561" y="11106"/>
                </a:lnTo>
                <a:cubicBezTo>
                  <a:pt x="373234" y="11106"/>
                  <a:pt x="373570" y="11443"/>
                  <a:pt x="373570" y="12116"/>
                </a:cubicBezTo>
                <a:lnTo>
                  <a:pt x="376599" y="11106"/>
                </a:lnTo>
                <a:lnTo>
                  <a:pt x="377609" y="11106"/>
                </a:lnTo>
                <a:lnTo>
                  <a:pt x="381648" y="12116"/>
                </a:lnTo>
                <a:cubicBezTo>
                  <a:pt x="381648" y="11443"/>
                  <a:pt x="382657" y="10770"/>
                  <a:pt x="384676" y="10097"/>
                </a:cubicBezTo>
                <a:cubicBezTo>
                  <a:pt x="387369" y="8751"/>
                  <a:pt x="390734" y="7741"/>
                  <a:pt x="394773" y="7068"/>
                </a:cubicBezTo>
                <a:cubicBezTo>
                  <a:pt x="416312" y="14472"/>
                  <a:pt x="427082" y="20530"/>
                  <a:pt x="427082" y="25241"/>
                </a:cubicBezTo>
                <a:cubicBezTo>
                  <a:pt x="430447" y="25241"/>
                  <a:pt x="432130" y="25915"/>
                  <a:pt x="432130" y="27261"/>
                </a:cubicBezTo>
                <a:lnTo>
                  <a:pt x="431120" y="32309"/>
                </a:lnTo>
                <a:lnTo>
                  <a:pt x="431120" y="36348"/>
                </a:lnTo>
                <a:lnTo>
                  <a:pt x="430111" y="39377"/>
                </a:lnTo>
                <a:cubicBezTo>
                  <a:pt x="431457" y="43415"/>
                  <a:pt x="432466" y="46781"/>
                  <a:pt x="433140" y="49473"/>
                </a:cubicBezTo>
                <a:cubicBezTo>
                  <a:pt x="433813" y="52166"/>
                  <a:pt x="434149" y="53848"/>
                  <a:pt x="434149" y="54521"/>
                </a:cubicBezTo>
                <a:cubicBezTo>
                  <a:pt x="434149" y="55195"/>
                  <a:pt x="433813" y="55531"/>
                  <a:pt x="433140" y="55531"/>
                </a:cubicBezTo>
                <a:cubicBezTo>
                  <a:pt x="436505" y="62935"/>
                  <a:pt x="438524" y="66637"/>
                  <a:pt x="439198" y="66637"/>
                </a:cubicBezTo>
                <a:cubicBezTo>
                  <a:pt x="443236" y="63945"/>
                  <a:pt x="446265" y="62262"/>
                  <a:pt x="448284" y="61589"/>
                </a:cubicBezTo>
                <a:lnTo>
                  <a:pt x="452323" y="60579"/>
                </a:lnTo>
                <a:lnTo>
                  <a:pt x="454342" y="60579"/>
                </a:lnTo>
                <a:lnTo>
                  <a:pt x="454342" y="62599"/>
                </a:lnTo>
                <a:cubicBezTo>
                  <a:pt x="458381" y="60579"/>
                  <a:pt x="462083" y="58560"/>
                  <a:pt x="465448" y="56541"/>
                </a:cubicBezTo>
                <a:lnTo>
                  <a:pt x="469487" y="54521"/>
                </a:lnTo>
                <a:lnTo>
                  <a:pt x="473526" y="52502"/>
                </a:lnTo>
                <a:cubicBezTo>
                  <a:pt x="477564" y="49810"/>
                  <a:pt x="479920" y="48463"/>
                  <a:pt x="480593" y="48463"/>
                </a:cubicBezTo>
                <a:cubicBezTo>
                  <a:pt x="486651" y="51156"/>
                  <a:pt x="489680" y="53175"/>
                  <a:pt x="489680" y="54521"/>
                </a:cubicBezTo>
                <a:lnTo>
                  <a:pt x="492709" y="52502"/>
                </a:lnTo>
                <a:lnTo>
                  <a:pt x="509873" y="62599"/>
                </a:lnTo>
                <a:lnTo>
                  <a:pt x="512902" y="60579"/>
                </a:lnTo>
                <a:lnTo>
                  <a:pt x="528047" y="60579"/>
                </a:lnTo>
                <a:lnTo>
                  <a:pt x="534105" y="62599"/>
                </a:lnTo>
                <a:cubicBezTo>
                  <a:pt x="535451" y="60579"/>
                  <a:pt x="544538" y="57887"/>
                  <a:pt x="561365" y="54521"/>
                </a:cubicBezTo>
                <a:cubicBezTo>
                  <a:pt x="561365" y="55195"/>
                  <a:pt x="571125" y="58560"/>
                  <a:pt x="590645" y="64618"/>
                </a:cubicBezTo>
                <a:cubicBezTo>
                  <a:pt x="590645" y="66637"/>
                  <a:pt x="596703" y="70339"/>
                  <a:pt x="608819" y="75724"/>
                </a:cubicBezTo>
                <a:lnTo>
                  <a:pt x="610838" y="78753"/>
                </a:lnTo>
                <a:lnTo>
                  <a:pt x="612857" y="76734"/>
                </a:lnTo>
                <a:cubicBezTo>
                  <a:pt x="614876" y="76734"/>
                  <a:pt x="617569" y="79426"/>
                  <a:pt x="620935" y="84811"/>
                </a:cubicBezTo>
                <a:lnTo>
                  <a:pt x="620935" y="85820"/>
                </a:lnTo>
                <a:lnTo>
                  <a:pt x="617906" y="90869"/>
                </a:lnTo>
                <a:cubicBezTo>
                  <a:pt x="622617" y="100965"/>
                  <a:pt x="624973" y="109042"/>
                  <a:pt x="624973" y="115100"/>
                </a:cubicBezTo>
                <a:cubicBezTo>
                  <a:pt x="624300" y="115100"/>
                  <a:pt x="623964" y="115774"/>
                  <a:pt x="623964" y="117120"/>
                </a:cubicBezTo>
                <a:cubicBezTo>
                  <a:pt x="627329" y="117120"/>
                  <a:pt x="631367" y="123178"/>
                  <a:pt x="636079" y="135293"/>
                </a:cubicBezTo>
                <a:cubicBezTo>
                  <a:pt x="640791" y="137986"/>
                  <a:pt x="643147" y="144044"/>
                  <a:pt x="643147" y="153467"/>
                </a:cubicBezTo>
                <a:lnTo>
                  <a:pt x="638099" y="154477"/>
                </a:lnTo>
                <a:lnTo>
                  <a:pt x="635069" y="153467"/>
                </a:lnTo>
                <a:lnTo>
                  <a:pt x="632041" y="153467"/>
                </a:lnTo>
                <a:cubicBezTo>
                  <a:pt x="626656" y="153467"/>
                  <a:pt x="613530" y="161208"/>
                  <a:pt x="592664" y="176689"/>
                </a:cubicBezTo>
                <a:cubicBezTo>
                  <a:pt x="571798" y="178708"/>
                  <a:pt x="561365" y="183083"/>
                  <a:pt x="561365" y="189814"/>
                </a:cubicBezTo>
                <a:lnTo>
                  <a:pt x="558336" y="190824"/>
                </a:lnTo>
                <a:cubicBezTo>
                  <a:pt x="556990" y="190824"/>
                  <a:pt x="556317" y="190488"/>
                  <a:pt x="556317" y="189814"/>
                </a:cubicBezTo>
                <a:lnTo>
                  <a:pt x="554298" y="190824"/>
                </a:lnTo>
                <a:lnTo>
                  <a:pt x="549249" y="188805"/>
                </a:lnTo>
                <a:cubicBezTo>
                  <a:pt x="542518" y="203613"/>
                  <a:pt x="534105" y="211017"/>
                  <a:pt x="524008" y="211017"/>
                </a:cubicBezTo>
                <a:lnTo>
                  <a:pt x="518960" y="208998"/>
                </a:lnTo>
                <a:cubicBezTo>
                  <a:pt x="499440" y="224479"/>
                  <a:pt x="487661" y="232220"/>
                  <a:pt x="483622" y="232220"/>
                </a:cubicBezTo>
                <a:lnTo>
                  <a:pt x="485641" y="236258"/>
                </a:lnTo>
                <a:lnTo>
                  <a:pt x="485641" y="242316"/>
                </a:lnTo>
                <a:lnTo>
                  <a:pt x="482612" y="242316"/>
                </a:lnTo>
                <a:lnTo>
                  <a:pt x="482612" y="237268"/>
                </a:lnTo>
                <a:cubicBezTo>
                  <a:pt x="481939" y="237268"/>
                  <a:pt x="480930" y="238278"/>
                  <a:pt x="479584" y="240297"/>
                </a:cubicBezTo>
                <a:lnTo>
                  <a:pt x="477564" y="243326"/>
                </a:lnTo>
                <a:lnTo>
                  <a:pt x="476555" y="245345"/>
                </a:lnTo>
                <a:lnTo>
                  <a:pt x="474535" y="248374"/>
                </a:lnTo>
                <a:lnTo>
                  <a:pt x="474535" y="249384"/>
                </a:lnTo>
                <a:cubicBezTo>
                  <a:pt x="477228" y="249384"/>
                  <a:pt x="478574" y="250730"/>
                  <a:pt x="478574" y="253422"/>
                </a:cubicBezTo>
                <a:cubicBezTo>
                  <a:pt x="478574" y="255442"/>
                  <a:pt x="477901" y="256451"/>
                  <a:pt x="476555" y="256451"/>
                </a:cubicBezTo>
                <a:lnTo>
                  <a:pt x="473526" y="254432"/>
                </a:lnTo>
                <a:lnTo>
                  <a:pt x="471506" y="257461"/>
                </a:lnTo>
                <a:lnTo>
                  <a:pt x="474535" y="258471"/>
                </a:lnTo>
                <a:lnTo>
                  <a:pt x="473526" y="262509"/>
                </a:lnTo>
                <a:lnTo>
                  <a:pt x="474535" y="265538"/>
                </a:lnTo>
                <a:cubicBezTo>
                  <a:pt x="467804" y="265538"/>
                  <a:pt x="462756" y="270587"/>
                  <a:pt x="459391" y="280683"/>
                </a:cubicBezTo>
                <a:cubicBezTo>
                  <a:pt x="459391" y="286741"/>
                  <a:pt x="462756" y="290780"/>
                  <a:pt x="469487" y="292799"/>
                </a:cubicBezTo>
                <a:lnTo>
                  <a:pt x="474535" y="312992"/>
                </a:lnTo>
                <a:lnTo>
                  <a:pt x="470497" y="315011"/>
                </a:lnTo>
                <a:cubicBezTo>
                  <a:pt x="461073" y="312992"/>
                  <a:pt x="453333" y="307944"/>
                  <a:pt x="447275" y="299866"/>
                </a:cubicBezTo>
                <a:lnTo>
                  <a:pt x="442227" y="299866"/>
                </a:lnTo>
                <a:lnTo>
                  <a:pt x="440207" y="303905"/>
                </a:lnTo>
                <a:lnTo>
                  <a:pt x="438188" y="308953"/>
                </a:lnTo>
                <a:lnTo>
                  <a:pt x="437178" y="312992"/>
                </a:lnTo>
                <a:lnTo>
                  <a:pt x="436168" y="315011"/>
                </a:lnTo>
                <a:cubicBezTo>
                  <a:pt x="435496" y="315684"/>
                  <a:pt x="435159" y="317367"/>
                  <a:pt x="435159" y="320059"/>
                </a:cubicBezTo>
                <a:lnTo>
                  <a:pt x="434149" y="322079"/>
                </a:lnTo>
                <a:cubicBezTo>
                  <a:pt x="435496" y="322079"/>
                  <a:pt x="436168" y="322415"/>
                  <a:pt x="436168" y="323088"/>
                </a:cubicBezTo>
                <a:cubicBezTo>
                  <a:pt x="433476" y="323088"/>
                  <a:pt x="432130" y="325781"/>
                  <a:pt x="432130" y="331166"/>
                </a:cubicBezTo>
                <a:lnTo>
                  <a:pt x="434149" y="333185"/>
                </a:lnTo>
                <a:cubicBezTo>
                  <a:pt x="434149" y="335204"/>
                  <a:pt x="432466" y="336887"/>
                  <a:pt x="429101" y="338233"/>
                </a:cubicBezTo>
                <a:lnTo>
                  <a:pt x="424053" y="338233"/>
                </a:lnTo>
                <a:lnTo>
                  <a:pt x="417995" y="346310"/>
                </a:lnTo>
                <a:lnTo>
                  <a:pt x="412947" y="354387"/>
                </a:lnTo>
                <a:lnTo>
                  <a:pt x="410927" y="357416"/>
                </a:lnTo>
                <a:lnTo>
                  <a:pt x="408908" y="359436"/>
                </a:lnTo>
                <a:lnTo>
                  <a:pt x="405879" y="362465"/>
                </a:lnTo>
                <a:lnTo>
                  <a:pt x="406889" y="365494"/>
                </a:lnTo>
                <a:lnTo>
                  <a:pt x="397802" y="371551"/>
                </a:lnTo>
                <a:lnTo>
                  <a:pt x="394773" y="374580"/>
                </a:lnTo>
                <a:lnTo>
                  <a:pt x="401841" y="374580"/>
                </a:lnTo>
                <a:cubicBezTo>
                  <a:pt x="403187" y="374580"/>
                  <a:pt x="403860" y="373571"/>
                  <a:pt x="403860" y="371551"/>
                </a:cubicBezTo>
                <a:lnTo>
                  <a:pt x="411937" y="373571"/>
                </a:lnTo>
                <a:cubicBezTo>
                  <a:pt x="430111" y="364821"/>
                  <a:pt x="441217" y="360445"/>
                  <a:pt x="445255" y="360445"/>
                </a:cubicBezTo>
                <a:lnTo>
                  <a:pt x="442227" y="355397"/>
                </a:lnTo>
                <a:lnTo>
                  <a:pt x="445255" y="353378"/>
                </a:lnTo>
                <a:lnTo>
                  <a:pt x="450304" y="356407"/>
                </a:lnTo>
                <a:cubicBezTo>
                  <a:pt x="457035" y="353714"/>
                  <a:pt x="462083" y="350012"/>
                  <a:pt x="465448" y="345301"/>
                </a:cubicBezTo>
                <a:lnTo>
                  <a:pt x="473526" y="347320"/>
                </a:lnTo>
                <a:cubicBezTo>
                  <a:pt x="489007" y="343281"/>
                  <a:pt x="496748" y="340252"/>
                  <a:pt x="496748" y="338233"/>
                </a:cubicBezTo>
                <a:lnTo>
                  <a:pt x="501796" y="338233"/>
                </a:lnTo>
                <a:cubicBezTo>
                  <a:pt x="519970" y="340925"/>
                  <a:pt x="532758" y="343954"/>
                  <a:pt x="540162" y="347320"/>
                </a:cubicBezTo>
                <a:cubicBezTo>
                  <a:pt x="548240" y="344627"/>
                  <a:pt x="559009" y="343281"/>
                  <a:pt x="572471" y="343281"/>
                </a:cubicBezTo>
                <a:lnTo>
                  <a:pt x="594684" y="345301"/>
                </a:lnTo>
                <a:lnTo>
                  <a:pt x="599732" y="344291"/>
                </a:lnTo>
                <a:lnTo>
                  <a:pt x="604780" y="346310"/>
                </a:lnTo>
                <a:cubicBezTo>
                  <a:pt x="610165" y="349003"/>
                  <a:pt x="615213" y="351022"/>
                  <a:pt x="619925" y="352368"/>
                </a:cubicBezTo>
                <a:cubicBezTo>
                  <a:pt x="619925" y="351022"/>
                  <a:pt x="620261" y="350349"/>
                  <a:pt x="620935" y="350349"/>
                </a:cubicBezTo>
                <a:cubicBezTo>
                  <a:pt x="620935" y="353714"/>
                  <a:pt x="643820" y="363138"/>
                  <a:pt x="689591" y="378619"/>
                </a:cubicBezTo>
                <a:lnTo>
                  <a:pt x="694639" y="379629"/>
                </a:lnTo>
                <a:lnTo>
                  <a:pt x="699687" y="378619"/>
                </a:lnTo>
                <a:cubicBezTo>
                  <a:pt x="699687" y="381311"/>
                  <a:pt x="704062" y="382994"/>
                  <a:pt x="712813" y="383667"/>
                </a:cubicBezTo>
                <a:cubicBezTo>
                  <a:pt x="712813" y="389052"/>
                  <a:pt x="715168" y="391745"/>
                  <a:pt x="719880" y="391745"/>
                </a:cubicBezTo>
                <a:cubicBezTo>
                  <a:pt x="719207" y="395110"/>
                  <a:pt x="717524" y="400158"/>
                  <a:pt x="714832" y="406889"/>
                </a:cubicBezTo>
                <a:cubicBezTo>
                  <a:pt x="717524" y="406889"/>
                  <a:pt x="720553" y="410591"/>
                  <a:pt x="723919" y="417995"/>
                </a:cubicBezTo>
                <a:lnTo>
                  <a:pt x="721899" y="428092"/>
                </a:lnTo>
                <a:lnTo>
                  <a:pt x="721899" y="429102"/>
                </a:lnTo>
                <a:cubicBezTo>
                  <a:pt x="725265" y="431794"/>
                  <a:pt x="729641" y="438861"/>
                  <a:pt x="735025" y="450304"/>
                </a:cubicBezTo>
                <a:cubicBezTo>
                  <a:pt x="738390" y="450304"/>
                  <a:pt x="741756" y="456026"/>
                  <a:pt x="745121" y="467468"/>
                </a:cubicBezTo>
                <a:lnTo>
                  <a:pt x="747141" y="467468"/>
                </a:lnTo>
                <a:lnTo>
                  <a:pt x="747141" y="476555"/>
                </a:lnTo>
                <a:lnTo>
                  <a:pt x="744112" y="480594"/>
                </a:lnTo>
                <a:lnTo>
                  <a:pt x="740073" y="478574"/>
                </a:lnTo>
                <a:lnTo>
                  <a:pt x="739064" y="478574"/>
                </a:lnTo>
                <a:cubicBezTo>
                  <a:pt x="737044" y="478574"/>
                  <a:pt x="729977" y="487661"/>
                  <a:pt x="717861" y="505835"/>
                </a:cubicBezTo>
                <a:cubicBezTo>
                  <a:pt x="707091" y="514585"/>
                  <a:pt x="698341" y="525018"/>
                  <a:pt x="691610" y="537134"/>
                </a:cubicBezTo>
                <a:cubicBezTo>
                  <a:pt x="689591" y="537134"/>
                  <a:pt x="686225" y="540500"/>
                  <a:pt x="681513" y="547231"/>
                </a:cubicBezTo>
                <a:lnTo>
                  <a:pt x="681513" y="549250"/>
                </a:lnTo>
                <a:cubicBezTo>
                  <a:pt x="694975" y="553962"/>
                  <a:pt x="704399" y="561029"/>
                  <a:pt x="709784" y="570453"/>
                </a:cubicBezTo>
                <a:lnTo>
                  <a:pt x="709784" y="576510"/>
                </a:lnTo>
                <a:lnTo>
                  <a:pt x="708774" y="576510"/>
                </a:lnTo>
                <a:lnTo>
                  <a:pt x="705745" y="574491"/>
                </a:lnTo>
                <a:lnTo>
                  <a:pt x="703726" y="578530"/>
                </a:lnTo>
                <a:cubicBezTo>
                  <a:pt x="707091" y="578530"/>
                  <a:pt x="709784" y="581559"/>
                  <a:pt x="711803" y="587617"/>
                </a:cubicBezTo>
                <a:cubicBezTo>
                  <a:pt x="714495" y="587617"/>
                  <a:pt x="716178" y="589972"/>
                  <a:pt x="716852" y="594684"/>
                </a:cubicBezTo>
                <a:cubicBezTo>
                  <a:pt x="714159" y="595357"/>
                  <a:pt x="712813" y="596367"/>
                  <a:pt x="712813" y="597713"/>
                </a:cubicBezTo>
                <a:lnTo>
                  <a:pt x="712813" y="601752"/>
                </a:lnTo>
                <a:lnTo>
                  <a:pt x="721899" y="613868"/>
                </a:lnTo>
                <a:cubicBezTo>
                  <a:pt x="721226" y="613868"/>
                  <a:pt x="720890" y="614541"/>
                  <a:pt x="720890" y="615887"/>
                </a:cubicBezTo>
                <a:cubicBezTo>
                  <a:pt x="726948" y="618579"/>
                  <a:pt x="731996" y="628003"/>
                  <a:pt x="736035" y="644157"/>
                </a:cubicBezTo>
                <a:lnTo>
                  <a:pt x="733006" y="646176"/>
                </a:lnTo>
                <a:lnTo>
                  <a:pt x="726948" y="646176"/>
                </a:lnTo>
                <a:cubicBezTo>
                  <a:pt x="719544" y="644157"/>
                  <a:pt x="711803" y="639109"/>
                  <a:pt x="703726" y="631032"/>
                </a:cubicBezTo>
                <a:cubicBezTo>
                  <a:pt x="701706" y="631032"/>
                  <a:pt x="700697" y="631368"/>
                  <a:pt x="700697" y="632041"/>
                </a:cubicBezTo>
                <a:lnTo>
                  <a:pt x="705745" y="640118"/>
                </a:lnTo>
                <a:lnTo>
                  <a:pt x="705745" y="641128"/>
                </a:lnTo>
                <a:cubicBezTo>
                  <a:pt x="698341" y="639782"/>
                  <a:pt x="694639" y="637426"/>
                  <a:pt x="694639" y="634060"/>
                </a:cubicBezTo>
                <a:lnTo>
                  <a:pt x="693629" y="634060"/>
                </a:lnTo>
                <a:cubicBezTo>
                  <a:pt x="684879" y="646176"/>
                  <a:pt x="679831" y="652571"/>
                  <a:pt x="678484" y="653244"/>
                </a:cubicBezTo>
                <a:lnTo>
                  <a:pt x="673436" y="652234"/>
                </a:lnTo>
                <a:lnTo>
                  <a:pt x="676465" y="657282"/>
                </a:lnTo>
                <a:cubicBezTo>
                  <a:pt x="671753" y="659975"/>
                  <a:pt x="667715" y="661321"/>
                  <a:pt x="664349" y="661321"/>
                </a:cubicBezTo>
                <a:cubicBezTo>
                  <a:pt x="663677" y="661321"/>
                  <a:pt x="661657" y="659302"/>
                  <a:pt x="658291" y="655263"/>
                </a:cubicBezTo>
                <a:cubicBezTo>
                  <a:pt x="656945" y="655263"/>
                  <a:pt x="654589" y="653244"/>
                  <a:pt x="651225" y="649205"/>
                </a:cubicBezTo>
                <a:lnTo>
                  <a:pt x="647185" y="649205"/>
                </a:lnTo>
                <a:lnTo>
                  <a:pt x="643147" y="650215"/>
                </a:lnTo>
                <a:cubicBezTo>
                  <a:pt x="643147" y="648869"/>
                  <a:pt x="640118" y="645840"/>
                  <a:pt x="634060" y="641128"/>
                </a:cubicBezTo>
                <a:lnTo>
                  <a:pt x="630021" y="643147"/>
                </a:lnTo>
                <a:lnTo>
                  <a:pt x="630021" y="641128"/>
                </a:lnTo>
                <a:lnTo>
                  <a:pt x="626992" y="643147"/>
                </a:lnTo>
                <a:lnTo>
                  <a:pt x="624973" y="643147"/>
                </a:lnTo>
                <a:cubicBezTo>
                  <a:pt x="624973" y="639109"/>
                  <a:pt x="623290" y="636416"/>
                  <a:pt x="619925" y="635070"/>
                </a:cubicBezTo>
                <a:cubicBezTo>
                  <a:pt x="619925" y="636416"/>
                  <a:pt x="619252" y="637089"/>
                  <a:pt x="617906" y="637089"/>
                </a:cubicBezTo>
                <a:lnTo>
                  <a:pt x="615718" y="634060"/>
                </a:lnTo>
                <a:lnTo>
                  <a:pt x="615886" y="634060"/>
                </a:lnTo>
                <a:lnTo>
                  <a:pt x="615280" y="633455"/>
                </a:lnTo>
                <a:lnTo>
                  <a:pt x="604780" y="618916"/>
                </a:lnTo>
                <a:lnTo>
                  <a:pt x="602761" y="618916"/>
                </a:lnTo>
                <a:lnTo>
                  <a:pt x="611848" y="630022"/>
                </a:lnTo>
                <a:lnTo>
                  <a:pt x="610838" y="630022"/>
                </a:lnTo>
                <a:cubicBezTo>
                  <a:pt x="608819" y="630022"/>
                  <a:pt x="605117" y="626320"/>
                  <a:pt x="599732" y="618916"/>
                </a:cubicBezTo>
                <a:cubicBezTo>
                  <a:pt x="601751" y="618916"/>
                  <a:pt x="602761" y="617906"/>
                  <a:pt x="602761" y="615887"/>
                </a:cubicBezTo>
                <a:lnTo>
                  <a:pt x="597713" y="615887"/>
                </a:lnTo>
                <a:cubicBezTo>
                  <a:pt x="593674" y="620599"/>
                  <a:pt x="587280" y="622954"/>
                  <a:pt x="578529" y="622954"/>
                </a:cubicBezTo>
                <a:lnTo>
                  <a:pt x="578529" y="620935"/>
                </a:lnTo>
                <a:lnTo>
                  <a:pt x="579539" y="615887"/>
                </a:lnTo>
                <a:lnTo>
                  <a:pt x="579539" y="610839"/>
                </a:lnTo>
                <a:lnTo>
                  <a:pt x="576510" y="611848"/>
                </a:lnTo>
                <a:cubicBezTo>
                  <a:pt x="576510" y="610502"/>
                  <a:pt x="574491" y="608819"/>
                  <a:pt x="570452" y="606800"/>
                </a:cubicBezTo>
                <a:cubicBezTo>
                  <a:pt x="560355" y="608819"/>
                  <a:pt x="549586" y="610839"/>
                  <a:pt x="538143" y="612858"/>
                </a:cubicBezTo>
                <a:cubicBezTo>
                  <a:pt x="523335" y="616223"/>
                  <a:pt x="507854" y="619589"/>
                  <a:pt x="491699" y="622954"/>
                </a:cubicBezTo>
                <a:cubicBezTo>
                  <a:pt x="462756" y="627666"/>
                  <a:pt x="436505" y="634734"/>
                  <a:pt x="412947" y="644157"/>
                </a:cubicBezTo>
                <a:lnTo>
                  <a:pt x="415975" y="650215"/>
                </a:lnTo>
                <a:lnTo>
                  <a:pt x="420014" y="656273"/>
                </a:lnTo>
                <a:lnTo>
                  <a:pt x="424053" y="662331"/>
                </a:lnTo>
                <a:cubicBezTo>
                  <a:pt x="426072" y="666369"/>
                  <a:pt x="427082" y="670744"/>
                  <a:pt x="427082" y="675456"/>
                </a:cubicBezTo>
                <a:lnTo>
                  <a:pt x="425062" y="678485"/>
                </a:lnTo>
                <a:lnTo>
                  <a:pt x="397802" y="666369"/>
                </a:lnTo>
                <a:lnTo>
                  <a:pt x="388715" y="676466"/>
                </a:lnTo>
                <a:lnTo>
                  <a:pt x="382657" y="684543"/>
                </a:lnTo>
                <a:lnTo>
                  <a:pt x="379628" y="682524"/>
                </a:lnTo>
                <a:lnTo>
                  <a:pt x="377609" y="682524"/>
                </a:lnTo>
                <a:lnTo>
                  <a:pt x="377609" y="687572"/>
                </a:lnTo>
                <a:lnTo>
                  <a:pt x="376599" y="687572"/>
                </a:lnTo>
                <a:lnTo>
                  <a:pt x="373570" y="685679"/>
                </a:lnTo>
                <a:lnTo>
                  <a:pt x="373570" y="688582"/>
                </a:lnTo>
                <a:lnTo>
                  <a:pt x="372561" y="688582"/>
                </a:lnTo>
                <a:cubicBezTo>
                  <a:pt x="363810" y="682524"/>
                  <a:pt x="358426" y="679495"/>
                  <a:pt x="356406" y="679495"/>
                </a:cubicBezTo>
                <a:lnTo>
                  <a:pt x="349339" y="680504"/>
                </a:lnTo>
                <a:lnTo>
                  <a:pt x="345300" y="678485"/>
                </a:lnTo>
                <a:lnTo>
                  <a:pt x="341261" y="675456"/>
                </a:lnTo>
                <a:lnTo>
                  <a:pt x="338233" y="673437"/>
                </a:lnTo>
                <a:lnTo>
                  <a:pt x="338233" y="671418"/>
                </a:lnTo>
                <a:lnTo>
                  <a:pt x="341261" y="671418"/>
                </a:lnTo>
                <a:cubicBezTo>
                  <a:pt x="343954" y="674110"/>
                  <a:pt x="345973" y="675456"/>
                  <a:pt x="347319" y="675456"/>
                </a:cubicBezTo>
                <a:lnTo>
                  <a:pt x="350348" y="675456"/>
                </a:lnTo>
                <a:lnTo>
                  <a:pt x="350348" y="673437"/>
                </a:lnTo>
                <a:cubicBezTo>
                  <a:pt x="341598" y="673437"/>
                  <a:pt x="332511" y="667379"/>
                  <a:pt x="323088" y="655263"/>
                </a:cubicBezTo>
                <a:cubicBezTo>
                  <a:pt x="323088" y="649878"/>
                  <a:pt x="313664" y="633387"/>
                  <a:pt x="294818" y="605790"/>
                </a:cubicBezTo>
                <a:cubicBezTo>
                  <a:pt x="294818" y="601752"/>
                  <a:pt x="293471" y="599732"/>
                  <a:pt x="290779" y="599732"/>
                </a:cubicBezTo>
                <a:lnTo>
                  <a:pt x="292798" y="592665"/>
                </a:lnTo>
                <a:lnTo>
                  <a:pt x="292798" y="583578"/>
                </a:lnTo>
                <a:lnTo>
                  <a:pt x="290779" y="583578"/>
                </a:lnTo>
                <a:cubicBezTo>
                  <a:pt x="290106" y="583578"/>
                  <a:pt x="287077" y="589636"/>
                  <a:pt x="281692" y="601752"/>
                </a:cubicBezTo>
                <a:lnTo>
                  <a:pt x="279673" y="603771"/>
                </a:lnTo>
                <a:lnTo>
                  <a:pt x="277654" y="607810"/>
                </a:lnTo>
                <a:lnTo>
                  <a:pt x="270586" y="615887"/>
                </a:lnTo>
                <a:lnTo>
                  <a:pt x="263519" y="624974"/>
                </a:lnTo>
                <a:cubicBezTo>
                  <a:pt x="250730" y="633724"/>
                  <a:pt x="241979" y="641801"/>
                  <a:pt x="237268" y="649205"/>
                </a:cubicBezTo>
                <a:cubicBezTo>
                  <a:pt x="221113" y="657956"/>
                  <a:pt x="213036" y="665360"/>
                  <a:pt x="213036" y="671418"/>
                </a:cubicBezTo>
                <a:cubicBezTo>
                  <a:pt x="202266" y="682187"/>
                  <a:pt x="193516" y="687572"/>
                  <a:pt x="186785" y="687572"/>
                </a:cubicBezTo>
                <a:lnTo>
                  <a:pt x="170631" y="687572"/>
                </a:lnTo>
                <a:cubicBezTo>
                  <a:pt x="168611" y="686899"/>
                  <a:pt x="166929" y="685889"/>
                  <a:pt x="165582" y="684543"/>
                </a:cubicBezTo>
                <a:cubicBezTo>
                  <a:pt x="164236" y="683870"/>
                  <a:pt x="163563" y="683197"/>
                  <a:pt x="163563" y="682524"/>
                </a:cubicBezTo>
                <a:lnTo>
                  <a:pt x="158515" y="685553"/>
                </a:lnTo>
                <a:lnTo>
                  <a:pt x="152457" y="688582"/>
                </a:lnTo>
                <a:lnTo>
                  <a:pt x="144380" y="693630"/>
                </a:lnTo>
                <a:lnTo>
                  <a:pt x="136303" y="698678"/>
                </a:lnTo>
                <a:cubicBezTo>
                  <a:pt x="129572" y="700697"/>
                  <a:pt x="123177" y="702380"/>
                  <a:pt x="117119" y="703726"/>
                </a:cubicBezTo>
                <a:cubicBezTo>
                  <a:pt x="112408" y="704400"/>
                  <a:pt x="108032" y="705073"/>
                  <a:pt x="103994" y="705746"/>
                </a:cubicBezTo>
                <a:lnTo>
                  <a:pt x="103994" y="703726"/>
                </a:lnTo>
                <a:lnTo>
                  <a:pt x="106013" y="698678"/>
                </a:lnTo>
                <a:cubicBezTo>
                  <a:pt x="103994" y="698005"/>
                  <a:pt x="102311" y="696995"/>
                  <a:pt x="100965" y="695649"/>
                </a:cubicBezTo>
                <a:cubicBezTo>
                  <a:pt x="99619" y="694976"/>
                  <a:pt x="98946" y="694303"/>
                  <a:pt x="98946" y="693630"/>
                </a:cubicBezTo>
                <a:lnTo>
                  <a:pt x="95917" y="694640"/>
                </a:lnTo>
                <a:lnTo>
                  <a:pt x="85315" y="687572"/>
                </a:lnTo>
                <a:lnTo>
                  <a:pt x="88849" y="687572"/>
                </a:lnTo>
                <a:lnTo>
                  <a:pt x="88849" y="685553"/>
                </a:lnTo>
                <a:lnTo>
                  <a:pt x="84810" y="684543"/>
                </a:lnTo>
                <a:lnTo>
                  <a:pt x="84810" y="687235"/>
                </a:lnTo>
                <a:lnTo>
                  <a:pt x="71685" y="678485"/>
                </a:lnTo>
                <a:cubicBezTo>
                  <a:pt x="61589" y="678485"/>
                  <a:pt x="52165" y="667042"/>
                  <a:pt x="43415" y="644157"/>
                </a:cubicBezTo>
                <a:cubicBezTo>
                  <a:pt x="21876" y="611848"/>
                  <a:pt x="7404" y="589972"/>
                  <a:pt x="0" y="578530"/>
                </a:cubicBezTo>
                <a:lnTo>
                  <a:pt x="0" y="572472"/>
                </a:lnTo>
                <a:lnTo>
                  <a:pt x="8077" y="572472"/>
                </a:lnTo>
                <a:lnTo>
                  <a:pt x="8077" y="573481"/>
                </a:lnTo>
                <a:lnTo>
                  <a:pt x="7067" y="576510"/>
                </a:lnTo>
                <a:cubicBezTo>
                  <a:pt x="11779" y="577184"/>
                  <a:pt x="14135" y="578866"/>
                  <a:pt x="14135" y="581559"/>
                </a:cubicBezTo>
                <a:lnTo>
                  <a:pt x="11106" y="585597"/>
                </a:lnTo>
                <a:lnTo>
                  <a:pt x="14135" y="587617"/>
                </a:lnTo>
                <a:cubicBezTo>
                  <a:pt x="14135" y="584251"/>
                  <a:pt x="20193" y="581222"/>
                  <a:pt x="32308" y="578530"/>
                </a:cubicBezTo>
                <a:cubicBezTo>
                  <a:pt x="32308" y="581222"/>
                  <a:pt x="33318" y="584251"/>
                  <a:pt x="35338" y="587617"/>
                </a:cubicBezTo>
                <a:cubicBezTo>
                  <a:pt x="36684" y="587617"/>
                  <a:pt x="37357" y="586944"/>
                  <a:pt x="37357" y="585597"/>
                </a:cubicBezTo>
                <a:lnTo>
                  <a:pt x="48463" y="588626"/>
                </a:lnTo>
                <a:lnTo>
                  <a:pt x="50482" y="588626"/>
                </a:lnTo>
                <a:cubicBezTo>
                  <a:pt x="50482" y="585261"/>
                  <a:pt x="52838" y="583241"/>
                  <a:pt x="57550" y="582568"/>
                </a:cubicBezTo>
                <a:lnTo>
                  <a:pt x="59569" y="587617"/>
                </a:lnTo>
                <a:cubicBezTo>
                  <a:pt x="69666" y="586270"/>
                  <a:pt x="94907" y="577184"/>
                  <a:pt x="135293" y="560356"/>
                </a:cubicBezTo>
                <a:cubicBezTo>
                  <a:pt x="135293" y="559683"/>
                  <a:pt x="136976" y="558337"/>
                  <a:pt x="140341" y="556317"/>
                </a:cubicBezTo>
                <a:lnTo>
                  <a:pt x="144380" y="554298"/>
                </a:lnTo>
                <a:lnTo>
                  <a:pt x="147409" y="552279"/>
                </a:lnTo>
                <a:lnTo>
                  <a:pt x="151447" y="550260"/>
                </a:lnTo>
                <a:cubicBezTo>
                  <a:pt x="153467" y="549586"/>
                  <a:pt x="155149" y="548577"/>
                  <a:pt x="156496" y="547231"/>
                </a:cubicBezTo>
                <a:lnTo>
                  <a:pt x="154476" y="544202"/>
                </a:lnTo>
                <a:lnTo>
                  <a:pt x="154476" y="543192"/>
                </a:lnTo>
                <a:lnTo>
                  <a:pt x="163563" y="543192"/>
                </a:lnTo>
                <a:cubicBezTo>
                  <a:pt x="166929" y="541846"/>
                  <a:pt x="180390" y="527038"/>
                  <a:pt x="203949" y="498767"/>
                </a:cubicBezTo>
                <a:cubicBezTo>
                  <a:pt x="210680" y="495402"/>
                  <a:pt x="215392" y="492373"/>
                  <a:pt x="218084" y="489681"/>
                </a:cubicBezTo>
                <a:cubicBezTo>
                  <a:pt x="221450" y="486315"/>
                  <a:pt x="223133" y="484296"/>
                  <a:pt x="223133" y="483623"/>
                </a:cubicBezTo>
                <a:lnTo>
                  <a:pt x="227171" y="483623"/>
                </a:lnTo>
                <a:lnTo>
                  <a:pt x="223133" y="487661"/>
                </a:lnTo>
                <a:lnTo>
                  <a:pt x="225152" y="487661"/>
                </a:lnTo>
                <a:lnTo>
                  <a:pt x="243326" y="469488"/>
                </a:lnTo>
                <a:lnTo>
                  <a:pt x="246354" y="469488"/>
                </a:lnTo>
                <a:lnTo>
                  <a:pt x="249383" y="471507"/>
                </a:lnTo>
                <a:cubicBezTo>
                  <a:pt x="258134" y="460737"/>
                  <a:pt x="265201" y="451314"/>
                  <a:pt x="270586" y="443237"/>
                </a:cubicBezTo>
                <a:cubicBezTo>
                  <a:pt x="275298" y="436506"/>
                  <a:pt x="278663" y="431794"/>
                  <a:pt x="280683" y="429102"/>
                </a:cubicBezTo>
                <a:lnTo>
                  <a:pt x="275803" y="425198"/>
                </a:lnTo>
                <a:lnTo>
                  <a:pt x="278663" y="424053"/>
                </a:lnTo>
                <a:lnTo>
                  <a:pt x="278663" y="410928"/>
                </a:lnTo>
                <a:lnTo>
                  <a:pt x="273615" y="410928"/>
                </a:lnTo>
                <a:lnTo>
                  <a:pt x="273615" y="408909"/>
                </a:lnTo>
                <a:lnTo>
                  <a:pt x="277654" y="408909"/>
                </a:lnTo>
                <a:cubicBezTo>
                  <a:pt x="277654" y="402851"/>
                  <a:pt x="267221" y="390398"/>
                  <a:pt x="246354" y="371551"/>
                </a:cubicBezTo>
                <a:cubicBezTo>
                  <a:pt x="246354" y="370205"/>
                  <a:pt x="241643" y="362801"/>
                  <a:pt x="232219" y="349339"/>
                </a:cubicBezTo>
                <a:lnTo>
                  <a:pt x="232219" y="347320"/>
                </a:lnTo>
                <a:cubicBezTo>
                  <a:pt x="233565" y="345301"/>
                  <a:pt x="234912" y="344291"/>
                  <a:pt x="236258" y="344291"/>
                </a:cubicBezTo>
                <a:lnTo>
                  <a:pt x="255441" y="350349"/>
                </a:lnTo>
                <a:lnTo>
                  <a:pt x="272605" y="350349"/>
                </a:lnTo>
                <a:lnTo>
                  <a:pt x="281692" y="349339"/>
                </a:lnTo>
                <a:lnTo>
                  <a:pt x="284721" y="350349"/>
                </a:lnTo>
                <a:lnTo>
                  <a:pt x="286740" y="350349"/>
                </a:lnTo>
                <a:lnTo>
                  <a:pt x="287750" y="352368"/>
                </a:lnTo>
                <a:cubicBezTo>
                  <a:pt x="289096" y="352368"/>
                  <a:pt x="289769" y="351695"/>
                  <a:pt x="289769" y="350349"/>
                </a:cubicBezTo>
                <a:cubicBezTo>
                  <a:pt x="296500" y="350349"/>
                  <a:pt x="311982" y="356070"/>
                  <a:pt x="336213" y="367513"/>
                </a:cubicBezTo>
                <a:cubicBezTo>
                  <a:pt x="336886" y="367513"/>
                  <a:pt x="338233" y="365830"/>
                  <a:pt x="340252" y="362465"/>
                </a:cubicBezTo>
                <a:cubicBezTo>
                  <a:pt x="342944" y="357753"/>
                  <a:pt x="346310" y="352032"/>
                  <a:pt x="350348" y="345301"/>
                </a:cubicBezTo>
                <a:cubicBezTo>
                  <a:pt x="357752" y="339916"/>
                  <a:pt x="366503" y="329146"/>
                  <a:pt x="376599" y="312992"/>
                </a:cubicBezTo>
                <a:lnTo>
                  <a:pt x="373570" y="307944"/>
                </a:lnTo>
                <a:lnTo>
                  <a:pt x="370541" y="308953"/>
                </a:lnTo>
                <a:lnTo>
                  <a:pt x="363474" y="303905"/>
                </a:lnTo>
                <a:lnTo>
                  <a:pt x="355397" y="307944"/>
                </a:lnTo>
                <a:cubicBezTo>
                  <a:pt x="354050" y="303905"/>
                  <a:pt x="352368" y="300203"/>
                  <a:pt x="350348" y="296837"/>
                </a:cubicBezTo>
                <a:cubicBezTo>
                  <a:pt x="349002" y="294818"/>
                  <a:pt x="347319" y="292799"/>
                  <a:pt x="345300" y="290780"/>
                </a:cubicBezTo>
                <a:lnTo>
                  <a:pt x="345300" y="285731"/>
                </a:lnTo>
                <a:cubicBezTo>
                  <a:pt x="343281" y="285731"/>
                  <a:pt x="341598" y="284049"/>
                  <a:pt x="340252" y="280683"/>
                </a:cubicBezTo>
                <a:lnTo>
                  <a:pt x="341261" y="276644"/>
                </a:lnTo>
                <a:lnTo>
                  <a:pt x="338233" y="275635"/>
                </a:lnTo>
                <a:lnTo>
                  <a:pt x="335204" y="272606"/>
                </a:lnTo>
                <a:cubicBezTo>
                  <a:pt x="333184" y="271260"/>
                  <a:pt x="332175" y="270250"/>
                  <a:pt x="332175" y="269577"/>
                </a:cubicBezTo>
                <a:lnTo>
                  <a:pt x="329146" y="271596"/>
                </a:lnTo>
                <a:lnTo>
                  <a:pt x="326117" y="271596"/>
                </a:lnTo>
                <a:cubicBezTo>
                  <a:pt x="326117" y="266884"/>
                  <a:pt x="320395" y="261836"/>
                  <a:pt x="308953" y="256451"/>
                </a:cubicBezTo>
                <a:cubicBezTo>
                  <a:pt x="307607" y="251067"/>
                  <a:pt x="305251" y="248038"/>
                  <a:pt x="301885" y="247365"/>
                </a:cubicBezTo>
                <a:cubicBezTo>
                  <a:pt x="300539" y="248711"/>
                  <a:pt x="291789" y="251740"/>
                  <a:pt x="275634" y="256451"/>
                </a:cubicBezTo>
                <a:cubicBezTo>
                  <a:pt x="252076" y="269240"/>
                  <a:pt x="238277" y="275635"/>
                  <a:pt x="234239" y="275635"/>
                </a:cubicBezTo>
                <a:lnTo>
                  <a:pt x="234239" y="274625"/>
                </a:lnTo>
                <a:lnTo>
                  <a:pt x="237268" y="269577"/>
                </a:lnTo>
                <a:cubicBezTo>
                  <a:pt x="218421" y="265538"/>
                  <a:pt x="208997" y="260490"/>
                  <a:pt x="208997" y="254432"/>
                </a:cubicBezTo>
                <a:cubicBezTo>
                  <a:pt x="200247" y="238951"/>
                  <a:pt x="193516" y="229191"/>
                  <a:pt x="188804" y="225152"/>
                </a:cubicBezTo>
                <a:lnTo>
                  <a:pt x="190824" y="214046"/>
                </a:lnTo>
                <a:cubicBezTo>
                  <a:pt x="189477" y="214046"/>
                  <a:pt x="188804" y="213709"/>
                  <a:pt x="188804" y="213036"/>
                </a:cubicBezTo>
                <a:lnTo>
                  <a:pt x="191833" y="211017"/>
                </a:lnTo>
                <a:cubicBezTo>
                  <a:pt x="191833" y="212363"/>
                  <a:pt x="192170" y="213036"/>
                  <a:pt x="192843" y="213036"/>
                </a:cubicBezTo>
                <a:lnTo>
                  <a:pt x="197891" y="203950"/>
                </a:lnTo>
                <a:lnTo>
                  <a:pt x="195872" y="199911"/>
                </a:lnTo>
                <a:cubicBezTo>
                  <a:pt x="213372" y="180391"/>
                  <a:pt x="227171" y="162217"/>
                  <a:pt x="237268" y="145390"/>
                </a:cubicBezTo>
                <a:lnTo>
                  <a:pt x="266547" y="103994"/>
                </a:lnTo>
                <a:cubicBezTo>
                  <a:pt x="266547" y="101302"/>
                  <a:pt x="268567" y="99619"/>
                  <a:pt x="272605" y="98946"/>
                </a:cubicBezTo>
                <a:lnTo>
                  <a:pt x="297847" y="64618"/>
                </a:lnTo>
                <a:cubicBezTo>
                  <a:pt x="297174" y="57887"/>
                  <a:pt x="293808" y="51156"/>
                  <a:pt x="287750" y="44425"/>
                </a:cubicBezTo>
                <a:lnTo>
                  <a:pt x="287750" y="41396"/>
                </a:lnTo>
                <a:lnTo>
                  <a:pt x="290779" y="36348"/>
                </a:lnTo>
                <a:cubicBezTo>
                  <a:pt x="288760" y="36348"/>
                  <a:pt x="287750" y="35675"/>
                  <a:pt x="287750" y="34328"/>
                </a:cubicBezTo>
                <a:cubicBezTo>
                  <a:pt x="290443" y="34328"/>
                  <a:pt x="292125" y="28944"/>
                  <a:pt x="292798" y="18174"/>
                </a:cubicBezTo>
                <a:cubicBezTo>
                  <a:pt x="302895" y="6058"/>
                  <a:pt x="310972" y="0"/>
                  <a:pt x="31703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92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F1B913A-9546-9FAE-F1B5-2475C6FA3E03}"/>
              </a:ext>
            </a:extLst>
          </p:cNvPr>
          <p:cNvSpPr txBox="1"/>
          <p:nvPr/>
        </p:nvSpPr>
        <p:spPr>
          <a:xfrm>
            <a:off x="4364957" y="1020048"/>
            <a:ext cx="1188577" cy="1110682"/>
          </a:xfrm>
          <a:custGeom>
            <a:avLst/>
            <a:gdLst/>
            <a:ahLst/>
            <a:cxnLst/>
            <a:rect l="l" t="t" r="r" b="b"/>
            <a:pathLst>
              <a:path w="1188577" h="1110682">
                <a:moveTo>
                  <a:pt x="613763" y="1039502"/>
                </a:moveTo>
                <a:lnTo>
                  <a:pt x="613763" y="1042188"/>
                </a:lnTo>
                <a:lnTo>
                  <a:pt x="619134" y="1042188"/>
                </a:lnTo>
                <a:lnTo>
                  <a:pt x="619134" y="1039502"/>
                </a:lnTo>
                <a:close/>
                <a:moveTo>
                  <a:pt x="969664" y="1013984"/>
                </a:moveTo>
                <a:lnTo>
                  <a:pt x="972350" y="1016670"/>
                </a:lnTo>
                <a:lnTo>
                  <a:pt x="973693" y="1019356"/>
                </a:lnTo>
                <a:lnTo>
                  <a:pt x="966978" y="1024728"/>
                </a:lnTo>
                <a:lnTo>
                  <a:pt x="964292" y="1019356"/>
                </a:lnTo>
                <a:cubicBezTo>
                  <a:pt x="965187" y="1015775"/>
                  <a:pt x="966978" y="1013984"/>
                  <a:pt x="969664" y="1013984"/>
                </a:cubicBezTo>
                <a:close/>
                <a:moveTo>
                  <a:pt x="922658" y="981752"/>
                </a:moveTo>
                <a:lnTo>
                  <a:pt x="922658" y="984438"/>
                </a:lnTo>
                <a:lnTo>
                  <a:pt x="925344" y="984438"/>
                </a:lnTo>
                <a:lnTo>
                  <a:pt x="929373" y="985781"/>
                </a:lnTo>
                <a:lnTo>
                  <a:pt x="929373" y="984438"/>
                </a:lnTo>
                <a:lnTo>
                  <a:pt x="924001" y="981752"/>
                </a:lnTo>
                <a:close/>
                <a:moveTo>
                  <a:pt x="903855" y="976379"/>
                </a:moveTo>
                <a:lnTo>
                  <a:pt x="907884" y="976379"/>
                </a:lnTo>
                <a:lnTo>
                  <a:pt x="907884" y="979066"/>
                </a:lnTo>
                <a:lnTo>
                  <a:pt x="903855" y="979066"/>
                </a:lnTo>
                <a:close/>
                <a:moveTo>
                  <a:pt x="897140" y="969664"/>
                </a:moveTo>
                <a:cubicBezTo>
                  <a:pt x="899826" y="969664"/>
                  <a:pt x="902065" y="971903"/>
                  <a:pt x="903855" y="976379"/>
                </a:cubicBezTo>
                <a:lnTo>
                  <a:pt x="902513" y="976379"/>
                </a:lnTo>
                <a:cubicBezTo>
                  <a:pt x="898931" y="976379"/>
                  <a:pt x="897140" y="975037"/>
                  <a:pt x="897140" y="972351"/>
                </a:cubicBezTo>
                <a:close/>
                <a:moveTo>
                  <a:pt x="470058" y="914600"/>
                </a:moveTo>
                <a:cubicBezTo>
                  <a:pt x="471849" y="916391"/>
                  <a:pt x="472744" y="918182"/>
                  <a:pt x="472744" y="919972"/>
                </a:cubicBezTo>
                <a:lnTo>
                  <a:pt x="470058" y="922658"/>
                </a:lnTo>
                <a:cubicBezTo>
                  <a:pt x="466477" y="922658"/>
                  <a:pt x="464686" y="920868"/>
                  <a:pt x="464686" y="917286"/>
                </a:cubicBezTo>
                <a:close/>
                <a:moveTo>
                  <a:pt x="171907" y="678228"/>
                </a:moveTo>
                <a:lnTo>
                  <a:pt x="171907" y="682257"/>
                </a:lnTo>
                <a:lnTo>
                  <a:pt x="174593" y="682257"/>
                </a:lnTo>
                <a:lnTo>
                  <a:pt x="174593" y="678228"/>
                </a:lnTo>
                <a:close/>
                <a:moveTo>
                  <a:pt x="688971" y="584216"/>
                </a:moveTo>
                <a:lnTo>
                  <a:pt x="693001" y="584216"/>
                </a:lnTo>
                <a:lnTo>
                  <a:pt x="693001" y="589588"/>
                </a:lnTo>
                <a:lnTo>
                  <a:pt x="688971" y="589588"/>
                </a:lnTo>
                <a:close/>
                <a:moveTo>
                  <a:pt x="929373" y="564071"/>
                </a:moveTo>
                <a:lnTo>
                  <a:pt x="929373" y="566757"/>
                </a:lnTo>
                <a:lnTo>
                  <a:pt x="934745" y="566757"/>
                </a:lnTo>
                <a:lnTo>
                  <a:pt x="934745" y="564071"/>
                </a:lnTo>
                <a:close/>
                <a:moveTo>
                  <a:pt x="919972" y="560042"/>
                </a:moveTo>
                <a:cubicBezTo>
                  <a:pt x="919972" y="562728"/>
                  <a:pt x="921315" y="564071"/>
                  <a:pt x="924001" y="564071"/>
                </a:cubicBezTo>
                <a:lnTo>
                  <a:pt x="926687" y="564071"/>
                </a:lnTo>
                <a:lnTo>
                  <a:pt x="926687" y="560042"/>
                </a:lnTo>
                <a:close/>
                <a:moveTo>
                  <a:pt x="566756" y="543925"/>
                </a:moveTo>
                <a:lnTo>
                  <a:pt x="570785" y="543925"/>
                </a:lnTo>
                <a:lnTo>
                  <a:pt x="570785" y="549298"/>
                </a:lnTo>
                <a:cubicBezTo>
                  <a:pt x="568099" y="549298"/>
                  <a:pt x="566756" y="547507"/>
                  <a:pt x="566756" y="543925"/>
                </a:cubicBezTo>
                <a:close/>
                <a:moveTo>
                  <a:pt x="688971" y="526466"/>
                </a:moveTo>
                <a:lnTo>
                  <a:pt x="688971" y="529152"/>
                </a:lnTo>
                <a:lnTo>
                  <a:pt x="691657" y="529152"/>
                </a:lnTo>
                <a:lnTo>
                  <a:pt x="691657" y="526466"/>
                </a:lnTo>
                <a:close/>
                <a:moveTo>
                  <a:pt x="586902" y="526466"/>
                </a:moveTo>
                <a:lnTo>
                  <a:pt x="589588" y="526466"/>
                </a:lnTo>
                <a:lnTo>
                  <a:pt x="589588" y="529152"/>
                </a:lnTo>
                <a:lnTo>
                  <a:pt x="586902" y="529152"/>
                </a:lnTo>
                <a:close/>
                <a:moveTo>
                  <a:pt x="590931" y="511693"/>
                </a:moveTo>
                <a:lnTo>
                  <a:pt x="593617" y="511693"/>
                </a:lnTo>
                <a:lnTo>
                  <a:pt x="593617" y="517065"/>
                </a:lnTo>
                <a:lnTo>
                  <a:pt x="590931" y="517065"/>
                </a:lnTo>
                <a:close/>
                <a:moveTo>
                  <a:pt x="738664" y="409623"/>
                </a:moveTo>
                <a:cubicBezTo>
                  <a:pt x="711803" y="449914"/>
                  <a:pt x="698373" y="479908"/>
                  <a:pt x="698373" y="499606"/>
                </a:cubicBezTo>
                <a:cubicBezTo>
                  <a:pt x="705535" y="494234"/>
                  <a:pt x="715832" y="477670"/>
                  <a:pt x="729262" y="449914"/>
                </a:cubicBezTo>
                <a:lnTo>
                  <a:pt x="745378" y="414995"/>
                </a:lnTo>
                <a:close/>
                <a:moveTo>
                  <a:pt x="735977" y="388135"/>
                </a:moveTo>
                <a:cubicBezTo>
                  <a:pt x="726128" y="394402"/>
                  <a:pt x="717175" y="397536"/>
                  <a:pt x="709117" y="397536"/>
                </a:cubicBezTo>
                <a:lnTo>
                  <a:pt x="709117" y="401565"/>
                </a:lnTo>
                <a:lnTo>
                  <a:pt x="715832" y="401565"/>
                </a:lnTo>
                <a:lnTo>
                  <a:pt x="715832" y="414995"/>
                </a:lnTo>
                <a:lnTo>
                  <a:pt x="718518" y="414995"/>
                </a:lnTo>
                <a:lnTo>
                  <a:pt x="735977" y="389478"/>
                </a:lnTo>
                <a:close/>
                <a:moveTo>
                  <a:pt x="761495" y="380076"/>
                </a:moveTo>
                <a:cubicBezTo>
                  <a:pt x="749855" y="389030"/>
                  <a:pt x="743140" y="398431"/>
                  <a:pt x="741349" y="408280"/>
                </a:cubicBezTo>
                <a:lnTo>
                  <a:pt x="745378" y="409623"/>
                </a:lnTo>
                <a:lnTo>
                  <a:pt x="748065" y="409623"/>
                </a:lnTo>
                <a:lnTo>
                  <a:pt x="745378" y="405594"/>
                </a:lnTo>
                <a:lnTo>
                  <a:pt x="745378" y="402908"/>
                </a:lnTo>
                <a:cubicBezTo>
                  <a:pt x="749855" y="402908"/>
                  <a:pt x="755675" y="395297"/>
                  <a:pt x="762838" y="380076"/>
                </a:cubicBezTo>
                <a:close/>
                <a:moveTo>
                  <a:pt x="449914" y="353216"/>
                </a:moveTo>
                <a:lnTo>
                  <a:pt x="448570" y="376047"/>
                </a:lnTo>
                <a:lnTo>
                  <a:pt x="449914" y="388135"/>
                </a:lnTo>
                <a:cubicBezTo>
                  <a:pt x="448122" y="388135"/>
                  <a:pt x="447227" y="389478"/>
                  <a:pt x="447227" y="392164"/>
                </a:cubicBezTo>
                <a:lnTo>
                  <a:pt x="447227" y="417681"/>
                </a:lnTo>
                <a:cubicBezTo>
                  <a:pt x="443646" y="421263"/>
                  <a:pt x="441855" y="424396"/>
                  <a:pt x="441855" y="427082"/>
                </a:cubicBezTo>
                <a:lnTo>
                  <a:pt x="444541" y="437826"/>
                </a:lnTo>
                <a:lnTo>
                  <a:pt x="441855" y="437826"/>
                </a:lnTo>
                <a:cubicBezTo>
                  <a:pt x="441855" y="438722"/>
                  <a:pt x="442750" y="439169"/>
                  <a:pt x="444541" y="439169"/>
                </a:cubicBezTo>
                <a:lnTo>
                  <a:pt x="441855" y="451257"/>
                </a:lnTo>
                <a:lnTo>
                  <a:pt x="441855" y="464687"/>
                </a:lnTo>
                <a:lnTo>
                  <a:pt x="443198" y="467373"/>
                </a:lnTo>
                <a:lnTo>
                  <a:pt x="443198" y="470059"/>
                </a:lnTo>
                <a:lnTo>
                  <a:pt x="444541" y="474088"/>
                </a:lnTo>
                <a:lnTo>
                  <a:pt x="441855" y="478117"/>
                </a:lnTo>
                <a:lnTo>
                  <a:pt x="444541" y="491547"/>
                </a:lnTo>
                <a:lnTo>
                  <a:pt x="444541" y="494234"/>
                </a:lnTo>
                <a:lnTo>
                  <a:pt x="441855" y="499606"/>
                </a:lnTo>
                <a:cubicBezTo>
                  <a:pt x="462448" y="504978"/>
                  <a:pt x="493338" y="523332"/>
                  <a:pt x="534524" y="554670"/>
                </a:cubicBezTo>
                <a:lnTo>
                  <a:pt x="527808" y="564071"/>
                </a:lnTo>
                <a:lnTo>
                  <a:pt x="529151" y="565414"/>
                </a:lnTo>
                <a:lnTo>
                  <a:pt x="533181" y="569443"/>
                </a:lnTo>
                <a:cubicBezTo>
                  <a:pt x="535867" y="573024"/>
                  <a:pt x="538553" y="577053"/>
                  <a:pt x="541239" y="581530"/>
                </a:cubicBezTo>
                <a:lnTo>
                  <a:pt x="539896" y="586902"/>
                </a:lnTo>
                <a:lnTo>
                  <a:pt x="539896" y="589588"/>
                </a:lnTo>
                <a:cubicBezTo>
                  <a:pt x="556012" y="566309"/>
                  <a:pt x="564965" y="554670"/>
                  <a:pt x="566756" y="554670"/>
                </a:cubicBezTo>
                <a:lnTo>
                  <a:pt x="570785" y="557356"/>
                </a:lnTo>
                <a:lnTo>
                  <a:pt x="573471" y="557356"/>
                </a:lnTo>
                <a:cubicBezTo>
                  <a:pt x="588692" y="539449"/>
                  <a:pt x="597646" y="524228"/>
                  <a:pt x="600332" y="511693"/>
                </a:cubicBezTo>
                <a:cubicBezTo>
                  <a:pt x="608390" y="499158"/>
                  <a:pt x="616000" y="487966"/>
                  <a:pt x="623163" y="478117"/>
                </a:cubicBezTo>
                <a:cubicBezTo>
                  <a:pt x="627640" y="470059"/>
                  <a:pt x="632117" y="463344"/>
                  <a:pt x="636593" y="457972"/>
                </a:cubicBezTo>
                <a:lnTo>
                  <a:pt x="648681" y="464687"/>
                </a:lnTo>
                <a:lnTo>
                  <a:pt x="654053" y="464687"/>
                </a:lnTo>
                <a:cubicBezTo>
                  <a:pt x="654053" y="461106"/>
                  <a:pt x="654948" y="459315"/>
                  <a:pt x="656739" y="459315"/>
                </a:cubicBezTo>
                <a:lnTo>
                  <a:pt x="654053" y="455286"/>
                </a:lnTo>
                <a:lnTo>
                  <a:pt x="654053" y="452600"/>
                </a:lnTo>
                <a:cubicBezTo>
                  <a:pt x="659425" y="441856"/>
                  <a:pt x="664349" y="435140"/>
                  <a:pt x="668826" y="432454"/>
                </a:cubicBezTo>
                <a:lnTo>
                  <a:pt x="666141" y="428425"/>
                </a:lnTo>
                <a:lnTo>
                  <a:pt x="666141" y="427082"/>
                </a:lnTo>
                <a:cubicBezTo>
                  <a:pt x="663454" y="427082"/>
                  <a:pt x="658529" y="433797"/>
                  <a:pt x="651367" y="447228"/>
                </a:cubicBezTo>
                <a:lnTo>
                  <a:pt x="648681" y="449914"/>
                </a:lnTo>
                <a:lnTo>
                  <a:pt x="645995" y="453943"/>
                </a:lnTo>
                <a:lnTo>
                  <a:pt x="643309" y="457972"/>
                </a:lnTo>
                <a:lnTo>
                  <a:pt x="639280" y="457972"/>
                </a:lnTo>
                <a:lnTo>
                  <a:pt x="639280" y="452600"/>
                </a:lnTo>
                <a:cubicBezTo>
                  <a:pt x="652710" y="436483"/>
                  <a:pt x="659873" y="423053"/>
                  <a:pt x="660768" y="412309"/>
                </a:cubicBezTo>
                <a:cubicBezTo>
                  <a:pt x="657186" y="412309"/>
                  <a:pt x="650471" y="421263"/>
                  <a:pt x="640623" y="439169"/>
                </a:cubicBezTo>
                <a:lnTo>
                  <a:pt x="629878" y="439169"/>
                </a:lnTo>
                <a:cubicBezTo>
                  <a:pt x="626297" y="435588"/>
                  <a:pt x="617791" y="432454"/>
                  <a:pt x="604361" y="429768"/>
                </a:cubicBezTo>
                <a:cubicBezTo>
                  <a:pt x="590035" y="448571"/>
                  <a:pt x="575710" y="457972"/>
                  <a:pt x="561384" y="457972"/>
                </a:cubicBezTo>
                <a:lnTo>
                  <a:pt x="557355" y="455286"/>
                </a:lnTo>
                <a:cubicBezTo>
                  <a:pt x="557355" y="449914"/>
                  <a:pt x="561832" y="447228"/>
                  <a:pt x="570785" y="447228"/>
                </a:cubicBezTo>
                <a:lnTo>
                  <a:pt x="570785" y="444542"/>
                </a:lnTo>
                <a:lnTo>
                  <a:pt x="560041" y="441856"/>
                </a:lnTo>
                <a:lnTo>
                  <a:pt x="560041" y="449914"/>
                </a:lnTo>
                <a:lnTo>
                  <a:pt x="557355" y="449914"/>
                </a:lnTo>
                <a:cubicBezTo>
                  <a:pt x="553774" y="449914"/>
                  <a:pt x="551983" y="447228"/>
                  <a:pt x="551983" y="441856"/>
                </a:cubicBezTo>
                <a:lnTo>
                  <a:pt x="549297" y="444542"/>
                </a:lnTo>
                <a:lnTo>
                  <a:pt x="541239" y="441856"/>
                </a:lnTo>
                <a:lnTo>
                  <a:pt x="543925" y="437826"/>
                </a:lnTo>
                <a:lnTo>
                  <a:pt x="543925" y="435140"/>
                </a:lnTo>
                <a:cubicBezTo>
                  <a:pt x="516169" y="435140"/>
                  <a:pt x="486622" y="409623"/>
                  <a:pt x="455285" y="358588"/>
                </a:cubicBezTo>
                <a:cubicBezTo>
                  <a:pt x="455285" y="355007"/>
                  <a:pt x="453495" y="353216"/>
                  <a:pt x="449914" y="353216"/>
                </a:cubicBezTo>
                <a:close/>
                <a:moveTo>
                  <a:pt x="893111" y="349187"/>
                </a:moveTo>
                <a:lnTo>
                  <a:pt x="893111" y="353216"/>
                </a:lnTo>
                <a:lnTo>
                  <a:pt x="897140" y="355902"/>
                </a:lnTo>
                <a:lnTo>
                  <a:pt x="894455" y="349187"/>
                </a:lnTo>
                <a:close/>
                <a:moveTo>
                  <a:pt x="882367" y="349187"/>
                </a:moveTo>
                <a:lnTo>
                  <a:pt x="885053" y="351873"/>
                </a:lnTo>
                <a:lnTo>
                  <a:pt x="887739" y="353216"/>
                </a:lnTo>
                <a:lnTo>
                  <a:pt x="887739" y="349187"/>
                </a:lnTo>
                <a:close/>
                <a:moveTo>
                  <a:pt x="956233" y="327698"/>
                </a:moveTo>
                <a:cubicBezTo>
                  <a:pt x="952652" y="331280"/>
                  <a:pt x="949518" y="333071"/>
                  <a:pt x="946832" y="333071"/>
                </a:cubicBezTo>
                <a:cubicBezTo>
                  <a:pt x="947728" y="336652"/>
                  <a:pt x="949518" y="338443"/>
                  <a:pt x="952204" y="338443"/>
                </a:cubicBezTo>
                <a:lnTo>
                  <a:pt x="957576" y="338443"/>
                </a:lnTo>
                <a:lnTo>
                  <a:pt x="957576" y="335757"/>
                </a:lnTo>
                <a:close/>
                <a:moveTo>
                  <a:pt x="484832" y="310239"/>
                </a:moveTo>
                <a:lnTo>
                  <a:pt x="484832" y="312925"/>
                </a:lnTo>
                <a:lnTo>
                  <a:pt x="496919" y="312925"/>
                </a:lnTo>
                <a:lnTo>
                  <a:pt x="496919" y="310239"/>
                </a:lnTo>
                <a:close/>
                <a:moveTo>
                  <a:pt x="531838" y="299495"/>
                </a:moveTo>
                <a:cubicBezTo>
                  <a:pt x="521093" y="316507"/>
                  <a:pt x="509454" y="325012"/>
                  <a:pt x="496919" y="325012"/>
                </a:cubicBezTo>
                <a:lnTo>
                  <a:pt x="491547" y="325012"/>
                </a:lnTo>
                <a:lnTo>
                  <a:pt x="467372" y="315611"/>
                </a:lnTo>
                <a:lnTo>
                  <a:pt x="471401" y="322326"/>
                </a:lnTo>
                <a:lnTo>
                  <a:pt x="462000" y="322326"/>
                </a:lnTo>
                <a:cubicBezTo>
                  <a:pt x="459314" y="322326"/>
                  <a:pt x="457972" y="319193"/>
                  <a:pt x="457972" y="312925"/>
                </a:cubicBezTo>
                <a:lnTo>
                  <a:pt x="452599" y="312925"/>
                </a:lnTo>
                <a:lnTo>
                  <a:pt x="452599" y="338443"/>
                </a:lnTo>
                <a:lnTo>
                  <a:pt x="471401" y="342472"/>
                </a:lnTo>
                <a:lnTo>
                  <a:pt x="471401" y="338443"/>
                </a:lnTo>
                <a:lnTo>
                  <a:pt x="484832" y="338443"/>
                </a:lnTo>
                <a:cubicBezTo>
                  <a:pt x="484832" y="341129"/>
                  <a:pt x="485727" y="342472"/>
                  <a:pt x="487518" y="342472"/>
                </a:cubicBezTo>
                <a:cubicBezTo>
                  <a:pt x="516169" y="327251"/>
                  <a:pt x="544821" y="315611"/>
                  <a:pt x="573471" y="307553"/>
                </a:cubicBezTo>
                <a:lnTo>
                  <a:pt x="573471" y="303524"/>
                </a:lnTo>
                <a:cubicBezTo>
                  <a:pt x="558250" y="303524"/>
                  <a:pt x="544372" y="302181"/>
                  <a:pt x="531838" y="299495"/>
                </a:cubicBezTo>
                <a:close/>
                <a:moveTo>
                  <a:pt x="663454" y="278007"/>
                </a:moveTo>
                <a:lnTo>
                  <a:pt x="663454" y="280693"/>
                </a:lnTo>
                <a:lnTo>
                  <a:pt x="668826" y="280693"/>
                </a:lnTo>
                <a:lnTo>
                  <a:pt x="668826" y="278007"/>
                </a:lnTo>
                <a:close/>
                <a:moveTo>
                  <a:pt x="827303" y="188024"/>
                </a:moveTo>
                <a:lnTo>
                  <a:pt x="831332" y="188024"/>
                </a:lnTo>
                <a:lnTo>
                  <a:pt x="831332" y="196082"/>
                </a:lnTo>
                <a:cubicBezTo>
                  <a:pt x="831332" y="197873"/>
                  <a:pt x="829990" y="198768"/>
                  <a:pt x="827303" y="198768"/>
                </a:cubicBezTo>
                <a:cubicBezTo>
                  <a:pt x="824617" y="198768"/>
                  <a:pt x="823274" y="197873"/>
                  <a:pt x="823274" y="196082"/>
                </a:cubicBezTo>
                <a:lnTo>
                  <a:pt x="823274" y="193396"/>
                </a:lnTo>
                <a:cubicBezTo>
                  <a:pt x="823274" y="189814"/>
                  <a:pt x="824617" y="188024"/>
                  <a:pt x="827303" y="188024"/>
                </a:cubicBezTo>
                <a:close/>
                <a:moveTo>
                  <a:pt x="686285" y="138332"/>
                </a:moveTo>
                <a:lnTo>
                  <a:pt x="686285" y="141018"/>
                </a:lnTo>
                <a:lnTo>
                  <a:pt x="691657" y="141018"/>
                </a:lnTo>
                <a:lnTo>
                  <a:pt x="691657" y="138332"/>
                </a:lnTo>
                <a:close/>
                <a:moveTo>
                  <a:pt x="268605" y="0"/>
                </a:moveTo>
                <a:lnTo>
                  <a:pt x="276663" y="0"/>
                </a:lnTo>
                <a:lnTo>
                  <a:pt x="276663" y="5372"/>
                </a:lnTo>
                <a:cubicBezTo>
                  <a:pt x="282035" y="5372"/>
                  <a:pt x="295913" y="6715"/>
                  <a:pt x="318297" y="9402"/>
                </a:cubicBezTo>
                <a:lnTo>
                  <a:pt x="312925" y="2686"/>
                </a:lnTo>
                <a:cubicBezTo>
                  <a:pt x="314715" y="2686"/>
                  <a:pt x="315611" y="1791"/>
                  <a:pt x="315611" y="0"/>
                </a:cubicBezTo>
                <a:cubicBezTo>
                  <a:pt x="316506" y="0"/>
                  <a:pt x="321430" y="4029"/>
                  <a:pt x="330384" y="12087"/>
                </a:cubicBezTo>
                <a:lnTo>
                  <a:pt x="338442" y="12087"/>
                </a:lnTo>
                <a:cubicBezTo>
                  <a:pt x="342023" y="12087"/>
                  <a:pt x="345605" y="11640"/>
                  <a:pt x="349186" y="10745"/>
                </a:cubicBezTo>
                <a:lnTo>
                  <a:pt x="359930" y="10745"/>
                </a:lnTo>
                <a:lnTo>
                  <a:pt x="373361" y="9402"/>
                </a:lnTo>
                <a:cubicBezTo>
                  <a:pt x="412756" y="12983"/>
                  <a:pt x="440064" y="19698"/>
                  <a:pt x="455285" y="29547"/>
                </a:cubicBezTo>
                <a:lnTo>
                  <a:pt x="455285" y="36262"/>
                </a:lnTo>
                <a:lnTo>
                  <a:pt x="449914" y="34919"/>
                </a:lnTo>
                <a:lnTo>
                  <a:pt x="449914" y="36262"/>
                </a:lnTo>
                <a:cubicBezTo>
                  <a:pt x="450808" y="38053"/>
                  <a:pt x="451704" y="39396"/>
                  <a:pt x="452599" y="40291"/>
                </a:cubicBezTo>
                <a:lnTo>
                  <a:pt x="455285" y="41634"/>
                </a:lnTo>
                <a:lnTo>
                  <a:pt x="455285" y="36262"/>
                </a:lnTo>
                <a:cubicBezTo>
                  <a:pt x="461553" y="37157"/>
                  <a:pt x="464686" y="41634"/>
                  <a:pt x="464686" y="49692"/>
                </a:cubicBezTo>
                <a:lnTo>
                  <a:pt x="464686" y="55064"/>
                </a:lnTo>
                <a:cubicBezTo>
                  <a:pt x="464686" y="55960"/>
                  <a:pt x="463791" y="56407"/>
                  <a:pt x="462000" y="56407"/>
                </a:cubicBezTo>
                <a:cubicBezTo>
                  <a:pt x="469163" y="76105"/>
                  <a:pt x="476774" y="91326"/>
                  <a:pt x="484832" y="102070"/>
                </a:cubicBezTo>
                <a:lnTo>
                  <a:pt x="484832" y="136989"/>
                </a:lnTo>
                <a:cubicBezTo>
                  <a:pt x="484832" y="149524"/>
                  <a:pt x="479012" y="171908"/>
                  <a:pt x="467372" y="204140"/>
                </a:cubicBezTo>
                <a:lnTo>
                  <a:pt x="467372" y="206826"/>
                </a:lnTo>
                <a:lnTo>
                  <a:pt x="478117" y="208169"/>
                </a:lnTo>
                <a:lnTo>
                  <a:pt x="480803" y="208169"/>
                </a:lnTo>
                <a:lnTo>
                  <a:pt x="484832" y="206826"/>
                </a:lnTo>
                <a:lnTo>
                  <a:pt x="488861" y="205483"/>
                </a:lnTo>
                <a:lnTo>
                  <a:pt x="494233" y="204140"/>
                </a:lnTo>
                <a:lnTo>
                  <a:pt x="510350" y="201454"/>
                </a:lnTo>
                <a:lnTo>
                  <a:pt x="527808" y="198768"/>
                </a:lnTo>
                <a:cubicBezTo>
                  <a:pt x="540343" y="198768"/>
                  <a:pt x="551088" y="204588"/>
                  <a:pt x="560041" y="216227"/>
                </a:cubicBezTo>
                <a:cubicBezTo>
                  <a:pt x="556460" y="216227"/>
                  <a:pt x="554669" y="217570"/>
                  <a:pt x="554669" y="220256"/>
                </a:cubicBezTo>
                <a:lnTo>
                  <a:pt x="554669" y="226972"/>
                </a:lnTo>
                <a:lnTo>
                  <a:pt x="558698" y="232344"/>
                </a:lnTo>
                <a:lnTo>
                  <a:pt x="561384" y="236373"/>
                </a:lnTo>
                <a:cubicBezTo>
                  <a:pt x="563175" y="238163"/>
                  <a:pt x="564070" y="239506"/>
                  <a:pt x="564070" y="240402"/>
                </a:cubicBezTo>
                <a:cubicBezTo>
                  <a:pt x="563175" y="243983"/>
                  <a:pt x="562279" y="246669"/>
                  <a:pt x="561384" y="248460"/>
                </a:cubicBezTo>
                <a:cubicBezTo>
                  <a:pt x="572128" y="268158"/>
                  <a:pt x="579739" y="279797"/>
                  <a:pt x="584216" y="283379"/>
                </a:cubicBezTo>
                <a:cubicBezTo>
                  <a:pt x="584216" y="287855"/>
                  <a:pt x="586006" y="291884"/>
                  <a:pt x="589588" y="295466"/>
                </a:cubicBezTo>
                <a:lnTo>
                  <a:pt x="586902" y="303524"/>
                </a:lnTo>
                <a:lnTo>
                  <a:pt x="590931" y="303524"/>
                </a:lnTo>
                <a:lnTo>
                  <a:pt x="596303" y="302181"/>
                </a:lnTo>
                <a:lnTo>
                  <a:pt x="613763" y="299495"/>
                </a:lnTo>
                <a:lnTo>
                  <a:pt x="611076" y="295466"/>
                </a:lnTo>
                <a:cubicBezTo>
                  <a:pt x="611971" y="291884"/>
                  <a:pt x="613763" y="290094"/>
                  <a:pt x="616448" y="290094"/>
                </a:cubicBezTo>
                <a:lnTo>
                  <a:pt x="619134" y="290094"/>
                </a:lnTo>
                <a:cubicBezTo>
                  <a:pt x="621820" y="290094"/>
                  <a:pt x="623163" y="292780"/>
                  <a:pt x="623163" y="298152"/>
                </a:cubicBezTo>
                <a:lnTo>
                  <a:pt x="631221" y="295466"/>
                </a:lnTo>
                <a:lnTo>
                  <a:pt x="629878" y="290094"/>
                </a:lnTo>
                <a:lnTo>
                  <a:pt x="629878" y="286065"/>
                </a:lnTo>
                <a:lnTo>
                  <a:pt x="631221" y="286065"/>
                </a:lnTo>
                <a:cubicBezTo>
                  <a:pt x="634803" y="286065"/>
                  <a:pt x="636593" y="288303"/>
                  <a:pt x="636593" y="292780"/>
                </a:cubicBezTo>
                <a:lnTo>
                  <a:pt x="645995" y="290094"/>
                </a:lnTo>
                <a:lnTo>
                  <a:pt x="652710" y="287408"/>
                </a:lnTo>
                <a:lnTo>
                  <a:pt x="656739" y="286065"/>
                </a:lnTo>
                <a:lnTo>
                  <a:pt x="659425" y="286065"/>
                </a:lnTo>
                <a:lnTo>
                  <a:pt x="656739" y="280693"/>
                </a:lnTo>
                <a:lnTo>
                  <a:pt x="703745" y="251146"/>
                </a:lnTo>
                <a:lnTo>
                  <a:pt x="701059" y="245774"/>
                </a:lnTo>
                <a:lnTo>
                  <a:pt x="703745" y="243088"/>
                </a:lnTo>
                <a:lnTo>
                  <a:pt x="702402" y="237716"/>
                </a:lnTo>
                <a:cubicBezTo>
                  <a:pt x="702402" y="235030"/>
                  <a:pt x="704641" y="233687"/>
                  <a:pt x="709117" y="233687"/>
                </a:cubicBezTo>
                <a:lnTo>
                  <a:pt x="706431" y="228315"/>
                </a:lnTo>
                <a:lnTo>
                  <a:pt x="706431" y="226972"/>
                </a:lnTo>
                <a:cubicBezTo>
                  <a:pt x="716280" y="226972"/>
                  <a:pt x="722547" y="211751"/>
                  <a:pt x="725233" y="181309"/>
                </a:cubicBezTo>
                <a:cubicBezTo>
                  <a:pt x="720756" y="181309"/>
                  <a:pt x="718518" y="179518"/>
                  <a:pt x="718518" y="175937"/>
                </a:cubicBezTo>
                <a:lnTo>
                  <a:pt x="722547" y="174594"/>
                </a:lnTo>
                <a:lnTo>
                  <a:pt x="725233" y="174594"/>
                </a:lnTo>
                <a:cubicBezTo>
                  <a:pt x="725233" y="171012"/>
                  <a:pt x="717175" y="163402"/>
                  <a:pt x="701059" y="151762"/>
                </a:cubicBezTo>
                <a:cubicBezTo>
                  <a:pt x="701954" y="151762"/>
                  <a:pt x="702402" y="150867"/>
                  <a:pt x="702402" y="149076"/>
                </a:cubicBezTo>
                <a:cubicBezTo>
                  <a:pt x="688971" y="146390"/>
                  <a:pt x="680466" y="143704"/>
                  <a:pt x="676884" y="141018"/>
                </a:cubicBezTo>
                <a:lnTo>
                  <a:pt x="679570" y="136989"/>
                </a:lnTo>
                <a:lnTo>
                  <a:pt x="679570" y="134303"/>
                </a:lnTo>
                <a:lnTo>
                  <a:pt x="672855" y="134303"/>
                </a:lnTo>
                <a:lnTo>
                  <a:pt x="672855" y="143704"/>
                </a:lnTo>
                <a:lnTo>
                  <a:pt x="666141" y="143704"/>
                </a:lnTo>
                <a:cubicBezTo>
                  <a:pt x="662559" y="143704"/>
                  <a:pt x="660768" y="141913"/>
                  <a:pt x="660768" y="138332"/>
                </a:cubicBezTo>
                <a:lnTo>
                  <a:pt x="666141" y="128931"/>
                </a:lnTo>
                <a:cubicBezTo>
                  <a:pt x="650919" y="121768"/>
                  <a:pt x="641966" y="114157"/>
                  <a:pt x="639280" y="106099"/>
                </a:cubicBezTo>
                <a:cubicBezTo>
                  <a:pt x="639280" y="97146"/>
                  <a:pt x="624954" y="75657"/>
                  <a:pt x="596303" y="41634"/>
                </a:cubicBezTo>
                <a:lnTo>
                  <a:pt x="593617" y="33576"/>
                </a:lnTo>
                <a:lnTo>
                  <a:pt x="589588" y="24175"/>
                </a:lnTo>
                <a:cubicBezTo>
                  <a:pt x="586006" y="17012"/>
                  <a:pt x="581977" y="9849"/>
                  <a:pt x="577500" y="2686"/>
                </a:cubicBezTo>
                <a:lnTo>
                  <a:pt x="581529" y="2686"/>
                </a:lnTo>
                <a:cubicBezTo>
                  <a:pt x="581529" y="8954"/>
                  <a:pt x="588245" y="13430"/>
                  <a:pt x="601675" y="16117"/>
                </a:cubicBezTo>
                <a:cubicBezTo>
                  <a:pt x="602570" y="15221"/>
                  <a:pt x="605704" y="14773"/>
                  <a:pt x="611076" y="14773"/>
                </a:cubicBezTo>
                <a:lnTo>
                  <a:pt x="613763" y="14773"/>
                </a:lnTo>
                <a:cubicBezTo>
                  <a:pt x="617344" y="14773"/>
                  <a:pt x="619134" y="16117"/>
                  <a:pt x="619134" y="18803"/>
                </a:cubicBezTo>
                <a:cubicBezTo>
                  <a:pt x="617344" y="18803"/>
                  <a:pt x="616448" y="19250"/>
                  <a:pt x="616448" y="20146"/>
                </a:cubicBezTo>
                <a:cubicBezTo>
                  <a:pt x="620925" y="20146"/>
                  <a:pt x="624506" y="21936"/>
                  <a:pt x="627192" y="25518"/>
                </a:cubicBezTo>
                <a:lnTo>
                  <a:pt x="629878" y="18803"/>
                </a:lnTo>
                <a:lnTo>
                  <a:pt x="635250" y="20146"/>
                </a:lnTo>
                <a:cubicBezTo>
                  <a:pt x="636146" y="21041"/>
                  <a:pt x="636593" y="21936"/>
                  <a:pt x="636593" y="22832"/>
                </a:cubicBezTo>
                <a:lnTo>
                  <a:pt x="635250" y="26861"/>
                </a:lnTo>
                <a:lnTo>
                  <a:pt x="633907" y="29547"/>
                </a:lnTo>
                <a:lnTo>
                  <a:pt x="639280" y="29547"/>
                </a:lnTo>
                <a:lnTo>
                  <a:pt x="651367" y="32233"/>
                </a:lnTo>
                <a:cubicBezTo>
                  <a:pt x="654053" y="31338"/>
                  <a:pt x="656291" y="29995"/>
                  <a:pt x="658082" y="28204"/>
                </a:cubicBezTo>
                <a:lnTo>
                  <a:pt x="660768" y="25518"/>
                </a:lnTo>
                <a:cubicBezTo>
                  <a:pt x="667931" y="28204"/>
                  <a:pt x="674199" y="29547"/>
                  <a:pt x="679570" y="29547"/>
                </a:cubicBezTo>
                <a:lnTo>
                  <a:pt x="693001" y="29547"/>
                </a:lnTo>
                <a:cubicBezTo>
                  <a:pt x="700163" y="25070"/>
                  <a:pt x="706431" y="22832"/>
                  <a:pt x="711803" y="22832"/>
                </a:cubicBezTo>
                <a:cubicBezTo>
                  <a:pt x="731501" y="22832"/>
                  <a:pt x="751198" y="28204"/>
                  <a:pt x="770896" y="38948"/>
                </a:cubicBezTo>
                <a:lnTo>
                  <a:pt x="774925" y="36262"/>
                </a:lnTo>
                <a:lnTo>
                  <a:pt x="777611" y="36262"/>
                </a:lnTo>
                <a:cubicBezTo>
                  <a:pt x="777611" y="40739"/>
                  <a:pt x="805367" y="45216"/>
                  <a:pt x="860879" y="49692"/>
                </a:cubicBezTo>
                <a:lnTo>
                  <a:pt x="872966" y="59093"/>
                </a:lnTo>
                <a:lnTo>
                  <a:pt x="872966" y="64466"/>
                </a:lnTo>
                <a:lnTo>
                  <a:pt x="870280" y="64466"/>
                </a:lnTo>
                <a:lnTo>
                  <a:pt x="864908" y="61780"/>
                </a:lnTo>
                <a:lnTo>
                  <a:pt x="862222" y="65809"/>
                </a:lnTo>
                <a:cubicBezTo>
                  <a:pt x="872071" y="72971"/>
                  <a:pt x="876995" y="81477"/>
                  <a:pt x="876995" y="91326"/>
                </a:cubicBezTo>
                <a:lnTo>
                  <a:pt x="874309" y="99384"/>
                </a:lnTo>
                <a:lnTo>
                  <a:pt x="887739" y="114157"/>
                </a:lnTo>
                <a:cubicBezTo>
                  <a:pt x="887739" y="115948"/>
                  <a:pt x="886844" y="116844"/>
                  <a:pt x="885053" y="116844"/>
                </a:cubicBezTo>
                <a:cubicBezTo>
                  <a:pt x="896693" y="127588"/>
                  <a:pt x="902513" y="138332"/>
                  <a:pt x="902513" y="149076"/>
                </a:cubicBezTo>
                <a:cubicBezTo>
                  <a:pt x="885501" y="149971"/>
                  <a:pt x="874757" y="152658"/>
                  <a:pt x="870280" y="157134"/>
                </a:cubicBezTo>
                <a:lnTo>
                  <a:pt x="862222" y="154448"/>
                </a:lnTo>
                <a:lnTo>
                  <a:pt x="844762" y="174594"/>
                </a:lnTo>
                <a:lnTo>
                  <a:pt x="842076" y="174594"/>
                </a:lnTo>
                <a:cubicBezTo>
                  <a:pt x="839390" y="174594"/>
                  <a:pt x="838048" y="172355"/>
                  <a:pt x="838048" y="167878"/>
                </a:cubicBezTo>
                <a:cubicBezTo>
                  <a:pt x="835361" y="167878"/>
                  <a:pt x="826855" y="177727"/>
                  <a:pt x="812530" y="197425"/>
                </a:cubicBezTo>
                <a:lnTo>
                  <a:pt x="811187" y="197425"/>
                </a:lnTo>
                <a:lnTo>
                  <a:pt x="805815" y="196082"/>
                </a:lnTo>
                <a:lnTo>
                  <a:pt x="804472" y="196082"/>
                </a:lnTo>
                <a:lnTo>
                  <a:pt x="778954" y="233687"/>
                </a:lnTo>
                <a:cubicBezTo>
                  <a:pt x="779849" y="236373"/>
                  <a:pt x="787012" y="241297"/>
                  <a:pt x="800442" y="248460"/>
                </a:cubicBezTo>
                <a:lnTo>
                  <a:pt x="808501" y="248460"/>
                </a:lnTo>
                <a:lnTo>
                  <a:pt x="808501" y="240402"/>
                </a:lnTo>
                <a:cubicBezTo>
                  <a:pt x="799548" y="231448"/>
                  <a:pt x="795070" y="223390"/>
                  <a:pt x="795070" y="216227"/>
                </a:cubicBezTo>
                <a:cubicBezTo>
                  <a:pt x="800442" y="208169"/>
                  <a:pt x="810291" y="204140"/>
                  <a:pt x="824617" y="204140"/>
                </a:cubicBezTo>
                <a:lnTo>
                  <a:pt x="835361" y="204140"/>
                </a:lnTo>
                <a:cubicBezTo>
                  <a:pt x="835361" y="207722"/>
                  <a:pt x="847896" y="213989"/>
                  <a:pt x="872966" y="222942"/>
                </a:cubicBezTo>
                <a:lnTo>
                  <a:pt x="876995" y="220256"/>
                </a:lnTo>
                <a:lnTo>
                  <a:pt x="879681" y="220256"/>
                </a:lnTo>
                <a:lnTo>
                  <a:pt x="882367" y="222942"/>
                </a:lnTo>
                <a:cubicBezTo>
                  <a:pt x="882367" y="220256"/>
                  <a:pt x="902960" y="216227"/>
                  <a:pt x="944146" y="210855"/>
                </a:cubicBezTo>
                <a:cubicBezTo>
                  <a:pt x="969216" y="214437"/>
                  <a:pt x="981751" y="218913"/>
                  <a:pt x="981751" y="224285"/>
                </a:cubicBezTo>
                <a:lnTo>
                  <a:pt x="983094" y="224285"/>
                </a:lnTo>
                <a:lnTo>
                  <a:pt x="983094" y="228315"/>
                </a:lnTo>
                <a:lnTo>
                  <a:pt x="979065" y="228315"/>
                </a:lnTo>
                <a:lnTo>
                  <a:pt x="979065" y="233687"/>
                </a:lnTo>
                <a:cubicBezTo>
                  <a:pt x="983542" y="239059"/>
                  <a:pt x="988018" y="248012"/>
                  <a:pt x="992495" y="260547"/>
                </a:cubicBezTo>
                <a:lnTo>
                  <a:pt x="996524" y="257861"/>
                </a:lnTo>
                <a:lnTo>
                  <a:pt x="1001896" y="259204"/>
                </a:lnTo>
                <a:lnTo>
                  <a:pt x="1004582" y="260547"/>
                </a:lnTo>
                <a:lnTo>
                  <a:pt x="1004582" y="269948"/>
                </a:lnTo>
                <a:cubicBezTo>
                  <a:pt x="1004582" y="272634"/>
                  <a:pt x="1001896" y="273977"/>
                  <a:pt x="996524" y="273977"/>
                </a:cubicBezTo>
                <a:cubicBezTo>
                  <a:pt x="998315" y="283826"/>
                  <a:pt x="1005925" y="294570"/>
                  <a:pt x="1019356" y="306210"/>
                </a:cubicBezTo>
                <a:lnTo>
                  <a:pt x="1019356" y="310239"/>
                </a:lnTo>
                <a:cubicBezTo>
                  <a:pt x="1019356" y="312925"/>
                  <a:pt x="1016223" y="316059"/>
                  <a:pt x="1009954" y="319640"/>
                </a:cubicBezTo>
                <a:lnTo>
                  <a:pt x="1008611" y="319640"/>
                </a:lnTo>
                <a:cubicBezTo>
                  <a:pt x="1000553" y="319640"/>
                  <a:pt x="996524" y="318297"/>
                  <a:pt x="996524" y="315611"/>
                </a:cubicBezTo>
                <a:lnTo>
                  <a:pt x="960262" y="322326"/>
                </a:lnTo>
                <a:lnTo>
                  <a:pt x="960262" y="326355"/>
                </a:lnTo>
                <a:cubicBezTo>
                  <a:pt x="962949" y="334414"/>
                  <a:pt x="966082" y="338443"/>
                  <a:pt x="969664" y="338443"/>
                </a:cubicBezTo>
                <a:lnTo>
                  <a:pt x="969664" y="342472"/>
                </a:lnTo>
                <a:cubicBezTo>
                  <a:pt x="968768" y="347844"/>
                  <a:pt x="961158" y="350530"/>
                  <a:pt x="946832" y="350530"/>
                </a:cubicBezTo>
                <a:lnTo>
                  <a:pt x="937431" y="349187"/>
                </a:lnTo>
                <a:lnTo>
                  <a:pt x="933402" y="350530"/>
                </a:lnTo>
                <a:lnTo>
                  <a:pt x="932059" y="350530"/>
                </a:lnTo>
                <a:lnTo>
                  <a:pt x="924001" y="349187"/>
                </a:lnTo>
                <a:cubicBezTo>
                  <a:pt x="924001" y="351873"/>
                  <a:pt x="922658" y="353216"/>
                  <a:pt x="919972" y="353216"/>
                </a:cubicBezTo>
                <a:cubicBezTo>
                  <a:pt x="918181" y="353216"/>
                  <a:pt x="917286" y="352321"/>
                  <a:pt x="917286" y="350530"/>
                </a:cubicBezTo>
                <a:lnTo>
                  <a:pt x="913257" y="353216"/>
                </a:lnTo>
                <a:lnTo>
                  <a:pt x="906541" y="349187"/>
                </a:lnTo>
                <a:lnTo>
                  <a:pt x="899826" y="349187"/>
                </a:lnTo>
                <a:lnTo>
                  <a:pt x="902513" y="355902"/>
                </a:lnTo>
                <a:lnTo>
                  <a:pt x="899826" y="359931"/>
                </a:lnTo>
                <a:lnTo>
                  <a:pt x="899826" y="362617"/>
                </a:lnTo>
                <a:cubicBezTo>
                  <a:pt x="884605" y="360826"/>
                  <a:pt x="876995" y="357693"/>
                  <a:pt x="876995" y="353216"/>
                </a:cubicBezTo>
                <a:lnTo>
                  <a:pt x="858193" y="355902"/>
                </a:lnTo>
                <a:lnTo>
                  <a:pt x="858193" y="358588"/>
                </a:lnTo>
                <a:cubicBezTo>
                  <a:pt x="861774" y="358588"/>
                  <a:pt x="864013" y="361722"/>
                  <a:pt x="864908" y="367989"/>
                </a:cubicBezTo>
                <a:lnTo>
                  <a:pt x="860879" y="369332"/>
                </a:lnTo>
                <a:lnTo>
                  <a:pt x="858193" y="369332"/>
                </a:lnTo>
                <a:cubicBezTo>
                  <a:pt x="858193" y="360379"/>
                  <a:pt x="852820" y="355902"/>
                  <a:pt x="842076" y="355902"/>
                </a:cubicBezTo>
                <a:lnTo>
                  <a:pt x="842076" y="358588"/>
                </a:lnTo>
                <a:lnTo>
                  <a:pt x="840733" y="362617"/>
                </a:lnTo>
                <a:lnTo>
                  <a:pt x="835361" y="359931"/>
                </a:lnTo>
                <a:lnTo>
                  <a:pt x="831332" y="359931"/>
                </a:lnTo>
                <a:cubicBezTo>
                  <a:pt x="793727" y="368885"/>
                  <a:pt x="774925" y="375600"/>
                  <a:pt x="774925" y="380076"/>
                </a:cubicBezTo>
                <a:lnTo>
                  <a:pt x="683599" y="569443"/>
                </a:lnTo>
                <a:lnTo>
                  <a:pt x="688971" y="569443"/>
                </a:lnTo>
                <a:cubicBezTo>
                  <a:pt x="688971" y="573024"/>
                  <a:pt x="687181" y="577053"/>
                  <a:pt x="683599" y="581530"/>
                </a:cubicBezTo>
                <a:lnTo>
                  <a:pt x="686285" y="586902"/>
                </a:lnTo>
                <a:lnTo>
                  <a:pt x="683599" y="601675"/>
                </a:lnTo>
                <a:lnTo>
                  <a:pt x="683599" y="603019"/>
                </a:lnTo>
                <a:cubicBezTo>
                  <a:pt x="697030" y="604809"/>
                  <a:pt x="716280" y="618239"/>
                  <a:pt x="741349" y="643309"/>
                </a:cubicBezTo>
                <a:cubicBezTo>
                  <a:pt x="739559" y="643309"/>
                  <a:pt x="738664" y="644205"/>
                  <a:pt x="738664" y="645995"/>
                </a:cubicBezTo>
                <a:lnTo>
                  <a:pt x="748065" y="652710"/>
                </a:lnTo>
                <a:cubicBezTo>
                  <a:pt x="753437" y="637490"/>
                  <a:pt x="757913" y="625402"/>
                  <a:pt x="761495" y="616449"/>
                </a:cubicBezTo>
                <a:cubicBezTo>
                  <a:pt x="764181" y="608391"/>
                  <a:pt x="765524" y="603914"/>
                  <a:pt x="765524" y="603019"/>
                </a:cubicBezTo>
                <a:cubicBezTo>
                  <a:pt x="773582" y="603019"/>
                  <a:pt x="777611" y="595408"/>
                  <a:pt x="777611" y="580187"/>
                </a:cubicBezTo>
                <a:lnTo>
                  <a:pt x="777611" y="578844"/>
                </a:lnTo>
                <a:lnTo>
                  <a:pt x="765524" y="578844"/>
                </a:lnTo>
                <a:cubicBezTo>
                  <a:pt x="765524" y="576158"/>
                  <a:pt x="767762" y="573472"/>
                  <a:pt x="772239" y="570786"/>
                </a:cubicBezTo>
                <a:lnTo>
                  <a:pt x="777611" y="570786"/>
                </a:lnTo>
                <a:lnTo>
                  <a:pt x="781640" y="573472"/>
                </a:lnTo>
                <a:cubicBezTo>
                  <a:pt x="786117" y="566309"/>
                  <a:pt x="788355" y="559594"/>
                  <a:pt x="788355" y="553327"/>
                </a:cubicBezTo>
                <a:lnTo>
                  <a:pt x="782983" y="550641"/>
                </a:lnTo>
                <a:lnTo>
                  <a:pt x="777611" y="554670"/>
                </a:lnTo>
                <a:lnTo>
                  <a:pt x="774925" y="554670"/>
                </a:lnTo>
                <a:lnTo>
                  <a:pt x="774925" y="553327"/>
                </a:lnTo>
                <a:lnTo>
                  <a:pt x="777611" y="547955"/>
                </a:lnTo>
                <a:lnTo>
                  <a:pt x="778954" y="546611"/>
                </a:lnTo>
                <a:lnTo>
                  <a:pt x="784326" y="547955"/>
                </a:lnTo>
                <a:lnTo>
                  <a:pt x="785669" y="549298"/>
                </a:lnTo>
                <a:lnTo>
                  <a:pt x="788355" y="543925"/>
                </a:lnTo>
                <a:lnTo>
                  <a:pt x="788355" y="541239"/>
                </a:lnTo>
                <a:cubicBezTo>
                  <a:pt x="786565" y="541239"/>
                  <a:pt x="785222" y="540792"/>
                  <a:pt x="784326" y="539896"/>
                </a:cubicBezTo>
                <a:lnTo>
                  <a:pt x="778954" y="537210"/>
                </a:lnTo>
                <a:lnTo>
                  <a:pt x="781640" y="529152"/>
                </a:lnTo>
                <a:lnTo>
                  <a:pt x="785669" y="529152"/>
                </a:lnTo>
                <a:cubicBezTo>
                  <a:pt x="787460" y="536315"/>
                  <a:pt x="789698" y="539896"/>
                  <a:pt x="792384" y="539896"/>
                </a:cubicBezTo>
                <a:cubicBezTo>
                  <a:pt x="793280" y="536315"/>
                  <a:pt x="795070" y="534524"/>
                  <a:pt x="797756" y="534524"/>
                </a:cubicBezTo>
                <a:lnTo>
                  <a:pt x="795070" y="529152"/>
                </a:lnTo>
                <a:lnTo>
                  <a:pt x="800442" y="521094"/>
                </a:lnTo>
                <a:lnTo>
                  <a:pt x="800442" y="517065"/>
                </a:lnTo>
                <a:cubicBezTo>
                  <a:pt x="796861" y="517065"/>
                  <a:pt x="795070" y="516170"/>
                  <a:pt x="795070" y="514379"/>
                </a:cubicBezTo>
                <a:cubicBezTo>
                  <a:pt x="795070" y="512588"/>
                  <a:pt x="795966" y="511693"/>
                  <a:pt x="797756" y="511693"/>
                </a:cubicBezTo>
                <a:lnTo>
                  <a:pt x="796413" y="504978"/>
                </a:lnTo>
                <a:lnTo>
                  <a:pt x="795070" y="498263"/>
                </a:lnTo>
                <a:cubicBezTo>
                  <a:pt x="794175" y="495577"/>
                  <a:pt x="793280" y="494234"/>
                  <a:pt x="792384" y="494234"/>
                </a:cubicBezTo>
                <a:cubicBezTo>
                  <a:pt x="795070" y="487966"/>
                  <a:pt x="798652" y="483937"/>
                  <a:pt x="803129" y="482146"/>
                </a:cubicBezTo>
                <a:cubicBezTo>
                  <a:pt x="803129" y="485728"/>
                  <a:pt x="804024" y="487518"/>
                  <a:pt x="805815" y="487518"/>
                </a:cubicBezTo>
                <a:lnTo>
                  <a:pt x="817902" y="487518"/>
                </a:lnTo>
                <a:cubicBezTo>
                  <a:pt x="817902" y="486623"/>
                  <a:pt x="815663" y="483937"/>
                  <a:pt x="811187" y="479460"/>
                </a:cubicBezTo>
                <a:lnTo>
                  <a:pt x="805815" y="482146"/>
                </a:lnTo>
                <a:lnTo>
                  <a:pt x="804472" y="482146"/>
                </a:lnTo>
                <a:lnTo>
                  <a:pt x="805815" y="479460"/>
                </a:lnTo>
                <a:lnTo>
                  <a:pt x="808501" y="478117"/>
                </a:lnTo>
                <a:lnTo>
                  <a:pt x="817902" y="478117"/>
                </a:lnTo>
                <a:cubicBezTo>
                  <a:pt x="825961" y="486175"/>
                  <a:pt x="831780" y="490204"/>
                  <a:pt x="835361" y="490204"/>
                </a:cubicBezTo>
                <a:lnTo>
                  <a:pt x="835361" y="487518"/>
                </a:lnTo>
                <a:lnTo>
                  <a:pt x="811187" y="459315"/>
                </a:lnTo>
                <a:cubicBezTo>
                  <a:pt x="807606" y="451257"/>
                  <a:pt x="796413" y="433350"/>
                  <a:pt x="777611" y="405594"/>
                </a:cubicBezTo>
                <a:lnTo>
                  <a:pt x="777611" y="401565"/>
                </a:lnTo>
                <a:lnTo>
                  <a:pt x="778954" y="401565"/>
                </a:lnTo>
                <a:cubicBezTo>
                  <a:pt x="791489" y="403356"/>
                  <a:pt x="797756" y="405594"/>
                  <a:pt x="797756" y="408280"/>
                </a:cubicBezTo>
                <a:lnTo>
                  <a:pt x="803129" y="405594"/>
                </a:lnTo>
                <a:lnTo>
                  <a:pt x="817902" y="409623"/>
                </a:lnTo>
                <a:cubicBezTo>
                  <a:pt x="819692" y="409623"/>
                  <a:pt x="820588" y="409175"/>
                  <a:pt x="820588" y="408280"/>
                </a:cubicBezTo>
                <a:cubicBezTo>
                  <a:pt x="835809" y="410966"/>
                  <a:pt x="845658" y="412309"/>
                  <a:pt x="850134" y="412309"/>
                </a:cubicBezTo>
                <a:lnTo>
                  <a:pt x="858193" y="409623"/>
                </a:lnTo>
                <a:lnTo>
                  <a:pt x="860879" y="414995"/>
                </a:lnTo>
                <a:lnTo>
                  <a:pt x="864908" y="412309"/>
                </a:lnTo>
                <a:cubicBezTo>
                  <a:pt x="881024" y="416786"/>
                  <a:pt x="910123" y="427530"/>
                  <a:pt x="952204" y="444542"/>
                </a:cubicBezTo>
                <a:cubicBezTo>
                  <a:pt x="1001449" y="456181"/>
                  <a:pt x="1026071" y="466030"/>
                  <a:pt x="1026071" y="474088"/>
                </a:cubicBezTo>
                <a:lnTo>
                  <a:pt x="1026071" y="478117"/>
                </a:lnTo>
                <a:lnTo>
                  <a:pt x="1024728" y="478117"/>
                </a:lnTo>
                <a:lnTo>
                  <a:pt x="1019356" y="476774"/>
                </a:lnTo>
                <a:lnTo>
                  <a:pt x="1019356" y="478117"/>
                </a:lnTo>
                <a:cubicBezTo>
                  <a:pt x="1027414" y="489757"/>
                  <a:pt x="1031443" y="498263"/>
                  <a:pt x="1031443" y="503635"/>
                </a:cubicBezTo>
                <a:lnTo>
                  <a:pt x="1030100" y="504978"/>
                </a:lnTo>
                <a:lnTo>
                  <a:pt x="1030100" y="507664"/>
                </a:lnTo>
                <a:lnTo>
                  <a:pt x="1028757" y="511693"/>
                </a:lnTo>
                <a:cubicBezTo>
                  <a:pt x="1046664" y="534077"/>
                  <a:pt x="1055617" y="550641"/>
                  <a:pt x="1055617" y="561385"/>
                </a:cubicBezTo>
                <a:lnTo>
                  <a:pt x="1055617" y="564071"/>
                </a:lnTo>
                <a:lnTo>
                  <a:pt x="1054275" y="569443"/>
                </a:lnTo>
                <a:cubicBezTo>
                  <a:pt x="1046217" y="569443"/>
                  <a:pt x="1034576" y="563175"/>
                  <a:pt x="1019356" y="550641"/>
                </a:cubicBezTo>
                <a:cubicBezTo>
                  <a:pt x="1005925" y="551536"/>
                  <a:pt x="999210" y="554670"/>
                  <a:pt x="999210" y="560042"/>
                </a:cubicBezTo>
                <a:lnTo>
                  <a:pt x="999210" y="561385"/>
                </a:lnTo>
                <a:lnTo>
                  <a:pt x="1004582" y="561385"/>
                </a:lnTo>
                <a:lnTo>
                  <a:pt x="1004582" y="564071"/>
                </a:lnTo>
                <a:cubicBezTo>
                  <a:pt x="1001896" y="569443"/>
                  <a:pt x="991600" y="577053"/>
                  <a:pt x="973693" y="586902"/>
                </a:cubicBezTo>
                <a:cubicBezTo>
                  <a:pt x="973693" y="585112"/>
                  <a:pt x="973245" y="584216"/>
                  <a:pt x="972350" y="584216"/>
                </a:cubicBezTo>
                <a:cubicBezTo>
                  <a:pt x="972350" y="587798"/>
                  <a:pt x="970559" y="589588"/>
                  <a:pt x="966978" y="589588"/>
                </a:cubicBezTo>
                <a:cubicBezTo>
                  <a:pt x="966082" y="589588"/>
                  <a:pt x="964739" y="588693"/>
                  <a:pt x="962949" y="586902"/>
                </a:cubicBezTo>
                <a:cubicBezTo>
                  <a:pt x="961158" y="584216"/>
                  <a:pt x="958920" y="580635"/>
                  <a:pt x="956233" y="576158"/>
                </a:cubicBezTo>
                <a:cubicBezTo>
                  <a:pt x="956233" y="578844"/>
                  <a:pt x="954890" y="580187"/>
                  <a:pt x="952204" y="580187"/>
                </a:cubicBezTo>
                <a:cubicBezTo>
                  <a:pt x="947728" y="580187"/>
                  <a:pt x="945042" y="577053"/>
                  <a:pt x="944146" y="570786"/>
                </a:cubicBezTo>
                <a:lnTo>
                  <a:pt x="942803" y="570786"/>
                </a:lnTo>
                <a:lnTo>
                  <a:pt x="940117" y="572129"/>
                </a:lnTo>
                <a:lnTo>
                  <a:pt x="937431" y="572129"/>
                </a:lnTo>
                <a:lnTo>
                  <a:pt x="933402" y="573472"/>
                </a:lnTo>
                <a:cubicBezTo>
                  <a:pt x="921762" y="569891"/>
                  <a:pt x="915047" y="565414"/>
                  <a:pt x="913257" y="560042"/>
                </a:cubicBezTo>
                <a:cubicBezTo>
                  <a:pt x="914152" y="560042"/>
                  <a:pt x="914600" y="559146"/>
                  <a:pt x="914600" y="557356"/>
                </a:cubicBezTo>
                <a:cubicBezTo>
                  <a:pt x="902065" y="539449"/>
                  <a:pt x="891321" y="529152"/>
                  <a:pt x="882367" y="526466"/>
                </a:cubicBezTo>
                <a:cubicBezTo>
                  <a:pt x="876995" y="528257"/>
                  <a:pt x="872966" y="529152"/>
                  <a:pt x="870280" y="529152"/>
                </a:cubicBezTo>
                <a:lnTo>
                  <a:pt x="872966" y="534524"/>
                </a:lnTo>
                <a:cubicBezTo>
                  <a:pt x="872966" y="536315"/>
                  <a:pt x="872071" y="537210"/>
                  <a:pt x="870280" y="537210"/>
                </a:cubicBezTo>
                <a:lnTo>
                  <a:pt x="872966" y="541239"/>
                </a:lnTo>
                <a:lnTo>
                  <a:pt x="870280" y="546611"/>
                </a:lnTo>
                <a:lnTo>
                  <a:pt x="874309" y="569443"/>
                </a:lnTo>
                <a:cubicBezTo>
                  <a:pt x="874309" y="573920"/>
                  <a:pt x="870280" y="581082"/>
                  <a:pt x="862222" y="590931"/>
                </a:cubicBezTo>
                <a:lnTo>
                  <a:pt x="862222" y="619135"/>
                </a:lnTo>
                <a:cubicBezTo>
                  <a:pt x="858640" y="619135"/>
                  <a:pt x="856403" y="622269"/>
                  <a:pt x="855507" y="628536"/>
                </a:cubicBezTo>
                <a:cubicBezTo>
                  <a:pt x="857297" y="630327"/>
                  <a:pt x="858193" y="634356"/>
                  <a:pt x="858193" y="640623"/>
                </a:cubicBezTo>
                <a:cubicBezTo>
                  <a:pt x="856403" y="640623"/>
                  <a:pt x="854611" y="643309"/>
                  <a:pt x="852820" y="648681"/>
                </a:cubicBezTo>
                <a:lnTo>
                  <a:pt x="852820" y="651367"/>
                </a:lnTo>
                <a:lnTo>
                  <a:pt x="858193" y="651367"/>
                </a:lnTo>
                <a:lnTo>
                  <a:pt x="858193" y="652710"/>
                </a:lnTo>
                <a:cubicBezTo>
                  <a:pt x="854611" y="652710"/>
                  <a:pt x="849239" y="660321"/>
                  <a:pt x="842076" y="675542"/>
                </a:cubicBezTo>
                <a:cubicBezTo>
                  <a:pt x="841181" y="675542"/>
                  <a:pt x="839838" y="682257"/>
                  <a:pt x="838048" y="695687"/>
                </a:cubicBezTo>
                <a:lnTo>
                  <a:pt x="847448" y="695687"/>
                </a:lnTo>
                <a:lnTo>
                  <a:pt x="847448" y="702402"/>
                </a:lnTo>
                <a:cubicBezTo>
                  <a:pt x="847448" y="705984"/>
                  <a:pt x="845658" y="707775"/>
                  <a:pt x="842076" y="707775"/>
                </a:cubicBezTo>
                <a:lnTo>
                  <a:pt x="840733" y="703745"/>
                </a:lnTo>
                <a:lnTo>
                  <a:pt x="840733" y="701059"/>
                </a:lnTo>
                <a:lnTo>
                  <a:pt x="838048" y="701059"/>
                </a:lnTo>
                <a:lnTo>
                  <a:pt x="835361" y="721205"/>
                </a:lnTo>
                <a:lnTo>
                  <a:pt x="835361" y="722548"/>
                </a:lnTo>
                <a:lnTo>
                  <a:pt x="838048" y="722548"/>
                </a:lnTo>
                <a:lnTo>
                  <a:pt x="838048" y="718519"/>
                </a:lnTo>
                <a:lnTo>
                  <a:pt x="842076" y="718519"/>
                </a:lnTo>
                <a:lnTo>
                  <a:pt x="842076" y="725234"/>
                </a:lnTo>
                <a:lnTo>
                  <a:pt x="838048" y="725234"/>
                </a:lnTo>
                <a:lnTo>
                  <a:pt x="838048" y="731949"/>
                </a:lnTo>
                <a:lnTo>
                  <a:pt x="842076" y="731949"/>
                </a:lnTo>
                <a:lnTo>
                  <a:pt x="842076" y="733292"/>
                </a:lnTo>
                <a:lnTo>
                  <a:pt x="840733" y="738664"/>
                </a:lnTo>
                <a:cubicBezTo>
                  <a:pt x="939222" y="807606"/>
                  <a:pt x="995181" y="846106"/>
                  <a:pt x="1008611" y="854164"/>
                </a:cubicBezTo>
                <a:cubicBezTo>
                  <a:pt x="1011297" y="854164"/>
                  <a:pt x="1019804" y="860879"/>
                  <a:pt x="1034129" y="874310"/>
                </a:cubicBezTo>
                <a:lnTo>
                  <a:pt x="1036815" y="872967"/>
                </a:lnTo>
                <a:lnTo>
                  <a:pt x="1039501" y="872967"/>
                </a:lnTo>
                <a:cubicBezTo>
                  <a:pt x="1039501" y="878339"/>
                  <a:pt x="1063675" y="887292"/>
                  <a:pt x="1112024" y="899827"/>
                </a:cubicBezTo>
                <a:cubicBezTo>
                  <a:pt x="1132617" y="913257"/>
                  <a:pt x="1148734" y="922211"/>
                  <a:pt x="1160373" y="926688"/>
                </a:cubicBezTo>
                <a:cubicBezTo>
                  <a:pt x="1160373" y="931164"/>
                  <a:pt x="1162164" y="936536"/>
                  <a:pt x="1165745" y="942804"/>
                </a:cubicBezTo>
                <a:lnTo>
                  <a:pt x="1161716" y="944147"/>
                </a:lnTo>
                <a:cubicBezTo>
                  <a:pt x="1166193" y="954891"/>
                  <a:pt x="1170222" y="966531"/>
                  <a:pt x="1173803" y="979066"/>
                </a:cubicBezTo>
                <a:cubicBezTo>
                  <a:pt x="1183653" y="994287"/>
                  <a:pt x="1188577" y="1005031"/>
                  <a:pt x="1188577" y="1011298"/>
                </a:cubicBezTo>
                <a:lnTo>
                  <a:pt x="1188577" y="1019356"/>
                </a:lnTo>
                <a:lnTo>
                  <a:pt x="1183205" y="1019356"/>
                </a:lnTo>
                <a:lnTo>
                  <a:pt x="1148286" y="1008612"/>
                </a:lnTo>
                <a:cubicBezTo>
                  <a:pt x="1127693" y="1027414"/>
                  <a:pt x="1112920" y="1037711"/>
                  <a:pt x="1103966" y="1039502"/>
                </a:cubicBezTo>
                <a:cubicBezTo>
                  <a:pt x="1094117" y="1039502"/>
                  <a:pt x="1089193" y="1035920"/>
                  <a:pt x="1089193" y="1028758"/>
                </a:cubicBezTo>
                <a:lnTo>
                  <a:pt x="1086507" y="1028758"/>
                </a:lnTo>
                <a:cubicBezTo>
                  <a:pt x="1073077" y="1028758"/>
                  <a:pt x="1061437" y="1025624"/>
                  <a:pt x="1051588" y="1019356"/>
                </a:cubicBezTo>
                <a:cubicBezTo>
                  <a:pt x="1038158" y="1022938"/>
                  <a:pt x="1022489" y="1024728"/>
                  <a:pt x="1004582" y="1024728"/>
                </a:cubicBezTo>
                <a:lnTo>
                  <a:pt x="983094" y="1024728"/>
                </a:lnTo>
                <a:cubicBezTo>
                  <a:pt x="980408" y="1024728"/>
                  <a:pt x="979065" y="1022938"/>
                  <a:pt x="979065" y="1019356"/>
                </a:cubicBezTo>
                <a:lnTo>
                  <a:pt x="983094" y="1019356"/>
                </a:lnTo>
                <a:lnTo>
                  <a:pt x="983094" y="1016670"/>
                </a:lnTo>
                <a:cubicBezTo>
                  <a:pt x="982199" y="1016670"/>
                  <a:pt x="966978" y="1011746"/>
                  <a:pt x="937431" y="1001897"/>
                </a:cubicBezTo>
                <a:lnTo>
                  <a:pt x="937431" y="999211"/>
                </a:lnTo>
                <a:lnTo>
                  <a:pt x="946832" y="999211"/>
                </a:lnTo>
                <a:lnTo>
                  <a:pt x="946832" y="996525"/>
                </a:lnTo>
                <a:cubicBezTo>
                  <a:pt x="937879" y="996525"/>
                  <a:pt x="924897" y="990705"/>
                  <a:pt x="907884" y="979066"/>
                </a:cubicBezTo>
                <a:lnTo>
                  <a:pt x="914600" y="979066"/>
                </a:lnTo>
                <a:lnTo>
                  <a:pt x="914600" y="976379"/>
                </a:lnTo>
                <a:cubicBezTo>
                  <a:pt x="910123" y="976379"/>
                  <a:pt x="902960" y="971455"/>
                  <a:pt x="893111" y="961606"/>
                </a:cubicBezTo>
                <a:cubicBezTo>
                  <a:pt x="893111" y="962501"/>
                  <a:pt x="892216" y="962949"/>
                  <a:pt x="890426" y="962949"/>
                </a:cubicBezTo>
                <a:lnTo>
                  <a:pt x="876995" y="953548"/>
                </a:lnTo>
                <a:lnTo>
                  <a:pt x="876995" y="949519"/>
                </a:lnTo>
                <a:lnTo>
                  <a:pt x="882367" y="949519"/>
                </a:lnTo>
                <a:cubicBezTo>
                  <a:pt x="877890" y="942356"/>
                  <a:pt x="873861" y="936536"/>
                  <a:pt x="870280" y="932060"/>
                </a:cubicBezTo>
                <a:cubicBezTo>
                  <a:pt x="866698" y="928478"/>
                  <a:pt x="863565" y="925792"/>
                  <a:pt x="860879" y="924002"/>
                </a:cubicBezTo>
                <a:lnTo>
                  <a:pt x="854163" y="926688"/>
                </a:lnTo>
                <a:lnTo>
                  <a:pt x="852820" y="922658"/>
                </a:lnTo>
                <a:lnTo>
                  <a:pt x="855507" y="922658"/>
                </a:lnTo>
                <a:lnTo>
                  <a:pt x="855507" y="917286"/>
                </a:lnTo>
                <a:cubicBezTo>
                  <a:pt x="849239" y="911019"/>
                  <a:pt x="842972" y="903856"/>
                  <a:pt x="836704" y="895798"/>
                </a:cubicBezTo>
                <a:lnTo>
                  <a:pt x="827303" y="886397"/>
                </a:lnTo>
                <a:lnTo>
                  <a:pt x="820588" y="878339"/>
                </a:lnTo>
                <a:lnTo>
                  <a:pt x="815216" y="872967"/>
                </a:lnTo>
                <a:lnTo>
                  <a:pt x="811187" y="867595"/>
                </a:lnTo>
                <a:lnTo>
                  <a:pt x="809844" y="863565"/>
                </a:lnTo>
                <a:lnTo>
                  <a:pt x="808501" y="860879"/>
                </a:lnTo>
                <a:lnTo>
                  <a:pt x="804472" y="860879"/>
                </a:lnTo>
                <a:cubicBezTo>
                  <a:pt x="798204" y="882368"/>
                  <a:pt x="795070" y="898484"/>
                  <a:pt x="795070" y="909228"/>
                </a:cubicBezTo>
                <a:lnTo>
                  <a:pt x="795070" y="911914"/>
                </a:lnTo>
                <a:cubicBezTo>
                  <a:pt x="788803" y="911914"/>
                  <a:pt x="783431" y="921315"/>
                  <a:pt x="778954" y="940118"/>
                </a:cubicBezTo>
                <a:cubicBezTo>
                  <a:pt x="778954" y="941909"/>
                  <a:pt x="778506" y="942804"/>
                  <a:pt x="777611" y="942804"/>
                </a:cubicBezTo>
                <a:lnTo>
                  <a:pt x="778954" y="946833"/>
                </a:lnTo>
                <a:lnTo>
                  <a:pt x="777611" y="952205"/>
                </a:lnTo>
                <a:lnTo>
                  <a:pt x="778954" y="956234"/>
                </a:lnTo>
                <a:cubicBezTo>
                  <a:pt x="767315" y="989362"/>
                  <a:pt x="750751" y="1012641"/>
                  <a:pt x="729262" y="1026072"/>
                </a:cubicBezTo>
                <a:cubicBezTo>
                  <a:pt x="718518" y="1031443"/>
                  <a:pt x="707326" y="1034130"/>
                  <a:pt x="695687" y="1034130"/>
                </a:cubicBezTo>
                <a:lnTo>
                  <a:pt x="675541" y="1031443"/>
                </a:lnTo>
                <a:cubicBezTo>
                  <a:pt x="669274" y="1044874"/>
                  <a:pt x="645547" y="1051589"/>
                  <a:pt x="604361" y="1051589"/>
                </a:cubicBezTo>
                <a:cubicBezTo>
                  <a:pt x="604361" y="1048903"/>
                  <a:pt x="596303" y="1044874"/>
                  <a:pt x="580186" y="1039502"/>
                </a:cubicBezTo>
                <a:cubicBezTo>
                  <a:pt x="563175" y="1033234"/>
                  <a:pt x="554669" y="1028310"/>
                  <a:pt x="554669" y="1024728"/>
                </a:cubicBezTo>
                <a:cubicBezTo>
                  <a:pt x="526018" y="1012194"/>
                  <a:pt x="507215" y="993839"/>
                  <a:pt x="498262" y="969664"/>
                </a:cubicBezTo>
                <a:cubicBezTo>
                  <a:pt x="484832" y="951757"/>
                  <a:pt x="477221" y="942804"/>
                  <a:pt x="475431" y="942804"/>
                </a:cubicBezTo>
                <a:cubicBezTo>
                  <a:pt x="475431" y="937432"/>
                  <a:pt x="473640" y="932955"/>
                  <a:pt x="470058" y="929374"/>
                </a:cubicBezTo>
                <a:lnTo>
                  <a:pt x="479460" y="919972"/>
                </a:lnTo>
                <a:lnTo>
                  <a:pt x="499605" y="919972"/>
                </a:lnTo>
                <a:lnTo>
                  <a:pt x="504977" y="922658"/>
                </a:lnTo>
                <a:lnTo>
                  <a:pt x="507663" y="914600"/>
                </a:lnTo>
                <a:lnTo>
                  <a:pt x="514379" y="914600"/>
                </a:lnTo>
                <a:lnTo>
                  <a:pt x="509006" y="922658"/>
                </a:lnTo>
                <a:lnTo>
                  <a:pt x="521093" y="922658"/>
                </a:lnTo>
                <a:cubicBezTo>
                  <a:pt x="521093" y="919077"/>
                  <a:pt x="525570" y="917286"/>
                  <a:pt x="534524" y="917286"/>
                </a:cubicBezTo>
                <a:lnTo>
                  <a:pt x="534524" y="919972"/>
                </a:lnTo>
                <a:lnTo>
                  <a:pt x="543925" y="919972"/>
                </a:lnTo>
                <a:lnTo>
                  <a:pt x="551983" y="913257"/>
                </a:lnTo>
                <a:lnTo>
                  <a:pt x="557355" y="914600"/>
                </a:lnTo>
                <a:lnTo>
                  <a:pt x="560041" y="914600"/>
                </a:lnTo>
                <a:lnTo>
                  <a:pt x="589588" y="886397"/>
                </a:lnTo>
                <a:lnTo>
                  <a:pt x="586902" y="882368"/>
                </a:lnTo>
                <a:lnTo>
                  <a:pt x="586902" y="879682"/>
                </a:lnTo>
                <a:cubicBezTo>
                  <a:pt x="594960" y="879682"/>
                  <a:pt x="604809" y="871176"/>
                  <a:pt x="616448" y="854164"/>
                </a:cubicBezTo>
                <a:lnTo>
                  <a:pt x="671512" y="791042"/>
                </a:lnTo>
                <a:lnTo>
                  <a:pt x="666141" y="791042"/>
                </a:lnTo>
                <a:lnTo>
                  <a:pt x="666141" y="785670"/>
                </a:lnTo>
                <a:cubicBezTo>
                  <a:pt x="673303" y="785670"/>
                  <a:pt x="677780" y="782089"/>
                  <a:pt x="679570" y="774926"/>
                </a:cubicBezTo>
                <a:lnTo>
                  <a:pt x="675541" y="774926"/>
                </a:lnTo>
                <a:lnTo>
                  <a:pt x="675541" y="772240"/>
                </a:lnTo>
                <a:cubicBezTo>
                  <a:pt x="685390" y="765077"/>
                  <a:pt x="690762" y="756123"/>
                  <a:pt x="691657" y="745379"/>
                </a:cubicBezTo>
                <a:cubicBezTo>
                  <a:pt x="689867" y="745379"/>
                  <a:pt x="688971" y="744484"/>
                  <a:pt x="688971" y="742693"/>
                </a:cubicBezTo>
                <a:cubicBezTo>
                  <a:pt x="695239" y="742693"/>
                  <a:pt x="698373" y="740455"/>
                  <a:pt x="698373" y="735978"/>
                </a:cubicBezTo>
                <a:lnTo>
                  <a:pt x="693001" y="735978"/>
                </a:lnTo>
                <a:lnTo>
                  <a:pt x="693001" y="731949"/>
                </a:lnTo>
                <a:cubicBezTo>
                  <a:pt x="699268" y="731949"/>
                  <a:pt x="702402" y="727472"/>
                  <a:pt x="702402" y="718519"/>
                </a:cubicBezTo>
                <a:cubicBezTo>
                  <a:pt x="684495" y="693449"/>
                  <a:pt x="675541" y="679123"/>
                  <a:pt x="675541" y="675542"/>
                </a:cubicBezTo>
                <a:lnTo>
                  <a:pt x="672855" y="675542"/>
                </a:lnTo>
                <a:lnTo>
                  <a:pt x="660768" y="731949"/>
                </a:lnTo>
                <a:lnTo>
                  <a:pt x="663454" y="738664"/>
                </a:lnTo>
                <a:lnTo>
                  <a:pt x="656739" y="742693"/>
                </a:lnTo>
                <a:lnTo>
                  <a:pt x="654053" y="742693"/>
                </a:lnTo>
                <a:lnTo>
                  <a:pt x="631221" y="735978"/>
                </a:lnTo>
                <a:cubicBezTo>
                  <a:pt x="631221" y="737769"/>
                  <a:pt x="630774" y="738664"/>
                  <a:pt x="629878" y="738664"/>
                </a:cubicBezTo>
                <a:cubicBezTo>
                  <a:pt x="623611" y="732397"/>
                  <a:pt x="620477" y="727025"/>
                  <a:pt x="620477" y="722548"/>
                </a:cubicBezTo>
                <a:lnTo>
                  <a:pt x="619134" y="722548"/>
                </a:lnTo>
                <a:cubicBezTo>
                  <a:pt x="619134" y="729711"/>
                  <a:pt x="611524" y="741798"/>
                  <a:pt x="596303" y="758809"/>
                </a:cubicBezTo>
                <a:lnTo>
                  <a:pt x="590931" y="757466"/>
                </a:lnTo>
                <a:lnTo>
                  <a:pt x="584216" y="757466"/>
                </a:lnTo>
                <a:cubicBezTo>
                  <a:pt x="580634" y="749408"/>
                  <a:pt x="575710" y="745379"/>
                  <a:pt x="569442" y="745379"/>
                </a:cubicBezTo>
                <a:lnTo>
                  <a:pt x="564070" y="748065"/>
                </a:lnTo>
                <a:cubicBezTo>
                  <a:pt x="564070" y="740902"/>
                  <a:pt x="558250" y="736873"/>
                  <a:pt x="546611" y="735978"/>
                </a:cubicBezTo>
                <a:cubicBezTo>
                  <a:pt x="539448" y="735978"/>
                  <a:pt x="530495" y="724338"/>
                  <a:pt x="519750" y="701059"/>
                </a:cubicBezTo>
                <a:lnTo>
                  <a:pt x="504977" y="683600"/>
                </a:lnTo>
                <a:cubicBezTo>
                  <a:pt x="504977" y="681809"/>
                  <a:pt x="503186" y="679123"/>
                  <a:pt x="499605" y="675542"/>
                </a:cubicBezTo>
                <a:lnTo>
                  <a:pt x="504977" y="668827"/>
                </a:lnTo>
                <a:lnTo>
                  <a:pt x="502291" y="668827"/>
                </a:lnTo>
                <a:lnTo>
                  <a:pt x="498262" y="670170"/>
                </a:lnTo>
                <a:lnTo>
                  <a:pt x="496919" y="671513"/>
                </a:lnTo>
                <a:cubicBezTo>
                  <a:pt x="496024" y="663455"/>
                  <a:pt x="487966" y="657187"/>
                  <a:pt x="472744" y="652710"/>
                </a:cubicBezTo>
                <a:cubicBezTo>
                  <a:pt x="472744" y="651815"/>
                  <a:pt x="465134" y="647786"/>
                  <a:pt x="449914" y="640623"/>
                </a:cubicBezTo>
                <a:cubicBezTo>
                  <a:pt x="449914" y="639728"/>
                  <a:pt x="449018" y="638385"/>
                  <a:pt x="447227" y="636594"/>
                </a:cubicBezTo>
                <a:lnTo>
                  <a:pt x="443198" y="633908"/>
                </a:lnTo>
                <a:lnTo>
                  <a:pt x="437826" y="631222"/>
                </a:lnTo>
                <a:lnTo>
                  <a:pt x="437826" y="651367"/>
                </a:lnTo>
                <a:lnTo>
                  <a:pt x="436483" y="658083"/>
                </a:lnTo>
                <a:lnTo>
                  <a:pt x="436483" y="663455"/>
                </a:lnTo>
                <a:lnTo>
                  <a:pt x="435140" y="672856"/>
                </a:lnTo>
                <a:lnTo>
                  <a:pt x="436483" y="680914"/>
                </a:lnTo>
                <a:lnTo>
                  <a:pt x="436483" y="686286"/>
                </a:lnTo>
                <a:lnTo>
                  <a:pt x="437826" y="691658"/>
                </a:lnTo>
                <a:lnTo>
                  <a:pt x="435140" y="691658"/>
                </a:lnTo>
                <a:cubicBezTo>
                  <a:pt x="435140" y="692554"/>
                  <a:pt x="436035" y="693001"/>
                  <a:pt x="437826" y="693001"/>
                </a:cubicBezTo>
                <a:lnTo>
                  <a:pt x="435140" y="709118"/>
                </a:lnTo>
                <a:lnTo>
                  <a:pt x="435140" y="721205"/>
                </a:lnTo>
                <a:lnTo>
                  <a:pt x="437826" y="735978"/>
                </a:lnTo>
                <a:lnTo>
                  <a:pt x="435140" y="735978"/>
                </a:lnTo>
                <a:lnTo>
                  <a:pt x="437826" y="741350"/>
                </a:lnTo>
                <a:lnTo>
                  <a:pt x="435140" y="745379"/>
                </a:lnTo>
                <a:lnTo>
                  <a:pt x="437826" y="750751"/>
                </a:lnTo>
                <a:lnTo>
                  <a:pt x="435140" y="754780"/>
                </a:lnTo>
                <a:lnTo>
                  <a:pt x="437826" y="768211"/>
                </a:lnTo>
                <a:cubicBezTo>
                  <a:pt x="437826" y="770001"/>
                  <a:pt x="436930" y="770897"/>
                  <a:pt x="435140" y="770897"/>
                </a:cubicBezTo>
                <a:cubicBezTo>
                  <a:pt x="436930" y="775373"/>
                  <a:pt x="438274" y="785222"/>
                  <a:pt x="439169" y="800443"/>
                </a:cubicBezTo>
                <a:lnTo>
                  <a:pt x="437826" y="804472"/>
                </a:lnTo>
                <a:lnTo>
                  <a:pt x="437826" y="807158"/>
                </a:lnTo>
                <a:lnTo>
                  <a:pt x="439169" y="812530"/>
                </a:lnTo>
                <a:lnTo>
                  <a:pt x="439169" y="824618"/>
                </a:lnTo>
                <a:lnTo>
                  <a:pt x="437826" y="824618"/>
                </a:lnTo>
                <a:lnTo>
                  <a:pt x="439169" y="829990"/>
                </a:lnTo>
                <a:lnTo>
                  <a:pt x="439169" y="835362"/>
                </a:lnTo>
                <a:cubicBezTo>
                  <a:pt x="443646" y="908781"/>
                  <a:pt x="448122" y="951310"/>
                  <a:pt x="452599" y="962949"/>
                </a:cubicBezTo>
                <a:lnTo>
                  <a:pt x="451256" y="968321"/>
                </a:lnTo>
                <a:lnTo>
                  <a:pt x="449914" y="969664"/>
                </a:lnTo>
                <a:cubicBezTo>
                  <a:pt x="464239" y="1033234"/>
                  <a:pt x="471849" y="1073525"/>
                  <a:pt x="472744" y="1090537"/>
                </a:cubicBezTo>
                <a:cubicBezTo>
                  <a:pt x="471849" y="1090537"/>
                  <a:pt x="471401" y="1090984"/>
                  <a:pt x="471401" y="1091880"/>
                </a:cubicBezTo>
                <a:cubicBezTo>
                  <a:pt x="458867" y="1091880"/>
                  <a:pt x="449018" y="1086508"/>
                  <a:pt x="441855" y="1075763"/>
                </a:cubicBezTo>
                <a:lnTo>
                  <a:pt x="429768" y="1078450"/>
                </a:lnTo>
                <a:lnTo>
                  <a:pt x="423053" y="1074420"/>
                </a:lnTo>
                <a:cubicBezTo>
                  <a:pt x="420366" y="1086060"/>
                  <a:pt x="412756" y="1098147"/>
                  <a:pt x="400221" y="1110682"/>
                </a:cubicBezTo>
                <a:cubicBezTo>
                  <a:pt x="388582" y="1109787"/>
                  <a:pt x="382762" y="1106653"/>
                  <a:pt x="382762" y="1101281"/>
                </a:cubicBezTo>
                <a:lnTo>
                  <a:pt x="385448" y="1095909"/>
                </a:lnTo>
                <a:cubicBezTo>
                  <a:pt x="380076" y="1095909"/>
                  <a:pt x="374704" y="1093223"/>
                  <a:pt x="369332" y="1087851"/>
                </a:cubicBezTo>
                <a:lnTo>
                  <a:pt x="367989" y="1087851"/>
                </a:lnTo>
                <a:cubicBezTo>
                  <a:pt x="367989" y="1092327"/>
                  <a:pt x="366198" y="1094566"/>
                  <a:pt x="362617" y="1094566"/>
                </a:cubicBezTo>
                <a:lnTo>
                  <a:pt x="359930" y="1094566"/>
                </a:lnTo>
                <a:cubicBezTo>
                  <a:pt x="357244" y="1094566"/>
                  <a:pt x="355901" y="1093223"/>
                  <a:pt x="355901" y="1090537"/>
                </a:cubicBezTo>
                <a:lnTo>
                  <a:pt x="355901" y="1083822"/>
                </a:lnTo>
                <a:cubicBezTo>
                  <a:pt x="353215" y="1083822"/>
                  <a:pt x="350082" y="1082031"/>
                  <a:pt x="346500" y="1078450"/>
                </a:cubicBezTo>
                <a:lnTo>
                  <a:pt x="346500" y="1081136"/>
                </a:lnTo>
                <a:lnTo>
                  <a:pt x="350529" y="1087851"/>
                </a:lnTo>
                <a:cubicBezTo>
                  <a:pt x="350529" y="1090537"/>
                  <a:pt x="349186" y="1091880"/>
                  <a:pt x="346500" y="1091880"/>
                </a:cubicBezTo>
                <a:cubicBezTo>
                  <a:pt x="342023" y="1081136"/>
                  <a:pt x="338442" y="1074420"/>
                  <a:pt x="335756" y="1071734"/>
                </a:cubicBezTo>
                <a:cubicBezTo>
                  <a:pt x="335756" y="1065467"/>
                  <a:pt x="330384" y="1055618"/>
                  <a:pt x="319640" y="1042188"/>
                </a:cubicBezTo>
                <a:cubicBezTo>
                  <a:pt x="320536" y="1042188"/>
                  <a:pt x="320983" y="1041292"/>
                  <a:pt x="320983" y="1039502"/>
                </a:cubicBezTo>
                <a:cubicBezTo>
                  <a:pt x="309343" y="1033234"/>
                  <a:pt x="303523" y="1024728"/>
                  <a:pt x="303523" y="1013984"/>
                </a:cubicBezTo>
                <a:cubicBezTo>
                  <a:pt x="288302" y="1003240"/>
                  <a:pt x="280692" y="992496"/>
                  <a:pt x="280692" y="981752"/>
                </a:cubicBezTo>
                <a:lnTo>
                  <a:pt x="286064" y="979066"/>
                </a:lnTo>
                <a:lnTo>
                  <a:pt x="287407" y="979066"/>
                </a:lnTo>
                <a:lnTo>
                  <a:pt x="287407" y="984438"/>
                </a:lnTo>
                <a:cubicBezTo>
                  <a:pt x="290988" y="984438"/>
                  <a:pt x="292779" y="975932"/>
                  <a:pt x="292779" y="958920"/>
                </a:cubicBezTo>
                <a:lnTo>
                  <a:pt x="290094" y="958920"/>
                </a:lnTo>
                <a:lnTo>
                  <a:pt x="290094" y="953548"/>
                </a:lnTo>
                <a:cubicBezTo>
                  <a:pt x="299047" y="953548"/>
                  <a:pt x="303523" y="937880"/>
                  <a:pt x="303523" y="906542"/>
                </a:cubicBezTo>
                <a:cubicBezTo>
                  <a:pt x="305314" y="906542"/>
                  <a:pt x="306209" y="899827"/>
                  <a:pt x="306209" y="886397"/>
                </a:cubicBezTo>
                <a:lnTo>
                  <a:pt x="306209" y="883711"/>
                </a:lnTo>
                <a:cubicBezTo>
                  <a:pt x="300837" y="883711"/>
                  <a:pt x="298152" y="882368"/>
                  <a:pt x="298152" y="879682"/>
                </a:cubicBezTo>
                <a:lnTo>
                  <a:pt x="302181" y="870281"/>
                </a:lnTo>
                <a:lnTo>
                  <a:pt x="304866" y="860879"/>
                </a:lnTo>
                <a:lnTo>
                  <a:pt x="307552" y="850135"/>
                </a:lnTo>
                <a:cubicBezTo>
                  <a:pt x="307552" y="848345"/>
                  <a:pt x="307105" y="847449"/>
                  <a:pt x="306209" y="847449"/>
                </a:cubicBezTo>
                <a:lnTo>
                  <a:pt x="306209" y="844763"/>
                </a:lnTo>
                <a:lnTo>
                  <a:pt x="307552" y="840734"/>
                </a:lnTo>
                <a:cubicBezTo>
                  <a:pt x="306657" y="836257"/>
                  <a:pt x="306209" y="824170"/>
                  <a:pt x="306209" y="804472"/>
                </a:cubicBezTo>
                <a:lnTo>
                  <a:pt x="306209" y="768211"/>
                </a:lnTo>
                <a:cubicBezTo>
                  <a:pt x="306209" y="764629"/>
                  <a:pt x="304419" y="762839"/>
                  <a:pt x="300837" y="762839"/>
                </a:cubicBezTo>
                <a:cubicBezTo>
                  <a:pt x="300837" y="770897"/>
                  <a:pt x="287407" y="797309"/>
                  <a:pt x="260547" y="842077"/>
                </a:cubicBezTo>
                <a:cubicBezTo>
                  <a:pt x="255174" y="869833"/>
                  <a:pt x="245326" y="883711"/>
                  <a:pt x="231000" y="883711"/>
                </a:cubicBezTo>
                <a:cubicBezTo>
                  <a:pt x="222046" y="882815"/>
                  <a:pt x="213988" y="879234"/>
                  <a:pt x="206826" y="872967"/>
                </a:cubicBezTo>
                <a:cubicBezTo>
                  <a:pt x="184442" y="892664"/>
                  <a:pt x="166982" y="902513"/>
                  <a:pt x="154448" y="902513"/>
                </a:cubicBezTo>
                <a:lnTo>
                  <a:pt x="145046" y="902513"/>
                </a:lnTo>
                <a:lnTo>
                  <a:pt x="145046" y="899827"/>
                </a:lnTo>
                <a:cubicBezTo>
                  <a:pt x="145046" y="893560"/>
                  <a:pt x="149523" y="890426"/>
                  <a:pt x="158477" y="890426"/>
                </a:cubicBezTo>
                <a:lnTo>
                  <a:pt x="158477" y="887740"/>
                </a:lnTo>
                <a:lnTo>
                  <a:pt x="136988" y="886397"/>
                </a:lnTo>
                <a:lnTo>
                  <a:pt x="134303" y="886397"/>
                </a:lnTo>
                <a:cubicBezTo>
                  <a:pt x="134303" y="878339"/>
                  <a:pt x="126692" y="874310"/>
                  <a:pt x="111471" y="874310"/>
                </a:cubicBezTo>
                <a:cubicBezTo>
                  <a:pt x="111471" y="873414"/>
                  <a:pt x="107442" y="872967"/>
                  <a:pt x="99384" y="872967"/>
                </a:cubicBezTo>
                <a:lnTo>
                  <a:pt x="99384" y="874310"/>
                </a:lnTo>
                <a:lnTo>
                  <a:pt x="96697" y="874310"/>
                </a:lnTo>
                <a:cubicBezTo>
                  <a:pt x="94011" y="874310"/>
                  <a:pt x="92668" y="872967"/>
                  <a:pt x="92668" y="870281"/>
                </a:cubicBezTo>
                <a:lnTo>
                  <a:pt x="92668" y="862222"/>
                </a:lnTo>
                <a:cubicBezTo>
                  <a:pt x="92668" y="861327"/>
                  <a:pt x="93564" y="860879"/>
                  <a:pt x="95354" y="860879"/>
                </a:cubicBezTo>
                <a:cubicBezTo>
                  <a:pt x="91773" y="851926"/>
                  <a:pt x="88639" y="847449"/>
                  <a:pt x="85953" y="847449"/>
                </a:cubicBezTo>
                <a:lnTo>
                  <a:pt x="88639" y="842077"/>
                </a:lnTo>
                <a:cubicBezTo>
                  <a:pt x="65360" y="810740"/>
                  <a:pt x="52378" y="794176"/>
                  <a:pt x="49692" y="792385"/>
                </a:cubicBezTo>
                <a:lnTo>
                  <a:pt x="52378" y="788356"/>
                </a:lnTo>
                <a:cubicBezTo>
                  <a:pt x="48796" y="788356"/>
                  <a:pt x="46558" y="786565"/>
                  <a:pt x="45663" y="782984"/>
                </a:cubicBezTo>
                <a:lnTo>
                  <a:pt x="45663" y="774926"/>
                </a:lnTo>
                <a:lnTo>
                  <a:pt x="42977" y="774926"/>
                </a:lnTo>
                <a:lnTo>
                  <a:pt x="42977" y="768211"/>
                </a:lnTo>
                <a:lnTo>
                  <a:pt x="45663" y="768211"/>
                </a:lnTo>
                <a:cubicBezTo>
                  <a:pt x="48349" y="768211"/>
                  <a:pt x="49692" y="769554"/>
                  <a:pt x="49692" y="772240"/>
                </a:cubicBezTo>
                <a:lnTo>
                  <a:pt x="61779" y="770897"/>
                </a:lnTo>
                <a:lnTo>
                  <a:pt x="75209" y="770897"/>
                </a:lnTo>
                <a:lnTo>
                  <a:pt x="75209" y="774926"/>
                </a:lnTo>
                <a:lnTo>
                  <a:pt x="79238" y="774926"/>
                </a:lnTo>
                <a:cubicBezTo>
                  <a:pt x="124006" y="733740"/>
                  <a:pt x="156238" y="698373"/>
                  <a:pt x="175936" y="668827"/>
                </a:cubicBezTo>
                <a:lnTo>
                  <a:pt x="178622" y="671513"/>
                </a:lnTo>
                <a:lnTo>
                  <a:pt x="181308" y="672856"/>
                </a:lnTo>
                <a:lnTo>
                  <a:pt x="183994" y="672856"/>
                </a:lnTo>
                <a:lnTo>
                  <a:pt x="183994" y="671513"/>
                </a:lnTo>
                <a:lnTo>
                  <a:pt x="181308" y="659426"/>
                </a:lnTo>
                <a:cubicBezTo>
                  <a:pt x="192052" y="658530"/>
                  <a:pt x="198768" y="654053"/>
                  <a:pt x="201453" y="645995"/>
                </a:cubicBezTo>
                <a:cubicBezTo>
                  <a:pt x="196977" y="645995"/>
                  <a:pt x="194738" y="644205"/>
                  <a:pt x="194738" y="640623"/>
                </a:cubicBezTo>
                <a:lnTo>
                  <a:pt x="210855" y="633908"/>
                </a:lnTo>
                <a:cubicBezTo>
                  <a:pt x="215331" y="624059"/>
                  <a:pt x="218913" y="619135"/>
                  <a:pt x="221599" y="619135"/>
                </a:cubicBezTo>
                <a:lnTo>
                  <a:pt x="218913" y="613763"/>
                </a:lnTo>
                <a:lnTo>
                  <a:pt x="218913" y="611077"/>
                </a:lnTo>
                <a:lnTo>
                  <a:pt x="221599" y="608391"/>
                </a:lnTo>
                <a:lnTo>
                  <a:pt x="224285" y="607048"/>
                </a:lnTo>
                <a:lnTo>
                  <a:pt x="226971" y="607048"/>
                </a:lnTo>
                <a:lnTo>
                  <a:pt x="231000" y="609734"/>
                </a:lnTo>
                <a:cubicBezTo>
                  <a:pt x="231000" y="605257"/>
                  <a:pt x="238610" y="593170"/>
                  <a:pt x="253831" y="573472"/>
                </a:cubicBezTo>
                <a:cubicBezTo>
                  <a:pt x="253831" y="564519"/>
                  <a:pt x="258756" y="559146"/>
                  <a:pt x="268605" y="557356"/>
                </a:cubicBezTo>
                <a:cubicBezTo>
                  <a:pt x="268605" y="559146"/>
                  <a:pt x="269500" y="560042"/>
                  <a:pt x="271291" y="560042"/>
                </a:cubicBezTo>
                <a:lnTo>
                  <a:pt x="273977" y="553327"/>
                </a:lnTo>
                <a:lnTo>
                  <a:pt x="278006" y="553327"/>
                </a:lnTo>
                <a:lnTo>
                  <a:pt x="278006" y="554670"/>
                </a:lnTo>
                <a:lnTo>
                  <a:pt x="276663" y="560042"/>
                </a:lnTo>
                <a:lnTo>
                  <a:pt x="280692" y="560042"/>
                </a:lnTo>
                <a:lnTo>
                  <a:pt x="287407" y="541239"/>
                </a:lnTo>
                <a:lnTo>
                  <a:pt x="283378" y="543925"/>
                </a:lnTo>
                <a:cubicBezTo>
                  <a:pt x="283378" y="539449"/>
                  <a:pt x="281587" y="537210"/>
                  <a:pt x="278006" y="537210"/>
                </a:cubicBezTo>
                <a:cubicBezTo>
                  <a:pt x="288750" y="509455"/>
                  <a:pt x="297256" y="491100"/>
                  <a:pt x="303523" y="482146"/>
                </a:cubicBezTo>
                <a:lnTo>
                  <a:pt x="300837" y="478117"/>
                </a:lnTo>
                <a:cubicBezTo>
                  <a:pt x="302628" y="467373"/>
                  <a:pt x="303971" y="459763"/>
                  <a:pt x="304866" y="455286"/>
                </a:cubicBezTo>
                <a:lnTo>
                  <a:pt x="306209" y="452600"/>
                </a:lnTo>
                <a:lnTo>
                  <a:pt x="306209" y="447228"/>
                </a:lnTo>
                <a:cubicBezTo>
                  <a:pt x="300837" y="447228"/>
                  <a:pt x="298152" y="445437"/>
                  <a:pt x="298152" y="441856"/>
                </a:cubicBezTo>
                <a:cubicBezTo>
                  <a:pt x="298152" y="439169"/>
                  <a:pt x="301285" y="436036"/>
                  <a:pt x="307552" y="432454"/>
                </a:cubicBezTo>
                <a:cubicBezTo>
                  <a:pt x="308448" y="436036"/>
                  <a:pt x="310238" y="437826"/>
                  <a:pt x="312925" y="437826"/>
                </a:cubicBezTo>
                <a:lnTo>
                  <a:pt x="318297" y="437826"/>
                </a:lnTo>
                <a:lnTo>
                  <a:pt x="315611" y="427082"/>
                </a:lnTo>
                <a:lnTo>
                  <a:pt x="315611" y="408280"/>
                </a:lnTo>
                <a:lnTo>
                  <a:pt x="290094" y="427082"/>
                </a:lnTo>
                <a:cubicBezTo>
                  <a:pt x="242640" y="453047"/>
                  <a:pt x="218913" y="479013"/>
                  <a:pt x="218913" y="504978"/>
                </a:cubicBezTo>
                <a:lnTo>
                  <a:pt x="204139" y="511693"/>
                </a:lnTo>
                <a:lnTo>
                  <a:pt x="198768" y="509007"/>
                </a:lnTo>
                <a:lnTo>
                  <a:pt x="194738" y="511693"/>
                </a:lnTo>
                <a:lnTo>
                  <a:pt x="192052" y="511693"/>
                </a:lnTo>
                <a:cubicBezTo>
                  <a:pt x="192052" y="507216"/>
                  <a:pt x="184442" y="504978"/>
                  <a:pt x="169221" y="504978"/>
                </a:cubicBezTo>
                <a:cubicBezTo>
                  <a:pt x="160267" y="521094"/>
                  <a:pt x="148628" y="529152"/>
                  <a:pt x="134303" y="529152"/>
                </a:cubicBezTo>
                <a:cubicBezTo>
                  <a:pt x="130721" y="525571"/>
                  <a:pt x="125796" y="523780"/>
                  <a:pt x="119529" y="523780"/>
                </a:cubicBezTo>
                <a:lnTo>
                  <a:pt x="116843" y="523780"/>
                </a:lnTo>
                <a:lnTo>
                  <a:pt x="119529" y="529152"/>
                </a:lnTo>
                <a:cubicBezTo>
                  <a:pt x="106099" y="527362"/>
                  <a:pt x="99384" y="524675"/>
                  <a:pt x="99384" y="521094"/>
                </a:cubicBezTo>
                <a:lnTo>
                  <a:pt x="99384" y="519751"/>
                </a:lnTo>
                <a:lnTo>
                  <a:pt x="106099" y="519751"/>
                </a:lnTo>
                <a:lnTo>
                  <a:pt x="106099" y="514379"/>
                </a:lnTo>
                <a:cubicBezTo>
                  <a:pt x="98041" y="514379"/>
                  <a:pt x="92221" y="511245"/>
                  <a:pt x="88639" y="504978"/>
                </a:cubicBezTo>
                <a:cubicBezTo>
                  <a:pt x="89535" y="504978"/>
                  <a:pt x="89982" y="504530"/>
                  <a:pt x="89982" y="503635"/>
                </a:cubicBezTo>
                <a:cubicBezTo>
                  <a:pt x="74761" y="500053"/>
                  <a:pt x="59093" y="491100"/>
                  <a:pt x="42977" y="476774"/>
                </a:cubicBezTo>
                <a:lnTo>
                  <a:pt x="38947" y="478117"/>
                </a:lnTo>
                <a:lnTo>
                  <a:pt x="36261" y="478117"/>
                </a:lnTo>
                <a:lnTo>
                  <a:pt x="36261" y="476774"/>
                </a:lnTo>
                <a:lnTo>
                  <a:pt x="37604" y="472745"/>
                </a:lnTo>
                <a:lnTo>
                  <a:pt x="38947" y="470059"/>
                </a:lnTo>
                <a:cubicBezTo>
                  <a:pt x="12983" y="439617"/>
                  <a:pt x="0" y="419472"/>
                  <a:pt x="0" y="409623"/>
                </a:cubicBezTo>
                <a:cubicBezTo>
                  <a:pt x="1790" y="409623"/>
                  <a:pt x="2686" y="409175"/>
                  <a:pt x="2686" y="408280"/>
                </a:cubicBezTo>
                <a:lnTo>
                  <a:pt x="32232" y="414995"/>
                </a:lnTo>
                <a:cubicBezTo>
                  <a:pt x="51930" y="414995"/>
                  <a:pt x="79238" y="395297"/>
                  <a:pt x="114157" y="355902"/>
                </a:cubicBezTo>
                <a:lnTo>
                  <a:pt x="116843" y="358588"/>
                </a:lnTo>
                <a:cubicBezTo>
                  <a:pt x="142808" y="340681"/>
                  <a:pt x="156238" y="329937"/>
                  <a:pt x="157134" y="326355"/>
                </a:cubicBezTo>
                <a:lnTo>
                  <a:pt x="163849" y="322326"/>
                </a:lnTo>
                <a:cubicBezTo>
                  <a:pt x="165639" y="324117"/>
                  <a:pt x="166535" y="325460"/>
                  <a:pt x="166535" y="326355"/>
                </a:cubicBezTo>
                <a:lnTo>
                  <a:pt x="174298" y="322326"/>
                </a:lnTo>
                <a:lnTo>
                  <a:pt x="169221" y="322326"/>
                </a:lnTo>
                <a:lnTo>
                  <a:pt x="169221" y="318297"/>
                </a:lnTo>
                <a:cubicBezTo>
                  <a:pt x="171012" y="318297"/>
                  <a:pt x="172355" y="318633"/>
                  <a:pt x="173250" y="319305"/>
                </a:cubicBezTo>
                <a:lnTo>
                  <a:pt x="174538" y="322202"/>
                </a:lnTo>
                <a:lnTo>
                  <a:pt x="184162" y="317206"/>
                </a:lnTo>
                <a:cubicBezTo>
                  <a:pt x="199271" y="308980"/>
                  <a:pt x="206826" y="303524"/>
                  <a:pt x="206826" y="300838"/>
                </a:cubicBezTo>
                <a:lnTo>
                  <a:pt x="206826" y="298152"/>
                </a:lnTo>
                <a:lnTo>
                  <a:pt x="210855" y="298152"/>
                </a:lnTo>
                <a:lnTo>
                  <a:pt x="216227" y="299495"/>
                </a:lnTo>
                <a:lnTo>
                  <a:pt x="257861" y="257861"/>
                </a:lnTo>
                <a:cubicBezTo>
                  <a:pt x="257861" y="256966"/>
                  <a:pt x="264129" y="252937"/>
                  <a:pt x="276663" y="245774"/>
                </a:cubicBezTo>
                <a:cubicBezTo>
                  <a:pt x="276663" y="244879"/>
                  <a:pt x="281140" y="239954"/>
                  <a:pt x="290094" y="231001"/>
                </a:cubicBezTo>
                <a:cubicBezTo>
                  <a:pt x="288302" y="231001"/>
                  <a:pt x="287407" y="230105"/>
                  <a:pt x="287407" y="228315"/>
                </a:cubicBezTo>
                <a:lnTo>
                  <a:pt x="319640" y="217570"/>
                </a:lnTo>
                <a:lnTo>
                  <a:pt x="327698" y="120873"/>
                </a:lnTo>
                <a:cubicBezTo>
                  <a:pt x="325012" y="105652"/>
                  <a:pt x="323669" y="97594"/>
                  <a:pt x="323669" y="96698"/>
                </a:cubicBezTo>
                <a:lnTo>
                  <a:pt x="326355" y="96698"/>
                </a:lnTo>
                <a:cubicBezTo>
                  <a:pt x="325459" y="71628"/>
                  <a:pt x="316954" y="59093"/>
                  <a:pt x="300837" y="59093"/>
                </a:cubicBezTo>
                <a:lnTo>
                  <a:pt x="294123" y="49692"/>
                </a:lnTo>
                <a:lnTo>
                  <a:pt x="296808" y="45663"/>
                </a:lnTo>
                <a:cubicBezTo>
                  <a:pt x="291436" y="45663"/>
                  <a:pt x="282035" y="30442"/>
                  <a:pt x="26860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056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85A13C9-5E16-BCA9-7EE1-9E6E52ED82E2}"/>
              </a:ext>
            </a:extLst>
          </p:cNvPr>
          <p:cNvSpPr txBox="1"/>
          <p:nvPr/>
        </p:nvSpPr>
        <p:spPr>
          <a:xfrm>
            <a:off x="6588633" y="1310715"/>
            <a:ext cx="927868" cy="665360"/>
          </a:xfrm>
          <a:custGeom>
            <a:avLst/>
            <a:gdLst/>
            <a:ahLst/>
            <a:cxnLst/>
            <a:rect l="l" t="t" r="r" b="b"/>
            <a:pathLst>
              <a:path w="927868" h="665360">
                <a:moveTo>
                  <a:pt x="795604" y="642138"/>
                </a:moveTo>
                <a:lnTo>
                  <a:pt x="795604" y="646176"/>
                </a:lnTo>
                <a:lnTo>
                  <a:pt x="796614" y="646176"/>
                </a:lnTo>
                <a:lnTo>
                  <a:pt x="796614" y="642138"/>
                </a:lnTo>
                <a:close/>
                <a:moveTo>
                  <a:pt x="86830" y="640118"/>
                </a:moveTo>
                <a:lnTo>
                  <a:pt x="96926" y="640118"/>
                </a:lnTo>
                <a:cubicBezTo>
                  <a:pt x="99619" y="640791"/>
                  <a:pt x="100965" y="641801"/>
                  <a:pt x="100965" y="643147"/>
                </a:cubicBezTo>
                <a:cubicBezTo>
                  <a:pt x="100965" y="646513"/>
                  <a:pt x="99619" y="648196"/>
                  <a:pt x="96926" y="648196"/>
                </a:cubicBezTo>
                <a:lnTo>
                  <a:pt x="90868" y="648196"/>
                </a:lnTo>
                <a:cubicBezTo>
                  <a:pt x="88176" y="648196"/>
                  <a:pt x="86830" y="646513"/>
                  <a:pt x="86830" y="643147"/>
                </a:cubicBezTo>
                <a:close/>
                <a:moveTo>
                  <a:pt x="511892" y="587617"/>
                </a:moveTo>
                <a:lnTo>
                  <a:pt x="511892" y="591655"/>
                </a:lnTo>
                <a:cubicBezTo>
                  <a:pt x="511892" y="594348"/>
                  <a:pt x="510883" y="595694"/>
                  <a:pt x="508863" y="595694"/>
                </a:cubicBezTo>
                <a:lnTo>
                  <a:pt x="508863" y="591655"/>
                </a:lnTo>
                <a:cubicBezTo>
                  <a:pt x="508863" y="588963"/>
                  <a:pt x="509873" y="587617"/>
                  <a:pt x="511892" y="587617"/>
                </a:cubicBezTo>
                <a:close/>
                <a:moveTo>
                  <a:pt x="499777" y="574491"/>
                </a:moveTo>
                <a:lnTo>
                  <a:pt x="499777" y="576510"/>
                </a:lnTo>
                <a:cubicBezTo>
                  <a:pt x="499777" y="579876"/>
                  <a:pt x="498094" y="581559"/>
                  <a:pt x="494728" y="581559"/>
                </a:cubicBezTo>
                <a:lnTo>
                  <a:pt x="494728" y="578530"/>
                </a:lnTo>
                <a:cubicBezTo>
                  <a:pt x="495402" y="575837"/>
                  <a:pt x="497084" y="574491"/>
                  <a:pt x="499777" y="574491"/>
                </a:cubicBezTo>
                <a:close/>
                <a:moveTo>
                  <a:pt x="532085" y="573481"/>
                </a:moveTo>
                <a:lnTo>
                  <a:pt x="534105" y="573481"/>
                </a:lnTo>
                <a:lnTo>
                  <a:pt x="534105" y="576510"/>
                </a:lnTo>
                <a:lnTo>
                  <a:pt x="527037" y="578530"/>
                </a:lnTo>
                <a:cubicBezTo>
                  <a:pt x="527037" y="576510"/>
                  <a:pt x="528720" y="574828"/>
                  <a:pt x="532085" y="573481"/>
                </a:cubicBezTo>
                <a:close/>
                <a:moveTo>
                  <a:pt x="317030" y="547231"/>
                </a:moveTo>
                <a:lnTo>
                  <a:pt x="319049" y="547231"/>
                </a:lnTo>
                <a:lnTo>
                  <a:pt x="319049" y="551269"/>
                </a:lnTo>
                <a:lnTo>
                  <a:pt x="317030" y="551269"/>
                </a:lnTo>
                <a:close/>
                <a:moveTo>
                  <a:pt x="699687" y="516941"/>
                </a:moveTo>
                <a:lnTo>
                  <a:pt x="705745" y="516941"/>
                </a:lnTo>
                <a:cubicBezTo>
                  <a:pt x="705745" y="519633"/>
                  <a:pt x="704399" y="520980"/>
                  <a:pt x="701707" y="520980"/>
                </a:cubicBezTo>
                <a:cubicBezTo>
                  <a:pt x="700360" y="520980"/>
                  <a:pt x="699687" y="519633"/>
                  <a:pt x="699687" y="516941"/>
                </a:cubicBezTo>
                <a:close/>
                <a:moveTo>
                  <a:pt x="556317" y="490690"/>
                </a:moveTo>
                <a:lnTo>
                  <a:pt x="556317" y="494729"/>
                </a:lnTo>
                <a:lnTo>
                  <a:pt x="559346" y="494729"/>
                </a:lnTo>
                <a:lnTo>
                  <a:pt x="559346" y="490690"/>
                </a:lnTo>
                <a:close/>
                <a:moveTo>
                  <a:pt x="613867" y="486652"/>
                </a:moveTo>
                <a:lnTo>
                  <a:pt x="618915" y="486652"/>
                </a:lnTo>
                <a:lnTo>
                  <a:pt x="618915" y="490690"/>
                </a:lnTo>
                <a:cubicBezTo>
                  <a:pt x="602761" y="514922"/>
                  <a:pt x="575837" y="541509"/>
                  <a:pt x="538143" y="570453"/>
                </a:cubicBezTo>
                <a:lnTo>
                  <a:pt x="534105" y="570453"/>
                </a:lnTo>
                <a:lnTo>
                  <a:pt x="544201" y="556317"/>
                </a:lnTo>
                <a:cubicBezTo>
                  <a:pt x="540836" y="556317"/>
                  <a:pt x="539153" y="555308"/>
                  <a:pt x="539153" y="553288"/>
                </a:cubicBezTo>
                <a:cubicBezTo>
                  <a:pt x="542518" y="553288"/>
                  <a:pt x="546557" y="549923"/>
                  <a:pt x="551269" y="543192"/>
                </a:cubicBezTo>
                <a:cubicBezTo>
                  <a:pt x="555980" y="543192"/>
                  <a:pt x="559346" y="539490"/>
                  <a:pt x="561365" y="532086"/>
                </a:cubicBezTo>
                <a:lnTo>
                  <a:pt x="565404" y="529057"/>
                </a:lnTo>
                <a:lnTo>
                  <a:pt x="568433" y="527038"/>
                </a:lnTo>
                <a:cubicBezTo>
                  <a:pt x="570452" y="525691"/>
                  <a:pt x="574827" y="523672"/>
                  <a:pt x="581558" y="520980"/>
                </a:cubicBezTo>
                <a:lnTo>
                  <a:pt x="578529" y="516941"/>
                </a:lnTo>
                <a:cubicBezTo>
                  <a:pt x="592664" y="506171"/>
                  <a:pt x="604444" y="496075"/>
                  <a:pt x="613867" y="486652"/>
                </a:cubicBezTo>
                <a:close/>
                <a:moveTo>
                  <a:pt x="570452" y="471507"/>
                </a:moveTo>
                <a:lnTo>
                  <a:pt x="570452" y="476555"/>
                </a:lnTo>
                <a:lnTo>
                  <a:pt x="573481" y="476555"/>
                </a:lnTo>
                <a:lnTo>
                  <a:pt x="573481" y="471507"/>
                </a:lnTo>
                <a:close/>
                <a:moveTo>
                  <a:pt x="582568" y="464439"/>
                </a:moveTo>
                <a:lnTo>
                  <a:pt x="580549" y="465449"/>
                </a:lnTo>
                <a:lnTo>
                  <a:pt x="578529" y="465449"/>
                </a:lnTo>
                <a:cubicBezTo>
                  <a:pt x="577856" y="466122"/>
                  <a:pt x="577183" y="466459"/>
                  <a:pt x="576510" y="466459"/>
                </a:cubicBezTo>
                <a:lnTo>
                  <a:pt x="576510" y="469488"/>
                </a:lnTo>
                <a:lnTo>
                  <a:pt x="581558" y="469488"/>
                </a:lnTo>
                <a:cubicBezTo>
                  <a:pt x="581558" y="467468"/>
                  <a:pt x="582568" y="466459"/>
                  <a:pt x="584587" y="466459"/>
                </a:cubicBezTo>
                <a:lnTo>
                  <a:pt x="584587" y="464439"/>
                </a:lnTo>
                <a:close/>
                <a:moveTo>
                  <a:pt x="633050" y="462420"/>
                </a:moveTo>
                <a:lnTo>
                  <a:pt x="639108" y="462420"/>
                </a:lnTo>
                <a:lnTo>
                  <a:pt x="639108" y="466459"/>
                </a:lnTo>
                <a:lnTo>
                  <a:pt x="633050" y="466459"/>
                </a:lnTo>
                <a:close/>
                <a:moveTo>
                  <a:pt x="434149" y="442227"/>
                </a:moveTo>
                <a:lnTo>
                  <a:pt x="442227" y="442227"/>
                </a:lnTo>
                <a:lnTo>
                  <a:pt x="442227" y="445256"/>
                </a:lnTo>
                <a:lnTo>
                  <a:pt x="439198" y="447275"/>
                </a:lnTo>
                <a:cubicBezTo>
                  <a:pt x="439198" y="443910"/>
                  <a:pt x="437515" y="442227"/>
                  <a:pt x="434149" y="442227"/>
                </a:cubicBezTo>
                <a:close/>
                <a:moveTo>
                  <a:pt x="301885" y="403860"/>
                </a:moveTo>
                <a:cubicBezTo>
                  <a:pt x="301885" y="405207"/>
                  <a:pt x="300203" y="408572"/>
                  <a:pt x="296837" y="413957"/>
                </a:cubicBezTo>
                <a:lnTo>
                  <a:pt x="297847" y="413957"/>
                </a:lnTo>
                <a:cubicBezTo>
                  <a:pt x="301212" y="413957"/>
                  <a:pt x="302895" y="411601"/>
                  <a:pt x="302895" y="406889"/>
                </a:cubicBezTo>
                <a:lnTo>
                  <a:pt x="302895" y="403860"/>
                </a:lnTo>
                <a:close/>
                <a:moveTo>
                  <a:pt x="464439" y="399822"/>
                </a:moveTo>
                <a:lnTo>
                  <a:pt x="469487" y="399822"/>
                </a:lnTo>
                <a:lnTo>
                  <a:pt x="469487" y="402851"/>
                </a:lnTo>
                <a:cubicBezTo>
                  <a:pt x="469487" y="405543"/>
                  <a:pt x="467804" y="406889"/>
                  <a:pt x="464439" y="406889"/>
                </a:cubicBezTo>
                <a:close/>
                <a:moveTo>
                  <a:pt x="469487" y="396793"/>
                </a:moveTo>
                <a:lnTo>
                  <a:pt x="471506" y="396793"/>
                </a:lnTo>
                <a:cubicBezTo>
                  <a:pt x="471506" y="398812"/>
                  <a:pt x="470833" y="399822"/>
                  <a:pt x="469487" y="399822"/>
                </a:cubicBezTo>
                <a:close/>
                <a:moveTo>
                  <a:pt x="688581" y="386696"/>
                </a:moveTo>
                <a:lnTo>
                  <a:pt x="688581" y="389725"/>
                </a:lnTo>
                <a:cubicBezTo>
                  <a:pt x="688581" y="391744"/>
                  <a:pt x="687235" y="392754"/>
                  <a:pt x="684543" y="392754"/>
                </a:cubicBezTo>
                <a:lnTo>
                  <a:pt x="679494" y="392754"/>
                </a:lnTo>
                <a:lnTo>
                  <a:pt x="679494" y="389725"/>
                </a:lnTo>
                <a:cubicBezTo>
                  <a:pt x="683533" y="389725"/>
                  <a:pt x="686562" y="388715"/>
                  <a:pt x="688581" y="386696"/>
                </a:cubicBezTo>
                <a:close/>
                <a:moveTo>
                  <a:pt x="228181" y="384677"/>
                </a:moveTo>
                <a:lnTo>
                  <a:pt x="228181" y="389725"/>
                </a:lnTo>
                <a:lnTo>
                  <a:pt x="231210" y="389725"/>
                </a:lnTo>
                <a:lnTo>
                  <a:pt x="231210" y="384677"/>
                </a:lnTo>
                <a:close/>
                <a:moveTo>
                  <a:pt x="480593" y="372561"/>
                </a:moveTo>
                <a:lnTo>
                  <a:pt x="482613" y="374580"/>
                </a:lnTo>
                <a:lnTo>
                  <a:pt x="483622" y="376600"/>
                </a:lnTo>
                <a:cubicBezTo>
                  <a:pt x="483622" y="379292"/>
                  <a:pt x="482613" y="380638"/>
                  <a:pt x="480593" y="380638"/>
                </a:cubicBezTo>
                <a:cubicBezTo>
                  <a:pt x="477901" y="380638"/>
                  <a:pt x="476555" y="379292"/>
                  <a:pt x="476555" y="376600"/>
                </a:cubicBezTo>
                <a:cubicBezTo>
                  <a:pt x="476555" y="373907"/>
                  <a:pt x="477901" y="372561"/>
                  <a:pt x="480593" y="372561"/>
                </a:cubicBezTo>
                <a:close/>
                <a:moveTo>
                  <a:pt x="699687" y="365494"/>
                </a:moveTo>
                <a:lnTo>
                  <a:pt x="700697" y="365494"/>
                </a:lnTo>
                <a:lnTo>
                  <a:pt x="700697" y="371552"/>
                </a:lnTo>
                <a:lnTo>
                  <a:pt x="696658" y="372561"/>
                </a:lnTo>
                <a:lnTo>
                  <a:pt x="696658" y="371552"/>
                </a:lnTo>
                <a:lnTo>
                  <a:pt x="698678" y="368523"/>
                </a:lnTo>
                <a:cubicBezTo>
                  <a:pt x="699351" y="367849"/>
                  <a:pt x="699687" y="366840"/>
                  <a:pt x="699687" y="365494"/>
                </a:cubicBezTo>
                <a:close/>
                <a:moveTo>
                  <a:pt x="715842" y="340252"/>
                </a:moveTo>
                <a:lnTo>
                  <a:pt x="718871" y="340252"/>
                </a:lnTo>
                <a:lnTo>
                  <a:pt x="718871" y="345301"/>
                </a:lnTo>
                <a:lnTo>
                  <a:pt x="715842" y="345301"/>
                </a:lnTo>
                <a:close/>
                <a:moveTo>
                  <a:pt x="259480" y="208998"/>
                </a:moveTo>
                <a:lnTo>
                  <a:pt x="261499" y="214046"/>
                </a:lnTo>
                <a:lnTo>
                  <a:pt x="261499" y="216065"/>
                </a:lnTo>
                <a:lnTo>
                  <a:pt x="255441" y="216065"/>
                </a:lnTo>
                <a:lnTo>
                  <a:pt x="255441" y="214046"/>
                </a:lnTo>
                <a:lnTo>
                  <a:pt x="257461" y="210007"/>
                </a:lnTo>
                <a:cubicBezTo>
                  <a:pt x="258134" y="209334"/>
                  <a:pt x="258807" y="208998"/>
                  <a:pt x="259480" y="208998"/>
                </a:cubicBezTo>
                <a:close/>
                <a:moveTo>
                  <a:pt x="265538" y="174670"/>
                </a:moveTo>
                <a:lnTo>
                  <a:pt x="267557" y="178708"/>
                </a:lnTo>
                <a:lnTo>
                  <a:pt x="261499" y="178708"/>
                </a:lnTo>
                <a:cubicBezTo>
                  <a:pt x="261499" y="176016"/>
                  <a:pt x="262845" y="174670"/>
                  <a:pt x="265538" y="174670"/>
                </a:cubicBezTo>
                <a:close/>
                <a:moveTo>
                  <a:pt x="487661" y="79763"/>
                </a:moveTo>
                <a:lnTo>
                  <a:pt x="493719" y="79763"/>
                </a:lnTo>
                <a:cubicBezTo>
                  <a:pt x="493719" y="81782"/>
                  <a:pt x="492373" y="82792"/>
                  <a:pt x="489680" y="82792"/>
                </a:cubicBezTo>
                <a:lnTo>
                  <a:pt x="487661" y="82792"/>
                </a:lnTo>
                <a:close/>
                <a:moveTo>
                  <a:pt x="635070" y="0"/>
                </a:moveTo>
                <a:lnTo>
                  <a:pt x="636079" y="0"/>
                </a:lnTo>
                <a:lnTo>
                  <a:pt x="643147" y="7068"/>
                </a:lnTo>
                <a:lnTo>
                  <a:pt x="653243" y="7068"/>
                </a:lnTo>
                <a:lnTo>
                  <a:pt x="652234" y="5049"/>
                </a:lnTo>
                <a:lnTo>
                  <a:pt x="656272" y="2020"/>
                </a:lnTo>
                <a:cubicBezTo>
                  <a:pt x="656272" y="4039"/>
                  <a:pt x="658628" y="6395"/>
                  <a:pt x="663340" y="9087"/>
                </a:cubicBezTo>
                <a:lnTo>
                  <a:pt x="678485" y="9087"/>
                </a:lnTo>
                <a:cubicBezTo>
                  <a:pt x="678485" y="11780"/>
                  <a:pt x="681850" y="14472"/>
                  <a:pt x="688581" y="17164"/>
                </a:cubicBezTo>
                <a:lnTo>
                  <a:pt x="691610" y="16155"/>
                </a:lnTo>
                <a:lnTo>
                  <a:pt x="693629" y="16155"/>
                </a:lnTo>
                <a:lnTo>
                  <a:pt x="695649" y="15145"/>
                </a:lnTo>
                <a:lnTo>
                  <a:pt x="699687" y="17164"/>
                </a:lnTo>
                <a:cubicBezTo>
                  <a:pt x="700360" y="17164"/>
                  <a:pt x="700697" y="16491"/>
                  <a:pt x="700697" y="15145"/>
                </a:cubicBezTo>
                <a:lnTo>
                  <a:pt x="722909" y="17164"/>
                </a:lnTo>
                <a:lnTo>
                  <a:pt x="727958" y="17164"/>
                </a:lnTo>
                <a:lnTo>
                  <a:pt x="730986" y="16155"/>
                </a:lnTo>
                <a:lnTo>
                  <a:pt x="739064" y="16155"/>
                </a:lnTo>
                <a:lnTo>
                  <a:pt x="747141" y="15145"/>
                </a:lnTo>
                <a:cubicBezTo>
                  <a:pt x="785508" y="15145"/>
                  <a:pt x="810749" y="22213"/>
                  <a:pt x="822865" y="36348"/>
                </a:cubicBezTo>
                <a:lnTo>
                  <a:pt x="822865" y="42406"/>
                </a:lnTo>
                <a:lnTo>
                  <a:pt x="819836" y="51492"/>
                </a:lnTo>
                <a:cubicBezTo>
                  <a:pt x="825220" y="54858"/>
                  <a:pt x="827913" y="58223"/>
                  <a:pt x="827913" y="61589"/>
                </a:cubicBezTo>
                <a:lnTo>
                  <a:pt x="826903" y="74714"/>
                </a:lnTo>
                <a:cubicBezTo>
                  <a:pt x="832288" y="79426"/>
                  <a:pt x="835653" y="85147"/>
                  <a:pt x="837000" y="91878"/>
                </a:cubicBezTo>
                <a:cubicBezTo>
                  <a:pt x="847096" y="97936"/>
                  <a:pt x="852144" y="107696"/>
                  <a:pt x="852144" y="121158"/>
                </a:cubicBezTo>
                <a:cubicBezTo>
                  <a:pt x="852144" y="131255"/>
                  <a:pt x="838009" y="141015"/>
                  <a:pt x="809739" y="150438"/>
                </a:cubicBezTo>
                <a:cubicBezTo>
                  <a:pt x="805027" y="152457"/>
                  <a:pt x="797623" y="153467"/>
                  <a:pt x="787527" y="153467"/>
                </a:cubicBezTo>
                <a:lnTo>
                  <a:pt x="789546" y="156496"/>
                </a:lnTo>
                <a:cubicBezTo>
                  <a:pt x="789546" y="157842"/>
                  <a:pt x="788873" y="158515"/>
                  <a:pt x="787527" y="158515"/>
                </a:cubicBezTo>
                <a:lnTo>
                  <a:pt x="789546" y="161544"/>
                </a:lnTo>
                <a:cubicBezTo>
                  <a:pt x="789546" y="163564"/>
                  <a:pt x="787527" y="170295"/>
                  <a:pt x="783488" y="181737"/>
                </a:cubicBezTo>
                <a:lnTo>
                  <a:pt x="784498" y="184766"/>
                </a:lnTo>
                <a:cubicBezTo>
                  <a:pt x="784498" y="188132"/>
                  <a:pt x="782142" y="192170"/>
                  <a:pt x="777430" y="196882"/>
                </a:cubicBezTo>
                <a:lnTo>
                  <a:pt x="779450" y="200921"/>
                </a:lnTo>
                <a:lnTo>
                  <a:pt x="758247" y="228181"/>
                </a:lnTo>
                <a:cubicBezTo>
                  <a:pt x="759593" y="228181"/>
                  <a:pt x="760266" y="229191"/>
                  <a:pt x="760266" y="231210"/>
                </a:cubicBezTo>
                <a:lnTo>
                  <a:pt x="747141" y="240297"/>
                </a:lnTo>
                <a:lnTo>
                  <a:pt x="747141" y="243326"/>
                </a:lnTo>
                <a:cubicBezTo>
                  <a:pt x="749160" y="243326"/>
                  <a:pt x="751853" y="248038"/>
                  <a:pt x="755218" y="257461"/>
                </a:cubicBezTo>
                <a:cubicBezTo>
                  <a:pt x="752526" y="267558"/>
                  <a:pt x="747141" y="272606"/>
                  <a:pt x="739064" y="272606"/>
                </a:cubicBezTo>
                <a:lnTo>
                  <a:pt x="739064" y="282702"/>
                </a:lnTo>
                <a:cubicBezTo>
                  <a:pt x="733679" y="288087"/>
                  <a:pt x="730986" y="291789"/>
                  <a:pt x="730986" y="293808"/>
                </a:cubicBezTo>
                <a:cubicBezTo>
                  <a:pt x="732333" y="293808"/>
                  <a:pt x="733006" y="294482"/>
                  <a:pt x="733006" y="295828"/>
                </a:cubicBezTo>
                <a:cubicBezTo>
                  <a:pt x="731660" y="295828"/>
                  <a:pt x="725265" y="300539"/>
                  <a:pt x="713822" y="309963"/>
                </a:cubicBezTo>
                <a:lnTo>
                  <a:pt x="715842" y="312992"/>
                </a:lnTo>
                <a:lnTo>
                  <a:pt x="715842" y="315011"/>
                </a:lnTo>
                <a:cubicBezTo>
                  <a:pt x="711130" y="315011"/>
                  <a:pt x="707764" y="317703"/>
                  <a:pt x="705745" y="323088"/>
                </a:cubicBezTo>
                <a:cubicBezTo>
                  <a:pt x="707764" y="323088"/>
                  <a:pt x="708774" y="323761"/>
                  <a:pt x="708774" y="325108"/>
                </a:cubicBezTo>
                <a:lnTo>
                  <a:pt x="700697" y="337223"/>
                </a:lnTo>
                <a:lnTo>
                  <a:pt x="696658" y="337223"/>
                </a:lnTo>
                <a:lnTo>
                  <a:pt x="699687" y="348330"/>
                </a:lnTo>
                <a:cubicBezTo>
                  <a:pt x="694976" y="348330"/>
                  <a:pt x="692620" y="349003"/>
                  <a:pt x="692620" y="350349"/>
                </a:cubicBezTo>
                <a:lnTo>
                  <a:pt x="694639" y="353378"/>
                </a:lnTo>
                <a:cubicBezTo>
                  <a:pt x="695312" y="354051"/>
                  <a:pt x="695649" y="354724"/>
                  <a:pt x="695649" y="355397"/>
                </a:cubicBezTo>
                <a:cubicBezTo>
                  <a:pt x="688918" y="366167"/>
                  <a:pt x="684206" y="371552"/>
                  <a:pt x="681514" y="371552"/>
                </a:cubicBezTo>
                <a:lnTo>
                  <a:pt x="681514" y="372561"/>
                </a:lnTo>
                <a:cubicBezTo>
                  <a:pt x="682187" y="372561"/>
                  <a:pt x="682523" y="373234"/>
                  <a:pt x="682523" y="374580"/>
                </a:cubicBezTo>
                <a:cubicBezTo>
                  <a:pt x="675119" y="379965"/>
                  <a:pt x="669398" y="389725"/>
                  <a:pt x="665359" y="403860"/>
                </a:cubicBezTo>
                <a:lnTo>
                  <a:pt x="662330" y="405880"/>
                </a:lnTo>
                <a:cubicBezTo>
                  <a:pt x="661657" y="406553"/>
                  <a:pt x="661321" y="407226"/>
                  <a:pt x="661321" y="407899"/>
                </a:cubicBezTo>
                <a:lnTo>
                  <a:pt x="661321" y="409918"/>
                </a:lnTo>
                <a:lnTo>
                  <a:pt x="672427" y="408909"/>
                </a:lnTo>
                <a:lnTo>
                  <a:pt x="681514" y="408909"/>
                </a:lnTo>
                <a:cubicBezTo>
                  <a:pt x="686898" y="408235"/>
                  <a:pt x="689927" y="407899"/>
                  <a:pt x="690600" y="407899"/>
                </a:cubicBezTo>
                <a:cubicBezTo>
                  <a:pt x="720217" y="415976"/>
                  <a:pt x="736708" y="421697"/>
                  <a:pt x="740073" y="425063"/>
                </a:cubicBezTo>
                <a:lnTo>
                  <a:pt x="745122" y="424053"/>
                </a:lnTo>
                <a:cubicBezTo>
                  <a:pt x="747141" y="425399"/>
                  <a:pt x="780123" y="437179"/>
                  <a:pt x="844067" y="459391"/>
                </a:cubicBezTo>
                <a:cubicBezTo>
                  <a:pt x="844067" y="462757"/>
                  <a:pt x="856520" y="468814"/>
                  <a:pt x="881424" y="477565"/>
                </a:cubicBezTo>
                <a:cubicBezTo>
                  <a:pt x="881424" y="476892"/>
                  <a:pt x="882434" y="476555"/>
                  <a:pt x="884453" y="476555"/>
                </a:cubicBezTo>
                <a:cubicBezTo>
                  <a:pt x="893877" y="481940"/>
                  <a:pt x="898588" y="495402"/>
                  <a:pt x="898588" y="516941"/>
                </a:cubicBezTo>
                <a:cubicBezTo>
                  <a:pt x="901281" y="519633"/>
                  <a:pt x="903973" y="520980"/>
                  <a:pt x="906665" y="520980"/>
                </a:cubicBezTo>
                <a:lnTo>
                  <a:pt x="906665" y="521989"/>
                </a:lnTo>
                <a:lnTo>
                  <a:pt x="901617" y="528047"/>
                </a:lnTo>
                <a:cubicBezTo>
                  <a:pt x="907002" y="536124"/>
                  <a:pt x="910368" y="540836"/>
                  <a:pt x="911714" y="542182"/>
                </a:cubicBezTo>
                <a:lnTo>
                  <a:pt x="916762" y="547231"/>
                </a:lnTo>
                <a:cubicBezTo>
                  <a:pt x="919454" y="547231"/>
                  <a:pt x="920801" y="550260"/>
                  <a:pt x="920801" y="556317"/>
                </a:cubicBezTo>
                <a:lnTo>
                  <a:pt x="918781" y="556317"/>
                </a:lnTo>
                <a:cubicBezTo>
                  <a:pt x="924839" y="563048"/>
                  <a:pt x="927868" y="577184"/>
                  <a:pt x="927868" y="598723"/>
                </a:cubicBezTo>
                <a:lnTo>
                  <a:pt x="927868" y="600742"/>
                </a:lnTo>
                <a:cubicBezTo>
                  <a:pt x="927868" y="624301"/>
                  <a:pt x="922483" y="638436"/>
                  <a:pt x="911714" y="643147"/>
                </a:cubicBezTo>
                <a:lnTo>
                  <a:pt x="893540" y="643147"/>
                </a:lnTo>
                <a:lnTo>
                  <a:pt x="888492" y="640118"/>
                </a:lnTo>
                <a:lnTo>
                  <a:pt x="883444" y="638099"/>
                </a:lnTo>
                <a:lnTo>
                  <a:pt x="880415" y="635070"/>
                </a:lnTo>
                <a:lnTo>
                  <a:pt x="871328" y="639109"/>
                </a:lnTo>
                <a:lnTo>
                  <a:pt x="871328" y="635070"/>
                </a:lnTo>
                <a:cubicBezTo>
                  <a:pt x="874693" y="635070"/>
                  <a:pt x="876376" y="633724"/>
                  <a:pt x="876376" y="631032"/>
                </a:cubicBezTo>
                <a:lnTo>
                  <a:pt x="872337" y="629012"/>
                </a:lnTo>
                <a:lnTo>
                  <a:pt x="871328" y="629012"/>
                </a:lnTo>
                <a:cubicBezTo>
                  <a:pt x="850462" y="653244"/>
                  <a:pt x="831951" y="665360"/>
                  <a:pt x="815797" y="665360"/>
                </a:cubicBezTo>
                <a:lnTo>
                  <a:pt x="810749" y="663340"/>
                </a:lnTo>
                <a:lnTo>
                  <a:pt x="810749" y="658292"/>
                </a:lnTo>
                <a:cubicBezTo>
                  <a:pt x="810749" y="656946"/>
                  <a:pt x="811758" y="656273"/>
                  <a:pt x="813778" y="656273"/>
                </a:cubicBezTo>
                <a:cubicBezTo>
                  <a:pt x="812432" y="653580"/>
                  <a:pt x="811422" y="651898"/>
                  <a:pt x="810749" y="651225"/>
                </a:cubicBezTo>
                <a:cubicBezTo>
                  <a:pt x="808729" y="648532"/>
                  <a:pt x="806037" y="646849"/>
                  <a:pt x="802672" y="646176"/>
                </a:cubicBezTo>
                <a:cubicBezTo>
                  <a:pt x="802672" y="648869"/>
                  <a:pt x="801325" y="650215"/>
                  <a:pt x="798633" y="650215"/>
                </a:cubicBezTo>
                <a:lnTo>
                  <a:pt x="792575" y="650215"/>
                </a:lnTo>
                <a:cubicBezTo>
                  <a:pt x="792575" y="646176"/>
                  <a:pt x="789883" y="641465"/>
                  <a:pt x="784498" y="636080"/>
                </a:cubicBezTo>
                <a:cubicBezTo>
                  <a:pt x="783825" y="638099"/>
                  <a:pt x="782142" y="639109"/>
                  <a:pt x="779450" y="639109"/>
                </a:cubicBezTo>
                <a:lnTo>
                  <a:pt x="777430" y="632041"/>
                </a:lnTo>
                <a:lnTo>
                  <a:pt x="775411" y="632041"/>
                </a:lnTo>
                <a:cubicBezTo>
                  <a:pt x="770699" y="636753"/>
                  <a:pt x="767334" y="639109"/>
                  <a:pt x="765315" y="639109"/>
                </a:cubicBezTo>
                <a:lnTo>
                  <a:pt x="760266" y="632041"/>
                </a:lnTo>
                <a:lnTo>
                  <a:pt x="760266" y="631032"/>
                </a:lnTo>
                <a:cubicBezTo>
                  <a:pt x="760266" y="629685"/>
                  <a:pt x="760939" y="629012"/>
                  <a:pt x="762286" y="629012"/>
                </a:cubicBezTo>
                <a:cubicBezTo>
                  <a:pt x="758920" y="616223"/>
                  <a:pt x="747477" y="595021"/>
                  <a:pt x="727958" y="565404"/>
                </a:cubicBezTo>
                <a:lnTo>
                  <a:pt x="722909" y="561366"/>
                </a:lnTo>
                <a:lnTo>
                  <a:pt x="716851" y="555308"/>
                </a:lnTo>
                <a:lnTo>
                  <a:pt x="708774" y="548240"/>
                </a:lnTo>
                <a:lnTo>
                  <a:pt x="713822" y="547231"/>
                </a:lnTo>
                <a:lnTo>
                  <a:pt x="713822" y="543192"/>
                </a:lnTo>
                <a:cubicBezTo>
                  <a:pt x="709784" y="543192"/>
                  <a:pt x="707091" y="539490"/>
                  <a:pt x="705745" y="532086"/>
                </a:cubicBezTo>
                <a:lnTo>
                  <a:pt x="704736" y="532086"/>
                </a:lnTo>
                <a:lnTo>
                  <a:pt x="704736" y="528047"/>
                </a:lnTo>
                <a:lnTo>
                  <a:pt x="705745" y="526028"/>
                </a:lnTo>
                <a:lnTo>
                  <a:pt x="709784" y="528047"/>
                </a:lnTo>
                <a:lnTo>
                  <a:pt x="715842" y="517951"/>
                </a:lnTo>
                <a:cubicBezTo>
                  <a:pt x="714495" y="517951"/>
                  <a:pt x="713822" y="517614"/>
                  <a:pt x="713822" y="516941"/>
                </a:cubicBezTo>
                <a:cubicBezTo>
                  <a:pt x="717861" y="515595"/>
                  <a:pt x="721900" y="512566"/>
                  <a:pt x="725938" y="507854"/>
                </a:cubicBezTo>
                <a:cubicBezTo>
                  <a:pt x="723246" y="501796"/>
                  <a:pt x="719207" y="498767"/>
                  <a:pt x="713822" y="498767"/>
                </a:cubicBezTo>
                <a:cubicBezTo>
                  <a:pt x="713822" y="500114"/>
                  <a:pt x="713486" y="500787"/>
                  <a:pt x="712813" y="500787"/>
                </a:cubicBezTo>
                <a:cubicBezTo>
                  <a:pt x="712140" y="493383"/>
                  <a:pt x="699014" y="484296"/>
                  <a:pt x="673436" y="473526"/>
                </a:cubicBezTo>
                <a:lnTo>
                  <a:pt x="636079" y="447275"/>
                </a:lnTo>
                <a:lnTo>
                  <a:pt x="635070" y="447275"/>
                </a:lnTo>
                <a:lnTo>
                  <a:pt x="631031" y="450304"/>
                </a:lnTo>
                <a:lnTo>
                  <a:pt x="625983" y="454343"/>
                </a:lnTo>
                <a:lnTo>
                  <a:pt x="621944" y="458381"/>
                </a:lnTo>
                <a:lnTo>
                  <a:pt x="617906" y="461410"/>
                </a:lnTo>
                <a:lnTo>
                  <a:pt x="611848" y="466459"/>
                </a:lnTo>
                <a:cubicBezTo>
                  <a:pt x="603771" y="480594"/>
                  <a:pt x="595693" y="489681"/>
                  <a:pt x="587616" y="493719"/>
                </a:cubicBezTo>
                <a:cubicBezTo>
                  <a:pt x="587616" y="497758"/>
                  <a:pt x="584587" y="501460"/>
                  <a:pt x="578529" y="504825"/>
                </a:cubicBezTo>
                <a:cubicBezTo>
                  <a:pt x="578529" y="509537"/>
                  <a:pt x="574154" y="512902"/>
                  <a:pt x="565404" y="514922"/>
                </a:cubicBezTo>
                <a:cubicBezTo>
                  <a:pt x="565404" y="521653"/>
                  <a:pt x="559346" y="528720"/>
                  <a:pt x="547230" y="536124"/>
                </a:cubicBezTo>
                <a:cubicBezTo>
                  <a:pt x="522325" y="559010"/>
                  <a:pt x="507854" y="570453"/>
                  <a:pt x="503815" y="570453"/>
                </a:cubicBezTo>
                <a:lnTo>
                  <a:pt x="503815" y="565404"/>
                </a:lnTo>
                <a:lnTo>
                  <a:pt x="507854" y="561366"/>
                </a:lnTo>
                <a:lnTo>
                  <a:pt x="504825" y="561366"/>
                </a:lnTo>
                <a:cubicBezTo>
                  <a:pt x="498767" y="564058"/>
                  <a:pt x="492709" y="572135"/>
                  <a:pt x="486651" y="585597"/>
                </a:cubicBezTo>
                <a:lnTo>
                  <a:pt x="486651" y="590646"/>
                </a:lnTo>
                <a:lnTo>
                  <a:pt x="487661" y="593675"/>
                </a:lnTo>
                <a:cubicBezTo>
                  <a:pt x="480257" y="611848"/>
                  <a:pt x="471843" y="621272"/>
                  <a:pt x="462420" y="621945"/>
                </a:cubicBezTo>
                <a:cubicBezTo>
                  <a:pt x="448958" y="621945"/>
                  <a:pt x="442227" y="620935"/>
                  <a:pt x="442227" y="618916"/>
                </a:cubicBezTo>
                <a:cubicBezTo>
                  <a:pt x="423380" y="630358"/>
                  <a:pt x="409245" y="636080"/>
                  <a:pt x="399821" y="636080"/>
                </a:cubicBezTo>
                <a:cubicBezTo>
                  <a:pt x="399821" y="633387"/>
                  <a:pt x="398139" y="632041"/>
                  <a:pt x="394773" y="632041"/>
                </a:cubicBezTo>
                <a:lnTo>
                  <a:pt x="394773" y="629012"/>
                </a:lnTo>
                <a:lnTo>
                  <a:pt x="404870" y="629012"/>
                </a:lnTo>
                <a:lnTo>
                  <a:pt x="404870" y="625983"/>
                </a:lnTo>
                <a:lnTo>
                  <a:pt x="389725" y="625983"/>
                </a:lnTo>
                <a:lnTo>
                  <a:pt x="389725" y="631032"/>
                </a:lnTo>
                <a:lnTo>
                  <a:pt x="386696" y="631032"/>
                </a:lnTo>
                <a:cubicBezTo>
                  <a:pt x="386023" y="631032"/>
                  <a:pt x="385686" y="630358"/>
                  <a:pt x="385686" y="629012"/>
                </a:cubicBezTo>
                <a:lnTo>
                  <a:pt x="382657" y="630022"/>
                </a:lnTo>
                <a:lnTo>
                  <a:pt x="380638" y="630022"/>
                </a:lnTo>
                <a:cubicBezTo>
                  <a:pt x="380638" y="630695"/>
                  <a:pt x="380301" y="631032"/>
                  <a:pt x="379628" y="631032"/>
                </a:cubicBezTo>
                <a:cubicBezTo>
                  <a:pt x="374917" y="626993"/>
                  <a:pt x="370878" y="623627"/>
                  <a:pt x="367512" y="620935"/>
                </a:cubicBezTo>
                <a:cubicBezTo>
                  <a:pt x="364820" y="618916"/>
                  <a:pt x="363137" y="617906"/>
                  <a:pt x="362464" y="617906"/>
                </a:cubicBezTo>
                <a:cubicBezTo>
                  <a:pt x="347656" y="615214"/>
                  <a:pt x="340252" y="609492"/>
                  <a:pt x="340252" y="600742"/>
                </a:cubicBezTo>
                <a:cubicBezTo>
                  <a:pt x="320732" y="573145"/>
                  <a:pt x="310972" y="557327"/>
                  <a:pt x="310972" y="553288"/>
                </a:cubicBezTo>
                <a:lnTo>
                  <a:pt x="314001" y="553288"/>
                </a:lnTo>
                <a:lnTo>
                  <a:pt x="317030" y="556317"/>
                </a:lnTo>
                <a:cubicBezTo>
                  <a:pt x="317030" y="552279"/>
                  <a:pt x="319722" y="549586"/>
                  <a:pt x="325107" y="548240"/>
                </a:cubicBezTo>
                <a:lnTo>
                  <a:pt x="323088" y="546221"/>
                </a:lnTo>
                <a:cubicBezTo>
                  <a:pt x="323088" y="544875"/>
                  <a:pt x="324771" y="542519"/>
                  <a:pt x="328136" y="539153"/>
                </a:cubicBezTo>
                <a:lnTo>
                  <a:pt x="331165" y="539153"/>
                </a:lnTo>
                <a:cubicBezTo>
                  <a:pt x="333857" y="539826"/>
                  <a:pt x="335204" y="541173"/>
                  <a:pt x="335204" y="543192"/>
                </a:cubicBezTo>
                <a:cubicBezTo>
                  <a:pt x="354724" y="537807"/>
                  <a:pt x="369868" y="530403"/>
                  <a:pt x="380638" y="520980"/>
                </a:cubicBezTo>
                <a:cubicBezTo>
                  <a:pt x="381984" y="520980"/>
                  <a:pt x="382657" y="521316"/>
                  <a:pt x="382657" y="521989"/>
                </a:cubicBezTo>
                <a:lnTo>
                  <a:pt x="404870" y="504825"/>
                </a:lnTo>
                <a:lnTo>
                  <a:pt x="406889" y="504825"/>
                </a:lnTo>
                <a:lnTo>
                  <a:pt x="406889" y="507854"/>
                </a:lnTo>
                <a:lnTo>
                  <a:pt x="407898" y="507854"/>
                </a:lnTo>
                <a:lnTo>
                  <a:pt x="420014" y="476555"/>
                </a:lnTo>
                <a:lnTo>
                  <a:pt x="416985" y="471507"/>
                </a:lnTo>
                <a:lnTo>
                  <a:pt x="416985" y="469488"/>
                </a:lnTo>
                <a:cubicBezTo>
                  <a:pt x="421024" y="469488"/>
                  <a:pt x="425399" y="466459"/>
                  <a:pt x="430111" y="460401"/>
                </a:cubicBezTo>
                <a:lnTo>
                  <a:pt x="430111" y="466459"/>
                </a:lnTo>
                <a:lnTo>
                  <a:pt x="428091" y="469488"/>
                </a:lnTo>
                <a:lnTo>
                  <a:pt x="433140" y="471507"/>
                </a:lnTo>
                <a:cubicBezTo>
                  <a:pt x="433140" y="469488"/>
                  <a:pt x="433476" y="468478"/>
                  <a:pt x="434149" y="468478"/>
                </a:cubicBezTo>
                <a:lnTo>
                  <a:pt x="433140" y="464439"/>
                </a:lnTo>
                <a:lnTo>
                  <a:pt x="434149" y="460401"/>
                </a:lnTo>
                <a:cubicBezTo>
                  <a:pt x="430111" y="460401"/>
                  <a:pt x="428091" y="457372"/>
                  <a:pt x="428091" y="451314"/>
                </a:cubicBezTo>
                <a:lnTo>
                  <a:pt x="432130" y="451314"/>
                </a:lnTo>
                <a:cubicBezTo>
                  <a:pt x="433476" y="451314"/>
                  <a:pt x="436842" y="452997"/>
                  <a:pt x="442227" y="456362"/>
                </a:cubicBezTo>
                <a:lnTo>
                  <a:pt x="442227" y="445256"/>
                </a:lnTo>
                <a:lnTo>
                  <a:pt x="445256" y="445256"/>
                </a:lnTo>
                <a:lnTo>
                  <a:pt x="450304" y="447275"/>
                </a:lnTo>
                <a:cubicBezTo>
                  <a:pt x="450304" y="443910"/>
                  <a:pt x="453333" y="437852"/>
                  <a:pt x="459391" y="429102"/>
                </a:cubicBezTo>
                <a:cubicBezTo>
                  <a:pt x="456025" y="429102"/>
                  <a:pt x="454342" y="427755"/>
                  <a:pt x="454342" y="425063"/>
                </a:cubicBezTo>
                <a:lnTo>
                  <a:pt x="456362" y="425063"/>
                </a:lnTo>
                <a:lnTo>
                  <a:pt x="460400" y="428092"/>
                </a:lnTo>
                <a:lnTo>
                  <a:pt x="462420" y="424053"/>
                </a:lnTo>
                <a:cubicBezTo>
                  <a:pt x="458381" y="424053"/>
                  <a:pt x="456362" y="422707"/>
                  <a:pt x="456362" y="420015"/>
                </a:cubicBezTo>
                <a:cubicBezTo>
                  <a:pt x="456362" y="413284"/>
                  <a:pt x="459054" y="408909"/>
                  <a:pt x="464439" y="406889"/>
                </a:cubicBezTo>
                <a:lnTo>
                  <a:pt x="464439" y="409918"/>
                </a:lnTo>
                <a:lnTo>
                  <a:pt x="466458" y="409918"/>
                </a:lnTo>
                <a:cubicBezTo>
                  <a:pt x="469151" y="401168"/>
                  <a:pt x="472516" y="396793"/>
                  <a:pt x="476555" y="396793"/>
                </a:cubicBezTo>
                <a:lnTo>
                  <a:pt x="480593" y="397802"/>
                </a:lnTo>
                <a:lnTo>
                  <a:pt x="483622" y="389725"/>
                </a:lnTo>
                <a:lnTo>
                  <a:pt x="480593" y="389725"/>
                </a:lnTo>
                <a:lnTo>
                  <a:pt x="481603" y="385687"/>
                </a:lnTo>
                <a:lnTo>
                  <a:pt x="481603" y="382658"/>
                </a:lnTo>
                <a:lnTo>
                  <a:pt x="486651" y="382658"/>
                </a:lnTo>
                <a:lnTo>
                  <a:pt x="486651" y="386696"/>
                </a:lnTo>
                <a:lnTo>
                  <a:pt x="487661" y="386696"/>
                </a:lnTo>
                <a:cubicBezTo>
                  <a:pt x="487661" y="383331"/>
                  <a:pt x="490017" y="378282"/>
                  <a:pt x="494728" y="371552"/>
                </a:cubicBezTo>
                <a:cubicBezTo>
                  <a:pt x="494055" y="371552"/>
                  <a:pt x="493719" y="370878"/>
                  <a:pt x="493719" y="369532"/>
                </a:cubicBezTo>
                <a:cubicBezTo>
                  <a:pt x="497084" y="369532"/>
                  <a:pt x="499103" y="365494"/>
                  <a:pt x="499777" y="357416"/>
                </a:cubicBezTo>
                <a:lnTo>
                  <a:pt x="503815" y="357416"/>
                </a:lnTo>
                <a:lnTo>
                  <a:pt x="499777" y="348330"/>
                </a:lnTo>
                <a:cubicBezTo>
                  <a:pt x="501123" y="338906"/>
                  <a:pt x="502806" y="334194"/>
                  <a:pt x="504825" y="334194"/>
                </a:cubicBezTo>
                <a:lnTo>
                  <a:pt x="507854" y="334194"/>
                </a:lnTo>
                <a:lnTo>
                  <a:pt x="507854" y="337223"/>
                </a:lnTo>
                <a:cubicBezTo>
                  <a:pt x="509873" y="337223"/>
                  <a:pt x="510883" y="336214"/>
                  <a:pt x="510883" y="334194"/>
                </a:cubicBezTo>
                <a:lnTo>
                  <a:pt x="510883" y="332175"/>
                </a:lnTo>
                <a:lnTo>
                  <a:pt x="507854" y="332175"/>
                </a:lnTo>
                <a:lnTo>
                  <a:pt x="507854" y="328137"/>
                </a:lnTo>
                <a:cubicBezTo>
                  <a:pt x="507854" y="324098"/>
                  <a:pt x="506844" y="321069"/>
                  <a:pt x="504825" y="319050"/>
                </a:cubicBezTo>
                <a:cubicBezTo>
                  <a:pt x="506171" y="316357"/>
                  <a:pt x="508190" y="311646"/>
                  <a:pt x="510883" y="304915"/>
                </a:cubicBezTo>
                <a:lnTo>
                  <a:pt x="513912" y="295828"/>
                </a:lnTo>
                <a:lnTo>
                  <a:pt x="517950" y="286741"/>
                </a:lnTo>
                <a:cubicBezTo>
                  <a:pt x="524008" y="271260"/>
                  <a:pt x="530066" y="256788"/>
                  <a:pt x="536124" y="243326"/>
                </a:cubicBezTo>
                <a:cubicBezTo>
                  <a:pt x="546894" y="217075"/>
                  <a:pt x="556654" y="187459"/>
                  <a:pt x="565404" y="154477"/>
                </a:cubicBezTo>
                <a:cubicBezTo>
                  <a:pt x="565404" y="152457"/>
                  <a:pt x="567087" y="147409"/>
                  <a:pt x="570452" y="139332"/>
                </a:cubicBezTo>
                <a:lnTo>
                  <a:pt x="565404" y="139332"/>
                </a:lnTo>
                <a:lnTo>
                  <a:pt x="568433" y="133274"/>
                </a:lnTo>
                <a:lnTo>
                  <a:pt x="566414" y="127216"/>
                </a:lnTo>
                <a:lnTo>
                  <a:pt x="570452" y="127216"/>
                </a:lnTo>
                <a:lnTo>
                  <a:pt x="574491" y="129235"/>
                </a:lnTo>
                <a:lnTo>
                  <a:pt x="574491" y="119139"/>
                </a:lnTo>
                <a:cubicBezTo>
                  <a:pt x="574491" y="118466"/>
                  <a:pt x="574154" y="118129"/>
                  <a:pt x="573481" y="118129"/>
                </a:cubicBezTo>
                <a:lnTo>
                  <a:pt x="573481" y="116110"/>
                </a:lnTo>
                <a:lnTo>
                  <a:pt x="574491" y="114091"/>
                </a:lnTo>
                <a:lnTo>
                  <a:pt x="576510" y="112071"/>
                </a:lnTo>
                <a:lnTo>
                  <a:pt x="574491" y="109042"/>
                </a:lnTo>
                <a:lnTo>
                  <a:pt x="574491" y="106014"/>
                </a:lnTo>
                <a:lnTo>
                  <a:pt x="576510" y="101975"/>
                </a:lnTo>
                <a:lnTo>
                  <a:pt x="574491" y="101975"/>
                </a:lnTo>
                <a:cubicBezTo>
                  <a:pt x="554298" y="108706"/>
                  <a:pt x="531076" y="124187"/>
                  <a:pt x="504825" y="148419"/>
                </a:cubicBezTo>
                <a:cubicBezTo>
                  <a:pt x="504825" y="152457"/>
                  <a:pt x="493719" y="161544"/>
                  <a:pt x="471506" y="175679"/>
                </a:cubicBezTo>
                <a:lnTo>
                  <a:pt x="467468" y="181737"/>
                </a:lnTo>
                <a:lnTo>
                  <a:pt x="459391" y="189814"/>
                </a:lnTo>
                <a:lnTo>
                  <a:pt x="455352" y="194863"/>
                </a:lnTo>
                <a:lnTo>
                  <a:pt x="451313" y="198901"/>
                </a:lnTo>
                <a:lnTo>
                  <a:pt x="451313" y="213036"/>
                </a:lnTo>
                <a:lnTo>
                  <a:pt x="450304" y="220104"/>
                </a:lnTo>
                <a:cubicBezTo>
                  <a:pt x="454342" y="220104"/>
                  <a:pt x="456362" y="221114"/>
                  <a:pt x="456362" y="223133"/>
                </a:cubicBezTo>
                <a:lnTo>
                  <a:pt x="452323" y="225152"/>
                </a:lnTo>
                <a:lnTo>
                  <a:pt x="451313" y="226162"/>
                </a:lnTo>
                <a:lnTo>
                  <a:pt x="450304" y="228181"/>
                </a:lnTo>
                <a:lnTo>
                  <a:pt x="445256" y="232220"/>
                </a:lnTo>
                <a:lnTo>
                  <a:pt x="439198" y="228181"/>
                </a:lnTo>
                <a:lnTo>
                  <a:pt x="437178" y="236258"/>
                </a:lnTo>
                <a:lnTo>
                  <a:pt x="436169" y="242316"/>
                </a:lnTo>
                <a:lnTo>
                  <a:pt x="434149" y="248374"/>
                </a:lnTo>
                <a:lnTo>
                  <a:pt x="434149" y="251403"/>
                </a:lnTo>
                <a:lnTo>
                  <a:pt x="442227" y="258471"/>
                </a:lnTo>
                <a:cubicBezTo>
                  <a:pt x="442227" y="275298"/>
                  <a:pt x="439198" y="292462"/>
                  <a:pt x="433140" y="309963"/>
                </a:cubicBezTo>
                <a:lnTo>
                  <a:pt x="434149" y="323088"/>
                </a:lnTo>
                <a:lnTo>
                  <a:pt x="432130" y="325108"/>
                </a:lnTo>
                <a:cubicBezTo>
                  <a:pt x="417995" y="321069"/>
                  <a:pt x="410927" y="316021"/>
                  <a:pt x="410927" y="309963"/>
                </a:cubicBezTo>
                <a:lnTo>
                  <a:pt x="406889" y="310973"/>
                </a:lnTo>
                <a:cubicBezTo>
                  <a:pt x="404196" y="310973"/>
                  <a:pt x="402850" y="308280"/>
                  <a:pt x="402850" y="302895"/>
                </a:cubicBezTo>
                <a:cubicBezTo>
                  <a:pt x="399485" y="302895"/>
                  <a:pt x="397802" y="306261"/>
                  <a:pt x="397802" y="312992"/>
                </a:cubicBezTo>
                <a:lnTo>
                  <a:pt x="394773" y="310973"/>
                </a:lnTo>
                <a:lnTo>
                  <a:pt x="390734" y="310973"/>
                </a:lnTo>
                <a:cubicBezTo>
                  <a:pt x="390734" y="320396"/>
                  <a:pt x="382657" y="330156"/>
                  <a:pt x="366503" y="340252"/>
                </a:cubicBezTo>
                <a:lnTo>
                  <a:pt x="357416" y="340252"/>
                </a:lnTo>
                <a:cubicBezTo>
                  <a:pt x="357416" y="334194"/>
                  <a:pt x="353714" y="329146"/>
                  <a:pt x="346310" y="325108"/>
                </a:cubicBezTo>
                <a:lnTo>
                  <a:pt x="325107" y="369532"/>
                </a:lnTo>
                <a:cubicBezTo>
                  <a:pt x="327126" y="369532"/>
                  <a:pt x="328136" y="370205"/>
                  <a:pt x="328136" y="371552"/>
                </a:cubicBezTo>
                <a:cubicBezTo>
                  <a:pt x="324098" y="371552"/>
                  <a:pt x="318376" y="377609"/>
                  <a:pt x="310972" y="389725"/>
                </a:cubicBezTo>
                <a:lnTo>
                  <a:pt x="317030" y="389725"/>
                </a:lnTo>
                <a:lnTo>
                  <a:pt x="317030" y="392754"/>
                </a:lnTo>
                <a:cubicBezTo>
                  <a:pt x="304914" y="416313"/>
                  <a:pt x="296837" y="430111"/>
                  <a:pt x="292798" y="434150"/>
                </a:cubicBezTo>
                <a:lnTo>
                  <a:pt x="293808" y="439198"/>
                </a:lnTo>
                <a:cubicBezTo>
                  <a:pt x="287750" y="445929"/>
                  <a:pt x="284721" y="449968"/>
                  <a:pt x="284721" y="451314"/>
                </a:cubicBezTo>
                <a:lnTo>
                  <a:pt x="282702" y="451314"/>
                </a:lnTo>
                <a:lnTo>
                  <a:pt x="284721" y="456362"/>
                </a:lnTo>
                <a:lnTo>
                  <a:pt x="284721" y="460401"/>
                </a:lnTo>
                <a:lnTo>
                  <a:pt x="276644" y="460401"/>
                </a:lnTo>
                <a:cubicBezTo>
                  <a:pt x="276644" y="465786"/>
                  <a:pt x="272942" y="472180"/>
                  <a:pt x="265538" y="479584"/>
                </a:cubicBezTo>
                <a:cubicBezTo>
                  <a:pt x="261499" y="483623"/>
                  <a:pt x="256114" y="493046"/>
                  <a:pt x="249383" y="507854"/>
                </a:cubicBezTo>
                <a:cubicBezTo>
                  <a:pt x="250730" y="507854"/>
                  <a:pt x="251403" y="508864"/>
                  <a:pt x="251403" y="510883"/>
                </a:cubicBezTo>
                <a:cubicBezTo>
                  <a:pt x="246691" y="510883"/>
                  <a:pt x="241643" y="516941"/>
                  <a:pt x="236258" y="529057"/>
                </a:cubicBezTo>
                <a:lnTo>
                  <a:pt x="211017" y="563385"/>
                </a:lnTo>
                <a:lnTo>
                  <a:pt x="214046" y="565404"/>
                </a:lnTo>
                <a:lnTo>
                  <a:pt x="207988" y="573481"/>
                </a:lnTo>
                <a:cubicBezTo>
                  <a:pt x="207315" y="575501"/>
                  <a:pt x="206305" y="576510"/>
                  <a:pt x="204959" y="576510"/>
                </a:cubicBezTo>
                <a:lnTo>
                  <a:pt x="205969" y="581559"/>
                </a:lnTo>
                <a:lnTo>
                  <a:pt x="205969" y="585597"/>
                </a:lnTo>
                <a:cubicBezTo>
                  <a:pt x="197891" y="603771"/>
                  <a:pt x="190487" y="612858"/>
                  <a:pt x="183756" y="612858"/>
                </a:cubicBezTo>
                <a:cubicBezTo>
                  <a:pt x="176352" y="612858"/>
                  <a:pt x="170631" y="615550"/>
                  <a:pt x="166592" y="620935"/>
                </a:cubicBezTo>
                <a:cubicBezTo>
                  <a:pt x="163900" y="620935"/>
                  <a:pt x="162554" y="619925"/>
                  <a:pt x="162554" y="617906"/>
                </a:cubicBezTo>
                <a:lnTo>
                  <a:pt x="166592" y="608819"/>
                </a:lnTo>
                <a:lnTo>
                  <a:pt x="161544" y="608819"/>
                </a:lnTo>
                <a:lnTo>
                  <a:pt x="158515" y="607810"/>
                </a:lnTo>
                <a:cubicBezTo>
                  <a:pt x="141687" y="628676"/>
                  <a:pt x="130918" y="639109"/>
                  <a:pt x="126206" y="639109"/>
                </a:cubicBezTo>
                <a:lnTo>
                  <a:pt x="118129" y="640118"/>
                </a:lnTo>
                <a:lnTo>
                  <a:pt x="118129" y="639109"/>
                </a:lnTo>
                <a:lnTo>
                  <a:pt x="119139" y="629012"/>
                </a:lnTo>
                <a:lnTo>
                  <a:pt x="109042" y="631032"/>
                </a:lnTo>
                <a:lnTo>
                  <a:pt x="106013" y="631032"/>
                </a:lnTo>
                <a:lnTo>
                  <a:pt x="106013" y="625983"/>
                </a:lnTo>
                <a:lnTo>
                  <a:pt x="101975" y="625983"/>
                </a:lnTo>
                <a:cubicBezTo>
                  <a:pt x="93897" y="625983"/>
                  <a:pt x="87166" y="624637"/>
                  <a:pt x="81782" y="621945"/>
                </a:cubicBezTo>
                <a:lnTo>
                  <a:pt x="77743" y="632041"/>
                </a:lnTo>
                <a:cubicBezTo>
                  <a:pt x="66300" y="630695"/>
                  <a:pt x="60579" y="625310"/>
                  <a:pt x="60579" y="615887"/>
                </a:cubicBezTo>
                <a:lnTo>
                  <a:pt x="60579" y="608819"/>
                </a:lnTo>
                <a:lnTo>
                  <a:pt x="63532" y="607131"/>
                </a:lnTo>
                <a:lnTo>
                  <a:pt x="64618" y="607810"/>
                </a:lnTo>
                <a:lnTo>
                  <a:pt x="64618" y="606511"/>
                </a:lnTo>
                <a:lnTo>
                  <a:pt x="67646" y="604781"/>
                </a:lnTo>
                <a:cubicBezTo>
                  <a:pt x="67646" y="602088"/>
                  <a:pt x="66637" y="600742"/>
                  <a:pt x="64618" y="600742"/>
                </a:cubicBezTo>
                <a:lnTo>
                  <a:pt x="64618" y="606511"/>
                </a:lnTo>
                <a:lnTo>
                  <a:pt x="63532" y="607131"/>
                </a:lnTo>
                <a:lnTo>
                  <a:pt x="56540" y="602761"/>
                </a:lnTo>
                <a:lnTo>
                  <a:pt x="57550" y="600742"/>
                </a:lnTo>
                <a:cubicBezTo>
                  <a:pt x="48127" y="595357"/>
                  <a:pt x="37357" y="578866"/>
                  <a:pt x="25241" y="551269"/>
                </a:cubicBezTo>
                <a:cubicBezTo>
                  <a:pt x="8414" y="532422"/>
                  <a:pt x="0" y="518960"/>
                  <a:pt x="0" y="510883"/>
                </a:cubicBezTo>
                <a:cubicBezTo>
                  <a:pt x="0" y="507518"/>
                  <a:pt x="13462" y="481267"/>
                  <a:pt x="40386" y="432131"/>
                </a:cubicBezTo>
                <a:cubicBezTo>
                  <a:pt x="56540" y="400495"/>
                  <a:pt x="64618" y="383331"/>
                  <a:pt x="64618" y="380638"/>
                </a:cubicBezTo>
                <a:lnTo>
                  <a:pt x="62598" y="380638"/>
                </a:lnTo>
                <a:cubicBezTo>
                  <a:pt x="70002" y="373907"/>
                  <a:pt x="79426" y="346310"/>
                  <a:pt x="90868" y="297847"/>
                </a:cubicBezTo>
                <a:cubicBezTo>
                  <a:pt x="89522" y="297847"/>
                  <a:pt x="88849" y="297174"/>
                  <a:pt x="88849" y="295828"/>
                </a:cubicBezTo>
                <a:cubicBezTo>
                  <a:pt x="90868" y="295828"/>
                  <a:pt x="91878" y="294818"/>
                  <a:pt x="91878" y="292799"/>
                </a:cubicBezTo>
                <a:lnTo>
                  <a:pt x="91878" y="288760"/>
                </a:lnTo>
                <a:cubicBezTo>
                  <a:pt x="88513" y="288760"/>
                  <a:pt x="86830" y="287414"/>
                  <a:pt x="86830" y="284722"/>
                </a:cubicBezTo>
                <a:lnTo>
                  <a:pt x="86830" y="274625"/>
                </a:lnTo>
                <a:cubicBezTo>
                  <a:pt x="86830" y="273279"/>
                  <a:pt x="87503" y="272606"/>
                  <a:pt x="88849" y="272606"/>
                </a:cubicBezTo>
                <a:lnTo>
                  <a:pt x="53511" y="215056"/>
                </a:lnTo>
                <a:lnTo>
                  <a:pt x="53511" y="208998"/>
                </a:lnTo>
                <a:cubicBezTo>
                  <a:pt x="66973" y="212363"/>
                  <a:pt x="75724" y="215392"/>
                  <a:pt x="79762" y="218085"/>
                </a:cubicBezTo>
                <a:cubicBezTo>
                  <a:pt x="81108" y="218085"/>
                  <a:pt x="81782" y="217412"/>
                  <a:pt x="81782" y="216065"/>
                </a:cubicBezTo>
                <a:lnTo>
                  <a:pt x="90868" y="218085"/>
                </a:lnTo>
                <a:lnTo>
                  <a:pt x="99955" y="218085"/>
                </a:lnTo>
                <a:lnTo>
                  <a:pt x="106013" y="216065"/>
                </a:lnTo>
                <a:cubicBezTo>
                  <a:pt x="110052" y="217412"/>
                  <a:pt x="112744" y="218085"/>
                  <a:pt x="114090" y="218085"/>
                </a:cubicBezTo>
                <a:lnTo>
                  <a:pt x="117119" y="218085"/>
                </a:lnTo>
                <a:lnTo>
                  <a:pt x="122168" y="215056"/>
                </a:lnTo>
                <a:lnTo>
                  <a:pt x="126206" y="215056"/>
                </a:lnTo>
                <a:cubicBezTo>
                  <a:pt x="134283" y="215056"/>
                  <a:pt x="157842" y="226498"/>
                  <a:pt x="196882" y="249384"/>
                </a:cubicBezTo>
                <a:cubicBezTo>
                  <a:pt x="213036" y="256115"/>
                  <a:pt x="221113" y="267894"/>
                  <a:pt x="221113" y="284722"/>
                </a:cubicBezTo>
                <a:cubicBezTo>
                  <a:pt x="221113" y="296164"/>
                  <a:pt x="227508" y="310636"/>
                  <a:pt x="240297" y="328137"/>
                </a:cubicBezTo>
                <a:lnTo>
                  <a:pt x="241306" y="330156"/>
                </a:lnTo>
                <a:lnTo>
                  <a:pt x="241306" y="333185"/>
                </a:lnTo>
                <a:lnTo>
                  <a:pt x="242316" y="336214"/>
                </a:lnTo>
                <a:lnTo>
                  <a:pt x="243326" y="338233"/>
                </a:lnTo>
                <a:lnTo>
                  <a:pt x="243326" y="340252"/>
                </a:lnTo>
                <a:cubicBezTo>
                  <a:pt x="243326" y="342272"/>
                  <a:pt x="242652" y="345637"/>
                  <a:pt x="241306" y="350349"/>
                </a:cubicBezTo>
                <a:cubicBezTo>
                  <a:pt x="239287" y="356407"/>
                  <a:pt x="236595" y="363474"/>
                  <a:pt x="233229" y="371552"/>
                </a:cubicBezTo>
                <a:lnTo>
                  <a:pt x="233229" y="374580"/>
                </a:lnTo>
                <a:cubicBezTo>
                  <a:pt x="233229" y="376600"/>
                  <a:pt x="235921" y="378619"/>
                  <a:pt x="241306" y="380638"/>
                </a:cubicBezTo>
                <a:cubicBezTo>
                  <a:pt x="241306" y="378619"/>
                  <a:pt x="243999" y="375927"/>
                  <a:pt x="249383" y="372561"/>
                </a:cubicBezTo>
                <a:cubicBezTo>
                  <a:pt x="249383" y="373907"/>
                  <a:pt x="250057" y="374580"/>
                  <a:pt x="251403" y="374580"/>
                </a:cubicBezTo>
                <a:lnTo>
                  <a:pt x="267557" y="355397"/>
                </a:lnTo>
                <a:lnTo>
                  <a:pt x="267557" y="352368"/>
                </a:lnTo>
                <a:lnTo>
                  <a:pt x="268567" y="350349"/>
                </a:lnTo>
                <a:lnTo>
                  <a:pt x="272605" y="351358"/>
                </a:lnTo>
                <a:lnTo>
                  <a:pt x="275634" y="351358"/>
                </a:lnTo>
                <a:cubicBezTo>
                  <a:pt x="275634" y="344628"/>
                  <a:pt x="283038" y="335877"/>
                  <a:pt x="297847" y="325108"/>
                </a:cubicBezTo>
                <a:cubicBezTo>
                  <a:pt x="297847" y="319723"/>
                  <a:pt x="299193" y="317030"/>
                  <a:pt x="301885" y="317030"/>
                </a:cubicBezTo>
                <a:lnTo>
                  <a:pt x="305924" y="319050"/>
                </a:lnTo>
                <a:cubicBezTo>
                  <a:pt x="305924" y="315011"/>
                  <a:pt x="309289" y="312992"/>
                  <a:pt x="316020" y="312992"/>
                </a:cubicBezTo>
                <a:lnTo>
                  <a:pt x="288760" y="265538"/>
                </a:lnTo>
                <a:cubicBezTo>
                  <a:pt x="284048" y="265538"/>
                  <a:pt x="274961" y="251403"/>
                  <a:pt x="261499" y="223133"/>
                </a:cubicBezTo>
                <a:cubicBezTo>
                  <a:pt x="262845" y="217075"/>
                  <a:pt x="263855" y="212027"/>
                  <a:pt x="264528" y="207988"/>
                </a:cubicBezTo>
                <a:lnTo>
                  <a:pt x="265538" y="205969"/>
                </a:lnTo>
                <a:lnTo>
                  <a:pt x="265538" y="200921"/>
                </a:lnTo>
                <a:cubicBezTo>
                  <a:pt x="263519" y="200921"/>
                  <a:pt x="262509" y="200247"/>
                  <a:pt x="262509" y="198901"/>
                </a:cubicBezTo>
                <a:cubicBezTo>
                  <a:pt x="265874" y="198901"/>
                  <a:pt x="267557" y="197892"/>
                  <a:pt x="267557" y="195872"/>
                </a:cubicBezTo>
                <a:lnTo>
                  <a:pt x="267557" y="193853"/>
                </a:lnTo>
                <a:lnTo>
                  <a:pt x="262509" y="193853"/>
                </a:lnTo>
                <a:cubicBezTo>
                  <a:pt x="262509" y="189814"/>
                  <a:pt x="264528" y="184766"/>
                  <a:pt x="268567" y="178708"/>
                </a:cubicBezTo>
                <a:lnTo>
                  <a:pt x="267557" y="170631"/>
                </a:lnTo>
                <a:lnTo>
                  <a:pt x="268567" y="170631"/>
                </a:lnTo>
                <a:cubicBezTo>
                  <a:pt x="266548" y="164573"/>
                  <a:pt x="264865" y="159188"/>
                  <a:pt x="263519" y="154477"/>
                </a:cubicBezTo>
                <a:cubicBezTo>
                  <a:pt x="262845" y="153131"/>
                  <a:pt x="262172" y="151784"/>
                  <a:pt x="261499" y="150438"/>
                </a:cubicBezTo>
                <a:lnTo>
                  <a:pt x="261499" y="148419"/>
                </a:lnTo>
                <a:cubicBezTo>
                  <a:pt x="262172" y="148419"/>
                  <a:pt x="262509" y="147746"/>
                  <a:pt x="262509" y="146400"/>
                </a:cubicBezTo>
                <a:cubicBezTo>
                  <a:pt x="261836" y="146400"/>
                  <a:pt x="261499" y="145726"/>
                  <a:pt x="261499" y="144380"/>
                </a:cubicBezTo>
                <a:lnTo>
                  <a:pt x="276644" y="144380"/>
                </a:lnTo>
                <a:cubicBezTo>
                  <a:pt x="279336" y="144380"/>
                  <a:pt x="282029" y="147409"/>
                  <a:pt x="284721" y="153467"/>
                </a:cubicBezTo>
                <a:lnTo>
                  <a:pt x="288760" y="150438"/>
                </a:lnTo>
                <a:lnTo>
                  <a:pt x="293808" y="154477"/>
                </a:lnTo>
                <a:lnTo>
                  <a:pt x="297847" y="154477"/>
                </a:lnTo>
                <a:cubicBezTo>
                  <a:pt x="304578" y="154477"/>
                  <a:pt x="307943" y="153131"/>
                  <a:pt x="307943" y="150438"/>
                </a:cubicBezTo>
                <a:lnTo>
                  <a:pt x="317030" y="153467"/>
                </a:lnTo>
                <a:lnTo>
                  <a:pt x="319049" y="153467"/>
                </a:lnTo>
                <a:cubicBezTo>
                  <a:pt x="319722" y="153467"/>
                  <a:pt x="321405" y="153131"/>
                  <a:pt x="324098" y="152457"/>
                </a:cubicBezTo>
                <a:lnTo>
                  <a:pt x="330155" y="150438"/>
                </a:lnTo>
                <a:lnTo>
                  <a:pt x="337223" y="148419"/>
                </a:lnTo>
                <a:lnTo>
                  <a:pt x="337223" y="150438"/>
                </a:lnTo>
                <a:lnTo>
                  <a:pt x="340252" y="148419"/>
                </a:lnTo>
                <a:cubicBezTo>
                  <a:pt x="361118" y="152457"/>
                  <a:pt x="379292" y="161208"/>
                  <a:pt x="394773" y="174670"/>
                </a:cubicBezTo>
                <a:cubicBezTo>
                  <a:pt x="394773" y="179381"/>
                  <a:pt x="396456" y="181737"/>
                  <a:pt x="399821" y="181737"/>
                </a:cubicBezTo>
                <a:cubicBezTo>
                  <a:pt x="411937" y="173660"/>
                  <a:pt x="422707" y="164237"/>
                  <a:pt x="432130" y="153467"/>
                </a:cubicBezTo>
                <a:cubicBezTo>
                  <a:pt x="463766" y="123851"/>
                  <a:pt x="480257" y="109042"/>
                  <a:pt x="481603" y="109042"/>
                </a:cubicBezTo>
                <a:cubicBezTo>
                  <a:pt x="482949" y="101638"/>
                  <a:pt x="493046" y="88513"/>
                  <a:pt x="511892" y="69666"/>
                </a:cubicBezTo>
                <a:lnTo>
                  <a:pt x="514921" y="64618"/>
                </a:lnTo>
                <a:cubicBezTo>
                  <a:pt x="512902" y="61252"/>
                  <a:pt x="511892" y="58897"/>
                  <a:pt x="511892" y="57550"/>
                </a:cubicBezTo>
                <a:cubicBezTo>
                  <a:pt x="515258" y="57550"/>
                  <a:pt x="516941" y="56204"/>
                  <a:pt x="516941" y="53512"/>
                </a:cubicBezTo>
                <a:lnTo>
                  <a:pt x="511892" y="47454"/>
                </a:lnTo>
                <a:lnTo>
                  <a:pt x="511892" y="40386"/>
                </a:lnTo>
                <a:cubicBezTo>
                  <a:pt x="518623" y="40386"/>
                  <a:pt x="521989" y="37694"/>
                  <a:pt x="521989" y="32309"/>
                </a:cubicBezTo>
                <a:lnTo>
                  <a:pt x="520979" y="30290"/>
                </a:lnTo>
                <a:lnTo>
                  <a:pt x="520979" y="26251"/>
                </a:lnTo>
                <a:cubicBezTo>
                  <a:pt x="531076" y="18174"/>
                  <a:pt x="536124" y="13799"/>
                  <a:pt x="536124" y="13126"/>
                </a:cubicBezTo>
                <a:lnTo>
                  <a:pt x="547230" y="15145"/>
                </a:lnTo>
                <a:lnTo>
                  <a:pt x="556317" y="15145"/>
                </a:lnTo>
                <a:lnTo>
                  <a:pt x="564394" y="12116"/>
                </a:lnTo>
                <a:lnTo>
                  <a:pt x="574491" y="13126"/>
                </a:lnTo>
                <a:lnTo>
                  <a:pt x="576510" y="13126"/>
                </a:lnTo>
                <a:lnTo>
                  <a:pt x="574491" y="9087"/>
                </a:lnTo>
                <a:lnTo>
                  <a:pt x="574491" y="7068"/>
                </a:lnTo>
                <a:lnTo>
                  <a:pt x="584587" y="7068"/>
                </a:lnTo>
                <a:cubicBezTo>
                  <a:pt x="586606" y="7741"/>
                  <a:pt x="587616" y="9424"/>
                  <a:pt x="587616" y="12116"/>
                </a:cubicBezTo>
                <a:cubicBezTo>
                  <a:pt x="619925" y="8078"/>
                  <a:pt x="636079" y="5722"/>
                  <a:pt x="636079" y="5049"/>
                </a:cubicBezTo>
                <a:close/>
                <a:moveTo>
                  <a:pt x="624973" y="0"/>
                </a:moveTo>
                <a:lnTo>
                  <a:pt x="629012" y="0"/>
                </a:lnTo>
                <a:lnTo>
                  <a:pt x="629012" y="5049"/>
                </a:lnTo>
                <a:lnTo>
                  <a:pt x="624973" y="504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92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9BF4134-793B-C16C-E74F-EE67FD590A32}"/>
              </a:ext>
            </a:extLst>
          </p:cNvPr>
          <p:cNvSpPr txBox="1"/>
          <p:nvPr/>
        </p:nvSpPr>
        <p:spPr>
          <a:xfrm>
            <a:off x="8702591" y="1223885"/>
            <a:ext cx="978351" cy="838010"/>
          </a:xfrm>
          <a:custGeom>
            <a:avLst/>
            <a:gdLst/>
            <a:ahLst/>
            <a:cxnLst/>
            <a:rect l="l" t="t" r="r" b="b"/>
            <a:pathLst>
              <a:path w="978351" h="838010">
                <a:moveTo>
                  <a:pt x="621945" y="747141"/>
                </a:moveTo>
                <a:lnTo>
                  <a:pt x="621945" y="749161"/>
                </a:lnTo>
                <a:lnTo>
                  <a:pt x="626993" y="749161"/>
                </a:lnTo>
                <a:lnTo>
                  <a:pt x="626993" y="747141"/>
                </a:lnTo>
                <a:close/>
                <a:moveTo>
                  <a:pt x="831952" y="723919"/>
                </a:moveTo>
                <a:lnTo>
                  <a:pt x="835991" y="723919"/>
                </a:lnTo>
                <a:lnTo>
                  <a:pt x="835991" y="725939"/>
                </a:lnTo>
                <a:lnTo>
                  <a:pt x="831952" y="725939"/>
                </a:lnTo>
                <a:close/>
                <a:moveTo>
                  <a:pt x="557327" y="646176"/>
                </a:moveTo>
                <a:lnTo>
                  <a:pt x="561366" y="646176"/>
                </a:lnTo>
                <a:lnTo>
                  <a:pt x="561366" y="650215"/>
                </a:lnTo>
                <a:lnTo>
                  <a:pt x="557327" y="650215"/>
                </a:lnTo>
                <a:close/>
                <a:moveTo>
                  <a:pt x="519970" y="646176"/>
                </a:moveTo>
                <a:cubicBezTo>
                  <a:pt x="519970" y="651561"/>
                  <a:pt x="519297" y="654254"/>
                  <a:pt x="517951" y="654254"/>
                </a:cubicBezTo>
                <a:lnTo>
                  <a:pt x="519970" y="657283"/>
                </a:lnTo>
                <a:lnTo>
                  <a:pt x="518961" y="663340"/>
                </a:lnTo>
                <a:lnTo>
                  <a:pt x="518961" y="666369"/>
                </a:lnTo>
                <a:lnTo>
                  <a:pt x="517951" y="671418"/>
                </a:lnTo>
                <a:lnTo>
                  <a:pt x="524009" y="671418"/>
                </a:lnTo>
                <a:lnTo>
                  <a:pt x="521989" y="667379"/>
                </a:lnTo>
                <a:lnTo>
                  <a:pt x="521989" y="666369"/>
                </a:lnTo>
                <a:lnTo>
                  <a:pt x="524009" y="656273"/>
                </a:lnTo>
                <a:lnTo>
                  <a:pt x="521989" y="646176"/>
                </a:lnTo>
                <a:close/>
                <a:moveTo>
                  <a:pt x="524009" y="638099"/>
                </a:moveTo>
                <a:cubicBezTo>
                  <a:pt x="521316" y="638772"/>
                  <a:pt x="519970" y="640118"/>
                  <a:pt x="519970" y="642138"/>
                </a:cubicBezTo>
                <a:lnTo>
                  <a:pt x="519970" y="644157"/>
                </a:lnTo>
                <a:lnTo>
                  <a:pt x="525018" y="644157"/>
                </a:lnTo>
                <a:lnTo>
                  <a:pt x="524009" y="640118"/>
                </a:lnTo>
                <a:close/>
                <a:moveTo>
                  <a:pt x="521989" y="624974"/>
                </a:moveTo>
                <a:lnTo>
                  <a:pt x="521989" y="625983"/>
                </a:lnTo>
                <a:cubicBezTo>
                  <a:pt x="521989" y="628003"/>
                  <a:pt x="522999" y="629012"/>
                  <a:pt x="525018" y="629012"/>
                </a:cubicBezTo>
                <a:lnTo>
                  <a:pt x="526028" y="629012"/>
                </a:lnTo>
                <a:lnTo>
                  <a:pt x="525018" y="626993"/>
                </a:lnTo>
                <a:cubicBezTo>
                  <a:pt x="524345" y="626320"/>
                  <a:pt x="523336" y="625647"/>
                  <a:pt x="521989" y="624974"/>
                </a:cubicBezTo>
                <a:close/>
                <a:moveTo>
                  <a:pt x="23222" y="615887"/>
                </a:moveTo>
                <a:lnTo>
                  <a:pt x="24569" y="615887"/>
                </a:lnTo>
                <a:lnTo>
                  <a:pt x="23222" y="616695"/>
                </a:lnTo>
                <a:close/>
                <a:moveTo>
                  <a:pt x="524009" y="608819"/>
                </a:moveTo>
                <a:lnTo>
                  <a:pt x="524009" y="611848"/>
                </a:lnTo>
                <a:lnTo>
                  <a:pt x="525018" y="620935"/>
                </a:lnTo>
                <a:cubicBezTo>
                  <a:pt x="527038" y="620935"/>
                  <a:pt x="528047" y="619589"/>
                  <a:pt x="528047" y="616897"/>
                </a:cubicBezTo>
                <a:lnTo>
                  <a:pt x="528047" y="611848"/>
                </a:lnTo>
                <a:cubicBezTo>
                  <a:pt x="528047" y="609829"/>
                  <a:pt x="527038" y="608819"/>
                  <a:pt x="525018" y="608819"/>
                </a:cubicBezTo>
                <a:close/>
                <a:moveTo>
                  <a:pt x="4039" y="603771"/>
                </a:moveTo>
                <a:lnTo>
                  <a:pt x="6058" y="603771"/>
                </a:lnTo>
                <a:lnTo>
                  <a:pt x="6058" y="605790"/>
                </a:lnTo>
                <a:cubicBezTo>
                  <a:pt x="6058" y="607810"/>
                  <a:pt x="4712" y="608819"/>
                  <a:pt x="2020" y="608819"/>
                </a:cubicBezTo>
                <a:lnTo>
                  <a:pt x="0" y="608819"/>
                </a:lnTo>
                <a:lnTo>
                  <a:pt x="0" y="606800"/>
                </a:lnTo>
                <a:cubicBezTo>
                  <a:pt x="1347" y="604781"/>
                  <a:pt x="2693" y="603771"/>
                  <a:pt x="4039" y="603771"/>
                </a:cubicBezTo>
                <a:close/>
                <a:moveTo>
                  <a:pt x="232220" y="597713"/>
                </a:moveTo>
                <a:lnTo>
                  <a:pt x="232220" y="601752"/>
                </a:lnTo>
                <a:lnTo>
                  <a:pt x="233230" y="601752"/>
                </a:lnTo>
                <a:lnTo>
                  <a:pt x="233230" y="597713"/>
                </a:lnTo>
                <a:close/>
                <a:moveTo>
                  <a:pt x="599733" y="595694"/>
                </a:moveTo>
                <a:lnTo>
                  <a:pt x="595694" y="596704"/>
                </a:lnTo>
                <a:lnTo>
                  <a:pt x="591655" y="598723"/>
                </a:lnTo>
                <a:lnTo>
                  <a:pt x="587617" y="599732"/>
                </a:lnTo>
                <a:lnTo>
                  <a:pt x="585597" y="599732"/>
                </a:lnTo>
                <a:lnTo>
                  <a:pt x="576511" y="597713"/>
                </a:lnTo>
                <a:cubicBezTo>
                  <a:pt x="563722" y="604444"/>
                  <a:pt x="552279" y="608819"/>
                  <a:pt x="542182" y="610839"/>
                </a:cubicBezTo>
                <a:lnTo>
                  <a:pt x="544202" y="622954"/>
                </a:lnTo>
                <a:lnTo>
                  <a:pt x="542182" y="622954"/>
                </a:lnTo>
                <a:lnTo>
                  <a:pt x="544202" y="625983"/>
                </a:lnTo>
                <a:cubicBezTo>
                  <a:pt x="544202" y="627330"/>
                  <a:pt x="543529" y="628003"/>
                  <a:pt x="542182" y="628003"/>
                </a:cubicBezTo>
                <a:cubicBezTo>
                  <a:pt x="542182" y="628676"/>
                  <a:pt x="542855" y="629012"/>
                  <a:pt x="544202" y="629012"/>
                </a:cubicBezTo>
                <a:lnTo>
                  <a:pt x="542182" y="638099"/>
                </a:lnTo>
                <a:lnTo>
                  <a:pt x="542182" y="650215"/>
                </a:lnTo>
                <a:cubicBezTo>
                  <a:pt x="542182" y="651561"/>
                  <a:pt x="541509" y="652234"/>
                  <a:pt x="540163" y="652234"/>
                </a:cubicBezTo>
                <a:cubicBezTo>
                  <a:pt x="540163" y="653580"/>
                  <a:pt x="540836" y="654254"/>
                  <a:pt x="542182" y="654254"/>
                </a:cubicBezTo>
                <a:lnTo>
                  <a:pt x="540163" y="667379"/>
                </a:lnTo>
                <a:lnTo>
                  <a:pt x="539153" y="672427"/>
                </a:lnTo>
                <a:lnTo>
                  <a:pt x="538144" y="675456"/>
                </a:lnTo>
                <a:lnTo>
                  <a:pt x="550260" y="675456"/>
                </a:lnTo>
                <a:cubicBezTo>
                  <a:pt x="550260" y="671418"/>
                  <a:pt x="551606" y="669398"/>
                  <a:pt x="554298" y="669398"/>
                </a:cubicBezTo>
                <a:cubicBezTo>
                  <a:pt x="556318" y="669398"/>
                  <a:pt x="557327" y="671418"/>
                  <a:pt x="557327" y="675456"/>
                </a:cubicBezTo>
                <a:cubicBezTo>
                  <a:pt x="572809" y="675456"/>
                  <a:pt x="580549" y="671418"/>
                  <a:pt x="580549" y="663340"/>
                </a:cubicBezTo>
                <a:cubicBezTo>
                  <a:pt x="582568" y="663340"/>
                  <a:pt x="584588" y="660985"/>
                  <a:pt x="586607" y="656273"/>
                </a:cubicBezTo>
                <a:lnTo>
                  <a:pt x="585597" y="652234"/>
                </a:lnTo>
                <a:lnTo>
                  <a:pt x="585597" y="648196"/>
                </a:lnTo>
                <a:cubicBezTo>
                  <a:pt x="588963" y="644830"/>
                  <a:pt x="597713" y="628676"/>
                  <a:pt x="611848" y="599732"/>
                </a:cubicBezTo>
                <a:cubicBezTo>
                  <a:pt x="610502" y="599732"/>
                  <a:pt x="609829" y="599059"/>
                  <a:pt x="609829" y="597713"/>
                </a:cubicBezTo>
                <a:lnTo>
                  <a:pt x="605790" y="599732"/>
                </a:lnTo>
                <a:lnTo>
                  <a:pt x="604781" y="599732"/>
                </a:lnTo>
                <a:close/>
                <a:moveTo>
                  <a:pt x="238278" y="585597"/>
                </a:moveTo>
                <a:lnTo>
                  <a:pt x="238278" y="589636"/>
                </a:lnTo>
                <a:lnTo>
                  <a:pt x="240297" y="589636"/>
                </a:lnTo>
                <a:lnTo>
                  <a:pt x="240297" y="585597"/>
                </a:lnTo>
                <a:close/>
                <a:moveTo>
                  <a:pt x="240297" y="576511"/>
                </a:moveTo>
                <a:lnTo>
                  <a:pt x="240297" y="582568"/>
                </a:lnTo>
                <a:lnTo>
                  <a:pt x="242316" y="582568"/>
                </a:lnTo>
                <a:lnTo>
                  <a:pt x="242316" y="576511"/>
                </a:lnTo>
                <a:close/>
                <a:moveTo>
                  <a:pt x="238278" y="559347"/>
                </a:moveTo>
                <a:cubicBezTo>
                  <a:pt x="234239" y="572808"/>
                  <a:pt x="229528" y="582232"/>
                  <a:pt x="224143" y="587617"/>
                </a:cubicBezTo>
                <a:cubicBezTo>
                  <a:pt x="225489" y="587617"/>
                  <a:pt x="226162" y="588290"/>
                  <a:pt x="226162" y="589636"/>
                </a:cubicBezTo>
                <a:cubicBezTo>
                  <a:pt x="221450" y="589636"/>
                  <a:pt x="215056" y="597713"/>
                  <a:pt x="206979" y="613868"/>
                </a:cubicBezTo>
                <a:cubicBezTo>
                  <a:pt x="196882" y="618579"/>
                  <a:pt x="188468" y="628003"/>
                  <a:pt x="181737" y="642138"/>
                </a:cubicBezTo>
                <a:cubicBezTo>
                  <a:pt x="175006" y="642138"/>
                  <a:pt x="171641" y="644830"/>
                  <a:pt x="171641" y="650215"/>
                </a:cubicBezTo>
                <a:lnTo>
                  <a:pt x="168612" y="650215"/>
                </a:lnTo>
                <a:lnTo>
                  <a:pt x="181737" y="680505"/>
                </a:lnTo>
                <a:lnTo>
                  <a:pt x="179718" y="683533"/>
                </a:lnTo>
                <a:lnTo>
                  <a:pt x="183757" y="682524"/>
                </a:lnTo>
                <a:lnTo>
                  <a:pt x="185776" y="682524"/>
                </a:lnTo>
                <a:lnTo>
                  <a:pt x="189815" y="681514"/>
                </a:lnTo>
                <a:lnTo>
                  <a:pt x="204959" y="683533"/>
                </a:lnTo>
                <a:cubicBezTo>
                  <a:pt x="213710" y="678822"/>
                  <a:pt x="218085" y="670071"/>
                  <a:pt x="218085" y="657283"/>
                </a:cubicBezTo>
                <a:cubicBezTo>
                  <a:pt x="220104" y="657283"/>
                  <a:pt x="221114" y="653580"/>
                  <a:pt x="221114" y="646176"/>
                </a:cubicBezTo>
                <a:cubicBezTo>
                  <a:pt x="219094" y="646176"/>
                  <a:pt x="218085" y="644830"/>
                  <a:pt x="218085" y="642138"/>
                </a:cubicBezTo>
                <a:cubicBezTo>
                  <a:pt x="221450" y="642138"/>
                  <a:pt x="224816" y="630359"/>
                  <a:pt x="228181" y="606800"/>
                </a:cubicBezTo>
                <a:cubicBezTo>
                  <a:pt x="229528" y="596704"/>
                  <a:pt x="232220" y="588626"/>
                  <a:pt x="236259" y="582568"/>
                </a:cubicBezTo>
                <a:cubicBezTo>
                  <a:pt x="236259" y="575837"/>
                  <a:pt x="237605" y="568770"/>
                  <a:pt x="240297" y="561366"/>
                </a:cubicBezTo>
                <a:lnTo>
                  <a:pt x="240297" y="559347"/>
                </a:lnTo>
                <a:close/>
                <a:moveTo>
                  <a:pt x="235249" y="556318"/>
                </a:moveTo>
                <a:cubicBezTo>
                  <a:pt x="233230" y="556318"/>
                  <a:pt x="232220" y="558000"/>
                  <a:pt x="232220" y="561366"/>
                </a:cubicBezTo>
                <a:lnTo>
                  <a:pt x="232220" y="563385"/>
                </a:lnTo>
                <a:lnTo>
                  <a:pt x="233230" y="563385"/>
                </a:lnTo>
                <a:close/>
                <a:moveTo>
                  <a:pt x="142361" y="518961"/>
                </a:moveTo>
                <a:cubicBezTo>
                  <a:pt x="142361" y="522326"/>
                  <a:pt x="141351" y="524682"/>
                  <a:pt x="139332" y="526028"/>
                </a:cubicBezTo>
                <a:lnTo>
                  <a:pt x="141351" y="526028"/>
                </a:lnTo>
                <a:cubicBezTo>
                  <a:pt x="142698" y="526028"/>
                  <a:pt x="145053" y="524345"/>
                  <a:pt x="148419" y="520980"/>
                </a:cubicBezTo>
                <a:close/>
                <a:moveTo>
                  <a:pt x="166593" y="487661"/>
                </a:moveTo>
                <a:lnTo>
                  <a:pt x="168612" y="490690"/>
                </a:lnTo>
                <a:lnTo>
                  <a:pt x="165583" y="492710"/>
                </a:lnTo>
                <a:lnTo>
                  <a:pt x="163564" y="492710"/>
                </a:lnTo>
                <a:lnTo>
                  <a:pt x="163564" y="490690"/>
                </a:lnTo>
                <a:cubicBezTo>
                  <a:pt x="164910" y="488671"/>
                  <a:pt x="165920" y="487661"/>
                  <a:pt x="166593" y="487661"/>
                </a:cubicBezTo>
                <a:close/>
                <a:moveTo>
                  <a:pt x="666369" y="449295"/>
                </a:moveTo>
                <a:cubicBezTo>
                  <a:pt x="656273" y="455353"/>
                  <a:pt x="649205" y="460401"/>
                  <a:pt x="645167" y="464439"/>
                </a:cubicBezTo>
                <a:lnTo>
                  <a:pt x="643147" y="464439"/>
                </a:lnTo>
                <a:cubicBezTo>
                  <a:pt x="641801" y="464439"/>
                  <a:pt x="641128" y="464103"/>
                  <a:pt x="641128" y="463430"/>
                </a:cubicBezTo>
                <a:cubicBezTo>
                  <a:pt x="635743" y="463430"/>
                  <a:pt x="633051" y="466795"/>
                  <a:pt x="633051" y="473526"/>
                </a:cubicBezTo>
                <a:lnTo>
                  <a:pt x="635070" y="473526"/>
                </a:lnTo>
                <a:lnTo>
                  <a:pt x="635070" y="474536"/>
                </a:lnTo>
                <a:cubicBezTo>
                  <a:pt x="635070" y="478574"/>
                  <a:pt x="633724" y="482277"/>
                  <a:pt x="631032" y="485642"/>
                </a:cubicBezTo>
                <a:cubicBezTo>
                  <a:pt x="632378" y="485642"/>
                  <a:pt x="633051" y="486315"/>
                  <a:pt x="633051" y="487661"/>
                </a:cubicBezTo>
                <a:lnTo>
                  <a:pt x="629012" y="488671"/>
                </a:lnTo>
                <a:cubicBezTo>
                  <a:pt x="629012" y="487998"/>
                  <a:pt x="628339" y="487661"/>
                  <a:pt x="626993" y="487661"/>
                </a:cubicBezTo>
                <a:cubicBezTo>
                  <a:pt x="626993" y="489681"/>
                  <a:pt x="625983" y="490690"/>
                  <a:pt x="623964" y="490690"/>
                </a:cubicBezTo>
                <a:lnTo>
                  <a:pt x="625983" y="494729"/>
                </a:lnTo>
                <a:cubicBezTo>
                  <a:pt x="619252" y="501460"/>
                  <a:pt x="611175" y="505835"/>
                  <a:pt x="601752" y="507854"/>
                </a:cubicBezTo>
                <a:lnTo>
                  <a:pt x="596704" y="506845"/>
                </a:lnTo>
                <a:lnTo>
                  <a:pt x="592665" y="506845"/>
                </a:lnTo>
                <a:lnTo>
                  <a:pt x="586607" y="505835"/>
                </a:lnTo>
                <a:cubicBezTo>
                  <a:pt x="586607" y="513239"/>
                  <a:pt x="580886" y="516941"/>
                  <a:pt x="569443" y="516941"/>
                </a:cubicBezTo>
                <a:cubicBezTo>
                  <a:pt x="569443" y="515595"/>
                  <a:pt x="560356" y="511556"/>
                  <a:pt x="542182" y="504825"/>
                </a:cubicBezTo>
                <a:cubicBezTo>
                  <a:pt x="542182" y="505498"/>
                  <a:pt x="541509" y="505835"/>
                  <a:pt x="540163" y="505835"/>
                </a:cubicBezTo>
                <a:cubicBezTo>
                  <a:pt x="540163" y="505162"/>
                  <a:pt x="539490" y="504825"/>
                  <a:pt x="538144" y="504825"/>
                </a:cubicBezTo>
                <a:lnTo>
                  <a:pt x="536125" y="507854"/>
                </a:lnTo>
                <a:lnTo>
                  <a:pt x="537134" y="514922"/>
                </a:lnTo>
                <a:lnTo>
                  <a:pt x="537134" y="520980"/>
                </a:lnTo>
                <a:lnTo>
                  <a:pt x="538144" y="522999"/>
                </a:lnTo>
                <a:lnTo>
                  <a:pt x="538144" y="526028"/>
                </a:lnTo>
                <a:cubicBezTo>
                  <a:pt x="543529" y="530067"/>
                  <a:pt x="563385" y="533769"/>
                  <a:pt x="597713" y="537134"/>
                </a:cubicBezTo>
                <a:lnTo>
                  <a:pt x="597713" y="535115"/>
                </a:lnTo>
                <a:cubicBezTo>
                  <a:pt x="615214" y="538480"/>
                  <a:pt x="623964" y="540836"/>
                  <a:pt x="623964" y="542182"/>
                </a:cubicBezTo>
                <a:lnTo>
                  <a:pt x="626993" y="541173"/>
                </a:lnTo>
                <a:lnTo>
                  <a:pt x="630022" y="541173"/>
                </a:lnTo>
                <a:lnTo>
                  <a:pt x="632041" y="542182"/>
                </a:lnTo>
                <a:cubicBezTo>
                  <a:pt x="632714" y="542856"/>
                  <a:pt x="633051" y="543529"/>
                  <a:pt x="633051" y="544202"/>
                </a:cubicBezTo>
                <a:lnTo>
                  <a:pt x="636080" y="542182"/>
                </a:lnTo>
                <a:lnTo>
                  <a:pt x="639109" y="544202"/>
                </a:lnTo>
                <a:cubicBezTo>
                  <a:pt x="649205" y="530067"/>
                  <a:pt x="656273" y="513912"/>
                  <a:pt x="660311" y="495739"/>
                </a:cubicBezTo>
                <a:cubicBezTo>
                  <a:pt x="665023" y="487661"/>
                  <a:pt x="669062" y="474872"/>
                  <a:pt x="672427" y="457372"/>
                </a:cubicBezTo>
                <a:cubicBezTo>
                  <a:pt x="670408" y="454006"/>
                  <a:pt x="669398" y="451314"/>
                  <a:pt x="669398" y="449295"/>
                </a:cubicBezTo>
                <a:close/>
                <a:moveTo>
                  <a:pt x="452324" y="417996"/>
                </a:moveTo>
                <a:lnTo>
                  <a:pt x="452324" y="423044"/>
                </a:lnTo>
                <a:lnTo>
                  <a:pt x="455353" y="424053"/>
                </a:lnTo>
                <a:lnTo>
                  <a:pt x="455353" y="423044"/>
                </a:lnTo>
                <a:lnTo>
                  <a:pt x="454343" y="417996"/>
                </a:lnTo>
                <a:close/>
                <a:moveTo>
                  <a:pt x="349339" y="415976"/>
                </a:moveTo>
                <a:lnTo>
                  <a:pt x="353378" y="415976"/>
                </a:lnTo>
                <a:cubicBezTo>
                  <a:pt x="353378" y="417996"/>
                  <a:pt x="352032" y="419005"/>
                  <a:pt x="349339" y="419005"/>
                </a:cubicBezTo>
                <a:close/>
                <a:moveTo>
                  <a:pt x="171641" y="393764"/>
                </a:moveTo>
                <a:lnTo>
                  <a:pt x="175680" y="393764"/>
                </a:lnTo>
                <a:cubicBezTo>
                  <a:pt x="175680" y="395783"/>
                  <a:pt x="174333" y="396793"/>
                  <a:pt x="171641" y="396793"/>
                </a:cubicBezTo>
                <a:close/>
                <a:moveTo>
                  <a:pt x="85821" y="377609"/>
                </a:moveTo>
                <a:lnTo>
                  <a:pt x="85821" y="383667"/>
                </a:lnTo>
                <a:lnTo>
                  <a:pt x="81782" y="383667"/>
                </a:lnTo>
                <a:lnTo>
                  <a:pt x="81782" y="381648"/>
                </a:lnTo>
                <a:cubicBezTo>
                  <a:pt x="81782" y="378956"/>
                  <a:pt x="83128" y="377609"/>
                  <a:pt x="85821" y="377609"/>
                </a:cubicBezTo>
                <a:close/>
                <a:moveTo>
                  <a:pt x="648196" y="358426"/>
                </a:moveTo>
                <a:lnTo>
                  <a:pt x="652234" y="363474"/>
                </a:lnTo>
                <a:lnTo>
                  <a:pt x="652234" y="366503"/>
                </a:lnTo>
                <a:lnTo>
                  <a:pt x="650215" y="366503"/>
                </a:lnTo>
                <a:cubicBezTo>
                  <a:pt x="647523" y="366503"/>
                  <a:pt x="645840" y="365157"/>
                  <a:pt x="645167" y="362465"/>
                </a:cubicBezTo>
                <a:cubicBezTo>
                  <a:pt x="645840" y="359772"/>
                  <a:pt x="646849" y="358426"/>
                  <a:pt x="648196" y="358426"/>
                </a:cubicBezTo>
                <a:close/>
                <a:moveTo>
                  <a:pt x="391745" y="353378"/>
                </a:moveTo>
                <a:lnTo>
                  <a:pt x="393764" y="353378"/>
                </a:lnTo>
                <a:lnTo>
                  <a:pt x="391745" y="360445"/>
                </a:lnTo>
                <a:lnTo>
                  <a:pt x="387706" y="360445"/>
                </a:lnTo>
                <a:lnTo>
                  <a:pt x="387706" y="356407"/>
                </a:lnTo>
                <a:cubicBezTo>
                  <a:pt x="389052" y="354388"/>
                  <a:pt x="390398" y="353378"/>
                  <a:pt x="391745" y="353378"/>
                </a:cubicBezTo>
                <a:close/>
                <a:moveTo>
                  <a:pt x="599733" y="343281"/>
                </a:moveTo>
                <a:lnTo>
                  <a:pt x="601752" y="343281"/>
                </a:lnTo>
                <a:lnTo>
                  <a:pt x="601752" y="344291"/>
                </a:lnTo>
                <a:cubicBezTo>
                  <a:pt x="601752" y="346983"/>
                  <a:pt x="600406" y="348330"/>
                  <a:pt x="597713" y="348330"/>
                </a:cubicBezTo>
                <a:lnTo>
                  <a:pt x="595694" y="348330"/>
                </a:lnTo>
                <a:lnTo>
                  <a:pt x="595694" y="346310"/>
                </a:lnTo>
                <a:cubicBezTo>
                  <a:pt x="597040" y="344291"/>
                  <a:pt x="598386" y="343281"/>
                  <a:pt x="599733" y="343281"/>
                </a:cubicBezTo>
                <a:close/>
                <a:moveTo>
                  <a:pt x="664350" y="329146"/>
                </a:moveTo>
                <a:cubicBezTo>
                  <a:pt x="661658" y="329819"/>
                  <a:pt x="660311" y="330829"/>
                  <a:pt x="660311" y="332175"/>
                </a:cubicBezTo>
                <a:lnTo>
                  <a:pt x="664350" y="333185"/>
                </a:lnTo>
                <a:lnTo>
                  <a:pt x="669398" y="333185"/>
                </a:lnTo>
                <a:lnTo>
                  <a:pt x="669398" y="332175"/>
                </a:lnTo>
                <a:cubicBezTo>
                  <a:pt x="669398" y="330156"/>
                  <a:pt x="668389" y="329146"/>
                  <a:pt x="666369" y="329146"/>
                </a:cubicBezTo>
                <a:close/>
                <a:moveTo>
                  <a:pt x="580549" y="327127"/>
                </a:moveTo>
                <a:lnTo>
                  <a:pt x="571462" y="332175"/>
                </a:lnTo>
                <a:lnTo>
                  <a:pt x="567424" y="331166"/>
                </a:lnTo>
                <a:cubicBezTo>
                  <a:pt x="561366" y="331166"/>
                  <a:pt x="556318" y="334531"/>
                  <a:pt x="552279" y="341262"/>
                </a:cubicBezTo>
                <a:lnTo>
                  <a:pt x="542182" y="341262"/>
                </a:lnTo>
                <a:lnTo>
                  <a:pt x="538144" y="339243"/>
                </a:lnTo>
                <a:cubicBezTo>
                  <a:pt x="538144" y="352032"/>
                  <a:pt x="537471" y="358426"/>
                  <a:pt x="536125" y="358426"/>
                </a:cubicBezTo>
                <a:cubicBezTo>
                  <a:pt x="538817" y="359099"/>
                  <a:pt x="540163" y="360445"/>
                  <a:pt x="540163" y="362465"/>
                </a:cubicBezTo>
                <a:lnTo>
                  <a:pt x="540163" y="365494"/>
                </a:lnTo>
                <a:lnTo>
                  <a:pt x="536125" y="365494"/>
                </a:lnTo>
                <a:lnTo>
                  <a:pt x="536125" y="410928"/>
                </a:lnTo>
                <a:lnTo>
                  <a:pt x="538144" y="413957"/>
                </a:lnTo>
                <a:cubicBezTo>
                  <a:pt x="556318" y="406553"/>
                  <a:pt x="565404" y="400831"/>
                  <a:pt x="565404" y="396793"/>
                </a:cubicBezTo>
                <a:lnTo>
                  <a:pt x="576511" y="387706"/>
                </a:lnTo>
                <a:lnTo>
                  <a:pt x="580549" y="388716"/>
                </a:lnTo>
                <a:lnTo>
                  <a:pt x="582568" y="389725"/>
                </a:lnTo>
                <a:cubicBezTo>
                  <a:pt x="584588" y="385014"/>
                  <a:pt x="592328" y="376936"/>
                  <a:pt x="605790" y="365494"/>
                </a:cubicBezTo>
                <a:lnTo>
                  <a:pt x="618916" y="344291"/>
                </a:lnTo>
                <a:cubicBezTo>
                  <a:pt x="614877" y="340252"/>
                  <a:pt x="607137" y="337224"/>
                  <a:pt x="595694" y="335204"/>
                </a:cubicBezTo>
                <a:cubicBezTo>
                  <a:pt x="584251" y="350686"/>
                  <a:pt x="574491" y="358426"/>
                  <a:pt x="566414" y="358426"/>
                </a:cubicBezTo>
                <a:lnTo>
                  <a:pt x="565404" y="358426"/>
                </a:lnTo>
                <a:cubicBezTo>
                  <a:pt x="562712" y="358426"/>
                  <a:pt x="561366" y="357080"/>
                  <a:pt x="561366" y="354388"/>
                </a:cubicBezTo>
                <a:lnTo>
                  <a:pt x="563385" y="348330"/>
                </a:lnTo>
                <a:lnTo>
                  <a:pt x="561366" y="343281"/>
                </a:lnTo>
                <a:lnTo>
                  <a:pt x="563385" y="343281"/>
                </a:lnTo>
                <a:lnTo>
                  <a:pt x="569443" y="344291"/>
                </a:lnTo>
                <a:cubicBezTo>
                  <a:pt x="580213" y="344291"/>
                  <a:pt x="588626" y="340589"/>
                  <a:pt x="594684" y="333185"/>
                </a:cubicBezTo>
                <a:lnTo>
                  <a:pt x="594684" y="332175"/>
                </a:lnTo>
                <a:cubicBezTo>
                  <a:pt x="585261" y="330829"/>
                  <a:pt x="580549" y="329146"/>
                  <a:pt x="580549" y="327127"/>
                </a:cubicBezTo>
                <a:close/>
                <a:moveTo>
                  <a:pt x="656273" y="323088"/>
                </a:moveTo>
                <a:lnTo>
                  <a:pt x="655263" y="329146"/>
                </a:lnTo>
                <a:lnTo>
                  <a:pt x="658292" y="329146"/>
                </a:lnTo>
                <a:lnTo>
                  <a:pt x="660311" y="323088"/>
                </a:lnTo>
                <a:close/>
                <a:moveTo>
                  <a:pt x="563385" y="318040"/>
                </a:moveTo>
                <a:lnTo>
                  <a:pt x="563385" y="322079"/>
                </a:lnTo>
                <a:lnTo>
                  <a:pt x="569443" y="323088"/>
                </a:lnTo>
                <a:lnTo>
                  <a:pt x="573482" y="318040"/>
                </a:lnTo>
                <a:close/>
                <a:moveTo>
                  <a:pt x="58560" y="304915"/>
                </a:moveTo>
                <a:cubicBezTo>
                  <a:pt x="55868" y="304915"/>
                  <a:pt x="54521" y="306261"/>
                  <a:pt x="54521" y="308953"/>
                </a:cubicBezTo>
                <a:lnTo>
                  <a:pt x="56541" y="308953"/>
                </a:lnTo>
                <a:cubicBezTo>
                  <a:pt x="59233" y="308953"/>
                  <a:pt x="60579" y="307607"/>
                  <a:pt x="60579" y="304915"/>
                </a:cubicBezTo>
                <a:close/>
                <a:moveTo>
                  <a:pt x="549250" y="292799"/>
                </a:moveTo>
                <a:lnTo>
                  <a:pt x="547231" y="304915"/>
                </a:lnTo>
                <a:lnTo>
                  <a:pt x="547231" y="312992"/>
                </a:lnTo>
                <a:lnTo>
                  <a:pt x="552279" y="314002"/>
                </a:lnTo>
                <a:lnTo>
                  <a:pt x="555308" y="306934"/>
                </a:lnTo>
                <a:lnTo>
                  <a:pt x="553289" y="296837"/>
                </a:lnTo>
                <a:lnTo>
                  <a:pt x="552279" y="294818"/>
                </a:lnTo>
                <a:lnTo>
                  <a:pt x="552279" y="292799"/>
                </a:lnTo>
                <a:close/>
                <a:moveTo>
                  <a:pt x="550260" y="280683"/>
                </a:moveTo>
                <a:lnTo>
                  <a:pt x="550260" y="283712"/>
                </a:lnTo>
                <a:lnTo>
                  <a:pt x="552279" y="283712"/>
                </a:lnTo>
                <a:lnTo>
                  <a:pt x="552279" y="280683"/>
                </a:lnTo>
                <a:close/>
                <a:moveTo>
                  <a:pt x="536125" y="262509"/>
                </a:moveTo>
                <a:cubicBezTo>
                  <a:pt x="537471" y="271933"/>
                  <a:pt x="538144" y="279673"/>
                  <a:pt x="538144" y="285731"/>
                </a:cubicBezTo>
                <a:lnTo>
                  <a:pt x="540163" y="285731"/>
                </a:lnTo>
                <a:lnTo>
                  <a:pt x="541173" y="281693"/>
                </a:lnTo>
                <a:lnTo>
                  <a:pt x="541173" y="277654"/>
                </a:lnTo>
                <a:lnTo>
                  <a:pt x="542182" y="272606"/>
                </a:lnTo>
                <a:lnTo>
                  <a:pt x="540163" y="262509"/>
                </a:lnTo>
                <a:close/>
                <a:moveTo>
                  <a:pt x="536125" y="254432"/>
                </a:moveTo>
                <a:lnTo>
                  <a:pt x="536125" y="258471"/>
                </a:lnTo>
                <a:cubicBezTo>
                  <a:pt x="538817" y="258471"/>
                  <a:pt x="540163" y="257125"/>
                  <a:pt x="540163" y="254432"/>
                </a:cubicBezTo>
                <a:close/>
                <a:moveTo>
                  <a:pt x="226162" y="0"/>
                </a:moveTo>
                <a:lnTo>
                  <a:pt x="247365" y="10097"/>
                </a:lnTo>
                <a:lnTo>
                  <a:pt x="251403" y="9087"/>
                </a:lnTo>
                <a:lnTo>
                  <a:pt x="252413" y="8078"/>
                </a:lnTo>
                <a:lnTo>
                  <a:pt x="252413" y="10097"/>
                </a:lnTo>
                <a:lnTo>
                  <a:pt x="255442" y="8078"/>
                </a:lnTo>
                <a:lnTo>
                  <a:pt x="263519" y="8078"/>
                </a:lnTo>
                <a:lnTo>
                  <a:pt x="267558" y="7068"/>
                </a:lnTo>
                <a:lnTo>
                  <a:pt x="276645" y="7068"/>
                </a:lnTo>
                <a:lnTo>
                  <a:pt x="288760" y="6058"/>
                </a:lnTo>
                <a:cubicBezTo>
                  <a:pt x="315011" y="16828"/>
                  <a:pt x="328137" y="23895"/>
                  <a:pt x="328137" y="27261"/>
                </a:cubicBezTo>
                <a:cubicBezTo>
                  <a:pt x="332175" y="27261"/>
                  <a:pt x="336887" y="40050"/>
                  <a:pt x="342272" y="65628"/>
                </a:cubicBezTo>
                <a:cubicBezTo>
                  <a:pt x="350349" y="73705"/>
                  <a:pt x="354388" y="83465"/>
                  <a:pt x="354388" y="94908"/>
                </a:cubicBezTo>
                <a:cubicBezTo>
                  <a:pt x="354388" y="98946"/>
                  <a:pt x="353378" y="102648"/>
                  <a:pt x="351359" y="106014"/>
                </a:cubicBezTo>
                <a:cubicBezTo>
                  <a:pt x="351359" y="107360"/>
                  <a:pt x="352032" y="108033"/>
                  <a:pt x="353378" y="108033"/>
                </a:cubicBezTo>
                <a:cubicBezTo>
                  <a:pt x="350012" y="143034"/>
                  <a:pt x="347320" y="161544"/>
                  <a:pt x="345301" y="163564"/>
                </a:cubicBezTo>
                <a:lnTo>
                  <a:pt x="349339" y="165583"/>
                </a:lnTo>
                <a:cubicBezTo>
                  <a:pt x="357417" y="165583"/>
                  <a:pt x="366503" y="163900"/>
                  <a:pt x="376600" y="160535"/>
                </a:cubicBezTo>
                <a:lnTo>
                  <a:pt x="376600" y="161544"/>
                </a:lnTo>
                <a:lnTo>
                  <a:pt x="379629" y="161544"/>
                </a:lnTo>
                <a:lnTo>
                  <a:pt x="381648" y="160535"/>
                </a:lnTo>
                <a:cubicBezTo>
                  <a:pt x="382321" y="159862"/>
                  <a:pt x="382658" y="159189"/>
                  <a:pt x="382658" y="158515"/>
                </a:cubicBezTo>
                <a:cubicBezTo>
                  <a:pt x="398139" y="158515"/>
                  <a:pt x="408909" y="166593"/>
                  <a:pt x="414967" y="182747"/>
                </a:cubicBezTo>
                <a:lnTo>
                  <a:pt x="413957" y="186786"/>
                </a:lnTo>
                <a:cubicBezTo>
                  <a:pt x="417322" y="198228"/>
                  <a:pt x="421361" y="207988"/>
                  <a:pt x="426073" y="216065"/>
                </a:cubicBezTo>
                <a:lnTo>
                  <a:pt x="428092" y="216065"/>
                </a:lnTo>
                <a:lnTo>
                  <a:pt x="426073" y="200921"/>
                </a:lnTo>
                <a:lnTo>
                  <a:pt x="428092" y="179718"/>
                </a:lnTo>
                <a:cubicBezTo>
                  <a:pt x="424727" y="142025"/>
                  <a:pt x="422371" y="121158"/>
                  <a:pt x="421024" y="117120"/>
                </a:cubicBezTo>
                <a:lnTo>
                  <a:pt x="423044" y="117120"/>
                </a:lnTo>
                <a:cubicBezTo>
                  <a:pt x="418332" y="101639"/>
                  <a:pt x="411938" y="88513"/>
                  <a:pt x="403860" y="77743"/>
                </a:cubicBezTo>
                <a:cubicBezTo>
                  <a:pt x="398476" y="70339"/>
                  <a:pt x="395783" y="64954"/>
                  <a:pt x="395783" y="61589"/>
                </a:cubicBezTo>
                <a:lnTo>
                  <a:pt x="397803" y="59570"/>
                </a:lnTo>
                <a:lnTo>
                  <a:pt x="399822" y="58560"/>
                </a:lnTo>
                <a:cubicBezTo>
                  <a:pt x="401168" y="58560"/>
                  <a:pt x="401841" y="59233"/>
                  <a:pt x="401841" y="60579"/>
                </a:cubicBezTo>
                <a:lnTo>
                  <a:pt x="404870" y="58560"/>
                </a:lnTo>
                <a:cubicBezTo>
                  <a:pt x="413620" y="65964"/>
                  <a:pt x="421698" y="69666"/>
                  <a:pt x="429102" y="69666"/>
                </a:cubicBezTo>
                <a:lnTo>
                  <a:pt x="433140" y="69666"/>
                </a:lnTo>
                <a:cubicBezTo>
                  <a:pt x="433140" y="64282"/>
                  <a:pt x="434823" y="61589"/>
                  <a:pt x="438189" y="61589"/>
                </a:cubicBezTo>
                <a:lnTo>
                  <a:pt x="440208" y="61589"/>
                </a:lnTo>
                <a:lnTo>
                  <a:pt x="438189" y="58560"/>
                </a:lnTo>
                <a:lnTo>
                  <a:pt x="442227" y="56541"/>
                </a:lnTo>
                <a:lnTo>
                  <a:pt x="444246" y="60579"/>
                </a:lnTo>
                <a:lnTo>
                  <a:pt x="442227" y="63608"/>
                </a:lnTo>
                <a:cubicBezTo>
                  <a:pt x="446939" y="63608"/>
                  <a:pt x="450977" y="64954"/>
                  <a:pt x="454343" y="67647"/>
                </a:cubicBezTo>
                <a:cubicBezTo>
                  <a:pt x="456362" y="64954"/>
                  <a:pt x="459728" y="63608"/>
                  <a:pt x="464439" y="63608"/>
                </a:cubicBezTo>
                <a:lnTo>
                  <a:pt x="467468" y="63608"/>
                </a:lnTo>
                <a:cubicBezTo>
                  <a:pt x="471507" y="63608"/>
                  <a:pt x="475882" y="65628"/>
                  <a:pt x="480594" y="69666"/>
                </a:cubicBezTo>
                <a:lnTo>
                  <a:pt x="483623" y="69666"/>
                </a:lnTo>
                <a:cubicBezTo>
                  <a:pt x="486315" y="69666"/>
                  <a:pt x="488334" y="69330"/>
                  <a:pt x="489681" y="68657"/>
                </a:cubicBezTo>
                <a:lnTo>
                  <a:pt x="495739" y="66637"/>
                </a:lnTo>
                <a:lnTo>
                  <a:pt x="500787" y="65628"/>
                </a:lnTo>
                <a:cubicBezTo>
                  <a:pt x="530403" y="71012"/>
                  <a:pt x="545211" y="78417"/>
                  <a:pt x="545211" y="87840"/>
                </a:cubicBezTo>
                <a:cubicBezTo>
                  <a:pt x="544538" y="87840"/>
                  <a:pt x="544202" y="88513"/>
                  <a:pt x="544202" y="89859"/>
                </a:cubicBezTo>
                <a:cubicBezTo>
                  <a:pt x="544875" y="91879"/>
                  <a:pt x="546221" y="94571"/>
                  <a:pt x="548240" y="97936"/>
                </a:cubicBezTo>
                <a:lnTo>
                  <a:pt x="550260" y="101975"/>
                </a:lnTo>
                <a:lnTo>
                  <a:pt x="552279" y="108033"/>
                </a:lnTo>
                <a:cubicBezTo>
                  <a:pt x="554971" y="113418"/>
                  <a:pt x="556654" y="117793"/>
                  <a:pt x="557327" y="121158"/>
                </a:cubicBezTo>
                <a:cubicBezTo>
                  <a:pt x="560020" y="123851"/>
                  <a:pt x="563049" y="129572"/>
                  <a:pt x="566414" y="138322"/>
                </a:cubicBezTo>
                <a:lnTo>
                  <a:pt x="565404" y="146400"/>
                </a:lnTo>
                <a:lnTo>
                  <a:pt x="565404" y="158515"/>
                </a:lnTo>
                <a:cubicBezTo>
                  <a:pt x="565404" y="159862"/>
                  <a:pt x="564731" y="160535"/>
                  <a:pt x="563385" y="160535"/>
                </a:cubicBezTo>
                <a:cubicBezTo>
                  <a:pt x="563385" y="161208"/>
                  <a:pt x="564058" y="161544"/>
                  <a:pt x="565404" y="161544"/>
                </a:cubicBezTo>
                <a:cubicBezTo>
                  <a:pt x="562039" y="181064"/>
                  <a:pt x="557664" y="190824"/>
                  <a:pt x="552279" y="190824"/>
                </a:cubicBezTo>
                <a:cubicBezTo>
                  <a:pt x="550933" y="196209"/>
                  <a:pt x="549250" y="199911"/>
                  <a:pt x="547231" y="201930"/>
                </a:cubicBezTo>
                <a:cubicBezTo>
                  <a:pt x="546558" y="201257"/>
                  <a:pt x="543529" y="200921"/>
                  <a:pt x="538144" y="200921"/>
                </a:cubicBezTo>
                <a:cubicBezTo>
                  <a:pt x="536125" y="203613"/>
                  <a:pt x="535115" y="206979"/>
                  <a:pt x="535115" y="211017"/>
                </a:cubicBezTo>
                <a:lnTo>
                  <a:pt x="538144" y="216065"/>
                </a:lnTo>
                <a:lnTo>
                  <a:pt x="535115" y="222123"/>
                </a:lnTo>
                <a:lnTo>
                  <a:pt x="538144" y="230201"/>
                </a:lnTo>
                <a:cubicBezTo>
                  <a:pt x="538144" y="231547"/>
                  <a:pt x="537471" y="232220"/>
                  <a:pt x="536125" y="232220"/>
                </a:cubicBezTo>
                <a:lnTo>
                  <a:pt x="538144" y="241307"/>
                </a:lnTo>
                <a:lnTo>
                  <a:pt x="538144" y="251403"/>
                </a:lnTo>
                <a:lnTo>
                  <a:pt x="547231" y="249384"/>
                </a:lnTo>
                <a:cubicBezTo>
                  <a:pt x="547231" y="250730"/>
                  <a:pt x="547904" y="251403"/>
                  <a:pt x="549250" y="251403"/>
                </a:cubicBezTo>
                <a:cubicBezTo>
                  <a:pt x="549250" y="248038"/>
                  <a:pt x="554635" y="246018"/>
                  <a:pt x="565404" y="245345"/>
                </a:cubicBezTo>
                <a:cubicBezTo>
                  <a:pt x="565404" y="246692"/>
                  <a:pt x="565741" y="247365"/>
                  <a:pt x="566414" y="247365"/>
                </a:cubicBezTo>
                <a:cubicBezTo>
                  <a:pt x="577184" y="238614"/>
                  <a:pt x="582568" y="232220"/>
                  <a:pt x="582568" y="228181"/>
                </a:cubicBezTo>
                <a:lnTo>
                  <a:pt x="584588" y="228181"/>
                </a:lnTo>
                <a:lnTo>
                  <a:pt x="586607" y="230201"/>
                </a:lnTo>
                <a:cubicBezTo>
                  <a:pt x="594011" y="218085"/>
                  <a:pt x="601752" y="212027"/>
                  <a:pt x="609829" y="212027"/>
                </a:cubicBezTo>
                <a:lnTo>
                  <a:pt x="607810" y="210008"/>
                </a:lnTo>
                <a:lnTo>
                  <a:pt x="618916" y="198901"/>
                </a:lnTo>
                <a:cubicBezTo>
                  <a:pt x="616897" y="198901"/>
                  <a:pt x="615887" y="197555"/>
                  <a:pt x="615887" y="194863"/>
                </a:cubicBezTo>
                <a:lnTo>
                  <a:pt x="615887" y="192844"/>
                </a:lnTo>
                <a:lnTo>
                  <a:pt x="618916" y="192844"/>
                </a:lnTo>
                <a:lnTo>
                  <a:pt x="621945" y="194863"/>
                </a:lnTo>
                <a:cubicBezTo>
                  <a:pt x="621945" y="192170"/>
                  <a:pt x="629012" y="178372"/>
                  <a:pt x="643147" y="153467"/>
                </a:cubicBezTo>
                <a:lnTo>
                  <a:pt x="637089" y="150438"/>
                </a:lnTo>
                <a:cubicBezTo>
                  <a:pt x="633051" y="157169"/>
                  <a:pt x="627330" y="160535"/>
                  <a:pt x="619925" y="160535"/>
                </a:cubicBezTo>
                <a:cubicBezTo>
                  <a:pt x="619925" y="154477"/>
                  <a:pt x="617233" y="151448"/>
                  <a:pt x="611848" y="151448"/>
                </a:cubicBezTo>
                <a:lnTo>
                  <a:pt x="609829" y="151448"/>
                </a:lnTo>
                <a:lnTo>
                  <a:pt x="604781" y="155486"/>
                </a:lnTo>
                <a:lnTo>
                  <a:pt x="601752" y="155486"/>
                </a:lnTo>
                <a:lnTo>
                  <a:pt x="601752" y="153467"/>
                </a:lnTo>
                <a:lnTo>
                  <a:pt x="604781" y="148419"/>
                </a:lnTo>
                <a:lnTo>
                  <a:pt x="600742" y="146400"/>
                </a:lnTo>
                <a:lnTo>
                  <a:pt x="596704" y="145390"/>
                </a:lnTo>
                <a:lnTo>
                  <a:pt x="595694" y="144380"/>
                </a:lnTo>
                <a:lnTo>
                  <a:pt x="593675" y="143371"/>
                </a:lnTo>
                <a:lnTo>
                  <a:pt x="590646" y="142361"/>
                </a:lnTo>
                <a:lnTo>
                  <a:pt x="588626" y="141351"/>
                </a:lnTo>
                <a:lnTo>
                  <a:pt x="585597" y="142361"/>
                </a:lnTo>
                <a:lnTo>
                  <a:pt x="584588" y="142361"/>
                </a:lnTo>
                <a:cubicBezTo>
                  <a:pt x="584588" y="139669"/>
                  <a:pt x="571462" y="118803"/>
                  <a:pt x="545211" y="79763"/>
                </a:cubicBezTo>
                <a:lnTo>
                  <a:pt x="545211" y="73705"/>
                </a:lnTo>
                <a:lnTo>
                  <a:pt x="547231" y="70676"/>
                </a:lnTo>
                <a:cubicBezTo>
                  <a:pt x="557327" y="74041"/>
                  <a:pt x="564058" y="75724"/>
                  <a:pt x="567424" y="75724"/>
                </a:cubicBezTo>
                <a:lnTo>
                  <a:pt x="573482" y="75724"/>
                </a:lnTo>
                <a:cubicBezTo>
                  <a:pt x="578866" y="71686"/>
                  <a:pt x="583242" y="68657"/>
                  <a:pt x="586607" y="66637"/>
                </a:cubicBezTo>
                <a:cubicBezTo>
                  <a:pt x="589973" y="64618"/>
                  <a:pt x="591992" y="63608"/>
                  <a:pt x="592665" y="63608"/>
                </a:cubicBezTo>
                <a:lnTo>
                  <a:pt x="595694" y="65628"/>
                </a:lnTo>
                <a:lnTo>
                  <a:pt x="597713" y="65628"/>
                </a:lnTo>
                <a:lnTo>
                  <a:pt x="597713" y="63608"/>
                </a:lnTo>
                <a:lnTo>
                  <a:pt x="594684" y="63608"/>
                </a:lnTo>
                <a:cubicBezTo>
                  <a:pt x="594684" y="61589"/>
                  <a:pt x="596367" y="60579"/>
                  <a:pt x="599733" y="60579"/>
                </a:cubicBezTo>
                <a:lnTo>
                  <a:pt x="599733" y="58560"/>
                </a:lnTo>
                <a:lnTo>
                  <a:pt x="595694" y="58560"/>
                </a:lnTo>
                <a:lnTo>
                  <a:pt x="595694" y="54521"/>
                </a:lnTo>
                <a:lnTo>
                  <a:pt x="597713" y="54521"/>
                </a:lnTo>
                <a:cubicBezTo>
                  <a:pt x="603098" y="54521"/>
                  <a:pt x="605790" y="55868"/>
                  <a:pt x="605790" y="58560"/>
                </a:cubicBezTo>
                <a:lnTo>
                  <a:pt x="609829" y="56541"/>
                </a:lnTo>
                <a:lnTo>
                  <a:pt x="615887" y="58560"/>
                </a:lnTo>
                <a:lnTo>
                  <a:pt x="613868" y="54521"/>
                </a:lnTo>
                <a:lnTo>
                  <a:pt x="618916" y="51493"/>
                </a:lnTo>
                <a:lnTo>
                  <a:pt x="621945" y="51493"/>
                </a:lnTo>
                <a:cubicBezTo>
                  <a:pt x="623291" y="51493"/>
                  <a:pt x="623964" y="51829"/>
                  <a:pt x="623964" y="52502"/>
                </a:cubicBezTo>
                <a:cubicBezTo>
                  <a:pt x="628676" y="51829"/>
                  <a:pt x="634397" y="47454"/>
                  <a:pt x="641128" y="39377"/>
                </a:cubicBezTo>
                <a:lnTo>
                  <a:pt x="645167" y="39377"/>
                </a:lnTo>
                <a:lnTo>
                  <a:pt x="648196" y="40386"/>
                </a:lnTo>
                <a:cubicBezTo>
                  <a:pt x="648196" y="39713"/>
                  <a:pt x="648869" y="39377"/>
                  <a:pt x="650215" y="39377"/>
                </a:cubicBezTo>
                <a:cubicBezTo>
                  <a:pt x="650215" y="40050"/>
                  <a:pt x="654927" y="43079"/>
                  <a:pt x="664350" y="48463"/>
                </a:cubicBezTo>
                <a:lnTo>
                  <a:pt x="668389" y="48463"/>
                </a:lnTo>
                <a:lnTo>
                  <a:pt x="671418" y="47454"/>
                </a:lnTo>
                <a:lnTo>
                  <a:pt x="676466" y="47454"/>
                </a:lnTo>
                <a:lnTo>
                  <a:pt x="685553" y="46444"/>
                </a:lnTo>
                <a:lnTo>
                  <a:pt x="689591" y="48463"/>
                </a:lnTo>
                <a:cubicBezTo>
                  <a:pt x="697669" y="44425"/>
                  <a:pt x="703390" y="42406"/>
                  <a:pt x="706755" y="42406"/>
                </a:cubicBezTo>
                <a:lnTo>
                  <a:pt x="710794" y="42406"/>
                </a:lnTo>
                <a:cubicBezTo>
                  <a:pt x="724929" y="42406"/>
                  <a:pt x="743776" y="59233"/>
                  <a:pt x="767334" y="92888"/>
                </a:cubicBezTo>
                <a:lnTo>
                  <a:pt x="767334" y="96927"/>
                </a:lnTo>
                <a:cubicBezTo>
                  <a:pt x="767334" y="98273"/>
                  <a:pt x="766998" y="98946"/>
                  <a:pt x="766325" y="98946"/>
                </a:cubicBezTo>
                <a:cubicBezTo>
                  <a:pt x="770363" y="105004"/>
                  <a:pt x="772719" y="111735"/>
                  <a:pt x="773392" y="119139"/>
                </a:cubicBezTo>
                <a:lnTo>
                  <a:pt x="788537" y="144380"/>
                </a:lnTo>
                <a:lnTo>
                  <a:pt x="788537" y="146400"/>
                </a:lnTo>
                <a:cubicBezTo>
                  <a:pt x="788537" y="148419"/>
                  <a:pt x="786854" y="150102"/>
                  <a:pt x="783489" y="151448"/>
                </a:cubicBezTo>
                <a:lnTo>
                  <a:pt x="777431" y="151448"/>
                </a:lnTo>
                <a:cubicBezTo>
                  <a:pt x="776758" y="149429"/>
                  <a:pt x="773056" y="148419"/>
                  <a:pt x="766325" y="148419"/>
                </a:cubicBezTo>
                <a:cubicBezTo>
                  <a:pt x="757574" y="162554"/>
                  <a:pt x="751517" y="174670"/>
                  <a:pt x="748151" y="184766"/>
                </a:cubicBezTo>
                <a:lnTo>
                  <a:pt x="747141" y="186786"/>
                </a:lnTo>
                <a:lnTo>
                  <a:pt x="745122" y="189815"/>
                </a:lnTo>
                <a:lnTo>
                  <a:pt x="742093" y="193853"/>
                </a:lnTo>
                <a:lnTo>
                  <a:pt x="738055" y="199911"/>
                </a:lnTo>
                <a:cubicBezTo>
                  <a:pt x="723246" y="225489"/>
                  <a:pt x="714833" y="240297"/>
                  <a:pt x="712813" y="244336"/>
                </a:cubicBezTo>
                <a:lnTo>
                  <a:pt x="714833" y="249384"/>
                </a:lnTo>
                <a:cubicBezTo>
                  <a:pt x="710794" y="249384"/>
                  <a:pt x="704736" y="261500"/>
                  <a:pt x="696659" y="285731"/>
                </a:cubicBezTo>
                <a:cubicBezTo>
                  <a:pt x="696659" y="287077"/>
                  <a:pt x="697332" y="287751"/>
                  <a:pt x="698678" y="287751"/>
                </a:cubicBezTo>
                <a:lnTo>
                  <a:pt x="696659" y="296837"/>
                </a:lnTo>
                <a:lnTo>
                  <a:pt x="696659" y="311982"/>
                </a:lnTo>
                <a:lnTo>
                  <a:pt x="697669" y="314002"/>
                </a:lnTo>
                <a:lnTo>
                  <a:pt x="697669" y="322079"/>
                </a:lnTo>
                <a:lnTo>
                  <a:pt x="698678" y="331166"/>
                </a:lnTo>
                <a:cubicBezTo>
                  <a:pt x="696659" y="336550"/>
                  <a:pt x="694303" y="339243"/>
                  <a:pt x="691611" y="339243"/>
                </a:cubicBezTo>
                <a:lnTo>
                  <a:pt x="681514" y="339243"/>
                </a:lnTo>
                <a:cubicBezTo>
                  <a:pt x="676802" y="339243"/>
                  <a:pt x="673437" y="337897"/>
                  <a:pt x="671418" y="335204"/>
                </a:cubicBezTo>
                <a:lnTo>
                  <a:pt x="660311" y="337224"/>
                </a:lnTo>
                <a:cubicBezTo>
                  <a:pt x="658292" y="333185"/>
                  <a:pt x="656609" y="331166"/>
                  <a:pt x="655263" y="331166"/>
                </a:cubicBezTo>
                <a:cubicBezTo>
                  <a:pt x="648532" y="343954"/>
                  <a:pt x="639109" y="352368"/>
                  <a:pt x="626993" y="356407"/>
                </a:cubicBezTo>
                <a:lnTo>
                  <a:pt x="623964" y="355397"/>
                </a:lnTo>
                <a:lnTo>
                  <a:pt x="621945" y="354388"/>
                </a:lnTo>
                <a:lnTo>
                  <a:pt x="617906" y="361455"/>
                </a:lnTo>
                <a:lnTo>
                  <a:pt x="614877" y="366503"/>
                </a:lnTo>
                <a:lnTo>
                  <a:pt x="611848" y="371552"/>
                </a:lnTo>
                <a:lnTo>
                  <a:pt x="608819" y="374581"/>
                </a:lnTo>
                <a:cubicBezTo>
                  <a:pt x="607473" y="376600"/>
                  <a:pt x="606463" y="378619"/>
                  <a:pt x="605790" y="380638"/>
                </a:cubicBezTo>
                <a:cubicBezTo>
                  <a:pt x="605117" y="381985"/>
                  <a:pt x="604781" y="382994"/>
                  <a:pt x="604781" y="383667"/>
                </a:cubicBezTo>
                <a:lnTo>
                  <a:pt x="605790" y="387706"/>
                </a:lnTo>
                <a:lnTo>
                  <a:pt x="602761" y="389725"/>
                </a:lnTo>
                <a:lnTo>
                  <a:pt x="604781" y="393764"/>
                </a:lnTo>
                <a:lnTo>
                  <a:pt x="604781" y="396793"/>
                </a:lnTo>
                <a:cubicBezTo>
                  <a:pt x="604781" y="399485"/>
                  <a:pt x="602425" y="404197"/>
                  <a:pt x="597713" y="410928"/>
                </a:cubicBezTo>
                <a:lnTo>
                  <a:pt x="602761" y="417996"/>
                </a:lnTo>
                <a:cubicBezTo>
                  <a:pt x="600742" y="418669"/>
                  <a:pt x="599733" y="419678"/>
                  <a:pt x="599733" y="421024"/>
                </a:cubicBezTo>
                <a:lnTo>
                  <a:pt x="599733" y="424053"/>
                </a:lnTo>
                <a:cubicBezTo>
                  <a:pt x="603771" y="422034"/>
                  <a:pt x="612858" y="418669"/>
                  <a:pt x="626993" y="413957"/>
                </a:cubicBezTo>
                <a:cubicBezTo>
                  <a:pt x="635743" y="409918"/>
                  <a:pt x="644830" y="401168"/>
                  <a:pt x="654254" y="387706"/>
                </a:cubicBezTo>
                <a:lnTo>
                  <a:pt x="656273" y="389725"/>
                </a:lnTo>
                <a:lnTo>
                  <a:pt x="656273" y="380638"/>
                </a:lnTo>
                <a:lnTo>
                  <a:pt x="655263" y="375590"/>
                </a:lnTo>
                <a:lnTo>
                  <a:pt x="652234" y="377609"/>
                </a:lnTo>
                <a:lnTo>
                  <a:pt x="652234" y="375590"/>
                </a:lnTo>
                <a:cubicBezTo>
                  <a:pt x="652234" y="374244"/>
                  <a:pt x="655600" y="371215"/>
                  <a:pt x="662331" y="366503"/>
                </a:cubicBezTo>
                <a:lnTo>
                  <a:pt x="664350" y="372561"/>
                </a:lnTo>
                <a:lnTo>
                  <a:pt x="666369" y="372561"/>
                </a:lnTo>
                <a:lnTo>
                  <a:pt x="666369" y="368523"/>
                </a:lnTo>
                <a:lnTo>
                  <a:pt x="667379" y="368523"/>
                </a:lnTo>
                <a:lnTo>
                  <a:pt x="683533" y="377609"/>
                </a:lnTo>
                <a:lnTo>
                  <a:pt x="695649" y="377609"/>
                </a:lnTo>
                <a:lnTo>
                  <a:pt x="704736" y="375590"/>
                </a:lnTo>
                <a:lnTo>
                  <a:pt x="714833" y="377609"/>
                </a:lnTo>
                <a:lnTo>
                  <a:pt x="716852" y="377609"/>
                </a:lnTo>
                <a:cubicBezTo>
                  <a:pt x="722237" y="376263"/>
                  <a:pt x="725266" y="375254"/>
                  <a:pt x="725939" y="374581"/>
                </a:cubicBezTo>
                <a:lnTo>
                  <a:pt x="727958" y="373571"/>
                </a:lnTo>
                <a:lnTo>
                  <a:pt x="733006" y="373571"/>
                </a:lnTo>
                <a:cubicBezTo>
                  <a:pt x="757911" y="373571"/>
                  <a:pt x="777767" y="387706"/>
                  <a:pt x="792576" y="415976"/>
                </a:cubicBezTo>
                <a:lnTo>
                  <a:pt x="790556" y="419005"/>
                </a:lnTo>
                <a:cubicBezTo>
                  <a:pt x="793249" y="422371"/>
                  <a:pt x="794595" y="426073"/>
                  <a:pt x="794595" y="430111"/>
                </a:cubicBezTo>
                <a:lnTo>
                  <a:pt x="792576" y="435160"/>
                </a:lnTo>
                <a:cubicBezTo>
                  <a:pt x="807384" y="458718"/>
                  <a:pt x="814788" y="473190"/>
                  <a:pt x="814788" y="478574"/>
                </a:cubicBezTo>
                <a:cubicBezTo>
                  <a:pt x="798633" y="478574"/>
                  <a:pt x="787527" y="484969"/>
                  <a:pt x="781469" y="497758"/>
                </a:cubicBezTo>
                <a:cubicBezTo>
                  <a:pt x="780796" y="497758"/>
                  <a:pt x="779787" y="500787"/>
                  <a:pt x="778441" y="506845"/>
                </a:cubicBezTo>
                <a:cubicBezTo>
                  <a:pt x="778441" y="508864"/>
                  <a:pt x="777767" y="513239"/>
                  <a:pt x="776421" y="519970"/>
                </a:cubicBezTo>
                <a:lnTo>
                  <a:pt x="774402" y="528047"/>
                </a:lnTo>
                <a:lnTo>
                  <a:pt x="773392" y="537134"/>
                </a:lnTo>
                <a:cubicBezTo>
                  <a:pt x="771373" y="537134"/>
                  <a:pt x="769354" y="539490"/>
                  <a:pt x="767334" y="544202"/>
                </a:cubicBezTo>
                <a:lnTo>
                  <a:pt x="769354" y="547231"/>
                </a:lnTo>
                <a:cubicBezTo>
                  <a:pt x="761277" y="560020"/>
                  <a:pt x="757238" y="569443"/>
                  <a:pt x="757238" y="575501"/>
                </a:cubicBezTo>
                <a:cubicBezTo>
                  <a:pt x="795605" y="586271"/>
                  <a:pt x="824884" y="598386"/>
                  <a:pt x="845077" y="611848"/>
                </a:cubicBezTo>
                <a:cubicBezTo>
                  <a:pt x="868636" y="619926"/>
                  <a:pt x="896570" y="633387"/>
                  <a:pt x="928878" y="652234"/>
                </a:cubicBezTo>
                <a:lnTo>
                  <a:pt x="950081" y="673437"/>
                </a:lnTo>
                <a:lnTo>
                  <a:pt x="950081" y="683533"/>
                </a:lnTo>
                <a:lnTo>
                  <a:pt x="949071" y="686562"/>
                </a:lnTo>
                <a:cubicBezTo>
                  <a:pt x="949745" y="687236"/>
                  <a:pt x="950418" y="688582"/>
                  <a:pt x="951091" y="690601"/>
                </a:cubicBezTo>
                <a:cubicBezTo>
                  <a:pt x="952437" y="693293"/>
                  <a:pt x="954456" y="695986"/>
                  <a:pt x="957149" y="698678"/>
                </a:cubicBezTo>
                <a:lnTo>
                  <a:pt x="957149" y="702717"/>
                </a:lnTo>
                <a:lnTo>
                  <a:pt x="953110" y="702717"/>
                </a:lnTo>
                <a:lnTo>
                  <a:pt x="953110" y="707765"/>
                </a:lnTo>
                <a:cubicBezTo>
                  <a:pt x="969937" y="725266"/>
                  <a:pt x="978351" y="741420"/>
                  <a:pt x="978351" y="756228"/>
                </a:cubicBezTo>
                <a:cubicBezTo>
                  <a:pt x="977005" y="756228"/>
                  <a:pt x="976332" y="756565"/>
                  <a:pt x="976332" y="757238"/>
                </a:cubicBezTo>
                <a:cubicBezTo>
                  <a:pt x="966235" y="757238"/>
                  <a:pt x="957822" y="752863"/>
                  <a:pt x="951091" y="744112"/>
                </a:cubicBezTo>
                <a:cubicBezTo>
                  <a:pt x="945033" y="744112"/>
                  <a:pt x="942004" y="741084"/>
                  <a:pt x="942004" y="735026"/>
                </a:cubicBezTo>
                <a:lnTo>
                  <a:pt x="936956" y="737045"/>
                </a:lnTo>
                <a:lnTo>
                  <a:pt x="936956" y="738055"/>
                </a:lnTo>
                <a:lnTo>
                  <a:pt x="945033" y="749161"/>
                </a:lnTo>
                <a:lnTo>
                  <a:pt x="945033" y="750170"/>
                </a:lnTo>
                <a:lnTo>
                  <a:pt x="942004" y="750170"/>
                </a:lnTo>
                <a:cubicBezTo>
                  <a:pt x="942004" y="748151"/>
                  <a:pt x="939311" y="745459"/>
                  <a:pt x="933927" y="742093"/>
                </a:cubicBezTo>
                <a:lnTo>
                  <a:pt x="931907" y="742093"/>
                </a:lnTo>
                <a:cubicBezTo>
                  <a:pt x="931907" y="751517"/>
                  <a:pt x="924167" y="761277"/>
                  <a:pt x="908685" y="771373"/>
                </a:cubicBezTo>
                <a:lnTo>
                  <a:pt x="897579" y="771373"/>
                </a:lnTo>
                <a:cubicBezTo>
                  <a:pt x="892867" y="764642"/>
                  <a:pt x="889165" y="760603"/>
                  <a:pt x="886473" y="759257"/>
                </a:cubicBezTo>
                <a:lnTo>
                  <a:pt x="882434" y="761277"/>
                </a:lnTo>
                <a:lnTo>
                  <a:pt x="879406" y="761277"/>
                </a:lnTo>
                <a:lnTo>
                  <a:pt x="878396" y="754209"/>
                </a:lnTo>
                <a:lnTo>
                  <a:pt x="872338" y="754209"/>
                </a:lnTo>
                <a:lnTo>
                  <a:pt x="874357" y="757238"/>
                </a:lnTo>
                <a:lnTo>
                  <a:pt x="874357" y="759257"/>
                </a:lnTo>
                <a:lnTo>
                  <a:pt x="870319" y="759257"/>
                </a:lnTo>
                <a:cubicBezTo>
                  <a:pt x="870319" y="754546"/>
                  <a:pt x="869309" y="752190"/>
                  <a:pt x="867290" y="752190"/>
                </a:cubicBezTo>
                <a:lnTo>
                  <a:pt x="865270" y="752190"/>
                </a:lnTo>
                <a:lnTo>
                  <a:pt x="867290" y="761277"/>
                </a:lnTo>
                <a:lnTo>
                  <a:pt x="865270" y="761277"/>
                </a:lnTo>
                <a:cubicBezTo>
                  <a:pt x="864597" y="761277"/>
                  <a:pt x="862915" y="759930"/>
                  <a:pt x="860222" y="757238"/>
                </a:cubicBezTo>
                <a:cubicBezTo>
                  <a:pt x="856857" y="754546"/>
                  <a:pt x="853155" y="750843"/>
                  <a:pt x="849116" y="746132"/>
                </a:cubicBezTo>
                <a:lnTo>
                  <a:pt x="849116" y="742093"/>
                </a:lnTo>
                <a:lnTo>
                  <a:pt x="851135" y="738055"/>
                </a:lnTo>
                <a:lnTo>
                  <a:pt x="843058" y="733006"/>
                </a:lnTo>
                <a:cubicBezTo>
                  <a:pt x="844404" y="733006"/>
                  <a:pt x="845077" y="733679"/>
                  <a:pt x="845077" y="735026"/>
                </a:cubicBezTo>
                <a:lnTo>
                  <a:pt x="841039" y="737045"/>
                </a:lnTo>
                <a:cubicBezTo>
                  <a:pt x="837673" y="735699"/>
                  <a:pt x="835991" y="732333"/>
                  <a:pt x="835991" y="726948"/>
                </a:cubicBezTo>
                <a:lnTo>
                  <a:pt x="839019" y="726948"/>
                </a:lnTo>
                <a:lnTo>
                  <a:pt x="837000" y="723919"/>
                </a:lnTo>
                <a:lnTo>
                  <a:pt x="834981" y="719881"/>
                </a:lnTo>
                <a:cubicBezTo>
                  <a:pt x="832289" y="717862"/>
                  <a:pt x="827913" y="713823"/>
                  <a:pt x="821855" y="707765"/>
                </a:cubicBezTo>
                <a:cubicBezTo>
                  <a:pt x="821855" y="710457"/>
                  <a:pt x="820509" y="711804"/>
                  <a:pt x="817817" y="711804"/>
                </a:cubicBezTo>
                <a:cubicBezTo>
                  <a:pt x="810413" y="702380"/>
                  <a:pt x="806711" y="695986"/>
                  <a:pt x="806711" y="692620"/>
                </a:cubicBezTo>
                <a:lnTo>
                  <a:pt x="809740" y="692620"/>
                </a:lnTo>
                <a:cubicBezTo>
                  <a:pt x="804355" y="684543"/>
                  <a:pt x="799980" y="678149"/>
                  <a:pt x="796614" y="673437"/>
                </a:cubicBezTo>
                <a:cubicBezTo>
                  <a:pt x="793249" y="668725"/>
                  <a:pt x="791229" y="666369"/>
                  <a:pt x="790556" y="666369"/>
                </a:cubicBezTo>
                <a:lnTo>
                  <a:pt x="783489" y="667379"/>
                </a:lnTo>
                <a:cubicBezTo>
                  <a:pt x="783489" y="658629"/>
                  <a:pt x="780796" y="653580"/>
                  <a:pt x="775412" y="652234"/>
                </a:cubicBezTo>
                <a:lnTo>
                  <a:pt x="771373" y="652234"/>
                </a:lnTo>
                <a:lnTo>
                  <a:pt x="771373" y="656273"/>
                </a:lnTo>
                <a:lnTo>
                  <a:pt x="769354" y="656273"/>
                </a:lnTo>
                <a:cubicBezTo>
                  <a:pt x="768681" y="656273"/>
                  <a:pt x="768007" y="655600"/>
                  <a:pt x="767334" y="654254"/>
                </a:cubicBezTo>
                <a:cubicBezTo>
                  <a:pt x="765988" y="652234"/>
                  <a:pt x="764979" y="649542"/>
                  <a:pt x="764305" y="646176"/>
                </a:cubicBezTo>
                <a:cubicBezTo>
                  <a:pt x="746132" y="638099"/>
                  <a:pt x="737045" y="632378"/>
                  <a:pt x="737045" y="629012"/>
                </a:cubicBezTo>
                <a:lnTo>
                  <a:pt x="735026" y="629012"/>
                </a:lnTo>
                <a:cubicBezTo>
                  <a:pt x="734353" y="629012"/>
                  <a:pt x="733006" y="630695"/>
                  <a:pt x="730987" y="634061"/>
                </a:cubicBezTo>
                <a:cubicBezTo>
                  <a:pt x="728295" y="638099"/>
                  <a:pt x="725266" y="643484"/>
                  <a:pt x="721900" y="650215"/>
                </a:cubicBezTo>
                <a:lnTo>
                  <a:pt x="723919" y="654254"/>
                </a:lnTo>
                <a:lnTo>
                  <a:pt x="723919" y="656273"/>
                </a:lnTo>
                <a:cubicBezTo>
                  <a:pt x="719208" y="656273"/>
                  <a:pt x="709784" y="673437"/>
                  <a:pt x="695649" y="707765"/>
                </a:cubicBezTo>
                <a:lnTo>
                  <a:pt x="690601" y="715842"/>
                </a:lnTo>
                <a:lnTo>
                  <a:pt x="688582" y="719881"/>
                </a:lnTo>
                <a:lnTo>
                  <a:pt x="686562" y="724929"/>
                </a:lnTo>
                <a:lnTo>
                  <a:pt x="683533" y="731997"/>
                </a:lnTo>
                <a:lnTo>
                  <a:pt x="681514" y="737045"/>
                </a:lnTo>
                <a:lnTo>
                  <a:pt x="676466" y="742093"/>
                </a:lnTo>
                <a:lnTo>
                  <a:pt x="669398" y="742093"/>
                </a:lnTo>
                <a:cubicBezTo>
                  <a:pt x="664687" y="742093"/>
                  <a:pt x="658965" y="740410"/>
                  <a:pt x="652234" y="737045"/>
                </a:cubicBezTo>
                <a:cubicBezTo>
                  <a:pt x="652234" y="742430"/>
                  <a:pt x="649878" y="745459"/>
                  <a:pt x="645167" y="746132"/>
                </a:cubicBezTo>
                <a:cubicBezTo>
                  <a:pt x="645167" y="750170"/>
                  <a:pt x="638772" y="753536"/>
                  <a:pt x="625983" y="756228"/>
                </a:cubicBezTo>
                <a:cubicBezTo>
                  <a:pt x="625983" y="754882"/>
                  <a:pt x="619252" y="751517"/>
                  <a:pt x="605790" y="746132"/>
                </a:cubicBezTo>
                <a:cubicBezTo>
                  <a:pt x="605790" y="748151"/>
                  <a:pt x="604781" y="749161"/>
                  <a:pt x="602761" y="749161"/>
                </a:cubicBezTo>
                <a:lnTo>
                  <a:pt x="599733" y="749161"/>
                </a:lnTo>
                <a:cubicBezTo>
                  <a:pt x="597040" y="749161"/>
                  <a:pt x="595694" y="746132"/>
                  <a:pt x="595694" y="740074"/>
                </a:cubicBezTo>
                <a:lnTo>
                  <a:pt x="599733" y="740074"/>
                </a:lnTo>
                <a:lnTo>
                  <a:pt x="599733" y="738055"/>
                </a:lnTo>
                <a:lnTo>
                  <a:pt x="592665" y="738055"/>
                </a:lnTo>
                <a:cubicBezTo>
                  <a:pt x="591319" y="738055"/>
                  <a:pt x="590646" y="738728"/>
                  <a:pt x="590646" y="740074"/>
                </a:cubicBezTo>
                <a:lnTo>
                  <a:pt x="576511" y="735026"/>
                </a:lnTo>
                <a:cubicBezTo>
                  <a:pt x="573818" y="737045"/>
                  <a:pt x="570116" y="738055"/>
                  <a:pt x="565404" y="738055"/>
                </a:cubicBezTo>
                <a:lnTo>
                  <a:pt x="559346" y="733006"/>
                </a:lnTo>
                <a:cubicBezTo>
                  <a:pt x="560693" y="733006"/>
                  <a:pt x="561366" y="732333"/>
                  <a:pt x="561366" y="730987"/>
                </a:cubicBezTo>
                <a:lnTo>
                  <a:pt x="555308" y="730987"/>
                </a:lnTo>
                <a:lnTo>
                  <a:pt x="555308" y="733006"/>
                </a:lnTo>
                <a:lnTo>
                  <a:pt x="556318" y="737045"/>
                </a:lnTo>
                <a:lnTo>
                  <a:pt x="556318" y="739064"/>
                </a:lnTo>
                <a:lnTo>
                  <a:pt x="557327" y="742093"/>
                </a:lnTo>
                <a:cubicBezTo>
                  <a:pt x="555308" y="750170"/>
                  <a:pt x="552952" y="754209"/>
                  <a:pt x="550260" y="754209"/>
                </a:cubicBezTo>
                <a:cubicBezTo>
                  <a:pt x="548240" y="754209"/>
                  <a:pt x="546221" y="751853"/>
                  <a:pt x="544202" y="747141"/>
                </a:cubicBezTo>
                <a:lnTo>
                  <a:pt x="544202" y="742093"/>
                </a:lnTo>
                <a:lnTo>
                  <a:pt x="545211" y="739064"/>
                </a:lnTo>
                <a:lnTo>
                  <a:pt x="546221" y="737045"/>
                </a:lnTo>
                <a:lnTo>
                  <a:pt x="548240" y="734016"/>
                </a:lnTo>
                <a:lnTo>
                  <a:pt x="549250" y="730987"/>
                </a:lnTo>
                <a:lnTo>
                  <a:pt x="550260" y="726948"/>
                </a:lnTo>
                <a:lnTo>
                  <a:pt x="540163" y="723919"/>
                </a:lnTo>
                <a:lnTo>
                  <a:pt x="533096" y="725939"/>
                </a:lnTo>
                <a:lnTo>
                  <a:pt x="533096" y="735026"/>
                </a:lnTo>
                <a:cubicBezTo>
                  <a:pt x="533096" y="737718"/>
                  <a:pt x="536125" y="744786"/>
                  <a:pt x="542182" y="756228"/>
                </a:cubicBezTo>
                <a:lnTo>
                  <a:pt x="540163" y="759257"/>
                </a:lnTo>
                <a:cubicBezTo>
                  <a:pt x="550933" y="784162"/>
                  <a:pt x="558000" y="798634"/>
                  <a:pt x="561366" y="802672"/>
                </a:cubicBezTo>
                <a:cubicBezTo>
                  <a:pt x="561366" y="806711"/>
                  <a:pt x="560020" y="811086"/>
                  <a:pt x="557327" y="815798"/>
                </a:cubicBezTo>
                <a:cubicBezTo>
                  <a:pt x="555308" y="815125"/>
                  <a:pt x="545548" y="809740"/>
                  <a:pt x="528047" y="799643"/>
                </a:cubicBezTo>
                <a:lnTo>
                  <a:pt x="525018" y="806711"/>
                </a:lnTo>
                <a:cubicBezTo>
                  <a:pt x="532422" y="806711"/>
                  <a:pt x="536125" y="807720"/>
                  <a:pt x="536125" y="809740"/>
                </a:cubicBezTo>
                <a:lnTo>
                  <a:pt x="533096" y="811759"/>
                </a:lnTo>
                <a:lnTo>
                  <a:pt x="528047" y="809740"/>
                </a:lnTo>
                <a:lnTo>
                  <a:pt x="505835" y="827913"/>
                </a:lnTo>
                <a:lnTo>
                  <a:pt x="502806" y="827913"/>
                </a:lnTo>
                <a:cubicBezTo>
                  <a:pt x="498094" y="819836"/>
                  <a:pt x="491027" y="813778"/>
                  <a:pt x="481603" y="809740"/>
                </a:cubicBezTo>
                <a:cubicBezTo>
                  <a:pt x="470834" y="809740"/>
                  <a:pt x="461747" y="801663"/>
                  <a:pt x="454343" y="785508"/>
                </a:cubicBezTo>
                <a:cubicBezTo>
                  <a:pt x="451651" y="782816"/>
                  <a:pt x="448622" y="780123"/>
                  <a:pt x="445256" y="777431"/>
                </a:cubicBezTo>
                <a:cubicBezTo>
                  <a:pt x="443237" y="774739"/>
                  <a:pt x="441217" y="772383"/>
                  <a:pt x="439198" y="770363"/>
                </a:cubicBezTo>
                <a:lnTo>
                  <a:pt x="437179" y="768344"/>
                </a:lnTo>
                <a:lnTo>
                  <a:pt x="435160" y="767334"/>
                </a:lnTo>
                <a:lnTo>
                  <a:pt x="433140" y="765315"/>
                </a:lnTo>
                <a:cubicBezTo>
                  <a:pt x="435160" y="765315"/>
                  <a:pt x="436169" y="763969"/>
                  <a:pt x="436169" y="761277"/>
                </a:cubicBezTo>
                <a:cubicBezTo>
                  <a:pt x="411938" y="723583"/>
                  <a:pt x="399149" y="702380"/>
                  <a:pt x="397803" y="697669"/>
                </a:cubicBezTo>
                <a:cubicBezTo>
                  <a:pt x="395783" y="697669"/>
                  <a:pt x="393764" y="695313"/>
                  <a:pt x="391745" y="690601"/>
                </a:cubicBezTo>
                <a:lnTo>
                  <a:pt x="391745" y="688582"/>
                </a:lnTo>
                <a:lnTo>
                  <a:pt x="393764" y="688582"/>
                </a:lnTo>
                <a:lnTo>
                  <a:pt x="397803" y="692620"/>
                </a:lnTo>
                <a:cubicBezTo>
                  <a:pt x="403187" y="688582"/>
                  <a:pt x="406889" y="686562"/>
                  <a:pt x="408909" y="686562"/>
                </a:cubicBezTo>
                <a:lnTo>
                  <a:pt x="406889" y="683533"/>
                </a:lnTo>
                <a:lnTo>
                  <a:pt x="410928" y="681514"/>
                </a:lnTo>
                <a:cubicBezTo>
                  <a:pt x="410928" y="682860"/>
                  <a:pt x="411265" y="683533"/>
                  <a:pt x="411938" y="683533"/>
                </a:cubicBezTo>
                <a:cubicBezTo>
                  <a:pt x="414630" y="670745"/>
                  <a:pt x="418332" y="664350"/>
                  <a:pt x="423044" y="664350"/>
                </a:cubicBezTo>
                <a:lnTo>
                  <a:pt x="421024" y="656273"/>
                </a:lnTo>
                <a:cubicBezTo>
                  <a:pt x="423044" y="653580"/>
                  <a:pt x="425400" y="652234"/>
                  <a:pt x="428092" y="652234"/>
                </a:cubicBezTo>
                <a:lnTo>
                  <a:pt x="428092" y="646176"/>
                </a:lnTo>
                <a:lnTo>
                  <a:pt x="424053" y="648196"/>
                </a:lnTo>
                <a:lnTo>
                  <a:pt x="423044" y="648196"/>
                </a:lnTo>
                <a:cubicBezTo>
                  <a:pt x="423044" y="631368"/>
                  <a:pt x="425736" y="622954"/>
                  <a:pt x="431121" y="622954"/>
                </a:cubicBezTo>
                <a:lnTo>
                  <a:pt x="431121" y="613868"/>
                </a:lnTo>
                <a:lnTo>
                  <a:pt x="428092" y="615887"/>
                </a:lnTo>
                <a:lnTo>
                  <a:pt x="428092" y="608819"/>
                </a:lnTo>
                <a:lnTo>
                  <a:pt x="434150" y="587617"/>
                </a:lnTo>
                <a:lnTo>
                  <a:pt x="434150" y="582568"/>
                </a:lnTo>
                <a:lnTo>
                  <a:pt x="431121" y="584588"/>
                </a:lnTo>
                <a:cubicBezTo>
                  <a:pt x="431121" y="583242"/>
                  <a:pt x="430448" y="582568"/>
                  <a:pt x="429102" y="582568"/>
                </a:cubicBezTo>
                <a:lnTo>
                  <a:pt x="431121" y="576511"/>
                </a:lnTo>
                <a:lnTo>
                  <a:pt x="438189" y="576511"/>
                </a:lnTo>
                <a:lnTo>
                  <a:pt x="438189" y="580549"/>
                </a:lnTo>
                <a:lnTo>
                  <a:pt x="440208" y="580549"/>
                </a:lnTo>
                <a:lnTo>
                  <a:pt x="442227" y="568433"/>
                </a:lnTo>
                <a:lnTo>
                  <a:pt x="442227" y="565404"/>
                </a:lnTo>
                <a:lnTo>
                  <a:pt x="438189" y="566414"/>
                </a:lnTo>
                <a:cubicBezTo>
                  <a:pt x="438189" y="558337"/>
                  <a:pt x="431121" y="547904"/>
                  <a:pt x="416986" y="535115"/>
                </a:cubicBezTo>
                <a:cubicBezTo>
                  <a:pt x="401505" y="516941"/>
                  <a:pt x="387706" y="497421"/>
                  <a:pt x="375590" y="476555"/>
                </a:cubicBezTo>
                <a:lnTo>
                  <a:pt x="375590" y="474536"/>
                </a:lnTo>
                <a:cubicBezTo>
                  <a:pt x="376936" y="472517"/>
                  <a:pt x="377946" y="471507"/>
                  <a:pt x="378619" y="471507"/>
                </a:cubicBezTo>
                <a:cubicBezTo>
                  <a:pt x="390062" y="477565"/>
                  <a:pt x="399485" y="480594"/>
                  <a:pt x="406889" y="480594"/>
                </a:cubicBezTo>
                <a:lnTo>
                  <a:pt x="431121" y="480594"/>
                </a:lnTo>
                <a:lnTo>
                  <a:pt x="446266" y="471507"/>
                </a:lnTo>
                <a:lnTo>
                  <a:pt x="445256" y="466459"/>
                </a:lnTo>
                <a:cubicBezTo>
                  <a:pt x="445929" y="466459"/>
                  <a:pt x="446266" y="465786"/>
                  <a:pt x="446266" y="464439"/>
                </a:cubicBezTo>
                <a:lnTo>
                  <a:pt x="450304" y="466459"/>
                </a:lnTo>
                <a:lnTo>
                  <a:pt x="452324" y="466459"/>
                </a:lnTo>
                <a:lnTo>
                  <a:pt x="452324" y="461410"/>
                </a:lnTo>
                <a:lnTo>
                  <a:pt x="453333" y="458382"/>
                </a:lnTo>
                <a:lnTo>
                  <a:pt x="453333" y="454343"/>
                </a:lnTo>
                <a:lnTo>
                  <a:pt x="454343" y="447275"/>
                </a:lnTo>
                <a:lnTo>
                  <a:pt x="446266" y="438188"/>
                </a:lnTo>
                <a:lnTo>
                  <a:pt x="446266" y="434150"/>
                </a:lnTo>
                <a:cubicBezTo>
                  <a:pt x="446266" y="427419"/>
                  <a:pt x="447612" y="424053"/>
                  <a:pt x="450304" y="424053"/>
                </a:cubicBezTo>
                <a:lnTo>
                  <a:pt x="449295" y="422034"/>
                </a:lnTo>
                <a:lnTo>
                  <a:pt x="448285" y="419005"/>
                </a:lnTo>
                <a:lnTo>
                  <a:pt x="447275" y="413957"/>
                </a:lnTo>
                <a:lnTo>
                  <a:pt x="446266" y="408909"/>
                </a:lnTo>
                <a:lnTo>
                  <a:pt x="448285" y="400831"/>
                </a:lnTo>
                <a:lnTo>
                  <a:pt x="442227" y="387706"/>
                </a:lnTo>
                <a:lnTo>
                  <a:pt x="444246" y="383667"/>
                </a:lnTo>
                <a:cubicBezTo>
                  <a:pt x="440881" y="383667"/>
                  <a:pt x="437515" y="377946"/>
                  <a:pt x="434150" y="366503"/>
                </a:cubicBezTo>
                <a:cubicBezTo>
                  <a:pt x="436169" y="366503"/>
                  <a:pt x="438189" y="365157"/>
                  <a:pt x="440208" y="362465"/>
                </a:cubicBezTo>
                <a:lnTo>
                  <a:pt x="431121" y="343281"/>
                </a:lnTo>
                <a:lnTo>
                  <a:pt x="431121" y="339243"/>
                </a:lnTo>
                <a:lnTo>
                  <a:pt x="436169" y="332175"/>
                </a:lnTo>
                <a:cubicBezTo>
                  <a:pt x="434823" y="332175"/>
                  <a:pt x="433140" y="330493"/>
                  <a:pt x="431121" y="327127"/>
                </a:cubicBezTo>
                <a:lnTo>
                  <a:pt x="434150" y="326117"/>
                </a:lnTo>
                <a:lnTo>
                  <a:pt x="436169" y="325108"/>
                </a:lnTo>
                <a:lnTo>
                  <a:pt x="436169" y="306934"/>
                </a:lnTo>
                <a:cubicBezTo>
                  <a:pt x="432804" y="306934"/>
                  <a:pt x="431121" y="305588"/>
                  <a:pt x="431121" y="302895"/>
                </a:cubicBezTo>
                <a:lnTo>
                  <a:pt x="431121" y="301886"/>
                </a:lnTo>
                <a:lnTo>
                  <a:pt x="434150" y="296837"/>
                </a:lnTo>
                <a:cubicBezTo>
                  <a:pt x="432131" y="296837"/>
                  <a:pt x="431121" y="295491"/>
                  <a:pt x="431121" y="292799"/>
                </a:cubicBezTo>
                <a:cubicBezTo>
                  <a:pt x="433813" y="288760"/>
                  <a:pt x="435496" y="284722"/>
                  <a:pt x="436169" y="280683"/>
                </a:cubicBezTo>
                <a:lnTo>
                  <a:pt x="434150" y="277654"/>
                </a:lnTo>
                <a:lnTo>
                  <a:pt x="436169" y="272606"/>
                </a:lnTo>
                <a:cubicBezTo>
                  <a:pt x="434150" y="268567"/>
                  <a:pt x="433140" y="265202"/>
                  <a:pt x="433140" y="262509"/>
                </a:cubicBezTo>
                <a:lnTo>
                  <a:pt x="434150" y="262509"/>
                </a:lnTo>
                <a:lnTo>
                  <a:pt x="434150" y="261500"/>
                </a:lnTo>
                <a:lnTo>
                  <a:pt x="433140" y="257461"/>
                </a:lnTo>
                <a:lnTo>
                  <a:pt x="432131" y="252413"/>
                </a:lnTo>
                <a:lnTo>
                  <a:pt x="431121" y="247365"/>
                </a:lnTo>
                <a:lnTo>
                  <a:pt x="426073" y="247365"/>
                </a:lnTo>
                <a:lnTo>
                  <a:pt x="423044" y="248374"/>
                </a:lnTo>
                <a:lnTo>
                  <a:pt x="420015" y="248374"/>
                </a:lnTo>
                <a:lnTo>
                  <a:pt x="416986" y="249384"/>
                </a:lnTo>
                <a:lnTo>
                  <a:pt x="406889" y="247365"/>
                </a:lnTo>
                <a:lnTo>
                  <a:pt x="393764" y="247365"/>
                </a:lnTo>
                <a:cubicBezTo>
                  <a:pt x="382321" y="258807"/>
                  <a:pt x="369869" y="264529"/>
                  <a:pt x="356407" y="264529"/>
                </a:cubicBezTo>
                <a:lnTo>
                  <a:pt x="345301" y="262509"/>
                </a:lnTo>
                <a:lnTo>
                  <a:pt x="339243" y="262509"/>
                </a:lnTo>
                <a:lnTo>
                  <a:pt x="339243" y="268567"/>
                </a:lnTo>
                <a:lnTo>
                  <a:pt x="341262" y="280683"/>
                </a:lnTo>
                <a:lnTo>
                  <a:pt x="339243" y="280683"/>
                </a:lnTo>
                <a:cubicBezTo>
                  <a:pt x="341935" y="285395"/>
                  <a:pt x="343281" y="296164"/>
                  <a:pt x="343281" y="312992"/>
                </a:cubicBezTo>
                <a:lnTo>
                  <a:pt x="345301" y="312992"/>
                </a:lnTo>
                <a:lnTo>
                  <a:pt x="353378" y="310973"/>
                </a:lnTo>
                <a:lnTo>
                  <a:pt x="354388" y="310973"/>
                </a:lnTo>
                <a:lnTo>
                  <a:pt x="354388" y="320059"/>
                </a:lnTo>
                <a:cubicBezTo>
                  <a:pt x="346983" y="326117"/>
                  <a:pt x="343281" y="329819"/>
                  <a:pt x="343281" y="331166"/>
                </a:cubicBezTo>
                <a:lnTo>
                  <a:pt x="343281" y="333185"/>
                </a:lnTo>
                <a:cubicBezTo>
                  <a:pt x="360109" y="331166"/>
                  <a:pt x="370205" y="328473"/>
                  <a:pt x="373571" y="325108"/>
                </a:cubicBezTo>
                <a:lnTo>
                  <a:pt x="382658" y="325108"/>
                </a:lnTo>
                <a:cubicBezTo>
                  <a:pt x="384004" y="325781"/>
                  <a:pt x="386360" y="328473"/>
                  <a:pt x="389725" y="333185"/>
                </a:cubicBezTo>
                <a:cubicBezTo>
                  <a:pt x="388379" y="333185"/>
                  <a:pt x="387706" y="333858"/>
                  <a:pt x="387706" y="335204"/>
                </a:cubicBezTo>
                <a:cubicBezTo>
                  <a:pt x="390398" y="335204"/>
                  <a:pt x="391745" y="337224"/>
                  <a:pt x="391745" y="341262"/>
                </a:cubicBezTo>
                <a:cubicBezTo>
                  <a:pt x="385687" y="352032"/>
                  <a:pt x="382658" y="359099"/>
                  <a:pt x="382658" y="362465"/>
                </a:cubicBezTo>
                <a:lnTo>
                  <a:pt x="383667" y="362465"/>
                </a:lnTo>
                <a:lnTo>
                  <a:pt x="387706" y="360445"/>
                </a:lnTo>
                <a:lnTo>
                  <a:pt x="387706" y="362465"/>
                </a:lnTo>
                <a:cubicBezTo>
                  <a:pt x="387706" y="363138"/>
                  <a:pt x="386360" y="364484"/>
                  <a:pt x="383667" y="366503"/>
                </a:cubicBezTo>
                <a:cubicBezTo>
                  <a:pt x="380975" y="369196"/>
                  <a:pt x="377610" y="372225"/>
                  <a:pt x="373571" y="375590"/>
                </a:cubicBezTo>
                <a:lnTo>
                  <a:pt x="370542" y="373571"/>
                </a:lnTo>
                <a:cubicBezTo>
                  <a:pt x="363811" y="382321"/>
                  <a:pt x="359772" y="388379"/>
                  <a:pt x="358426" y="391745"/>
                </a:cubicBezTo>
                <a:lnTo>
                  <a:pt x="359436" y="400831"/>
                </a:lnTo>
                <a:lnTo>
                  <a:pt x="351359" y="404870"/>
                </a:lnTo>
                <a:cubicBezTo>
                  <a:pt x="348666" y="406889"/>
                  <a:pt x="347320" y="408236"/>
                  <a:pt x="347320" y="408909"/>
                </a:cubicBezTo>
                <a:lnTo>
                  <a:pt x="347320" y="413957"/>
                </a:lnTo>
                <a:lnTo>
                  <a:pt x="349339" y="423044"/>
                </a:lnTo>
                <a:lnTo>
                  <a:pt x="347320" y="423044"/>
                </a:lnTo>
                <a:lnTo>
                  <a:pt x="349339" y="426073"/>
                </a:lnTo>
                <a:lnTo>
                  <a:pt x="347320" y="430111"/>
                </a:lnTo>
                <a:lnTo>
                  <a:pt x="353378" y="430111"/>
                </a:lnTo>
                <a:lnTo>
                  <a:pt x="353378" y="436169"/>
                </a:lnTo>
                <a:cubicBezTo>
                  <a:pt x="350686" y="438188"/>
                  <a:pt x="349339" y="443237"/>
                  <a:pt x="349339" y="451314"/>
                </a:cubicBezTo>
                <a:lnTo>
                  <a:pt x="353378" y="451314"/>
                </a:lnTo>
                <a:lnTo>
                  <a:pt x="353378" y="454343"/>
                </a:lnTo>
                <a:lnTo>
                  <a:pt x="351359" y="454343"/>
                </a:lnTo>
                <a:lnTo>
                  <a:pt x="347320" y="453333"/>
                </a:lnTo>
                <a:lnTo>
                  <a:pt x="347320" y="459391"/>
                </a:lnTo>
                <a:cubicBezTo>
                  <a:pt x="351359" y="459391"/>
                  <a:pt x="353378" y="460737"/>
                  <a:pt x="353378" y="463430"/>
                </a:cubicBezTo>
                <a:lnTo>
                  <a:pt x="353378" y="474536"/>
                </a:lnTo>
                <a:cubicBezTo>
                  <a:pt x="353378" y="477228"/>
                  <a:pt x="352032" y="478574"/>
                  <a:pt x="349339" y="478574"/>
                </a:cubicBezTo>
                <a:cubicBezTo>
                  <a:pt x="353378" y="492037"/>
                  <a:pt x="356743" y="515595"/>
                  <a:pt x="359436" y="549250"/>
                </a:cubicBezTo>
                <a:lnTo>
                  <a:pt x="356407" y="551269"/>
                </a:lnTo>
                <a:lnTo>
                  <a:pt x="368523" y="636080"/>
                </a:lnTo>
                <a:lnTo>
                  <a:pt x="366503" y="642138"/>
                </a:lnTo>
                <a:cubicBezTo>
                  <a:pt x="369869" y="664350"/>
                  <a:pt x="372225" y="690264"/>
                  <a:pt x="373571" y="719881"/>
                </a:cubicBezTo>
                <a:lnTo>
                  <a:pt x="372561" y="723919"/>
                </a:lnTo>
                <a:lnTo>
                  <a:pt x="373571" y="726948"/>
                </a:lnTo>
                <a:lnTo>
                  <a:pt x="373571" y="728968"/>
                </a:lnTo>
                <a:lnTo>
                  <a:pt x="372561" y="730987"/>
                </a:lnTo>
                <a:lnTo>
                  <a:pt x="372561" y="733006"/>
                </a:lnTo>
                <a:lnTo>
                  <a:pt x="373571" y="737045"/>
                </a:lnTo>
                <a:cubicBezTo>
                  <a:pt x="373571" y="737718"/>
                  <a:pt x="373234" y="738055"/>
                  <a:pt x="372561" y="738055"/>
                </a:cubicBezTo>
                <a:lnTo>
                  <a:pt x="373571" y="747141"/>
                </a:lnTo>
                <a:lnTo>
                  <a:pt x="373571" y="749161"/>
                </a:lnTo>
                <a:lnTo>
                  <a:pt x="370542" y="754209"/>
                </a:lnTo>
                <a:lnTo>
                  <a:pt x="370542" y="788537"/>
                </a:lnTo>
                <a:cubicBezTo>
                  <a:pt x="370542" y="789883"/>
                  <a:pt x="369869" y="790556"/>
                  <a:pt x="368523" y="790556"/>
                </a:cubicBezTo>
                <a:lnTo>
                  <a:pt x="370542" y="794595"/>
                </a:lnTo>
                <a:lnTo>
                  <a:pt x="370542" y="797624"/>
                </a:lnTo>
                <a:cubicBezTo>
                  <a:pt x="369196" y="800989"/>
                  <a:pt x="365494" y="802672"/>
                  <a:pt x="359436" y="802672"/>
                </a:cubicBezTo>
                <a:lnTo>
                  <a:pt x="351359" y="802672"/>
                </a:lnTo>
                <a:lnTo>
                  <a:pt x="337223" y="792576"/>
                </a:lnTo>
                <a:lnTo>
                  <a:pt x="335204" y="792576"/>
                </a:lnTo>
                <a:cubicBezTo>
                  <a:pt x="335204" y="796614"/>
                  <a:pt x="332848" y="799980"/>
                  <a:pt x="328137" y="802672"/>
                </a:cubicBezTo>
                <a:lnTo>
                  <a:pt x="329146" y="805701"/>
                </a:lnTo>
                <a:lnTo>
                  <a:pt x="330156" y="808730"/>
                </a:lnTo>
                <a:lnTo>
                  <a:pt x="331166" y="814788"/>
                </a:lnTo>
                <a:lnTo>
                  <a:pt x="332175" y="819836"/>
                </a:lnTo>
                <a:lnTo>
                  <a:pt x="328137" y="821856"/>
                </a:lnTo>
                <a:lnTo>
                  <a:pt x="324098" y="821856"/>
                </a:lnTo>
                <a:cubicBezTo>
                  <a:pt x="318040" y="821856"/>
                  <a:pt x="314675" y="820509"/>
                  <a:pt x="314002" y="817817"/>
                </a:cubicBezTo>
                <a:lnTo>
                  <a:pt x="311982" y="818827"/>
                </a:lnTo>
                <a:cubicBezTo>
                  <a:pt x="309290" y="818827"/>
                  <a:pt x="307944" y="817817"/>
                  <a:pt x="307944" y="815798"/>
                </a:cubicBezTo>
                <a:lnTo>
                  <a:pt x="307944" y="809740"/>
                </a:lnTo>
                <a:lnTo>
                  <a:pt x="302895" y="806711"/>
                </a:lnTo>
                <a:lnTo>
                  <a:pt x="301886" y="806711"/>
                </a:lnTo>
                <a:cubicBezTo>
                  <a:pt x="301886" y="810076"/>
                  <a:pt x="299193" y="812432"/>
                  <a:pt x="293809" y="813778"/>
                </a:cubicBezTo>
                <a:cubicBezTo>
                  <a:pt x="293809" y="815125"/>
                  <a:pt x="293472" y="815798"/>
                  <a:pt x="292799" y="815798"/>
                </a:cubicBezTo>
                <a:lnTo>
                  <a:pt x="293809" y="818827"/>
                </a:lnTo>
                <a:cubicBezTo>
                  <a:pt x="288424" y="826231"/>
                  <a:pt x="280683" y="832625"/>
                  <a:pt x="270587" y="838010"/>
                </a:cubicBezTo>
                <a:lnTo>
                  <a:pt x="262509" y="838010"/>
                </a:lnTo>
                <a:cubicBezTo>
                  <a:pt x="260490" y="838010"/>
                  <a:pt x="259480" y="837000"/>
                  <a:pt x="259480" y="834981"/>
                </a:cubicBezTo>
                <a:cubicBezTo>
                  <a:pt x="261500" y="832289"/>
                  <a:pt x="263856" y="830942"/>
                  <a:pt x="266548" y="830942"/>
                </a:cubicBezTo>
                <a:lnTo>
                  <a:pt x="255442" y="818827"/>
                </a:lnTo>
                <a:lnTo>
                  <a:pt x="252413" y="819836"/>
                </a:lnTo>
                <a:cubicBezTo>
                  <a:pt x="249721" y="819836"/>
                  <a:pt x="245682" y="819163"/>
                  <a:pt x="240297" y="817817"/>
                </a:cubicBezTo>
                <a:lnTo>
                  <a:pt x="238278" y="819836"/>
                </a:lnTo>
                <a:lnTo>
                  <a:pt x="245345" y="821856"/>
                </a:lnTo>
                <a:lnTo>
                  <a:pt x="245345" y="825894"/>
                </a:lnTo>
                <a:lnTo>
                  <a:pt x="238278" y="827913"/>
                </a:lnTo>
                <a:lnTo>
                  <a:pt x="233230" y="818827"/>
                </a:lnTo>
                <a:lnTo>
                  <a:pt x="236259" y="813778"/>
                </a:lnTo>
                <a:lnTo>
                  <a:pt x="224143" y="811759"/>
                </a:lnTo>
                <a:lnTo>
                  <a:pt x="226162" y="802672"/>
                </a:lnTo>
                <a:cubicBezTo>
                  <a:pt x="224143" y="802672"/>
                  <a:pt x="221450" y="800653"/>
                  <a:pt x="218085" y="796614"/>
                </a:cubicBezTo>
                <a:lnTo>
                  <a:pt x="218085" y="792576"/>
                </a:lnTo>
                <a:lnTo>
                  <a:pt x="221114" y="792576"/>
                </a:lnTo>
                <a:cubicBezTo>
                  <a:pt x="202267" y="761613"/>
                  <a:pt x="189141" y="746132"/>
                  <a:pt x="181737" y="746132"/>
                </a:cubicBezTo>
                <a:cubicBezTo>
                  <a:pt x="181737" y="748151"/>
                  <a:pt x="180391" y="749161"/>
                  <a:pt x="177699" y="749161"/>
                </a:cubicBezTo>
                <a:lnTo>
                  <a:pt x="168612" y="738055"/>
                </a:lnTo>
                <a:lnTo>
                  <a:pt x="168612" y="737045"/>
                </a:lnTo>
                <a:lnTo>
                  <a:pt x="170631" y="733006"/>
                </a:lnTo>
                <a:cubicBezTo>
                  <a:pt x="165920" y="733006"/>
                  <a:pt x="162554" y="727621"/>
                  <a:pt x="160535" y="716852"/>
                </a:cubicBezTo>
                <a:cubicBezTo>
                  <a:pt x="153804" y="713486"/>
                  <a:pt x="147746" y="708775"/>
                  <a:pt x="142361" y="702717"/>
                </a:cubicBezTo>
                <a:lnTo>
                  <a:pt x="137313" y="702717"/>
                </a:lnTo>
                <a:cubicBezTo>
                  <a:pt x="137313" y="706755"/>
                  <a:pt x="134620" y="710457"/>
                  <a:pt x="129236" y="713823"/>
                </a:cubicBezTo>
                <a:cubicBezTo>
                  <a:pt x="129236" y="714496"/>
                  <a:pt x="123178" y="719544"/>
                  <a:pt x="111062" y="728968"/>
                </a:cubicBezTo>
                <a:cubicBezTo>
                  <a:pt x="111062" y="731660"/>
                  <a:pt x="108370" y="733006"/>
                  <a:pt x="102985" y="733006"/>
                </a:cubicBezTo>
                <a:lnTo>
                  <a:pt x="97936" y="733006"/>
                </a:lnTo>
                <a:cubicBezTo>
                  <a:pt x="95917" y="733006"/>
                  <a:pt x="94908" y="731660"/>
                  <a:pt x="94908" y="728968"/>
                </a:cubicBezTo>
                <a:lnTo>
                  <a:pt x="94908" y="725939"/>
                </a:lnTo>
                <a:cubicBezTo>
                  <a:pt x="94908" y="724593"/>
                  <a:pt x="95581" y="723919"/>
                  <a:pt x="96927" y="723919"/>
                </a:cubicBezTo>
                <a:cubicBezTo>
                  <a:pt x="96254" y="720554"/>
                  <a:pt x="93225" y="718198"/>
                  <a:pt x="87840" y="716852"/>
                </a:cubicBezTo>
                <a:cubicBezTo>
                  <a:pt x="87840" y="718871"/>
                  <a:pt x="86494" y="719881"/>
                  <a:pt x="83801" y="719881"/>
                </a:cubicBezTo>
                <a:lnTo>
                  <a:pt x="81782" y="719881"/>
                </a:lnTo>
                <a:lnTo>
                  <a:pt x="81782" y="717862"/>
                </a:lnTo>
                <a:lnTo>
                  <a:pt x="85821" y="713823"/>
                </a:lnTo>
                <a:lnTo>
                  <a:pt x="83801" y="713823"/>
                </a:lnTo>
                <a:lnTo>
                  <a:pt x="77743" y="715842"/>
                </a:lnTo>
                <a:cubicBezTo>
                  <a:pt x="77743" y="710457"/>
                  <a:pt x="74715" y="707765"/>
                  <a:pt x="68657" y="707765"/>
                </a:cubicBezTo>
                <a:lnTo>
                  <a:pt x="68657" y="706755"/>
                </a:lnTo>
                <a:lnTo>
                  <a:pt x="60579" y="707765"/>
                </a:lnTo>
                <a:lnTo>
                  <a:pt x="54521" y="707765"/>
                </a:lnTo>
                <a:cubicBezTo>
                  <a:pt x="54521" y="706419"/>
                  <a:pt x="52166" y="703053"/>
                  <a:pt x="47454" y="697669"/>
                </a:cubicBezTo>
                <a:lnTo>
                  <a:pt x="49473" y="688582"/>
                </a:lnTo>
                <a:lnTo>
                  <a:pt x="49473" y="685553"/>
                </a:lnTo>
                <a:lnTo>
                  <a:pt x="18174" y="640118"/>
                </a:lnTo>
                <a:cubicBezTo>
                  <a:pt x="16828" y="633387"/>
                  <a:pt x="12789" y="625647"/>
                  <a:pt x="6058" y="616897"/>
                </a:cubicBezTo>
                <a:lnTo>
                  <a:pt x="6058" y="615887"/>
                </a:lnTo>
                <a:lnTo>
                  <a:pt x="10097" y="615887"/>
                </a:lnTo>
                <a:cubicBezTo>
                  <a:pt x="10097" y="619252"/>
                  <a:pt x="11443" y="620935"/>
                  <a:pt x="14136" y="620935"/>
                </a:cubicBezTo>
                <a:lnTo>
                  <a:pt x="16155" y="620935"/>
                </a:lnTo>
                <a:lnTo>
                  <a:pt x="23222" y="616695"/>
                </a:lnTo>
                <a:lnTo>
                  <a:pt x="23222" y="618916"/>
                </a:lnTo>
                <a:lnTo>
                  <a:pt x="25242" y="618916"/>
                </a:lnTo>
                <a:lnTo>
                  <a:pt x="25242" y="615887"/>
                </a:lnTo>
                <a:lnTo>
                  <a:pt x="24569" y="615887"/>
                </a:lnTo>
                <a:lnTo>
                  <a:pt x="31300" y="611848"/>
                </a:lnTo>
                <a:cubicBezTo>
                  <a:pt x="32646" y="611848"/>
                  <a:pt x="33319" y="612521"/>
                  <a:pt x="33319" y="613868"/>
                </a:cubicBezTo>
                <a:cubicBezTo>
                  <a:pt x="45435" y="613868"/>
                  <a:pt x="54858" y="606463"/>
                  <a:pt x="61589" y="591655"/>
                </a:cubicBezTo>
                <a:cubicBezTo>
                  <a:pt x="63608" y="591655"/>
                  <a:pt x="72359" y="582905"/>
                  <a:pt x="87840" y="565404"/>
                </a:cubicBezTo>
                <a:cubicBezTo>
                  <a:pt x="97936" y="558000"/>
                  <a:pt x="102985" y="551942"/>
                  <a:pt x="102985" y="547231"/>
                </a:cubicBezTo>
                <a:lnTo>
                  <a:pt x="105004" y="547231"/>
                </a:lnTo>
                <a:lnTo>
                  <a:pt x="108033" y="549250"/>
                </a:lnTo>
                <a:cubicBezTo>
                  <a:pt x="129572" y="525692"/>
                  <a:pt x="141015" y="513912"/>
                  <a:pt x="142361" y="513912"/>
                </a:cubicBezTo>
                <a:lnTo>
                  <a:pt x="148419" y="514922"/>
                </a:lnTo>
                <a:cubicBezTo>
                  <a:pt x="149765" y="511556"/>
                  <a:pt x="155823" y="507854"/>
                  <a:pt x="166593" y="503816"/>
                </a:cubicBezTo>
                <a:lnTo>
                  <a:pt x="165583" y="499777"/>
                </a:lnTo>
                <a:cubicBezTo>
                  <a:pt x="183084" y="486315"/>
                  <a:pt x="191834" y="476892"/>
                  <a:pt x="191834" y="471507"/>
                </a:cubicBezTo>
                <a:cubicBezTo>
                  <a:pt x="193853" y="471507"/>
                  <a:pt x="214046" y="449295"/>
                  <a:pt x="252413" y="404870"/>
                </a:cubicBezTo>
                <a:cubicBezTo>
                  <a:pt x="250394" y="404870"/>
                  <a:pt x="249384" y="403860"/>
                  <a:pt x="249384" y="401841"/>
                </a:cubicBezTo>
                <a:lnTo>
                  <a:pt x="249384" y="396793"/>
                </a:lnTo>
                <a:lnTo>
                  <a:pt x="252413" y="396793"/>
                </a:lnTo>
                <a:lnTo>
                  <a:pt x="252413" y="381648"/>
                </a:lnTo>
                <a:cubicBezTo>
                  <a:pt x="252413" y="368186"/>
                  <a:pt x="249047" y="357080"/>
                  <a:pt x="242316" y="348330"/>
                </a:cubicBezTo>
                <a:lnTo>
                  <a:pt x="243326" y="339243"/>
                </a:lnTo>
                <a:lnTo>
                  <a:pt x="243326" y="337224"/>
                </a:lnTo>
                <a:cubicBezTo>
                  <a:pt x="242653" y="337224"/>
                  <a:pt x="240634" y="339579"/>
                  <a:pt x="237268" y="344291"/>
                </a:cubicBezTo>
                <a:cubicBezTo>
                  <a:pt x="232556" y="349676"/>
                  <a:pt x="227172" y="356743"/>
                  <a:pt x="221114" y="365494"/>
                </a:cubicBezTo>
                <a:cubicBezTo>
                  <a:pt x="217075" y="369532"/>
                  <a:pt x="210344" y="380638"/>
                  <a:pt x="200921" y="398812"/>
                </a:cubicBezTo>
                <a:cubicBezTo>
                  <a:pt x="199575" y="398812"/>
                  <a:pt x="198901" y="398139"/>
                  <a:pt x="198901" y="396793"/>
                </a:cubicBezTo>
                <a:lnTo>
                  <a:pt x="194863" y="398812"/>
                </a:lnTo>
                <a:cubicBezTo>
                  <a:pt x="189478" y="398812"/>
                  <a:pt x="181401" y="394437"/>
                  <a:pt x="170631" y="385687"/>
                </a:cubicBezTo>
                <a:cubicBezTo>
                  <a:pt x="159862" y="403860"/>
                  <a:pt x="148756" y="412947"/>
                  <a:pt x="137313" y="412947"/>
                </a:cubicBezTo>
                <a:lnTo>
                  <a:pt x="133274" y="409918"/>
                </a:lnTo>
                <a:lnTo>
                  <a:pt x="130245" y="405880"/>
                </a:lnTo>
                <a:lnTo>
                  <a:pt x="127216" y="403860"/>
                </a:lnTo>
                <a:cubicBezTo>
                  <a:pt x="128563" y="403860"/>
                  <a:pt x="129236" y="403187"/>
                  <a:pt x="129236" y="401841"/>
                </a:cubicBezTo>
                <a:lnTo>
                  <a:pt x="123178" y="401841"/>
                </a:lnTo>
                <a:lnTo>
                  <a:pt x="114091" y="406889"/>
                </a:lnTo>
                <a:lnTo>
                  <a:pt x="114091" y="404870"/>
                </a:lnTo>
                <a:cubicBezTo>
                  <a:pt x="115437" y="403524"/>
                  <a:pt x="116110" y="400158"/>
                  <a:pt x="116110" y="394774"/>
                </a:cubicBezTo>
                <a:lnTo>
                  <a:pt x="106014" y="393764"/>
                </a:lnTo>
                <a:lnTo>
                  <a:pt x="94908" y="393764"/>
                </a:lnTo>
                <a:lnTo>
                  <a:pt x="85821" y="377609"/>
                </a:lnTo>
                <a:cubicBezTo>
                  <a:pt x="80436" y="368859"/>
                  <a:pt x="66637" y="346647"/>
                  <a:pt x="44425" y="310973"/>
                </a:cubicBezTo>
                <a:lnTo>
                  <a:pt x="62599" y="296837"/>
                </a:lnTo>
                <a:lnTo>
                  <a:pt x="68657" y="299866"/>
                </a:lnTo>
                <a:lnTo>
                  <a:pt x="73705" y="283712"/>
                </a:lnTo>
                <a:lnTo>
                  <a:pt x="71686" y="279673"/>
                </a:lnTo>
                <a:cubicBezTo>
                  <a:pt x="79090" y="276308"/>
                  <a:pt x="83128" y="273279"/>
                  <a:pt x="83801" y="270587"/>
                </a:cubicBezTo>
                <a:lnTo>
                  <a:pt x="81782" y="266548"/>
                </a:lnTo>
                <a:lnTo>
                  <a:pt x="83801" y="266548"/>
                </a:lnTo>
                <a:cubicBezTo>
                  <a:pt x="87840" y="266548"/>
                  <a:pt x="89859" y="268904"/>
                  <a:pt x="89859" y="273616"/>
                </a:cubicBezTo>
                <a:lnTo>
                  <a:pt x="94908" y="270587"/>
                </a:lnTo>
                <a:lnTo>
                  <a:pt x="94908" y="273616"/>
                </a:lnTo>
                <a:cubicBezTo>
                  <a:pt x="98946" y="270250"/>
                  <a:pt x="100965" y="266548"/>
                  <a:pt x="100965" y="262509"/>
                </a:cubicBezTo>
                <a:cubicBezTo>
                  <a:pt x="100292" y="262509"/>
                  <a:pt x="99956" y="261836"/>
                  <a:pt x="99956" y="260490"/>
                </a:cubicBezTo>
                <a:lnTo>
                  <a:pt x="102985" y="258471"/>
                </a:lnTo>
                <a:lnTo>
                  <a:pt x="111062" y="258471"/>
                </a:lnTo>
                <a:cubicBezTo>
                  <a:pt x="112408" y="258471"/>
                  <a:pt x="113081" y="259144"/>
                  <a:pt x="113081" y="260490"/>
                </a:cubicBezTo>
                <a:lnTo>
                  <a:pt x="116110" y="258471"/>
                </a:lnTo>
                <a:lnTo>
                  <a:pt x="118129" y="258471"/>
                </a:lnTo>
                <a:cubicBezTo>
                  <a:pt x="119476" y="258471"/>
                  <a:pt x="120149" y="259144"/>
                  <a:pt x="120149" y="260490"/>
                </a:cubicBezTo>
                <a:cubicBezTo>
                  <a:pt x="122841" y="259817"/>
                  <a:pt x="127216" y="256788"/>
                  <a:pt x="133274" y="251403"/>
                </a:cubicBezTo>
                <a:lnTo>
                  <a:pt x="137313" y="256451"/>
                </a:lnTo>
                <a:lnTo>
                  <a:pt x="146400" y="255442"/>
                </a:lnTo>
                <a:lnTo>
                  <a:pt x="149429" y="254432"/>
                </a:lnTo>
                <a:lnTo>
                  <a:pt x="151448" y="254432"/>
                </a:lnTo>
                <a:lnTo>
                  <a:pt x="155487" y="255442"/>
                </a:lnTo>
                <a:lnTo>
                  <a:pt x="160535" y="257461"/>
                </a:lnTo>
                <a:lnTo>
                  <a:pt x="161544" y="258471"/>
                </a:lnTo>
                <a:lnTo>
                  <a:pt x="163564" y="258471"/>
                </a:lnTo>
                <a:lnTo>
                  <a:pt x="175680" y="256451"/>
                </a:lnTo>
                <a:lnTo>
                  <a:pt x="175680" y="258471"/>
                </a:lnTo>
                <a:cubicBezTo>
                  <a:pt x="187795" y="252413"/>
                  <a:pt x="198228" y="249384"/>
                  <a:pt x="206979" y="249384"/>
                </a:cubicBezTo>
                <a:lnTo>
                  <a:pt x="211017" y="251403"/>
                </a:lnTo>
                <a:cubicBezTo>
                  <a:pt x="224479" y="243999"/>
                  <a:pt x="234912" y="236932"/>
                  <a:pt x="242316" y="230201"/>
                </a:cubicBezTo>
                <a:lnTo>
                  <a:pt x="240297" y="227172"/>
                </a:lnTo>
                <a:lnTo>
                  <a:pt x="247365" y="216065"/>
                </a:lnTo>
                <a:lnTo>
                  <a:pt x="236259" y="160535"/>
                </a:lnTo>
                <a:lnTo>
                  <a:pt x="236259" y="95917"/>
                </a:lnTo>
                <a:cubicBezTo>
                  <a:pt x="235585" y="93225"/>
                  <a:pt x="235249" y="87167"/>
                  <a:pt x="235249" y="77743"/>
                </a:cubicBezTo>
                <a:cubicBezTo>
                  <a:pt x="233230" y="77743"/>
                  <a:pt x="232220" y="76397"/>
                  <a:pt x="232220" y="73705"/>
                </a:cubicBezTo>
                <a:lnTo>
                  <a:pt x="232220" y="71686"/>
                </a:lnTo>
                <a:cubicBezTo>
                  <a:pt x="234912" y="71686"/>
                  <a:pt x="236259" y="68993"/>
                  <a:pt x="236259" y="63608"/>
                </a:cubicBezTo>
                <a:lnTo>
                  <a:pt x="236259" y="56541"/>
                </a:lnTo>
                <a:cubicBezTo>
                  <a:pt x="233566" y="56541"/>
                  <a:pt x="232220" y="55195"/>
                  <a:pt x="232220" y="52502"/>
                </a:cubicBezTo>
                <a:lnTo>
                  <a:pt x="238278" y="51493"/>
                </a:lnTo>
                <a:lnTo>
                  <a:pt x="238278" y="46444"/>
                </a:lnTo>
                <a:lnTo>
                  <a:pt x="235249" y="46444"/>
                </a:lnTo>
                <a:lnTo>
                  <a:pt x="235249" y="44425"/>
                </a:lnTo>
                <a:cubicBezTo>
                  <a:pt x="235249" y="41733"/>
                  <a:pt x="236932" y="40386"/>
                  <a:pt x="240297" y="40386"/>
                </a:cubicBezTo>
                <a:cubicBezTo>
                  <a:pt x="238951" y="35002"/>
                  <a:pt x="234239" y="27261"/>
                  <a:pt x="226162" y="17164"/>
                </a:cubicBezTo>
                <a:lnTo>
                  <a:pt x="222123" y="4039"/>
                </a:lnTo>
                <a:cubicBezTo>
                  <a:pt x="222797" y="2693"/>
                  <a:pt x="223470" y="1683"/>
                  <a:pt x="224143" y="101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92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E283C1D-8AEA-E610-0480-1B7D25E3A3F8}"/>
              </a:ext>
            </a:extLst>
          </p:cNvPr>
          <p:cNvSpPr txBox="1"/>
          <p:nvPr/>
        </p:nvSpPr>
        <p:spPr>
          <a:xfrm>
            <a:off x="9707998" y="1089887"/>
            <a:ext cx="792385" cy="971007"/>
          </a:xfrm>
          <a:custGeom>
            <a:avLst/>
            <a:gdLst/>
            <a:ahLst/>
            <a:cxnLst/>
            <a:rect l="l" t="t" r="r" b="b"/>
            <a:pathLst>
              <a:path w="792385" h="971007">
                <a:moveTo>
                  <a:pt x="652710" y="956234"/>
                </a:moveTo>
                <a:lnTo>
                  <a:pt x="655396" y="956234"/>
                </a:lnTo>
                <a:lnTo>
                  <a:pt x="655396" y="961605"/>
                </a:lnTo>
                <a:lnTo>
                  <a:pt x="652710" y="961605"/>
                </a:lnTo>
                <a:close/>
                <a:moveTo>
                  <a:pt x="198768" y="867594"/>
                </a:moveTo>
                <a:lnTo>
                  <a:pt x="198768" y="868937"/>
                </a:lnTo>
                <a:lnTo>
                  <a:pt x="205483" y="868937"/>
                </a:lnTo>
                <a:lnTo>
                  <a:pt x="205483" y="867594"/>
                </a:lnTo>
                <a:close/>
                <a:moveTo>
                  <a:pt x="147733" y="860879"/>
                </a:moveTo>
                <a:cubicBezTo>
                  <a:pt x="151314" y="861774"/>
                  <a:pt x="153105" y="863117"/>
                  <a:pt x="153105" y="864908"/>
                </a:cubicBezTo>
                <a:lnTo>
                  <a:pt x="153105" y="867594"/>
                </a:lnTo>
                <a:cubicBezTo>
                  <a:pt x="149524" y="867594"/>
                  <a:pt x="147733" y="866251"/>
                  <a:pt x="147733" y="863565"/>
                </a:cubicBezTo>
                <a:close/>
                <a:moveTo>
                  <a:pt x="778955" y="808501"/>
                </a:moveTo>
                <a:lnTo>
                  <a:pt x="781641" y="808501"/>
                </a:lnTo>
                <a:cubicBezTo>
                  <a:pt x="783431" y="810291"/>
                  <a:pt x="784327" y="811634"/>
                  <a:pt x="784327" y="812530"/>
                </a:cubicBezTo>
                <a:cubicBezTo>
                  <a:pt x="783431" y="814321"/>
                  <a:pt x="782984" y="817007"/>
                  <a:pt x="782984" y="820588"/>
                </a:cubicBezTo>
                <a:lnTo>
                  <a:pt x="778955" y="820588"/>
                </a:lnTo>
                <a:close/>
                <a:moveTo>
                  <a:pt x="782984" y="791041"/>
                </a:moveTo>
                <a:lnTo>
                  <a:pt x="782984" y="795070"/>
                </a:lnTo>
                <a:cubicBezTo>
                  <a:pt x="782984" y="797757"/>
                  <a:pt x="781641" y="799099"/>
                  <a:pt x="778955" y="799099"/>
                </a:cubicBezTo>
                <a:lnTo>
                  <a:pt x="778955" y="797757"/>
                </a:lnTo>
                <a:cubicBezTo>
                  <a:pt x="778955" y="794175"/>
                  <a:pt x="780298" y="791937"/>
                  <a:pt x="782984" y="791041"/>
                </a:cubicBezTo>
                <a:close/>
                <a:moveTo>
                  <a:pt x="778955" y="777611"/>
                </a:moveTo>
                <a:lnTo>
                  <a:pt x="781641" y="777611"/>
                </a:lnTo>
                <a:lnTo>
                  <a:pt x="781641" y="781640"/>
                </a:lnTo>
                <a:lnTo>
                  <a:pt x="778955" y="781640"/>
                </a:lnTo>
                <a:close/>
                <a:moveTo>
                  <a:pt x="778955" y="756123"/>
                </a:moveTo>
                <a:lnTo>
                  <a:pt x="782984" y="756123"/>
                </a:lnTo>
                <a:lnTo>
                  <a:pt x="782984" y="760152"/>
                </a:lnTo>
                <a:lnTo>
                  <a:pt x="778955" y="760152"/>
                </a:lnTo>
                <a:close/>
                <a:moveTo>
                  <a:pt x="738664" y="738663"/>
                </a:moveTo>
                <a:lnTo>
                  <a:pt x="738664" y="742692"/>
                </a:lnTo>
                <a:lnTo>
                  <a:pt x="734635" y="740006"/>
                </a:lnTo>
                <a:lnTo>
                  <a:pt x="731949" y="740006"/>
                </a:lnTo>
                <a:lnTo>
                  <a:pt x="731949" y="758809"/>
                </a:lnTo>
                <a:cubicBezTo>
                  <a:pt x="736425" y="758809"/>
                  <a:pt x="738664" y="761047"/>
                  <a:pt x="738664" y="765524"/>
                </a:cubicBezTo>
                <a:lnTo>
                  <a:pt x="741350" y="765524"/>
                </a:lnTo>
                <a:lnTo>
                  <a:pt x="741350" y="753437"/>
                </a:lnTo>
                <a:lnTo>
                  <a:pt x="737321" y="746722"/>
                </a:lnTo>
                <a:lnTo>
                  <a:pt x="741350" y="746722"/>
                </a:lnTo>
                <a:lnTo>
                  <a:pt x="741350" y="738663"/>
                </a:lnTo>
                <a:close/>
                <a:moveTo>
                  <a:pt x="212198" y="734634"/>
                </a:moveTo>
                <a:lnTo>
                  <a:pt x="212198" y="737320"/>
                </a:lnTo>
                <a:lnTo>
                  <a:pt x="216227" y="737320"/>
                </a:lnTo>
                <a:lnTo>
                  <a:pt x="216227" y="734634"/>
                </a:lnTo>
                <a:close/>
                <a:moveTo>
                  <a:pt x="245774" y="727919"/>
                </a:moveTo>
                <a:cubicBezTo>
                  <a:pt x="243983" y="729710"/>
                  <a:pt x="243088" y="731053"/>
                  <a:pt x="243088" y="731948"/>
                </a:cubicBezTo>
                <a:lnTo>
                  <a:pt x="248460" y="731948"/>
                </a:lnTo>
                <a:lnTo>
                  <a:pt x="248460" y="727919"/>
                </a:lnTo>
                <a:close/>
                <a:moveTo>
                  <a:pt x="737321" y="718518"/>
                </a:moveTo>
                <a:cubicBezTo>
                  <a:pt x="733739" y="718518"/>
                  <a:pt x="731949" y="719861"/>
                  <a:pt x="731949" y="722547"/>
                </a:cubicBezTo>
                <a:lnTo>
                  <a:pt x="731949" y="731948"/>
                </a:lnTo>
                <a:cubicBezTo>
                  <a:pt x="732844" y="733739"/>
                  <a:pt x="733739" y="735082"/>
                  <a:pt x="734635" y="735977"/>
                </a:cubicBezTo>
                <a:lnTo>
                  <a:pt x="737321" y="737320"/>
                </a:lnTo>
                <a:close/>
                <a:moveTo>
                  <a:pt x="307553" y="715832"/>
                </a:moveTo>
                <a:lnTo>
                  <a:pt x="319640" y="718518"/>
                </a:lnTo>
                <a:lnTo>
                  <a:pt x="319640" y="722547"/>
                </a:lnTo>
                <a:lnTo>
                  <a:pt x="312925" y="722547"/>
                </a:lnTo>
                <a:cubicBezTo>
                  <a:pt x="309344" y="722547"/>
                  <a:pt x="307553" y="721204"/>
                  <a:pt x="307553" y="718518"/>
                </a:cubicBezTo>
                <a:close/>
                <a:moveTo>
                  <a:pt x="2686" y="715832"/>
                </a:moveTo>
                <a:lnTo>
                  <a:pt x="6715" y="715832"/>
                </a:lnTo>
                <a:lnTo>
                  <a:pt x="6715" y="719861"/>
                </a:lnTo>
                <a:lnTo>
                  <a:pt x="2686" y="719861"/>
                </a:lnTo>
                <a:close/>
                <a:moveTo>
                  <a:pt x="267262" y="714489"/>
                </a:moveTo>
                <a:cubicBezTo>
                  <a:pt x="267262" y="717175"/>
                  <a:pt x="268157" y="718518"/>
                  <a:pt x="269948" y="718518"/>
                </a:cubicBezTo>
                <a:lnTo>
                  <a:pt x="272634" y="714489"/>
                </a:lnTo>
                <a:close/>
                <a:moveTo>
                  <a:pt x="734635" y="690314"/>
                </a:moveTo>
                <a:lnTo>
                  <a:pt x="731949" y="698373"/>
                </a:lnTo>
                <a:lnTo>
                  <a:pt x="734635" y="710460"/>
                </a:lnTo>
                <a:lnTo>
                  <a:pt x="737321" y="710460"/>
                </a:lnTo>
                <a:lnTo>
                  <a:pt x="737321" y="690314"/>
                </a:lnTo>
                <a:close/>
                <a:moveTo>
                  <a:pt x="216227" y="690314"/>
                </a:moveTo>
                <a:lnTo>
                  <a:pt x="221599" y="690314"/>
                </a:lnTo>
                <a:lnTo>
                  <a:pt x="221599" y="694344"/>
                </a:lnTo>
                <a:lnTo>
                  <a:pt x="216227" y="694344"/>
                </a:lnTo>
                <a:close/>
                <a:moveTo>
                  <a:pt x="166535" y="617791"/>
                </a:moveTo>
                <a:lnTo>
                  <a:pt x="166535" y="629878"/>
                </a:lnTo>
                <a:lnTo>
                  <a:pt x="167878" y="635250"/>
                </a:lnTo>
                <a:lnTo>
                  <a:pt x="169221" y="640623"/>
                </a:lnTo>
                <a:lnTo>
                  <a:pt x="171907" y="644652"/>
                </a:lnTo>
                <a:lnTo>
                  <a:pt x="169221" y="652710"/>
                </a:lnTo>
                <a:lnTo>
                  <a:pt x="170564" y="664797"/>
                </a:lnTo>
                <a:lnTo>
                  <a:pt x="170564" y="675541"/>
                </a:lnTo>
                <a:lnTo>
                  <a:pt x="171907" y="693001"/>
                </a:lnTo>
                <a:lnTo>
                  <a:pt x="171907" y="710460"/>
                </a:lnTo>
                <a:cubicBezTo>
                  <a:pt x="172803" y="711355"/>
                  <a:pt x="173250" y="712698"/>
                  <a:pt x="173250" y="714489"/>
                </a:cubicBezTo>
                <a:lnTo>
                  <a:pt x="175936" y="715832"/>
                </a:lnTo>
                <a:lnTo>
                  <a:pt x="173250" y="726576"/>
                </a:lnTo>
                <a:lnTo>
                  <a:pt x="173250" y="740006"/>
                </a:lnTo>
                <a:lnTo>
                  <a:pt x="175936" y="740006"/>
                </a:lnTo>
                <a:lnTo>
                  <a:pt x="217570" y="730605"/>
                </a:lnTo>
                <a:lnTo>
                  <a:pt x="217570" y="734634"/>
                </a:lnTo>
                <a:lnTo>
                  <a:pt x="226971" y="734634"/>
                </a:lnTo>
                <a:lnTo>
                  <a:pt x="224285" y="730605"/>
                </a:lnTo>
                <a:lnTo>
                  <a:pt x="224285" y="727919"/>
                </a:lnTo>
                <a:lnTo>
                  <a:pt x="231000" y="727919"/>
                </a:lnTo>
                <a:lnTo>
                  <a:pt x="231000" y="731948"/>
                </a:lnTo>
                <a:lnTo>
                  <a:pt x="241745" y="731948"/>
                </a:lnTo>
                <a:lnTo>
                  <a:pt x="240402" y="727919"/>
                </a:lnTo>
                <a:lnTo>
                  <a:pt x="240402" y="726576"/>
                </a:lnTo>
                <a:cubicBezTo>
                  <a:pt x="240402" y="723890"/>
                  <a:pt x="241297" y="722547"/>
                  <a:pt x="243088" y="722547"/>
                </a:cubicBezTo>
                <a:lnTo>
                  <a:pt x="251146" y="726576"/>
                </a:lnTo>
                <a:cubicBezTo>
                  <a:pt x="252041" y="727471"/>
                  <a:pt x="252489" y="728815"/>
                  <a:pt x="252489" y="730605"/>
                </a:cubicBezTo>
                <a:lnTo>
                  <a:pt x="257861" y="730605"/>
                </a:lnTo>
                <a:cubicBezTo>
                  <a:pt x="257861" y="727024"/>
                  <a:pt x="262785" y="724338"/>
                  <a:pt x="272634" y="722547"/>
                </a:cubicBezTo>
                <a:lnTo>
                  <a:pt x="272634" y="719861"/>
                </a:lnTo>
                <a:lnTo>
                  <a:pt x="255175" y="719861"/>
                </a:lnTo>
                <a:lnTo>
                  <a:pt x="257861" y="710460"/>
                </a:lnTo>
                <a:cubicBezTo>
                  <a:pt x="255175" y="710460"/>
                  <a:pt x="252937" y="708222"/>
                  <a:pt x="251146" y="703745"/>
                </a:cubicBezTo>
                <a:lnTo>
                  <a:pt x="252489" y="698373"/>
                </a:lnTo>
                <a:lnTo>
                  <a:pt x="249803" y="697030"/>
                </a:lnTo>
                <a:lnTo>
                  <a:pt x="245774" y="695687"/>
                </a:lnTo>
                <a:lnTo>
                  <a:pt x="243088" y="694344"/>
                </a:lnTo>
                <a:lnTo>
                  <a:pt x="233687" y="694344"/>
                </a:lnTo>
                <a:cubicBezTo>
                  <a:pt x="232791" y="693448"/>
                  <a:pt x="231000" y="692105"/>
                  <a:pt x="228314" y="690314"/>
                </a:cubicBezTo>
                <a:cubicBezTo>
                  <a:pt x="224733" y="687628"/>
                  <a:pt x="219361" y="684942"/>
                  <a:pt x="212198" y="682256"/>
                </a:cubicBezTo>
                <a:cubicBezTo>
                  <a:pt x="210407" y="678675"/>
                  <a:pt x="208169" y="674646"/>
                  <a:pt x="205483" y="670169"/>
                </a:cubicBezTo>
                <a:lnTo>
                  <a:pt x="202797" y="666140"/>
                </a:lnTo>
                <a:lnTo>
                  <a:pt x="200111" y="663454"/>
                </a:lnTo>
                <a:lnTo>
                  <a:pt x="202797" y="660768"/>
                </a:lnTo>
                <a:lnTo>
                  <a:pt x="201454" y="659425"/>
                </a:lnTo>
                <a:lnTo>
                  <a:pt x="200111" y="656739"/>
                </a:lnTo>
                <a:lnTo>
                  <a:pt x="197425" y="654053"/>
                </a:lnTo>
                <a:lnTo>
                  <a:pt x="194739" y="650024"/>
                </a:lnTo>
                <a:lnTo>
                  <a:pt x="188024" y="639280"/>
                </a:lnTo>
                <a:lnTo>
                  <a:pt x="178622" y="625849"/>
                </a:lnTo>
                <a:close/>
                <a:moveTo>
                  <a:pt x="166535" y="612419"/>
                </a:moveTo>
                <a:lnTo>
                  <a:pt x="166535" y="615105"/>
                </a:lnTo>
                <a:lnTo>
                  <a:pt x="169221" y="615105"/>
                </a:lnTo>
                <a:lnTo>
                  <a:pt x="169221" y="612419"/>
                </a:lnTo>
                <a:close/>
                <a:moveTo>
                  <a:pt x="769553" y="598989"/>
                </a:moveTo>
                <a:lnTo>
                  <a:pt x="772239" y="603018"/>
                </a:lnTo>
                <a:lnTo>
                  <a:pt x="772239" y="617791"/>
                </a:lnTo>
                <a:lnTo>
                  <a:pt x="773583" y="617791"/>
                </a:lnTo>
                <a:lnTo>
                  <a:pt x="773583" y="627192"/>
                </a:lnTo>
                <a:cubicBezTo>
                  <a:pt x="773583" y="628983"/>
                  <a:pt x="773135" y="629878"/>
                  <a:pt x="772239" y="629878"/>
                </a:cubicBezTo>
                <a:lnTo>
                  <a:pt x="773583" y="633907"/>
                </a:lnTo>
                <a:lnTo>
                  <a:pt x="773583" y="636593"/>
                </a:lnTo>
                <a:cubicBezTo>
                  <a:pt x="773583" y="637489"/>
                  <a:pt x="773135" y="637937"/>
                  <a:pt x="772239" y="637937"/>
                </a:cubicBezTo>
                <a:cubicBezTo>
                  <a:pt x="774925" y="643309"/>
                  <a:pt x="776269" y="649128"/>
                  <a:pt x="776269" y="655396"/>
                </a:cubicBezTo>
                <a:cubicBezTo>
                  <a:pt x="776269" y="657187"/>
                  <a:pt x="775373" y="658082"/>
                  <a:pt x="773583" y="658082"/>
                </a:cubicBezTo>
                <a:lnTo>
                  <a:pt x="776269" y="662111"/>
                </a:lnTo>
                <a:lnTo>
                  <a:pt x="776269" y="675541"/>
                </a:lnTo>
                <a:lnTo>
                  <a:pt x="778955" y="675541"/>
                </a:lnTo>
                <a:cubicBezTo>
                  <a:pt x="780745" y="675541"/>
                  <a:pt x="781641" y="674646"/>
                  <a:pt x="781641" y="672855"/>
                </a:cubicBezTo>
                <a:lnTo>
                  <a:pt x="778955" y="666140"/>
                </a:lnTo>
                <a:lnTo>
                  <a:pt x="781641" y="660768"/>
                </a:lnTo>
                <a:cubicBezTo>
                  <a:pt x="779850" y="653605"/>
                  <a:pt x="778059" y="640175"/>
                  <a:pt x="776269" y="620477"/>
                </a:cubicBezTo>
                <a:lnTo>
                  <a:pt x="778955" y="620477"/>
                </a:lnTo>
                <a:cubicBezTo>
                  <a:pt x="775373" y="616000"/>
                  <a:pt x="773583" y="608838"/>
                  <a:pt x="773583" y="598989"/>
                </a:cubicBezTo>
                <a:close/>
                <a:moveTo>
                  <a:pt x="619135" y="584215"/>
                </a:moveTo>
                <a:lnTo>
                  <a:pt x="615106" y="586902"/>
                </a:lnTo>
                <a:lnTo>
                  <a:pt x="616449" y="592274"/>
                </a:lnTo>
                <a:lnTo>
                  <a:pt x="619135" y="592274"/>
                </a:lnTo>
                <a:close/>
                <a:moveTo>
                  <a:pt x="542582" y="577500"/>
                </a:moveTo>
                <a:lnTo>
                  <a:pt x="535867" y="580186"/>
                </a:lnTo>
                <a:cubicBezTo>
                  <a:pt x="545716" y="597198"/>
                  <a:pt x="550640" y="607047"/>
                  <a:pt x="550640" y="609733"/>
                </a:cubicBezTo>
                <a:lnTo>
                  <a:pt x="549297" y="609733"/>
                </a:lnTo>
                <a:cubicBezTo>
                  <a:pt x="561832" y="632117"/>
                  <a:pt x="568100" y="645099"/>
                  <a:pt x="568100" y="648681"/>
                </a:cubicBezTo>
                <a:lnTo>
                  <a:pt x="568100" y="651367"/>
                </a:lnTo>
                <a:lnTo>
                  <a:pt x="564071" y="651367"/>
                </a:lnTo>
                <a:cubicBezTo>
                  <a:pt x="560489" y="651367"/>
                  <a:pt x="551088" y="647338"/>
                  <a:pt x="535867" y="639280"/>
                </a:cubicBezTo>
                <a:lnTo>
                  <a:pt x="535867" y="645995"/>
                </a:lnTo>
                <a:lnTo>
                  <a:pt x="529152" y="645995"/>
                </a:lnTo>
                <a:lnTo>
                  <a:pt x="529152" y="639280"/>
                </a:lnTo>
                <a:cubicBezTo>
                  <a:pt x="521989" y="651814"/>
                  <a:pt x="515274" y="658082"/>
                  <a:pt x="509007" y="658082"/>
                </a:cubicBezTo>
                <a:lnTo>
                  <a:pt x="507664" y="658082"/>
                </a:lnTo>
                <a:lnTo>
                  <a:pt x="509007" y="662111"/>
                </a:lnTo>
                <a:lnTo>
                  <a:pt x="509007" y="663454"/>
                </a:lnTo>
                <a:cubicBezTo>
                  <a:pt x="506321" y="663454"/>
                  <a:pt x="503634" y="664797"/>
                  <a:pt x="500948" y="667483"/>
                </a:cubicBezTo>
                <a:cubicBezTo>
                  <a:pt x="495576" y="662111"/>
                  <a:pt x="483489" y="656739"/>
                  <a:pt x="464687" y="651367"/>
                </a:cubicBezTo>
                <a:lnTo>
                  <a:pt x="467373" y="655396"/>
                </a:lnTo>
                <a:lnTo>
                  <a:pt x="467373" y="658082"/>
                </a:lnTo>
                <a:lnTo>
                  <a:pt x="463344" y="658082"/>
                </a:lnTo>
                <a:cubicBezTo>
                  <a:pt x="453495" y="658082"/>
                  <a:pt x="448570" y="655844"/>
                  <a:pt x="448570" y="651367"/>
                </a:cubicBezTo>
                <a:lnTo>
                  <a:pt x="447227" y="651367"/>
                </a:lnTo>
                <a:cubicBezTo>
                  <a:pt x="442751" y="651367"/>
                  <a:pt x="438274" y="652710"/>
                  <a:pt x="433797" y="655396"/>
                </a:cubicBezTo>
                <a:lnTo>
                  <a:pt x="429768" y="652710"/>
                </a:lnTo>
                <a:cubicBezTo>
                  <a:pt x="417233" y="652710"/>
                  <a:pt x="402460" y="663902"/>
                  <a:pt x="385448" y="686285"/>
                </a:cubicBezTo>
                <a:lnTo>
                  <a:pt x="385448" y="688971"/>
                </a:lnTo>
                <a:lnTo>
                  <a:pt x="384105" y="688971"/>
                </a:lnTo>
                <a:lnTo>
                  <a:pt x="378733" y="686285"/>
                </a:lnTo>
                <a:cubicBezTo>
                  <a:pt x="376942" y="690762"/>
                  <a:pt x="372466" y="694791"/>
                  <a:pt x="365303" y="698373"/>
                </a:cubicBezTo>
                <a:cubicBezTo>
                  <a:pt x="363512" y="698373"/>
                  <a:pt x="362617" y="697925"/>
                  <a:pt x="362617" y="697030"/>
                </a:cubicBezTo>
                <a:lnTo>
                  <a:pt x="342471" y="701059"/>
                </a:lnTo>
                <a:cubicBezTo>
                  <a:pt x="337099" y="698373"/>
                  <a:pt x="332623" y="697030"/>
                  <a:pt x="329041" y="697030"/>
                </a:cubicBezTo>
                <a:cubicBezTo>
                  <a:pt x="315611" y="706878"/>
                  <a:pt x="300390" y="714041"/>
                  <a:pt x="283378" y="718518"/>
                </a:cubicBezTo>
                <a:lnTo>
                  <a:pt x="280692" y="725233"/>
                </a:lnTo>
                <a:cubicBezTo>
                  <a:pt x="282483" y="725233"/>
                  <a:pt x="283378" y="725681"/>
                  <a:pt x="283378" y="726576"/>
                </a:cubicBezTo>
                <a:cubicBezTo>
                  <a:pt x="281588" y="726576"/>
                  <a:pt x="280692" y="727024"/>
                  <a:pt x="280692" y="727919"/>
                </a:cubicBezTo>
                <a:cubicBezTo>
                  <a:pt x="282483" y="727919"/>
                  <a:pt x="283378" y="728815"/>
                  <a:pt x="283378" y="730605"/>
                </a:cubicBezTo>
                <a:cubicBezTo>
                  <a:pt x="293227" y="726129"/>
                  <a:pt x="299047" y="722547"/>
                  <a:pt x="300838" y="719861"/>
                </a:cubicBezTo>
                <a:lnTo>
                  <a:pt x="303524" y="719861"/>
                </a:lnTo>
                <a:lnTo>
                  <a:pt x="303524" y="725233"/>
                </a:lnTo>
                <a:lnTo>
                  <a:pt x="298152" y="725233"/>
                </a:lnTo>
                <a:lnTo>
                  <a:pt x="298152" y="726576"/>
                </a:lnTo>
                <a:lnTo>
                  <a:pt x="304867" y="726576"/>
                </a:lnTo>
                <a:cubicBezTo>
                  <a:pt x="317402" y="723890"/>
                  <a:pt x="325460" y="722547"/>
                  <a:pt x="329041" y="722547"/>
                </a:cubicBezTo>
                <a:lnTo>
                  <a:pt x="326355" y="718518"/>
                </a:lnTo>
                <a:lnTo>
                  <a:pt x="326355" y="715832"/>
                </a:lnTo>
                <a:lnTo>
                  <a:pt x="351873" y="714489"/>
                </a:lnTo>
                <a:lnTo>
                  <a:pt x="353216" y="714489"/>
                </a:lnTo>
                <a:lnTo>
                  <a:pt x="353216" y="718518"/>
                </a:lnTo>
                <a:lnTo>
                  <a:pt x="359931" y="718518"/>
                </a:lnTo>
                <a:lnTo>
                  <a:pt x="359931" y="714489"/>
                </a:lnTo>
                <a:lnTo>
                  <a:pt x="362617" y="714489"/>
                </a:lnTo>
                <a:lnTo>
                  <a:pt x="362617" y="718518"/>
                </a:lnTo>
                <a:lnTo>
                  <a:pt x="366646" y="718518"/>
                </a:lnTo>
                <a:cubicBezTo>
                  <a:pt x="368437" y="713146"/>
                  <a:pt x="371123" y="710460"/>
                  <a:pt x="374704" y="710460"/>
                </a:cubicBezTo>
                <a:lnTo>
                  <a:pt x="396192" y="713146"/>
                </a:lnTo>
                <a:cubicBezTo>
                  <a:pt x="396192" y="709565"/>
                  <a:pt x="397535" y="707774"/>
                  <a:pt x="400221" y="707774"/>
                </a:cubicBezTo>
                <a:lnTo>
                  <a:pt x="404251" y="707774"/>
                </a:lnTo>
                <a:lnTo>
                  <a:pt x="410966" y="713146"/>
                </a:lnTo>
                <a:lnTo>
                  <a:pt x="431111" y="713146"/>
                </a:lnTo>
                <a:lnTo>
                  <a:pt x="443198" y="714489"/>
                </a:lnTo>
                <a:cubicBezTo>
                  <a:pt x="443198" y="713593"/>
                  <a:pt x="442303" y="713146"/>
                  <a:pt x="440512" y="713146"/>
                </a:cubicBezTo>
                <a:lnTo>
                  <a:pt x="443198" y="706431"/>
                </a:lnTo>
                <a:lnTo>
                  <a:pt x="448570" y="706431"/>
                </a:lnTo>
                <a:cubicBezTo>
                  <a:pt x="455733" y="711803"/>
                  <a:pt x="466925" y="714489"/>
                  <a:pt x="482146" y="714489"/>
                </a:cubicBezTo>
                <a:lnTo>
                  <a:pt x="483489" y="714489"/>
                </a:lnTo>
                <a:lnTo>
                  <a:pt x="483489" y="713146"/>
                </a:lnTo>
                <a:cubicBezTo>
                  <a:pt x="479012" y="713146"/>
                  <a:pt x="476774" y="711355"/>
                  <a:pt x="476774" y="707774"/>
                </a:cubicBezTo>
                <a:lnTo>
                  <a:pt x="479460" y="705088"/>
                </a:lnTo>
                <a:lnTo>
                  <a:pt x="482146" y="703745"/>
                </a:lnTo>
                <a:cubicBezTo>
                  <a:pt x="482146" y="708222"/>
                  <a:pt x="486623" y="710460"/>
                  <a:pt x="495576" y="710460"/>
                </a:cubicBezTo>
                <a:lnTo>
                  <a:pt x="495576" y="714489"/>
                </a:lnTo>
                <a:lnTo>
                  <a:pt x="488861" y="714489"/>
                </a:lnTo>
                <a:lnTo>
                  <a:pt x="488861" y="715832"/>
                </a:lnTo>
                <a:cubicBezTo>
                  <a:pt x="499605" y="715832"/>
                  <a:pt x="510797" y="717175"/>
                  <a:pt x="522437" y="719861"/>
                </a:cubicBezTo>
                <a:lnTo>
                  <a:pt x="525123" y="718518"/>
                </a:lnTo>
                <a:lnTo>
                  <a:pt x="534524" y="718518"/>
                </a:lnTo>
                <a:cubicBezTo>
                  <a:pt x="552431" y="721204"/>
                  <a:pt x="569890" y="722547"/>
                  <a:pt x="586902" y="722547"/>
                </a:cubicBezTo>
                <a:lnTo>
                  <a:pt x="594960" y="722547"/>
                </a:lnTo>
                <a:cubicBezTo>
                  <a:pt x="598542" y="722547"/>
                  <a:pt x="600332" y="721204"/>
                  <a:pt x="600332" y="718518"/>
                </a:cubicBezTo>
                <a:lnTo>
                  <a:pt x="600332" y="714489"/>
                </a:lnTo>
                <a:lnTo>
                  <a:pt x="594960" y="715832"/>
                </a:lnTo>
                <a:cubicBezTo>
                  <a:pt x="592274" y="715832"/>
                  <a:pt x="590931" y="714937"/>
                  <a:pt x="590931" y="713146"/>
                </a:cubicBezTo>
                <a:cubicBezTo>
                  <a:pt x="597199" y="706878"/>
                  <a:pt x="600332" y="698820"/>
                  <a:pt x="600332" y="688971"/>
                </a:cubicBezTo>
                <a:cubicBezTo>
                  <a:pt x="603914" y="688971"/>
                  <a:pt x="605704" y="688076"/>
                  <a:pt x="605704" y="686285"/>
                </a:cubicBezTo>
                <a:cubicBezTo>
                  <a:pt x="605704" y="674646"/>
                  <a:pt x="608838" y="653605"/>
                  <a:pt x="615106" y="623163"/>
                </a:cubicBezTo>
                <a:lnTo>
                  <a:pt x="609733" y="625849"/>
                </a:lnTo>
                <a:lnTo>
                  <a:pt x="605704" y="623163"/>
                </a:lnTo>
                <a:cubicBezTo>
                  <a:pt x="606600" y="622268"/>
                  <a:pt x="607047" y="619134"/>
                  <a:pt x="607047" y="613762"/>
                </a:cubicBezTo>
                <a:lnTo>
                  <a:pt x="612419" y="613762"/>
                </a:lnTo>
                <a:lnTo>
                  <a:pt x="612419" y="617791"/>
                </a:lnTo>
                <a:cubicBezTo>
                  <a:pt x="616001" y="617791"/>
                  <a:pt x="618239" y="609733"/>
                  <a:pt x="619135" y="593617"/>
                </a:cubicBezTo>
                <a:cubicBezTo>
                  <a:pt x="614658" y="593617"/>
                  <a:pt x="612419" y="593169"/>
                  <a:pt x="612419" y="592274"/>
                </a:cubicBezTo>
                <a:cubicBezTo>
                  <a:pt x="604361" y="594960"/>
                  <a:pt x="597199" y="599436"/>
                  <a:pt x="590931" y="605704"/>
                </a:cubicBezTo>
                <a:lnTo>
                  <a:pt x="586902" y="605704"/>
                </a:lnTo>
                <a:cubicBezTo>
                  <a:pt x="583321" y="605704"/>
                  <a:pt x="581082" y="602570"/>
                  <a:pt x="580187" y="596303"/>
                </a:cubicBezTo>
                <a:lnTo>
                  <a:pt x="574815" y="598989"/>
                </a:lnTo>
                <a:lnTo>
                  <a:pt x="569443" y="596303"/>
                </a:lnTo>
                <a:lnTo>
                  <a:pt x="566757" y="598989"/>
                </a:lnTo>
                <a:cubicBezTo>
                  <a:pt x="558698" y="596303"/>
                  <a:pt x="554669" y="594064"/>
                  <a:pt x="554669" y="592274"/>
                </a:cubicBezTo>
                <a:lnTo>
                  <a:pt x="554669" y="586902"/>
                </a:lnTo>
                <a:lnTo>
                  <a:pt x="557355" y="584215"/>
                </a:lnTo>
                <a:close/>
                <a:moveTo>
                  <a:pt x="507664" y="541239"/>
                </a:moveTo>
                <a:lnTo>
                  <a:pt x="510350" y="543925"/>
                </a:lnTo>
                <a:lnTo>
                  <a:pt x="511693" y="546611"/>
                </a:lnTo>
                <a:cubicBezTo>
                  <a:pt x="511693" y="549297"/>
                  <a:pt x="510350" y="550640"/>
                  <a:pt x="507664" y="550640"/>
                </a:cubicBezTo>
                <a:lnTo>
                  <a:pt x="502291" y="543925"/>
                </a:lnTo>
                <a:close/>
                <a:moveTo>
                  <a:pt x="292780" y="518407"/>
                </a:moveTo>
                <a:lnTo>
                  <a:pt x="294123" y="518407"/>
                </a:lnTo>
                <a:cubicBezTo>
                  <a:pt x="295913" y="520198"/>
                  <a:pt x="296809" y="521541"/>
                  <a:pt x="296809" y="522436"/>
                </a:cubicBezTo>
                <a:lnTo>
                  <a:pt x="296809" y="525122"/>
                </a:lnTo>
                <a:lnTo>
                  <a:pt x="295466" y="525122"/>
                </a:lnTo>
                <a:cubicBezTo>
                  <a:pt x="293675" y="525122"/>
                  <a:pt x="292780" y="523779"/>
                  <a:pt x="292780" y="521093"/>
                </a:cubicBezTo>
                <a:close/>
                <a:moveTo>
                  <a:pt x="727920" y="504977"/>
                </a:moveTo>
                <a:cubicBezTo>
                  <a:pt x="727920" y="532733"/>
                  <a:pt x="727472" y="548849"/>
                  <a:pt x="726577" y="553326"/>
                </a:cubicBezTo>
                <a:lnTo>
                  <a:pt x="727920" y="557355"/>
                </a:lnTo>
                <a:cubicBezTo>
                  <a:pt x="727920" y="559146"/>
                  <a:pt x="727472" y="560041"/>
                  <a:pt x="726577" y="560041"/>
                </a:cubicBezTo>
                <a:lnTo>
                  <a:pt x="726577" y="566756"/>
                </a:lnTo>
                <a:cubicBezTo>
                  <a:pt x="726577" y="570338"/>
                  <a:pt x="727024" y="573471"/>
                  <a:pt x="727920" y="576157"/>
                </a:cubicBezTo>
                <a:cubicBezTo>
                  <a:pt x="727920" y="578843"/>
                  <a:pt x="728815" y="590035"/>
                  <a:pt x="730606" y="609733"/>
                </a:cubicBezTo>
                <a:lnTo>
                  <a:pt x="729263" y="609733"/>
                </a:lnTo>
                <a:lnTo>
                  <a:pt x="731949" y="623163"/>
                </a:lnTo>
                <a:lnTo>
                  <a:pt x="730606" y="636593"/>
                </a:lnTo>
                <a:cubicBezTo>
                  <a:pt x="730606" y="649128"/>
                  <a:pt x="731949" y="658977"/>
                  <a:pt x="734635" y="666140"/>
                </a:cubicBezTo>
                <a:lnTo>
                  <a:pt x="731949" y="670169"/>
                </a:lnTo>
                <a:cubicBezTo>
                  <a:pt x="731949" y="671960"/>
                  <a:pt x="732844" y="672855"/>
                  <a:pt x="734635" y="672855"/>
                </a:cubicBezTo>
                <a:lnTo>
                  <a:pt x="731949" y="682256"/>
                </a:lnTo>
                <a:lnTo>
                  <a:pt x="731949" y="688971"/>
                </a:lnTo>
                <a:lnTo>
                  <a:pt x="737321" y="688971"/>
                </a:lnTo>
                <a:lnTo>
                  <a:pt x="737321" y="682256"/>
                </a:lnTo>
                <a:cubicBezTo>
                  <a:pt x="738216" y="675989"/>
                  <a:pt x="739559" y="672855"/>
                  <a:pt x="741350" y="672855"/>
                </a:cubicBezTo>
                <a:lnTo>
                  <a:pt x="738664" y="667483"/>
                </a:lnTo>
                <a:lnTo>
                  <a:pt x="738664" y="652710"/>
                </a:lnTo>
                <a:lnTo>
                  <a:pt x="741350" y="648681"/>
                </a:lnTo>
                <a:lnTo>
                  <a:pt x="737321" y="648681"/>
                </a:lnTo>
                <a:lnTo>
                  <a:pt x="738664" y="644652"/>
                </a:lnTo>
                <a:lnTo>
                  <a:pt x="737321" y="639280"/>
                </a:lnTo>
                <a:cubicBezTo>
                  <a:pt x="738216" y="638384"/>
                  <a:pt x="738664" y="636146"/>
                  <a:pt x="738664" y="632564"/>
                </a:cubicBezTo>
                <a:lnTo>
                  <a:pt x="737321" y="627192"/>
                </a:lnTo>
                <a:cubicBezTo>
                  <a:pt x="737321" y="626297"/>
                  <a:pt x="737769" y="625849"/>
                  <a:pt x="738664" y="625849"/>
                </a:cubicBezTo>
                <a:cubicBezTo>
                  <a:pt x="737769" y="622268"/>
                  <a:pt x="737321" y="616896"/>
                  <a:pt x="737321" y="609733"/>
                </a:cubicBezTo>
                <a:lnTo>
                  <a:pt x="735978" y="592274"/>
                </a:lnTo>
                <a:lnTo>
                  <a:pt x="734635" y="576157"/>
                </a:lnTo>
                <a:lnTo>
                  <a:pt x="733292" y="562727"/>
                </a:lnTo>
                <a:lnTo>
                  <a:pt x="730606" y="537210"/>
                </a:lnTo>
                <a:lnTo>
                  <a:pt x="731949" y="534524"/>
                </a:lnTo>
                <a:cubicBezTo>
                  <a:pt x="730158" y="527361"/>
                  <a:pt x="729263" y="517512"/>
                  <a:pt x="729263" y="504977"/>
                </a:cubicBezTo>
                <a:close/>
                <a:moveTo>
                  <a:pt x="283378" y="502291"/>
                </a:moveTo>
                <a:lnTo>
                  <a:pt x="287407" y="502291"/>
                </a:lnTo>
                <a:lnTo>
                  <a:pt x="287407" y="507663"/>
                </a:lnTo>
                <a:lnTo>
                  <a:pt x="283378" y="507663"/>
                </a:lnTo>
                <a:close/>
                <a:moveTo>
                  <a:pt x="467373" y="487518"/>
                </a:moveTo>
                <a:cubicBezTo>
                  <a:pt x="442303" y="493785"/>
                  <a:pt x="429768" y="498710"/>
                  <a:pt x="429768" y="502291"/>
                </a:cubicBezTo>
                <a:cubicBezTo>
                  <a:pt x="434245" y="521093"/>
                  <a:pt x="436931" y="538553"/>
                  <a:pt x="437826" y="554669"/>
                </a:cubicBezTo>
                <a:lnTo>
                  <a:pt x="448570" y="554669"/>
                </a:lnTo>
                <a:lnTo>
                  <a:pt x="464687" y="550640"/>
                </a:lnTo>
                <a:lnTo>
                  <a:pt x="464687" y="553326"/>
                </a:lnTo>
                <a:lnTo>
                  <a:pt x="471402" y="550640"/>
                </a:lnTo>
                <a:cubicBezTo>
                  <a:pt x="492890" y="553326"/>
                  <a:pt x="513036" y="559146"/>
                  <a:pt x="531838" y="568099"/>
                </a:cubicBezTo>
                <a:cubicBezTo>
                  <a:pt x="527361" y="560936"/>
                  <a:pt x="521094" y="557355"/>
                  <a:pt x="513036" y="557355"/>
                </a:cubicBezTo>
                <a:lnTo>
                  <a:pt x="511693" y="553326"/>
                </a:lnTo>
                <a:lnTo>
                  <a:pt x="517065" y="550640"/>
                </a:lnTo>
                <a:cubicBezTo>
                  <a:pt x="500948" y="533628"/>
                  <a:pt x="484384" y="512588"/>
                  <a:pt x="467373" y="487518"/>
                </a:cubicBezTo>
                <a:close/>
                <a:moveTo>
                  <a:pt x="492890" y="466029"/>
                </a:moveTo>
                <a:lnTo>
                  <a:pt x="492890" y="472744"/>
                </a:lnTo>
                <a:lnTo>
                  <a:pt x="496919" y="472744"/>
                </a:lnTo>
                <a:lnTo>
                  <a:pt x="496919" y="470058"/>
                </a:lnTo>
                <a:cubicBezTo>
                  <a:pt x="496919" y="467372"/>
                  <a:pt x="495576" y="466029"/>
                  <a:pt x="492890" y="466029"/>
                </a:cubicBezTo>
                <a:close/>
                <a:moveTo>
                  <a:pt x="209512" y="390820"/>
                </a:moveTo>
                <a:cubicBezTo>
                  <a:pt x="206826" y="390820"/>
                  <a:pt x="205483" y="392611"/>
                  <a:pt x="205483" y="396192"/>
                </a:cubicBezTo>
                <a:lnTo>
                  <a:pt x="212198" y="396192"/>
                </a:lnTo>
                <a:lnTo>
                  <a:pt x="212198" y="390820"/>
                </a:lnTo>
                <a:close/>
                <a:moveTo>
                  <a:pt x="319640" y="353215"/>
                </a:moveTo>
                <a:lnTo>
                  <a:pt x="319640" y="357244"/>
                </a:lnTo>
                <a:lnTo>
                  <a:pt x="326355" y="357244"/>
                </a:lnTo>
                <a:lnTo>
                  <a:pt x="326355" y="353215"/>
                </a:lnTo>
                <a:close/>
                <a:moveTo>
                  <a:pt x="300838" y="351872"/>
                </a:moveTo>
                <a:lnTo>
                  <a:pt x="307064" y="351872"/>
                </a:lnTo>
                <a:lnTo>
                  <a:pt x="307553" y="352071"/>
                </a:lnTo>
                <a:lnTo>
                  <a:pt x="307553" y="355901"/>
                </a:lnTo>
                <a:lnTo>
                  <a:pt x="300838" y="355901"/>
                </a:lnTo>
                <a:close/>
                <a:moveTo>
                  <a:pt x="310239" y="341128"/>
                </a:moveTo>
                <a:lnTo>
                  <a:pt x="310239" y="343814"/>
                </a:lnTo>
                <a:lnTo>
                  <a:pt x="316954" y="343814"/>
                </a:lnTo>
                <a:lnTo>
                  <a:pt x="316954" y="341128"/>
                </a:lnTo>
                <a:close/>
                <a:moveTo>
                  <a:pt x="209512" y="272634"/>
                </a:moveTo>
                <a:lnTo>
                  <a:pt x="209512" y="282035"/>
                </a:lnTo>
                <a:lnTo>
                  <a:pt x="210855" y="288750"/>
                </a:lnTo>
                <a:lnTo>
                  <a:pt x="212198" y="294122"/>
                </a:lnTo>
                <a:lnTo>
                  <a:pt x="212198" y="298151"/>
                </a:lnTo>
                <a:cubicBezTo>
                  <a:pt x="206826" y="298151"/>
                  <a:pt x="201454" y="320087"/>
                  <a:pt x="196082" y="363959"/>
                </a:cubicBezTo>
                <a:cubicBezTo>
                  <a:pt x="194291" y="363959"/>
                  <a:pt x="193396" y="364407"/>
                  <a:pt x="193396" y="365302"/>
                </a:cubicBezTo>
                <a:cubicBezTo>
                  <a:pt x="193396" y="376942"/>
                  <a:pt x="192053" y="390372"/>
                  <a:pt x="189367" y="405593"/>
                </a:cubicBezTo>
                <a:lnTo>
                  <a:pt x="190710" y="409622"/>
                </a:lnTo>
                <a:lnTo>
                  <a:pt x="189367" y="414994"/>
                </a:lnTo>
                <a:lnTo>
                  <a:pt x="188024" y="419023"/>
                </a:lnTo>
                <a:lnTo>
                  <a:pt x="188024" y="424396"/>
                </a:lnTo>
                <a:lnTo>
                  <a:pt x="189367" y="429768"/>
                </a:lnTo>
                <a:lnTo>
                  <a:pt x="188024" y="436483"/>
                </a:lnTo>
                <a:lnTo>
                  <a:pt x="186681" y="443198"/>
                </a:lnTo>
                <a:lnTo>
                  <a:pt x="185338" y="448570"/>
                </a:lnTo>
                <a:lnTo>
                  <a:pt x="185338" y="452599"/>
                </a:lnTo>
                <a:lnTo>
                  <a:pt x="188024" y="459314"/>
                </a:lnTo>
                <a:cubicBezTo>
                  <a:pt x="175489" y="517512"/>
                  <a:pt x="169221" y="554669"/>
                  <a:pt x="169221" y="570785"/>
                </a:cubicBezTo>
                <a:lnTo>
                  <a:pt x="171907" y="574814"/>
                </a:lnTo>
                <a:lnTo>
                  <a:pt x="166535" y="598989"/>
                </a:lnTo>
                <a:lnTo>
                  <a:pt x="182652" y="598989"/>
                </a:lnTo>
                <a:cubicBezTo>
                  <a:pt x="186233" y="598989"/>
                  <a:pt x="188024" y="597198"/>
                  <a:pt x="188024" y="593617"/>
                </a:cubicBezTo>
                <a:lnTo>
                  <a:pt x="190710" y="596303"/>
                </a:lnTo>
                <a:lnTo>
                  <a:pt x="193396" y="596303"/>
                </a:lnTo>
                <a:lnTo>
                  <a:pt x="202797" y="589588"/>
                </a:lnTo>
                <a:lnTo>
                  <a:pt x="205483" y="589588"/>
                </a:lnTo>
                <a:cubicBezTo>
                  <a:pt x="206378" y="589588"/>
                  <a:pt x="206826" y="590483"/>
                  <a:pt x="206826" y="592274"/>
                </a:cubicBezTo>
                <a:lnTo>
                  <a:pt x="217570" y="588245"/>
                </a:lnTo>
                <a:lnTo>
                  <a:pt x="225628" y="584215"/>
                </a:lnTo>
                <a:lnTo>
                  <a:pt x="233687" y="581529"/>
                </a:lnTo>
                <a:lnTo>
                  <a:pt x="233687" y="580186"/>
                </a:lnTo>
                <a:lnTo>
                  <a:pt x="228314" y="580186"/>
                </a:lnTo>
                <a:lnTo>
                  <a:pt x="228314" y="577500"/>
                </a:lnTo>
                <a:lnTo>
                  <a:pt x="231000" y="574814"/>
                </a:lnTo>
                <a:cubicBezTo>
                  <a:pt x="232791" y="573024"/>
                  <a:pt x="235029" y="571681"/>
                  <a:pt x="237715" y="570785"/>
                </a:cubicBezTo>
                <a:lnTo>
                  <a:pt x="240402" y="574814"/>
                </a:lnTo>
                <a:cubicBezTo>
                  <a:pt x="238611" y="574814"/>
                  <a:pt x="237715" y="575710"/>
                  <a:pt x="237715" y="577500"/>
                </a:cubicBezTo>
                <a:lnTo>
                  <a:pt x="240402" y="577500"/>
                </a:lnTo>
                <a:cubicBezTo>
                  <a:pt x="255623" y="569442"/>
                  <a:pt x="273530" y="562727"/>
                  <a:pt x="294123" y="557355"/>
                </a:cubicBezTo>
                <a:cubicBezTo>
                  <a:pt x="303076" y="551088"/>
                  <a:pt x="307553" y="540343"/>
                  <a:pt x="307553" y="525122"/>
                </a:cubicBezTo>
                <a:cubicBezTo>
                  <a:pt x="304867" y="525122"/>
                  <a:pt x="303524" y="523779"/>
                  <a:pt x="303524" y="521093"/>
                </a:cubicBezTo>
                <a:lnTo>
                  <a:pt x="304867" y="521093"/>
                </a:lnTo>
                <a:cubicBezTo>
                  <a:pt x="304867" y="520198"/>
                  <a:pt x="303524" y="518407"/>
                  <a:pt x="300838" y="515721"/>
                </a:cubicBezTo>
                <a:cubicBezTo>
                  <a:pt x="297256" y="511244"/>
                  <a:pt x="292780" y="506768"/>
                  <a:pt x="287407" y="502291"/>
                </a:cubicBezTo>
                <a:cubicBezTo>
                  <a:pt x="260547" y="492442"/>
                  <a:pt x="243983" y="479012"/>
                  <a:pt x="237715" y="462000"/>
                </a:cubicBezTo>
                <a:cubicBezTo>
                  <a:pt x="237715" y="458419"/>
                  <a:pt x="225181" y="439617"/>
                  <a:pt x="200111" y="405593"/>
                </a:cubicBezTo>
                <a:lnTo>
                  <a:pt x="200111" y="402907"/>
                </a:lnTo>
                <a:cubicBezTo>
                  <a:pt x="201902" y="392163"/>
                  <a:pt x="206378" y="386791"/>
                  <a:pt x="213541" y="386791"/>
                </a:cubicBezTo>
                <a:lnTo>
                  <a:pt x="216227" y="390820"/>
                </a:lnTo>
                <a:cubicBezTo>
                  <a:pt x="214436" y="390820"/>
                  <a:pt x="213541" y="391715"/>
                  <a:pt x="213541" y="393506"/>
                </a:cubicBezTo>
                <a:cubicBezTo>
                  <a:pt x="218018" y="396192"/>
                  <a:pt x="226076" y="397535"/>
                  <a:pt x="237715" y="397535"/>
                </a:cubicBezTo>
                <a:lnTo>
                  <a:pt x="257861" y="396192"/>
                </a:lnTo>
                <a:lnTo>
                  <a:pt x="261890" y="397535"/>
                </a:lnTo>
                <a:lnTo>
                  <a:pt x="267262" y="396192"/>
                </a:lnTo>
                <a:lnTo>
                  <a:pt x="272634" y="396192"/>
                </a:lnTo>
                <a:lnTo>
                  <a:pt x="269948" y="390820"/>
                </a:lnTo>
                <a:lnTo>
                  <a:pt x="269948" y="389477"/>
                </a:lnTo>
                <a:lnTo>
                  <a:pt x="273977" y="389477"/>
                </a:lnTo>
                <a:lnTo>
                  <a:pt x="280692" y="393506"/>
                </a:lnTo>
                <a:cubicBezTo>
                  <a:pt x="294123" y="389029"/>
                  <a:pt x="300838" y="383657"/>
                  <a:pt x="300838" y="377390"/>
                </a:cubicBezTo>
                <a:lnTo>
                  <a:pt x="304867" y="378733"/>
                </a:lnTo>
                <a:lnTo>
                  <a:pt x="310239" y="378733"/>
                </a:lnTo>
                <a:cubicBezTo>
                  <a:pt x="310239" y="377837"/>
                  <a:pt x="312477" y="374256"/>
                  <a:pt x="316954" y="367988"/>
                </a:cubicBezTo>
                <a:lnTo>
                  <a:pt x="314268" y="363959"/>
                </a:lnTo>
                <a:lnTo>
                  <a:pt x="316954" y="355901"/>
                </a:lnTo>
                <a:lnTo>
                  <a:pt x="307553" y="352071"/>
                </a:lnTo>
                <a:lnTo>
                  <a:pt x="307553" y="351872"/>
                </a:lnTo>
                <a:lnTo>
                  <a:pt x="307064" y="351872"/>
                </a:lnTo>
                <a:lnTo>
                  <a:pt x="280692" y="341128"/>
                </a:lnTo>
                <a:lnTo>
                  <a:pt x="279349" y="337099"/>
                </a:lnTo>
                <a:lnTo>
                  <a:pt x="268605" y="338442"/>
                </a:lnTo>
                <a:lnTo>
                  <a:pt x="267262" y="338442"/>
                </a:lnTo>
                <a:lnTo>
                  <a:pt x="267262" y="329041"/>
                </a:lnTo>
                <a:lnTo>
                  <a:pt x="257861" y="325012"/>
                </a:lnTo>
                <a:lnTo>
                  <a:pt x="251146" y="325012"/>
                </a:lnTo>
                <a:cubicBezTo>
                  <a:pt x="237715" y="316058"/>
                  <a:pt x="226524" y="301285"/>
                  <a:pt x="217570" y="280692"/>
                </a:cubicBezTo>
                <a:close/>
                <a:moveTo>
                  <a:pt x="241745" y="173250"/>
                </a:moveTo>
                <a:lnTo>
                  <a:pt x="241745" y="175936"/>
                </a:lnTo>
                <a:lnTo>
                  <a:pt x="248460" y="175936"/>
                </a:lnTo>
                <a:lnTo>
                  <a:pt x="248460" y="173250"/>
                </a:lnTo>
                <a:close/>
                <a:moveTo>
                  <a:pt x="235029" y="173250"/>
                </a:moveTo>
                <a:lnTo>
                  <a:pt x="235029" y="175936"/>
                </a:lnTo>
                <a:lnTo>
                  <a:pt x="240402" y="175936"/>
                </a:lnTo>
                <a:lnTo>
                  <a:pt x="240402" y="173250"/>
                </a:lnTo>
                <a:close/>
                <a:moveTo>
                  <a:pt x="175936" y="162506"/>
                </a:moveTo>
                <a:lnTo>
                  <a:pt x="178622" y="162506"/>
                </a:lnTo>
                <a:lnTo>
                  <a:pt x="178622" y="166535"/>
                </a:lnTo>
                <a:lnTo>
                  <a:pt x="175936" y="166535"/>
                </a:lnTo>
                <a:close/>
                <a:moveTo>
                  <a:pt x="9401" y="143703"/>
                </a:moveTo>
                <a:lnTo>
                  <a:pt x="10744" y="143703"/>
                </a:lnTo>
                <a:cubicBezTo>
                  <a:pt x="13430" y="144599"/>
                  <a:pt x="14773" y="145942"/>
                  <a:pt x="14773" y="147732"/>
                </a:cubicBezTo>
                <a:lnTo>
                  <a:pt x="14773" y="150418"/>
                </a:lnTo>
                <a:lnTo>
                  <a:pt x="9401" y="150418"/>
                </a:lnTo>
                <a:close/>
                <a:moveTo>
                  <a:pt x="190710" y="61779"/>
                </a:moveTo>
                <a:lnTo>
                  <a:pt x="185338" y="63122"/>
                </a:lnTo>
                <a:lnTo>
                  <a:pt x="181309" y="64465"/>
                </a:lnTo>
                <a:lnTo>
                  <a:pt x="181309" y="67151"/>
                </a:lnTo>
                <a:lnTo>
                  <a:pt x="188024" y="67151"/>
                </a:lnTo>
                <a:lnTo>
                  <a:pt x="192053" y="64465"/>
                </a:lnTo>
                <a:lnTo>
                  <a:pt x="192053" y="61779"/>
                </a:lnTo>
                <a:close/>
                <a:moveTo>
                  <a:pt x="290093" y="32232"/>
                </a:moveTo>
                <a:lnTo>
                  <a:pt x="286064" y="33575"/>
                </a:lnTo>
                <a:lnTo>
                  <a:pt x="283378" y="34918"/>
                </a:lnTo>
                <a:lnTo>
                  <a:pt x="283378" y="36261"/>
                </a:lnTo>
                <a:lnTo>
                  <a:pt x="292780" y="36261"/>
                </a:lnTo>
                <a:lnTo>
                  <a:pt x="292780" y="32232"/>
                </a:lnTo>
                <a:close/>
                <a:moveTo>
                  <a:pt x="424396" y="0"/>
                </a:moveTo>
                <a:lnTo>
                  <a:pt x="424396" y="1343"/>
                </a:lnTo>
                <a:cubicBezTo>
                  <a:pt x="424396" y="8505"/>
                  <a:pt x="435140" y="12087"/>
                  <a:pt x="456629" y="12087"/>
                </a:cubicBezTo>
                <a:lnTo>
                  <a:pt x="459315" y="12087"/>
                </a:lnTo>
                <a:cubicBezTo>
                  <a:pt x="462001" y="12087"/>
                  <a:pt x="463344" y="10744"/>
                  <a:pt x="463344" y="8058"/>
                </a:cubicBezTo>
                <a:lnTo>
                  <a:pt x="472745" y="9401"/>
                </a:lnTo>
                <a:lnTo>
                  <a:pt x="495576" y="9401"/>
                </a:lnTo>
                <a:lnTo>
                  <a:pt x="502291" y="10744"/>
                </a:lnTo>
                <a:lnTo>
                  <a:pt x="513036" y="12087"/>
                </a:lnTo>
                <a:lnTo>
                  <a:pt x="517065" y="9401"/>
                </a:lnTo>
                <a:cubicBezTo>
                  <a:pt x="530495" y="15668"/>
                  <a:pt x="562280" y="22383"/>
                  <a:pt x="612419" y="29546"/>
                </a:cubicBezTo>
                <a:cubicBezTo>
                  <a:pt x="612419" y="31337"/>
                  <a:pt x="622716" y="34471"/>
                  <a:pt x="643309" y="38947"/>
                </a:cubicBezTo>
                <a:lnTo>
                  <a:pt x="650024" y="36261"/>
                </a:lnTo>
                <a:cubicBezTo>
                  <a:pt x="650024" y="39843"/>
                  <a:pt x="658082" y="42976"/>
                  <a:pt x="674199" y="45663"/>
                </a:cubicBezTo>
                <a:lnTo>
                  <a:pt x="676885" y="42976"/>
                </a:lnTo>
                <a:cubicBezTo>
                  <a:pt x="719861" y="54616"/>
                  <a:pt x="741350" y="65808"/>
                  <a:pt x="741350" y="76552"/>
                </a:cubicBezTo>
                <a:cubicBezTo>
                  <a:pt x="741350" y="79238"/>
                  <a:pt x="745379" y="83267"/>
                  <a:pt x="753437" y="88639"/>
                </a:cubicBezTo>
                <a:lnTo>
                  <a:pt x="753437" y="94011"/>
                </a:lnTo>
                <a:cubicBezTo>
                  <a:pt x="753437" y="94907"/>
                  <a:pt x="752542" y="95354"/>
                  <a:pt x="750751" y="95354"/>
                </a:cubicBezTo>
                <a:cubicBezTo>
                  <a:pt x="754333" y="125796"/>
                  <a:pt x="760600" y="142808"/>
                  <a:pt x="769553" y="146389"/>
                </a:cubicBezTo>
                <a:cubicBezTo>
                  <a:pt x="777611" y="159820"/>
                  <a:pt x="781641" y="173250"/>
                  <a:pt x="781641" y="186680"/>
                </a:cubicBezTo>
                <a:cubicBezTo>
                  <a:pt x="778955" y="209064"/>
                  <a:pt x="776269" y="221599"/>
                  <a:pt x="773583" y="224285"/>
                </a:cubicBezTo>
                <a:lnTo>
                  <a:pt x="776269" y="228314"/>
                </a:lnTo>
                <a:cubicBezTo>
                  <a:pt x="774478" y="237267"/>
                  <a:pt x="773135" y="243087"/>
                  <a:pt x="772239" y="245773"/>
                </a:cubicBezTo>
                <a:lnTo>
                  <a:pt x="769553" y="252488"/>
                </a:lnTo>
                <a:lnTo>
                  <a:pt x="772239" y="256517"/>
                </a:lnTo>
                <a:cubicBezTo>
                  <a:pt x="763286" y="263680"/>
                  <a:pt x="757019" y="275767"/>
                  <a:pt x="753437" y="292779"/>
                </a:cubicBezTo>
                <a:lnTo>
                  <a:pt x="756123" y="304866"/>
                </a:lnTo>
                <a:cubicBezTo>
                  <a:pt x="754333" y="306657"/>
                  <a:pt x="753437" y="308000"/>
                  <a:pt x="753437" y="308895"/>
                </a:cubicBezTo>
                <a:lnTo>
                  <a:pt x="753437" y="338442"/>
                </a:lnTo>
                <a:cubicBezTo>
                  <a:pt x="760600" y="421709"/>
                  <a:pt x="765972" y="463343"/>
                  <a:pt x="769553" y="463343"/>
                </a:cubicBezTo>
                <a:lnTo>
                  <a:pt x="769553" y="466029"/>
                </a:lnTo>
                <a:lnTo>
                  <a:pt x="766867" y="479460"/>
                </a:lnTo>
                <a:lnTo>
                  <a:pt x="772239" y="484832"/>
                </a:lnTo>
                <a:lnTo>
                  <a:pt x="772239" y="495576"/>
                </a:lnTo>
                <a:lnTo>
                  <a:pt x="778955" y="546611"/>
                </a:lnTo>
                <a:lnTo>
                  <a:pt x="778955" y="553326"/>
                </a:lnTo>
                <a:cubicBezTo>
                  <a:pt x="778955" y="556907"/>
                  <a:pt x="779402" y="560489"/>
                  <a:pt x="780298" y="564070"/>
                </a:cubicBezTo>
                <a:lnTo>
                  <a:pt x="781641" y="569442"/>
                </a:lnTo>
                <a:lnTo>
                  <a:pt x="782984" y="573471"/>
                </a:lnTo>
                <a:lnTo>
                  <a:pt x="782984" y="574814"/>
                </a:lnTo>
                <a:lnTo>
                  <a:pt x="781641" y="580186"/>
                </a:lnTo>
                <a:lnTo>
                  <a:pt x="784327" y="603018"/>
                </a:lnTo>
                <a:cubicBezTo>
                  <a:pt x="783431" y="603913"/>
                  <a:pt x="782984" y="607047"/>
                  <a:pt x="782984" y="612419"/>
                </a:cubicBezTo>
                <a:lnTo>
                  <a:pt x="784327" y="615105"/>
                </a:lnTo>
                <a:lnTo>
                  <a:pt x="785670" y="620477"/>
                </a:lnTo>
                <a:cubicBezTo>
                  <a:pt x="787460" y="624059"/>
                  <a:pt x="788803" y="629431"/>
                  <a:pt x="789699" y="636593"/>
                </a:cubicBezTo>
                <a:lnTo>
                  <a:pt x="787013" y="641966"/>
                </a:lnTo>
                <a:lnTo>
                  <a:pt x="788356" y="647338"/>
                </a:lnTo>
                <a:lnTo>
                  <a:pt x="789699" y="652710"/>
                </a:lnTo>
                <a:lnTo>
                  <a:pt x="792385" y="655396"/>
                </a:lnTo>
                <a:lnTo>
                  <a:pt x="789699" y="666140"/>
                </a:lnTo>
                <a:lnTo>
                  <a:pt x="789699" y="684942"/>
                </a:lnTo>
                <a:lnTo>
                  <a:pt x="778955" y="678227"/>
                </a:lnTo>
                <a:cubicBezTo>
                  <a:pt x="775373" y="685390"/>
                  <a:pt x="773583" y="691657"/>
                  <a:pt x="773583" y="697030"/>
                </a:cubicBezTo>
                <a:lnTo>
                  <a:pt x="778955" y="694344"/>
                </a:lnTo>
                <a:lnTo>
                  <a:pt x="778955" y="706431"/>
                </a:lnTo>
                <a:lnTo>
                  <a:pt x="776269" y="706431"/>
                </a:lnTo>
                <a:lnTo>
                  <a:pt x="776269" y="698373"/>
                </a:lnTo>
                <a:lnTo>
                  <a:pt x="772239" y="701059"/>
                </a:lnTo>
                <a:lnTo>
                  <a:pt x="772239" y="705088"/>
                </a:lnTo>
                <a:lnTo>
                  <a:pt x="773583" y="709117"/>
                </a:lnTo>
                <a:lnTo>
                  <a:pt x="774925" y="715832"/>
                </a:lnTo>
                <a:lnTo>
                  <a:pt x="776269" y="722547"/>
                </a:lnTo>
                <a:lnTo>
                  <a:pt x="773583" y="722547"/>
                </a:lnTo>
                <a:cubicBezTo>
                  <a:pt x="773583" y="724338"/>
                  <a:pt x="774478" y="725233"/>
                  <a:pt x="776269" y="725233"/>
                </a:cubicBezTo>
                <a:lnTo>
                  <a:pt x="774925" y="731948"/>
                </a:lnTo>
                <a:lnTo>
                  <a:pt x="773583" y="738663"/>
                </a:lnTo>
                <a:lnTo>
                  <a:pt x="772239" y="741349"/>
                </a:lnTo>
                <a:lnTo>
                  <a:pt x="772239" y="745379"/>
                </a:lnTo>
                <a:lnTo>
                  <a:pt x="773583" y="749408"/>
                </a:lnTo>
                <a:lnTo>
                  <a:pt x="772239" y="758809"/>
                </a:lnTo>
                <a:lnTo>
                  <a:pt x="772239" y="765524"/>
                </a:lnTo>
                <a:lnTo>
                  <a:pt x="769553" y="770896"/>
                </a:lnTo>
                <a:lnTo>
                  <a:pt x="772239" y="774925"/>
                </a:lnTo>
                <a:lnTo>
                  <a:pt x="772239" y="778954"/>
                </a:lnTo>
                <a:lnTo>
                  <a:pt x="769553" y="787012"/>
                </a:lnTo>
                <a:cubicBezTo>
                  <a:pt x="769553" y="788803"/>
                  <a:pt x="770449" y="789698"/>
                  <a:pt x="772239" y="789698"/>
                </a:cubicBezTo>
                <a:lnTo>
                  <a:pt x="769553" y="799099"/>
                </a:lnTo>
                <a:lnTo>
                  <a:pt x="772239" y="811187"/>
                </a:lnTo>
                <a:lnTo>
                  <a:pt x="769553" y="811187"/>
                </a:lnTo>
                <a:lnTo>
                  <a:pt x="772239" y="815216"/>
                </a:lnTo>
                <a:lnTo>
                  <a:pt x="769553" y="839390"/>
                </a:lnTo>
                <a:lnTo>
                  <a:pt x="778955" y="843419"/>
                </a:lnTo>
                <a:lnTo>
                  <a:pt x="778955" y="827303"/>
                </a:lnTo>
                <a:lnTo>
                  <a:pt x="782984" y="827303"/>
                </a:lnTo>
                <a:lnTo>
                  <a:pt x="781641" y="839390"/>
                </a:lnTo>
                <a:cubicBezTo>
                  <a:pt x="782536" y="842076"/>
                  <a:pt x="783431" y="844762"/>
                  <a:pt x="784327" y="847448"/>
                </a:cubicBezTo>
                <a:cubicBezTo>
                  <a:pt x="785222" y="849239"/>
                  <a:pt x="786117" y="850134"/>
                  <a:pt x="787013" y="850134"/>
                </a:cubicBezTo>
                <a:lnTo>
                  <a:pt x="782984" y="876995"/>
                </a:lnTo>
                <a:lnTo>
                  <a:pt x="787013" y="899826"/>
                </a:lnTo>
                <a:cubicBezTo>
                  <a:pt x="786117" y="932059"/>
                  <a:pt x="782536" y="948175"/>
                  <a:pt x="776269" y="948175"/>
                </a:cubicBezTo>
                <a:lnTo>
                  <a:pt x="762838" y="948175"/>
                </a:lnTo>
                <a:cubicBezTo>
                  <a:pt x="760152" y="945489"/>
                  <a:pt x="757914" y="944146"/>
                  <a:pt x="756123" y="944146"/>
                </a:cubicBezTo>
                <a:lnTo>
                  <a:pt x="753437" y="944146"/>
                </a:lnTo>
                <a:cubicBezTo>
                  <a:pt x="753437" y="947727"/>
                  <a:pt x="751646" y="949518"/>
                  <a:pt x="748065" y="949518"/>
                </a:cubicBezTo>
                <a:lnTo>
                  <a:pt x="746722" y="949518"/>
                </a:lnTo>
                <a:cubicBezTo>
                  <a:pt x="744931" y="949518"/>
                  <a:pt x="741797" y="944594"/>
                  <a:pt x="737321" y="934745"/>
                </a:cubicBezTo>
                <a:lnTo>
                  <a:pt x="731949" y="936088"/>
                </a:lnTo>
                <a:cubicBezTo>
                  <a:pt x="731053" y="936088"/>
                  <a:pt x="730606" y="935640"/>
                  <a:pt x="730606" y="934745"/>
                </a:cubicBezTo>
                <a:lnTo>
                  <a:pt x="727920" y="936088"/>
                </a:lnTo>
                <a:lnTo>
                  <a:pt x="726577" y="936088"/>
                </a:lnTo>
                <a:lnTo>
                  <a:pt x="726577" y="932059"/>
                </a:lnTo>
                <a:cubicBezTo>
                  <a:pt x="708670" y="958024"/>
                  <a:pt x="693896" y="971007"/>
                  <a:pt x="682257" y="971007"/>
                </a:cubicBezTo>
                <a:cubicBezTo>
                  <a:pt x="679571" y="970111"/>
                  <a:pt x="677780" y="969664"/>
                  <a:pt x="676885" y="969664"/>
                </a:cubicBezTo>
                <a:lnTo>
                  <a:pt x="676885" y="968321"/>
                </a:lnTo>
                <a:cubicBezTo>
                  <a:pt x="676885" y="966530"/>
                  <a:pt x="677332" y="965635"/>
                  <a:pt x="678228" y="965635"/>
                </a:cubicBezTo>
                <a:lnTo>
                  <a:pt x="676885" y="961605"/>
                </a:lnTo>
                <a:lnTo>
                  <a:pt x="678228" y="956234"/>
                </a:lnTo>
                <a:lnTo>
                  <a:pt x="667483" y="948175"/>
                </a:lnTo>
                <a:lnTo>
                  <a:pt x="662111" y="949518"/>
                </a:lnTo>
                <a:lnTo>
                  <a:pt x="651367" y="944146"/>
                </a:lnTo>
                <a:cubicBezTo>
                  <a:pt x="651367" y="945042"/>
                  <a:pt x="650920" y="945489"/>
                  <a:pt x="650024" y="945489"/>
                </a:cubicBezTo>
                <a:lnTo>
                  <a:pt x="647338" y="942803"/>
                </a:lnTo>
                <a:cubicBezTo>
                  <a:pt x="649129" y="942803"/>
                  <a:pt x="650024" y="942356"/>
                  <a:pt x="650024" y="941460"/>
                </a:cubicBezTo>
                <a:lnTo>
                  <a:pt x="647338" y="941460"/>
                </a:lnTo>
                <a:lnTo>
                  <a:pt x="640623" y="942803"/>
                </a:lnTo>
                <a:cubicBezTo>
                  <a:pt x="640623" y="940117"/>
                  <a:pt x="639280" y="938774"/>
                  <a:pt x="636594" y="938774"/>
                </a:cubicBezTo>
                <a:lnTo>
                  <a:pt x="633908" y="938774"/>
                </a:lnTo>
                <a:lnTo>
                  <a:pt x="629879" y="941460"/>
                </a:lnTo>
                <a:lnTo>
                  <a:pt x="627193" y="936088"/>
                </a:lnTo>
                <a:lnTo>
                  <a:pt x="624507" y="938774"/>
                </a:lnTo>
                <a:lnTo>
                  <a:pt x="621821" y="936088"/>
                </a:lnTo>
                <a:lnTo>
                  <a:pt x="619135" y="932059"/>
                </a:lnTo>
                <a:lnTo>
                  <a:pt x="619135" y="925344"/>
                </a:lnTo>
                <a:lnTo>
                  <a:pt x="621821" y="915943"/>
                </a:lnTo>
                <a:cubicBezTo>
                  <a:pt x="617344" y="915943"/>
                  <a:pt x="611972" y="907437"/>
                  <a:pt x="605704" y="890425"/>
                </a:cubicBezTo>
                <a:cubicBezTo>
                  <a:pt x="603914" y="890425"/>
                  <a:pt x="594513" y="879233"/>
                  <a:pt x="577501" y="856850"/>
                </a:cubicBezTo>
                <a:cubicBezTo>
                  <a:pt x="575710" y="856850"/>
                  <a:pt x="573024" y="851030"/>
                  <a:pt x="569443" y="839390"/>
                </a:cubicBezTo>
                <a:cubicBezTo>
                  <a:pt x="562280" y="835809"/>
                  <a:pt x="557355" y="833123"/>
                  <a:pt x="554669" y="831332"/>
                </a:cubicBezTo>
                <a:cubicBezTo>
                  <a:pt x="551983" y="830437"/>
                  <a:pt x="548850" y="828198"/>
                  <a:pt x="545268" y="824617"/>
                </a:cubicBezTo>
                <a:lnTo>
                  <a:pt x="542582" y="824617"/>
                </a:lnTo>
                <a:cubicBezTo>
                  <a:pt x="542582" y="826408"/>
                  <a:pt x="543478" y="827303"/>
                  <a:pt x="545268" y="827303"/>
                </a:cubicBezTo>
                <a:cubicBezTo>
                  <a:pt x="543478" y="832675"/>
                  <a:pt x="542582" y="835809"/>
                  <a:pt x="542582" y="836704"/>
                </a:cubicBezTo>
                <a:lnTo>
                  <a:pt x="538553" y="836704"/>
                </a:lnTo>
                <a:cubicBezTo>
                  <a:pt x="536762" y="836704"/>
                  <a:pt x="534524" y="834466"/>
                  <a:pt x="531838" y="829989"/>
                </a:cubicBezTo>
                <a:lnTo>
                  <a:pt x="531838" y="827303"/>
                </a:lnTo>
                <a:lnTo>
                  <a:pt x="538553" y="827303"/>
                </a:lnTo>
                <a:lnTo>
                  <a:pt x="538553" y="824617"/>
                </a:lnTo>
                <a:cubicBezTo>
                  <a:pt x="519751" y="819245"/>
                  <a:pt x="506321" y="816559"/>
                  <a:pt x="498262" y="816559"/>
                </a:cubicBezTo>
                <a:lnTo>
                  <a:pt x="492890" y="817902"/>
                </a:lnTo>
                <a:lnTo>
                  <a:pt x="492890" y="816559"/>
                </a:lnTo>
                <a:lnTo>
                  <a:pt x="488861" y="817902"/>
                </a:lnTo>
                <a:lnTo>
                  <a:pt x="471402" y="817902"/>
                </a:lnTo>
                <a:lnTo>
                  <a:pt x="460658" y="820588"/>
                </a:lnTo>
                <a:lnTo>
                  <a:pt x="448570" y="817902"/>
                </a:lnTo>
                <a:cubicBezTo>
                  <a:pt x="439617" y="817902"/>
                  <a:pt x="412309" y="823274"/>
                  <a:pt x="366646" y="834018"/>
                </a:cubicBezTo>
                <a:cubicBezTo>
                  <a:pt x="333518" y="840286"/>
                  <a:pt x="316954" y="846105"/>
                  <a:pt x="316954" y="851477"/>
                </a:cubicBezTo>
                <a:cubicBezTo>
                  <a:pt x="302628" y="859536"/>
                  <a:pt x="293675" y="863565"/>
                  <a:pt x="290093" y="863565"/>
                </a:cubicBezTo>
                <a:lnTo>
                  <a:pt x="278006" y="863565"/>
                </a:lnTo>
                <a:cubicBezTo>
                  <a:pt x="277111" y="863565"/>
                  <a:pt x="275768" y="863117"/>
                  <a:pt x="273977" y="862222"/>
                </a:cubicBezTo>
                <a:lnTo>
                  <a:pt x="268605" y="860879"/>
                </a:lnTo>
                <a:lnTo>
                  <a:pt x="261890" y="860879"/>
                </a:lnTo>
                <a:cubicBezTo>
                  <a:pt x="246669" y="871623"/>
                  <a:pt x="226076" y="879233"/>
                  <a:pt x="200111" y="883710"/>
                </a:cubicBezTo>
                <a:lnTo>
                  <a:pt x="198768" y="882367"/>
                </a:lnTo>
                <a:lnTo>
                  <a:pt x="197425" y="881024"/>
                </a:lnTo>
                <a:cubicBezTo>
                  <a:pt x="195634" y="879233"/>
                  <a:pt x="193396" y="877443"/>
                  <a:pt x="190710" y="875652"/>
                </a:cubicBezTo>
                <a:cubicBezTo>
                  <a:pt x="184442" y="872071"/>
                  <a:pt x="175489" y="868042"/>
                  <a:pt x="163849" y="863565"/>
                </a:cubicBezTo>
                <a:lnTo>
                  <a:pt x="163849" y="860879"/>
                </a:lnTo>
                <a:lnTo>
                  <a:pt x="166535" y="856850"/>
                </a:lnTo>
                <a:cubicBezTo>
                  <a:pt x="142361" y="849687"/>
                  <a:pt x="130274" y="845658"/>
                  <a:pt x="130274" y="844762"/>
                </a:cubicBezTo>
                <a:cubicBezTo>
                  <a:pt x="125797" y="838495"/>
                  <a:pt x="123558" y="833570"/>
                  <a:pt x="123558" y="829989"/>
                </a:cubicBezTo>
                <a:lnTo>
                  <a:pt x="116843" y="831332"/>
                </a:lnTo>
                <a:lnTo>
                  <a:pt x="102070" y="831332"/>
                </a:lnTo>
                <a:lnTo>
                  <a:pt x="98041" y="816559"/>
                </a:lnTo>
                <a:lnTo>
                  <a:pt x="91326" y="820588"/>
                </a:lnTo>
                <a:lnTo>
                  <a:pt x="85954" y="812530"/>
                </a:lnTo>
                <a:lnTo>
                  <a:pt x="81925" y="815216"/>
                </a:lnTo>
                <a:lnTo>
                  <a:pt x="80582" y="815216"/>
                </a:lnTo>
                <a:cubicBezTo>
                  <a:pt x="70733" y="808053"/>
                  <a:pt x="62227" y="804472"/>
                  <a:pt x="55064" y="804472"/>
                </a:cubicBezTo>
                <a:cubicBezTo>
                  <a:pt x="54169" y="788355"/>
                  <a:pt x="38948" y="762838"/>
                  <a:pt x="9401" y="727919"/>
                </a:cubicBezTo>
                <a:lnTo>
                  <a:pt x="9401" y="714489"/>
                </a:lnTo>
                <a:cubicBezTo>
                  <a:pt x="9401" y="711803"/>
                  <a:pt x="8954" y="708669"/>
                  <a:pt x="8058" y="705088"/>
                </a:cubicBezTo>
                <a:lnTo>
                  <a:pt x="6715" y="693001"/>
                </a:lnTo>
                <a:lnTo>
                  <a:pt x="6715" y="672855"/>
                </a:lnTo>
                <a:lnTo>
                  <a:pt x="8058" y="668826"/>
                </a:lnTo>
                <a:lnTo>
                  <a:pt x="9401" y="663454"/>
                </a:lnTo>
                <a:lnTo>
                  <a:pt x="5372" y="663454"/>
                </a:lnTo>
                <a:lnTo>
                  <a:pt x="0" y="662111"/>
                </a:lnTo>
                <a:lnTo>
                  <a:pt x="2686" y="651367"/>
                </a:lnTo>
                <a:lnTo>
                  <a:pt x="4029" y="651367"/>
                </a:lnTo>
                <a:lnTo>
                  <a:pt x="9401" y="652710"/>
                </a:lnTo>
                <a:lnTo>
                  <a:pt x="10744" y="648681"/>
                </a:lnTo>
                <a:lnTo>
                  <a:pt x="10744" y="633907"/>
                </a:lnTo>
                <a:lnTo>
                  <a:pt x="12087" y="624506"/>
                </a:lnTo>
                <a:lnTo>
                  <a:pt x="13430" y="612419"/>
                </a:lnTo>
                <a:cubicBezTo>
                  <a:pt x="7163" y="612419"/>
                  <a:pt x="4029" y="610628"/>
                  <a:pt x="4029" y="607047"/>
                </a:cubicBezTo>
                <a:cubicBezTo>
                  <a:pt x="8506" y="604361"/>
                  <a:pt x="11640" y="603018"/>
                  <a:pt x="13430" y="603018"/>
                </a:cubicBezTo>
                <a:lnTo>
                  <a:pt x="13430" y="593617"/>
                </a:lnTo>
                <a:lnTo>
                  <a:pt x="10744" y="586902"/>
                </a:lnTo>
                <a:cubicBezTo>
                  <a:pt x="13430" y="579739"/>
                  <a:pt x="14773" y="570785"/>
                  <a:pt x="14773" y="560041"/>
                </a:cubicBezTo>
                <a:lnTo>
                  <a:pt x="14773" y="550640"/>
                </a:lnTo>
                <a:lnTo>
                  <a:pt x="10744" y="550640"/>
                </a:lnTo>
                <a:lnTo>
                  <a:pt x="10744" y="546611"/>
                </a:lnTo>
                <a:cubicBezTo>
                  <a:pt x="17012" y="546611"/>
                  <a:pt x="23279" y="507663"/>
                  <a:pt x="29547" y="429768"/>
                </a:cubicBezTo>
                <a:lnTo>
                  <a:pt x="29547" y="425739"/>
                </a:lnTo>
                <a:lnTo>
                  <a:pt x="30890" y="421709"/>
                </a:lnTo>
                <a:cubicBezTo>
                  <a:pt x="31785" y="416337"/>
                  <a:pt x="32680" y="411413"/>
                  <a:pt x="33576" y="406936"/>
                </a:cubicBezTo>
                <a:cubicBezTo>
                  <a:pt x="35366" y="393506"/>
                  <a:pt x="37157" y="379180"/>
                  <a:pt x="38948" y="363959"/>
                </a:cubicBezTo>
                <a:cubicBezTo>
                  <a:pt x="37157" y="363959"/>
                  <a:pt x="36262" y="362169"/>
                  <a:pt x="36262" y="358587"/>
                </a:cubicBezTo>
                <a:cubicBezTo>
                  <a:pt x="39843" y="355006"/>
                  <a:pt x="42082" y="346052"/>
                  <a:pt x="42977" y="331727"/>
                </a:cubicBezTo>
                <a:cubicBezTo>
                  <a:pt x="40291" y="331727"/>
                  <a:pt x="38948" y="330831"/>
                  <a:pt x="38948" y="329041"/>
                </a:cubicBezTo>
                <a:cubicBezTo>
                  <a:pt x="43425" y="318297"/>
                  <a:pt x="45663" y="310686"/>
                  <a:pt x="45663" y="306209"/>
                </a:cubicBezTo>
                <a:lnTo>
                  <a:pt x="45663" y="300837"/>
                </a:lnTo>
                <a:cubicBezTo>
                  <a:pt x="45663" y="299942"/>
                  <a:pt x="44768" y="296808"/>
                  <a:pt x="42977" y="291436"/>
                </a:cubicBezTo>
                <a:lnTo>
                  <a:pt x="45663" y="279349"/>
                </a:lnTo>
                <a:lnTo>
                  <a:pt x="45663" y="269948"/>
                </a:lnTo>
                <a:cubicBezTo>
                  <a:pt x="44768" y="236820"/>
                  <a:pt x="41634" y="220256"/>
                  <a:pt x="36262" y="220256"/>
                </a:cubicBezTo>
                <a:cubicBezTo>
                  <a:pt x="36262" y="221151"/>
                  <a:pt x="35366" y="221599"/>
                  <a:pt x="33576" y="221599"/>
                </a:cubicBezTo>
                <a:cubicBezTo>
                  <a:pt x="30890" y="216227"/>
                  <a:pt x="29547" y="211750"/>
                  <a:pt x="29547" y="208169"/>
                </a:cubicBezTo>
                <a:lnTo>
                  <a:pt x="33576" y="202796"/>
                </a:lnTo>
                <a:cubicBezTo>
                  <a:pt x="33576" y="191157"/>
                  <a:pt x="27756" y="177727"/>
                  <a:pt x="16116" y="162506"/>
                </a:cubicBezTo>
                <a:cubicBezTo>
                  <a:pt x="15221" y="161610"/>
                  <a:pt x="14773" y="158477"/>
                  <a:pt x="14773" y="153104"/>
                </a:cubicBezTo>
                <a:lnTo>
                  <a:pt x="29547" y="153104"/>
                </a:lnTo>
                <a:lnTo>
                  <a:pt x="42977" y="157134"/>
                </a:lnTo>
                <a:lnTo>
                  <a:pt x="56407" y="162506"/>
                </a:lnTo>
                <a:lnTo>
                  <a:pt x="61779" y="159820"/>
                </a:lnTo>
                <a:cubicBezTo>
                  <a:pt x="62675" y="159820"/>
                  <a:pt x="63122" y="160715"/>
                  <a:pt x="63122" y="162506"/>
                </a:cubicBezTo>
                <a:cubicBezTo>
                  <a:pt x="85506" y="160715"/>
                  <a:pt x="98489" y="158477"/>
                  <a:pt x="102070" y="155791"/>
                </a:cubicBezTo>
                <a:cubicBezTo>
                  <a:pt x="111023" y="156686"/>
                  <a:pt x="136541" y="169221"/>
                  <a:pt x="178622" y="193395"/>
                </a:cubicBezTo>
                <a:lnTo>
                  <a:pt x="181309" y="204139"/>
                </a:lnTo>
                <a:lnTo>
                  <a:pt x="183995" y="213541"/>
                </a:lnTo>
                <a:lnTo>
                  <a:pt x="186681" y="222942"/>
                </a:lnTo>
                <a:lnTo>
                  <a:pt x="188024" y="229657"/>
                </a:lnTo>
                <a:lnTo>
                  <a:pt x="188024" y="233686"/>
                </a:lnTo>
                <a:lnTo>
                  <a:pt x="189367" y="237715"/>
                </a:lnTo>
                <a:lnTo>
                  <a:pt x="190710" y="241744"/>
                </a:lnTo>
                <a:lnTo>
                  <a:pt x="193396" y="241744"/>
                </a:lnTo>
                <a:cubicBezTo>
                  <a:pt x="193396" y="240849"/>
                  <a:pt x="194739" y="239506"/>
                  <a:pt x="197425" y="237715"/>
                </a:cubicBezTo>
                <a:cubicBezTo>
                  <a:pt x="201006" y="235924"/>
                  <a:pt x="205035" y="234134"/>
                  <a:pt x="209512" y="232343"/>
                </a:cubicBezTo>
                <a:cubicBezTo>
                  <a:pt x="215779" y="232343"/>
                  <a:pt x="222047" y="234581"/>
                  <a:pt x="228314" y="239058"/>
                </a:cubicBezTo>
                <a:lnTo>
                  <a:pt x="240402" y="239058"/>
                </a:lnTo>
                <a:cubicBezTo>
                  <a:pt x="240402" y="234581"/>
                  <a:pt x="241297" y="232343"/>
                  <a:pt x="243088" y="232343"/>
                </a:cubicBezTo>
                <a:cubicBezTo>
                  <a:pt x="243088" y="237715"/>
                  <a:pt x="246221" y="240401"/>
                  <a:pt x="252489" y="240401"/>
                </a:cubicBezTo>
                <a:cubicBezTo>
                  <a:pt x="262338" y="235924"/>
                  <a:pt x="267710" y="232343"/>
                  <a:pt x="268605" y="229657"/>
                </a:cubicBezTo>
                <a:cubicBezTo>
                  <a:pt x="267710" y="229657"/>
                  <a:pt x="267262" y="229209"/>
                  <a:pt x="267262" y="228314"/>
                </a:cubicBezTo>
                <a:lnTo>
                  <a:pt x="272634" y="224285"/>
                </a:lnTo>
                <a:lnTo>
                  <a:pt x="273977" y="224285"/>
                </a:lnTo>
                <a:lnTo>
                  <a:pt x="280692" y="228314"/>
                </a:lnTo>
                <a:cubicBezTo>
                  <a:pt x="288751" y="225628"/>
                  <a:pt x="292780" y="222942"/>
                  <a:pt x="292780" y="220256"/>
                </a:cubicBezTo>
                <a:cubicBezTo>
                  <a:pt x="292780" y="214884"/>
                  <a:pt x="300838" y="210855"/>
                  <a:pt x="316954" y="208169"/>
                </a:cubicBezTo>
                <a:cubicBezTo>
                  <a:pt x="316954" y="210855"/>
                  <a:pt x="314716" y="212198"/>
                  <a:pt x="310239" y="212198"/>
                </a:cubicBezTo>
                <a:lnTo>
                  <a:pt x="310239" y="217570"/>
                </a:lnTo>
                <a:cubicBezTo>
                  <a:pt x="335309" y="211302"/>
                  <a:pt x="347844" y="205035"/>
                  <a:pt x="347844" y="198767"/>
                </a:cubicBezTo>
                <a:lnTo>
                  <a:pt x="351873" y="200110"/>
                </a:lnTo>
                <a:lnTo>
                  <a:pt x="362617" y="198767"/>
                </a:lnTo>
                <a:lnTo>
                  <a:pt x="362617" y="200110"/>
                </a:lnTo>
                <a:cubicBezTo>
                  <a:pt x="364408" y="200110"/>
                  <a:pt x="365303" y="199663"/>
                  <a:pt x="365303" y="198767"/>
                </a:cubicBezTo>
                <a:cubicBezTo>
                  <a:pt x="379629" y="202349"/>
                  <a:pt x="391268" y="206826"/>
                  <a:pt x="400221" y="212198"/>
                </a:cubicBezTo>
                <a:lnTo>
                  <a:pt x="419024" y="212198"/>
                </a:lnTo>
                <a:cubicBezTo>
                  <a:pt x="421710" y="212198"/>
                  <a:pt x="428873" y="210855"/>
                  <a:pt x="440512" y="208169"/>
                </a:cubicBezTo>
                <a:lnTo>
                  <a:pt x="440512" y="210855"/>
                </a:lnTo>
                <a:cubicBezTo>
                  <a:pt x="444094" y="207273"/>
                  <a:pt x="451704" y="205482"/>
                  <a:pt x="463344" y="205482"/>
                </a:cubicBezTo>
                <a:lnTo>
                  <a:pt x="467373" y="205482"/>
                </a:lnTo>
                <a:cubicBezTo>
                  <a:pt x="483489" y="205482"/>
                  <a:pt x="492890" y="209512"/>
                  <a:pt x="495576" y="217570"/>
                </a:cubicBezTo>
                <a:lnTo>
                  <a:pt x="492890" y="224285"/>
                </a:lnTo>
                <a:lnTo>
                  <a:pt x="496919" y="236372"/>
                </a:lnTo>
                <a:lnTo>
                  <a:pt x="499605" y="245773"/>
                </a:lnTo>
                <a:lnTo>
                  <a:pt x="502291" y="255174"/>
                </a:lnTo>
                <a:cubicBezTo>
                  <a:pt x="509454" y="265023"/>
                  <a:pt x="513931" y="269948"/>
                  <a:pt x="515722" y="269948"/>
                </a:cubicBezTo>
                <a:cubicBezTo>
                  <a:pt x="518408" y="278901"/>
                  <a:pt x="519751" y="286064"/>
                  <a:pt x="519751" y="291436"/>
                </a:cubicBezTo>
                <a:cubicBezTo>
                  <a:pt x="508111" y="291436"/>
                  <a:pt x="500501" y="289645"/>
                  <a:pt x="496919" y="286064"/>
                </a:cubicBezTo>
                <a:cubicBezTo>
                  <a:pt x="492443" y="286064"/>
                  <a:pt x="481251" y="290988"/>
                  <a:pt x="463344" y="300837"/>
                </a:cubicBezTo>
                <a:cubicBezTo>
                  <a:pt x="463344" y="299047"/>
                  <a:pt x="462448" y="298151"/>
                  <a:pt x="460658" y="298151"/>
                </a:cubicBezTo>
                <a:cubicBezTo>
                  <a:pt x="460658" y="303523"/>
                  <a:pt x="457076" y="306209"/>
                  <a:pt x="449913" y="306209"/>
                </a:cubicBezTo>
                <a:lnTo>
                  <a:pt x="445884" y="304866"/>
                </a:lnTo>
                <a:lnTo>
                  <a:pt x="443198" y="304866"/>
                </a:lnTo>
                <a:lnTo>
                  <a:pt x="443198" y="308895"/>
                </a:lnTo>
                <a:lnTo>
                  <a:pt x="431111" y="306209"/>
                </a:lnTo>
                <a:cubicBezTo>
                  <a:pt x="423948" y="318744"/>
                  <a:pt x="419472" y="325012"/>
                  <a:pt x="417681" y="325012"/>
                </a:cubicBezTo>
                <a:lnTo>
                  <a:pt x="419024" y="329041"/>
                </a:lnTo>
                <a:lnTo>
                  <a:pt x="419024" y="343814"/>
                </a:lnTo>
                <a:cubicBezTo>
                  <a:pt x="419024" y="344709"/>
                  <a:pt x="418576" y="345157"/>
                  <a:pt x="417681" y="345157"/>
                </a:cubicBezTo>
                <a:lnTo>
                  <a:pt x="419024" y="350529"/>
                </a:lnTo>
                <a:lnTo>
                  <a:pt x="419024" y="365302"/>
                </a:lnTo>
                <a:cubicBezTo>
                  <a:pt x="424396" y="365302"/>
                  <a:pt x="430663" y="368436"/>
                  <a:pt x="437826" y="374704"/>
                </a:cubicBezTo>
                <a:lnTo>
                  <a:pt x="492890" y="365302"/>
                </a:lnTo>
                <a:lnTo>
                  <a:pt x="500948" y="367988"/>
                </a:lnTo>
                <a:lnTo>
                  <a:pt x="511693" y="365302"/>
                </a:lnTo>
                <a:cubicBezTo>
                  <a:pt x="516169" y="368884"/>
                  <a:pt x="520646" y="375151"/>
                  <a:pt x="525123" y="384105"/>
                </a:cubicBezTo>
                <a:lnTo>
                  <a:pt x="534524" y="396192"/>
                </a:lnTo>
                <a:lnTo>
                  <a:pt x="531838" y="400221"/>
                </a:lnTo>
                <a:lnTo>
                  <a:pt x="531838" y="408279"/>
                </a:lnTo>
                <a:cubicBezTo>
                  <a:pt x="543478" y="422605"/>
                  <a:pt x="549297" y="432901"/>
                  <a:pt x="549297" y="439169"/>
                </a:cubicBezTo>
                <a:lnTo>
                  <a:pt x="549297" y="443198"/>
                </a:lnTo>
                <a:cubicBezTo>
                  <a:pt x="543030" y="444989"/>
                  <a:pt x="534524" y="451256"/>
                  <a:pt x="523780" y="462000"/>
                </a:cubicBezTo>
                <a:cubicBezTo>
                  <a:pt x="513036" y="462000"/>
                  <a:pt x="507664" y="464239"/>
                  <a:pt x="507664" y="468715"/>
                </a:cubicBezTo>
                <a:cubicBezTo>
                  <a:pt x="508559" y="468715"/>
                  <a:pt x="509007" y="469163"/>
                  <a:pt x="509007" y="470058"/>
                </a:cubicBezTo>
                <a:cubicBezTo>
                  <a:pt x="508111" y="470058"/>
                  <a:pt x="507664" y="470954"/>
                  <a:pt x="507664" y="472744"/>
                </a:cubicBezTo>
                <a:cubicBezTo>
                  <a:pt x="510350" y="472744"/>
                  <a:pt x="511693" y="471849"/>
                  <a:pt x="511693" y="470058"/>
                </a:cubicBezTo>
                <a:lnTo>
                  <a:pt x="531838" y="472744"/>
                </a:lnTo>
                <a:lnTo>
                  <a:pt x="541239" y="472744"/>
                </a:lnTo>
                <a:lnTo>
                  <a:pt x="547954" y="468715"/>
                </a:lnTo>
                <a:lnTo>
                  <a:pt x="553326" y="468715"/>
                </a:lnTo>
                <a:cubicBezTo>
                  <a:pt x="573919" y="468715"/>
                  <a:pt x="596751" y="475430"/>
                  <a:pt x="621821" y="488861"/>
                </a:cubicBezTo>
                <a:lnTo>
                  <a:pt x="620478" y="483489"/>
                </a:lnTo>
                <a:lnTo>
                  <a:pt x="620478" y="478117"/>
                </a:lnTo>
                <a:lnTo>
                  <a:pt x="619135" y="472744"/>
                </a:lnTo>
                <a:cubicBezTo>
                  <a:pt x="618239" y="467372"/>
                  <a:pt x="617344" y="460657"/>
                  <a:pt x="616449" y="452599"/>
                </a:cubicBezTo>
                <a:lnTo>
                  <a:pt x="612419" y="429768"/>
                </a:lnTo>
                <a:cubicBezTo>
                  <a:pt x="615106" y="429768"/>
                  <a:pt x="616449" y="427977"/>
                  <a:pt x="616449" y="424396"/>
                </a:cubicBezTo>
                <a:lnTo>
                  <a:pt x="607047" y="416337"/>
                </a:lnTo>
                <a:lnTo>
                  <a:pt x="607047" y="410965"/>
                </a:lnTo>
                <a:cubicBezTo>
                  <a:pt x="607047" y="409175"/>
                  <a:pt x="608838" y="408279"/>
                  <a:pt x="612419" y="408279"/>
                </a:cubicBezTo>
                <a:cubicBezTo>
                  <a:pt x="612419" y="409175"/>
                  <a:pt x="613315" y="409622"/>
                  <a:pt x="615106" y="409622"/>
                </a:cubicBezTo>
                <a:lnTo>
                  <a:pt x="615106" y="405593"/>
                </a:lnTo>
                <a:lnTo>
                  <a:pt x="607047" y="397535"/>
                </a:lnTo>
                <a:lnTo>
                  <a:pt x="607047" y="393506"/>
                </a:lnTo>
                <a:lnTo>
                  <a:pt x="612419" y="393506"/>
                </a:lnTo>
                <a:lnTo>
                  <a:pt x="612419" y="389477"/>
                </a:lnTo>
                <a:cubicBezTo>
                  <a:pt x="612419" y="385895"/>
                  <a:pt x="610181" y="384105"/>
                  <a:pt x="605704" y="384105"/>
                </a:cubicBezTo>
                <a:lnTo>
                  <a:pt x="605704" y="381419"/>
                </a:lnTo>
                <a:lnTo>
                  <a:pt x="609733" y="381419"/>
                </a:lnTo>
                <a:cubicBezTo>
                  <a:pt x="601675" y="336651"/>
                  <a:pt x="597646" y="308448"/>
                  <a:pt x="597646" y="296808"/>
                </a:cubicBezTo>
                <a:lnTo>
                  <a:pt x="593617" y="298151"/>
                </a:lnTo>
                <a:cubicBezTo>
                  <a:pt x="590036" y="294570"/>
                  <a:pt x="588245" y="290541"/>
                  <a:pt x="588245" y="286064"/>
                </a:cubicBezTo>
                <a:lnTo>
                  <a:pt x="593617" y="272634"/>
                </a:lnTo>
                <a:lnTo>
                  <a:pt x="593617" y="269948"/>
                </a:lnTo>
                <a:lnTo>
                  <a:pt x="592274" y="263233"/>
                </a:lnTo>
                <a:lnTo>
                  <a:pt x="592274" y="257860"/>
                </a:lnTo>
                <a:lnTo>
                  <a:pt x="590931" y="248459"/>
                </a:lnTo>
                <a:lnTo>
                  <a:pt x="593617" y="240401"/>
                </a:lnTo>
                <a:cubicBezTo>
                  <a:pt x="592722" y="213541"/>
                  <a:pt x="589588" y="186233"/>
                  <a:pt x="584216" y="158477"/>
                </a:cubicBezTo>
                <a:lnTo>
                  <a:pt x="580187" y="159820"/>
                </a:lnTo>
                <a:lnTo>
                  <a:pt x="577501" y="159820"/>
                </a:lnTo>
                <a:lnTo>
                  <a:pt x="577501" y="158477"/>
                </a:lnTo>
                <a:cubicBezTo>
                  <a:pt x="581978" y="151314"/>
                  <a:pt x="584216" y="146389"/>
                  <a:pt x="584216" y="143703"/>
                </a:cubicBezTo>
                <a:lnTo>
                  <a:pt x="580187" y="146389"/>
                </a:lnTo>
                <a:cubicBezTo>
                  <a:pt x="572129" y="146389"/>
                  <a:pt x="565414" y="140122"/>
                  <a:pt x="560042" y="127587"/>
                </a:cubicBezTo>
                <a:lnTo>
                  <a:pt x="550640" y="123558"/>
                </a:lnTo>
                <a:lnTo>
                  <a:pt x="545268" y="126244"/>
                </a:lnTo>
                <a:cubicBezTo>
                  <a:pt x="545268" y="119976"/>
                  <a:pt x="536762" y="113709"/>
                  <a:pt x="519751" y="107442"/>
                </a:cubicBezTo>
                <a:cubicBezTo>
                  <a:pt x="519751" y="111023"/>
                  <a:pt x="518408" y="112814"/>
                  <a:pt x="515722" y="112814"/>
                </a:cubicBezTo>
                <a:lnTo>
                  <a:pt x="511693" y="112814"/>
                </a:lnTo>
                <a:cubicBezTo>
                  <a:pt x="497367" y="104756"/>
                  <a:pt x="490204" y="97593"/>
                  <a:pt x="490204" y="91325"/>
                </a:cubicBezTo>
                <a:lnTo>
                  <a:pt x="488861" y="91325"/>
                </a:lnTo>
                <a:lnTo>
                  <a:pt x="479460" y="98040"/>
                </a:lnTo>
                <a:cubicBezTo>
                  <a:pt x="479460" y="91773"/>
                  <a:pt x="471850" y="87296"/>
                  <a:pt x="456629" y="84610"/>
                </a:cubicBezTo>
                <a:lnTo>
                  <a:pt x="448570" y="79238"/>
                </a:lnTo>
                <a:lnTo>
                  <a:pt x="437826" y="84610"/>
                </a:lnTo>
                <a:lnTo>
                  <a:pt x="433797" y="81924"/>
                </a:lnTo>
                <a:cubicBezTo>
                  <a:pt x="423053" y="81924"/>
                  <a:pt x="412756" y="91325"/>
                  <a:pt x="402908" y="110128"/>
                </a:cubicBezTo>
                <a:lnTo>
                  <a:pt x="385448" y="126244"/>
                </a:lnTo>
                <a:lnTo>
                  <a:pt x="381419" y="123558"/>
                </a:lnTo>
                <a:cubicBezTo>
                  <a:pt x="362617" y="152209"/>
                  <a:pt x="338890" y="166535"/>
                  <a:pt x="310239" y="166535"/>
                </a:cubicBezTo>
                <a:lnTo>
                  <a:pt x="304867" y="166535"/>
                </a:lnTo>
                <a:lnTo>
                  <a:pt x="300838" y="165192"/>
                </a:lnTo>
                <a:cubicBezTo>
                  <a:pt x="287407" y="178622"/>
                  <a:pt x="268157" y="186233"/>
                  <a:pt x="243088" y="188023"/>
                </a:cubicBezTo>
                <a:lnTo>
                  <a:pt x="241745" y="183994"/>
                </a:lnTo>
                <a:cubicBezTo>
                  <a:pt x="242640" y="183994"/>
                  <a:pt x="243088" y="183099"/>
                  <a:pt x="243088" y="181308"/>
                </a:cubicBezTo>
                <a:lnTo>
                  <a:pt x="236373" y="179965"/>
                </a:lnTo>
                <a:lnTo>
                  <a:pt x="232343" y="178622"/>
                </a:lnTo>
                <a:lnTo>
                  <a:pt x="226971" y="178622"/>
                </a:lnTo>
                <a:cubicBezTo>
                  <a:pt x="226971" y="179517"/>
                  <a:pt x="224733" y="181308"/>
                  <a:pt x="220256" y="183994"/>
                </a:cubicBezTo>
                <a:cubicBezTo>
                  <a:pt x="214884" y="178622"/>
                  <a:pt x="210407" y="175936"/>
                  <a:pt x="206826" y="175936"/>
                </a:cubicBezTo>
                <a:lnTo>
                  <a:pt x="206826" y="173250"/>
                </a:lnTo>
                <a:lnTo>
                  <a:pt x="209512" y="169221"/>
                </a:lnTo>
                <a:cubicBezTo>
                  <a:pt x="201454" y="169221"/>
                  <a:pt x="184890" y="162953"/>
                  <a:pt x="159820" y="150418"/>
                </a:cubicBezTo>
                <a:cubicBezTo>
                  <a:pt x="156239" y="139674"/>
                  <a:pt x="148181" y="125349"/>
                  <a:pt x="135646" y="107442"/>
                </a:cubicBezTo>
                <a:lnTo>
                  <a:pt x="132960" y="104756"/>
                </a:lnTo>
                <a:cubicBezTo>
                  <a:pt x="131169" y="102070"/>
                  <a:pt x="128931" y="99831"/>
                  <a:pt x="126244" y="98040"/>
                </a:cubicBezTo>
                <a:lnTo>
                  <a:pt x="126244" y="95354"/>
                </a:lnTo>
                <a:lnTo>
                  <a:pt x="127587" y="91325"/>
                </a:lnTo>
                <a:cubicBezTo>
                  <a:pt x="124901" y="91325"/>
                  <a:pt x="123558" y="89982"/>
                  <a:pt x="123558" y="87296"/>
                </a:cubicBezTo>
                <a:cubicBezTo>
                  <a:pt x="123558" y="85506"/>
                  <a:pt x="127587" y="81924"/>
                  <a:pt x="135646" y="76552"/>
                </a:cubicBezTo>
                <a:lnTo>
                  <a:pt x="135646" y="79238"/>
                </a:lnTo>
                <a:cubicBezTo>
                  <a:pt x="136541" y="75657"/>
                  <a:pt x="150867" y="69389"/>
                  <a:pt x="178622" y="60436"/>
                </a:cubicBezTo>
                <a:cubicBezTo>
                  <a:pt x="178622" y="56854"/>
                  <a:pt x="182204" y="55064"/>
                  <a:pt x="189367" y="55064"/>
                </a:cubicBezTo>
                <a:cubicBezTo>
                  <a:pt x="196529" y="55064"/>
                  <a:pt x="200111" y="57302"/>
                  <a:pt x="200111" y="61779"/>
                </a:cubicBezTo>
                <a:lnTo>
                  <a:pt x="205483" y="61779"/>
                </a:lnTo>
                <a:cubicBezTo>
                  <a:pt x="208169" y="61779"/>
                  <a:pt x="209512" y="60436"/>
                  <a:pt x="209512" y="57750"/>
                </a:cubicBezTo>
                <a:lnTo>
                  <a:pt x="213541" y="60436"/>
                </a:lnTo>
                <a:lnTo>
                  <a:pt x="240402" y="51035"/>
                </a:lnTo>
                <a:lnTo>
                  <a:pt x="240402" y="53721"/>
                </a:lnTo>
                <a:cubicBezTo>
                  <a:pt x="248460" y="45663"/>
                  <a:pt x="256518" y="41633"/>
                  <a:pt x="264576" y="41633"/>
                </a:cubicBezTo>
                <a:lnTo>
                  <a:pt x="269948" y="42976"/>
                </a:lnTo>
                <a:lnTo>
                  <a:pt x="272634" y="42976"/>
                </a:lnTo>
                <a:cubicBezTo>
                  <a:pt x="272634" y="40290"/>
                  <a:pt x="275320" y="38947"/>
                  <a:pt x="280692" y="38947"/>
                </a:cubicBezTo>
                <a:lnTo>
                  <a:pt x="280692" y="34918"/>
                </a:lnTo>
                <a:lnTo>
                  <a:pt x="279349" y="29546"/>
                </a:lnTo>
                <a:lnTo>
                  <a:pt x="283378" y="28203"/>
                </a:lnTo>
                <a:lnTo>
                  <a:pt x="286064" y="28203"/>
                </a:lnTo>
                <a:lnTo>
                  <a:pt x="290093" y="29546"/>
                </a:lnTo>
                <a:lnTo>
                  <a:pt x="292780" y="26860"/>
                </a:lnTo>
                <a:lnTo>
                  <a:pt x="298152" y="25517"/>
                </a:lnTo>
                <a:lnTo>
                  <a:pt x="303524" y="22831"/>
                </a:lnTo>
                <a:lnTo>
                  <a:pt x="304867" y="22831"/>
                </a:lnTo>
                <a:lnTo>
                  <a:pt x="304867" y="25517"/>
                </a:lnTo>
                <a:lnTo>
                  <a:pt x="300838" y="25517"/>
                </a:lnTo>
                <a:lnTo>
                  <a:pt x="300838" y="29546"/>
                </a:lnTo>
                <a:lnTo>
                  <a:pt x="303524" y="34918"/>
                </a:lnTo>
                <a:lnTo>
                  <a:pt x="402908" y="8058"/>
                </a:lnTo>
                <a:cubicBezTo>
                  <a:pt x="409175" y="8058"/>
                  <a:pt x="416338" y="5372"/>
                  <a:pt x="42439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056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469CEE4-EF0D-637E-5B9C-4ECD6E249C2F}"/>
              </a:ext>
            </a:extLst>
          </p:cNvPr>
          <p:cNvSpPr txBox="1"/>
          <p:nvPr/>
        </p:nvSpPr>
        <p:spPr>
          <a:xfrm>
            <a:off x="2676795" y="2723314"/>
            <a:ext cx="683841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吉首大学毕业论文开题报告</a:t>
            </a: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论文答辩通用</a:t>
            </a: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F90EB7C-EE14-A04C-9059-CDC33BAF467A}"/>
              </a:ext>
            </a:extLst>
          </p:cNvPr>
          <p:cNvSpPr>
            <a:spLocks/>
          </p:cNvSpPr>
          <p:nvPr/>
        </p:nvSpPr>
        <p:spPr>
          <a:xfrm flipH="1">
            <a:off x="9604439" y="2874227"/>
            <a:ext cx="936000" cy="675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endParaRPr lang="zh-CN" altLang="en-US" sz="13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8823766-777C-BCE5-4935-34DC63C6FF5E}"/>
              </a:ext>
            </a:extLst>
          </p:cNvPr>
          <p:cNvSpPr>
            <a:spLocks/>
          </p:cNvSpPr>
          <p:nvPr/>
        </p:nvSpPr>
        <p:spPr>
          <a:xfrm>
            <a:off x="1651560" y="2874227"/>
            <a:ext cx="936000" cy="6750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endParaRPr lang="zh-CN" altLang="en-US" sz="13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1" name="图片 50" descr="穿白云&#10;&#10;描述已自动生成">
            <a:extLst>
              <a:ext uri="{FF2B5EF4-FFF2-40B4-BE49-F238E27FC236}">
                <a16:creationId xmlns:a16="http://schemas.microsoft.com/office/drawing/2014/main" id="{5C80E9B8-CAA3-9FD4-1A0B-6954852E48C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295684"/>
            <a:ext cx="5286816" cy="1562316"/>
          </a:xfrm>
          <a:custGeom>
            <a:avLst/>
            <a:gdLst>
              <a:gd name="connsiteX0" fmla="*/ 0 w 5286816"/>
              <a:gd name="connsiteY0" fmla="*/ 0 h 1562316"/>
              <a:gd name="connsiteX1" fmla="*/ 5286816 w 5286816"/>
              <a:gd name="connsiteY1" fmla="*/ 0 h 1562316"/>
              <a:gd name="connsiteX2" fmla="*/ 5286816 w 5286816"/>
              <a:gd name="connsiteY2" fmla="*/ 1562316 h 1562316"/>
              <a:gd name="connsiteX3" fmla="*/ 0 w 5286816"/>
              <a:gd name="connsiteY3" fmla="*/ 1562316 h 1562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6816" h="1562316">
                <a:moveTo>
                  <a:pt x="0" y="0"/>
                </a:moveTo>
                <a:lnTo>
                  <a:pt x="5286816" y="0"/>
                </a:lnTo>
                <a:lnTo>
                  <a:pt x="5286816" y="1562316"/>
                </a:lnTo>
                <a:lnTo>
                  <a:pt x="0" y="1562316"/>
                </a:lnTo>
                <a:close/>
              </a:path>
            </a:pathLst>
          </a:custGeom>
        </p:spPr>
      </p:pic>
      <p:pic>
        <p:nvPicPr>
          <p:cNvPr id="25" name="Picture 8" descr="查看图片">
            <a:extLst>
              <a:ext uri="{FF2B5EF4-FFF2-40B4-BE49-F238E27FC236}">
                <a16:creationId xmlns:a16="http://schemas.microsoft.com/office/drawing/2014/main" id="{F00A2AA6-1B69-A3F8-39CB-42CE3262AE04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84422" y="5979351"/>
            <a:ext cx="1372513" cy="117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D5CF0E68-0B32-39DD-AB4C-B2826B6AF9E4}"/>
              </a:ext>
            </a:extLst>
          </p:cNvPr>
          <p:cNvSpPr>
            <a:spLocks/>
          </p:cNvSpPr>
          <p:nvPr/>
        </p:nvSpPr>
        <p:spPr>
          <a:xfrm>
            <a:off x="3026850" y="3443214"/>
            <a:ext cx="2511630" cy="4241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4000"/>
                </a:schemeClr>
              </a:gs>
            </a:gsLst>
            <a:lin ang="5400000" scaled="1"/>
          </a:gradFill>
          <a:ln>
            <a:noFill/>
          </a:ln>
          <a:effectLst>
            <a:outerShdw blurRad="101600" dist="101600" dir="2700000" sx="98000" sy="98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汇报人：美子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632BCED-2201-B605-ABAE-DFADA45AFDAF}"/>
              </a:ext>
            </a:extLst>
          </p:cNvPr>
          <p:cNvSpPr>
            <a:spLocks/>
          </p:cNvSpPr>
          <p:nvPr/>
        </p:nvSpPr>
        <p:spPr>
          <a:xfrm>
            <a:off x="6653520" y="3443214"/>
            <a:ext cx="2511630" cy="4241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4000"/>
                </a:schemeClr>
              </a:gs>
            </a:gsLst>
            <a:lin ang="5400000" scaled="1"/>
          </a:gradFill>
          <a:ln>
            <a:noFill/>
          </a:ln>
          <a:effectLst>
            <a:outerShdw blurRad="101600" dist="101600" dir="2700000" sx="98000" sy="98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汇报时间：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  <p:pic>
        <p:nvPicPr>
          <p:cNvPr id="43" name="图片 42" descr="黑暗中有许多云&#10;&#10;中度可信度描述已自动生成">
            <a:extLst>
              <a:ext uri="{FF2B5EF4-FFF2-40B4-BE49-F238E27FC236}">
                <a16:creationId xmlns:a16="http://schemas.microsoft.com/office/drawing/2014/main" id="{AD9F9DA0-41D2-2E8D-8E4D-18C091D1D34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50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300"/>
                    </a14:imgEffect>
                    <a14:imgEffect>
                      <a14:saturation sat="9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082" y="2947034"/>
            <a:ext cx="3279722" cy="1649400"/>
          </a:xfrm>
          <a:prstGeom prst="rect">
            <a:avLst/>
          </a:prstGeom>
        </p:spPr>
      </p:pic>
      <p:pic>
        <p:nvPicPr>
          <p:cNvPr id="49" name="图片 48" descr="天空中有月亮&#10;&#10;中度可信度描述已自动生成">
            <a:extLst>
              <a:ext uri="{FF2B5EF4-FFF2-40B4-BE49-F238E27FC236}">
                <a16:creationId xmlns:a16="http://schemas.microsoft.com/office/drawing/2014/main" id="{E1D51B9A-F887-A792-46EA-65EEDB9F526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426206">
            <a:off x="8186908" y="5714925"/>
            <a:ext cx="4421985" cy="1727704"/>
          </a:xfrm>
          <a:custGeom>
            <a:avLst/>
            <a:gdLst>
              <a:gd name="connsiteX0" fmla="*/ 4421985 w 4421985"/>
              <a:gd name="connsiteY0" fmla="*/ 0 h 1727704"/>
              <a:gd name="connsiteX1" fmla="*/ 3808026 w 4421985"/>
              <a:gd name="connsiteY1" fmla="*/ 1727704 h 1727704"/>
              <a:gd name="connsiteX2" fmla="*/ 0 w 4421985"/>
              <a:gd name="connsiteY2" fmla="*/ 374480 h 1727704"/>
              <a:gd name="connsiteX3" fmla="*/ 0 w 4421985"/>
              <a:gd name="connsiteY3" fmla="*/ 0 h 172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1985" h="1727704">
                <a:moveTo>
                  <a:pt x="4421985" y="0"/>
                </a:moveTo>
                <a:lnTo>
                  <a:pt x="3808026" y="1727704"/>
                </a:lnTo>
                <a:lnTo>
                  <a:pt x="0" y="37448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4" name="Picture 8" descr="查看图片">
            <a:extLst>
              <a:ext uri="{FF2B5EF4-FFF2-40B4-BE49-F238E27FC236}">
                <a16:creationId xmlns:a16="http://schemas.microsoft.com/office/drawing/2014/main" id="{8DCA29D8-960E-A6BA-D270-D3E871225D3A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000000">
            <a:off x="10345598" y="5480800"/>
            <a:ext cx="2702204" cy="2304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val="319713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0" y="0"/>
                                      <p:to x="120000" y="105000"/>
                                    </p:animScale>
                                    <p:animScale>
                                      <p:cBhvr>
                                        <p:cTn id="8" dur="75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20000" y="105000"/>
                                      <p:to x="100000" y="115000"/>
                                    </p:animScale>
                                    <p:animScale>
                                      <p:cBhvr>
                                        <p:cTn id="9" dur="125" fill="hold">
                                          <p:stCondLst>
                                            <p:cond delay="1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15000"/>
                                      <p:to x="110000" y="100000"/>
                                    </p:animScale>
                                    <p:animScale>
                                      <p:cBhvr>
                                        <p:cTn id="1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10000" y="100000"/>
                                      <p:to x="100000" y="110000"/>
                                    </p:animScale>
                                    <p:animScale>
                                      <p:cBhvr>
                                        <p:cTn id="1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7" grpId="0" animBg="1"/>
      <p:bldP spid="3" grpId="0" animBg="1"/>
      <p:bldP spid="17" grpId="0" animBg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研究目的与阐述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 Research Purpose And Description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iSHEJI-2">
            <a:extLst>
              <a:ext uri="{FF2B5EF4-FFF2-40B4-BE49-F238E27FC236}">
                <a16:creationId xmlns:a16="http://schemas.microsoft.com/office/drawing/2014/main" id="{4E2193D0-003E-FF61-E198-4AF75285F0A0}"/>
              </a:ext>
            </a:extLst>
          </p:cNvPr>
          <p:cNvSpPr/>
          <p:nvPr/>
        </p:nvSpPr>
        <p:spPr>
          <a:xfrm>
            <a:off x="4448355" y="-1453635"/>
            <a:ext cx="10813690" cy="10813686"/>
          </a:xfrm>
          <a:prstGeom prst="donut">
            <a:avLst>
              <a:gd name="adj" fmla="val 7401"/>
            </a:avLst>
          </a:prstGeom>
          <a:gradFill>
            <a:gsLst>
              <a:gs pos="500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iSHEJI-3">
            <a:extLst>
              <a:ext uri="{FF2B5EF4-FFF2-40B4-BE49-F238E27FC236}">
                <a16:creationId xmlns:a16="http://schemas.microsoft.com/office/drawing/2014/main" id="{3F1633F8-3362-3797-A6B3-0A344217E001}"/>
              </a:ext>
            </a:extLst>
          </p:cNvPr>
          <p:cNvSpPr/>
          <p:nvPr/>
        </p:nvSpPr>
        <p:spPr>
          <a:xfrm>
            <a:off x="6236938" y="334947"/>
            <a:ext cx="7236524" cy="7236522"/>
          </a:xfrm>
          <a:prstGeom prst="donut">
            <a:avLst>
              <a:gd name="adj" fmla="val 10932"/>
            </a:avLst>
          </a:prstGeom>
          <a:gradFill flip="none" rotWithShape="1">
            <a:gsLst>
              <a:gs pos="99000">
                <a:schemeClr val="accent1">
                  <a:alpha val="15000"/>
                </a:schemeClr>
              </a:gs>
              <a:gs pos="5000">
                <a:schemeClr val="accent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iSHEJI-4">
            <a:extLst>
              <a:ext uri="{FF2B5EF4-FFF2-40B4-BE49-F238E27FC236}">
                <a16:creationId xmlns:a16="http://schemas.microsoft.com/office/drawing/2014/main" id="{217F71F8-6FB6-8A37-9618-92CA8C52A566}"/>
              </a:ext>
            </a:extLst>
          </p:cNvPr>
          <p:cNvSpPr/>
          <p:nvPr/>
        </p:nvSpPr>
        <p:spPr>
          <a:xfrm>
            <a:off x="7874148" y="1972157"/>
            <a:ext cx="3962104" cy="3962102"/>
          </a:xfrm>
          <a:prstGeom prst="donut">
            <a:avLst>
              <a:gd name="adj" fmla="val 10932"/>
            </a:avLst>
          </a:prstGeom>
          <a:gradFill flip="none" rotWithShape="1">
            <a:gsLst>
              <a:gs pos="99000">
                <a:schemeClr val="accent1">
                  <a:alpha val="70000"/>
                </a:schemeClr>
              </a:gs>
              <a:gs pos="0">
                <a:schemeClr val="accent1">
                  <a:alpha val="3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iSHEJI-6">
            <a:extLst>
              <a:ext uri="{FF2B5EF4-FFF2-40B4-BE49-F238E27FC236}">
                <a16:creationId xmlns:a16="http://schemas.microsoft.com/office/drawing/2014/main" id="{CEF04843-321E-3CF1-FFFE-ED115E3EAE51}"/>
              </a:ext>
            </a:extLst>
          </p:cNvPr>
          <p:cNvSpPr/>
          <p:nvPr/>
        </p:nvSpPr>
        <p:spPr>
          <a:xfrm>
            <a:off x="2686996" y="-3117718"/>
            <a:ext cx="14336408" cy="14336402"/>
          </a:xfrm>
          <a:prstGeom prst="donut">
            <a:avLst>
              <a:gd name="adj" fmla="val 5858"/>
            </a:avLst>
          </a:prstGeom>
          <a:gradFill>
            <a:gsLst>
              <a:gs pos="5000">
                <a:schemeClr val="accent1">
                  <a:alpha val="0"/>
                </a:schemeClr>
              </a:gs>
              <a:gs pos="100000">
                <a:schemeClr val="accent1">
                  <a:alpha val="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14B9AF5-7032-F9C3-5A49-5945B92826DD}"/>
              </a:ext>
            </a:extLst>
          </p:cNvPr>
          <p:cNvGrpSpPr/>
          <p:nvPr/>
        </p:nvGrpSpPr>
        <p:grpSpPr>
          <a:xfrm>
            <a:off x="482600" y="1876842"/>
            <a:ext cx="3127147" cy="1665485"/>
            <a:chOff x="482600" y="1876842"/>
            <a:chExt cx="3127147" cy="1665485"/>
          </a:xfrm>
        </p:grpSpPr>
        <p:sp>
          <p:nvSpPr>
            <p:cNvPr id="15" name="iSHEJI-7">
              <a:extLst>
                <a:ext uri="{FF2B5EF4-FFF2-40B4-BE49-F238E27FC236}">
                  <a16:creationId xmlns:a16="http://schemas.microsoft.com/office/drawing/2014/main" id="{114FF395-183F-4C6C-8BCC-74E8604CAD76}"/>
                </a:ext>
              </a:extLst>
            </p:cNvPr>
            <p:cNvSpPr txBox="1"/>
            <p:nvPr/>
          </p:nvSpPr>
          <p:spPr>
            <a:xfrm flipH="1">
              <a:off x="509916" y="2720051"/>
              <a:ext cx="3099831" cy="8222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600" cap="none" spc="5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L" panose="00020600040101010101" pitchFamily="18" charset="-122"/>
                  <a:sym typeface="Arial" panose="020B0604020202020204" pitchFamily="34" charset="0"/>
                </a:rPr>
                <a:t>研究物种的遗传多样性，了解不同种群间的遗传差异，为物种保护提供分子层面的数据支持</a:t>
              </a:r>
            </a:p>
          </p:txBody>
        </p:sp>
        <p:sp>
          <p:nvSpPr>
            <p:cNvPr id="16" name="iSHEJI-8">
              <a:extLst>
                <a:ext uri="{FF2B5EF4-FFF2-40B4-BE49-F238E27FC236}">
                  <a16:creationId xmlns:a16="http://schemas.microsoft.com/office/drawing/2014/main" id="{291F0C99-DBA1-EC7B-8873-1F6B5829BF19}"/>
                </a:ext>
              </a:extLst>
            </p:cNvPr>
            <p:cNvSpPr/>
            <p:nvPr/>
          </p:nvSpPr>
          <p:spPr>
            <a:xfrm>
              <a:off x="551418" y="1944553"/>
              <a:ext cx="2905094" cy="61751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>
              <a:outerShdw blurRad="2540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000" dirty="0">
                <a:solidFill>
                  <a:srgbClr val="2254F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H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" name="iSHEJI-9">
              <a:extLst>
                <a:ext uri="{FF2B5EF4-FFF2-40B4-BE49-F238E27FC236}">
                  <a16:creationId xmlns:a16="http://schemas.microsoft.com/office/drawing/2014/main" id="{7F805953-4EDD-9E06-54A2-09E058202E7F}"/>
                </a:ext>
              </a:extLst>
            </p:cNvPr>
            <p:cNvSpPr/>
            <p:nvPr/>
          </p:nvSpPr>
          <p:spPr>
            <a:xfrm>
              <a:off x="482600" y="1876842"/>
              <a:ext cx="762000" cy="762000"/>
            </a:xfrm>
            <a:prstGeom prst="roundRect">
              <a:avLst>
                <a:gd name="adj" fmla="val 17928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2" name="图形 74">
              <a:extLst>
                <a:ext uri="{FF2B5EF4-FFF2-40B4-BE49-F238E27FC236}">
                  <a16:creationId xmlns:a16="http://schemas.microsoft.com/office/drawing/2014/main" id="{3A094BEF-FB65-EB33-B521-0FA0462394FF}"/>
                </a:ext>
              </a:extLst>
            </p:cNvPr>
            <p:cNvGrpSpPr/>
            <p:nvPr/>
          </p:nvGrpSpPr>
          <p:grpSpPr>
            <a:xfrm>
              <a:off x="654639" y="2048880"/>
              <a:ext cx="417923" cy="417924"/>
              <a:chOff x="7340533" y="4134714"/>
              <a:chExt cx="743843" cy="743846"/>
            </a:xfrm>
            <a:solidFill>
              <a:schemeClr val="bg1"/>
            </a:solidFill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69326CA-700D-4CE3-B41C-FAB634CE499C}"/>
                  </a:ext>
                </a:extLst>
              </p:cNvPr>
              <p:cNvSpPr/>
              <p:nvPr/>
            </p:nvSpPr>
            <p:spPr>
              <a:xfrm>
                <a:off x="7637651" y="4371201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6C7EC4D-2040-B3D7-71DC-F73B539C326D}"/>
                  </a:ext>
                </a:extLst>
              </p:cNvPr>
              <p:cNvSpPr/>
              <p:nvPr/>
            </p:nvSpPr>
            <p:spPr>
              <a:xfrm rot="-4049153">
                <a:off x="7781294" y="4631005"/>
                <a:ext cx="22015" cy="22015"/>
              </a:xfrm>
              <a:custGeom>
                <a:avLst/>
                <a:gdLst>
                  <a:gd name="connsiteX0" fmla="*/ 22016 w 22015"/>
                  <a:gd name="connsiteY0" fmla="*/ 11008 h 22015"/>
                  <a:gd name="connsiteX1" fmla="*/ 11008 w 22015"/>
                  <a:gd name="connsiteY1" fmla="*/ 22015 h 22015"/>
                  <a:gd name="connsiteX2" fmla="*/ 0 w 22015"/>
                  <a:gd name="connsiteY2" fmla="*/ 11008 h 22015"/>
                  <a:gd name="connsiteX3" fmla="*/ 11008 w 22015"/>
                  <a:gd name="connsiteY3" fmla="*/ 0 h 22015"/>
                  <a:gd name="connsiteX4" fmla="*/ 22016 w 22015"/>
                  <a:gd name="connsiteY4" fmla="*/ 11008 h 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5" h="22015">
                    <a:moveTo>
                      <a:pt x="22016" y="11008"/>
                    </a:moveTo>
                    <a:cubicBezTo>
                      <a:pt x="22016" y="17087"/>
                      <a:pt x="17087" y="22015"/>
                      <a:pt x="11008" y="22015"/>
                    </a:cubicBezTo>
                    <a:cubicBezTo>
                      <a:pt x="4928" y="22015"/>
                      <a:pt x="0" y="17087"/>
                      <a:pt x="0" y="11008"/>
                    </a:cubicBezTo>
                    <a:cubicBezTo>
                      <a:pt x="0" y="4928"/>
                      <a:pt x="4928" y="0"/>
                      <a:pt x="11008" y="0"/>
                    </a:cubicBezTo>
                    <a:cubicBezTo>
                      <a:pt x="17087" y="0"/>
                      <a:pt x="22016" y="4928"/>
                      <a:pt x="22016" y="11008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41251FC8-05D1-89C1-683D-E4C1C8704624}"/>
                  </a:ext>
                </a:extLst>
              </p:cNvPr>
              <p:cNvSpPr/>
              <p:nvPr/>
            </p:nvSpPr>
            <p:spPr>
              <a:xfrm>
                <a:off x="7701450" y="4199092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FD91004D-26E7-E5D0-E7FD-CBD304B150B0}"/>
                  </a:ext>
                </a:extLst>
              </p:cNvPr>
              <p:cNvSpPr/>
              <p:nvPr/>
            </p:nvSpPr>
            <p:spPr>
              <a:xfrm>
                <a:off x="7644231" y="4249716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26A3A8EE-7DAC-E9A2-9C62-B85489A53EF5}"/>
                  </a:ext>
                </a:extLst>
              </p:cNvPr>
              <p:cNvSpPr/>
              <p:nvPr/>
            </p:nvSpPr>
            <p:spPr>
              <a:xfrm>
                <a:off x="7721236" y="4690759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BF0F2BCC-BF43-C796-3ACF-299D44CE312B}"/>
                  </a:ext>
                </a:extLst>
              </p:cNvPr>
              <p:cNvSpPr/>
              <p:nvPr/>
            </p:nvSpPr>
            <p:spPr>
              <a:xfrm>
                <a:off x="7773085" y="4742609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D88436E9-0ADC-6D75-8951-B61F7D5EAEAD}"/>
                  </a:ext>
                </a:extLst>
              </p:cNvPr>
              <p:cNvSpPr/>
              <p:nvPr/>
            </p:nvSpPr>
            <p:spPr>
              <a:xfrm>
                <a:off x="7497002" y="4360253"/>
                <a:ext cx="45486" cy="21763"/>
              </a:xfrm>
              <a:custGeom>
                <a:avLst/>
                <a:gdLst>
                  <a:gd name="connsiteX0" fmla="*/ 10882 w 45486"/>
                  <a:gd name="connsiteY0" fmla="*/ 21763 h 21763"/>
                  <a:gd name="connsiteX1" fmla="*/ 34605 w 45486"/>
                  <a:gd name="connsiteY1" fmla="*/ 21763 h 21763"/>
                  <a:gd name="connsiteX2" fmla="*/ 45486 w 45486"/>
                  <a:gd name="connsiteY2" fmla="*/ 10882 h 21763"/>
                  <a:gd name="connsiteX3" fmla="*/ 34605 w 45486"/>
                  <a:gd name="connsiteY3" fmla="*/ 0 h 21763"/>
                  <a:gd name="connsiteX4" fmla="*/ 10882 w 45486"/>
                  <a:gd name="connsiteY4" fmla="*/ 0 h 21763"/>
                  <a:gd name="connsiteX5" fmla="*/ 0 w 45486"/>
                  <a:gd name="connsiteY5" fmla="*/ 10882 h 21763"/>
                  <a:gd name="connsiteX6" fmla="*/ 10882 w 45486"/>
                  <a:gd name="connsiteY6" fmla="*/ 21763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10882" y="21763"/>
                    </a:move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2A7C4EE-4A17-9F9E-C670-E3BDB03ECD2F}"/>
                  </a:ext>
                </a:extLst>
              </p:cNvPr>
              <p:cNvSpPr/>
              <p:nvPr/>
            </p:nvSpPr>
            <p:spPr>
              <a:xfrm>
                <a:off x="7904963" y="4495755"/>
                <a:ext cx="45486" cy="21763"/>
              </a:xfrm>
              <a:custGeom>
                <a:avLst/>
                <a:gdLst>
                  <a:gd name="connsiteX0" fmla="*/ 45486 w 45486"/>
                  <a:gd name="connsiteY0" fmla="*/ 10882 h 21763"/>
                  <a:gd name="connsiteX1" fmla="*/ 34605 w 45486"/>
                  <a:gd name="connsiteY1" fmla="*/ 0 h 21763"/>
                  <a:gd name="connsiteX2" fmla="*/ 10882 w 45486"/>
                  <a:gd name="connsiteY2" fmla="*/ 0 h 21763"/>
                  <a:gd name="connsiteX3" fmla="*/ 0 w 45486"/>
                  <a:gd name="connsiteY3" fmla="*/ 10882 h 21763"/>
                  <a:gd name="connsiteX4" fmla="*/ 10882 w 45486"/>
                  <a:gd name="connsiteY4" fmla="*/ 21763 h 21763"/>
                  <a:gd name="connsiteX5" fmla="*/ 34605 w 45486"/>
                  <a:gd name="connsiteY5" fmla="*/ 21763 h 21763"/>
                  <a:gd name="connsiteX6" fmla="*/ 45486 w 45486"/>
                  <a:gd name="connsiteY6" fmla="*/ 10882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45486" y="10882"/>
                    </a:move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4" y="21762"/>
                      <a:pt x="45486" y="16892"/>
                      <a:pt x="45486" y="10882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2EBED2B-6A14-96D3-B7C3-11067B6CDE58}"/>
                  </a:ext>
                </a:extLst>
              </p:cNvPr>
              <p:cNvSpPr/>
              <p:nvPr/>
            </p:nvSpPr>
            <p:spPr>
              <a:xfrm>
                <a:off x="7947161" y="4537952"/>
                <a:ext cx="45486" cy="21763"/>
              </a:xfrm>
              <a:custGeom>
                <a:avLst/>
                <a:gdLst>
                  <a:gd name="connsiteX0" fmla="*/ 34605 w 45486"/>
                  <a:gd name="connsiteY0" fmla="*/ 0 h 21763"/>
                  <a:gd name="connsiteX1" fmla="*/ 10882 w 45486"/>
                  <a:gd name="connsiteY1" fmla="*/ 0 h 21763"/>
                  <a:gd name="connsiteX2" fmla="*/ 0 w 45486"/>
                  <a:gd name="connsiteY2" fmla="*/ 10882 h 21763"/>
                  <a:gd name="connsiteX3" fmla="*/ 10882 w 45486"/>
                  <a:gd name="connsiteY3" fmla="*/ 21763 h 21763"/>
                  <a:gd name="connsiteX4" fmla="*/ 34605 w 45486"/>
                  <a:gd name="connsiteY4" fmla="*/ 21763 h 21763"/>
                  <a:gd name="connsiteX5" fmla="*/ 45486 w 45486"/>
                  <a:gd name="connsiteY5" fmla="*/ 10882 h 21763"/>
                  <a:gd name="connsiteX6" fmla="*/ 34605 w 45486"/>
                  <a:gd name="connsiteY6" fmla="*/ 0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34605" y="0"/>
                    </a:move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DC6B13E-2BCB-86D5-D023-D0FFF28949FE}"/>
                  </a:ext>
                </a:extLst>
              </p:cNvPr>
              <p:cNvSpPr/>
              <p:nvPr/>
            </p:nvSpPr>
            <p:spPr>
              <a:xfrm>
                <a:off x="7935298" y="4638875"/>
                <a:ext cx="45486" cy="21763"/>
              </a:xfrm>
              <a:custGeom>
                <a:avLst/>
                <a:gdLst>
                  <a:gd name="connsiteX0" fmla="*/ 34605 w 45486"/>
                  <a:gd name="connsiteY0" fmla="*/ 0 h 21763"/>
                  <a:gd name="connsiteX1" fmla="*/ 10882 w 45486"/>
                  <a:gd name="connsiteY1" fmla="*/ 0 h 21763"/>
                  <a:gd name="connsiteX2" fmla="*/ 0 w 45486"/>
                  <a:gd name="connsiteY2" fmla="*/ 10882 h 21763"/>
                  <a:gd name="connsiteX3" fmla="*/ 10882 w 45486"/>
                  <a:gd name="connsiteY3" fmla="*/ 21763 h 21763"/>
                  <a:gd name="connsiteX4" fmla="*/ 34605 w 45486"/>
                  <a:gd name="connsiteY4" fmla="*/ 21763 h 21763"/>
                  <a:gd name="connsiteX5" fmla="*/ 45487 w 45486"/>
                  <a:gd name="connsiteY5" fmla="*/ 10882 h 21763"/>
                  <a:gd name="connsiteX6" fmla="*/ 34605 w 45486"/>
                  <a:gd name="connsiteY6" fmla="*/ 0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34605" y="0"/>
                    </a:move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5" y="21763"/>
                      <a:pt x="45487" y="16892"/>
                      <a:pt x="45487" y="10882"/>
                    </a:cubicBezTo>
                    <a:cubicBezTo>
                      <a:pt x="45487" y="4871"/>
                      <a:pt x="40615" y="0"/>
                      <a:pt x="34605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F78EEFEC-F53A-4A1B-692E-3AB8AA189868}"/>
                  </a:ext>
                </a:extLst>
              </p:cNvPr>
              <p:cNvSpPr/>
              <p:nvPr/>
            </p:nvSpPr>
            <p:spPr>
              <a:xfrm>
                <a:off x="7444963" y="4392815"/>
                <a:ext cx="45486" cy="21763"/>
              </a:xfrm>
              <a:custGeom>
                <a:avLst/>
                <a:gdLst>
                  <a:gd name="connsiteX0" fmla="*/ 10882 w 45486"/>
                  <a:gd name="connsiteY0" fmla="*/ 21763 h 21763"/>
                  <a:gd name="connsiteX1" fmla="*/ 34605 w 45486"/>
                  <a:gd name="connsiteY1" fmla="*/ 21763 h 21763"/>
                  <a:gd name="connsiteX2" fmla="*/ 45486 w 45486"/>
                  <a:gd name="connsiteY2" fmla="*/ 10882 h 21763"/>
                  <a:gd name="connsiteX3" fmla="*/ 34605 w 45486"/>
                  <a:gd name="connsiteY3" fmla="*/ 0 h 21763"/>
                  <a:gd name="connsiteX4" fmla="*/ 10882 w 45486"/>
                  <a:gd name="connsiteY4" fmla="*/ 0 h 21763"/>
                  <a:gd name="connsiteX5" fmla="*/ 0 w 45486"/>
                  <a:gd name="connsiteY5" fmla="*/ 10882 h 21763"/>
                  <a:gd name="connsiteX6" fmla="*/ 10882 w 45486"/>
                  <a:gd name="connsiteY6" fmla="*/ 21763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10882" y="21763"/>
                    </a:move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3" y="21763"/>
                      <a:pt x="10882" y="21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0CADA3E7-177C-8D59-3429-83A526D8D269}"/>
                  </a:ext>
                </a:extLst>
              </p:cNvPr>
              <p:cNvSpPr/>
              <p:nvPr/>
            </p:nvSpPr>
            <p:spPr>
              <a:xfrm>
                <a:off x="7723286" y="4479373"/>
                <a:ext cx="29727" cy="29176"/>
              </a:xfrm>
              <a:custGeom>
                <a:avLst/>
                <a:gdLst>
                  <a:gd name="connsiteX0" fmla="*/ 10883 w 29727"/>
                  <a:gd name="connsiteY0" fmla="*/ 29177 h 29176"/>
                  <a:gd name="connsiteX1" fmla="*/ 18297 w 29727"/>
                  <a:gd name="connsiteY1" fmla="*/ 26259 h 29176"/>
                  <a:gd name="connsiteX2" fmla="*/ 26261 w 29727"/>
                  <a:gd name="connsiteY2" fmla="*/ 18844 h 29176"/>
                  <a:gd name="connsiteX3" fmla="*/ 26809 w 29727"/>
                  <a:gd name="connsiteY3" fmla="*/ 3465 h 29176"/>
                  <a:gd name="connsiteX4" fmla="*/ 11431 w 29727"/>
                  <a:gd name="connsiteY4" fmla="*/ 2917 h 29176"/>
                  <a:gd name="connsiteX5" fmla="*/ 3466 w 29727"/>
                  <a:gd name="connsiteY5" fmla="*/ 10332 h 29176"/>
                  <a:gd name="connsiteX6" fmla="*/ 2919 w 29727"/>
                  <a:gd name="connsiteY6" fmla="*/ 25712 h 29176"/>
                  <a:gd name="connsiteX7" fmla="*/ 10883 w 29727"/>
                  <a:gd name="connsiteY7" fmla="*/ 29177 h 29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727" h="29176">
                    <a:moveTo>
                      <a:pt x="10883" y="29177"/>
                    </a:moveTo>
                    <a:cubicBezTo>
                      <a:pt x="13539" y="29177"/>
                      <a:pt x="16200" y="28211"/>
                      <a:pt x="18297" y="26259"/>
                    </a:cubicBezTo>
                    <a:lnTo>
                      <a:pt x="26261" y="18844"/>
                    </a:lnTo>
                    <a:cubicBezTo>
                      <a:pt x="30660" y="14749"/>
                      <a:pt x="30904" y="7864"/>
                      <a:pt x="26809" y="3465"/>
                    </a:cubicBezTo>
                    <a:cubicBezTo>
                      <a:pt x="22715" y="-932"/>
                      <a:pt x="15828" y="-1177"/>
                      <a:pt x="11431" y="2917"/>
                    </a:cubicBezTo>
                    <a:lnTo>
                      <a:pt x="3466" y="10332"/>
                    </a:lnTo>
                    <a:cubicBezTo>
                      <a:pt x="-933" y="14428"/>
                      <a:pt x="-1177" y="21313"/>
                      <a:pt x="2919" y="25712"/>
                    </a:cubicBezTo>
                    <a:cubicBezTo>
                      <a:pt x="5060" y="28012"/>
                      <a:pt x="7967" y="29177"/>
                      <a:pt x="10883" y="2917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5F35506-4191-0ABD-5F8A-1BF17114CFA1}"/>
                  </a:ext>
                </a:extLst>
              </p:cNvPr>
              <p:cNvSpPr/>
              <p:nvPr/>
            </p:nvSpPr>
            <p:spPr>
              <a:xfrm>
                <a:off x="7851795" y="4353111"/>
                <a:ext cx="36831" cy="35791"/>
              </a:xfrm>
              <a:custGeom>
                <a:avLst/>
                <a:gdLst>
                  <a:gd name="connsiteX0" fmla="*/ 18533 w 36831"/>
                  <a:gd name="connsiteY0" fmla="*/ 2917 h 35791"/>
                  <a:gd name="connsiteX1" fmla="*/ 3466 w 36831"/>
                  <a:gd name="connsiteY1" fmla="*/ 16947 h 35791"/>
                  <a:gd name="connsiteX2" fmla="*/ 2919 w 36831"/>
                  <a:gd name="connsiteY2" fmla="*/ 32326 h 35791"/>
                  <a:gd name="connsiteX3" fmla="*/ 10884 w 36831"/>
                  <a:gd name="connsiteY3" fmla="*/ 35791 h 35791"/>
                  <a:gd name="connsiteX4" fmla="*/ 18298 w 36831"/>
                  <a:gd name="connsiteY4" fmla="*/ 32874 h 35791"/>
                  <a:gd name="connsiteX5" fmla="*/ 33365 w 36831"/>
                  <a:gd name="connsiteY5" fmla="*/ 18844 h 35791"/>
                  <a:gd name="connsiteX6" fmla="*/ 33913 w 36831"/>
                  <a:gd name="connsiteY6" fmla="*/ 3465 h 35791"/>
                  <a:gd name="connsiteX7" fmla="*/ 18533 w 36831"/>
                  <a:gd name="connsiteY7" fmla="*/ 2917 h 3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31" h="35791">
                    <a:moveTo>
                      <a:pt x="18533" y="2917"/>
                    </a:moveTo>
                    <a:lnTo>
                      <a:pt x="3466" y="16947"/>
                    </a:lnTo>
                    <a:cubicBezTo>
                      <a:pt x="-933" y="21042"/>
                      <a:pt x="-1177" y="27927"/>
                      <a:pt x="2919" y="32326"/>
                    </a:cubicBezTo>
                    <a:cubicBezTo>
                      <a:pt x="5061" y="34628"/>
                      <a:pt x="7969" y="35791"/>
                      <a:pt x="10884" y="35791"/>
                    </a:cubicBezTo>
                    <a:cubicBezTo>
                      <a:pt x="13540" y="35791"/>
                      <a:pt x="16202" y="34825"/>
                      <a:pt x="18298" y="32874"/>
                    </a:cubicBezTo>
                    <a:lnTo>
                      <a:pt x="33365" y="18844"/>
                    </a:lnTo>
                    <a:cubicBezTo>
                      <a:pt x="37765" y="14749"/>
                      <a:pt x="38009" y="7864"/>
                      <a:pt x="33913" y="3465"/>
                    </a:cubicBezTo>
                    <a:cubicBezTo>
                      <a:pt x="29818" y="-932"/>
                      <a:pt x="22931" y="-1177"/>
                      <a:pt x="18533" y="291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C958773-BF20-579E-A2F3-8B1AB3867131}"/>
                  </a:ext>
                </a:extLst>
              </p:cNvPr>
              <p:cNvSpPr/>
              <p:nvPr/>
            </p:nvSpPr>
            <p:spPr>
              <a:xfrm>
                <a:off x="7806589" y="4395200"/>
                <a:ext cx="36831" cy="35789"/>
              </a:xfrm>
              <a:custGeom>
                <a:avLst/>
                <a:gdLst>
                  <a:gd name="connsiteX0" fmla="*/ 18536 w 36831"/>
                  <a:gd name="connsiteY0" fmla="*/ 2917 h 35789"/>
                  <a:gd name="connsiteX1" fmla="*/ 3467 w 36831"/>
                  <a:gd name="connsiteY1" fmla="*/ 16945 h 35789"/>
                  <a:gd name="connsiteX2" fmla="*/ 2918 w 36831"/>
                  <a:gd name="connsiteY2" fmla="*/ 32323 h 35789"/>
                  <a:gd name="connsiteX3" fmla="*/ 10884 w 36831"/>
                  <a:gd name="connsiteY3" fmla="*/ 35790 h 35789"/>
                  <a:gd name="connsiteX4" fmla="*/ 18296 w 36831"/>
                  <a:gd name="connsiteY4" fmla="*/ 32873 h 35789"/>
                  <a:gd name="connsiteX5" fmla="*/ 33365 w 36831"/>
                  <a:gd name="connsiteY5" fmla="*/ 18844 h 35789"/>
                  <a:gd name="connsiteX6" fmla="*/ 33914 w 36831"/>
                  <a:gd name="connsiteY6" fmla="*/ 3466 h 35789"/>
                  <a:gd name="connsiteX7" fmla="*/ 18536 w 36831"/>
                  <a:gd name="connsiteY7" fmla="*/ 2917 h 3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31" h="35789">
                    <a:moveTo>
                      <a:pt x="18536" y="2917"/>
                    </a:moveTo>
                    <a:lnTo>
                      <a:pt x="3467" y="16945"/>
                    </a:lnTo>
                    <a:cubicBezTo>
                      <a:pt x="-932" y="21039"/>
                      <a:pt x="-1178" y="27926"/>
                      <a:pt x="2918" y="32323"/>
                    </a:cubicBezTo>
                    <a:cubicBezTo>
                      <a:pt x="5061" y="34626"/>
                      <a:pt x="7969" y="35790"/>
                      <a:pt x="10884" y="35790"/>
                    </a:cubicBezTo>
                    <a:cubicBezTo>
                      <a:pt x="13539" y="35790"/>
                      <a:pt x="16200" y="34824"/>
                      <a:pt x="18296" y="32873"/>
                    </a:cubicBezTo>
                    <a:lnTo>
                      <a:pt x="33365" y="18844"/>
                    </a:lnTo>
                    <a:cubicBezTo>
                      <a:pt x="37764" y="14750"/>
                      <a:pt x="38009" y="7864"/>
                      <a:pt x="33914" y="3466"/>
                    </a:cubicBezTo>
                    <a:cubicBezTo>
                      <a:pt x="29820" y="-933"/>
                      <a:pt x="22933" y="-1176"/>
                      <a:pt x="18536" y="291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0127466-28C6-6D6A-9719-16A608FA7857}"/>
                  </a:ext>
                </a:extLst>
              </p:cNvPr>
              <p:cNvSpPr/>
              <p:nvPr/>
            </p:nvSpPr>
            <p:spPr>
              <a:xfrm>
                <a:off x="7897000" y="4317639"/>
                <a:ext cx="29725" cy="29175"/>
              </a:xfrm>
              <a:custGeom>
                <a:avLst/>
                <a:gdLst>
                  <a:gd name="connsiteX0" fmla="*/ 18296 w 29725"/>
                  <a:gd name="connsiteY0" fmla="*/ 26259 h 29175"/>
                  <a:gd name="connsiteX1" fmla="*/ 26259 w 29725"/>
                  <a:gd name="connsiteY1" fmla="*/ 18844 h 29175"/>
                  <a:gd name="connsiteX2" fmla="*/ 26808 w 29725"/>
                  <a:gd name="connsiteY2" fmla="*/ 3466 h 29175"/>
                  <a:gd name="connsiteX3" fmla="*/ 11429 w 29725"/>
                  <a:gd name="connsiteY3" fmla="*/ 2917 h 29175"/>
                  <a:gd name="connsiteX4" fmla="*/ 3466 w 29725"/>
                  <a:gd name="connsiteY4" fmla="*/ 10331 h 29175"/>
                  <a:gd name="connsiteX5" fmla="*/ 2917 w 29725"/>
                  <a:gd name="connsiteY5" fmla="*/ 25709 h 29175"/>
                  <a:gd name="connsiteX6" fmla="*/ 10883 w 29725"/>
                  <a:gd name="connsiteY6" fmla="*/ 29175 h 29175"/>
                  <a:gd name="connsiteX7" fmla="*/ 18296 w 29725"/>
                  <a:gd name="connsiteY7" fmla="*/ 26259 h 29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725" h="29175">
                    <a:moveTo>
                      <a:pt x="18296" y="26259"/>
                    </a:moveTo>
                    <a:lnTo>
                      <a:pt x="26259" y="18844"/>
                    </a:lnTo>
                    <a:cubicBezTo>
                      <a:pt x="30657" y="14750"/>
                      <a:pt x="30903" y="7864"/>
                      <a:pt x="26808" y="3466"/>
                    </a:cubicBezTo>
                    <a:cubicBezTo>
                      <a:pt x="22713" y="-933"/>
                      <a:pt x="15827" y="-1176"/>
                      <a:pt x="11429" y="2917"/>
                    </a:cubicBezTo>
                    <a:lnTo>
                      <a:pt x="3466" y="10331"/>
                    </a:lnTo>
                    <a:cubicBezTo>
                      <a:pt x="-932" y="14426"/>
                      <a:pt x="-1177" y="21311"/>
                      <a:pt x="2917" y="25709"/>
                    </a:cubicBezTo>
                    <a:cubicBezTo>
                      <a:pt x="5061" y="28011"/>
                      <a:pt x="7968" y="29175"/>
                      <a:pt x="10883" y="29175"/>
                    </a:cubicBezTo>
                    <a:cubicBezTo>
                      <a:pt x="13538" y="29177"/>
                      <a:pt x="16200" y="28210"/>
                      <a:pt x="18296" y="26259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FA943BC-06E7-1A8A-7AC8-DD6ABDC7660B}"/>
                  </a:ext>
                </a:extLst>
              </p:cNvPr>
              <p:cNvSpPr/>
              <p:nvPr/>
            </p:nvSpPr>
            <p:spPr>
              <a:xfrm>
                <a:off x="7340533" y="4134714"/>
                <a:ext cx="743843" cy="743846"/>
              </a:xfrm>
              <a:custGeom>
                <a:avLst/>
                <a:gdLst>
                  <a:gd name="connsiteX0" fmla="*/ 675004 w 743843"/>
                  <a:gd name="connsiteY0" fmla="*/ 156280 h 743846"/>
                  <a:gd name="connsiteX1" fmla="*/ 686043 w 743843"/>
                  <a:gd name="connsiteY1" fmla="*/ 126006 h 743846"/>
                  <a:gd name="connsiteX2" fmla="*/ 638888 w 743843"/>
                  <a:gd name="connsiteY2" fmla="*/ 78853 h 743846"/>
                  <a:gd name="connsiteX3" fmla="*/ 611636 w 743843"/>
                  <a:gd name="connsiteY3" fmla="*/ 87563 h 743846"/>
                  <a:gd name="connsiteX4" fmla="*/ 371923 w 743843"/>
                  <a:gd name="connsiteY4" fmla="*/ 0 h 743846"/>
                  <a:gd name="connsiteX5" fmla="*/ 108934 w 743843"/>
                  <a:gd name="connsiteY5" fmla="*/ 108934 h 743846"/>
                  <a:gd name="connsiteX6" fmla="*/ 0 w 743843"/>
                  <a:gd name="connsiteY6" fmla="*/ 371923 h 743846"/>
                  <a:gd name="connsiteX7" fmla="*/ 69429 w 743843"/>
                  <a:gd name="connsiteY7" fmla="*/ 588407 h 743846"/>
                  <a:gd name="connsiteX8" fmla="*/ 64199 w 743843"/>
                  <a:gd name="connsiteY8" fmla="*/ 591671 h 743846"/>
                  <a:gd name="connsiteX9" fmla="*/ 48113 w 743843"/>
                  <a:gd name="connsiteY9" fmla="*/ 603608 h 743846"/>
                  <a:gd name="connsiteX10" fmla="*/ 35670 w 743843"/>
                  <a:gd name="connsiteY10" fmla="*/ 630909 h 743846"/>
                  <a:gd name="connsiteX11" fmla="*/ 52165 w 743843"/>
                  <a:gd name="connsiteY11" fmla="*/ 655973 h 743846"/>
                  <a:gd name="connsiteX12" fmla="*/ 86655 w 743843"/>
                  <a:gd name="connsiteY12" fmla="*/ 674100 h 743846"/>
                  <a:gd name="connsiteX13" fmla="*/ 104782 w 743843"/>
                  <a:gd name="connsiteY13" fmla="*/ 708590 h 743846"/>
                  <a:gd name="connsiteX14" fmla="*/ 129845 w 743843"/>
                  <a:gd name="connsiteY14" fmla="*/ 725084 h 743846"/>
                  <a:gd name="connsiteX15" fmla="*/ 132285 w 743843"/>
                  <a:gd name="connsiteY15" fmla="*/ 725179 h 743846"/>
                  <a:gd name="connsiteX16" fmla="*/ 157148 w 743843"/>
                  <a:gd name="connsiteY16" fmla="*/ 712641 h 743846"/>
                  <a:gd name="connsiteX17" fmla="*/ 169084 w 743843"/>
                  <a:gd name="connsiteY17" fmla="*/ 696555 h 743846"/>
                  <a:gd name="connsiteX18" fmla="*/ 174260 w 743843"/>
                  <a:gd name="connsiteY18" fmla="*/ 687106 h 743846"/>
                  <a:gd name="connsiteX19" fmla="*/ 371922 w 743843"/>
                  <a:gd name="connsiteY19" fmla="*/ 743846 h 743846"/>
                  <a:gd name="connsiteX20" fmla="*/ 634910 w 743843"/>
                  <a:gd name="connsiteY20" fmla="*/ 634913 h 743846"/>
                  <a:gd name="connsiteX21" fmla="*/ 743843 w 743843"/>
                  <a:gd name="connsiteY21" fmla="*/ 371924 h 743846"/>
                  <a:gd name="connsiteX22" fmla="*/ 675004 w 743843"/>
                  <a:gd name="connsiteY22" fmla="*/ 156280 h 743846"/>
                  <a:gd name="connsiteX23" fmla="*/ 638887 w 743843"/>
                  <a:gd name="connsiteY23" fmla="*/ 100617 h 743846"/>
                  <a:gd name="connsiteX24" fmla="*/ 664279 w 743843"/>
                  <a:gd name="connsiteY24" fmla="*/ 126008 h 743846"/>
                  <a:gd name="connsiteX25" fmla="*/ 638887 w 743843"/>
                  <a:gd name="connsiteY25" fmla="*/ 151400 h 743846"/>
                  <a:gd name="connsiteX26" fmla="*/ 613496 w 743843"/>
                  <a:gd name="connsiteY26" fmla="*/ 126008 h 743846"/>
                  <a:gd name="connsiteX27" fmla="*/ 638887 w 743843"/>
                  <a:gd name="connsiteY27" fmla="*/ 100617 h 743846"/>
                  <a:gd name="connsiteX28" fmla="*/ 32927 w 743843"/>
                  <a:gd name="connsiteY28" fmla="*/ 283724 h 743846"/>
                  <a:gd name="connsiteX29" fmla="*/ 118954 w 743843"/>
                  <a:gd name="connsiteY29" fmla="*/ 129823 h 743846"/>
                  <a:gd name="connsiteX30" fmla="*/ 118965 w 743843"/>
                  <a:gd name="connsiteY30" fmla="*/ 129833 h 743846"/>
                  <a:gd name="connsiteX31" fmla="*/ 120336 w 743843"/>
                  <a:gd name="connsiteY31" fmla="*/ 128408 h 743846"/>
                  <a:gd name="connsiteX32" fmla="*/ 122444 w 743843"/>
                  <a:gd name="connsiteY32" fmla="*/ 126248 h 743846"/>
                  <a:gd name="connsiteX33" fmla="*/ 156658 w 743843"/>
                  <a:gd name="connsiteY33" fmla="*/ 146111 h 743846"/>
                  <a:gd name="connsiteX34" fmla="*/ 229276 w 743843"/>
                  <a:gd name="connsiteY34" fmla="*/ 198905 h 743846"/>
                  <a:gd name="connsiteX35" fmla="*/ 235761 w 743843"/>
                  <a:gd name="connsiteY35" fmla="*/ 203902 h 743846"/>
                  <a:gd name="connsiteX36" fmla="*/ 247994 w 743843"/>
                  <a:gd name="connsiteY36" fmla="*/ 250009 h 743846"/>
                  <a:gd name="connsiteX37" fmla="*/ 237588 w 743843"/>
                  <a:gd name="connsiteY37" fmla="*/ 334510 h 743846"/>
                  <a:gd name="connsiteX38" fmla="*/ 228541 w 743843"/>
                  <a:gd name="connsiteY38" fmla="*/ 348756 h 743846"/>
                  <a:gd name="connsiteX39" fmla="*/ 221823 w 743843"/>
                  <a:gd name="connsiteY39" fmla="*/ 348596 h 743846"/>
                  <a:gd name="connsiteX40" fmla="*/ 125241 w 743843"/>
                  <a:gd name="connsiteY40" fmla="*/ 324570 h 743846"/>
                  <a:gd name="connsiteX41" fmla="*/ 109242 w 743843"/>
                  <a:gd name="connsiteY41" fmla="*/ 318315 h 743846"/>
                  <a:gd name="connsiteX42" fmla="*/ 31076 w 743843"/>
                  <a:gd name="connsiteY42" fmla="*/ 298250 h 743846"/>
                  <a:gd name="connsiteX43" fmla="*/ 29517 w 743843"/>
                  <a:gd name="connsiteY43" fmla="*/ 298262 h 743846"/>
                  <a:gd name="connsiteX44" fmla="*/ 32954 w 743843"/>
                  <a:gd name="connsiteY44" fmla="*/ 283731 h 743846"/>
                  <a:gd name="connsiteX45" fmla="*/ 32927 w 743843"/>
                  <a:gd name="connsiteY45" fmla="*/ 283724 h 743846"/>
                  <a:gd name="connsiteX46" fmla="*/ 151607 w 743843"/>
                  <a:gd name="connsiteY46" fmla="*/ 683586 h 743846"/>
                  <a:gd name="connsiteX47" fmla="*/ 139672 w 743843"/>
                  <a:gd name="connsiteY47" fmla="*/ 699671 h 743846"/>
                  <a:gd name="connsiteX48" fmla="*/ 131524 w 743843"/>
                  <a:gd name="connsiteY48" fmla="*/ 703383 h 743846"/>
                  <a:gd name="connsiteX49" fmla="*/ 124046 w 743843"/>
                  <a:gd name="connsiteY49" fmla="*/ 698463 h 743846"/>
                  <a:gd name="connsiteX50" fmla="*/ 104346 w 743843"/>
                  <a:gd name="connsiteY50" fmla="*/ 660978 h 743846"/>
                  <a:gd name="connsiteX51" fmla="*/ 99776 w 743843"/>
                  <a:gd name="connsiteY51" fmla="*/ 656409 h 743846"/>
                  <a:gd name="connsiteX52" fmla="*/ 62291 w 743843"/>
                  <a:gd name="connsiteY52" fmla="*/ 636708 h 743846"/>
                  <a:gd name="connsiteX53" fmla="*/ 57369 w 743843"/>
                  <a:gd name="connsiteY53" fmla="*/ 629228 h 743846"/>
                  <a:gd name="connsiteX54" fmla="*/ 61083 w 743843"/>
                  <a:gd name="connsiteY54" fmla="*/ 621084 h 743846"/>
                  <a:gd name="connsiteX55" fmla="*/ 77168 w 743843"/>
                  <a:gd name="connsiteY55" fmla="*/ 609147 h 743846"/>
                  <a:gd name="connsiteX56" fmla="*/ 88136 w 743843"/>
                  <a:gd name="connsiteY56" fmla="*/ 605534 h 743846"/>
                  <a:gd name="connsiteX57" fmla="*/ 93633 w 743843"/>
                  <a:gd name="connsiteY57" fmla="*/ 606377 h 743846"/>
                  <a:gd name="connsiteX58" fmla="*/ 107551 w 743843"/>
                  <a:gd name="connsiteY58" fmla="*/ 610757 h 743846"/>
                  <a:gd name="connsiteX59" fmla="*/ 121622 w 743843"/>
                  <a:gd name="connsiteY59" fmla="*/ 639132 h 743846"/>
                  <a:gd name="connsiteX60" fmla="*/ 149998 w 743843"/>
                  <a:gd name="connsiteY60" fmla="*/ 653209 h 743846"/>
                  <a:gd name="connsiteX61" fmla="*/ 154377 w 743843"/>
                  <a:gd name="connsiteY61" fmla="*/ 667122 h 743846"/>
                  <a:gd name="connsiteX62" fmla="*/ 151607 w 743843"/>
                  <a:gd name="connsiteY62" fmla="*/ 683586 h 743846"/>
                  <a:gd name="connsiteX63" fmla="*/ 620099 w 743843"/>
                  <a:gd name="connsiteY63" fmla="*/ 618931 h 743846"/>
                  <a:gd name="connsiteX64" fmla="*/ 620096 w 743843"/>
                  <a:gd name="connsiteY64" fmla="*/ 618919 h 743846"/>
                  <a:gd name="connsiteX65" fmla="*/ 608543 w 743843"/>
                  <a:gd name="connsiteY65" fmla="*/ 630017 h 743846"/>
                  <a:gd name="connsiteX66" fmla="*/ 607747 w 743843"/>
                  <a:gd name="connsiteY66" fmla="*/ 630757 h 743846"/>
                  <a:gd name="connsiteX67" fmla="*/ 578160 w 743843"/>
                  <a:gd name="connsiteY67" fmla="*/ 610490 h 743846"/>
                  <a:gd name="connsiteX68" fmla="*/ 542826 w 743843"/>
                  <a:gd name="connsiteY68" fmla="*/ 543680 h 743846"/>
                  <a:gd name="connsiteX69" fmla="*/ 548415 w 743843"/>
                  <a:gd name="connsiteY69" fmla="*/ 509873 h 743846"/>
                  <a:gd name="connsiteX70" fmla="*/ 552656 w 743843"/>
                  <a:gd name="connsiteY70" fmla="*/ 490972 h 743846"/>
                  <a:gd name="connsiteX71" fmla="*/ 540141 w 743843"/>
                  <a:gd name="connsiteY71" fmla="*/ 428904 h 743846"/>
                  <a:gd name="connsiteX72" fmla="*/ 504270 w 743843"/>
                  <a:gd name="connsiteY72" fmla="*/ 407677 h 743846"/>
                  <a:gd name="connsiteX73" fmla="*/ 474694 w 743843"/>
                  <a:gd name="connsiteY73" fmla="*/ 387711 h 743846"/>
                  <a:gd name="connsiteX74" fmla="*/ 472201 w 743843"/>
                  <a:gd name="connsiteY74" fmla="*/ 369163 h 743846"/>
                  <a:gd name="connsiteX75" fmla="*/ 470735 w 743843"/>
                  <a:gd name="connsiteY75" fmla="*/ 351254 h 743846"/>
                  <a:gd name="connsiteX76" fmla="*/ 454637 w 743843"/>
                  <a:gd name="connsiteY76" fmla="*/ 320987 h 743846"/>
                  <a:gd name="connsiteX77" fmla="*/ 454767 w 743843"/>
                  <a:gd name="connsiteY77" fmla="*/ 306039 h 743846"/>
                  <a:gd name="connsiteX78" fmla="*/ 439388 w 743843"/>
                  <a:gd name="connsiteY78" fmla="*/ 305490 h 743846"/>
                  <a:gd name="connsiteX79" fmla="*/ 438390 w 743843"/>
                  <a:gd name="connsiteY79" fmla="*/ 306420 h 743846"/>
                  <a:gd name="connsiteX80" fmla="*/ 420468 w 743843"/>
                  <a:gd name="connsiteY80" fmla="*/ 293809 h 743846"/>
                  <a:gd name="connsiteX81" fmla="*/ 414928 w 743843"/>
                  <a:gd name="connsiteY81" fmla="*/ 290058 h 743846"/>
                  <a:gd name="connsiteX82" fmla="*/ 383762 w 743843"/>
                  <a:gd name="connsiteY82" fmla="*/ 239752 h 743846"/>
                  <a:gd name="connsiteX83" fmla="*/ 385043 w 743843"/>
                  <a:gd name="connsiteY83" fmla="*/ 236023 h 743846"/>
                  <a:gd name="connsiteX84" fmla="*/ 388126 w 743843"/>
                  <a:gd name="connsiteY84" fmla="*/ 222868 h 743846"/>
                  <a:gd name="connsiteX85" fmla="*/ 372102 w 743843"/>
                  <a:gd name="connsiteY85" fmla="*/ 192264 h 743846"/>
                  <a:gd name="connsiteX86" fmla="*/ 362872 w 743843"/>
                  <a:gd name="connsiteY86" fmla="*/ 178064 h 743846"/>
                  <a:gd name="connsiteX87" fmla="*/ 402498 w 743843"/>
                  <a:gd name="connsiteY87" fmla="*/ 172152 h 743846"/>
                  <a:gd name="connsiteX88" fmla="*/ 436700 w 743843"/>
                  <a:gd name="connsiteY88" fmla="*/ 173377 h 743846"/>
                  <a:gd name="connsiteX89" fmla="*/ 459560 w 743843"/>
                  <a:gd name="connsiteY89" fmla="*/ 158635 h 743846"/>
                  <a:gd name="connsiteX90" fmla="*/ 478559 w 743843"/>
                  <a:gd name="connsiteY90" fmla="*/ 141748 h 743846"/>
                  <a:gd name="connsiteX91" fmla="*/ 479311 w 743843"/>
                  <a:gd name="connsiteY91" fmla="*/ 126377 h 743846"/>
                  <a:gd name="connsiteX92" fmla="*/ 463941 w 743843"/>
                  <a:gd name="connsiteY92" fmla="*/ 125623 h 743846"/>
                  <a:gd name="connsiteX93" fmla="*/ 445251 w 743843"/>
                  <a:gd name="connsiteY93" fmla="*/ 142237 h 743846"/>
                  <a:gd name="connsiteX94" fmla="*/ 429805 w 743843"/>
                  <a:gd name="connsiteY94" fmla="*/ 152734 h 743846"/>
                  <a:gd name="connsiteX95" fmla="*/ 406169 w 743843"/>
                  <a:gd name="connsiteY95" fmla="*/ 150701 h 743846"/>
                  <a:gd name="connsiteX96" fmla="*/ 370281 w 743843"/>
                  <a:gd name="connsiteY96" fmla="*/ 147970 h 743846"/>
                  <a:gd name="connsiteX97" fmla="*/ 341558 w 743843"/>
                  <a:gd name="connsiteY97" fmla="*/ 173662 h 743846"/>
                  <a:gd name="connsiteX98" fmla="*/ 356397 w 743843"/>
                  <a:gd name="connsiteY98" fmla="*/ 207333 h 743846"/>
                  <a:gd name="connsiteX99" fmla="*/ 366370 w 743843"/>
                  <a:gd name="connsiteY99" fmla="*/ 222265 h 743846"/>
                  <a:gd name="connsiteX100" fmla="*/ 364608 w 743843"/>
                  <a:gd name="connsiteY100" fmla="*/ 228535 h 743846"/>
                  <a:gd name="connsiteX101" fmla="*/ 362868 w 743843"/>
                  <a:gd name="connsiteY101" fmla="*/ 233659 h 743846"/>
                  <a:gd name="connsiteX102" fmla="*/ 402642 w 743843"/>
                  <a:gd name="connsiteY102" fmla="*/ 308019 h 743846"/>
                  <a:gd name="connsiteX103" fmla="*/ 408300 w 743843"/>
                  <a:gd name="connsiteY103" fmla="*/ 311852 h 743846"/>
                  <a:gd name="connsiteX104" fmla="*/ 422513 w 743843"/>
                  <a:gd name="connsiteY104" fmla="*/ 321722 h 743846"/>
                  <a:gd name="connsiteX105" fmla="*/ 423770 w 743843"/>
                  <a:gd name="connsiteY105" fmla="*/ 334896 h 743846"/>
                  <a:gd name="connsiteX106" fmla="*/ 431736 w 743843"/>
                  <a:gd name="connsiteY106" fmla="*/ 338363 h 743846"/>
                  <a:gd name="connsiteX107" fmla="*/ 438682 w 743843"/>
                  <a:gd name="connsiteY107" fmla="*/ 335839 h 743846"/>
                  <a:gd name="connsiteX108" fmla="*/ 449405 w 743843"/>
                  <a:gd name="connsiteY108" fmla="*/ 355582 h 743846"/>
                  <a:gd name="connsiteX109" fmla="*/ 450441 w 743843"/>
                  <a:gd name="connsiteY109" fmla="*/ 369561 h 743846"/>
                  <a:gd name="connsiteX110" fmla="*/ 454775 w 743843"/>
                  <a:gd name="connsiteY110" fmla="*/ 396479 h 743846"/>
                  <a:gd name="connsiteX111" fmla="*/ 496218 w 743843"/>
                  <a:gd name="connsiteY111" fmla="*/ 427896 h 743846"/>
                  <a:gd name="connsiteX112" fmla="*/ 524013 w 743843"/>
                  <a:gd name="connsiteY112" fmla="*/ 443515 h 743846"/>
                  <a:gd name="connsiteX113" fmla="*/ 531247 w 743843"/>
                  <a:gd name="connsiteY113" fmla="*/ 487069 h 743846"/>
                  <a:gd name="connsiteX114" fmla="*/ 527284 w 743843"/>
                  <a:gd name="connsiteY114" fmla="*/ 504670 h 743846"/>
                  <a:gd name="connsiteX115" fmla="*/ 521063 w 743843"/>
                  <a:gd name="connsiteY115" fmla="*/ 543718 h 743846"/>
                  <a:gd name="connsiteX116" fmla="*/ 564004 w 743843"/>
                  <a:gd name="connsiteY116" fmla="*/ 627020 h 743846"/>
                  <a:gd name="connsiteX117" fmla="*/ 590236 w 743843"/>
                  <a:gd name="connsiteY117" fmla="*/ 645716 h 743846"/>
                  <a:gd name="connsiteX118" fmla="*/ 371923 w 743843"/>
                  <a:gd name="connsiteY118" fmla="*/ 722080 h 743846"/>
                  <a:gd name="connsiteX119" fmla="*/ 175501 w 743843"/>
                  <a:gd name="connsiteY119" fmla="*/ 661882 h 743846"/>
                  <a:gd name="connsiteX120" fmla="*/ 175137 w 743843"/>
                  <a:gd name="connsiteY120" fmla="*/ 660588 h 743846"/>
                  <a:gd name="connsiteX121" fmla="*/ 172197 w 743843"/>
                  <a:gd name="connsiteY121" fmla="*/ 651249 h 743846"/>
                  <a:gd name="connsiteX122" fmla="*/ 189798 w 743843"/>
                  <a:gd name="connsiteY122" fmla="*/ 641169 h 743846"/>
                  <a:gd name="connsiteX123" fmla="*/ 198042 w 743843"/>
                  <a:gd name="connsiteY123" fmla="*/ 633873 h 743846"/>
                  <a:gd name="connsiteX124" fmla="*/ 198977 w 743843"/>
                  <a:gd name="connsiteY124" fmla="*/ 618512 h 743846"/>
                  <a:gd name="connsiteX125" fmla="*/ 183617 w 743843"/>
                  <a:gd name="connsiteY125" fmla="*/ 617575 h 743846"/>
                  <a:gd name="connsiteX126" fmla="*/ 175362 w 743843"/>
                  <a:gd name="connsiteY126" fmla="*/ 624883 h 743846"/>
                  <a:gd name="connsiteX127" fmla="*/ 137012 w 743843"/>
                  <a:gd name="connsiteY127" fmla="*/ 623742 h 743846"/>
                  <a:gd name="connsiteX128" fmla="*/ 135881 w 743843"/>
                  <a:gd name="connsiteY128" fmla="*/ 585385 h 743846"/>
                  <a:gd name="connsiteX129" fmla="*/ 297774 w 743843"/>
                  <a:gd name="connsiteY129" fmla="*/ 403326 h 743846"/>
                  <a:gd name="connsiteX130" fmla="*/ 356180 w 743843"/>
                  <a:gd name="connsiteY130" fmla="*/ 404577 h 743846"/>
                  <a:gd name="connsiteX131" fmla="*/ 357431 w 743843"/>
                  <a:gd name="connsiteY131" fmla="*/ 462982 h 743846"/>
                  <a:gd name="connsiteX132" fmla="*/ 221708 w 743843"/>
                  <a:gd name="connsiteY132" fmla="*/ 583836 h 743846"/>
                  <a:gd name="connsiteX133" fmla="*/ 220777 w 743843"/>
                  <a:gd name="connsiteY133" fmla="*/ 599197 h 743846"/>
                  <a:gd name="connsiteX134" fmla="*/ 236138 w 743843"/>
                  <a:gd name="connsiteY134" fmla="*/ 600128 h 743846"/>
                  <a:gd name="connsiteX135" fmla="*/ 244714 w 743843"/>
                  <a:gd name="connsiteY135" fmla="*/ 592533 h 743846"/>
                  <a:gd name="connsiteX136" fmla="*/ 272930 w 743843"/>
                  <a:gd name="connsiteY136" fmla="*/ 637862 h 743846"/>
                  <a:gd name="connsiteX137" fmla="*/ 299857 w 743843"/>
                  <a:gd name="connsiteY137" fmla="*/ 653114 h 743846"/>
                  <a:gd name="connsiteX138" fmla="*/ 300406 w 743843"/>
                  <a:gd name="connsiteY138" fmla="*/ 653119 h 743846"/>
                  <a:gd name="connsiteX139" fmla="*/ 327276 w 743843"/>
                  <a:gd name="connsiteY139" fmla="*/ 638771 h 743846"/>
                  <a:gd name="connsiteX140" fmla="*/ 337921 w 743843"/>
                  <a:gd name="connsiteY140" fmla="*/ 622878 h 743846"/>
                  <a:gd name="connsiteX141" fmla="*/ 342368 w 743843"/>
                  <a:gd name="connsiteY141" fmla="*/ 596791 h 743846"/>
                  <a:gd name="connsiteX142" fmla="*/ 323312 w 743843"/>
                  <a:gd name="connsiteY142" fmla="*/ 522925 h 743846"/>
                  <a:gd name="connsiteX143" fmla="*/ 366693 w 743843"/>
                  <a:gd name="connsiteY143" fmla="*/ 484505 h 743846"/>
                  <a:gd name="connsiteX144" fmla="*/ 366985 w 743843"/>
                  <a:gd name="connsiteY144" fmla="*/ 484237 h 743846"/>
                  <a:gd name="connsiteX145" fmla="*/ 373294 w 743843"/>
                  <a:gd name="connsiteY145" fmla="*/ 477885 h 743846"/>
                  <a:gd name="connsiteX146" fmla="*/ 371570 w 743843"/>
                  <a:gd name="connsiteY146" fmla="*/ 389191 h 743846"/>
                  <a:gd name="connsiteX147" fmla="*/ 282872 w 743843"/>
                  <a:gd name="connsiteY147" fmla="*/ 387468 h 743846"/>
                  <a:gd name="connsiteX148" fmla="*/ 276525 w 743843"/>
                  <a:gd name="connsiteY148" fmla="*/ 393774 h 743846"/>
                  <a:gd name="connsiteX149" fmla="*/ 276255 w 743843"/>
                  <a:gd name="connsiteY149" fmla="*/ 394068 h 743846"/>
                  <a:gd name="connsiteX150" fmla="*/ 237839 w 743843"/>
                  <a:gd name="connsiteY150" fmla="*/ 437442 h 743846"/>
                  <a:gd name="connsiteX151" fmla="*/ 163956 w 743843"/>
                  <a:gd name="connsiteY151" fmla="*/ 418381 h 743846"/>
                  <a:gd name="connsiteX152" fmla="*/ 137872 w 743843"/>
                  <a:gd name="connsiteY152" fmla="*/ 422829 h 743846"/>
                  <a:gd name="connsiteX153" fmla="*/ 121978 w 743843"/>
                  <a:gd name="connsiteY153" fmla="*/ 433473 h 743846"/>
                  <a:gd name="connsiteX154" fmla="*/ 107632 w 743843"/>
                  <a:gd name="connsiteY154" fmla="*/ 460893 h 743846"/>
                  <a:gd name="connsiteX155" fmla="*/ 122884 w 743843"/>
                  <a:gd name="connsiteY155" fmla="*/ 487821 h 743846"/>
                  <a:gd name="connsiteX156" fmla="*/ 168225 w 743843"/>
                  <a:gd name="connsiteY156" fmla="*/ 516045 h 743846"/>
                  <a:gd name="connsiteX157" fmla="*/ 119598 w 743843"/>
                  <a:gd name="connsiteY157" fmla="*/ 570950 h 743846"/>
                  <a:gd name="connsiteX158" fmla="*/ 109520 w 743843"/>
                  <a:gd name="connsiteY158" fmla="*/ 588565 h 743846"/>
                  <a:gd name="connsiteX159" fmla="*/ 100169 w 743843"/>
                  <a:gd name="connsiteY159" fmla="*/ 585622 h 743846"/>
                  <a:gd name="connsiteX160" fmla="*/ 93347 w 743843"/>
                  <a:gd name="connsiteY160" fmla="*/ 584121 h 743846"/>
                  <a:gd name="connsiteX161" fmla="*/ 21763 w 743843"/>
                  <a:gd name="connsiteY161" fmla="*/ 371923 h 743846"/>
                  <a:gd name="connsiteX162" fmla="*/ 25533 w 743843"/>
                  <a:gd name="connsiteY162" fmla="*/ 320208 h 743846"/>
                  <a:gd name="connsiteX163" fmla="*/ 29577 w 743843"/>
                  <a:gd name="connsiteY163" fmla="*/ 320027 h 743846"/>
                  <a:gd name="connsiteX164" fmla="*/ 101194 w 743843"/>
                  <a:gd name="connsiteY164" fmla="*/ 338536 h 743846"/>
                  <a:gd name="connsiteX165" fmla="*/ 117568 w 743843"/>
                  <a:gd name="connsiteY165" fmla="*/ 344935 h 743846"/>
                  <a:gd name="connsiteX166" fmla="*/ 219034 w 743843"/>
                  <a:gd name="connsiteY166" fmla="*/ 370181 h 743846"/>
                  <a:gd name="connsiteX167" fmla="*/ 226545 w 743843"/>
                  <a:gd name="connsiteY167" fmla="*/ 370774 h 743846"/>
                  <a:gd name="connsiteX168" fmla="*/ 235981 w 743843"/>
                  <a:gd name="connsiteY168" fmla="*/ 369208 h 743846"/>
                  <a:gd name="connsiteX169" fmla="*/ 259262 w 743843"/>
                  <a:gd name="connsiteY169" fmla="*/ 336448 h 743846"/>
                  <a:gd name="connsiteX170" fmla="*/ 269515 w 743843"/>
                  <a:gd name="connsiteY170" fmla="*/ 253239 h 743846"/>
                  <a:gd name="connsiteX171" fmla="*/ 269516 w 743843"/>
                  <a:gd name="connsiteY171" fmla="*/ 253230 h 743846"/>
                  <a:gd name="connsiteX172" fmla="*/ 249029 w 743843"/>
                  <a:gd name="connsiteY172" fmla="*/ 186650 h 743846"/>
                  <a:gd name="connsiteX173" fmla="*/ 242559 w 743843"/>
                  <a:gd name="connsiteY173" fmla="*/ 181667 h 743846"/>
                  <a:gd name="connsiteX174" fmla="*/ 168382 w 743843"/>
                  <a:gd name="connsiteY174" fmla="*/ 127777 h 743846"/>
                  <a:gd name="connsiteX175" fmla="*/ 139031 w 743843"/>
                  <a:gd name="connsiteY175" fmla="*/ 110450 h 743846"/>
                  <a:gd name="connsiteX176" fmla="*/ 371923 w 743843"/>
                  <a:gd name="connsiteY176" fmla="*/ 21763 h 743846"/>
                  <a:gd name="connsiteX177" fmla="*/ 531230 w 743843"/>
                  <a:gd name="connsiteY177" fmla="*/ 59928 h 743846"/>
                  <a:gd name="connsiteX178" fmla="*/ 500812 w 743843"/>
                  <a:gd name="connsiteY178" fmla="*/ 90848 h 743846"/>
                  <a:gd name="connsiteX179" fmla="*/ 500666 w 743843"/>
                  <a:gd name="connsiteY179" fmla="*/ 106236 h 743846"/>
                  <a:gd name="connsiteX180" fmla="*/ 516055 w 743843"/>
                  <a:gd name="connsiteY180" fmla="*/ 106382 h 743846"/>
                  <a:gd name="connsiteX181" fmla="*/ 550875 w 743843"/>
                  <a:gd name="connsiteY181" fmla="*/ 70880 h 743846"/>
                  <a:gd name="connsiteX182" fmla="*/ 560633 w 743843"/>
                  <a:gd name="connsiteY182" fmla="*/ 76924 h 743846"/>
                  <a:gd name="connsiteX183" fmla="*/ 560632 w 743843"/>
                  <a:gd name="connsiteY183" fmla="*/ 76844 h 743846"/>
                  <a:gd name="connsiteX184" fmla="*/ 597252 w 743843"/>
                  <a:gd name="connsiteY184" fmla="*/ 103900 h 743846"/>
                  <a:gd name="connsiteX185" fmla="*/ 591732 w 743843"/>
                  <a:gd name="connsiteY185" fmla="*/ 126006 h 743846"/>
                  <a:gd name="connsiteX186" fmla="*/ 638887 w 743843"/>
                  <a:gd name="connsiteY186" fmla="*/ 173161 h 743846"/>
                  <a:gd name="connsiteX187" fmla="*/ 657569 w 743843"/>
                  <a:gd name="connsiteY187" fmla="*/ 169293 h 743846"/>
                  <a:gd name="connsiteX188" fmla="*/ 722081 w 743843"/>
                  <a:gd name="connsiteY188" fmla="*/ 371922 h 743846"/>
                  <a:gd name="connsiteX189" fmla="*/ 620099 w 743843"/>
                  <a:gd name="connsiteY189" fmla="*/ 618931 h 743846"/>
                  <a:gd name="connsiteX190" fmla="*/ 182858 w 743843"/>
                  <a:gd name="connsiteY190" fmla="*/ 499516 h 743846"/>
                  <a:gd name="connsiteX191" fmla="*/ 134383 w 743843"/>
                  <a:gd name="connsiteY191" fmla="*/ 469341 h 743846"/>
                  <a:gd name="connsiteX192" fmla="*/ 129391 w 743843"/>
                  <a:gd name="connsiteY192" fmla="*/ 460526 h 743846"/>
                  <a:gd name="connsiteX193" fmla="*/ 134087 w 743843"/>
                  <a:gd name="connsiteY193" fmla="*/ 451552 h 743846"/>
                  <a:gd name="connsiteX194" fmla="*/ 149979 w 743843"/>
                  <a:gd name="connsiteY194" fmla="*/ 440907 h 743846"/>
                  <a:gd name="connsiteX195" fmla="*/ 155878 w 743843"/>
                  <a:gd name="connsiteY195" fmla="*/ 439116 h 743846"/>
                  <a:gd name="connsiteX196" fmla="*/ 158518 w 743843"/>
                  <a:gd name="connsiteY196" fmla="*/ 439452 h 743846"/>
                  <a:gd name="connsiteX197" fmla="*/ 221633 w 743843"/>
                  <a:gd name="connsiteY197" fmla="*/ 455734 h 743846"/>
                  <a:gd name="connsiteX198" fmla="*/ 319836 w 743843"/>
                  <a:gd name="connsiteY198" fmla="*/ 610763 h 743846"/>
                  <a:gd name="connsiteX199" fmla="*/ 309190 w 743843"/>
                  <a:gd name="connsiteY199" fmla="*/ 626657 h 743846"/>
                  <a:gd name="connsiteX200" fmla="*/ 300405 w 743843"/>
                  <a:gd name="connsiteY200" fmla="*/ 631354 h 743846"/>
                  <a:gd name="connsiteX201" fmla="*/ 300215 w 743843"/>
                  <a:gd name="connsiteY201" fmla="*/ 631352 h 743846"/>
                  <a:gd name="connsiteX202" fmla="*/ 291402 w 743843"/>
                  <a:gd name="connsiteY202" fmla="*/ 626359 h 743846"/>
                  <a:gd name="connsiteX203" fmla="*/ 261234 w 743843"/>
                  <a:gd name="connsiteY203" fmla="*/ 577896 h 743846"/>
                  <a:gd name="connsiteX204" fmla="*/ 305010 w 743843"/>
                  <a:gd name="connsiteY204" fmla="*/ 539124 h 743846"/>
                  <a:gd name="connsiteX205" fmla="*/ 321289 w 743843"/>
                  <a:gd name="connsiteY205" fmla="*/ 602223 h 743846"/>
                  <a:gd name="connsiteX206" fmla="*/ 319836 w 743843"/>
                  <a:gd name="connsiteY206" fmla="*/ 610763 h 74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</a:cxnLst>
                <a:rect l="l" t="t" r="r" b="b"/>
                <a:pathLst>
                  <a:path w="743843" h="743846">
                    <a:moveTo>
                      <a:pt x="675004" y="156280"/>
                    </a:moveTo>
                    <a:cubicBezTo>
                      <a:pt x="681886" y="148082"/>
                      <a:pt x="686043" y="137523"/>
                      <a:pt x="686043" y="126006"/>
                    </a:cubicBezTo>
                    <a:cubicBezTo>
                      <a:pt x="686043" y="100005"/>
                      <a:pt x="664888" y="78853"/>
                      <a:pt x="638888" y="78853"/>
                    </a:cubicBezTo>
                    <a:cubicBezTo>
                      <a:pt x="628740" y="78853"/>
                      <a:pt x="619338" y="82087"/>
                      <a:pt x="611636" y="87563"/>
                    </a:cubicBezTo>
                    <a:cubicBezTo>
                      <a:pt x="544645" y="30899"/>
                      <a:pt x="460666" y="0"/>
                      <a:pt x="371923" y="0"/>
                    </a:cubicBezTo>
                    <a:cubicBezTo>
                      <a:pt x="272579" y="0"/>
                      <a:pt x="179181" y="38686"/>
                      <a:pt x="108934" y="108934"/>
                    </a:cubicBezTo>
                    <a:cubicBezTo>
                      <a:pt x="38687" y="179181"/>
                      <a:pt x="0" y="272579"/>
                      <a:pt x="0" y="371923"/>
                    </a:cubicBezTo>
                    <a:cubicBezTo>
                      <a:pt x="0" y="450686"/>
                      <a:pt x="24345" y="525694"/>
                      <a:pt x="69429" y="588407"/>
                    </a:cubicBezTo>
                    <a:cubicBezTo>
                      <a:pt x="67617" y="589357"/>
                      <a:pt x="65864" y="590437"/>
                      <a:pt x="64199" y="591671"/>
                    </a:cubicBezTo>
                    <a:lnTo>
                      <a:pt x="48113" y="603608"/>
                    </a:lnTo>
                    <a:cubicBezTo>
                      <a:pt x="39494" y="610002"/>
                      <a:pt x="34842" y="620208"/>
                      <a:pt x="35670" y="630909"/>
                    </a:cubicBezTo>
                    <a:cubicBezTo>
                      <a:pt x="36498" y="641609"/>
                      <a:pt x="42664" y="650980"/>
                      <a:pt x="52165" y="655973"/>
                    </a:cubicBezTo>
                    <a:lnTo>
                      <a:pt x="86655" y="674100"/>
                    </a:lnTo>
                    <a:lnTo>
                      <a:pt x="104782" y="708590"/>
                    </a:lnTo>
                    <a:cubicBezTo>
                      <a:pt x="109775" y="718090"/>
                      <a:pt x="119145" y="724256"/>
                      <a:pt x="129845" y="725084"/>
                    </a:cubicBezTo>
                    <a:cubicBezTo>
                      <a:pt x="130663" y="725148"/>
                      <a:pt x="131476" y="725179"/>
                      <a:pt x="132285" y="725179"/>
                    </a:cubicBezTo>
                    <a:cubicBezTo>
                      <a:pt x="142082" y="725179"/>
                      <a:pt x="151240" y="720602"/>
                      <a:pt x="157148" y="712641"/>
                    </a:cubicBezTo>
                    <a:lnTo>
                      <a:pt x="169084" y="696555"/>
                    </a:lnTo>
                    <a:cubicBezTo>
                      <a:pt x="171255" y="693628"/>
                      <a:pt x="172976" y="690442"/>
                      <a:pt x="174260" y="687106"/>
                    </a:cubicBezTo>
                    <a:cubicBezTo>
                      <a:pt x="232920" y="724051"/>
                      <a:pt x="300896" y="743846"/>
                      <a:pt x="371922" y="743846"/>
                    </a:cubicBezTo>
                    <a:cubicBezTo>
                      <a:pt x="471266" y="743846"/>
                      <a:pt x="564663" y="705160"/>
                      <a:pt x="634910" y="634913"/>
                    </a:cubicBezTo>
                    <a:cubicBezTo>
                      <a:pt x="705157" y="564666"/>
                      <a:pt x="743843" y="471269"/>
                      <a:pt x="743843" y="371924"/>
                    </a:cubicBezTo>
                    <a:cubicBezTo>
                      <a:pt x="743845" y="293510"/>
                      <a:pt x="719706" y="218823"/>
                      <a:pt x="675004" y="156280"/>
                    </a:cubicBezTo>
                    <a:close/>
                    <a:moveTo>
                      <a:pt x="638887" y="100617"/>
                    </a:moveTo>
                    <a:cubicBezTo>
                      <a:pt x="652888" y="100617"/>
                      <a:pt x="664279" y="112007"/>
                      <a:pt x="664279" y="126008"/>
                    </a:cubicBezTo>
                    <a:cubicBezTo>
                      <a:pt x="664279" y="140010"/>
                      <a:pt x="652888" y="151400"/>
                      <a:pt x="638887" y="151400"/>
                    </a:cubicBezTo>
                    <a:cubicBezTo>
                      <a:pt x="624886" y="151400"/>
                      <a:pt x="613496" y="140010"/>
                      <a:pt x="613496" y="126008"/>
                    </a:cubicBezTo>
                    <a:cubicBezTo>
                      <a:pt x="613496" y="112007"/>
                      <a:pt x="624886" y="100617"/>
                      <a:pt x="638887" y="100617"/>
                    </a:cubicBezTo>
                    <a:close/>
                    <a:moveTo>
                      <a:pt x="32927" y="283724"/>
                    </a:moveTo>
                    <a:cubicBezTo>
                      <a:pt x="47746" y="226367"/>
                      <a:pt x="77027" y="173585"/>
                      <a:pt x="118954" y="129823"/>
                    </a:cubicBezTo>
                    <a:cubicBezTo>
                      <a:pt x="118957" y="129826"/>
                      <a:pt x="118962" y="129829"/>
                      <a:pt x="118965" y="129833"/>
                    </a:cubicBezTo>
                    <a:cubicBezTo>
                      <a:pt x="119421" y="129357"/>
                      <a:pt x="119881" y="128884"/>
                      <a:pt x="120336" y="128408"/>
                    </a:cubicBezTo>
                    <a:cubicBezTo>
                      <a:pt x="121036" y="127686"/>
                      <a:pt x="121738" y="126965"/>
                      <a:pt x="122444" y="126248"/>
                    </a:cubicBezTo>
                    <a:cubicBezTo>
                      <a:pt x="134020" y="132312"/>
                      <a:pt x="145500" y="138976"/>
                      <a:pt x="156658" y="146111"/>
                    </a:cubicBezTo>
                    <a:cubicBezTo>
                      <a:pt x="180897" y="161619"/>
                      <a:pt x="205492" y="180574"/>
                      <a:pt x="229276" y="198905"/>
                    </a:cubicBezTo>
                    <a:lnTo>
                      <a:pt x="235761" y="203902"/>
                    </a:lnTo>
                    <a:cubicBezTo>
                      <a:pt x="248100" y="213388"/>
                      <a:pt x="251532" y="226317"/>
                      <a:pt x="247994" y="250009"/>
                    </a:cubicBezTo>
                    <a:cubicBezTo>
                      <a:pt x="243146" y="282300"/>
                      <a:pt x="239838" y="309155"/>
                      <a:pt x="237588" y="334510"/>
                    </a:cubicBezTo>
                    <a:cubicBezTo>
                      <a:pt x="237095" y="339983"/>
                      <a:pt x="233348" y="347011"/>
                      <a:pt x="228541" y="348756"/>
                    </a:cubicBezTo>
                    <a:cubicBezTo>
                      <a:pt x="227094" y="349284"/>
                      <a:pt x="223809" y="348854"/>
                      <a:pt x="221823" y="348596"/>
                    </a:cubicBezTo>
                    <a:cubicBezTo>
                      <a:pt x="188861" y="344379"/>
                      <a:pt x="156366" y="336295"/>
                      <a:pt x="125241" y="324570"/>
                    </a:cubicBezTo>
                    <a:cubicBezTo>
                      <a:pt x="119944" y="322573"/>
                      <a:pt x="114503" y="320410"/>
                      <a:pt x="109242" y="318315"/>
                    </a:cubicBezTo>
                    <a:cubicBezTo>
                      <a:pt x="84445" y="308446"/>
                      <a:pt x="58826" y="298250"/>
                      <a:pt x="31076" y="298250"/>
                    </a:cubicBezTo>
                    <a:cubicBezTo>
                      <a:pt x="30559" y="298250"/>
                      <a:pt x="30036" y="298255"/>
                      <a:pt x="29517" y="298262"/>
                    </a:cubicBezTo>
                    <a:cubicBezTo>
                      <a:pt x="30559" y="293382"/>
                      <a:pt x="31712" y="288541"/>
                      <a:pt x="32954" y="283731"/>
                    </a:cubicBezTo>
                    <a:cubicBezTo>
                      <a:pt x="32944" y="283729"/>
                      <a:pt x="32936" y="283726"/>
                      <a:pt x="32927" y="283724"/>
                    </a:cubicBezTo>
                    <a:close/>
                    <a:moveTo>
                      <a:pt x="151607" y="683586"/>
                    </a:moveTo>
                    <a:lnTo>
                      <a:pt x="139672" y="699671"/>
                    </a:lnTo>
                    <a:cubicBezTo>
                      <a:pt x="136921" y="703378"/>
                      <a:pt x="133058" y="703505"/>
                      <a:pt x="131524" y="703383"/>
                    </a:cubicBezTo>
                    <a:cubicBezTo>
                      <a:pt x="129991" y="703264"/>
                      <a:pt x="126194" y="702548"/>
                      <a:pt x="124046" y="698463"/>
                    </a:cubicBezTo>
                    <a:lnTo>
                      <a:pt x="104346" y="660978"/>
                    </a:lnTo>
                    <a:cubicBezTo>
                      <a:pt x="103320" y="659027"/>
                      <a:pt x="101727" y="657433"/>
                      <a:pt x="99776" y="656409"/>
                    </a:cubicBezTo>
                    <a:lnTo>
                      <a:pt x="62291" y="636708"/>
                    </a:lnTo>
                    <a:cubicBezTo>
                      <a:pt x="58204" y="634559"/>
                      <a:pt x="57487" y="630761"/>
                      <a:pt x="57369" y="629228"/>
                    </a:cubicBezTo>
                    <a:cubicBezTo>
                      <a:pt x="57250" y="627696"/>
                      <a:pt x="57375" y="623834"/>
                      <a:pt x="61083" y="621084"/>
                    </a:cubicBezTo>
                    <a:lnTo>
                      <a:pt x="77168" y="609147"/>
                    </a:lnTo>
                    <a:cubicBezTo>
                      <a:pt x="80369" y="606774"/>
                      <a:pt x="84233" y="605534"/>
                      <a:pt x="88136" y="605534"/>
                    </a:cubicBezTo>
                    <a:cubicBezTo>
                      <a:pt x="89981" y="605534"/>
                      <a:pt x="91836" y="605812"/>
                      <a:pt x="93633" y="606377"/>
                    </a:cubicBezTo>
                    <a:lnTo>
                      <a:pt x="107551" y="610757"/>
                    </a:lnTo>
                    <a:cubicBezTo>
                      <a:pt x="108978" y="621165"/>
                      <a:pt x="113678" y="631188"/>
                      <a:pt x="121622" y="639132"/>
                    </a:cubicBezTo>
                    <a:cubicBezTo>
                      <a:pt x="129567" y="647078"/>
                      <a:pt x="139590" y="651782"/>
                      <a:pt x="149998" y="653209"/>
                    </a:cubicBezTo>
                    <a:lnTo>
                      <a:pt x="154377" y="667122"/>
                    </a:lnTo>
                    <a:cubicBezTo>
                      <a:pt x="156138" y="672719"/>
                      <a:pt x="155102" y="678874"/>
                      <a:pt x="151607" y="683586"/>
                    </a:cubicBezTo>
                    <a:close/>
                    <a:moveTo>
                      <a:pt x="620099" y="618931"/>
                    </a:moveTo>
                    <a:cubicBezTo>
                      <a:pt x="620099" y="618926"/>
                      <a:pt x="620097" y="618923"/>
                      <a:pt x="620096" y="618919"/>
                    </a:cubicBezTo>
                    <a:cubicBezTo>
                      <a:pt x="616337" y="622696"/>
                      <a:pt x="612486" y="626397"/>
                      <a:pt x="608543" y="630017"/>
                    </a:cubicBezTo>
                    <a:cubicBezTo>
                      <a:pt x="608276" y="630263"/>
                      <a:pt x="608014" y="630513"/>
                      <a:pt x="607747" y="630757"/>
                    </a:cubicBezTo>
                    <a:cubicBezTo>
                      <a:pt x="596132" y="624218"/>
                      <a:pt x="586405" y="617551"/>
                      <a:pt x="578160" y="610490"/>
                    </a:cubicBezTo>
                    <a:cubicBezTo>
                      <a:pt x="555752" y="591295"/>
                      <a:pt x="542872" y="566943"/>
                      <a:pt x="542826" y="543680"/>
                    </a:cubicBezTo>
                    <a:cubicBezTo>
                      <a:pt x="542809" y="532652"/>
                      <a:pt x="545533" y="521589"/>
                      <a:pt x="548415" y="509873"/>
                    </a:cubicBezTo>
                    <a:cubicBezTo>
                      <a:pt x="549923" y="503749"/>
                      <a:pt x="551482" y="497418"/>
                      <a:pt x="552656" y="490972"/>
                    </a:cubicBezTo>
                    <a:cubicBezTo>
                      <a:pt x="555997" y="472644"/>
                      <a:pt x="556538" y="446998"/>
                      <a:pt x="540141" y="428904"/>
                    </a:cubicBezTo>
                    <a:cubicBezTo>
                      <a:pt x="530313" y="418049"/>
                      <a:pt x="516476" y="412538"/>
                      <a:pt x="504270" y="407677"/>
                    </a:cubicBezTo>
                    <a:cubicBezTo>
                      <a:pt x="490742" y="402290"/>
                      <a:pt x="479059" y="397637"/>
                      <a:pt x="474694" y="387711"/>
                    </a:cubicBezTo>
                    <a:cubicBezTo>
                      <a:pt x="472448" y="382611"/>
                      <a:pt x="472328" y="376080"/>
                      <a:pt x="472201" y="369163"/>
                    </a:cubicBezTo>
                    <a:cubicBezTo>
                      <a:pt x="472095" y="363392"/>
                      <a:pt x="471986" y="357422"/>
                      <a:pt x="470735" y="351254"/>
                    </a:cubicBezTo>
                    <a:cubicBezTo>
                      <a:pt x="468300" y="339250"/>
                      <a:pt x="462337" y="329428"/>
                      <a:pt x="454637" y="320987"/>
                    </a:cubicBezTo>
                    <a:cubicBezTo>
                      <a:pt x="458616" y="316854"/>
                      <a:pt x="458723" y="310288"/>
                      <a:pt x="454767" y="306039"/>
                    </a:cubicBezTo>
                    <a:cubicBezTo>
                      <a:pt x="450672" y="301640"/>
                      <a:pt x="443785" y="301396"/>
                      <a:pt x="439388" y="305490"/>
                    </a:cubicBezTo>
                    <a:lnTo>
                      <a:pt x="438390" y="306420"/>
                    </a:lnTo>
                    <a:cubicBezTo>
                      <a:pt x="432507" y="301926"/>
                      <a:pt x="426376" y="297793"/>
                      <a:pt x="420468" y="293809"/>
                    </a:cubicBezTo>
                    <a:cubicBezTo>
                      <a:pt x="418601" y="292549"/>
                      <a:pt x="416747" y="291301"/>
                      <a:pt x="414928" y="290058"/>
                    </a:cubicBezTo>
                    <a:cubicBezTo>
                      <a:pt x="405966" y="283925"/>
                      <a:pt x="377233" y="262175"/>
                      <a:pt x="383762" y="239752"/>
                    </a:cubicBezTo>
                    <a:cubicBezTo>
                      <a:pt x="384093" y="238615"/>
                      <a:pt x="384555" y="237357"/>
                      <a:pt x="385043" y="236023"/>
                    </a:cubicBezTo>
                    <a:cubicBezTo>
                      <a:pt x="386357" y="232443"/>
                      <a:pt x="387988" y="227986"/>
                      <a:pt x="388126" y="222868"/>
                    </a:cubicBezTo>
                    <a:cubicBezTo>
                      <a:pt x="388511" y="209367"/>
                      <a:pt x="379412" y="199884"/>
                      <a:pt x="372102" y="192264"/>
                    </a:cubicBezTo>
                    <a:cubicBezTo>
                      <a:pt x="366057" y="185964"/>
                      <a:pt x="362147" y="181573"/>
                      <a:pt x="362872" y="178064"/>
                    </a:cubicBezTo>
                    <a:cubicBezTo>
                      <a:pt x="364859" y="168439"/>
                      <a:pt x="373379" y="167168"/>
                      <a:pt x="402498" y="172152"/>
                    </a:cubicBezTo>
                    <a:cubicBezTo>
                      <a:pt x="415944" y="174454"/>
                      <a:pt x="427555" y="176443"/>
                      <a:pt x="436700" y="173377"/>
                    </a:cubicBezTo>
                    <a:cubicBezTo>
                      <a:pt x="446373" y="170153"/>
                      <a:pt x="453999" y="163494"/>
                      <a:pt x="459560" y="158635"/>
                    </a:cubicBezTo>
                    <a:cubicBezTo>
                      <a:pt x="465929" y="153083"/>
                      <a:pt x="472322" y="147401"/>
                      <a:pt x="478559" y="141748"/>
                    </a:cubicBezTo>
                    <a:cubicBezTo>
                      <a:pt x="483010" y="137710"/>
                      <a:pt x="483347" y="130830"/>
                      <a:pt x="479311" y="126377"/>
                    </a:cubicBezTo>
                    <a:cubicBezTo>
                      <a:pt x="475274" y="121925"/>
                      <a:pt x="468395" y="121585"/>
                      <a:pt x="463941" y="125623"/>
                    </a:cubicBezTo>
                    <a:cubicBezTo>
                      <a:pt x="457810" y="131183"/>
                      <a:pt x="451523" y="136769"/>
                      <a:pt x="445251" y="142237"/>
                    </a:cubicBezTo>
                    <a:cubicBezTo>
                      <a:pt x="439641" y="147138"/>
                      <a:pt x="434941" y="151023"/>
                      <a:pt x="429805" y="152734"/>
                    </a:cubicBezTo>
                    <a:cubicBezTo>
                      <a:pt x="425829" y="154066"/>
                      <a:pt x="414930" y="152199"/>
                      <a:pt x="406169" y="150701"/>
                    </a:cubicBezTo>
                    <a:cubicBezTo>
                      <a:pt x="394644" y="148729"/>
                      <a:pt x="381583" y="146494"/>
                      <a:pt x="370281" y="147970"/>
                    </a:cubicBezTo>
                    <a:cubicBezTo>
                      <a:pt x="350386" y="150572"/>
                      <a:pt x="343680" y="163379"/>
                      <a:pt x="341558" y="173662"/>
                    </a:cubicBezTo>
                    <a:cubicBezTo>
                      <a:pt x="338462" y="188642"/>
                      <a:pt x="348406" y="199005"/>
                      <a:pt x="356397" y="207333"/>
                    </a:cubicBezTo>
                    <a:cubicBezTo>
                      <a:pt x="361591" y="212744"/>
                      <a:pt x="366495" y="217857"/>
                      <a:pt x="366370" y="222265"/>
                    </a:cubicBezTo>
                    <a:cubicBezTo>
                      <a:pt x="366328" y="223841"/>
                      <a:pt x="365491" y="226122"/>
                      <a:pt x="364608" y="228535"/>
                    </a:cubicBezTo>
                    <a:cubicBezTo>
                      <a:pt x="364017" y="230146"/>
                      <a:pt x="363407" y="231813"/>
                      <a:pt x="362868" y="233659"/>
                    </a:cubicBezTo>
                    <a:cubicBezTo>
                      <a:pt x="355593" y="258645"/>
                      <a:pt x="370088" y="285747"/>
                      <a:pt x="402642" y="308019"/>
                    </a:cubicBezTo>
                    <a:cubicBezTo>
                      <a:pt x="404503" y="309292"/>
                      <a:pt x="406394" y="310569"/>
                      <a:pt x="408300" y="311852"/>
                    </a:cubicBezTo>
                    <a:cubicBezTo>
                      <a:pt x="413090" y="315081"/>
                      <a:pt x="417919" y="318341"/>
                      <a:pt x="422513" y="321722"/>
                    </a:cubicBezTo>
                    <a:cubicBezTo>
                      <a:pt x="419966" y="325794"/>
                      <a:pt x="420341" y="331215"/>
                      <a:pt x="423770" y="334896"/>
                    </a:cubicBezTo>
                    <a:cubicBezTo>
                      <a:pt x="425914" y="337199"/>
                      <a:pt x="428821" y="338363"/>
                      <a:pt x="431736" y="338363"/>
                    </a:cubicBezTo>
                    <a:cubicBezTo>
                      <a:pt x="434200" y="338363"/>
                      <a:pt x="436664" y="337519"/>
                      <a:pt x="438682" y="335839"/>
                    </a:cubicBezTo>
                    <a:cubicBezTo>
                      <a:pt x="443998" y="341733"/>
                      <a:pt x="447907" y="348201"/>
                      <a:pt x="449405" y="355582"/>
                    </a:cubicBezTo>
                    <a:cubicBezTo>
                      <a:pt x="450262" y="359806"/>
                      <a:pt x="450349" y="364544"/>
                      <a:pt x="450441" y="369561"/>
                    </a:cubicBezTo>
                    <a:cubicBezTo>
                      <a:pt x="450593" y="377914"/>
                      <a:pt x="450768" y="387383"/>
                      <a:pt x="454775" y="396479"/>
                    </a:cubicBezTo>
                    <a:cubicBezTo>
                      <a:pt x="462726" y="414559"/>
                      <a:pt x="480519" y="421646"/>
                      <a:pt x="496218" y="427896"/>
                    </a:cubicBezTo>
                    <a:cubicBezTo>
                      <a:pt x="507198" y="432269"/>
                      <a:pt x="517569" y="436401"/>
                      <a:pt x="524013" y="443515"/>
                    </a:cubicBezTo>
                    <a:cubicBezTo>
                      <a:pt x="535005" y="455643"/>
                      <a:pt x="533262" y="476011"/>
                      <a:pt x="531247" y="487069"/>
                    </a:cubicBezTo>
                    <a:cubicBezTo>
                      <a:pt x="530191" y="492860"/>
                      <a:pt x="528779" y="498598"/>
                      <a:pt x="527284" y="504670"/>
                    </a:cubicBezTo>
                    <a:cubicBezTo>
                      <a:pt x="524215" y="517137"/>
                      <a:pt x="521041" y="530030"/>
                      <a:pt x="521063" y="543718"/>
                    </a:cubicBezTo>
                    <a:cubicBezTo>
                      <a:pt x="521122" y="573332"/>
                      <a:pt x="536774" y="603695"/>
                      <a:pt x="564004" y="627020"/>
                    </a:cubicBezTo>
                    <a:cubicBezTo>
                      <a:pt x="571628" y="633549"/>
                      <a:pt x="580299" y="639725"/>
                      <a:pt x="590236" y="645716"/>
                    </a:cubicBezTo>
                    <a:cubicBezTo>
                      <a:pt x="528430" y="695194"/>
                      <a:pt x="452248" y="722080"/>
                      <a:pt x="371923" y="722080"/>
                    </a:cubicBezTo>
                    <a:cubicBezTo>
                      <a:pt x="300839" y="722080"/>
                      <a:pt x="233005" y="701014"/>
                      <a:pt x="175501" y="661882"/>
                    </a:cubicBezTo>
                    <a:cubicBezTo>
                      <a:pt x="175381" y="661451"/>
                      <a:pt x="175272" y="661016"/>
                      <a:pt x="175137" y="660588"/>
                    </a:cubicBezTo>
                    <a:lnTo>
                      <a:pt x="172197" y="651249"/>
                    </a:lnTo>
                    <a:cubicBezTo>
                      <a:pt x="178526" y="649196"/>
                      <a:pt x="184533" y="645843"/>
                      <a:pt x="189798" y="641169"/>
                    </a:cubicBezTo>
                    <a:lnTo>
                      <a:pt x="198042" y="633873"/>
                    </a:lnTo>
                    <a:cubicBezTo>
                      <a:pt x="202541" y="629889"/>
                      <a:pt x="202961" y="623013"/>
                      <a:pt x="198977" y="618512"/>
                    </a:cubicBezTo>
                    <a:cubicBezTo>
                      <a:pt x="194995" y="614011"/>
                      <a:pt x="188117" y="613595"/>
                      <a:pt x="183617" y="617575"/>
                    </a:cubicBezTo>
                    <a:lnTo>
                      <a:pt x="175362" y="624883"/>
                    </a:lnTo>
                    <a:cubicBezTo>
                      <a:pt x="164310" y="634697"/>
                      <a:pt x="147463" y="634196"/>
                      <a:pt x="137012" y="623742"/>
                    </a:cubicBezTo>
                    <a:cubicBezTo>
                      <a:pt x="126560" y="613292"/>
                      <a:pt x="126060" y="596448"/>
                      <a:pt x="135881" y="585385"/>
                    </a:cubicBezTo>
                    <a:cubicBezTo>
                      <a:pt x="135881" y="585385"/>
                      <a:pt x="295971" y="405020"/>
                      <a:pt x="297774" y="403326"/>
                    </a:cubicBezTo>
                    <a:cubicBezTo>
                      <a:pt x="312446" y="389550"/>
                      <a:pt x="336197" y="384590"/>
                      <a:pt x="356180" y="404577"/>
                    </a:cubicBezTo>
                    <a:cubicBezTo>
                      <a:pt x="376165" y="424560"/>
                      <a:pt x="371208" y="448311"/>
                      <a:pt x="357431" y="462982"/>
                    </a:cubicBezTo>
                    <a:cubicBezTo>
                      <a:pt x="355731" y="464790"/>
                      <a:pt x="221708" y="583836"/>
                      <a:pt x="221708" y="583836"/>
                    </a:cubicBezTo>
                    <a:cubicBezTo>
                      <a:pt x="217210" y="587820"/>
                      <a:pt x="216792" y="594698"/>
                      <a:pt x="220777" y="599197"/>
                    </a:cubicBezTo>
                    <a:cubicBezTo>
                      <a:pt x="224762" y="603695"/>
                      <a:pt x="231638" y="604113"/>
                      <a:pt x="236138" y="600128"/>
                    </a:cubicBezTo>
                    <a:lnTo>
                      <a:pt x="244714" y="592533"/>
                    </a:lnTo>
                    <a:lnTo>
                      <a:pt x="272930" y="637862"/>
                    </a:lnTo>
                    <a:cubicBezTo>
                      <a:pt x="278761" y="647227"/>
                      <a:pt x="288826" y="652930"/>
                      <a:pt x="299857" y="653114"/>
                    </a:cubicBezTo>
                    <a:cubicBezTo>
                      <a:pt x="300040" y="653117"/>
                      <a:pt x="300223" y="653119"/>
                      <a:pt x="300406" y="653119"/>
                    </a:cubicBezTo>
                    <a:cubicBezTo>
                      <a:pt x="311227" y="653119"/>
                      <a:pt x="321240" y="647782"/>
                      <a:pt x="327276" y="638771"/>
                    </a:cubicBezTo>
                    <a:lnTo>
                      <a:pt x="337921" y="622878"/>
                    </a:lnTo>
                    <a:cubicBezTo>
                      <a:pt x="343050" y="615223"/>
                      <a:pt x="344671" y="605716"/>
                      <a:pt x="342368" y="596791"/>
                    </a:cubicBezTo>
                    <a:lnTo>
                      <a:pt x="323312" y="522925"/>
                    </a:lnTo>
                    <a:lnTo>
                      <a:pt x="366693" y="484505"/>
                    </a:lnTo>
                    <a:cubicBezTo>
                      <a:pt x="366792" y="484418"/>
                      <a:pt x="366890" y="484328"/>
                      <a:pt x="366985" y="484237"/>
                    </a:cubicBezTo>
                    <a:cubicBezTo>
                      <a:pt x="369154" y="482169"/>
                      <a:pt x="371276" y="480032"/>
                      <a:pt x="373294" y="477885"/>
                    </a:cubicBezTo>
                    <a:cubicBezTo>
                      <a:pt x="400946" y="448440"/>
                      <a:pt x="393358" y="410979"/>
                      <a:pt x="371570" y="389191"/>
                    </a:cubicBezTo>
                    <a:cubicBezTo>
                      <a:pt x="349782" y="367403"/>
                      <a:pt x="312319" y="359814"/>
                      <a:pt x="282872" y="387468"/>
                    </a:cubicBezTo>
                    <a:cubicBezTo>
                      <a:pt x="280731" y="389482"/>
                      <a:pt x="278596" y="391603"/>
                      <a:pt x="276525" y="393774"/>
                    </a:cubicBezTo>
                    <a:cubicBezTo>
                      <a:pt x="276433" y="393869"/>
                      <a:pt x="276343" y="393970"/>
                      <a:pt x="276255" y="394068"/>
                    </a:cubicBezTo>
                    <a:lnTo>
                      <a:pt x="237839" y="437442"/>
                    </a:lnTo>
                    <a:lnTo>
                      <a:pt x="163956" y="418381"/>
                    </a:lnTo>
                    <a:cubicBezTo>
                      <a:pt x="155037" y="416083"/>
                      <a:pt x="145528" y="417702"/>
                      <a:pt x="137872" y="422829"/>
                    </a:cubicBezTo>
                    <a:lnTo>
                      <a:pt x="121978" y="433473"/>
                    </a:lnTo>
                    <a:cubicBezTo>
                      <a:pt x="112812" y="439613"/>
                      <a:pt x="107449" y="449863"/>
                      <a:pt x="107632" y="460893"/>
                    </a:cubicBezTo>
                    <a:cubicBezTo>
                      <a:pt x="107817" y="471922"/>
                      <a:pt x="113518" y="481990"/>
                      <a:pt x="122884" y="487821"/>
                    </a:cubicBezTo>
                    <a:lnTo>
                      <a:pt x="168225" y="516045"/>
                    </a:lnTo>
                    <a:lnTo>
                      <a:pt x="119598" y="570950"/>
                    </a:lnTo>
                    <a:cubicBezTo>
                      <a:pt x="114920" y="576219"/>
                      <a:pt x="111574" y="582232"/>
                      <a:pt x="109520" y="588565"/>
                    </a:cubicBezTo>
                    <a:lnTo>
                      <a:pt x="100169" y="585622"/>
                    </a:lnTo>
                    <a:cubicBezTo>
                      <a:pt x="97928" y="584916"/>
                      <a:pt x="95644" y="584420"/>
                      <a:pt x="93347" y="584121"/>
                    </a:cubicBezTo>
                    <a:cubicBezTo>
                      <a:pt x="46919" y="523435"/>
                      <a:pt x="21763" y="449617"/>
                      <a:pt x="21763" y="371923"/>
                    </a:cubicBezTo>
                    <a:cubicBezTo>
                      <a:pt x="21763" y="354454"/>
                      <a:pt x="23036" y="337182"/>
                      <a:pt x="25533" y="320208"/>
                    </a:cubicBezTo>
                    <a:cubicBezTo>
                      <a:pt x="26887" y="320124"/>
                      <a:pt x="28240" y="320050"/>
                      <a:pt x="29577" y="320027"/>
                    </a:cubicBezTo>
                    <a:cubicBezTo>
                      <a:pt x="53718" y="319602"/>
                      <a:pt x="76761" y="328815"/>
                      <a:pt x="101194" y="338536"/>
                    </a:cubicBezTo>
                    <a:cubicBezTo>
                      <a:pt x="106547" y="340667"/>
                      <a:pt x="112081" y="342868"/>
                      <a:pt x="117568" y="344935"/>
                    </a:cubicBezTo>
                    <a:cubicBezTo>
                      <a:pt x="150274" y="357257"/>
                      <a:pt x="184422" y="365750"/>
                      <a:pt x="219034" y="370181"/>
                    </a:cubicBezTo>
                    <a:cubicBezTo>
                      <a:pt x="221464" y="370496"/>
                      <a:pt x="223972" y="370774"/>
                      <a:pt x="226545" y="370774"/>
                    </a:cubicBezTo>
                    <a:cubicBezTo>
                      <a:pt x="229606" y="370774"/>
                      <a:pt x="232758" y="370383"/>
                      <a:pt x="235981" y="369208"/>
                    </a:cubicBezTo>
                    <a:cubicBezTo>
                      <a:pt x="250422" y="363964"/>
                      <a:pt x="258171" y="348557"/>
                      <a:pt x="259262" y="336448"/>
                    </a:cubicBezTo>
                    <a:cubicBezTo>
                      <a:pt x="261475" y="311528"/>
                      <a:pt x="264732" y="285088"/>
                      <a:pt x="269515" y="253239"/>
                    </a:cubicBezTo>
                    <a:cubicBezTo>
                      <a:pt x="269515" y="253236"/>
                      <a:pt x="269515" y="253233"/>
                      <a:pt x="269516" y="253230"/>
                    </a:cubicBezTo>
                    <a:cubicBezTo>
                      <a:pt x="272686" y="232003"/>
                      <a:pt x="273223" y="205251"/>
                      <a:pt x="249029" y="186650"/>
                    </a:cubicBezTo>
                    <a:lnTo>
                      <a:pt x="242559" y="181667"/>
                    </a:lnTo>
                    <a:cubicBezTo>
                      <a:pt x="219529" y="163918"/>
                      <a:pt x="193426" y="143799"/>
                      <a:pt x="168382" y="127777"/>
                    </a:cubicBezTo>
                    <a:cubicBezTo>
                      <a:pt x="158785" y="121641"/>
                      <a:pt x="148957" y="115850"/>
                      <a:pt x="139031" y="110450"/>
                    </a:cubicBezTo>
                    <a:cubicBezTo>
                      <a:pt x="203230" y="53124"/>
                      <a:pt x="285162" y="21763"/>
                      <a:pt x="371923" y="21763"/>
                    </a:cubicBezTo>
                    <a:cubicBezTo>
                      <a:pt x="428236" y="21763"/>
                      <a:pt x="482511" y="34985"/>
                      <a:pt x="531230" y="59928"/>
                    </a:cubicBezTo>
                    <a:cubicBezTo>
                      <a:pt x="521266" y="70395"/>
                      <a:pt x="511089" y="80763"/>
                      <a:pt x="500812" y="90848"/>
                    </a:cubicBezTo>
                    <a:cubicBezTo>
                      <a:pt x="496522" y="95057"/>
                      <a:pt x="496458" y="101948"/>
                      <a:pt x="500666" y="106236"/>
                    </a:cubicBezTo>
                    <a:cubicBezTo>
                      <a:pt x="504877" y="110527"/>
                      <a:pt x="511765" y="110592"/>
                      <a:pt x="516055" y="106382"/>
                    </a:cubicBezTo>
                    <a:cubicBezTo>
                      <a:pt x="527836" y="94821"/>
                      <a:pt x="539521" y="82907"/>
                      <a:pt x="550875" y="70880"/>
                    </a:cubicBezTo>
                    <a:cubicBezTo>
                      <a:pt x="554164" y="72840"/>
                      <a:pt x="557414" y="74860"/>
                      <a:pt x="560633" y="76924"/>
                    </a:cubicBezTo>
                    <a:cubicBezTo>
                      <a:pt x="560632" y="76898"/>
                      <a:pt x="560633" y="76870"/>
                      <a:pt x="560632" y="76844"/>
                    </a:cubicBezTo>
                    <a:cubicBezTo>
                      <a:pt x="573341" y="85008"/>
                      <a:pt x="585565" y="94046"/>
                      <a:pt x="597252" y="103900"/>
                    </a:cubicBezTo>
                    <a:cubicBezTo>
                      <a:pt x="593734" y="110499"/>
                      <a:pt x="591732" y="118022"/>
                      <a:pt x="591732" y="126006"/>
                    </a:cubicBezTo>
                    <a:cubicBezTo>
                      <a:pt x="591732" y="152008"/>
                      <a:pt x="612886" y="173161"/>
                      <a:pt x="638887" y="173161"/>
                    </a:cubicBezTo>
                    <a:cubicBezTo>
                      <a:pt x="645520" y="173161"/>
                      <a:pt x="651836" y="171776"/>
                      <a:pt x="657569" y="169293"/>
                    </a:cubicBezTo>
                    <a:cubicBezTo>
                      <a:pt x="699469" y="228095"/>
                      <a:pt x="722081" y="298265"/>
                      <a:pt x="722081" y="371922"/>
                    </a:cubicBezTo>
                    <a:cubicBezTo>
                      <a:pt x="722081" y="465177"/>
                      <a:pt x="685865" y="552861"/>
                      <a:pt x="620099" y="618931"/>
                    </a:cubicBezTo>
                    <a:close/>
                    <a:moveTo>
                      <a:pt x="182858" y="499516"/>
                    </a:moveTo>
                    <a:lnTo>
                      <a:pt x="134383" y="469341"/>
                    </a:lnTo>
                    <a:cubicBezTo>
                      <a:pt x="131271" y="467404"/>
                      <a:pt x="129452" y="464192"/>
                      <a:pt x="129391" y="460526"/>
                    </a:cubicBezTo>
                    <a:cubicBezTo>
                      <a:pt x="129330" y="456862"/>
                      <a:pt x="131042" y="453591"/>
                      <a:pt x="134087" y="451552"/>
                    </a:cubicBezTo>
                    <a:lnTo>
                      <a:pt x="149979" y="440907"/>
                    </a:lnTo>
                    <a:cubicBezTo>
                      <a:pt x="151740" y="439731"/>
                      <a:pt x="153797" y="439116"/>
                      <a:pt x="155878" y="439116"/>
                    </a:cubicBezTo>
                    <a:cubicBezTo>
                      <a:pt x="156761" y="439116"/>
                      <a:pt x="157649" y="439227"/>
                      <a:pt x="158518" y="439452"/>
                    </a:cubicBezTo>
                    <a:lnTo>
                      <a:pt x="221633" y="455734"/>
                    </a:lnTo>
                    <a:close/>
                    <a:moveTo>
                      <a:pt x="319836" y="610763"/>
                    </a:moveTo>
                    <a:lnTo>
                      <a:pt x="309190" y="626657"/>
                    </a:lnTo>
                    <a:cubicBezTo>
                      <a:pt x="307185" y="629650"/>
                      <a:pt x="303992" y="631354"/>
                      <a:pt x="300405" y="631354"/>
                    </a:cubicBezTo>
                    <a:cubicBezTo>
                      <a:pt x="300342" y="631354"/>
                      <a:pt x="300278" y="631352"/>
                      <a:pt x="300215" y="631352"/>
                    </a:cubicBezTo>
                    <a:cubicBezTo>
                      <a:pt x="296550" y="631291"/>
                      <a:pt x="293338" y="629471"/>
                      <a:pt x="291402" y="626359"/>
                    </a:cubicBezTo>
                    <a:lnTo>
                      <a:pt x="261234" y="577896"/>
                    </a:lnTo>
                    <a:lnTo>
                      <a:pt x="305010" y="539124"/>
                    </a:lnTo>
                    <a:lnTo>
                      <a:pt x="321289" y="602223"/>
                    </a:lnTo>
                    <a:cubicBezTo>
                      <a:pt x="322046" y="605146"/>
                      <a:pt x="321516" y="608258"/>
                      <a:pt x="319836" y="610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iSHEJI-11">
              <a:extLst>
                <a:ext uri="{FF2B5EF4-FFF2-40B4-BE49-F238E27FC236}">
                  <a16:creationId xmlns:a16="http://schemas.microsoft.com/office/drawing/2014/main" id="{8ECEF7C3-E811-4524-1B19-097EC4185595}"/>
                </a:ext>
              </a:extLst>
            </p:cNvPr>
            <p:cNvSpPr txBox="1"/>
            <p:nvPr/>
          </p:nvSpPr>
          <p:spPr>
            <a:xfrm>
              <a:off x="1377577" y="2112736"/>
              <a:ext cx="179536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遗传多样性分析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7315F4E-053D-1A85-E20B-6EBAF442C4DE}"/>
              </a:ext>
            </a:extLst>
          </p:cNvPr>
          <p:cNvGrpSpPr/>
          <p:nvPr/>
        </p:nvGrpSpPr>
        <p:grpSpPr>
          <a:xfrm>
            <a:off x="4253465" y="1868375"/>
            <a:ext cx="3148379" cy="1393876"/>
            <a:chOff x="4253465" y="1868375"/>
            <a:chExt cx="3148379" cy="1393876"/>
          </a:xfrm>
        </p:grpSpPr>
        <p:sp>
          <p:nvSpPr>
            <p:cNvPr id="22" name="iSHEJI-12">
              <a:extLst>
                <a:ext uri="{FF2B5EF4-FFF2-40B4-BE49-F238E27FC236}">
                  <a16:creationId xmlns:a16="http://schemas.microsoft.com/office/drawing/2014/main" id="{EF82E62D-B5E6-9DAB-568A-93CBD14BA192}"/>
                </a:ext>
              </a:extLst>
            </p:cNvPr>
            <p:cNvSpPr txBox="1"/>
            <p:nvPr/>
          </p:nvSpPr>
          <p:spPr>
            <a:xfrm flipH="1">
              <a:off x="4302013" y="2720051"/>
              <a:ext cx="3099831" cy="542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600" cap="none" spc="5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L" panose="00020600040101010101" pitchFamily="18" charset="-122"/>
                  <a:sym typeface="Arial" panose="020B0604020202020204" pitchFamily="34" charset="0"/>
                </a:rPr>
                <a:t>分析物种对环境适应性，揭示生态位变化，指导生态保护实践</a:t>
              </a:r>
            </a:p>
          </p:txBody>
        </p:sp>
        <p:sp>
          <p:nvSpPr>
            <p:cNvPr id="25" name="iSHEJI-13">
              <a:extLst>
                <a:ext uri="{FF2B5EF4-FFF2-40B4-BE49-F238E27FC236}">
                  <a16:creationId xmlns:a16="http://schemas.microsoft.com/office/drawing/2014/main" id="{0C97A37D-4605-7B9F-3F65-3A09FAE42F69}"/>
                </a:ext>
              </a:extLst>
            </p:cNvPr>
            <p:cNvSpPr/>
            <p:nvPr/>
          </p:nvSpPr>
          <p:spPr>
            <a:xfrm>
              <a:off x="4317852" y="1936086"/>
              <a:ext cx="2909813" cy="61751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>
              <a:outerShdw blurRad="2540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000" dirty="0">
                <a:solidFill>
                  <a:srgbClr val="2254F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H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iSHEJI-14">
              <a:extLst>
                <a:ext uri="{FF2B5EF4-FFF2-40B4-BE49-F238E27FC236}">
                  <a16:creationId xmlns:a16="http://schemas.microsoft.com/office/drawing/2014/main" id="{B256D619-999F-DBA9-A2C4-6AE4CA214236}"/>
                </a:ext>
              </a:extLst>
            </p:cNvPr>
            <p:cNvSpPr/>
            <p:nvPr/>
          </p:nvSpPr>
          <p:spPr>
            <a:xfrm>
              <a:off x="4253465" y="1868375"/>
              <a:ext cx="762000" cy="762000"/>
            </a:xfrm>
            <a:prstGeom prst="roundRect">
              <a:avLst>
                <a:gd name="adj" fmla="val 16214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8" name="图形 90">
              <a:extLst>
                <a:ext uri="{FF2B5EF4-FFF2-40B4-BE49-F238E27FC236}">
                  <a16:creationId xmlns:a16="http://schemas.microsoft.com/office/drawing/2014/main" id="{7A0E0243-9265-982D-625D-0A38F5C9E376}"/>
                </a:ext>
              </a:extLst>
            </p:cNvPr>
            <p:cNvGrpSpPr/>
            <p:nvPr/>
          </p:nvGrpSpPr>
          <p:grpSpPr>
            <a:xfrm>
              <a:off x="4450045" y="2052964"/>
              <a:ext cx="417924" cy="392822"/>
              <a:chOff x="5185260" y="5234690"/>
              <a:chExt cx="743843" cy="699165"/>
            </a:xfrm>
            <a:solidFill>
              <a:schemeClr val="bg1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3C6E1375-1FE2-E189-7CD1-5EE3E9B4203A}"/>
                  </a:ext>
                </a:extLst>
              </p:cNvPr>
              <p:cNvSpPr/>
              <p:nvPr/>
            </p:nvSpPr>
            <p:spPr>
              <a:xfrm>
                <a:off x="5185260" y="5234690"/>
                <a:ext cx="743843" cy="699165"/>
              </a:xfrm>
              <a:custGeom>
                <a:avLst/>
                <a:gdLst>
                  <a:gd name="connsiteX0" fmla="*/ 714514 w 743843"/>
                  <a:gd name="connsiteY0" fmla="*/ 95214 h 699165"/>
                  <a:gd name="connsiteX1" fmla="*/ 647742 w 743843"/>
                  <a:gd name="connsiteY1" fmla="*/ 95214 h 699165"/>
                  <a:gd name="connsiteX2" fmla="*/ 536114 w 743843"/>
                  <a:gd name="connsiteY2" fmla="*/ 0 h 699165"/>
                  <a:gd name="connsiteX3" fmla="*/ 424469 w 743843"/>
                  <a:gd name="connsiteY3" fmla="*/ 95214 h 699165"/>
                  <a:gd name="connsiteX4" fmla="*/ 357714 w 743843"/>
                  <a:gd name="connsiteY4" fmla="*/ 95214 h 699165"/>
                  <a:gd name="connsiteX5" fmla="*/ 328382 w 743843"/>
                  <a:gd name="connsiteY5" fmla="*/ 124546 h 699165"/>
                  <a:gd name="connsiteX6" fmla="*/ 328382 w 743843"/>
                  <a:gd name="connsiteY6" fmla="*/ 369630 h 699165"/>
                  <a:gd name="connsiteX7" fmla="*/ 319342 w 743843"/>
                  <a:gd name="connsiteY7" fmla="*/ 369630 h 699165"/>
                  <a:gd name="connsiteX8" fmla="*/ 207734 w 743843"/>
                  <a:gd name="connsiteY8" fmla="*/ 274418 h 699165"/>
                  <a:gd name="connsiteX9" fmla="*/ 96107 w 743843"/>
                  <a:gd name="connsiteY9" fmla="*/ 369630 h 699165"/>
                  <a:gd name="connsiteX10" fmla="*/ 29333 w 743843"/>
                  <a:gd name="connsiteY10" fmla="*/ 369630 h 699165"/>
                  <a:gd name="connsiteX11" fmla="*/ 0 w 743843"/>
                  <a:gd name="connsiteY11" fmla="*/ 398963 h 699165"/>
                  <a:gd name="connsiteX12" fmla="*/ 0 w 743843"/>
                  <a:gd name="connsiteY12" fmla="*/ 669833 h 699165"/>
                  <a:gd name="connsiteX13" fmla="*/ 29333 w 743843"/>
                  <a:gd name="connsiteY13" fmla="*/ 699166 h 699165"/>
                  <a:gd name="connsiteX14" fmla="*/ 386133 w 743843"/>
                  <a:gd name="connsiteY14" fmla="*/ 699166 h 699165"/>
                  <a:gd name="connsiteX15" fmla="*/ 415466 w 743843"/>
                  <a:gd name="connsiteY15" fmla="*/ 669833 h 699165"/>
                  <a:gd name="connsiteX16" fmla="*/ 415466 w 743843"/>
                  <a:gd name="connsiteY16" fmla="*/ 424749 h 699165"/>
                  <a:gd name="connsiteX17" fmla="*/ 627773 w 743843"/>
                  <a:gd name="connsiteY17" fmla="*/ 424749 h 699165"/>
                  <a:gd name="connsiteX18" fmla="*/ 638678 w 743843"/>
                  <a:gd name="connsiteY18" fmla="*/ 413844 h 699165"/>
                  <a:gd name="connsiteX19" fmla="*/ 627773 w 743843"/>
                  <a:gd name="connsiteY19" fmla="*/ 402939 h 699165"/>
                  <a:gd name="connsiteX20" fmla="*/ 415466 w 743843"/>
                  <a:gd name="connsiteY20" fmla="*/ 402939 h 699165"/>
                  <a:gd name="connsiteX21" fmla="*/ 415466 w 743843"/>
                  <a:gd name="connsiteY21" fmla="*/ 398963 h 699165"/>
                  <a:gd name="connsiteX22" fmla="*/ 386133 w 743843"/>
                  <a:gd name="connsiteY22" fmla="*/ 369630 h 699165"/>
                  <a:gd name="connsiteX23" fmla="*/ 350189 w 743843"/>
                  <a:gd name="connsiteY23" fmla="*/ 369630 h 699165"/>
                  <a:gd name="connsiteX24" fmla="*/ 350189 w 743843"/>
                  <a:gd name="connsiteY24" fmla="*/ 241205 h 699165"/>
                  <a:gd name="connsiteX25" fmla="*/ 397531 w 743843"/>
                  <a:gd name="connsiteY25" fmla="*/ 250375 h 699165"/>
                  <a:gd name="connsiteX26" fmla="*/ 397531 w 743843"/>
                  <a:gd name="connsiteY26" fmla="*/ 260269 h 699165"/>
                  <a:gd name="connsiteX27" fmla="*/ 424633 w 743843"/>
                  <a:gd name="connsiteY27" fmla="*/ 287372 h 699165"/>
                  <a:gd name="connsiteX28" fmla="*/ 437190 w 743843"/>
                  <a:gd name="connsiteY28" fmla="*/ 287372 h 699165"/>
                  <a:gd name="connsiteX29" fmla="*/ 464233 w 743843"/>
                  <a:gd name="connsiteY29" fmla="*/ 261446 h 699165"/>
                  <a:gd name="connsiteX30" fmla="*/ 536111 w 743843"/>
                  <a:gd name="connsiteY30" fmla="*/ 266561 h 699165"/>
                  <a:gd name="connsiteX31" fmla="*/ 607990 w 743843"/>
                  <a:gd name="connsiteY31" fmla="*/ 261446 h 699165"/>
                  <a:gd name="connsiteX32" fmla="*/ 635032 w 743843"/>
                  <a:gd name="connsiteY32" fmla="*/ 287372 h 699165"/>
                  <a:gd name="connsiteX33" fmla="*/ 647589 w 743843"/>
                  <a:gd name="connsiteY33" fmla="*/ 287372 h 699165"/>
                  <a:gd name="connsiteX34" fmla="*/ 674692 w 743843"/>
                  <a:gd name="connsiteY34" fmla="*/ 260269 h 699165"/>
                  <a:gd name="connsiteX35" fmla="*/ 674692 w 743843"/>
                  <a:gd name="connsiteY35" fmla="*/ 250374 h 699165"/>
                  <a:gd name="connsiteX36" fmla="*/ 722035 w 743843"/>
                  <a:gd name="connsiteY36" fmla="*/ 241204 h 699165"/>
                  <a:gd name="connsiteX37" fmla="*/ 722035 w 743843"/>
                  <a:gd name="connsiteY37" fmla="*/ 395414 h 699165"/>
                  <a:gd name="connsiteX38" fmla="*/ 714511 w 743843"/>
                  <a:gd name="connsiteY38" fmla="*/ 402939 h 699165"/>
                  <a:gd name="connsiteX39" fmla="*/ 678653 w 743843"/>
                  <a:gd name="connsiteY39" fmla="*/ 402939 h 699165"/>
                  <a:gd name="connsiteX40" fmla="*/ 667749 w 743843"/>
                  <a:gd name="connsiteY40" fmla="*/ 413844 h 699165"/>
                  <a:gd name="connsiteX41" fmla="*/ 678653 w 743843"/>
                  <a:gd name="connsiteY41" fmla="*/ 424749 h 699165"/>
                  <a:gd name="connsiteX42" fmla="*/ 714511 w 743843"/>
                  <a:gd name="connsiteY42" fmla="*/ 424749 h 699165"/>
                  <a:gd name="connsiteX43" fmla="*/ 743843 w 743843"/>
                  <a:gd name="connsiteY43" fmla="*/ 395415 h 699165"/>
                  <a:gd name="connsiteX44" fmla="*/ 743843 w 743843"/>
                  <a:gd name="connsiteY44" fmla="*/ 124546 h 699165"/>
                  <a:gd name="connsiteX45" fmla="*/ 714514 w 743843"/>
                  <a:gd name="connsiteY45" fmla="*/ 95214 h 699165"/>
                  <a:gd name="connsiteX46" fmla="*/ 207734 w 743843"/>
                  <a:gd name="connsiteY46" fmla="*/ 296228 h 699165"/>
                  <a:gd name="connsiteX47" fmla="*/ 297213 w 743843"/>
                  <a:gd name="connsiteY47" fmla="*/ 369630 h 699165"/>
                  <a:gd name="connsiteX48" fmla="*/ 272750 w 743843"/>
                  <a:gd name="connsiteY48" fmla="*/ 369630 h 699165"/>
                  <a:gd name="connsiteX49" fmla="*/ 207734 w 743843"/>
                  <a:gd name="connsiteY49" fmla="*/ 320056 h 699165"/>
                  <a:gd name="connsiteX50" fmla="*/ 142720 w 743843"/>
                  <a:gd name="connsiteY50" fmla="*/ 369630 h 699165"/>
                  <a:gd name="connsiteX51" fmla="*/ 118240 w 743843"/>
                  <a:gd name="connsiteY51" fmla="*/ 369630 h 699165"/>
                  <a:gd name="connsiteX52" fmla="*/ 207734 w 743843"/>
                  <a:gd name="connsiteY52" fmla="*/ 296228 h 699165"/>
                  <a:gd name="connsiteX53" fmla="*/ 249710 w 743843"/>
                  <a:gd name="connsiteY53" fmla="*/ 369630 h 699165"/>
                  <a:gd name="connsiteX54" fmla="*/ 165757 w 743843"/>
                  <a:gd name="connsiteY54" fmla="*/ 369630 h 699165"/>
                  <a:gd name="connsiteX55" fmla="*/ 207734 w 743843"/>
                  <a:gd name="connsiteY55" fmla="*/ 341866 h 699165"/>
                  <a:gd name="connsiteX56" fmla="*/ 249710 w 743843"/>
                  <a:gd name="connsiteY56" fmla="*/ 369630 h 699165"/>
                  <a:gd name="connsiteX57" fmla="*/ 393657 w 743843"/>
                  <a:gd name="connsiteY57" fmla="*/ 669833 h 699165"/>
                  <a:gd name="connsiteX58" fmla="*/ 386133 w 743843"/>
                  <a:gd name="connsiteY58" fmla="*/ 677358 h 699165"/>
                  <a:gd name="connsiteX59" fmla="*/ 29333 w 743843"/>
                  <a:gd name="connsiteY59" fmla="*/ 677358 h 699165"/>
                  <a:gd name="connsiteX60" fmla="*/ 21808 w 743843"/>
                  <a:gd name="connsiteY60" fmla="*/ 669833 h 699165"/>
                  <a:gd name="connsiteX61" fmla="*/ 21808 w 743843"/>
                  <a:gd name="connsiteY61" fmla="*/ 515623 h 699165"/>
                  <a:gd name="connsiteX62" fmla="*/ 69152 w 743843"/>
                  <a:gd name="connsiteY62" fmla="*/ 524792 h 699165"/>
                  <a:gd name="connsiteX63" fmla="*/ 69152 w 743843"/>
                  <a:gd name="connsiteY63" fmla="*/ 534687 h 699165"/>
                  <a:gd name="connsiteX64" fmla="*/ 96254 w 743843"/>
                  <a:gd name="connsiteY64" fmla="*/ 561790 h 699165"/>
                  <a:gd name="connsiteX65" fmla="*/ 108811 w 743843"/>
                  <a:gd name="connsiteY65" fmla="*/ 561790 h 699165"/>
                  <a:gd name="connsiteX66" fmla="*/ 135854 w 743843"/>
                  <a:gd name="connsiteY66" fmla="*/ 535863 h 699165"/>
                  <a:gd name="connsiteX67" fmla="*/ 207732 w 743843"/>
                  <a:gd name="connsiteY67" fmla="*/ 540978 h 699165"/>
                  <a:gd name="connsiteX68" fmla="*/ 279611 w 743843"/>
                  <a:gd name="connsiteY68" fmla="*/ 535863 h 699165"/>
                  <a:gd name="connsiteX69" fmla="*/ 306653 w 743843"/>
                  <a:gd name="connsiteY69" fmla="*/ 561790 h 699165"/>
                  <a:gd name="connsiteX70" fmla="*/ 319210 w 743843"/>
                  <a:gd name="connsiteY70" fmla="*/ 561790 h 699165"/>
                  <a:gd name="connsiteX71" fmla="*/ 346313 w 743843"/>
                  <a:gd name="connsiteY71" fmla="*/ 534687 h 699165"/>
                  <a:gd name="connsiteX72" fmla="*/ 346313 w 743843"/>
                  <a:gd name="connsiteY72" fmla="*/ 524792 h 699165"/>
                  <a:gd name="connsiteX73" fmla="*/ 393654 w 743843"/>
                  <a:gd name="connsiteY73" fmla="*/ 515623 h 699165"/>
                  <a:gd name="connsiteX74" fmla="*/ 393654 w 743843"/>
                  <a:gd name="connsiteY74" fmla="*/ 669833 h 699165"/>
                  <a:gd name="connsiteX75" fmla="*/ 90961 w 743843"/>
                  <a:gd name="connsiteY75" fmla="*/ 534687 h 699165"/>
                  <a:gd name="connsiteX76" fmla="*/ 90961 w 743843"/>
                  <a:gd name="connsiteY76" fmla="*/ 503014 h 699165"/>
                  <a:gd name="connsiteX77" fmla="*/ 96254 w 743843"/>
                  <a:gd name="connsiteY77" fmla="*/ 497722 h 699165"/>
                  <a:gd name="connsiteX78" fmla="*/ 108811 w 743843"/>
                  <a:gd name="connsiteY78" fmla="*/ 497722 h 699165"/>
                  <a:gd name="connsiteX79" fmla="*/ 114105 w 743843"/>
                  <a:gd name="connsiteY79" fmla="*/ 503014 h 699165"/>
                  <a:gd name="connsiteX80" fmla="*/ 114105 w 743843"/>
                  <a:gd name="connsiteY80" fmla="*/ 534687 h 699165"/>
                  <a:gd name="connsiteX81" fmla="*/ 108811 w 743843"/>
                  <a:gd name="connsiteY81" fmla="*/ 539980 h 699165"/>
                  <a:gd name="connsiteX82" fmla="*/ 96254 w 743843"/>
                  <a:gd name="connsiteY82" fmla="*/ 539980 h 699165"/>
                  <a:gd name="connsiteX83" fmla="*/ 90961 w 743843"/>
                  <a:gd name="connsiteY83" fmla="*/ 534687 h 699165"/>
                  <a:gd name="connsiteX84" fmla="*/ 301362 w 743843"/>
                  <a:gd name="connsiteY84" fmla="*/ 534687 h 699165"/>
                  <a:gd name="connsiteX85" fmla="*/ 301362 w 743843"/>
                  <a:gd name="connsiteY85" fmla="*/ 503014 h 699165"/>
                  <a:gd name="connsiteX86" fmla="*/ 306655 w 743843"/>
                  <a:gd name="connsiteY86" fmla="*/ 497722 h 699165"/>
                  <a:gd name="connsiteX87" fmla="*/ 319212 w 743843"/>
                  <a:gd name="connsiteY87" fmla="*/ 497722 h 699165"/>
                  <a:gd name="connsiteX88" fmla="*/ 324506 w 743843"/>
                  <a:gd name="connsiteY88" fmla="*/ 503014 h 699165"/>
                  <a:gd name="connsiteX89" fmla="*/ 324506 w 743843"/>
                  <a:gd name="connsiteY89" fmla="*/ 534687 h 699165"/>
                  <a:gd name="connsiteX90" fmla="*/ 319212 w 743843"/>
                  <a:gd name="connsiteY90" fmla="*/ 539980 h 699165"/>
                  <a:gd name="connsiteX91" fmla="*/ 306655 w 743843"/>
                  <a:gd name="connsiteY91" fmla="*/ 539980 h 699165"/>
                  <a:gd name="connsiteX92" fmla="*/ 301362 w 743843"/>
                  <a:gd name="connsiteY92" fmla="*/ 534687 h 699165"/>
                  <a:gd name="connsiteX93" fmla="*/ 386133 w 743843"/>
                  <a:gd name="connsiteY93" fmla="*/ 391439 h 699165"/>
                  <a:gd name="connsiteX94" fmla="*/ 393657 w 743843"/>
                  <a:gd name="connsiteY94" fmla="*/ 398963 h 699165"/>
                  <a:gd name="connsiteX95" fmla="*/ 393657 w 743843"/>
                  <a:gd name="connsiteY95" fmla="*/ 493349 h 699165"/>
                  <a:gd name="connsiteX96" fmla="*/ 346295 w 743843"/>
                  <a:gd name="connsiteY96" fmla="*/ 502626 h 699165"/>
                  <a:gd name="connsiteX97" fmla="*/ 319213 w 743843"/>
                  <a:gd name="connsiteY97" fmla="*/ 475913 h 699165"/>
                  <a:gd name="connsiteX98" fmla="*/ 306656 w 743843"/>
                  <a:gd name="connsiteY98" fmla="*/ 475913 h 699165"/>
                  <a:gd name="connsiteX99" fmla="*/ 279554 w 743843"/>
                  <a:gd name="connsiteY99" fmla="*/ 503016 h 699165"/>
                  <a:gd name="connsiteX100" fmla="*/ 279554 w 743843"/>
                  <a:gd name="connsiteY100" fmla="*/ 513841 h 699165"/>
                  <a:gd name="connsiteX101" fmla="*/ 135915 w 743843"/>
                  <a:gd name="connsiteY101" fmla="*/ 513841 h 699165"/>
                  <a:gd name="connsiteX102" fmla="*/ 135915 w 743843"/>
                  <a:gd name="connsiteY102" fmla="*/ 503016 h 699165"/>
                  <a:gd name="connsiteX103" fmla="*/ 108812 w 743843"/>
                  <a:gd name="connsiteY103" fmla="*/ 475913 h 699165"/>
                  <a:gd name="connsiteX104" fmla="*/ 96255 w 743843"/>
                  <a:gd name="connsiteY104" fmla="*/ 475913 h 699165"/>
                  <a:gd name="connsiteX105" fmla="*/ 69173 w 743843"/>
                  <a:gd name="connsiteY105" fmla="*/ 502626 h 699165"/>
                  <a:gd name="connsiteX106" fmla="*/ 21811 w 743843"/>
                  <a:gd name="connsiteY106" fmla="*/ 493349 h 699165"/>
                  <a:gd name="connsiteX107" fmla="*/ 21811 w 743843"/>
                  <a:gd name="connsiteY107" fmla="*/ 398963 h 699165"/>
                  <a:gd name="connsiteX108" fmla="*/ 29335 w 743843"/>
                  <a:gd name="connsiteY108" fmla="*/ 391439 h 699165"/>
                  <a:gd name="connsiteX109" fmla="*/ 536113 w 743843"/>
                  <a:gd name="connsiteY109" fmla="*/ 21810 h 699165"/>
                  <a:gd name="connsiteX110" fmla="*/ 625572 w 743843"/>
                  <a:gd name="connsiteY110" fmla="*/ 95214 h 699165"/>
                  <a:gd name="connsiteX111" fmla="*/ 601125 w 743843"/>
                  <a:gd name="connsiteY111" fmla="*/ 95214 h 699165"/>
                  <a:gd name="connsiteX112" fmla="*/ 536113 w 743843"/>
                  <a:gd name="connsiteY112" fmla="*/ 45638 h 699165"/>
                  <a:gd name="connsiteX113" fmla="*/ 471103 w 743843"/>
                  <a:gd name="connsiteY113" fmla="*/ 95214 h 699165"/>
                  <a:gd name="connsiteX114" fmla="*/ 446636 w 743843"/>
                  <a:gd name="connsiteY114" fmla="*/ 95214 h 699165"/>
                  <a:gd name="connsiteX115" fmla="*/ 536113 w 743843"/>
                  <a:gd name="connsiteY115" fmla="*/ 21810 h 699165"/>
                  <a:gd name="connsiteX116" fmla="*/ 578085 w 743843"/>
                  <a:gd name="connsiteY116" fmla="*/ 95214 h 699165"/>
                  <a:gd name="connsiteX117" fmla="*/ 494135 w 743843"/>
                  <a:gd name="connsiteY117" fmla="*/ 95214 h 699165"/>
                  <a:gd name="connsiteX118" fmla="*/ 536113 w 743843"/>
                  <a:gd name="connsiteY118" fmla="*/ 67447 h 699165"/>
                  <a:gd name="connsiteX119" fmla="*/ 578085 w 743843"/>
                  <a:gd name="connsiteY119" fmla="*/ 95214 h 699165"/>
                  <a:gd name="connsiteX120" fmla="*/ 442484 w 743843"/>
                  <a:gd name="connsiteY120" fmla="*/ 260269 h 699165"/>
                  <a:gd name="connsiteX121" fmla="*/ 437191 w 743843"/>
                  <a:gd name="connsiteY121" fmla="*/ 265562 h 699165"/>
                  <a:gd name="connsiteX122" fmla="*/ 424634 w 743843"/>
                  <a:gd name="connsiteY122" fmla="*/ 265562 h 699165"/>
                  <a:gd name="connsiteX123" fmla="*/ 419340 w 743843"/>
                  <a:gd name="connsiteY123" fmla="*/ 260269 h 699165"/>
                  <a:gd name="connsiteX124" fmla="*/ 419340 w 743843"/>
                  <a:gd name="connsiteY124" fmla="*/ 228598 h 699165"/>
                  <a:gd name="connsiteX125" fmla="*/ 424634 w 743843"/>
                  <a:gd name="connsiteY125" fmla="*/ 223303 h 699165"/>
                  <a:gd name="connsiteX126" fmla="*/ 437191 w 743843"/>
                  <a:gd name="connsiteY126" fmla="*/ 223303 h 699165"/>
                  <a:gd name="connsiteX127" fmla="*/ 442484 w 743843"/>
                  <a:gd name="connsiteY127" fmla="*/ 228598 h 699165"/>
                  <a:gd name="connsiteX128" fmla="*/ 652885 w 743843"/>
                  <a:gd name="connsiteY128" fmla="*/ 260269 h 699165"/>
                  <a:gd name="connsiteX129" fmla="*/ 647592 w 743843"/>
                  <a:gd name="connsiteY129" fmla="*/ 265562 h 699165"/>
                  <a:gd name="connsiteX130" fmla="*/ 635035 w 743843"/>
                  <a:gd name="connsiteY130" fmla="*/ 265562 h 699165"/>
                  <a:gd name="connsiteX131" fmla="*/ 629741 w 743843"/>
                  <a:gd name="connsiteY131" fmla="*/ 260269 h 699165"/>
                  <a:gd name="connsiteX132" fmla="*/ 629741 w 743843"/>
                  <a:gd name="connsiteY132" fmla="*/ 228598 h 699165"/>
                  <a:gd name="connsiteX133" fmla="*/ 635035 w 743843"/>
                  <a:gd name="connsiteY133" fmla="*/ 223303 h 699165"/>
                  <a:gd name="connsiteX134" fmla="*/ 647592 w 743843"/>
                  <a:gd name="connsiteY134" fmla="*/ 223303 h 699165"/>
                  <a:gd name="connsiteX135" fmla="*/ 652885 w 743843"/>
                  <a:gd name="connsiteY135" fmla="*/ 228598 h 699165"/>
                  <a:gd name="connsiteX136" fmla="*/ 722038 w 743843"/>
                  <a:gd name="connsiteY136" fmla="*/ 218930 h 699165"/>
                  <a:gd name="connsiteX137" fmla="*/ 674676 w 743843"/>
                  <a:gd name="connsiteY137" fmla="*/ 228208 h 699165"/>
                  <a:gd name="connsiteX138" fmla="*/ 647594 w 743843"/>
                  <a:gd name="connsiteY138" fmla="*/ 201495 h 699165"/>
                  <a:gd name="connsiteX139" fmla="*/ 635037 w 743843"/>
                  <a:gd name="connsiteY139" fmla="*/ 201495 h 699165"/>
                  <a:gd name="connsiteX140" fmla="*/ 607934 w 743843"/>
                  <a:gd name="connsiteY140" fmla="*/ 228599 h 699165"/>
                  <a:gd name="connsiteX141" fmla="*/ 607934 w 743843"/>
                  <a:gd name="connsiteY141" fmla="*/ 239424 h 699165"/>
                  <a:gd name="connsiteX142" fmla="*/ 464295 w 743843"/>
                  <a:gd name="connsiteY142" fmla="*/ 239424 h 699165"/>
                  <a:gd name="connsiteX143" fmla="*/ 464295 w 743843"/>
                  <a:gd name="connsiteY143" fmla="*/ 228599 h 699165"/>
                  <a:gd name="connsiteX144" fmla="*/ 437193 w 743843"/>
                  <a:gd name="connsiteY144" fmla="*/ 201495 h 699165"/>
                  <a:gd name="connsiteX145" fmla="*/ 424636 w 743843"/>
                  <a:gd name="connsiteY145" fmla="*/ 201495 h 699165"/>
                  <a:gd name="connsiteX146" fmla="*/ 397554 w 743843"/>
                  <a:gd name="connsiteY146" fmla="*/ 228208 h 699165"/>
                  <a:gd name="connsiteX147" fmla="*/ 350192 w 743843"/>
                  <a:gd name="connsiteY147" fmla="*/ 218930 h 699165"/>
                  <a:gd name="connsiteX148" fmla="*/ 350192 w 743843"/>
                  <a:gd name="connsiteY148" fmla="*/ 124546 h 699165"/>
                  <a:gd name="connsiteX149" fmla="*/ 357716 w 743843"/>
                  <a:gd name="connsiteY149" fmla="*/ 117022 h 699165"/>
                  <a:gd name="connsiteX150" fmla="*/ 714514 w 743843"/>
                  <a:gd name="connsiteY150" fmla="*/ 117022 h 699165"/>
                  <a:gd name="connsiteX151" fmla="*/ 722038 w 743843"/>
                  <a:gd name="connsiteY151" fmla="*/ 124546 h 69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</a:cxnLst>
                <a:rect l="l" t="t" r="r" b="b"/>
                <a:pathLst>
                  <a:path w="743843" h="699165">
                    <a:moveTo>
                      <a:pt x="714514" y="95214"/>
                    </a:moveTo>
                    <a:lnTo>
                      <a:pt x="647742" y="95214"/>
                    </a:lnTo>
                    <a:cubicBezTo>
                      <a:pt x="639148" y="41326"/>
                      <a:pt x="592385" y="0"/>
                      <a:pt x="536114" y="0"/>
                    </a:cubicBezTo>
                    <a:cubicBezTo>
                      <a:pt x="479842" y="0"/>
                      <a:pt x="433062" y="41323"/>
                      <a:pt x="424469" y="95214"/>
                    </a:cubicBezTo>
                    <a:lnTo>
                      <a:pt x="357714" y="95214"/>
                    </a:lnTo>
                    <a:cubicBezTo>
                      <a:pt x="341540" y="95214"/>
                      <a:pt x="328382" y="108373"/>
                      <a:pt x="328382" y="124546"/>
                    </a:cubicBezTo>
                    <a:lnTo>
                      <a:pt x="328382" y="369630"/>
                    </a:lnTo>
                    <a:lnTo>
                      <a:pt x="319342" y="369630"/>
                    </a:lnTo>
                    <a:cubicBezTo>
                      <a:pt x="310747" y="315745"/>
                      <a:pt x="264003" y="274418"/>
                      <a:pt x="207734" y="274418"/>
                    </a:cubicBezTo>
                    <a:cubicBezTo>
                      <a:pt x="151463" y="274418"/>
                      <a:pt x="104699" y="315742"/>
                      <a:pt x="96107" y="369630"/>
                    </a:cubicBezTo>
                    <a:lnTo>
                      <a:pt x="29333" y="369630"/>
                    </a:lnTo>
                    <a:cubicBezTo>
                      <a:pt x="13158" y="369630"/>
                      <a:pt x="0" y="382790"/>
                      <a:pt x="0" y="398963"/>
                    </a:cubicBezTo>
                    <a:lnTo>
                      <a:pt x="0" y="669833"/>
                    </a:lnTo>
                    <a:cubicBezTo>
                      <a:pt x="0" y="686008"/>
                      <a:pt x="13160" y="699166"/>
                      <a:pt x="29333" y="699166"/>
                    </a:cubicBezTo>
                    <a:lnTo>
                      <a:pt x="386133" y="699166"/>
                    </a:lnTo>
                    <a:cubicBezTo>
                      <a:pt x="402307" y="699166"/>
                      <a:pt x="415466" y="686006"/>
                      <a:pt x="415466" y="669833"/>
                    </a:cubicBezTo>
                    <a:lnTo>
                      <a:pt x="415466" y="424749"/>
                    </a:lnTo>
                    <a:lnTo>
                      <a:pt x="627773" y="424749"/>
                    </a:lnTo>
                    <a:cubicBezTo>
                      <a:pt x="633796" y="424749"/>
                      <a:pt x="638678" y="419868"/>
                      <a:pt x="638678" y="413844"/>
                    </a:cubicBezTo>
                    <a:cubicBezTo>
                      <a:pt x="638678" y="407821"/>
                      <a:pt x="633796" y="402939"/>
                      <a:pt x="627773" y="402939"/>
                    </a:cubicBezTo>
                    <a:lnTo>
                      <a:pt x="415466" y="402939"/>
                    </a:lnTo>
                    <a:lnTo>
                      <a:pt x="415466" y="398963"/>
                    </a:lnTo>
                    <a:cubicBezTo>
                      <a:pt x="415466" y="382789"/>
                      <a:pt x="402306" y="369630"/>
                      <a:pt x="386133" y="369630"/>
                    </a:cubicBezTo>
                    <a:lnTo>
                      <a:pt x="350189" y="369630"/>
                    </a:lnTo>
                    <a:lnTo>
                      <a:pt x="350189" y="241205"/>
                    </a:lnTo>
                    <a:cubicBezTo>
                      <a:pt x="360762" y="243389"/>
                      <a:pt x="377166" y="246665"/>
                      <a:pt x="397531" y="250375"/>
                    </a:cubicBezTo>
                    <a:lnTo>
                      <a:pt x="397531" y="260269"/>
                    </a:lnTo>
                    <a:cubicBezTo>
                      <a:pt x="397531" y="275213"/>
                      <a:pt x="409689" y="287372"/>
                      <a:pt x="424633" y="287372"/>
                    </a:cubicBezTo>
                    <a:lnTo>
                      <a:pt x="437190" y="287372"/>
                    </a:lnTo>
                    <a:cubicBezTo>
                      <a:pt x="451737" y="287372"/>
                      <a:pt x="463609" y="275842"/>
                      <a:pt x="464233" y="261446"/>
                    </a:cubicBezTo>
                    <a:cubicBezTo>
                      <a:pt x="488097" y="264841"/>
                      <a:pt x="512103" y="266561"/>
                      <a:pt x="536111" y="266561"/>
                    </a:cubicBezTo>
                    <a:cubicBezTo>
                      <a:pt x="560119" y="266561"/>
                      <a:pt x="584127" y="264841"/>
                      <a:pt x="607990" y="261446"/>
                    </a:cubicBezTo>
                    <a:cubicBezTo>
                      <a:pt x="608613" y="275842"/>
                      <a:pt x="620485" y="287372"/>
                      <a:pt x="635032" y="287372"/>
                    </a:cubicBezTo>
                    <a:lnTo>
                      <a:pt x="647589" y="287372"/>
                    </a:lnTo>
                    <a:cubicBezTo>
                      <a:pt x="662533" y="287372"/>
                      <a:pt x="674692" y="275213"/>
                      <a:pt x="674692" y="260269"/>
                    </a:cubicBezTo>
                    <a:lnTo>
                      <a:pt x="674692" y="250374"/>
                    </a:lnTo>
                    <a:cubicBezTo>
                      <a:pt x="695056" y="246663"/>
                      <a:pt x="711463" y="243387"/>
                      <a:pt x="722035" y="241204"/>
                    </a:cubicBezTo>
                    <a:lnTo>
                      <a:pt x="722035" y="395414"/>
                    </a:lnTo>
                    <a:cubicBezTo>
                      <a:pt x="722035" y="399563"/>
                      <a:pt x="718660" y="402939"/>
                      <a:pt x="714511" y="402939"/>
                    </a:cubicBezTo>
                    <a:lnTo>
                      <a:pt x="678653" y="402939"/>
                    </a:lnTo>
                    <a:cubicBezTo>
                      <a:pt x="672630" y="402939"/>
                      <a:pt x="667749" y="407821"/>
                      <a:pt x="667749" y="413844"/>
                    </a:cubicBezTo>
                    <a:cubicBezTo>
                      <a:pt x="667749" y="419868"/>
                      <a:pt x="672630" y="424749"/>
                      <a:pt x="678653" y="424749"/>
                    </a:cubicBezTo>
                    <a:lnTo>
                      <a:pt x="714511" y="424749"/>
                    </a:lnTo>
                    <a:cubicBezTo>
                      <a:pt x="730685" y="424749"/>
                      <a:pt x="743843" y="411589"/>
                      <a:pt x="743843" y="395415"/>
                    </a:cubicBezTo>
                    <a:lnTo>
                      <a:pt x="743843" y="124546"/>
                    </a:lnTo>
                    <a:cubicBezTo>
                      <a:pt x="743846" y="108372"/>
                      <a:pt x="730686" y="95214"/>
                      <a:pt x="714514" y="95214"/>
                    </a:cubicBezTo>
                    <a:close/>
                    <a:moveTo>
                      <a:pt x="207734" y="296228"/>
                    </a:moveTo>
                    <a:cubicBezTo>
                      <a:pt x="251943" y="296228"/>
                      <a:pt x="288881" y="327834"/>
                      <a:pt x="297213" y="369630"/>
                    </a:cubicBezTo>
                    <a:lnTo>
                      <a:pt x="272750" y="369630"/>
                    </a:lnTo>
                    <a:cubicBezTo>
                      <a:pt x="264901" y="341088"/>
                      <a:pt x="238737" y="320056"/>
                      <a:pt x="207734" y="320056"/>
                    </a:cubicBezTo>
                    <a:cubicBezTo>
                      <a:pt x="176732" y="320056"/>
                      <a:pt x="150571" y="341090"/>
                      <a:pt x="142720" y="369630"/>
                    </a:cubicBezTo>
                    <a:lnTo>
                      <a:pt x="118240" y="369630"/>
                    </a:lnTo>
                    <a:cubicBezTo>
                      <a:pt x="126570" y="327831"/>
                      <a:pt x="163521" y="296228"/>
                      <a:pt x="207734" y="296228"/>
                    </a:cubicBezTo>
                    <a:close/>
                    <a:moveTo>
                      <a:pt x="249710" y="369630"/>
                    </a:moveTo>
                    <a:lnTo>
                      <a:pt x="165757" y="369630"/>
                    </a:lnTo>
                    <a:cubicBezTo>
                      <a:pt x="172722" y="353324"/>
                      <a:pt x="188909" y="341866"/>
                      <a:pt x="207734" y="341866"/>
                    </a:cubicBezTo>
                    <a:cubicBezTo>
                      <a:pt x="226558" y="341866"/>
                      <a:pt x="242744" y="353324"/>
                      <a:pt x="249710" y="369630"/>
                    </a:cubicBezTo>
                    <a:close/>
                    <a:moveTo>
                      <a:pt x="393657" y="669833"/>
                    </a:moveTo>
                    <a:cubicBezTo>
                      <a:pt x="393657" y="673983"/>
                      <a:pt x="390282" y="677358"/>
                      <a:pt x="386133" y="677358"/>
                    </a:cubicBezTo>
                    <a:lnTo>
                      <a:pt x="29333" y="677358"/>
                    </a:lnTo>
                    <a:cubicBezTo>
                      <a:pt x="25183" y="677358"/>
                      <a:pt x="21808" y="673983"/>
                      <a:pt x="21808" y="669833"/>
                    </a:cubicBezTo>
                    <a:lnTo>
                      <a:pt x="21808" y="515623"/>
                    </a:lnTo>
                    <a:cubicBezTo>
                      <a:pt x="32376" y="517805"/>
                      <a:pt x="48781" y="521082"/>
                      <a:pt x="69152" y="524792"/>
                    </a:cubicBezTo>
                    <a:lnTo>
                      <a:pt x="69152" y="534687"/>
                    </a:lnTo>
                    <a:cubicBezTo>
                      <a:pt x="69152" y="549631"/>
                      <a:pt x="81310" y="561790"/>
                      <a:pt x="96254" y="561790"/>
                    </a:cubicBezTo>
                    <a:lnTo>
                      <a:pt x="108811" y="561790"/>
                    </a:lnTo>
                    <a:cubicBezTo>
                      <a:pt x="123358" y="561790"/>
                      <a:pt x="135232" y="550260"/>
                      <a:pt x="135854" y="535863"/>
                    </a:cubicBezTo>
                    <a:cubicBezTo>
                      <a:pt x="159718" y="539259"/>
                      <a:pt x="183724" y="540978"/>
                      <a:pt x="207732" y="540978"/>
                    </a:cubicBezTo>
                    <a:cubicBezTo>
                      <a:pt x="231741" y="540978"/>
                      <a:pt x="255746" y="539258"/>
                      <a:pt x="279611" y="535863"/>
                    </a:cubicBezTo>
                    <a:cubicBezTo>
                      <a:pt x="280232" y="550259"/>
                      <a:pt x="292106" y="561790"/>
                      <a:pt x="306653" y="561790"/>
                    </a:cubicBezTo>
                    <a:lnTo>
                      <a:pt x="319210" y="561790"/>
                    </a:lnTo>
                    <a:cubicBezTo>
                      <a:pt x="334154" y="561790"/>
                      <a:pt x="346313" y="549631"/>
                      <a:pt x="346313" y="534687"/>
                    </a:cubicBezTo>
                    <a:lnTo>
                      <a:pt x="346313" y="524792"/>
                    </a:lnTo>
                    <a:cubicBezTo>
                      <a:pt x="366680" y="521082"/>
                      <a:pt x="383088" y="517805"/>
                      <a:pt x="393654" y="515623"/>
                    </a:cubicBezTo>
                    <a:lnTo>
                      <a:pt x="393654" y="669833"/>
                    </a:lnTo>
                    <a:close/>
                    <a:moveTo>
                      <a:pt x="90961" y="534687"/>
                    </a:moveTo>
                    <a:lnTo>
                      <a:pt x="90961" y="503014"/>
                    </a:lnTo>
                    <a:cubicBezTo>
                      <a:pt x="90961" y="500096"/>
                      <a:pt x="93335" y="497722"/>
                      <a:pt x="96254" y="497722"/>
                    </a:cubicBezTo>
                    <a:lnTo>
                      <a:pt x="108811" y="497722"/>
                    </a:lnTo>
                    <a:cubicBezTo>
                      <a:pt x="111729" y="497722"/>
                      <a:pt x="114105" y="500096"/>
                      <a:pt x="114105" y="503014"/>
                    </a:cubicBezTo>
                    <a:lnTo>
                      <a:pt x="114105" y="534687"/>
                    </a:lnTo>
                    <a:cubicBezTo>
                      <a:pt x="114105" y="537606"/>
                      <a:pt x="111731" y="539980"/>
                      <a:pt x="108811" y="539980"/>
                    </a:cubicBezTo>
                    <a:lnTo>
                      <a:pt x="96254" y="539980"/>
                    </a:lnTo>
                    <a:cubicBezTo>
                      <a:pt x="93335" y="539981"/>
                      <a:pt x="90961" y="537607"/>
                      <a:pt x="90961" y="534687"/>
                    </a:cubicBezTo>
                    <a:close/>
                    <a:moveTo>
                      <a:pt x="301362" y="534687"/>
                    </a:moveTo>
                    <a:lnTo>
                      <a:pt x="301362" y="503014"/>
                    </a:lnTo>
                    <a:cubicBezTo>
                      <a:pt x="301362" y="500096"/>
                      <a:pt x="303736" y="497722"/>
                      <a:pt x="306655" y="497722"/>
                    </a:cubicBezTo>
                    <a:lnTo>
                      <a:pt x="319212" y="497722"/>
                    </a:lnTo>
                    <a:cubicBezTo>
                      <a:pt x="322130" y="497722"/>
                      <a:pt x="324506" y="500096"/>
                      <a:pt x="324506" y="503014"/>
                    </a:cubicBezTo>
                    <a:lnTo>
                      <a:pt x="324506" y="534687"/>
                    </a:lnTo>
                    <a:cubicBezTo>
                      <a:pt x="324506" y="537606"/>
                      <a:pt x="322132" y="539980"/>
                      <a:pt x="319212" y="539980"/>
                    </a:cubicBezTo>
                    <a:lnTo>
                      <a:pt x="306655" y="539980"/>
                    </a:lnTo>
                    <a:cubicBezTo>
                      <a:pt x="303735" y="539981"/>
                      <a:pt x="301362" y="537607"/>
                      <a:pt x="301362" y="534687"/>
                    </a:cubicBezTo>
                    <a:close/>
                    <a:moveTo>
                      <a:pt x="386133" y="391439"/>
                    </a:moveTo>
                    <a:cubicBezTo>
                      <a:pt x="390282" y="391439"/>
                      <a:pt x="393657" y="394814"/>
                      <a:pt x="393657" y="398963"/>
                    </a:cubicBezTo>
                    <a:lnTo>
                      <a:pt x="393657" y="493349"/>
                    </a:lnTo>
                    <a:cubicBezTo>
                      <a:pt x="384300" y="495311"/>
                      <a:pt x="367717" y="498685"/>
                      <a:pt x="346295" y="502626"/>
                    </a:cubicBezTo>
                    <a:cubicBezTo>
                      <a:pt x="346085" y="487863"/>
                      <a:pt x="334025" y="475913"/>
                      <a:pt x="319213" y="475913"/>
                    </a:cubicBezTo>
                    <a:lnTo>
                      <a:pt x="306656" y="475913"/>
                    </a:lnTo>
                    <a:cubicBezTo>
                      <a:pt x="291713" y="475913"/>
                      <a:pt x="279554" y="488072"/>
                      <a:pt x="279554" y="503016"/>
                    </a:cubicBezTo>
                    <a:lnTo>
                      <a:pt x="279554" y="513841"/>
                    </a:lnTo>
                    <a:cubicBezTo>
                      <a:pt x="231882" y="520925"/>
                      <a:pt x="183586" y="520925"/>
                      <a:pt x="135915" y="513841"/>
                    </a:cubicBezTo>
                    <a:lnTo>
                      <a:pt x="135915" y="503016"/>
                    </a:lnTo>
                    <a:cubicBezTo>
                      <a:pt x="135915" y="488072"/>
                      <a:pt x="123756" y="475913"/>
                      <a:pt x="108812" y="475913"/>
                    </a:cubicBezTo>
                    <a:lnTo>
                      <a:pt x="96255" y="475913"/>
                    </a:lnTo>
                    <a:cubicBezTo>
                      <a:pt x="81442" y="475913"/>
                      <a:pt x="69384" y="487863"/>
                      <a:pt x="69173" y="502626"/>
                    </a:cubicBezTo>
                    <a:cubicBezTo>
                      <a:pt x="47757" y="498686"/>
                      <a:pt x="31172" y="495311"/>
                      <a:pt x="21811" y="493349"/>
                    </a:cubicBezTo>
                    <a:lnTo>
                      <a:pt x="21811" y="398963"/>
                    </a:lnTo>
                    <a:cubicBezTo>
                      <a:pt x="21811" y="394814"/>
                      <a:pt x="25186" y="391439"/>
                      <a:pt x="29335" y="391439"/>
                    </a:cubicBezTo>
                    <a:close/>
                    <a:moveTo>
                      <a:pt x="536113" y="21810"/>
                    </a:moveTo>
                    <a:cubicBezTo>
                      <a:pt x="580320" y="21810"/>
                      <a:pt x="617240" y="53419"/>
                      <a:pt x="625572" y="95214"/>
                    </a:cubicBezTo>
                    <a:lnTo>
                      <a:pt x="601125" y="95214"/>
                    </a:lnTo>
                    <a:cubicBezTo>
                      <a:pt x="593274" y="66672"/>
                      <a:pt x="567116" y="45638"/>
                      <a:pt x="536113" y="45638"/>
                    </a:cubicBezTo>
                    <a:cubicBezTo>
                      <a:pt x="505111" y="45638"/>
                      <a:pt x="478954" y="66673"/>
                      <a:pt x="471103" y="95214"/>
                    </a:cubicBezTo>
                    <a:lnTo>
                      <a:pt x="446636" y="95214"/>
                    </a:lnTo>
                    <a:cubicBezTo>
                      <a:pt x="454969" y="53416"/>
                      <a:pt x="491903" y="21810"/>
                      <a:pt x="536113" y="21810"/>
                    </a:cubicBezTo>
                    <a:close/>
                    <a:moveTo>
                      <a:pt x="578085" y="95214"/>
                    </a:moveTo>
                    <a:lnTo>
                      <a:pt x="494135" y="95214"/>
                    </a:lnTo>
                    <a:cubicBezTo>
                      <a:pt x="501101" y="78907"/>
                      <a:pt x="517290" y="67447"/>
                      <a:pt x="536113" y="67447"/>
                    </a:cubicBezTo>
                    <a:cubicBezTo>
                      <a:pt x="554935" y="67446"/>
                      <a:pt x="571120" y="78907"/>
                      <a:pt x="578085" y="95214"/>
                    </a:cubicBezTo>
                    <a:close/>
                    <a:moveTo>
                      <a:pt x="442484" y="260269"/>
                    </a:moveTo>
                    <a:cubicBezTo>
                      <a:pt x="442484" y="263188"/>
                      <a:pt x="440110" y="265562"/>
                      <a:pt x="437191" y="265562"/>
                    </a:cubicBezTo>
                    <a:lnTo>
                      <a:pt x="424634" y="265562"/>
                    </a:lnTo>
                    <a:cubicBezTo>
                      <a:pt x="421716" y="265562"/>
                      <a:pt x="419340" y="263188"/>
                      <a:pt x="419340" y="260269"/>
                    </a:cubicBezTo>
                    <a:lnTo>
                      <a:pt x="419340" y="228598"/>
                    </a:lnTo>
                    <a:cubicBezTo>
                      <a:pt x="419340" y="225679"/>
                      <a:pt x="421714" y="223303"/>
                      <a:pt x="424634" y="223303"/>
                    </a:cubicBezTo>
                    <a:lnTo>
                      <a:pt x="437191" y="223303"/>
                    </a:lnTo>
                    <a:cubicBezTo>
                      <a:pt x="440111" y="223303"/>
                      <a:pt x="442484" y="225679"/>
                      <a:pt x="442484" y="228598"/>
                    </a:cubicBezTo>
                    <a:close/>
                    <a:moveTo>
                      <a:pt x="652885" y="260269"/>
                    </a:moveTo>
                    <a:cubicBezTo>
                      <a:pt x="652885" y="263188"/>
                      <a:pt x="650511" y="265562"/>
                      <a:pt x="647592" y="265562"/>
                    </a:cubicBezTo>
                    <a:lnTo>
                      <a:pt x="635035" y="265562"/>
                    </a:lnTo>
                    <a:cubicBezTo>
                      <a:pt x="632115" y="265562"/>
                      <a:pt x="629741" y="263188"/>
                      <a:pt x="629741" y="260269"/>
                    </a:cubicBezTo>
                    <a:lnTo>
                      <a:pt x="629741" y="228598"/>
                    </a:lnTo>
                    <a:cubicBezTo>
                      <a:pt x="629741" y="225679"/>
                      <a:pt x="632115" y="223303"/>
                      <a:pt x="635035" y="223303"/>
                    </a:cubicBezTo>
                    <a:lnTo>
                      <a:pt x="647592" y="223303"/>
                    </a:lnTo>
                    <a:cubicBezTo>
                      <a:pt x="650511" y="223303"/>
                      <a:pt x="652885" y="225679"/>
                      <a:pt x="652885" y="228598"/>
                    </a:cubicBezTo>
                    <a:close/>
                    <a:moveTo>
                      <a:pt x="722038" y="218930"/>
                    </a:moveTo>
                    <a:cubicBezTo>
                      <a:pt x="712677" y="220893"/>
                      <a:pt x="696089" y="224268"/>
                      <a:pt x="674676" y="228208"/>
                    </a:cubicBezTo>
                    <a:cubicBezTo>
                      <a:pt x="674464" y="213443"/>
                      <a:pt x="662405" y="201495"/>
                      <a:pt x="647594" y="201495"/>
                    </a:cubicBezTo>
                    <a:lnTo>
                      <a:pt x="635037" y="201495"/>
                    </a:lnTo>
                    <a:cubicBezTo>
                      <a:pt x="620093" y="201495"/>
                      <a:pt x="607934" y="213654"/>
                      <a:pt x="607934" y="228599"/>
                    </a:cubicBezTo>
                    <a:lnTo>
                      <a:pt x="607934" y="239424"/>
                    </a:lnTo>
                    <a:cubicBezTo>
                      <a:pt x="560264" y="246509"/>
                      <a:pt x="511965" y="246509"/>
                      <a:pt x="464295" y="239424"/>
                    </a:cubicBezTo>
                    <a:lnTo>
                      <a:pt x="464295" y="228599"/>
                    </a:lnTo>
                    <a:cubicBezTo>
                      <a:pt x="464295" y="213654"/>
                      <a:pt x="452136" y="201495"/>
                      <a:pt x="437193" y="201495"/>
                    </a:cubicBezTo>
                    <a:lnTo>
                      <a:pt x="424636" y="201495"/>
                    </a:lnTo>
                    <a:cubicBezTo>
                      <a:pt x="409823" y="201495"/>
                      <a:pt x="397764" y="213445"/>
                      <a:pt x="397554" y="228208"/>
                    </a:cubicBezTo>
                    <a:cubicBezTo>
                      <a:pt x="376138" y="224267"/>
                      <a:pt x="359552" y="220893"/>
                      <a:pt x="350192" y="218930"/>
                    </a:cubicBezTo>
                    <a:lnTo>
                      <a:pt x="350192" y="124546"/>
                    </a:lnTo>
                    <a:cubicBezTo>
                      <a:pt x="350192" y="120397"/>
                      <a:pt x="353567" y="117022"/>
                      <a:pt x="357716" y="117022"/>
                    </a:cubicBezTo>
                    <a:lnTo>
                      <a:pt x="714514" y="117022"/>
                    </a:lnTo>
                    <a:cubicBezTo>
                      <a:pt x="718663" y="117022"/>
                      <a:pt x="722038" y="120397"/>
                      <a:pt x="722038" y="124546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5E2D38E-C668-71CD-9A4E-5D263CD99E97}"/>
                  </a:ext>
                </a:extLst>
              </p:cNvPr>
              <p:cNvSpPr/>
              <p:nvPr/>
            </p:nvSpPr>
            <p:spPr>
              <a:xfrm>
                <a:off x="5652315" y="5693069"/>
                <a:ext cx="226849" cy="240709"/>
              </a:xfrm>
              <a:custGeom>
                <a:avLst/>
                <a:gdLst>
                  <a:gd name="connsiteX0" fmla="*/ 172254 w 226849"/>
                  <a:gd name="connsiteY0" fmla="*/ 14053 h 240709"/>
                  <a:gd name="connsiteX1" fmla="*/ 143934 w 226849"/>
                  <a:gd name="connsiteY1" fmla="*/ 0 h 240709"/>
                  <a:gd name="connsiteX2" fmla="*/ 115693 w 226849"/>
                  <a:gd name="connsiteY2" fmla="*/ 13949 h 240709"/>
                  <a:gd name="connsiteX3" fmla="*/ 68088 w 226849"/>
                  <a:gd name="connsiteY3" fmla="*/ 76150 h 240709"/>
                  <a:gd name="connsiteX4" fmla="*/ 74716 w 226849"/>
                  <a:gd name="connsiteY4" fmla="*/ 126001 h 240709"/>
                  <a:gd name="connsiteX5" fmla="*/ 101013 w 226849"/>
                  <a:gd name="connsiteY5" fmla="*/ 133013 h 240709"/>
                  <a:gd name="connsiteX6" fmla="*/ 108372 w 226849"/>
                  <a:gd name="connsiteY6" fmla="*/ 131234 h 240709"/>
                  <a:gd name="connsiteX7" fmla="*/ 108372 w 226849"/>
                  <a:gd name="connsiteY7" fmla="*/ 156081 h 240709"/>
                  <a:gd name="connsiteX8" fmla="*/ 94867 w 226849"/>
                  <a:gd name="connsiteY8" fmla="*/ 169587 h 240709"/>
                  <a:gd name="connsiteX9" fmla="*/ 35562 w 226849"/>
                  <a:gd name="connsiteY9" fmla="*/ 169587 h 240709"/>
                  <a:gd name="connsiteX10" fmla="*/ 0 w 226849"/>
                  <a:gd name="connsiteY10" fmla="*/ 205148 h 240709"/>
                  <a:gd name="connsiteX11" fmla="*/ 35562 w 226849"/>
                  <a:gd name="connsiteY11" fmla="*/ 240710 h 240709"/>
                  <a:gd name="connsiteX12" fmla="*/ 94867 w 226849"/>
                  <a:gd name="connsiteY12" fmla="*/ 240710 h 240709"/>
                  <a:gd name="connsiteX13" fmla="*/ 179495 w 226849"/>
                  <a:gd name="connsiteY13" fmla="*/ 156081 h 240709"/>
                  <a:gd name="connsiteX14" fmla="*/ 179495 w 226849"/>
                  <a:gd name="connsiteY14" fmla="*/ 131518 h 240709"/>
                  <a:gd name="connsiteX15" fmla="*/ 191318 w 226849"/>
                  <a:gd name="connsiteY15" fmla="*/ 133507 h 240709"/>
                  <a:gd name="connsiteX16" fmla="*/ 212808 w 226849"/>
                  <a:gd name="connsiteY16" fmla="*/ 126266 h 240709"/>
                  <a:gd name="connsiteX17" fmla="*/ 219623 w 226849"/>
                  <a:gd name="connsiteY17" fmla="*/ 76440 h 240709"/>
                  <a:gd name="connsiteX18" fmla="*/ 199620 w 226849"/>
                  <a:gd name="connsiteY18" fmla="*/ 108895 h 240709"/>
                  <a:gd name="connsiteX19" fmla="*/ 180348 w 226849"/>
                  <a:gd name="connsiteY19" fmla="*/ 106260 h 240709"/>
                  <a:gd name="connsiteX20" fmla="*/ 177274 w 226849"/>
                  <a:gd name="connsiteY20" fmla="*/ 102212 h 240709"/>
                  <a:gd name="connsiteX21" fmla="*/ 165111 w 226849"/>
                  <a:gd name="connsiteY21" fmla="*/ 98472 h 240709"/>
                  <a:gd name="connsiteX22" fmla="*/ 157685 w 226849"/>
                  <a:gd name="connsiteY22" fmla="*/ 108808 h 240709"/>
                  <a:gd name="connsiteX23" fmla="*/ 157685 w 226849"/>
                  <a:gd name="connsiteY23" fmla="*/ 156083 h 240709"/>
                  <a:gd name="connsiteX24" fmla="*/ 94867 w 226849"/>
                  <a:gd name="connsiteY24" fmla="*/ 218901 h 240709"/>
                  <a:gd name="connsiteX25" fmla="*/ 35562 w 226849"/>
                  <a:gd name="connsiteY25" fmla="*/ 218901 h 240709"/>
                  <a:gd name="connsiteX26" fmla="*/ 21810 w 226849"/>
                  <a:gd name="connsiteY26" fmla="*/ 205149 h 240709"/>
                  <a:gd name="connsiteX27" fmla="*/ 35562 w 226849"/>
                  <a:gd name="connsiteY27" fmla="*/ 191398 h 240709"/>
                  <a:gd name="connsiteX28" fmla="*/ 94867 w 226849"/>
                  <a:gd name="connsiteY28" fmla="*/ 191398 h 240709"/>
                  <a:gd name="connsiteX29" fmla="*/ 130182 w 226849"/>
                  <a:gd name="connsiteY29" fmla="*/ 156083 h 240709"/>
                  <a:gd name="connsiteX30" fmla="*/ 130182 w 226849"/>
                  <a:gd name="connsiteY30" fmla="*/ 108347 h 240709"/>
                  <a:gd name="connsiteX31" fmla="*/ 122775 w 226849"/>
                  <a:gd name="connsiteY31" fmla="*/ 98019 h 240709"/>
                  <a:gd name="connsiteX32" fmla="*/ 110618 w 226849"/>
                  <a:gd name="connsiteY32" fmla="*/ 101720 h 240709"/>
                  <a:gd name="connsiteX33" fmla="*/ 98140 w 226849"/>
                  <a:gd name="connsiteY33" fmla="*/ 111397 h 240709"/>
                  <a:gd name="connsiteX34" fmla="*/ 87971 w 226849"/>
                  <a:gd name="connsiteY34" fmla="*/ 108684 h 240709"/>
                  <a:gd name="connsiteX35" fmla="*/ 85407 w 226849"/>
                  <a:gd name="connsiteY35" fmla="*/ 89407 h 240709"/>
                  <a:gd name="connsiteX36" fmla="*/ 133010 w 226849"/>
                  <a:gd name="connsiteY36" fmla="*/ 27206 h 240709"/>
                  <a:gd name="connsiteX37" fmla="*/ 143956 w 226849"/>
                  <a:gd name="connsiteY37" fmla="*/ 21810 h 240709"/>
                  <a:gd name="connsiteX38" fmla="*/ 154884 w 226849"/>
                  <a:gd name="connsiteY38" fmla="*/ 27245 h 240709"/>
                  <a:gd name="connsiteX39" fmla="*/ 202251 w 226849"/>
                  <a:gd name="connsiteY39" fmla="*/ 89629 h 240709"/>
                  <a:gd name="connsiteX40" fmla="*/ 199620 w 226849"/>
                  <a:gd name="connsiteY40" fmla="*/ 108895 h 24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6849" h="240709">
                    <a:moveTo>
                      <a:pt x="172254" y="14053"/>
                    </a:moveTo>
                    <a:cubicBezTo>
                      <a:pt x="165586" y="5275"/>
                      <a:pt x="155024" y="22"/>
                      <a:pt x="143934" y="0"/>
                    </a:cubicBezTo>
                    <a:cubicBezTo>
                      <a:pt x="132938" y="0"/>
                      <a:pt x="122379" y="5214"/>
                      <a:pt x="115693" y="13949"/>
                    </a:cubicBezTo>
                    <a:lnTo>
                      <a:pt x="68088" y="76150"/>
                    </a:lnTo>
                    <a:cubicBezTo>
                      <a:pt x="56171" y="91721"/>
                      <a:pt x="59145" y="114084"/>
                      <a:pt x="74716" y="126001"/>
                    </a:cubicBezTo>
                    <a:cubicBezTo>
                      <a:pt x="82257" y="131776"/>
                      <a:pt x="91602" y="134263"/>
                      <a:pt x="101013" y="133013"/>
                    </a:cubicBezTo>
                    <a:cubicBezTo>
                      <a:pt x="103554" y="132675"/>
                      <a:pt x="106017" y="132078"/>
                      <a:pt x="108372" y="131234"/>
                    </a:cubicBezTo>
                    <a:lnTo>
                      <a:pt x="108372" y="156081"/>
                    </a:lnTo>
                    <a:cubicBezTo>
                      <a:pt x="108372" y="163528"/>
                      <a:pt x="102314" y="169587"/>
                      <a:pt x="94867" y="169587"/>
                    </a:cubicBezTo>
                    <a:lnTo>
                      <a:pt x="35562" y="169587"/>
                    </a:lnTo>
                    <a:cubicBezTo>
                      <a:pt x="15953" y="169587"/>
                      <a:pt x="0" y="185539"/>
                      <a:pt x="0" y="205148"/>
                    </a:cubicBezTo>
                    <a:cubicBezTo>
                      <a:pt x="0" y="224756"/>
                      <a:pt x="15953" y="240710"/>
                      <a:pt x="35562" y="240710"/>
                    </a:cubicBezTo>
                    <a:lnTo>
                      <a:pt x="94867" y="240710"/>
                    </a:lnTo>
                    <a:cubicBezTo>
                      <a:pt x="141530" y="240710"/>
                      <a:pt x="179495" y="202746"/>
                      <a:pt x="179495" y="156081"/>
                    </a:cubicBezTo>
                    <a:lnTo>
                      <a:pt x="179495" y="131518"/>
                    </a:lnTo>
                    <a:cubicBezTo>
                      <a:pt x="183229" y="132823"/>
                      <a:pt x="187214" y="133507"/>
                      <a:pt x="191318" y="133507"/>
                    </a:cubicBezTo>
                    <a:cubicBezTo>
                      <a:pt x="199134" y="133507"/>
                      <a:pt x="206564" y="131004"/>
                      <a:pt x="212808" y="126266"/>
                    </a:cubicBezTo>
                    <a:cubicBezTo>
                      <a:pt x="228423" y="114410"/>
                      <a:pt x="231481" y="92058"/>
                      <a:pt x="219623" y="76440"/>
                    </a:cubicBezTo>
                    <a:close/>
                    <a:moveTo>
                      <a:pt x="199620" y="108895"/>
                    </a:moveTo>
                    <a:cubicBezTo>
                      <a:pt x="193362" y="113644"/>
                      <a:pt x="185255" y="112722"/>
                      <a:pt x="180348" y="106260"/>
                    </a:cubicBezTo>
                    <a:cubicBezTo>
                      <a:pt x="180346" y="106258"/>
                      <a:pt x="177274" y="102212"/>
                      <a:pt x="177274" y="102212"/>
                    </a:cubicBezTo>
                    <a:cubicBezTo>
                      <a:pt x="174442" y="98486"/>
                      <a:pt x="169548" y="96980"/>
                      <a:pt x="165111" y="98472"/>
                    </a:cubicBezTo>
                    <a:cubicBezTo>
                      <a:pt x="160674" y="99966"/>
                      <a:pt x="157685" y="104127"/>
                      <a:pt x="157685" y="108808"/>
                    </a:cubicBezTo>
                    <a:lnTo>
                      <a:pt x="157685" y="156083"/>
                    </a:lnTo>
                    <a:cubicBezTo>
                      <a:pt x="157685" y="190722"/>
                      <a:pt x="129506" y="218901"/>
                      <a:pt x="94867" y="218901"/>
                    </a:cubicBezTo>
                    <a:lnTo>
                      <a:pt x="35562" y="218901"/>
                    </a:lnTo>
                    <a:cubicBezTo>
                      <a:pt x="27979" y="218901"/>
                      <a:pt x="21810" y="212733"/>
                      <a:pt x="21810" y="205149"/>
                    </a:cubicBezTo>
                    <a:cubicBezTo>
                      <a:pt x="21810" y="197567"/>
                      <a:pt x="27979" y="191398"/>
                      <a:pt x="35562" y="191398"/>
                    </a:cubicBezTo>
                    <a:lnTo>
                      <a:pt x="94867" y="191398"/>
                    </a:lnTo>
                    <a:cubicBezTo>
                      <a:pt x="114339" y="191398"/>
                      <a:pt x="130182" y="175555"/>
                      <a:pt x="130182" y="156083"/>
                    </a:cubicBezTo>
                    <a:lnTo>
                      <a:pt x="130182" y="108347"/>
                    </a:lnTo>
                    <a:cubicBezTo>
                      <a:pt x="130182" y="103674"/>
                      <a:pt x="127203" y="99518"/>
                      <a:pt x="122775" y="98019"/>
                    </a:cubicBezTo>
                    <a:cubicBezTo>
                      <a:pt x="118354" y="96523"/>
                      <a:pt x="113460" y="98008"/>
                      <a:pt x="110618" y="101720"/>
                    </a:cubicBezTo>
                    <a:cubicBezTo>
                      <a:pt x="107417" y="105898"/>
                      <a:pt x="104018" y="110615"/>
                      <a:pt x="98140" y="111397"/>
                    </a:cubicBezTo>
                    <a:cubicBezTo>
                      <a:pt x="94503" y="111882"/>
                      <a:pt x="90890" y="110919"/>
                      <a:pt x="87971" y="108684"/>
                    </a:cubicBezTo>
                    <a:cubicBezTo>
                      <a:pt x="81948" y="104076"/>
                      <a:pt x="80797" y="95427"/>
                      <a:pt x="85407" y="89407"/>
                    </a:cubicBezTo>
                    <a:lnTo>
                      <a:pt x="133010" y="27206"/>
                    </a:lnTo>
                    <a:cubicBezTo>
                      <a:pt x="135598" y="23828"/>
                      <a:pt x="139682" y="21810"/>
                      <a:pt x="143956" y="21810"/>
                    </a:cubicBezTo>
                    <a:cubicBezTo>
                      <a:pt x="148222" y="21819"/>
                      <a:pt x="152307" y="23852"/>
                      <a:pt x="154884" y="27245"/>
                    </a:cubicBezTo>
                    <a:lnTo>
                      <a:pt x="202251" y="89629"/>
                    </a:lnTo>
                    <a:cubicBezTo>
                      <a:pt x="206839" y="95668"/>
                      <a:pt x="205656" y="104313"/>
                      <a:pt x="199620" y="10889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D5DF0E8-DB01-0165-15C2-ABF67E75C79D}"/>
                  </a:ext>
                </a:extLst>
              </p:cNvPr>
              <p:cNvSpPr/>
              <p:nvPr/>
            </p:nvSpPr>
            <p:spPr>
              <a:xfrm>
                <a:off x="5271738" y="5234690"/>
                <a:ext cx="226845" cy="240708"/>
              </a:xfrm>
              <a:custGeom>
                <a:avLst/>
                <a:gdLst>
                  <a:gd name="connsiteX0" fmla="*/ 54595 w 226845"/>
                  <a:gd name="connsiteY0" fmla="*/ 226657 h 240708"/>
                  <a:gd name="connsiteX1" fmla="*/ 82915 w 226845"/>
                  <a:gd name="connsiteY1" fmla="*/ 240708 h 240708"/>
                  <a:gd name="connsiteX2" fmla="*/ 111156 w 226845"/>
                  <a:gd name="connsiteY2" fmla="*/ 226761 h 240708"/>
                  <a:gd name="connsiteX3" fmla="*/ 158761 w 226845"/>
                  <a:gd name="connsiteY3" fmla="*/ 164559 h 240708"/>
                  <a:gd name="connsiteX4" fmla="*/ 152134 w 226845"/>
                  <a:gd name="connsiteY4" fmla="*/ 114708 h 240708"/>
                  <a:gd name="connsiteX5" fmla="*/ 125834 w 226845"/>
                  <a:gd name="connsiteY5" fmla="*/ 107694 h 240708"/>
                  <a:gd name="connsiteX6" fmla="*/ 118477 w 226845"/>
                  <a:gd name="connsiteY6" fmla="*/ 109473 h 240708"/>
                  <a:gd name="connsiteX7" fmla="*/ 118477 w 226845"/>
                  <a:gd name="connsiteY7" fmla="*/ 84628 h 240708"/>
                  <a:gd name="connsiteX8" fmla="*/ 131982 w 226845"/>
                  <a:gd name="connsiteY8" fmla="*/ 71123 h 240708"/>
                  <a:gd name="connsiteX9" fmla="*/ 191285 w 226845"/>
                  <a:gd name="connsiteY9" fmla="*/ 71123 h 240708"/>
                  <a:gd name="connsiteX10" fmla="*/ 226846 w 226845"/>
                  <a:gd name="connsiteY10" fmla="*/ 35561 h 240708"/>
                  <a:gd name="connsiteX11" fmla="*/ 191285 w 226845"/>
                  <a:gd name="connsiteY11" fmla="*/ 0 h 240708"/>
                  <a:gd name="connsiteX12" fmla="*/ 169283 w 226845"/>
                  <a:gd name="connsiteY12" fmla="*/ 0 h 240708"/>
                  <a:gd name="connsiteX13" fmla="*/ 158379 w 226845"/>
                  <a:gd name="connsiteY13" fmla="*/ 10905 h 240708"/>
                  <a:gd name="connsiteX14" fmla="*/ 169283 w 226845"/>
                  <a:gd name="connsiteY14" fmla="*/ 21810 h 240708"/>
                  <a:gd name="connsiteX15" fmla="*/ 191285 w 226845"/>
                  <a:gd name="connsiteY15" fmla="*/ 21810 h 240708"/>
                  <a:gd name="connsiteX16" fmla="*/ 205036 w 226845"/>
                  <a:gd name="connsiteY16" fmla="*/ 35561 h 240708"/>
                  <a:gd name="connsiteX17" fmla="*/ 191285 w 226845"/>
                  <a:gd name="connsiteY17" fmla="*/ 49313 h 240708"/>
                  <a:gd name="connsiteX18" fmla="*/ 131982 w 226845"/>
                  <a:gd name="connsiteY18" fmla="*/ 49313 h 240708"/>
                  <a:gd name="connsiteX19" fmla="*/ 96667 w 226845"/>
                  <a:gd name="connsiteY19" fmla="*/ 84628 h 240708"/>
                  <a:gd name="connsiteX20" fmla="*/ 96667 w 226845"/>
                  <a:gd name="connsiteY20" fmla="*/ 132362 h 240708"/>
                  <a:gd name="connsiteX21" fmla="*/ 104073 w 226845"/>
                  <a:gd name="connsiteY21" fmla="*/ 142691 h 240708"/>
                  <a:gd name="connsiteX22" fmla="*/ 116232 w 226845"/>
                  <a:gd name="connsiteY22" fmla="*/ 138990 h 240708"/>
                  <a:gd name="connsiteX23" fmla="*/ 119600 w 226845"/>
                  <a:gd name="connsiteY23" fmla="*/ 134588 h 240708"/>
                  <a:gd name="connsiteX24" fmla="*/ 138877 w 226845"/>
                  <a:gd name="connsiteY24" fmla="*/ 132027 h 240708"/>
                  <a:gd name="connsiteX25" fmla="*/ 141442 w 226845"/>
                  <a:gd name="connsiteY25" fmla="*/ 151304 h 240708"/>
                  <a:gd name="connsiteX26" fmla="*/ 93838 w 226845"/>
                  <a:gd name="connsiteY26" fmla="*/ 213504 h 240708"/>
                  <a:gd name="connsiteX27" fmla="*/ 82890 w 226845"/>
                  <a:gd name="connsiteY27" fmla="*/ 218900 h 240708"/>
                  <a:gd name="connsiteX28" fmla="*/ 71963 w 226845"/>
                  <a:gd name="connsiteY28" fmla="*/ 213466 h 240708"/>
                  <a:gd name="connsiteX29" fmla="*/ 24597 w 226845"/>
                  <a:gd name="connsiteY29" fmla="*/ 151082 h 240708"/>
                  <a:gd name="connsiteX30" fmla="*/ 27229 w 226845"/>
                  <a:gd name="connsiteY30" fmla="*/ 131815 h 240708"/>
                  <a:gd name="connsiteX31" fmla="*/ 46499 w 226845"/>
                  <a:gd name="connsiteY31" fmla="*/ 134447 h 240708"/>
                  <a:gd name="connsiteX32" fmla="*/ 49574 w 226845"/>
                  <a:gd name="connsiteY32" fmla="*/ 138496 h 240708"/>
                  <a:gd name="connsiteX33" fmla="*/ 61738 w 226845"/>
                  <a:gd name="connsiteY33" fmla="*/ 142237 h 240708"/>
                  <a:gd name="connsiteX34" fmla="*/ 69164 w 226845"/>
                  <a:gd name="connsiteY34" fmla="*/ 131902 h 240708"/>
                  <a:gd name="connsiteX35" fmla="*/ 69164 w 226845"/>
                  <a:gd name="connsiteY35" fmla="*/ 84627 h 240708"/>
                  <a:gd name="connsiteX36" fmla="*/ 120954 w 226845"/>
                  <a:gd name="connsiteY36" fmla="*/ 22774 h 240708"/>
                  <a:gd name="connsiteX37" fmla="*/ 129781 w 226845"/>
                  <a:gd name="connsiteY37" fmla="*/ 10131 h 240708"/>
                  <a:gd name="connsiteX38" fmla="*/ 117137 w 226845"/>
                  <a:gd name="connsiteY38" fmla="*/ 1303 h 240708"/>
                  <a:gd name="connsiteX39" fmla="*/ 47354 w 226845"/>
                  <a:gd name="connsiteY39" fmla="*/ 84627 h 240708"/>
                  <a:gd name="connsiteX40" fmla="*/ 47354 w 226845"/>
                  <a:gd name="connsiteY40" fmla="*/ 109190 h 240708"/>
                  <a:gd name="connsiteX41" fmla="*/ 35531 w 226845"/>
                  <a:gd name="connsiteY41" fmla="*/ 107201 h 240708"/>
                  <a:gd name="connsiteX42" fmla="*/ 14040 w 226845"/>
                  <a:gd name="connsiteY42" fmla="*/ 114442 h 240708"/>
                  <a:gd name="connsiteX43" fmla="*/ 7225 w 226845"/>
                  <a:gd name="connsiteY43" fmla="*/ 164268 h 24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26845" h="240708">
                    <a:moveTo>
                      <a:pt x="54595" y="226657"/>
                    </a:moveTo>
                    <a:cubicBezTo>
                      <a:pt x="61265" y="235436"/>
                      <a:pt x="71827" y="240689"/>
                      <a:pt x="82915" y="240708"/>
                    </a:cubicBezTo>
                    <a:cubicBezTo>
                      <a:pt x="93911" y="240708"/>
                      <a:pt x="104469" y="235494"/>
                      <a:pt x="111156" y="226761"/>
                    </a:cubicBezTo>
                    <a:lnTo>
                      <a:pt x="158761" y="164559"/>
                    </a:lnTo>
                    <a:cubicBezTo>
                      <a:pt x="170677" y="148989"/>
                      <a:pt x="167703" y="126624"/>
                      <a:pt x="152134" y="114708"/>
                    </a:cubicBezTo>
                    <a:cubicBezTo>
                      <a:pt x="144593" y="108933"/>
                      <a:pt x="135255" y="106444"/>
                      <a:pt x="125834" y="107694"/>
                    </a:cubicBezTo>
                    <a:cubicBezTo>
                      <a:pt x="123296" y="108032"/>
                      <a:pt x="120832" y="108631"/>
                      <a:pt x="118477" y="109473"/>
                    </a:cubicBezTo>
                    <a:lnTo>
                      <a:pt x="118477" y="84628"/>
                    </a:lnTo>
                    <a:cubicBezTo>
                      <a:pt x="118477" y="77181"/>
                      <a:pt x="124535" y="71123"/>
                      <a:pt x="131982" y="71123"/>
                    </a:cubicBezTo>
                    <a:lnTo>
                      <a:pt x="191285" y="71123"/>
                    </a:lnTo>
                    <a:cubicBezTo>
                      <a:pt x="210894" y="71123"/>
                      <a:pt x="226846" y="55170"/>
                      <a:pt x="226846" y="35561"/>
                    </a:cubicBezTo>
                    <a:cubicBezTo>
                      <a:pt x="226846" y="15952"/>
                      <a:pt x="210894" y="0"/>
                      <a:pt x="191285" y="0"/>
                    </a:cubicBezTo>
                    <a:lnTo>
                      <a:pt x="169283" y="0"/>
                    </a:lnTo>
                    <a:cubicBezTo>
                      <a:pt x="163260" y="0"/>
                      <a:pt x="158379" y="4881"/>
                      <a:pt x="158379" y="10905"/>
                    </a:cubicBezTo>
                    <a:cubicBezTo>
                      <a:pt x="158379" y="16928"/>
                      <a:pt x="163260" y="21810"/>
                      <a:pt x="169283" y="21810"/>
                    </a:cubicBezTo>
                    <a:lnTo>
                      <a:pt x="191285" y="21810"/>
                    </a:lnTo>
                    <a:cubicBezTo>
                      <a:pt x="198867" y="21810"/>
                      <a:pt x="205036" y="27978"/>
                      <a:pt x="205036" y="35561"/>
                    </a:cubicBezTo>
                    <a:cubicBezTo>
                      <a:pt x="205036" y="43145"/>
                      <a:pt x="198867" y="49313"/>
                      <a:pt x="191285" y="49313"/>
                    </a:cubicBezTo>
                    <a:lnTo>
                      <a:pt x="131982" y="49313"/>
                    </a:lnTo>
                    <a:cubicBezTo>
                      <a:pt x="112510" y="49313"/>
                      <a:pt x="96667" y="65156"/>
                      <a:pt x="96667" y="84628"/>
                    </a:cubicBezTo>
                    <a:lnTo>
                      <a:pt x="96667" y="132362"/>
                    </a:lnTo>
                    <a:cubicBezTo>
                      <a:pt x="96667" y="137036"/>
                      <a:pt x="99645" y="141191"/>
                      <a:pt x="104073" y="142691"/>
                    </a:cubicBezTo>
                    <a:cubicBezTo>
                      <a:pt x="108494" y="144188"/>
                      <a:pt x="113389" y="142702"/>
                      <a:pt x="116232" y="138990"/>
                    </a:cubicBezTo>
                    <a:cubicBezTo>
                      <a:pt x="116232" y="138990"/>
                      <a:pt x="119597" y="134594"/>
                      <a:pt x="119600" y="134588"/>
                    </a:cubicBezTo>
                    <a:cubicBezTo>
                      <a:pt x="124111" y="128694"/>
                      <a:pt x="132977" y="127513"/>
                      <a:pt x="138877" y="132027"/>
                    </a:cubicBezTo>
                    <a:cubicBezTo>
                      <a:pt x="144899" y="136635"/>
                      <a:pt x="146050" y="145284"/>
                      <a:pt x="141442" y="151304"/>
                    </a:cubicBezTo>
                    <a:lnTo>
                      <a:pt x="93838" y="213504"/>
                    </a:lnTo>
                    <a:cubicBezTo>
                      <a:pt x="91251" y="216882"/>
                      <a:pt x="87168" y="218900"/>
                      <a:pt x="82890" y="218900"/>
                    </a:cubicBezTo>
                    <a:cubicBezTo>
                      <a:pt x="78627" y="218891"/>
                      <a:pt x="74542" y="216860"/>
                      <a:pt x="71963" y="213466"/>
                    </a:cubicBezTo>
                    <a:lnTo>
                      <a:pt x="24597" y="151082"/>
                    </a:lnTo>
                    <a:cubicBezTo>
                      <a:pt x="20010" y="145043"/>
                      <a:pt x="21193" y="136398"/>
                      <a:pt x="27229" y="131815"/>
                    </a:cubicBezTo>
                    <a:cubicBezTo>
                      <a:pt x="33283" y="127221"/>
                      <a:pt x="41840" y="128309"/>
                      <a:pt x="46499" y="134447"/>
                    </a:cubicBezTo>
                    <a:cubicBezTo>
                      <a:pt x="46499" y="134447"/>
                      <a:pt x="49574" y="138496"/>
                      <a:pt x="49574" y="138496"/>
                    </a:cubicBezTo>
                    <a:cubicBezTo>
                      <a:pt x="52404" y="142226"/>
                      <a:pt x="57300" y="143732"/>
                      <a:pt x="61738" y="142237"/>
                    </a:cubicBezTo>
                    <a:cubicBezTo>
                      <a:pt x="66175" y="140744"/>
                      <a:pt x="69164" y="136583"/>
                      <a:pt x="69164" y="131902"/>
                    </a:cubicBezTo>
                    <a:lnTo>
                      <a:pt x="69164" y="84627"/>
                    </a:lnTo>
                    <a:cubicBezTo>
                      <a:pt x="69164" y="54122"/>
                      <a:pt x="90944" y="28111"/>
                      <a:pt x="120954" y="22774"/>
                    </a:cubicBezTo>
                    <a:cubicBezTo>
                      <a:pt x="126883" y="21721"/>
                      <a:pt x="130836" y="16060"/>
                      <a:pt x="129781" y="10131"/>
                    </a:cubicBezTo>
                    <a:cubicBezTo>
                      <a:pt x="128729" y="4202"/>
                      <a:pt x="123058" y="243"/>
                      <a:pt x="117137" y="1303"/>
                    </a:cubicBezTo>
                    <a:cubicBezTo>
                      <a:pt x="76702" y="8490"/>
                      <a:pt x="47354" y="43532"/>
                      <a:pt x="47354" y="84627"/>
                    </a:cubicBezTo>
                    <a:lnTo>
                      <a:pt x="47354" y="109190"/>
                    </a:lnTo>
                    <a:cubicBezTo>
                      <a:pt x="43620" y="107885"/>
                      <a:pt x="39633" y="107201"/>
                      <a:pt x="35531" y="107201"/>
                    </a:cubicBezTo>
                    <a:cubicBezTo>
                      <a:pt x="27714" y="107201"/>
                      <a:pt x="20285" y="109704"/>
                      <a:pt x="14040" y="114442"/>
                    </a:cubicBezTo>
                    <a:cubicBezTo>
                      <a:pt x="-1573" y="126298"/>
                      <a:pt x="-4633" y="148650"/>
                      <a:pt x="7225" y="164268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iSHEJI-16">
              <a:extLst>
                <a:ext uri="{FF2B5EF4-FFF2-40B4-BE49-F238E27FC236}">
                  <a16:creationId xmlns:a16="http://schemas.microsoft.com/office/drawing/2014/main" id="{A864BBCF-A72F-4FDB-A906-08A0972A1DBD}"/>
                </a:ext>
              </a:extLst>
            </p:cNvPr>
            <p:cNvSpPr txBox="1"/>
            <p:nvPr/>
          </p:nvSpPr>
          <p:spPr>
            <a:xfrm>
              <a:off x="5148442" y="2104269"/>
              <a:ext cx="179536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生态适应性研究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D1336D0-7E17-4066-BAEA-5B160B52CEC0}"/>
              </a:ext>
            </a:extLst>
          </p:cNvPr>
          <p:cNvGrpSpPr/>
          <p:nvPr/>
        </p:nvGrpSpPr>
        <p:grpSpPr>
          <a:xfrm>
            <a:off x="482600" y="4095498"/>
            <a:ext cx="3127147" cy="1665485"/>
            <a:chOff x="482600" y="4095498"/>
            <a:chExt cx="3127147" cy="1665485"/>
          </a:xfrm>
        </p:grpSpPr>
        <p:sp>
          <p:nvSpPr>
            <p:cNvPr id="35" name="iSHEJI-18">
              <a:extLst>
                <a:ext uri="{FF2B5EF4-FFF2-40B4-BE49-F238E27FC236}">
                  <a16:creationId xmlns:a16="http://schemas.microsoft.com/office/drawing/2014/main" id="{31D4EBAA-7328-5D63-CEA7-C4F6B1469D9F}"/>
                </a:ext>
              </a:extLst>
            </p:cNvPr>
            <p:cNvSpPr txBox="1"/>
            <p:nvPr/>
          </p:nvSpPr>
          <p:spPr>
            <a:xfrm flipH="1">
              <a:off x="509916" y="4938707"/>
              <a:ext cx="3099831" cy="8222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600" cap="none" spc="5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L" panose="00020600040101010101" pitchFamily="18" charset="-122"/>
                  <a:sym typeface="Arial" panose="020B0604020202020204" pitchFamily="34" charset="0"/>
                </a:rPr>
                <a:t>监测和分析目标种群的数量变化和分布动态，预测种群趋势，为制定保护措施提供依据</a:t>
              </a:r>
            </a:p>
          </p:txBody>
        </p:sp>
        <p:sp>
          <p:nvSpPr>
            <p:cNvPr id="36" name="iSHEJI-19">
              <a:extLst>
                <a:ext uri="{FF2B5EF4-FFF2-40B4-BE49-F238E27FC236}">
                  <a16:creationId xmlns:a16="http://schemas.microsoft.com/office/drawing/2014/main" id="{AD813710-39B6-7063-2CCD-33A18789FECA}"/>
                </a:ext>
              </a:extLst>
            </p:cNvPr>
            <p:cNvSpPr/>
            <p:nvPr/>
          </p:nvSpPr>
          <p:spPr>
            <a:xfrm>
              <a:off x="592347" y="4163209"/>
              <a:ext cx="2861493" cy="61751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>
              <a:outerShdw blurRad="2540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000" dirty="0">
                <a:solidFill>
                  <a:srgbClr val="2254F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H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7" name="iSHEJI-20">
              <a:extLst>
                <a:ext uri="{FF2B5EF4-FFF2-40B4-BE49-F238E27FC236}">
                  <a16:creationId xmlns:a16="http://schemas.microsoft.com/office/drawing/2014/main" id="{EF7E5B7D-A8F1-73F5-8EB8-8BBC3D05CEB2}"/>
                </a:ext>
              </a:extLst>
            </p:cNvPr>
            <p:cNvSpPr/>
            <p:nvPr/>
          </p:nvSpPr>
          <p:spPr>
            <a:xfrm>
              <a:off x="482600" y="4095498"/>
              <a:ext cx="762000" cy="762000"/>
            </a:xfrm>
            <a:prstGeom prst="roundRect">
              <a:avLst>
                <a:gd name="adj" fmla="val 21357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图形 98">
              <a:extLst>
                <a:ext uri="{FF2B5EF4-FFF2-40B4-BE49-F238E27FC236}">
                  <a16:creationId xmlns:a16="http://schemas.microsoft.com/office/drawing/2014/main" id="{2C7C7C0B-7AA5-0FF3-65B0-4C41D2580383}"/>
                </a:ext>
              </a:extLst>
            </p:cNvPr>
            <p:cNvGrpSpPr/>
            <p:nvPr/>
          </p:nvGrpSpPr>
          <p:grpSpPr>
            <a:xfrm>
              <a:off x="668979" y="4281618"/>
              <a:ext cx="389242" cy="389759"/>
              <a:chOff x="9496297" y="5212350"/>
              <a:chExt cx="742395" cy="743380"/>
            </a:xfrm>
            <a:solidFill>
              <a:schemeClr val="bg1"/>
            </a:solidFill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B165A9FB-3EAA-4771-E7BE-28011DC71207}"/>
                  </a:ext>
                </a:extLst>
              </p:cNvPr>
              <p:cNvSpPr/>
              <p:nvPr/>
            </p:nvSpPr>
            <p:spPr>
              <a:xfrm>
                <a:off x="9496297" y="5212350"/>
                <a:ext cx="742395" cy="743380"/>
              </a:xfrm>
              <a:custGeom>
                <a:avLst/>
                <a:gdLst>
                  <a:gd name="connsiteX0" fmla="*/ 721745 w 742395"/>
                  <a:gd name="connsiteY0" fmla="*/ 650165 h 743380"/>
                  <a:gd name="connsiteX1" fmla="*/ 704373 w 742395"/>
                  <a:gd name="connsiteY1" fmla="*/ 650165 h 743380"/>
                  <a:gd name="connsiteX2" fmla="*/ 716598 w 742395"/>
                  <a:gd name="connsiteY2" fmla="*/ 514138 h 743380"/>
                  <a:gd name="connsiteX3" fmla="*/ 711865 w 742395"/>
                  <a:gd name="connsiteY3" fmla="*/ 500121 h 743380"/>
                  <a:gd name="connsiteX4" fmla="*/ 698329 w 742395"/>
                  <a:gd name="connsiteY4" fmla="*/ 494156 h 743380"/>
                  <a:gd name="connsiteX5" fmla="*/ 578363 w 742395"/>
                  <a:gd name="connsiteY5" fmla="*/ 494156 h 743380"/>
                  <a:gd name="connsiteX6" fmla="*/ 564824 w 742395"/>
                  <a:gd name="connsiteY6" fmla="*/ 500123 h 743380"/>
                  <a:gd name="connsiteX7" fmla="*/ 560094 w 742395"/>
                  <a:gd name="connsiteY7" fmla="*/ 514140 h 743380"/>
                  <a:gd name="connsiteX8" fmla="*/ 572318 w 742395"/>
                  <a:gd name="connsiteY8" fmla="*/ 650165 h 743380"/>
                  <a:gd name="connsiteX9" fmla="*/ 543760 w 742395"/>
                  <a:gd name="connsiteY9" fmla="*/ 650165 h 743380"/>
                  <a:gd name="connsiteX10" fmla="*/ 545835 w 742395"/>
                  <a:gd name="connsiteY10" fmla="*/ 638594 h 743380"/>
                  <a:gd name="connsiteX11" fmla="*/ 545835 w 742395"/>
                  <a:gd name="connsiteY11" fmla="*/ 612667 h 743380"/>
                  <a:gd name="connsiteX12" fmla="*/ 520907 w 742395"/>
                  <a:gd name="connsiteY12" fmla="*/ 587738 h 743380"/>
                  <a:gd name="connsiteX13" fmla="*/ 508998 w 742395"/>
                  <a:gd name="connsiteY13" fmla="*/ 587738 h 743380"/>
                  <a:gd name="connsiteX14" fmla="*/ 509545 w 742395"/>
                  <a:gd name="connsiteY14" fmla="*/ 582315 h 743380"/>
                  <a:gd name="connsiteX15" fmla="*/ 509545 w 742395"/>
                  <a:gd name="connsiteY15" fmla="*/ 327004 h 743380"/>
                  <a:gd name="connsiteX16" fmla="*/ 482378 w 742395"/>
                  <a:gd name="connsiteY16" fmla="*/ 299837 h 743380"/>
                  <a:gd name="connsiteX17" fmla="*/ 451268 w 742395"/>
                  <a:gd name="connsiteY17" fmla="*/ 299837 h 743380"/>
                  <a:gd name="connsiteX18" fmla="*/ 438354 w 742395"/>
                  <a:gd name="connsiteY18" fmla="*/ 225168 h 743380"/>
                  <a:gd name="connsiteX19" fmla="*/ 466542 w 742395"/>
                  <a:gd name="connsiteY19" fmla="*/ 184610 h 743380"/>
                  <a:gd name="connsiteX20" fmla="*/ 423267 w 742395"/>
                  <a:gd name="connsiteY20" fmla="*/ 141335 h 743380"/>
                  <a:gd name="connsiteX21" fmla="*/ 420340 w 742395"/>
                  <a:gd name="connsiteY21" fmla="*/ 141335 h 743380"/>
                  <a:gd name="connsiteX22" fmla="*/ 420340 w 742395"/>
                  <a:gd name="connsiteY22" fmla="*/ 131253 h 743380"/>
                  <a:gd name="connsiteX23" fmla="*/ 289086 w 742395"/>
                  <a:gd name="connsiteY23" fmla="*/ 0 h 743380"/>
                  <a:gd name="connsiteX24" fmla="*/ 157833 w 742395"/>
                  <a:gd name="connsiteY24" fmla="*/ 131253 h 743380"/>
                  <a:gd name="connsiteX25" fmla="*/ 157833 w 742395"/>
                  <a:gd name="connsiteY25" fmla="*/ 141332 h 743380"/>
                  <a:gd name="connsiteX26" fmla="*/ 154907 w 742395"/>
                  <a:gd name="connsiteY26" fmla="*/ 141332 h 743380"/>
                  <a:gd name="connsiteX27" fmla="*/ 111631 w 742395"/>
                  <a:gd name="connsiteY27" fmla="*/ 184607 h 743380"/>
                  <a:gd name="connsiteX28" fmla="*/ 139816 w 742395"/>
                  <a:gd name="connsiteY28" fmla="*/ 225165 h 743380"/>
                  <a:gd name="connsiteX29" fmla="*/ 126909 w 742395"/>
                  <a:gd name="connsiteY29" fmla="*/ 299835 h 743380"/>
                  <a:gd name="connsiteX30" fmla="*/ 95795 w 742395"/>
                  <a:gd name="connsiteY30" fmla="*/ 299835 h 743380"/>
                  <a:gd name="connsiteX31" fmla="*/ 68628 w 742395"/>
                  <a:gd name="connsiteY31" fmla="*/ 327002 h 743380"/>
                  <a:gd name="connsiteX32" fmla="*/ 68628 w 742395"/>
                  <a:gd name="connsiteY32" fmla="*/ 353383 h 743380"/>
                  <a:gd name="connsiteX33" fmla="*/ 79500 w 742395"/>
                  <a:gd name="connsiteY33" fmla="*/ 364255 h 743380"/>
                  <a:gd name="connsiteX34" fmla="*/ 90372 w 742395"/>
                  <a:gd name="connsiteY34" fmla="*/ 353383 h 743380"/>
                  <a:gd name="connsiteX35" fmla="*/ 90372 w 742395"/>
                  <a:gd name="connsiteY35" fmla="*/ 327002 h 743380"/>
                  <a:gd name="connsiteX36" fmla="*/ 95795 w 742395"/>
                  <a:gd name="connsiteY36" fmla="*/ 321579 h 743380"/>
                  <a:gd name="connsiteX37" fmla="*/ 482378 w 742395"/>
                  <a:gd name="connsiteY37" fmla="*/ 321579 h 743380"/>
                  <a:gd name="connsiteX38" fmla="*/ 487801 w 742395"/>
                  <a:gd name="connsiteY38" fmla="*/ 327002 h 743380"/>
                  <a:gd name="connsiteX39" fmla="*/ 487801 w 742395"/>
                  <a:gd name="connsiteY39" fmla="*/ 582314 h 743380"/>
                  <a:gd name="connsiteX40" fmla="*/ 482378 w 742395"/>
                  <a:gd name="connsiteY40" fmla="*/ 587737 h 743380"/>
                  <a:gd name="connsiteX41" fmla="*/ 95795 w 742395"/>
                  <a:gd name="connsiteY41" fmla="*/ 587737 h 743380"/>
                  <a:gd name="connsiteX42" fmla="*/ 90372 w 742395"/>
                  <a:gd name="connsiteY42" fmla="*/ 582314 h 743380"/>
                  <a:gd name="connsiteX43" fmla="*/ 90372 w 742395"/>
                  <a:gd name="connsiteY43" fmla="*/ 404298 h 743380"/>
                  <a:gd name="connsiteX44" fmla="*/ 79500 w 742395"/>
                  <a:gd name="connsiteY44" fmla="*/ 393426 h 743380"/>
                  <a:gd name="connsiteX45" fmla="*/ 68628 w 742395"/>
                  <a:gd name="connsiteY45" fmla="*/ 404298 h 743380"/>
                  <a:gd name="connsiteX46" fmla="*/ 68628 w 742395"/>
                  <a:gd name="connsiteY46" fmla="*/ 582315 h 743380"/>
                  <a:gd name="connsiteX47" fmla="*/ 69175 w 742395"/>
                  <a:gd name="connsiteY47" fmla="*/ 587738 h 743380"/>
                  <a:gd name="connsiteX48" fmla="*/ 57265 w 742395"/>
                  <a:gd name="connsiteY48" fmla="*/ 587738 h 743380"/>
                  <a:gd name="connsiteX49" fmla="*/ 32336 w 742395"/>
                  <a:gd name="connsiteY49" fmla="*/ 612667 h 743380"/>
                  <a:gd name="connsiteX50" fmla="*/ 32336 w 742395"/>
                  <a:gd name="connsiteY50" fmla="*/ 638594 h 743380"/>
                  <a:gd name="connsiteX51" fmla="*/ 34411 w 742395"/>
                  <a:gd name="connsiteY51" fmla="*/ 650165 h 743380"/>
                  <a:gd name="connsiteX52" fmla="*/ 20652 w 742395"/>
                  <a:gd name="connsiteY52" fmla="*/ 650165 h 743380"/>
                  <a:gd name="connsiteX53" fmla="*/ 0 w 742395"/>
                  <a:gd name="connsiteY53" fmla="*/ 670817 h 743380"/>
                  <a:gd name="connsiteX54" fmla="*/ 0 w 742395"/>
                  <a:gd name="connsiteY54" fmla="*/ 722730 h 743380"/>
                  <a:gd name="connsiteX55" fmla="*/ 20652 w 742395"/>
                  <a:gd name="connsiteY55" fmla="*/ 743381 h 743380"/>
                  <a:gd name="connsiteX56" fmla="*/ 721745 w 742395"/>
                  <a:gd name="connsiteY56" fmla="*/ 743381 h 743380"/>
                  <a:gd name="connsiteX57" fmla="*/ 742396 w 742395"/>
                  <a:gd name="connsiteY57" fmla="*/ 722730 h 743380"/>
                  <a:gd name="connsiteX58" fmla="*/ 742396 w 742395"/>
                  <a:gd name="connsiteY58" fmla="*/ 670817 h 743380"/>
                  <a:gd name="connsiteX59" fmla="*/ 721745 w 742395"/>
                  <a:gd name="connsiteY59" fmla="*/ 650165 h 743380"/>
                  <a:gd name="connsiteX60" fmla="*/ 420340 w 742395"/>
                  <a:gd name="connsiteY60" fmla="*/ 163078 h 743380"/>
                  <a:gd name="connsiteX61" fmla="*/ 423267 w 742395"/>
                  <a:gd name="connsiteY61" fmla="*/ 163078 h 743380"/>
                  <a:gd name="connsiteX62" fmla="*/ 444798 w 742395"/>
                  <a:gd name="connsiteY62" fmla="*/ 184609 h 743380"/>
                  <a:gd name="connsiteX63" fmla="*/ 423267 w 742395"/>
                  <a:gd name="connsiteY63" fmla="*/ 206141 h 743380"/>
                  <a:gd name="connsiteX64" fmla="*/ 420340 w 742395"/>
                  <a:gd name="connsiteY64" fmla="*/ 206141 h 743380"/>
                  <a:gd name="connsiteX65" fmla="*/ 179577 w 742395"/>
                  <a:gd name="connsiteY65" fmla="*/ 131253 h 743380"/>
                  <a:gd name="connsiteX66" fmla="*/ 289086 w 742395"/>
                  <a:gd name="connsiteY66" fmla="*/ 21744 h 743380"/>
                  <a:gd name="connsiteX67" fmla="*/ 398596 w 742395"/>
                  <a:gd name="connsiteY67" fmla="*/ 131253 h 743380"/>
                  <a:gd name="connsiteX68" fmla="*/ 398596 w 742395"/>
                  <a:gd name="connsiteY68" fmla="*/ 156334 h 743380"/>
                  <a:gd name="connsiteX69" fmla="*/ 297910 w 742395"/>
                  <a:gd name="connsiteY69" fmla="*/ 103477 h 743380"/>
                  <a:gd name="connsiteX70" fmla="*/ 289086 w 742395"/>
                  <a:gd name="connsiteY70" fmla="*/ 98958 h 743380"/>
                  <a:gd name="connsiteX71" fmla="*/ 280263 w 742395"/>
                  <a:gd name="connsiteY71" fmla="*/ 103477 h 743380"/>
                  <a:gd name="connsiteX72" fmla="*/ 179577 w 742395"/>
                  <a:gd name="connsiteY72" fmla="*/ 156335 h 743380"/>
                  <a:gd name="connsiteX73" fmla="*/ 133375 w 742395"/>
                  <a:gd name="connsiteY73" fmla="*/ 184609 h 743380"/>
                  <a:gd name="connsiteX74" fmla="*/ 154907 w 742395"/>
                  <a:gd name="connsiteY74" fmla="*/ 163078 h 743380"/>
                  <a:gd name="connsiteX75" fmla="*/ 157833 w 742395"/>
                  <a:gd name="connsiteY75" fmla="*/ 163078 h 743380"/>
                  <a:gd name="connsiteX76" fmla="*/ 157833 w 742395"/>
                  <a:gd name="connsiteY76" fmla="*/ 206142 h 743380"/>
                  <a:gd name="connsiteX77" fmla="*/ 154907 w 742395"/>
                  <a:gd name="connsiteY77" fmla="*/ 206142 h 743380"/>
                  <a:gd name="connsiteX78" fmla="*/ 133375 w 742395"/>
                  <a:gd name="connsiteY78" fmla="*/ 184609 h 743380"/>
                  <a:gd name="connsiteX79" fmla="*/ 148708 w 742395"/>
                  <a:gd name="connsiteY79" fmla="*/ 299837 h 743380"/>
                  <a:gd name="connsiteX80" fmla="*/ 159866 w 742395"/>
                  <a:gd name="connsiteY80" fmla="*/ 233763 h 743380"/>
                  <a:gd name="connsiteX81" fmla="*/ 192868 w 742395"/>
                  <a:gd name="connsiteY81" fmla="*/ 299837 h 743380"/>
                  <a:gd name="connsiteX82" fmla="*/ 352599 w 742395"/>
                  <a:gd name="connsiteY82" fmla="*/ 299837 h 743380"/>
                  <a:gd name="connsiteX83" fmla="*/ 225571 w 742395"/>
                  <a:gd name="connsiteY83" fmla="*/ 299837 h 743380"/>
                  <a:gd name="connsiteX84" fmla="*/ 179577 w 742395"/>
                  <a:gd name="connsiteY84" fmla="*/ 210722 h 743380"/>
                  <a:gd name="connsiteX85" fmla="*/ 179577 w 742395"/>
                  <a:gd name="connsiteY85" fmla="*/ 178232 h 743380"/>
                  <a:gd name="connsiteX86" fmla="*/ 289086 w 742395"/>
                  <a:gd name="connsiteY86" fmla="*/ 127183 h 743380"/>
                  <a:gd name="connsiteX87" fmla="*/ 398596 w 742395"/>
                  <a:gd name="connsiteY87" fmla="*/ 178243 h 743380"/>
                  <a:gd name="connsiteX88" fmla="*/ 398596 w 742395"/>
                  <a:gd name="connsiteY88" fmla="*/ 210722 h 743380"/>
                  <a:gd name="connsiteX89" fmla="*/ 352599 w 742395"/>
                  <a:gd name="connsiteY89" fmla="*/ 299837 h 743380"/>
                  <a:gd name="connsiteX90" fmla="*/ 429453 w 742395"/>
                  <a:gd name="connsiteY90" fmla="*/ 299837 h 743380"/>
                  <a:gd name="connsiteX91" fmla="*/ 385293 w 742395"/>
                  <a:gd name="connsiteY91" fmla="*/ 299837 h 743380"/>
                  <a:gd name="connsiteX92" fmla="*/ 418307 w 742395"/>
                  <a:gd name="connsiteY92" fmla="*/ 233762 h 743380"/>
                  <a:gd name="connsiteX93" fmla="*/ 429453 w 742395"/>
                  <a:gd name="connsiteY93" fmla="*/ 299837 h 743380"/>
                  <a:gd name="connsiteX94" fmla="*/ 694610 w 742395"/>
                  <a:gd name="connsiteY94" fmla="*/ 515900 h 743380"/>
                  <a:gd name="connsiteX95" fmla="*/ 692180 w 742395"/>
                  <a:gd name="connsiteY95" fmla="*/ 542934 h 743380"/>
                  <a:gd name="connsiteX96" fmla="*/ 647316 w 742395"/>
                  <a:gd name="connsiteY96" fmla="*/ 542941 h 743380"/>
                  <a:gd name="connsiteX97" fmla="*/ 636445 w 742395"/>
                  <a:gd name="connsiteY97" fmla="*/ 553814 h 743380"/>
                  <a:gd name="connsiteX98" fmla="*/ 647319 w 742395"/>
                  <a:gd name="connsiteY98" fmla="*/ 564685 h 743380"/>
                  <a:gd name="connsiteX99" fmla="*/ 690227 w 742395"/>
                  <a:gd name="connsiteY99" fmla="*/ 564678 h 743380"/>
                  <a:gd name="connsiteX100" fmla="*/ 686967 w 742395"/>
                  <a:gd name="connsiteY100" fmla="*/ 600941 h 743380"/>
                  <a:gd name="connsiteX101" fmla="*/ 589726 w 742395"/>
                  <a:gd name="connsiteY101" fmla="*/ 600928 h 743380"/>
                  <a:gd name="connsiteX102" fmla="*/ 586480 w 742395"/>
                  <a:gd name="connsiteY102" fmla="*/ 564694 h 743380"/>
                  <a:gd name="connsiteX103" fmla="*/ 596828 w 742395"/>
                  <a:gd name="connsiteY103" fmla="*/ 564692 h 743380"/>
                  <a:gd name="connsiteX104" fmla="*/ 607699 w 742395"/>
                  <a:gd name="connsiteY104" fmla="*/ 553819 h 743380"/>
                  <a:gd name="connsiteX105" fmla="*/ 596827 w 742395"/>
                  <a:gd name="connsiteY105" fmla="*/ 542948 h 743380"/>
                  <a:gd name="connsiteX106" fmla="*/ 596826 w 742395"/>
                  <a:gd name="connsiteY106" fmla="*/ 542948 h 743380"/>
                  <a:gd name="connsiteX107" fmla="*/ 584514 w 742395"/>
                  <a:gd name="connsiteY107" fmla="*/ 542951 h 743380"/>
                  <a:gd name="connsiteX108" fmla="*/ 582082 w 742395"/>
                  <a:gd name="connsiteY108" fmla="*/ 515901 h 743380"/>
                  <a:gd name="connsiteX109" fmla="*/ 694610 w 742395"/>
                  <a:gd name="connsiteY109" fmla="*/ 515901 h 743380"/>
                  <a:gd name="connsiteX110" fmla="*/ 685011 w 742395"/>
                  <a:gd name="connsiteY110" fmla="*/ 622683 h 743380"/>
                  <a:gd name="connsiteX111" fmla="*/ 682540 w 742395"/>
                  <a:gd name="connsiteY111" fmla="*/ 650165 h 743380"/>
                  <a:gd name="connsiteX112" fmla="*/ 594150 w 742395"/>
                  <a:gd name="connsiteY112" fmla="*/ 650165 h 743380"/>
                  <a:gd name="connsiteX113" fmla="*/ 591679 w 742395"/>
                  <a:gd name="connsiteY113" fmla="*/ 622672 h 743380"/>
                  <a:gd name="connsiteX114" fmla="*/ 54080 w 742395"/>
                  <a:gd name="connsiteY114" fmla="*/ 612667 h 743380"/>
                  <a:gd name="connsiteX115" fmla="*/ 57265 w 742395"/>
                  <a:gd name="connsiteY115" fmla="*/ 609482 h 743380"/>
                  <a:gd name="connsiteX116" fmla="*/ 520908 w 742395"/>
                  <a:gd name="connsiteY116" fmla="*/ 609482 h 743380"/>
                  <a:gd name="connsiteX117" fmla="*/ 524092 w 742395"/>
                  <a:gd name="connsiteY117" fmla="*/ 612667 h 743380"/>
                  <a:gd name="connsiteX118" fmla="*/ 524092 w 742395"/>
                  <a:gd name="connsiteY118" fmla="*/ 638594 h 743380"/>
                  <a:gd name="connsiteX119" fmla="*/ 512521 w 742395"/>
                  <a:gd name="connsiteY119" fmla="*/ 650165 h 743380"/>
                  <a:gd name="connsiteX120" fmla="*/ 65653 w 742395"/>
                  <a:gd name="connsiteY120" fmla="*/ 650165 h 743380"/>
                  <a:gd name="connsiteX121" fmla="*/ 54080 w 742395"/>
                  <a:gd name="connsiteY121" fmla="*/ 638594 h 743380"/>
                  <a:gd name="connsiteX122" fmla="*/ 720653 w 742395"/>
                  <a:gd name="connsiteY122" fmla="*/ 721637 h 743380"/>
                  <a:gd name="connsiteX123" fmla="*/ 21744 w 742395"/>
                  <a:gd name="connsiteY123" fmla="*/ 721637 h 743380"/>
                  <a:gd name="connsiteX124" fmla="*/ 21744 w 742395"/>
                  <a:gd name="connsiteY124" fmla="*/ 671909 h 743380"/>
                  <a:gd name="connsiteX125" fmla="*/ 720652 w 742395"/>
                  <a:gd name="connsiteY125" fmla="*/ 671909 h 743380"/>
                  <a:gd name="connsiteX126" fmla="*/ 720652 w 742395"/>
                  <a:gd name="connsiteY126" fmla="*/ 721637 h 74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742395" h="743380">
                    <a:moveTo>
                      <a:pt x="721745" y="650165"/>
                    </a:moveTo>
                    <a:lnTo>
                      <a:pt x="704373" y="650165"/>
                    </a:lnTo>
                    <a:lnTo>
                      <a:pt x="716598" y="514138"/>
                    </a:lnTo>
                    <a:cubicBezTo>
                      <a:pt x="717056" y="509021"/>
                      <a:pt x="715332" y="503911"/>
                      <a:pt x="711865" y="500121"/>
                    </a:cubicBezTo>
                    <a:cubicBezTo>
                      <a:pt x="708400" y="496329"/>
                      <a:pt x="703465" y="494156"/>
                      <a:pt x="698329" y="494156"/>
                    </a:cubicBezTo>
                    <a:lnTo>
                      <a:pt x="578363" y="494156"/>
                    </a:lnTo>
                    <a:cubicBezTo>
                      <a:pt x="573225" y="494156"/>
                      <a:pt x="568290" y="496331"/>
                      <a:pt x="564824" y="500123"/>
                    </a:cubicBezTo>
                    <a:cubicBezTo>
                      <a:pt x="561359" y="503914"/>
                      <a:pt x="559635" y="509024"/>
                      <a:pt x="560094" y="514140"/>
                    </a:cubicBezTo>
                    <a:lnTo>
                      <a:pt x="572318" y="650165"/>
                    </a:lnTo>
                    <a:lnTo>
                      <a:pt x="543760" y="650165"/>
                    </a:lnTo>
                    <a:cubicBezTo>
                      <a:pt x="545100" y="646559"/>
                      <a:pt x="545835" y="642661"/>
                      <a:pt x="545835" y="638594"/>
                    </a:cubicBezTo>
                    <a:lnTo>
                      <a:pt x="545835" y="612667"/>
                    </a:lnTo>
                    <a:cubicBezTo>
                      <a:pt x="545835" y="598921"/>
                      <a:pt x="534653" y="587738"/>
                      <a:pt x="520907" y="587738"/>
                    </a:cubicBezTo>
                    <a:lnTo>
                      <a:pt x="508998" y="587738"/>
                    </a:lnTo>
                    <a:cubicBezTo>
                      <a:pt x="509355" y="585985"/>
                      <a:pt x="509545" y="584173"/>
                      <a:pt x="509545" y="582315"/>
                    </a:cubicBezTo>
                    <a:lnTo>
                      <a:pt x="509545" y="327004"/>
                    </a:lnTo>
                    <a:cubicBezTo>
                      <a:pt x="509545" y="312024"/>
                      <a:pt x="497358" y="299837"/>
                      <a:pt x="482378" y="299837"/>
                    </a:cubicBezTo>
                    <a:lnTo>
                      <a:pt x="451268" y="299837"/>
                    </a:lnTo>
                    <a:cubicBezTo>
                      <a:pt x="453163" y="274382"/>
                      <a:pt x="447130" y="249228"/>
                      <a:pt x="438354" y="225168"/>
                    </a:cubicBezTo>
                    <a:cubicBezTo>
                      <a:pt x="454799" y="219030"/>
                      <a:pt x="466542" y="203167"/>
                      <a:pt x="466542" y="184610"/>
                    </a:cubicBezTo>
                    <a:cubicBezTo>
                      <a:pt x="466542" y="160749"/>
                      <a:pt x="447128" y="141335"/>
                      <a:pt x="423267" y="141335"/>
                    </a:cubicBezTo>
                    <a:lnTo>
                      <a:pt x="420340" y="141335"/>
                    </a:lnTo>
                    <a:lnTo>
                      <a:pt x="420340" y="131253"/>
                    </a:lnTo>
                    <a:cubicBezTo>
                      <a:pt x="420340" y="58880"/>
                      <a:pt x="361460" y="0"/>
                      <a:pt x="289086" y="0"/>
                    </a:cubicBezTo>
                    <a:cubicBezTo>
                      <a:pt x="216713" y="0"/>
                      <a:pt x="157833" y="58880"/>
                      <a:pt x="157833" y="131253"/>
                    </a:cubicBezTo>
                    <a:lnTo>
                      <a:pt x="157833" y="141332"/>
                    </a:lnTo>
                    <a:lnTo>
                      <a:pt x="154907" y="141332"/>
                    </a:lnTo>
                    <a:cubicBezTo>
                      <a:pt x="131044" y="141332"/>
                      <a:pt x="111631" y="160746"/>
                      <a:pt x="111631" y="184607"/>
                    </a:cubicBezTo>
                    <a:cubicBezTo>
                      <a:pt x="111631" y="203164"/>
                      <a:pt x="123373" y="219026"/>
                      <a:pt x="139816" y="225165"/>
                    </a:cubicBezTo>
                    <a:cubicBezTo>
                      <a:pt x="131042" y="249225"/>
                      <a:pt x="125014" y="274381"/>
                      <a:pt x="126909" y="299835"/>
                    </a:cubicBezTo>
                    <a:lnTo>
                      <a:pt x="95795" y="299835"/>
                    </a:lnTo>
                    <a:cubicBezTo>
                      <a:pt x="80815" y="299835"/>
                      <a:pt x="68628" y="312022"/>
                      <a:pt x="68628" y="327002"/>
                    </a:cubicBezTo>
                    <a:lnTo>
                      <a:pt x="68628" y="353383"/>
                    </a:lnTo>
                    <a:cubicBezTo>
                      <a:pt x="68628" y="359389"/>
                      <a:pt x="73496" y="364255"/>
                      <a:pt x="79500" y="364255"/>
                    </a:cubicBezTo>
                    <a:cubicBezTo>
                      <a:pt x="85505" y="364255"/>
                      <a:pt x="90372" y="359389"/>
                      <a:pt x="90372" y="353383"/>
                    </a:cubicBezTo>
                    <a:lnTo>
                      <a:pt x="90372" y="327002"/>
                    </a:lnTo>
                    <a:cubicBezTo>
                      <a:pt x="90372" y="324012"/>
                      <a:pt x="92805" y="321579"/>
                      <a:pt x="95795" y="321579"/>
                    </a:cubicBezTo>
                    <a:lnTo>
                      <a:pt x="482378" y="321579"/>
                    </a:lnTo>
                    <a:cubicBezTo>
                      <a:pt x="485367" y="321579"/>
                      <a:pt x="487801" y="324012"/>
                      <a:pt x="487801" y="327002"/>
                    </a:cubicBezTo>
                    <a:lnTo>
                      <a:pt x="487801" y="582314"/>
                    </a:lnTo>
                    <a:cubicBezTo>
                      <a:pt x="487801" y="585304"/>
                      <a:pt x="485367" y="587737"/>
                      <a:pt x="482378" y="587737"/>
                    </a:cubicBezTo>
                    <a:lnTo>
                      <a:pt x="95795" y="587737"/>
                    </a:lnTo>
                    <a:cubicBezTo>
                      <a:pt x="92805" y="587737"/>
                      <a:pt x="90372" y="585304"/>
                      <a:pt x="90372" y="582314"/>
                    </a:cubicBezTo>
                    <a:lnTo>
                      <a:pt x="90372" y="404298"/>
                    </a:lnTo>
                    <a:cubicBezTo>
                      <a:pt x="90372" y="398294"/>
                      <a:pt x="85505" y="393426"/>
                      <a:pt x="79500" y="393426"/>
                    </a:cubicBezTo>
                    <a:cubicBezTo>
                      <a:pt x="73496" y="393426"/>
                      <a:pt x="68628" y="398294"/>
                      <a:pt x="68628" y="404298"/>
                    </a:cubicBezTo>
                    <a:lnTo>
                      <a:pt x="68628" y="582315"/>
                    </a:lnTo>
                    <a:cubicBezTo>
                      <a:pt x="68628" y="584173"/>
                      <a:pt x="68818" y="585985"/>
                      <a:pt x="69175" y="587738"/>
                    </a:cubicBezTo>
                    <a:lnTo>
                      <a:pt x="57265" y="587738"/>
                    </a:lnTo>
                    <a:cubicBezTo>
                      <a:pt x="43520" y="587738"/>
                      <a:pt x="32336" y="598921"/>
                      <a:pt x="32336" y="612667"/>
                    </a:cubicBezTo>
                    <a:lnTo>
                      <a:pt x="32336" y="638594"/>
                    </a:lnTo>
                    <a:cubicBezTo>
                      <a:pt x="32336" y="642661"/>
                      <a:pt x="33071" y="646559"/>
                      <a:pt x="34411" y="650165"/>
                    </a:cubicBezTo>
                    <a:lnTo>
                      <a:pt x="20652" y="650165"/>
                    </a:lnTo>
                    <a:cubicBezTo>
                      <a:pt x="9265" y="650165"/>
                      <a:pt x="0" y="659430"/>
                      <a:pt x="0" y="670817"/>
                    </a:cubicBezTo>
                    <a:lnTo>
                      <a:pt x="0" y="722730"/>
                    </a:lnTo>
                    <a:cubicBezTo>
                      <a:pt x="0" y="734118"/>
                      <a:pt x="9264" y="743381"/>
                      <a:pt x="20652" y="743381"/>
                    </a:cubicBezTo>
                    <a:lnTo>
                      <a:pt x="721745" y="743381"/>
                    </a:lnTo>
                    <a:cubicBezTo>
                      <a:pt x="733132" y="743381"/>
                      <a:pt x="742396" y="734117"/>
                      <a:pt x="742396" y="722730"/>
                    </a:cubicBezTo>
                    <a:lnTo>
                      <a:pt x="742396" y="670817"/>
                    </a:lnTo>
                    <a:cubicBezTo>
                      <a:pt x="742396" y="659430"/>
                      <a:pt x="733133" y="650165"/>
                      <a:pt x="721745" y="650165"/>
                    </a:cubicBezTo>
                    <a:close/>
                    <a:moveTo>
                      <a:pt x="420340" y="163078"/>
                    </a:moveTo>
                    <a:lnTo>
                      <a:pt x="423267" y="163078"/>
                    </a:lnTo>
                    <a:cubicBezTo>
                      <a:pt x="435140" y="163078"/>
                      <a:pt x="444798" y="172736"/>
                      <a:pt x="444798" y="184609"/>
                    </a:cubicBezTo>
                    <a:cubicBezTo>
                      <a:pt x="444798" y="196481"/>
                      <a:pt x="435140" y="206141"/>
                      <a:pt x="423267" y="206141"/>
                    </a:cubicBezTo>
                    <a:lnTo>
                      <a:pt x="420340" y="206141"/>
                    </a:lnTo>
                    <a:close/>
                    <a:moveTo>
                      <a:pt x="179577" y="131253"/>
                    </a:moveTo>
                    <a:cubicBezTo>
                      <a:pt x="179577" y="70870"/>
                      <a:pt x="228703" y="21744"/>
                      <a:pt x="289086" y="21744"/>
                    </a:cubicBezTo>
                    <a:cubicBezTo>
                      <a:pt x="349470" y="21744"/>
                      <a:pt x="398596" y="70870"/>
                      <a:pt x="398596" y="131253"/>
                    </a:cubicBezTo>
                    <a:lnTo>
                      <a:pt x="398596" y="156334"/>
                    </a:lnTo>
                    <a:cubicBezTo>
                      <a:pt x="376866" y="154073"/>
                      <a:pt x="327405" y="144444"/>
                      <a:pt x="297910" y="103477"/>
                    </a:cubicBezTo>
                    <a:cubicBezTo>
                      <a:pt x="295867" y="100638"/>
                      <a:pt x="292584" y="98958"/>
                      <a:pt x="289086" y="98958"/>
                    </a:cubicBezTo>
                    <a:cubicBezTo>
                      <a:pt x="285589" y="98958"/>
                      <a:pt x="282306" y="100640"/>
                      <a:pt x="280263" y="103477"/>
                    </a:cubicBezTo>
                    <a:cubicBezTo>
                      <a:pt x="250762" y="144451"/>
                      <a:pt x="201294" y="154076"/>
                      <a:pt x="179577" y="156335"/>
                    </a:cubicBezTo>
                    <a:close/>
                    <a:moveTo>
                      <a:pt x="133375" y="184609"/>
                    </a:moveTo>
                    <a:cubicBezTo>
                      <a:pt x="133375" y="172736"/>
                      <a:pt x="143034" y="163078"/>
                      <a:pt x="154907" y="163078"/>
                    </a:cubicBezTo>
                    <a:lnTo>
                      <a:pt x="157833" y="163078"/>
                    </a:lnTo>
                    <a:lnTo>
                      <a:pt x="157833" y="206142"/>
                    </a:lnTo>
                    <a:lnTo>
                      <a:pt x="154907" y="206142"/>
                    </a:lnTo>
                    <a:cubicBezTo>
                      <a:pt x="143034" y="206141"/>
                      <a:pt x="133375" y="196481"/>
                      <a:pt x="133375" y="184609"/>
                    </a:cubicBezTo>
                    <a:close/>
                    <a:moveTo>
                      <a:pt x="148708" y="299837"/>
                    </a:moveTo>
                    <a:cubicBezTo>
                      <a:pt x="146786" y="278049"/>
                      <a:pt x="152023" y="255616"/>
                      <a:pt x="159866" y="233763"/>
                    </a:cubicBezTo>
                    <a:cubicBezTo>
                      <a:pt x="164357" y="259016"/>
                      <a:pt x="176118" y="281768"/>
                      <a:pt x="192868" y="299837"/>
                    </a:cubicBezTo>
                    <a:close/>
                    <a:moveTo>
                      <a:pt x="352599" y="299837"/>
                    </a:moveTo>
                    <a:lnTo>
                      <a:pt x="225571" y="299837"/>
                    </a:lnTo>
                    <a:cubicBezTo>
                      <a:pt x="197756" y="279963"/>
                      <a:pt x="179577" y="247437"/>
                      <a:pt x="179577" y="210722"/>
                    </a:cubicBezTo>
                    <a:lnTo>
                      <a:pt x="179577" y="178232"/>
                    </a:lnTo>
                    <a:cubicBezTo>
                      <a:pt x="201888" y="176306"/>
                      <a:pt x="253140" y="167502"/>
                      <a:pt x="289086" y="127183"/>
                    </a:cubicBezTo>
                    <a:cubicBezTo>
                      <a:pt x="325030" y="167496"/>
                      <a:pt x="376287" y="176323"/>
                      <a:pt x="398596" y="178243"/>
                    </a:cubicBezTo>
                    <a:lnTo>
                      <a:pt x="398596" y="210722"/>
                    </a:lnTo>
                    <a:cubicBezTo>
                      <a:pt x="398596" y="247437"/>
                      <a:pt x="380414" y="279963"/>
                      <a:pt x="352599" y="299837"/>
                    </a:cubicBezTo>
                    <a:close/>
                    <a:moveTo>
                      <a:pt x="429453" y="299837"/>
                    </a:moveTo>
                    <a:lnTo>
                      <a:pt x="385293" y="299837"/>
                    </a:lnTo>
                    <a:cubicBezTo>
                      <a:pt x="402047" y="281768"/>
                      <a:pt x="413816" y="259018"/>
                      <a:pt x="418307" y="233762"/>
                    </a:cubicBezTo>
                    <a:cubicBezTo>
                      <a:pt x="426150" y="255615"/>
                      <a:pt x="431381" y="278049"/>
                      <a:pt x="429453" y="299837"/>
                    </a:cubicBezTo>
                    <a:close/>
                    <a:moveTo>
                      <a:pt x="694610" y="515900"/>
                    </a:moveTo>
                    <a:lnTo>
                      <a:pt x="692180" y="542934"/>
                    </a:lnTo>
                    <a:lnTo>
                      <a:pt x="647316" y="542941"/>
                    </a:lnTo>
                    <a:cubicBezTo>
                      <a:pt x="641311" y="542942"/>
                      <a:pt x="636444" y="547811"/>
                      <a:pt x="636445" y="553814"/>
                    </a:cubicBezTo>
                    <a:cubicBezTo>
                      <a:pt x="636447" y="559820"/>
                      <a:pt x="641316" y="564686"/>
                      <a:pt x="647319" y="564685"/>
                    </a:cubicBezTo>
                    <a:lnTo>
                      <a:pt x="690227" y="564678"/>
                    </a:lnTo>
                    <a:lnTo>
                      <a:pt x="686967" y="600941"/>
                    </a:lnTo>
                    <a:lnTo>
                      <a:pt x="589726" y="600928"/>
                    </a:lnTo>
                    <a:lnTo>
                      <a:pt x="586480" y="564694"/>
                    </a:lnTo>
                    <a:lnTo>
                      <a:pt x="596828" y="564692"/>
                    </a:lnTo>
                    <a:cubicBezTo>
                      <a:pt x="602833" y="564691"/>
                      <a:pt x="607700" y="559823"/>
                      <a:pt x="607699" y="553819"/>
                    </a:cubicBezTo>
                    <a:cubicBezTo>
                      <a:pt x="607698" y="547814"/>
                      <a:pt x="602830" y="542948"/>
                      <a:pt x="596827" y="542948"/>
                    </a:cubicBezTo>
                    <a:lnTo>
                      <a:pt x="596826" y="542948"/>
                    </a:lnTo>
                    <a:lnTo>
                      <a:pt x="584514" y="542951"/>
                    </a:lnTo>
                    <a:lnTo>
                      <a:pt x="582082" y="515901"/>
                    </a:lnTo>
                    <a:lnTo>
                      <a:pt x="694610" y="515901"/>
                    </a:lnTo>
                    <a:close/>
                    <a:moveTo>
                      <a:pt x="685011" y="622683"/>
                    </a:moveTo>
                    <a:lnTo>
                      <a:pt x="682540" y="650165"/>
                    </a:lnTo>
                    <a:lnTo>
                      <a:pt x="594150" y="650165"/>
                    </a:lnTo>
                    <a:lnTo>
                      <a:pt x="591679" y="622672"/>
                    </a:lnTo>
                    <a:close/>
                    <a:moveTo>
                      <a:pt x="54080" y="612667"/>
                    </a:moveTo>
                    <a:cubicBezTo>
                      <a:pt x="54080" y="610911"/>
                      <a:pt x="55509" y="609482"/>
                      <a:pt x="57265" y="609482"/>
                    </a:cubicBezTo>
                    <a:lnTo>
                      <a:pt x="520908" y="609482"/>
                    </a:lnTo>
                    <a:cubicBezTo>
                      <a:pt x="522664" y="609482"/>
                      <a:pt x="524092" y="610911"/>
                      <a:pt x="524092" y="612667"/>
                    </a:cubicBezTo>
                    <a:lnTo>
                      <a:pt x="524092" y="638594"/>
                    </a:lnTo>
                    <a:cubicBezTo>
                      <a:pt x="524092" y="644974"/>
                      <a:pt x="518901" y="650165"/>
                      <a:pt x="512521" y="650165"/>
                    </a:cubicBezTo>
                    <a:lnTo>
                      <a:pt x="65653" y="650165"/>
                    </a:lnTo>
                    <a:cubicBezTo>
                      <a:pt x="59271" y="650165"/>
                      <a:pt x="54080" y="644974"/>
                      <a:pt x="54080" y="638594"/>
                    </a:cubicBezTo>
                    <a:close/>
                    <a:moveTo>
                      <a:pt x="720653" y="721637"/>
                    </a:moveTo>
                    <a:lnTo>
                      <a:pt x="21744" y="721637"/>
                    </a:lnTo>
                    <a:lnTo>
                      <a:pt x="21744" y="671909"/>
                    </a:lnTo>
                    <a:lnTo>
                      <a:pt x="720652" y="671909"/>
                    </a:lnTo>
                    <a:lnTo>
                      <a:pt x="720652" y="721637"/>
                    </a:ln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E634F8EA-B969-83CD-792C-926C7BE9D3BD}"/>
                  </a:ext>
                </a:extLst>
              </p:cNvPr>
              <p:cNvSpPr/>
              <p:nvPr/>
            </p:nvSpPr>
            <p:spPr>
              <a:xfrm>
                <a:off x="9724149" y="5605774"/>
                <a:ext cx="122469" cy="122469"/>
              </a:xfrm>
              <a:custGeom>
                <a:avLst/>
                <a:gdLst>
                  <a:gd name="connsiteX0" fmla="*/ 122469 w 122469"/>
                  <a:gd name="connsiteY0" fmla="*/ 61235 h 122469"/>
                  <a:gd name="connsiteX1" fmla="*/ 61235 w 122469"/>
                  <a:gd name="connsiteY1" fmla="*/ 0 h 122469"/>
                  <a:gd name="connsiteX2" fmla="*/ 0 w 122469"/>
                  <a:gd name="connsiteY2" fmla="*/ 61235 h 122469"/>
                  <a:gd name="connsiteX3" fmla="*/ 61235 w 122469"/>
                  <a:gd name="connsiteY3" fmla="*/ 122469 h 122469"/>
                  <a:gd name="connsiteX4" fmla="*/ 122469 w 122469"/>
                  <a:gd name="connsiteY4" fmla="*/ 61235 h 122469"/>
                  <a:gd name="connsiteX5" fmla="*/ 21744 w 122469"/>
                  <a:gd name="connsiteY5" fmla="*/ 61235 h 122469"/>
                  <a:gd name="connsiteX6" fmla="*/ 61235 w 122469"/>
                  <a:gd name="connsiteY6" fmla="*/ 21744 h 122469"/>
                  <a:gd name="connsiteX7" fmla="*/ 100725 w 122469"/>
                  <a:gd name="connsiteY7" fmla="*/ 61235 h 122469"/>
                  <a:gd name="connsiteX8" fmla="*/ 61235 w 122469"/>
                  <a:gd name="connsiteY8" fmla="*/ 100725 h 122469"/>
                  <a:gd name="connsiteX9" fmla="*/ 21744 w 122469"/>
                  <a:gd name="connsiteY9" fmla="*/ 61235 h 12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469" h="122469">
                    <a:moveTo>
                      <a:pt x="122469" y="61235"/>
                    </a:moveTo>
                    <a:cubicBezTo>
                      <a:pt x="122469" y="27470"/>
                      <a:pt x="94999" y="0"/>
                      <a:pt x="61235" y="0"/>
                    </a:cubicBezTo>
                    <a:cubicBezTo>
                      <a:pt x="27470" y="0"/>
                      <a:pt x="0" y="27470"/>
                      <a:pt x="0" y="61235"/>
                    </a:cubicBezTo>
                    <a:cubicBezTo>
                      <a:pt x="0" y="94999"/>
                      <a:pt x="27470" y="122469"/>
                      <a:pt x="61235" y="122469"/>
                    </a:cubicBezTo>
                    <a:cubicBezTo>
                      <a:pt x="94999" y="122469"/>
                      <a:pt x="122469" y="94999"/>
                      <a:pt x="122469" y="61235"/>
                    </a:cubicBezTo>
                    <a:close/>
                    <a:moveTo>
                      <a:pt x="21744" y="61235"/>
                    </a:moveTo>
                    <a:cubicBezTo>
                      <a:pt x="21744" y="39460"/>
                      <a:pt x="39459" y="21744"/>
                      <a:pt x="61235" y="21744"/>
                    </a:cubicBezTo>
                    <a:cubicBezTo>
                      <a:pt x="83011" y="21744"/>
                      <a:pt x="100725" y="39460"/>
                      <a:pt x="100725" y="61235"/>
                    </a:cubicBezTo>
                    <a:cubicBezTo>
                      <a:pt x="100725" y="83011"/>
                      <a:pt x="83011" y="100725"/>
                      <a:pt x="61235" y="100725"/>
                    </a:cubicBezTo>
                    <a:cubicBezTo>
                      <a:pt x="39459" y="100725"/>
                      <a:pt x="21744" y="83011"/>
                      <a:pt x="21744" y="61235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6B20673-3176-BCB1-D564-E3C857765A61}"/>
                  </a:ext>
                </a:extLst>
              </p:cNvPr>
              <p:cNvSpPr/>
              <p:nvPr/>
            </p:nvSpPr>
            <p:spPr>
              <a:xfrm>
                <a:off x="9724506" y="5396211"/>
                <a:ext cx="21744" cy="36175"/>
              </a:xfrm>
              <a:custGeom>
                <a:avLst/>
                <a:gdLst>
                  <a:gd name="connsiteX0" fmla="*/ 10872 w 21744"/>
                  <a:gd name="connsiteY0" fmla="*/ 0 h 36175"/>
                  <a:gd name="connsiteX1" fmla="*/ 0 w 21744"/>
                  <a:gd name="connsiteY1" fmla="*/ 10872 h 36175"/>
                  <a:gd name="connsiteX2" fmla="*/ 0 w 21744"/>
                  <a:gd name="connsiteY2" fmla="*/ 25304 h 36175"/>
                  <a:gd name="connsiteX3" fmla="*/ 10872 w 21744"/>
                  <a:gd name="connsiteY3" fmla="*/ 36176 h 36175"/>
                  <a:gd name="connsiteX4" fmla="*/ 21744 w 21744"/>
                  <a:gd name="connsiteY4" fmla="*/ 25304 h 36175"/>
                  <a:gd name="connsiteX5" fmla="*/ 21744 w 21744"/>
                  <a:gd name="connsiteY5" fmla="*/ 10872 h 36175"/>
                  <a:gd name="connsiteX6" fmla="*/ 10872 w 21744"/>
                  <a:gd name="connsiteY6" fmla="*/ 0 h 3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44" h="36175">
                    <a:moveTo>
                      <a:pt x="10872" y="0"/>
                    </a:moveTo>
                    <a:cubicBezTo>
                      <a:pt x="4868" y="0"/>
                      <a:pt x="0" y="4868"/>
                      <a:pt x="0" y="10872"/>
                    </a:cubicBezTo>
                    <a:lnTo>
                      <a:pt x="0" y="25304"/>
                    </a:lnTo>
                    <a:cubicBezTo>
                      <a:pt x="0" y="31308"/>
                      <a:pt x="4868" y="36176"/>
                      <a:pt x="10872" y="36176"/>
                    </a:cubicBezTo>
                    <a:cubicBezTo>
                      <a:pt x="16876" y="36176"/>
                      <a:pt x="21744" y="31310"/>
                      <a:pt x="21744" y="25304"/>
                    </a:cubicBezTo>
                    <a:lnTo>
                      <a:pt x="21744" y="10872"/>
                    </a:lnTo>
                    <a:cubicBezTo>
                      <a:pt x="21744" y="4868"/>
                      <a:pt x="16876" y="0"/>
                      <a:pt x="10872" y="0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36EF6DB1-4A52-6B32-C82C-55D70402EB2C}"/>
                  </a:ext>
                </a:extLst>
              </p:cNvPr>
              <p:cNvSpPr/>
              <p:nvPr/>
            </p:nvSpPr>
            <p:spPr>
              <a:xfrm>
                <a:off x="9829405" y="5396211"/>
                <a:ext cx="21744" cy="36175"/>
              </a:xfrm>
              <a:custGeom>
                <a:avLst/>
                <a:gdLst>
                  <a:gd name="connsiteX0" fmla="*/ 10872 w 21744"/>
                  <a:gd name="connsiteY0" fmla="*/ 0 h 36175"/>
                  <a:gd name="connsiteX1" fmla="*/ 0 w 21744"/>
                  <a:gd name="connsiteY1" fmla="*/ 10872 h 36175"/>
                  <a:gd name="connsiteX2" fmla="*/ 0 w 21744"/>
                  <a:gd name="connsiteY2" fmla="*/ 25304 h 36175"/>
                  <a:gd name="connsiteX3" fmla="*/ 10872 w 21744"/>
                  <a:gd name="connsiteY3" fmla="*/ 36176 h 36175"/>
                  <a:gd name="connsiteX4" fmla="*/ 21744 w 21744"/>
                  <a:gd name="connsiteY4" fmla="*/ 25304 h 36175"/>
                  <a:gd name="connsiteX5" fmla="*/ 21744 w 21744"/>
                  <a:gd name="connsiteY5" fmla="*/ 10872 h 36175"/>
                  <a:gd name="connsiteX6" fmla="*/ 10872 w 21744"/>
                  <a:gd name="connsiteY6" fmla="*/ 0 h 3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44" h="36175">
                    <a:moveTo>
                      <a:pt x="10872" y="0"/>
                    </a:moveTo>
                    <a:cubicBezTo>
                      <a:pt x="4868" y="0"/>
                      <a:pt x="0" y="4868"/>
                      <a:pt x="0" y="10872"/>
                    </a:cubicBezTo>
                    <a:lnTo>
                      <a:pt x="0" y="25304"/>
                    </a:lnTo>
                    <a:cubicBezTo>
                      <a:pt x="0" y="31308"/>
                      <a:pt x="4868" y="36176"/>
                      <a:pt x="10872" y="36176"/>
                    </a:cubicBezTo>
                    <a:cubicBezTo>
                      <a:pt x="16876" y="36176"/>
                      <a:pt x="21744" y="31310"/>
                      <a:pt x="21744" y="25304"/>
                    </a:cubicBezTo>
                    <a:lnTo>
                      <a:pt x="21744" y="10872"/>
                    </a:lnTo>
                    <a:cubicBezTo>
                      <a:pt x="21744" y="4868"/>
                      <a:pt x="16876" y="0"/>
                      <a:pt x="10872" y="0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F4151709-E709-F503-3F8E-29B6B19B6396}"/>
                  </a:ext>
                </a:extLst>
              </p:cNvPr>
              <p:cNvSpPr/>
              <p:nvPr/>
            </p:nvSpPr>
            <p:spPr>
              <a:xfrm>
                <a:off x="9755963" y="5451660"/>
                <a:ext cx="58841" cy="30717"/>
              </a:xfrm>
              <a:custGeom>
                <a:avLst/>
                <a:gdLst>
                  <a:gd name="connsiteX0" fmla="*/ 54744 w 58841"/>
                  <a:gd name="connsiteY0" fmla="*/ 2368 h 30717"/>
                  <a:gd name="connsiteX1" fmla="*/ 39466 w 58841"/>
                  <a:gd name="connsiteY1" fmla="*/ 4094 h 30717"/>
                  <a:gd name="connsiteX2" fmla="*/ 29351 w 58841"/>
                  <a:gd name="connsiteY2" fmla="*/ 8973 h 30717"/>
                  <a:gd name="connsiteX3" fmla="*/ 19312 w 58841"/>
                  <a:gd name="connsiteY3" fmla="*/ 4188 h 30717"/>
                  <a:gd name="connsiteX4" fmla="*/ 4019 w 58841"/>
                  <a:gd name="connsiteY4" fmla="*/ 2602 h 30717"/>
                  <a:gd name="connsiteX5" fmla="*/ 2433 w 58841"/>
                  <a:gd name="connsiteY5" fmla="*/ 17895 h 30717"/>
                  <a:gd name="connsiteX6" fmla="*/ 29352 w 58841"/>
                  <a:gd name="connsiteY6" fmla="*/ 30717 h 30717"/>
                  <a:gd name="connsiteX7" fmla="*/ 56471 w 58841"/>
                  <a:gd name="connsiteY7" fmla="*/ 17647 h 30717"/>
                  <a:gd name="connsiteX8" fmla="*/ 54744 w 58841"/>
                  <a:gd name="connsiteY8" fmla="*/ 2368 h 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841" h="30717">
                    <a:moveTo>
                      <a:pt x="54744" y="2368"/>
                    </a:moveTo>
                    <a:cubicBezTo>
                      <a:pt x="50049" y="-1371"/>
                      <a:pt x="43210" y="-598"/>
                      <a:pt x="39466" y="4094"/>
                    </a:cubicBezTo>
                    <a:cubicBezTo>
                      <a:pt x="36995" y="7195"/>
                      <a:pt x="33308" y="8973"/>
                      <a:pt x="29351" y="8973"/>
                    </a:cubicBezTo>
                    <a:cubicBezTo>
                      <a:pt x="25440" y="8973"/>
                      <a:pt x="21782" y="7229"/>
                      <a:pt x="19312" y="4188"/>
                    </a:cubicBezTo>
                    <a:cubicBezTo>
                      <a:pt x="15527" y="-475"/>
                      <a:pt x="8680" y="-1184"/>
                      <a:pt x="4019" y="2602"/>
                    </a:cubicBezTo>
                    <a:cubicBezTo>
                      <a:pt x="-642" y="6388"/>
                      <a:pt x="-1353" y="13233"/>
                      <a:pt x="2433" y="17895"/>
                    </a:cubicBezTo>
                    <a:cubicBezTo>
                      <a:pt x="9049" y="26044"/>
                      <a:pt x="18861" y="30717"/>
                      <a:pt x="29352" y="30717"/>
                    </a:cubicBezTo>
                    <a:cubicBezTo>
                      <a:pt x="39966" y="30717"/>
                      <a:pt x="49852" y="25954"/>
                      <a:pt x="56471" y="17647"/>
                    </a:cubicBezTo>
                    <a:cubicBezTo>
                      <a:pt x="60214" y="12950"/>
                      <a:pt x="59440" y="6111"/>
                      <a:pt x="54744" y="2368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iSHEJI-22">
              <a:extLst>
                <a:ext uri="{FF2B5EF4-FFF2-40B4-BE49-F238E27FC236}">
                  <a16:creationId xmlns:a16="http://schemas.microsoft.com/office/drawing/2014/main" id="{6C314577-4B1E-7679-1EBE-CD985801128E}"/>
                </a:ext>
              </a:extLst>
            </p:cNvPr>
            <p:cNvSpPr txBox="1"/>
            <p:nvPr/>
          </p:nvSpPr>
          <p:spPr>
            <a:xfrm>
              <a:off x="1377577" y="4331392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种群动态监测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F0E19B1-58D5-E08C-E09C-17DAAB40388D}"/>
              </a:ext>
            </a:extLst>
          </p:cNvPr>
          <p:cNvGrpSpPr/>
          <p:nvPr/>
        </p:nvGrpSpPr>
        <p:grpSpPr>
          <a:xfrm>
            <a:off x="4253465" y="4087031"/>
            <a:ext cx="3148379" cy="1673952"/>
            <a:chOff x="4253465" y="4087031"/>
            <a:chExt cx="3148379" cy="1673952"/>
          </a:xfrm>
        </p:grpSpPr>
        <p:sp>
          <p:nvSpPr>
            <p:cNvPr id="40" name="iSHEJI-23">
              <a:extLst>
                <a:ext uri="{FF2B5EF4-FFF2-40B4-BE49-F238E27FC236}">
                  <a16:creationId xmlns:a16="http://schemas.microsoft.com/office/drawing/2014/main" id="{4C7B19AF-D051-CCA9-4CFD-B41FAEF89EF1}"/>
                </a:ext>
              </a:extLst>
            </p:cNvPr>
            <p:cNvSpPr txBox="1"/>
            <p:nvPr/>
          </p:nvSpPr>
          <p:spPr>
            <a:xfrm flipH="1">
              <a:off x="4302013" y="4938707"/>
              <a:ext cx="3099831" cy="8222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600" cap="none" spc="5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L" panose="00020600040101010101" pitchFamily="18" charset="-122"/>
                  <a:sym typeface="Arial" panose="020B0604020202020204" pitchFamily="34" charset="0"/>
                </a:rPr>
                <a:t>基于上述研究，提出科学合理的保护策略和管理建议，以促进物种的可持续生存和繁衍</a:t>
              </a:r>
            </a:p>
          </p:txBody>
        </p:sp>
        <p:sp>
          <p:nvSpPr>
            <p:cNvPr id="41" name="iSHEJI-24">
              <a:extLst>
                <a:ext uri="{FF2B5EF4-FFF2-40B4-BE49-F238E27FC236}">
                  <a16:creationId xmlns:a16="http://schemas.microsoft.com/office/drawing/2014/main" id="{80D7396F-BAB1-10A2-042E-AE8BD7B85EC8}"/>
                </a:ext>
              </a:extLst>
            </p:cNvPr>
            <p:cNvSpPr/>
            <p:nvPr/>
          </p:nvSpPr>
          <p:spPr>
            <a:xfrm>
              <a:off x="4317852" y="4154742"/>
              <a:ext cx="2909813" cy="61751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>
              <a:outerShdw blurRad="2540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000" dirty="0">
                <a:solidFill>
                  <a:srgbClr val="2254F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H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2" name="iSHEJI-25">
              <a:extLst>
                <a:ext uri="{FF2B5EF4-FFF2-40B4-BE49-F238E27FC236}">
                  <a16:creationId xmlns:a16="http://schemas.microsoft.com/office/drawing/2014/main" id="{FE2B412C-BC20-A47F-91F8-4DDAB4DBA4AB}"/>
                </a:ext>
              </a:extLst>
            </p:cNvPr>
            <p:cNvSpPr/>
            <p:nvPr/>
          </p:nvSpPr>
          <p:spPr>
            <a:xfrm>
              <a:off x="4253465" y="4087031"/>
              <a:ext cx="762000" cy="762000"/>
            </a:xfrm>
            <a:prstGeom prst="roundRect">
              <a:avLst>
                <a:gd name="adj" fmla="val 19071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0" name="图形 58">
              <a:extLst>
                <a:ext uri="{FF2B5EF4-FFF2-40B4-BE49-F238E27FC236}">
                  <a16:creationId xmlns:a16="http://schemas.microsoft.com/office/drawing/2014/main" id="{938B7969-9A72-CB1D-705B-8C35134D9469}"/>
                </a:ext>
              </a:extLst>
            </p:cNvPr>
            <p:cNvGrpSpPr/>
            <p:nvPr/>
          </p:nvGrpSpPr>
          <p:grpSpPr>
            <a:xfrm>
              <a:off x="4413370" y="4270070"/>
              <a:ext cx="417922" cy="417926"/>
              <a:chOff x="9495806" y="3057077"/>
              <a:chExt cx="743841" cy="743847"/>
            </a:xfrm>
            <a:solidFill>
              <a:schemeClr val="bg1"/>
            </a:solidFill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2FC36714-1C2D-A542-5A8C-FC0D76695843}"/>
                  </a:ext>
                </a:extLst>
              </p:cNvPr>
              <p:cNvSpPr/>
              <p:nvPr/>
            </p:nvSpPr>
            <p:spPr>
              <a:xfrm>
                <a:off x="9856842" y="3580517"/>
                <a:ext cx="21772" cy="33500"/>
              </a:xfrm>
              <a:custGeom>
                <a:avLst/>
                <a:gdLst>
                  <a:gd name="connsiteX0" fmla="*/ 0 w 21772"/>
                  <a:gd name="connsiteY0" fmla="*/ 10886 h 33500"/>
                  <a:gd name="connsiteX1" fmla="*/ 0 w 21772"/>
                  <a:gd name="connsiteY1" fmla="*/ 22615 h 33500"/>
                  <a:gd name="connsiteX2" fmla="*/ 10886 w 21772"/>
                  <a:gd name="connsiteY2" fmla="*/ 33501 h 33500"/>
                  <a:gd name="connsiteX3" fmla="*/ 21772 w 21772"/>
                  <a:gd name="connsiteY3" fmla="*/ 22615 h 33500"/>
                  <a:gd name="connsiteX4" fmla="*/ 21772 w 21772"/>
                  <a:gd name="connsiteY4" fmla="*/ 10886 h 33500"/>
                  <a:gd name="connsiteX5" fmla="*/ 10886 w 21772"/>
                  <a:gd name="connsiteY5" fmla="*/ 0 h 33500"/>
                  <a:gd name="connsiteX6" fmla="*/ 0 w 21772"/>
                  <a:gd name="connsiteY6" fmla="*/ 10886 h 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72" h="33500">
                    <a:moveTo>
                      <a:pt x="0" y="10886"/>
                    </a:moveTo>
                    <a:lnTo>
                      <a:pt x="0" y="22615"/>
                    </a:lnTo>
                    <a:cubicBezTo>
                      <a:pt x="0" y="28626"/>
                      <a:pt x="4873" y="33501"/>
                      <a:pt x="10886" y="33501"/>
                    </a:cubicBezTo>
                    <a:cubicBezTo>
                      <a:pt x="16899" y="33501"/>
                      <a:pt x="21772" y="28626"/>
                      <a:pt x="21772" y="22615"/>
                    </a:cubicBezTo>
                    <a:lnTo>
                      <a:pt x="21772" y="10886"/>
                    </a:lnTo>
                    <a:cubicBezTo>
                      <a:pt x="21772" y="4874"/>
                      <a:pt x="16899" y="0"/>
                      <a:pt x="10886" y="0"/>
                    </a:cubicBezTo>
                    <a:cubicBezTo>
                      <a:pt x="4873" y="0"/>
                      <a:pt x="0" y="4874"/>
                      <a:pt x="0" y="108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B08F7B38-1163-4814-BB31-224F9B42B284}"/>
                  </a:ext>
                </a:extLst>
              </p:cNvPr>
              <p:cNvSpPr/>
              <p:nvPr/>
            </p:nvSpPr>
            <p:spPr>
              <a:xfrm>
                <a:off x="9938043" y="3558758"/>
                <a:ext cx="27639" cy="31934"/>
              </a:xfrm>
              <a:custGeom>
                <a:avLst/>
                <a:gdLst>
                  <a:gd name="connsiteX0" fmla="*/ 5445 w 27639"/>
                  <a:gd name="connsiteY0" fmla="*/ 1461 h 31934"/>
                  <a:gd name="connsiteX1" fmla="*/ 1460 w 27639"/>
                  <a:gd name="connsiteY1" fmla="*/ 16332 h 31934"/>
                  <a:gd name="connsiteX2" fmla="*/ 7323 w 27639"/>
                  <a:gd name="connsiteY2" fmla="*/ 26489 h 31934"/>
                  <a:gd name="connsiteX3" fmla="*/ 16761 w 27639"/>
                  <a:gd name="connsiteY3" fmla="*/ 31934 h 31934"/>
                  <a:gd name="connsiteX4" fmla="*/ 22194 w 27639"/>
                  <a:gd name="connsiteY4" fmla="*/ 30474 h 31934"/>
                  <a:gd name="connsiteX5" fmla="*/ 26180 w 27639"/>
                  <a:gd name="connsiteY5" fmla="*/ 15603 h 31934"/>
                  <a:gd name="connsiteX6" fmla="*/ 20316 w 27639"/>
                  <a:gd name="connsiteY6" fmla="*/ 5446 h 31934"/>
                  <a:gd name="connsiteX7" fmla="*/ 5445 w 27639"/>
                  <a:gd name="connsiteY7" fmla="*/ 1461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5445" y="1461"/>
                    </a:moveTo>
                    <a:cubicBezTo>
                      <a:pt x="239" y="4467"/>
                      <a:pt x="-1546" y="11125"/>
                      <a:pt x="1460" y="16332"/>
                    </a:cubicBezTo>
                    <a:lnTo>
                      <a:pt x="7323" y="26489"/>
                    </a:lnTo>
                    <a:cubicBezTo>
                      <a:pt x="9338" y="29981"/>
                      <a:pt x="13000" y="31934"/>
                      <a:pt x="16761" y="31934"/>
                    </a:cubicBezTo>
                    <a:cubicBezTo>
                      <a:pt x="18607" y="31934"/>
                      <a:pt x="20480" y="31463"/>
                      <a:pt x="22194" y="30474"/>
                    </a:cubicBezTo>
                    <a:cubicBezTo>
                      <a:pt x="27401" y="27468"/>
                      <a:pt x="29185" y="20810"/>
                      <a:pt x="26180" y="15603"/>
                    </a:cubicBezTo>
                    <a:lnTo>
                      <a:pt x="20316" y="5446"/>
                    </a:lnTo>
                    <a:cubicBezTo>
                      <a:pt x="17310" y="238"/>
                      <a:pt x="10650" y="-1546"/>
                      <a:pt x="5445" y="14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B312FC94-9792-B4CF-8BE0-28BD881426E0}"/>
                  </a:ext>
                </a:extLst>
              </p:cNvPr>
              <p:cNvSpPr/>
              <p:nvPr/>
            </p:nvSpPr>
            <p:spPr>
              <a:xfrm>
                <a:off x="9682708" y="3418113"/>
                <a:ext cx="33500" cy="21772"/>
              </a:xfrm>
              <a:custGeom>
                <a:avLst/>
                <a:gdLst>
                  <a:gd name="connsiteX0" fmla="*/ 33501 w 33500"/>
                  <a:gd name="connsiteY0" fmla="*/ 10886 h 21772"/>
                  <a:gd name="connsiteX1" fmla="*/ 22615 w 33500"/>
                  <a:gd name="connsiteY1" fmla="*/ 0 h 21772"/>
                  <a:gd name="connsiteX2" fmla="*/ 10886 w 33500"/>
                  <a:gd name="connsiteY2" fmla="*/ 0 h 21772"/>
                  <a:gd name="connsiteX3" fmla="*/ 0 w 33500"/>
                  <a:gd name="connsiteY3" fmla="*/ 10886 h 21772"/>
                  <a:gd name="connsiteX4" fmla="*/ 10886 w 33500"/>
                  <a:gd name="connsiteY4" fmla="*/ 21772 h 21772"/>
                  <a:gd name="connsiteX5" fmla="*/ 22615 w 33500"/>
                  <a:gd name="connsiteY5" fmla="*/ 21772 h 21772"/>
                  <a:gd name="connsiteX6" fmla="*/ 33501 w 33500"/>
                  <a:gd name="connsiteY6" fmla="*/ 10886 h 2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500" h="21772">
                    <a:moveTo>
                      <a:pt x="33501" y="10886"/>
                    </a:moveTo>
                    <a:cubicBezTo>
                      <a:pt x="33501" y="4874"/>
                      <a:pt x="28628" y="0"/>
                      <a:pt x="22615" y="0"/>
                    </a:cubicBezTo>
                    <a:lnTo>
                      <a:pt x="10886" y="0"/>
                    </a:lnTo>
                    <a:cubicBezTo>
                      <a:pt x="4873" y="0"/>
                      <a:pt x="0" y="4874"/>
                      <a:pt x="0" y="10886"/>
                    </a:cubicBezTo>
                    <a:cubicBezTo>
                      <a:pt x="0" y="16898"/>
                      <a:pt x="4873" y="21772"/>
                      <a:pt x="10886" y="21772"/>
                    </a:cubicBezTo>
                    <a:lnTo>
                      <a:pt x="22615" y="21772"/>
                    </a:lnTo>
                    <a:cubicBezTo>
                      <a:pt x="28628" y="21772"/>
                      <a:pt x="33501" y="16898"/>
                      <a:pt x="33501" y="108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9184B657-2FF0-0215-3D39-5C28EA350914}"/>
                  </a:ext>
                </a:extLst>
              </p:cNvPr>
              <p:cNvSpPr/>
              <p:nvPr/>
            </p:nvSpPr>
            <p:spPr>
              <a:xfrm>
                <a:off x="9706038" y="3499316"/>
                <a:ext cx="31933" cy="27639"/>
              </a:xfrm>
              <a:custGeom>
                <a:avLst/>
                <a:gdLst>
                  <a:gd name="connsiteX0" fmla="*/ 10898 w 31933"/>
                  <a:gd name="connsiteY0" fmla="*/ 27639 h 27639"/>
                  <a:gd name="connsiteX1" fmla="*/ 16331 w 31933"/>
                  <a:gd name="connsiteY1" fmla="*/ 26179 h 27639"/>
                  <a:gd name="connsiteX2" fmla="*/ 26488 w 31933"/>
                  <a:gd name="connsiteY2" fmla="*/ 20315 h 27639"/>
                  <a:gd name="connsiteX3" fmla="*/ 30473 w 31933"/>
                  <a:gd name="connsiteY3" fmla="*/ 5444 h 27639"/>
                  <a:gd name="connsiteX4" fmla="*/ 15602 w 31933"/>
                  <a:gd name="connsiteY4" fmla="*/ 1459 h 27639"/>
                  <a:gd name="connsiteX5" fmla="*/ 5445 w 31933"/>
                  <a:gd name="connsiteY5" fmla="*/ 7323 h 27639"/>
                  <a:gd name="connsiteX6" fmla="*/ 1460 w 31933"/>
                  <a:gd name="connsiteY6" fmla="*/ 22194 h 27639"/>
                  <a:gd name="connsiteX7" fmla="*/ 10898 w 31933"/>
                  <a:gd name="connsiteY7" fmla="*/ 27639 h 2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33" h="27639">
                    <a:moveTo>
                      <a:pt x="10898" y="27639"/>
                    </a:moveTo>
                    <a:cubicBezTo>
                      <a:pt x="12744" y="27639"/>
                      <a:pt x="14617" y="27168"/>
                      <a:pt x="16331" y="26179"/>
                    </a:cubicBezTo>
                    <a:lnTo>
                      <a:pt x="26488" y="20315"/>
                    </a:lnTo>
                    <a:cubicBezTo>
                      <a:pt x="31695" y="17309"/>
                      <a:pt x="33479" y="10651"/>
                      <a:pt x="30473" y="5444"/>
                    </a:cubicBezTo>
                    <a:cubicBezTo>
                      <a:pt x="27467" y="236"/>
                      <a:pt x="20806" y="-1544"/>
                      <a:pt x="15602" y="1459"/>
                    </a:cubicBezTo>
                    <a:lnTo>
                      <a:pt x="5445" y="7323"/>
                    </a:lnTo>
                    <a:cubicBezTo>
                      <a:pt x="238" y="10329"/>
                      <a:pt x="-1546" y="16987"/>
                      <a:pt x="1460" y="22194"/>
                    </a:cubicBezTo>
                    <a:cubicBezTo>
                      <a:pt x="3477" y="25686"/>
                      <a:pt x="7135" y="27639"/>
                      <a:pt x="10898" y="276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F4782DA9-0B29-3B87-7E5E-FE86CE53013C}"/>
                  </a:ext>
                </a:extLst>
              </p:cNvPr>
              <p:cNvSpPr/>
              <p:nvPr/>
            </p:nvSpPr>
            <p:spPr>
              <a:xfrm>
                <a:off x="9769775" y="3558758"/>
                <a:ext cx="27639" cy="31934"/>
              </a:xfrm>
              <a:custGeom>
                <a:avLst/>
                <a:gdLst>
                  <a:gd name="connsiteX0" fmla="*/ 7324 w 27639"/>
                  <a:gd name="connsiteY0" fmla="*/ 5446 h 31934"/>
                  <a:gd name="connsiteX1" fmla="*/ 1460 w 27639"/>
                  <a:gd name="connsiteY1" fmla="*/ 15603 h 31934"/>
                  <a:gd name="connsiteX2" fmla="*/ 5445 w 27639"/>
                  <a:gd name="connsiteY2" fmla="*/ 30474 h 31934"/>
                  <a:gd name="connsiteX3" fmla="*/ 10879 w 27639"/>
                  <a:gd name="connsiteY3" fmla="*/ 31934 h 31934"/>
                  <a:gd name="connsiteX4" fmla="*/ 20316 w 27639"/>
                  <a:gd name="connsiteY4" fmla="*/ 26489 h 31934"/>
                  <a:gd name="connsiteX5" fmla="*/ 26180 w 27639"/>
                  <a:gd name="connsiteY5" fmla="*/ 16332 h 31934"/>
                  <a:gd name="connsiteX6" fmla="*/ 22195 w 27639"/>
                  <a:gd name="connsiteY6" fmla="*/ 1461 h 31934"/>
                  <a:gd name="connsiteX7" fmla="*/ 7324 w 27639"/>
                  <a:gd name="connsiteY7" fmla="*/ 5446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7324" y="5446"/>
                    </a:moveTo>
                    <a:lnTo>
                      <a:pt x="1460" y="15603"/>
                    </a:lnTo>
                    <a:cubicBezTo>
                      <a:pt x="-1546" y="20810"/>
                      <a:pt x="238" y="27468"/>
                      <a:pt x="5445" y="30474"/>
                    </a:cubicBezTo>
                    <a:cubicBezTo>
                      <a:pt x="7161" y="31463"/>
                      <a:pt x="9031" y="31934"/>
                      <a:pt x="10879" y="31934"/>
                    </a:cubicBezTo>
                    <a:cubicBezTo>
                      <a:pt x="14640" y="31934"/>
                      <a:pt x="18301" y="29981"/>
                      <a:pt x="20316" y="26489"/>
                    </a:cubicBezTo>
                    <a:lnTo>
                      <a:pt x="26180" y="16332"/>
                    </a:lnTo>
                    <a:cubicBezTo>
                      <a:pt x="29186" y="11125"/>
                      <a:pt x="27402" y="4467"/>
                      <a:pt x="22195" y="1461"/>
                    </a:cubicBezTo>
                    <a:cubicBezTo>
                      <a:pt x="16986" y="-1546"/>
                      <a:pt x="10328" y="238"/>
                      <a:pt x="7324" y="54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DF129076-0C13-FEF2-AD14-C708628C8B12}"/>
                  </a:ext>
                </a:extLst>
              </p:cNvPr>
              <p:cNvSpPr/>
              <p:nvPr/>
            </p:nvSpPr>
            <p:spPr>
              <a:xfrm>
                <a:off x="9819960" y="3321110"/>
                <a:ext cx="95537" cy="155659"/>
              </a:xfrm>
              <a:custGeom>
                <a:avLst/>
                <a:gdLst>
                  <a:gd name="connsiteX0" fmla="*/ 95538 w 95537"/>
                  <a:gd name="connsiteY0" fmla="*/ 107890 h 155659"/>
                  <a:gd name="connsiteX1" fmla="*/ 58655 w 95537"/>
                  <a:gd name="connsiteY1" fmla="*/ 61386 h 155659"/>
                  <a:gd name="connsiteX2" fmla="*/ 58655 w 95537"/>
                  <a:gd name="connsiteY2" fmla="*/ 10886 h 155659"/>
                  <a:gd name="connsiteX3" fmla="*/ 47769 w 95537"/>
                  <a:gd name="connsiteY3" fmla="*/ 0 h 155659"/>
                  <a:gd name="connsiteX4" fmla="*/ 36883 w 95537"/>
                  <a:gd name="connsiteY4" fmla="*/ 10886 h 155659"/>
                  <a:gd name="connsiteX5" fmla="*/ 36883 w 95537"/>
                  <a:gd name="connsiteY5" fmla="*/ 61386 h 155659"/>
                  <a:gd name="connsiteX6" fmla="*/ 0 w 95537"/>
                  <a:gd name="connsiteY6" fmla="*/ 107890 h 155659"/>
                  <a:gd name="connsiteX7" fmla="*/ 47769 w 95537"/>
                  <a:gd name="connsiteY7" fmla="*/ 155660 h 155659"/>
                  <a:gd name="connsiteX8" fmla="*/ 95538 w 95537"/>
                  <a:gd name="connsiteY8" fmla="*/ 107890 h 155659"/>
                  <a:gd name="connsiteX9" fmla="*/ 47769 w 95537"/>
                  <a:gd name="connsiteY9" fmla="*/ 133886 h 155659"/>
                  <a:gd name="connsiteX10" fmla="*/ 21772 w 95537"/>
                  <a:gd name="connsiteY10" fmla="*/ 107890 h 155659"/>
                  <a:gd name="connsiteX11" fmla="*/ 47769 w 95537"/>
                  <a:gd name="connsiteY11" fmla="*/ 81893 h 155659"/>
                  <a:gd name="connsiteX12" fmla="*/ 73766 w 95537"/>
                  <a:gd name="connsiteY12" fmla="*/ 107890 h 155659"/>
                  <a:gd name="connsiteX13" fmla="*/ 47769 w 95537"/>
                  <a:gd name="connsiteY13" fmla="*/ 133886 h 155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5537" h="155659">
                    <a:moveTo>
                      <a:pt x="95538" y="107890"/>
                    </a:moveTo>
                    <a:cubicBezTo>
                      <a:pt x="95538" y="85295"/>
                      <a:pt x="79764" y="66327"/>
                      <a:pt x="58655" y="61386"/>
                    </a:cubicBezTo>
                    <a:lnTo>
                      <a:pt x="58655" y="10886"/>
                    </a:lnTo>
                    <a:cubicBezTo>
                      <a:pt x="58655" y="4874"/>
                      <a:pt x="53782" y="0"/>
                      <a:pt x="47769" y="0"/>
                    </a:cubicBezTo>
                    <a:cubicBezTo>
                      <a:pt x="41756" y="0"/>
                      <a:pt x="36883" y="4874"/>
                      <a:pt x="36883" y="10886"/>
                    </a:cubicBezTo>
                    <a:lnTo>
                      <a:pt x="36883" y="61386"/>
                    </a:lnTo>
                    <a:cubicBezTo>
                      <a:pt x="15773" y="66327"/>
                      <a:pt x="0" y="85295"/>
                      <a:pt x="0" y="107890"/>
                    </a:cubicBezTo>
                    <a:cubicBezTo>
                      <a:pt x="0" y="134229"/>
                      <a:pt x="21429" y="155660"/>
                      <a:pt x="47769" y="155660"/>
                    </a:cubicBezTo>
                    <a:cubicBezTo>
                      <a:pt x="74109" y="155660"/>
                      <a:pt x="95538" y="134229"/>
                      <a:pt x="95538" y="107890"/>
                    </a:cubicBezTo>
                    <a:close/>
                    <a:moveTo>
                      <a:pt x="47769" y="133886"/>
                    </a:moveTo>
                    <a:cubicBezTo>
                      <a:pt x="33434" y="133886"/>
                      <a:pt x="21772" y="122225"/>
                      <a:pt x="21772" y="107890"/>
                    </a:cubicBezTo>
                    <a:cubicBezTo>
                      <a:pt x="21772" y="93555"/>
                      <a:pt x="33434" y="81893"/>
                      <a:pt x="47769" y="81893"/>
                    </a:cubicBezTo>
                    <a:cubicBezTo>
                      <a:pt x="62104" y="81893"/>
                      <a:pt x="73766" y="93555"/>
                      <a:pt x="73766" y="107890"/>
                    </a:cubicBezTo>
                    <a:cubicBezTo>
                      <a:pt x="73766" y="122225"/>
                      <a:pt x="62104" y="133886"/>
                      <a:pt x="47769" y="1338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7B8C9DAA-F3AA-D407-04B0-B884FB2B01BF}"/>
                  </a:ext>
                </a:extLst>
              </p:cNvPr>
              <p:cNvSpPr/>
              <p:nvPr/>
            </p:nvSpPr>
            <p:spPr>
              <a:xfrm>
                <a:off x="9495806" y="3057077"/>
                <a:ext cx="743841" cy="743847"/>
              </a:xfrm>
              <a:custGeom>
                <a:avLst/>
                <a:gdLst>
                  <a:gd name="connsiteX0" fmla="*/ 719228 w 743841"/>
                  <a:gd name="connsiteY0" fmla="*/ 304038 h 743847"/>
                  <a:gd name="connsiteX1" fmla="*/ 656421 w 743841"/>
                  <a:gd name="connsiteY1" fmla="*/ 304038 h 743847"/>
                  <a:gd name="connsiteX2" fmla="*/ 652248 w 743841"/>
                  <a:gd name="connsiteY2" fmla="*/ 288464 h 743847"/>
                  <a:gd name="connsiteX3" fmla="*/ 706642 w 743841"/>
                  <a:gd name="connsiteY3" fmla="*/ 257060 h 743847"/>
                  <a:gd name="connsiteX4" fmla="*/ 718112 w 743841"/>
                  <a:gd name="connsiteY4" fmla="*/ 242113 h 743847"/>
                  <a:gd name="connsiteX5" fmla="*/ 715653 w 743841"/>
                  <a:gd name="connsiteY5" fmla="*/ 223433 h 743847"/>
                  <a:gd name="connsiteX6" fmla="*/ 672385 w 743841"/>
                  <a:gd name="connsiteY6" fmla="*/ 148489 h 743847"/>
                  <a:gd name="connsiteX7" fmla="*/ 638756 w 743841"/>
                  <a:gd name="connsiteY7" fmla="*/ 139478 h 743847"/>
                  <a:gd name="connsiteX8" fmla="*/ 584294 w 743841"/>
                  <a:gd name="connsiteY8" fmla="*/ 170922 h 743847"/>
                  <a:gd name="connsiteX9" fmla="*/ 572923 w 743841"/>
                  <a:gd name="connsiteY9" fmla="*/ 159551 h 743847"/>
                  <a:gd name="connsiteX10" fmla="*/ 604366 w 743841"/>
                  <a:gd name="connsiteY10" fmla="*/ 105089 h 743847"/>
                  <a:gd name="connsiteX11" fmla="*/ 606826 w 743841"/>
                  <a:gd name="connsiteY11" fmla="*/ 86410 h 743847"/>
                  <a:gd name="connsiteX12" fmla="*/ 595357 w 743841"/>
                  <a:gd name="connsiteY12" fmla="*/ 71462 h 743847"/>
                  <a:gd name="connsiteX13" fmla="*/ 520413 w 743841"/>
                  <a:gd name="connsiteY13" fmla="*/ 28194 h 743847"/>
                  <a:gd name="connsiteX14" fmla="*/ 501734 w 743841"/>
                  <a:gd name="connsiteY14" fmla="*/ 25734 h 743847"/>
                  <a:gd name="connsiteX15" fmla="*/ 486788 w 743841"/>
                  <a:gd name="connsiteY15" fmla="*/ 37204 h 743847"/>
                  <a:gd name="connsiteX16" fmla="*/ 455383 w 743841"/>
                  <a:gd name="connsiteY16" fmla="*/ 91596 h 743847"/>
                  <a:gd name="connsiteX17" fmla="*/ 439811 w 743841"/>
                  <a:gd name="connsiteY17" fmla="*/ 87425 h 743847"/>
                  <a:gd name="connsiteX18" fmla="*/ 439811 w 743841"/>
                  <a:gd name="connsiteY18" fmla="*/ 24617 h 743847"/>
                  <a:gd name="connsiteX19" fmla="*/ 415191 w 743841"/>
                  <a:gd name="connsiteY19" fmla="*/ 0 h 743847"/>
                  <a:gd name="connsiteX20" fmla="*/ 328654 w 743841"/>
                  <a:gd name="connsiteY20" fmla="*/ 0 h 743847"/>
                  <a:gd name="connsiteX21" fmla="*/ 304037 w 743841"/>
                  <a:gd name="connsiteY21" fmla="*/ 24617 h 743847"/>
                  <a:gd name="connsiteX22" fmla="*/ 304037 w 743841"/>
                  <a:gd name="connsiteY22" fmla="*/ 87425 h 743847"/>
                  <a:gd name="connsiteX23" fmla="*/ 288464 w 743841"/>
                  <a:gd name="connsiteY23" fmla="*/ 91596 h 743847"/>
                  <a:gd name="connsiteX24" fmla="*/ 285662 w 743841"/>
                  <a:gd name="connsiteY24" fmla="*/ 86742 h 743847"/>
                  <a:gd name="connsiteX25" fmla="*/ 270790 w 743841"/>
                  <a:gd name="connsiteY25" fmla="*/ 82757 h 743847"/>
                  <a:gd name="connsiteX26" fmla="*/ 266805 w 743841"/>
                  <a:gd name="connsiteY26" fmla="*/ 97628 h 743847"/>
                  <a:gd name="connsiteX27" fmla="*/ 273971 w 743841"/>
                  <a:gd name="connsiteY27" fmla="*/ 110040 h 743847"/>
                  <a:gd name="connsiteX28" fmla="*/ 286819 w 743841"/>
                  <a:gd name="connsiteY28" fmla="*/ 114931 h 743847"/>
                  <a:gd name="connsiteX29" fmla="*/ 317115 w 743841"/>
                  <a:gd name="connsiteY29" fmla="*/ 106820 h 743847"/>
                  <a:gd name="connsiteX30" fmla="*/ 325809 w 743841"/>
                  <a:gd name="connsiteY30" fmla="*/ 96157 h 743847"/>
                  <a:gd name="connsiteX31" fmla="*/ 325809 w 743841"/>
                  <a:gd name="connsiteY31" fmla="*/ 24617 h 743847"/>
                  <a:gd name="connsiteX32" fmla="*/ 328654 w 743841"/>
                  <a:gd name="connsiteY32" fmla="*/ 21772 h 743847"/>
                  <a:gd name="connsiteX33" fmla="*/ 415191 w 743841"/>
                  <a:gd name="connsiteY33" fmla="*/ 21772 h 743847"/>
                  <a:gd name="connsiteX34" fmla="*/ 418036 w 743841"/>
                  <a:gd name="connsiteY34" fmla="*/ 24617 h 743847"/>
                  <a:gd name="connsiteX35" fmla="*/ 418036 w 743841"/>
                  <a:gd name="connsiteY35" fmla="*/ 96158 h 743847"/>
                  <a:gd name="connsiteX36" fmla="*/ 426729 w 743841"/>
                  <a:gd name="connsiteY36" fmla="*/ 106822 h 743847"/>
                  <a:gd name="connsiteX37" fmla="*/ 457025 w 743841"/>
                  <a:gd name="connsiteY37" fmla="*/ 114933 h 743847"/>
                  <a:gd name="connsiteX38" fmla="*/ 469874 w 743841"/>
                  <a:gd name="connsiteY38" fmla="*/ 110041 h 743847"/>
                  <a:gd name="connsiteX39" fmla="*/ 505641 w 743841"/>
                  <a:gd name="connsiteY39" fmla="*/ 48091 h 743847"/>
                  <a:gd name="connsiteX40" fmla="*/ 509526 w 743841"/>
                  <a:gd name="connsiteY40" fmla="*/ 47050 h 743847"/>
                  <a:gd name="connsiteX41" fmla="*/ 584470 w 743841"/>
                  <a:gd name="connsiteY41" fmla="*/ 90319 h 743847"/>
                  <a:gd name="connsiteX42" fmla="*/ 585795 w 743841"/>
                  <a:gd name="connsiteY42" fmla="*/ 92045 h 743847"/>
                  <a:gd name="connsiteX43" fmla="*/ 585510 w 743841"/>
                  <a:gd name="connsiteY43" fmla="*/ 94204 h 743847"/>
                  <a:gd name="connsiteX44" fmla="*/ 549704 w 743841"/>
                  <a:gd name="connsiteY44" fmla="*/ 156222 h 743847"/>
                  <a:gd name="connsiteX45" fmla="*/ 551890 w 743841"/>
                  <a:gd name="connsiteY45" fmla="*/ 169793 h 743847"/>
                  <a:gd name="connsiteX46" fmla="*/ 574053 w 743841"/>
                  <a:gd name="connsiteY46" fmla="*/ 191956 h 743847"/>
                  <a:gd name="connsiteX47" fmla="*/ 587624 w 743841"/>
                  <a:gd name="connsiteY47" fmla="*/ 194142 h 743847"/>
                  <a:gd name="connsiteX48" fmla="*/ 649642 w 743841"/>
                  <a:gd name="connsiteY48" fmla="*/ 158336 h 743847"/>
                  <a:gd name="connsiteX49" fmla="*/ 653528 w 743841"/>
                  <a:gd name="connsiteY49" fmla="*/ 159376 h 743847"/>
                  <a:gd name="connsiteX50" fmla="*/ 696796 w 743841"/>
                  <a:gd name="connsiteY50" fmla="*/ 234320 h 743847"/>
                  <a:gd name="connsiteX51" fmla="*/ 695755 w 743841"/>
                  <a:gd name="connsiteY51" fmla="*/ 238205 h 743847"/>
                  <a:gd name="connsiteX52" fmla="*/ 633803 w 743841"/>
                  <a:gd name="connsiteY52" fmla="*/ 273972 h 743847"/>
                  <a:gd name="connsiteX53" fmla="*/ 628912 w 743841"/>
                  <a:gd name="connsiteY53" fmla="*/ 286821 h 743847"/>
                  <a:gd name="connsiteX54" fmla="*/ 637024 w 743841"/>
                  <a:gd name="connsiteY54" fmla="*/ 317118 h 743847"/>
                  <a:gd name="connsiteX55" fmla="*/ 647688 w 743841"/>
                  <a:gd name="connsiteY55" fmla="*/ 325812 h 743847"/>
                  <a:gd name="connsiteX56" fmla="*/ 719228 w 743841"/>
                  <a:gd name="connsiteY56" fmla="*/ 325812 h 743847"/>
                  <a:gd name="connsiteX57" fmla="*/ 722073 w 743841"/>
                  <a:gd name="connsiteY57" fmla="*/ 328656 h 743847"/>
                  <a:gd name="connsiteX58" fmla="*/ 722073 w 743841"/>
                  <a:gd name="connsiteY58" fmla="*/ 415194 h 743847"/>
                  <a:gd name="connsiteX59" fmla="*/ 719228 w 743841"/>
                  <a:gd name="connsiteY59" fmla="*/ 418039 h 743847"/>
                  <a:gd name="connsiteX60" fmla="*/ 647688 w 743841"/>
                  <a:gd name="connsiteY60" fmla="*/ 418039 h 743847"/>
                  <a:gd name="connsiteX61" fmla="*/ 637024 w 743841"/>
                  <a:gd name="connsiteY61" fmla="*/ 426732 h 743847"/>
                  <a:gd name="connsiteX62" fmla="*/ 628912 w 743841"/>
                  <a:gd name="connsiteY62" fmla="*/ 457029 h 743847"/>
                  <a:gd name="connsiteX63" fmla="*/ 633803 w 743841"/>
                  <a:gd name="connsiteY63" fmla="*/ 469878 h 743847"/>
                  <a:gd name="connsiteX64" fmla="*/ 695755 w 743841"/>
                  <a:gd name="connsiteY64" fmla="*/ 505645 h 743847"/>
                  <a:gd name="connsiteX65" fmla="*/ 696796 w 743841"/>
                  <a:gd name="connsiteY65" fmla="*/ 509530 h 743847"/>
                  <a:gd name="connsiteX66" fmla="*/ 653528 w 743841"/>
                  <a:gd name="connsiteY66" fmla="*/ 584474 h 743847"/>
                  <a:gd name="connsiteX67" fmla="*/ 649642 w 743841"/>
                  <a:gd name="connsiteY67" fmla="*/ 585516 h 743847"/>
                  <a:gd name="connsiteX68" fmla="*/ 587624 w 743841"/>
                  <a:gd name="connsiteY68" fmla="*/ 549705 h 743847"/>
                  <a:gd name="connsiteX69" fmla="*/ 574053 w 743841"/>
                  <a:gd name="connsiteY69" fmla="*/ 551892 h 743847"/>
                  <a:gd name="connsiteX70" fmla="*/ 551890 w 743841"/>
                  <a:gd name="connsiteY70" fmla="*/ 574054 h 743847"/>
                  <a:gd name="connsiteX71" fmla="*/ 549704 w 743841"/>
                  <a:gd name="connsiteY71" fmla="*/ 587625 h 743847"/>
                  <a:gd name="connsiteX72" fmla="*/ 585510 w 743841"/>
                  <a:gd name="connsiteY72" fmla="*/ 649643 h 743847"/>
                  <a:gd name="connsiteX73" fmla="*/ 585795 w 743841"/>
                  <a:gd name="connsiteY73" fmla="*/ 651802 h 743847"/>
                  <a:gd name="connsiteX74" fmla="*/ 584470 w 743841"/>
                  <a:gd name="connsiteY74" fmla="*/ 653528 h 743847"/>
                  <a:gd name="connsiteX75" fmla="*/ 509526 w 743841"/>
                  <a:gd name="connsiteY75" fmla="*/ 696796 h 743847"/>
                  <a:gd name="connsiteX76" fmla="*/ 505641 w 743841"/>
                  <a:gd name="connsiteY76" fmla="*/ 695755 h 743847"/>
                  <a:gd name="connsiteX77" fmla="*/ 469874 w 743841"/>
                  <a:gd name="connsiteY77" fmla="*/ 633805 h 743847"/>
                  <a:gd name="connsiteX78" fmla="*/ 457025 w 743841"/>
                  <a:gd name="connsiteY78" fmla="*/ 628913 h 743847"/>
                  <a:gd name="connsiteX79" fmla="*/ 426729 w 743841"/>
                  <a:gd name="connsiteY79" fmla="*/ 637024 h 743847"/>
                  <a:gd name="connsiteX80" fmla="*/ 418036 w 743841"/>
                  <a:gd name="connsiteY80" fmla="*/ 647688 h 743847"/>
                  <a:gd name="connsiteX81" fmla="*/ 418036 w 743841"/>
                  <a:gd name="connsiteY81" fmla="*/ 719229 h 743847"/>
                  <a:gd name="connsiteX82" fmla="*/ 415191 w 743841"/>
                  <a:gd name="connsiteY82" fmla="*/ 722074 h 743847"/>
                  <a:gd name="connsiteX83" fmla="*/ 328654 w 743841"/>
                  <a:gd name="connsiteY83" fmla="*/ 722074 h 743847"/>
                  <a:gd name="connsiteX84" fmla="*/ 325809 w 743841"/>
                  <a:gd name="connsiteY84" fmla="*/ 719229 h 743847"/>
                  <a:gd name="connsiteX85" fmla="*/ 325809 w 743841"/>
                  <a:gd name="connsiteY85" fmla="*/ 647688 h 743847"/>
                  <a:gd name="connsiteX86" fmla="*/ 317115 w 743841"/>
                  <a:gd name="connsiteY86" fmla="*/ 637024 h 743847"/>
                  <a:gd name="connsiteX87" fmla="*/ 286819 w 743841"/>
                  <a:gd name="connsiteY87" fmla="*/ 628913 h 743847"/>
                  <a:gd name="connsiteX88" fmla="*/ 273971 w 743841"/>
                  <a:gd name="connsiteY88" fmla="*/ 633805 h 743847"/>
                  <a:gd name="connsiteX89" fmla="*/ 238204 w 743841"/>
                  <a:gd name="connsiteY89" fmla="*/ 695755 h 743847"/>
                  <a:gd name="connsiteX90" fmla="*/ 234319 w 743841"/>
                  <a:gd name="connsiteY90" fmla="*/ 696796 h 743847"/>
                  <a:gd name="connsiteX91" fmla="*/ 159375 w 743841"/>
                  <a:gd name="connsiteY91" fmla="*/ 653527 h 743847"/>
                  <a:gd name="connsiteX92" fmla="*/ 158050 w 743841"/>
                  <a:gd name="connsiteY92" fmla="*/ 651801 h 743847"/>
                  <a:gd name="connsiteX93" fmla="*/ 158335 w 743841"/>
                  <a:gd name="connsiteY93" fmla="*/ 649642 h 743847"/>
                  <a:gd name="connsiteX94" fmla="*/ 194141 w 743841"/>
                  <a:gd name="connsiteY94" fmla="*/ 587624 h 743847"/>
                  <a:gd name="connsiteX95" fmla="*/ 191954 w 743841"/>
                  <a:gd name="connsiteY95" fmla="*/ 574053 h 743847"/>
                  <a:gd name="connsiteX96" fmla="*/ 169792 w 743841"/>
                  <a:gd name="connsiteY96" fmla="*/ 551890 h 743847"/>
                  <a:gd name="connsiteX97" fmla="*/ 156221 w 743841"/>
                  <a:gd name="connsiteY97" fmla="*/ 549704 h 743847"/>
                  <a:gd name="connsiteX98" fmla="*/ 94201 w 743841"/>
                  <a:gd name="connsiteY98" fmla="*/ 585510 h 743847"/>
                  <a:gd name="connsiteX99" fmla="*/ 92044 w 743841"/>
                  <a:gd name="connsiteY99" fmla="*/ 585795 h 743847"/>
                  <a:gd name="connsiteX100" fmla="*/ 90316 w 743841"/>
                  <a:gd name="connsiteY100" fmla="*/ 584470 h 743847"/>
                  <a:gd name="connsiteX101" fmla="*/ 47048 w 743841"/>
                  <a:gd name="connsiteY101" fmla="*/ 509526 h 743847"/>
                  <a:gd name="connsiteX102" fmla="*/ 48090 w 743841"/>
                  <a:gd name="connsiteY102" fmla="*/ 505641 h 743847"/>
                  <a:gd name="connsiteX103" fmla="*/ 110041 w 743841"/>
                  <a:gd name="connsiteY103" fmla="*/ 469874 h 743847"/>
                  <a:gd name="connsiteX104" fmla="*/ 114933 w 743841"/>
                  <a:gd name="connsiteY104" fmla="*/ 457025 h 743847"/>
                  <a:gd name="connsiteX105" fmla="*/ 106820 w 743841"/>
                  <a:gd name="connsiteY105" fmla="*/ 426728 h 743847"/>
                  <a:gd name="connsiteX106" fmla="*/ 96157 w 743841"/>
                  <a:gd name="connsiteY106" fmla="*/ 418034 h 743847"/>
                  <a:gd name="connsiteX107" fmla="*/ 24618 w 743841"/>
                  <a:gd name="connsiteY107" fmla="*/ 418034 h 743847"/>
                  <a:gd name="connsiteX108" fmla="*/ 21773 w 743841"/>
                  <a:gd name="connsiteY108" fmla="*/ 415190 h 743847"/>
                  <a:gd name="connsiteX109" fmla="*/ 21773 w 743841"/>
                  <a:gd name="connsiteY109" fmla="*/ 328652 h 743847"/>
                  <a:gd name="connsiteX110" fmla="*/ 24618 w 743841"/>
                  <a:gd name="connsiteY110" fmla="*/ 325807 h 743847"/>
                  <a:gd name="connsiteX111" fmla="*/ 96158 w 743841"/>
                  <a:gd name="connsiteY111" fmla="*/ 325807 h 743847"/>
                  <a:gd name="connsiteX112" fmla="*/ 106822 w 743841"/>
                  <a:gd name="connsiteY112" fmla="*/ 317114 h 743847"/>
                  <a:gd name="connsiteX113" fmla="*/ 114934 w 743841"/>
                  <a:gd name="connsiteY113" fmla="*/ 286817 h 743847"/>
                  <a:gd name="connsiteX114" fmla="*/ 110043 w 743841"/>
                  <a:gd name="connsiteY114" fmla="*/ 273968 h 743847"/>
                  <a:gd name="connsiteX115" fmla="*/ 48091 w 743841"/>
                  <a:gd name="connsiteY115" fmla="*/ 238205 h 743847"/>
                  <a:gd name="connsiteX116" fmla="*/ 47050 w 743841"/>
                  <a:gd name="connsiteY116" fmla="*/ 234320 h 743847"/>
                  <a:gd name="connsiteX117" fmla="*/ 90318 w 743841"/>
                  <a:gd name="connsiteY117" fmla="*/ 159376 h 743847"/>
                  <a:gd name="connsiteX118" fmla="*/ 92045 w 743841"/>
                  <a:gd name="connsiteY118" fmla="*/ 158051 h 743847"/>
                  <a:gd name="connsiteX119" fmla="*/ 94203 w 743841"/>
                  <a:gd name="connsiteY119" fmla="*/ 158336 h 743847"/>
                  <a:gd name="connsiteX120" fmla="*/ 156222 w 743841"/>
                  <a:gd name="connsiteY120" fmla="*/ 194142 h 743847"/>
                  <a:gd name="connsiteX121" fmla="*/ 169793 w 743841"/>
                  <a:gd name="connsiteY121" fmla="*/ 191956 h 743847"/>
                  <a:gd name="connsiteX122" fmla="*/ 191956 w 743841"/>
                  <a:gd name="connsiteY122" fmla="*/ 169793 h 743847"/>
                  <a:gd name="connsiteX123" fmla="*/ 194142 w 743841"/>
                  <a:gd name="connsiteY123" fmla="*/ 156222 h 743847"/>
                  <a:gd name="connsiteX124" fmla="*/ 158336 w 743841"/>
                  <a:gd name="connsiteY124" fmla="*/ 94204 h 743847"/>
                  <a:gd name="connsiteX125" fmla="*/ 158051 w 743841"/>
                  <a:gd name="connsiteY125" fmla="*/ 92045 h 743847"/>
                  <a:gd name="connsiteX126" fmla="*/ 159376 w 743841"/>
                  <a:gd name="connsiteY126" fmla="*/ 90319 h 743847"/>
                  <a:gd name="connsiteX127" fmla="*/ 234320 w 743841"/>
                  <a:gd name="connsiteY127" fmla="*/ 47051 h 743847"/>
                  <a:gd name="connsiteX128" fmla="*/ 238205 w 743841"/>
                  <a:gd name="connsiteY128" fmla="*/ 48094 h 743847"/>
                  <a:gd name="connsiteX129" fmla="*/ 241204 w 743841"/>
                  <a:gd name="connsiteY129" fmla="*/ 53288 h 743847"/>
                  <a:gd name="connsiteX130" fmla="*/ 256076 w 743841"/>
                  <a:gd name="connsiteY130" fmla="*/ 57270 h 743847"/>
                  <a:gd name="connsiteX131" fmla="*/ 260060 w 743841"/>
                  <a:gd name="connsiteY131" fmla="*/ 42399 h 743847"/>
                  <a:gd name="connsiteX132" fmla="*/ 257060 w 743841"/>
                  <a:gd name="connsiteY132" fmla="*/ 37207 h 743847"/>
                  <a:gd name="connsiteX133" fmla="*/ 242113 w 743841"/>
                  <a:gd name="connsiteY133" fmla="*/ 25737 h 743847"/>
                  <a:gd name="connsiteX134" fmla="*/ 223434 w 743841"/>
                  <a:gd name="connsiteY134" fmla="*/ 28196 h 743847"/>
                  <a:gd name="connsiteX135" fmla="*/ 148490 w 743841"/>
                  <a:gd name="connsiteY135" fmla="*/ 71464 h 743847"/>
                  <a:gd name="connsiteX136" fmla="*/ 137022 w 743841"/>
                  <a:gd name="connsiteY136" fmla="*/ 86413 h 743847"/>
                  <a:gd name="connsiteX137" fmla="*/ 139481 w 743841"/>
                  <a:gd name="connsiteY137" fmla="*/ 105091 h 743847"/>
                  <a:gd name="connsiteX138" fmla="*/ 170925 w 743841"/>
                  <a:gd name="connsiteY138" fmla="*/ 159554 h 743847"/>
                  <a:gd name="connsiteX139" fmla="*/ 159554 w 743841"/>
                  <a:gd name="connsiteY139" fmla="*/ 170925 h 743847"/>
                  <a:gd name="connsiteX140" fmla="*/ 105089 w 743841"/>
                  <a:gd name="connsiteY140" fmla="*/ 139480 h 743847"/>
                  <a:gd name="connsiteX141" fmla="*/ 86410 w 743841"/>
                  <a:gd name="connsiteY141" fmla="*/ 137020 h 743847"/>
                  <a:gd name="connsiteX142" fmla="*/ 71462 w 743841"/>
                  <a:gd name="connsiteY142" fmla="*/ 148490 h 743847"/>
                  <a:gd name="connsiteX143" fmla="*/ 28194 w 743841"/>
                  <a:gd name="connsiteY143" fmla="*/ 223434 h 743847"/>
                  <a:gd name="connsiteX144" fmla="*/ 25734 w 743841"/>
                  <a:gd name="connsiteY144" fmla="*/ 242115 h 743847"/>
                  <a:gd name="connsiteX145" fmla="*/ 37204 w 743841"/>
                  <a:gd name="connsiteY145" fmla="*/ 257061 h 743847"/>
                  <a:gd name="connsiteX146" fmla="*/ 91598 w 743841"/>
                  <a:gd name="connsiteY146" fmla="*/ 288466 h 743847"/>
                  <a:gd name="connsiteX147" fmla="*/ 87425 w 743841"/>
                  <a:gd name="connsiteY147" fmla="*/ 304040 h 743847"/>
                  <a:gd name="connsiteX148" fmla="*/ 24618 w 743841"/>
                  <a:gd name="connsiteY148" fmla="*/ 304040 h 743847"/>
                  <a:gd name="connsiteX149" fmla="*/ 0 w 743841"/>
                  <a:gd name="connsiteY149" fmla="*/ 328655 h 743847"/>
                  <a:gd name="connsiteX150" fmla="*/ 0 w 743841"/>
                  <a:gd name="connsiteY150" fmla="*/ 415192 h 743847"/>
                  <a:gd name="connsiteX151" fmla="*/ 24618 w 743841"/>
                  <a:gd name="connsiteY151" fmla="*/ 439809 h 743847"/>
                  <a:gd name="connsiteX152" fmla="*/ 87425 w 743841"/>
                  <a:gd name="connsiteY152" fmla="*/ 439809 h 743847"/>
                  <a:gd name="connsiteX153" fmla="*/ 91598 w 743841"/>
                  <a:gd name="connsiteY153" fmla="*/ 455383 h 743847"/>
                  <a:gd name="connsiteX154" fmla="*/ 37204 w 743841"/>
                  <a:gd name="connsiteY154" fmla="*/ 486788 h 743847"/>
                  <a:gd name="connsiteX155" fmla="*/ 25734 w 743841"/>
                  <a:gd name="connsiteY155" fmla="*/ 501734 h 743847"/>
                  <a:gd name="connsiteX156" fmla="*/ 28194 w 743841"/>
                  <a:gd name="connsiteY156" fmla="*/ 520415 h 743847"/>
                  <a:gd name="connsiteX157" fmla="*/ 71462 w 743841"/>
                  <a:gd name="connsiteY157" fmla="*/ 595359 h 743847"/>
                  <a:gd name="connsiteX158" fmla="*/ 86410 w 743841"/>
                  <a:gd name="connsiteY158" fmla="*/ 606829 h 743847"/>
                  <a:gd name="connsiteX159" fmla="*/ 105089 w 743841"/>
                  <a:gd name="connsiteY159" fmla="*/ 604369 h 743847"/>
                  <a:gd name="connsiteX160" fmla="*/ 159552 w 743841"/>
                  <a:gd name="connsiteY160" fmla="*/ 572926 h 743847"/>
                  <a:gd name="connsiteX161" fmla="*/ 170923 w 743841"/>
                  <a:gd name="connsiteY161" fmla="*/ 584297 h 743847"/>
                  <a:gd name="connsiteX162" fmla="*/ 139480 w 743841"/>
                  <a:gd name="connsiteY162" fmla="*/ 638759 h 743847"/>
                  <a:gd name="connsiteX163" fmla="*/ 137020 w 743841"/>
                  <a:gd name="connsiteY163" fmla="*/ 657438 h 743847"/>
                  <a:gd name="connsiteX164" fmla="*/ 148489 w 743841"/>
                  <a:gd name="connsiteY164" fmla="*/ 672386 h 743847"/>
                  <a:gd name="connsiteX165" fmla="*/ 223433 w 743841"/>
                  <a:gd name="connsiteY165" fmla="*/ 715654 h 743847"/>
                  <a:gd name="connsiteX166" fmla="*/ 242112 w 743841"/>
                  <a:gd name="connsiteY166" fmla="*/ 718114 h 743847"/>
                  <a:gd name="connsiteX167" fmla="*/ 257058 w 743841"/>
                  <a:gd name="connsiteY167" fmla="*/ 706644 h 743847"/>
                  <a:gd name="connsiteX168" fmla="*/ 288463 w 743841"/>
                  <a:gd name="connsiteY168" fmla="*/ 652250 h 743847"/>
                  <a:gd name="connsiteX169" fmla="*/ 304035 w 743841"/>
                  <a:gd name="connsiteY169" fmla="*/ 656422 h 743847"/>
                  <a:gd name="connsiteX170" fmla="*/ 304035 w 743841"/>
                  <a:gd name="connsiteY170" fmla="*/ 719231 h 743847"/>
                  <a:gd name="connsiteX171" fmla="*/ 328652 w 743841"/>
                  <a:gd name="connsiteY171" fmla="*/ 743847 h 743847"/>
                  <a:gd name="connsiteX172" fmla="*/ 415190 w 743841"/>
                  <a:gd name="connsiteY172" fmla="*/ 743847 h 743847"/>
                  <a:gd name="connsiteX173" fmla="*/ 439806 w 743841"/>
                  <a:gd name="connsiteY173" fmla="*/ 719231 h 743847"/>
                  <a:gd name="connsiteX174" fmla="*/ 439806 w 743841"/>
                  <a:gd name="connsiteY174" fmla="*/ 656422 h 743847"/>
                  <a:gd name="connsiteX175" fmla="*/ 455379 w 743841"/>
                  <a:gd name="connsiteY175" fmla="*/ 652250 h 743847"/>
                  <a:gd name="connsiteX176" fmla="*/ 486783 w 743841"/>
                  <a:gd name="connsiteY176" fmla="*/ 706644 h 743847"/>
                  <a:gd name="connsiteX177" fmla="*/ 501730 w 743841"/>
                  <a:gd name="connsiteY177" fmla="*/ 718114 h 743847"/>
                  <a:gd name="connsiteX178" fmla="*/ 520409 w 743841"/>
                  <a:gd name="connsiteY178" fmla="*/ 715654 h 743847"/>
                  <a:gd name="connsiteX179" fmla="*/ 595353 w 743841"/>
                  <a:gd name="connsiteY179" fmla="*/ 672386 h 743847"/>
                  <a:gd name="connsiteX180" fmla="*/ 606821 w 743841"/>
                  <a:gd name="connsiteY180" fmla="*/ 657438 h 743847"/>
                  <a:gd name="connsiteX181" fmla="*/ 604362 w 743841"/>
                  <a:gd name="connsiteY181" fmla="*/ 638759 h 743847"/>
                  <a:gd name="connsiteX182" fmla="*/ 572918 w 743841"/>
                  <a:gd name="connsiteY182" fmla="*/ 584297 h 743847"/>
                  <a:gd name="connsiteX183" fmla="*/ 584290 w 743841"/>
                  <a:gd name="connsiteY183" fmla="*/ 572926 h 743847"/>
                  <a:gd name="connsiteX184" fmla="*/ 638752 w 743841"/>
                  <a:gd name="connsiteY184" fmla="*/ 604371 h 743847"/>
                  <a:gd name="connsiteX185" fmla="*/ 672380 w 743841"/>
                  <a:gd name="connsiteY185" fmla="*/ 595360 h 743847"/>
                  <a:gd name="connsiteX186" fmla="*/ 715648 w 743841"/>
                  <a:gd name="connsiteY186" fmla="*/ 520416 h 743847"/>
                  <a:gd name="connsiteX187" fmla="*/ 718108 w 743841"/>
                  <a:gd name="connsiteY187" fmla="*/ 501736 h 743847"/>
                  <a:gd name="connsiteX188" fmla="*/ 706638 w 743841"/>
                  <a:gd name="connsiteY188" fmla="*/ 486789 h 743847"/>
                  <a:gd name="connsiteX189" fmla="*/ 652244 w 743841"/>
                  <a:gd name="connsiteY189" fmla="*/ 455385 h 743847"/>
                  <a:gd name="connsiteX190" fmla="*/ 656417 w 743841"/>
                  <a:gd name="connsiteY190" fmla="*/ 439811 h 743847"/>
                  <a:gd name="connsiteX191" fmla="*/ 719224 w 743841"/>
                  <a:gd name="connsiteY191" fmla="*/ 439811 h 743847"/>
                  <a:gd name="connsiteX192" fmla="*/ 743842 w 743841"/>
                  <a:gd name="connsiteY192" fmla="*/ 415194 h 743847"/>
                  <a:gd name="connsiteX193" fmla="*/ 743842 w 743841"/>
                  <a:gd name="connsiteY193" fmla="*/ 328656 h 743847"/>
                  <a:gd name="connsiteX194" fmla="*/ 719228 w 743841"/>
                  <a:gd name="connsiteY194" fmla="*/ 304038 h 74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</a:cxnLst>
                <a:rect l="l" t="t" r="r" b="b"/>
                <a:pathLst>
                  <a:path w="743841" h="743847">
                    <a:moveTo>
                      <a:pt x="719228" y="304038"/>
                    </a:moveTo>
                    <a:lnTo>
                      <a:pt x="656421" y="304038"/>
                    </a:lnTo>
                    <a:cubicBezTo>
                      <a:pt x="655179" y="298831"/>
                      <a:pt x="653784" y="293629"/>
                      <a:pt x="652248" y="288464"/>
                    </a:cubicBezTo>
                    <a:lnTo>
                      <a:pt x="706642" y="257060"/>
                    </a:lnTo>
                    <a:cubicBezTo>
                      <a:pt x="712336" y="253772"/>
                      <a:pt x="716409" y="248463"/>
                      <a:pt x="718112" y="242113"/>
                    </a:cubicBezTo>
                    <a:cubicBezTo>
                      <a:pt x="719815" y="235761"/>
                      <a:pt x="718942" y="229128"/>
                      <a:pt x="715653" y="223433"/>
                    </a:cubicBezTo>
                    <a:lnTo>
                      <a:pt x="672385" y="148489"/>
                    </a:lnTo>
                    <a:cubicBezTo>
                      <a:pt x="665598" y="136735"/>
                      <a:pt x="650514" y="132691"/>
                      <a:pt x="638756" y="139478"/>
                    </a:cubicBezTo>
                    <a:lnTo>
                      <a:pt x="584294" y="170922"/>
                    </a:lnTo>
                    <a:cubicBezTo>
                      <a:pt x="580611" y="167033"/>
                      <a:pt x="576812" y="163234"/>
                      <a:pt x="572923" y="159551"/>
                    </a:cubicBezTo>
                    <a:lnTo>
                      <a:pt x="604366" y="105089"/>
                    </a:lnTo>
                    <a:cubicBezTo>
                      <a:pt x="607654" y="99395"/>
                      <a:pt x="608529" y="92761"/>
                      <a:pt x="606826" y="86410"/>
                    </a:cubicBezTo>
                    <a:cubicBezTo>
                      <a:pt x="605125" y="80058"/>
                      <a:pt x="601051" y="74749"/>
                      <a:pt x="595357" y="71462"/>
                    </a:cubicBezTo>
                    <a:lnTo>
                      <a:pt x="520413" y="28194"/>
                    </a:lnTo>
                    <a:cubicBezTo>
                      <a:pt x="514720" y="24906"/>
                      <a:pt x="508086" y="24033"/>
                      <a:pt x="501734" y="25734"/>
                    </a:cubicBezTo>
                    <a:cubicBezTo>
                      <a:pt x="495383" y="27435"/>
                      <a:pt x="490074" y="31509"/>
                      <a:pt x="486788" y="37204"/>
                    </a:cubicBezTo>
                    <a:lnTo>
                      <a:pt x="455383" y="91596"/>
                    </a:lnTo>
                    <a:cubicBezTo>
                      <a:pt x="450222" y="90059"/>
                      <a:pt x="445019" y="88666"/>
                      <a:pt x="439811" y="87425"/>
                    </a:cubicBezTo>
                    <a:lnTo>
                      <a:pt x="439811" y="24617"/>
                    </a:lnTo>
                    <a:cubicBezTo>
                      <a:pt x="439809" y="11043"/>
                      <a:pt x="428765" y="0"/>
                      <a:pt x="415191" y="0"/>
                    </a:cubicBezTo>
                    <a:lnTo>
                      <a:pt x="328654" y="0"/>
                    </a:lnTo>
                    <a:cubicBezTo>
                      <a:pt x="315080" y="0"/>
                      <a:pt x="304037" y="11043"/>
                      <a:pt x="304037" y="24617"/>
                    </a:cubicBezTo>
                    <a:lnTo>
                      <a:pt x="304037" y="87425"/>
                    </a:lnTo>
                    <a:cubicBezTo>
                      <a:pt x="298829" y="88667"/>
                      <a:pt x="293629" y="90061"/>
                      <a:pt x="288464" y="91596"/>
                    </a:cubicBezTo>
                    <a:lnTo>
                      <a:pt x="285662" y="86742"/>
                    </a:lnTo>
                    <a:cubicBezTo>
                      <a:pt x="282657" y="81535"/>
                      <a:pt x="275999" y="79751"/>
                      <a:pt x="270790" y="82757"/>
                    </a:cubicBezTo>
                    <a:cubicBezTo>
                      <a:pt x="265584" y="85763"/>
                      <a:pt x="263799" y="92421"/>
                      <a:pt x="266805" y="97628"/>
                    </a:cubicBezTo>
                    <a:lnTo>
                      <a:pt x="273971" y="110040"/>
                    </a:lnTo>
                    <a:cubicBezTo>
                      <a:pt x="276552" y="114510"/>
                      <a:pt x="281919" y="116553"/>
                      <a:pt x="286819" y="114931"/>
                    </a:cubicBezTo>
                    <a:cubicBezTo>
                      <a:pt x="296784" y="111634"/>
                      <a:pt x="306977" y="108904"/>
                      <a:pt x="317115" y="106820"/>
                    </a:cubicBezTo>
                    <a:cubicBezTo>
                      <a:pt x="322175" y="105780"/>
                      <a:pt x="325809" y="101324"/>
                      <a:pt x="325809" y="96157"/>
                    </a:cubicBezTo>
                    <a:lnTo>
                      <a:pt x="325809" y="24617"/>
                    </a:lnTo>
                    <a:cubicBezTo>
                      <a:pt x="325809" y="23048"/>
                      <a:pt x="327084" y="21772"/>
                      <a:pt x="328654" y="21772"/>
                    </a:cubicBezTo>
                    <a:lnTo>
                      <a:pt x="415191" y="21772"/>
                    </a:lnTo>
                    <a:cubicBezTo>
                      <a:pt x="416760" y="21772"/>
                      <a:pt x="418036" y="23048"/>
                      <a:pt x="418036" y="24617"/>
                    </a:cubicBezTo>
                    <a:lnTo>
                      <a:pt x="418036" y="96158"/>
                    </a:lnTo>
                    <a:cubicBezTo>
                      <a:pt x="418036" y="101326"/>
                      <a:pt x="421669" y="105780"/>
                      <a:pt x="426729" y="106822"/>
                    </a:cubicBezTo>
                    <a:cubicBezTo>
                      <a:pt x="436867" y="108907"/>
                      <a:pt x="447060" y="111635"/>
                      <a:pt x="457025" y="114933"/>
                    </a:cubicBezTo>
                    <a:cubicBezTo>
                      <a:pt x="461925" y="116554"/>
                      <a:pt x="467292" y="114512"/>
                      <a:pt x="469874" y="110041"/>
                    </a:cubicBezTo>
                    <a:lnTo>
                      <a:pt x="505641" y="48091"/>
                    </a:lnTo>
                    <a:cubicBezTo>
                      <a:pt x="506425" y="46733"/>
                      <a:pt x="508167" y="46265"/>
                      <a:pt x="509526" y="47050"/>
                    </a:cubicBezTo>
                    <a:lnTo>
                      <a:pt x="584470" y="90319"/>
                    </a:lnTo>
                    <a:cubicBezTo>
                      <a:pt x="585312" y="90806"/>
                      <a:pt x="585655" y="91526"/>
                      <a:pt x="585795" y="92045"/>
                    </a:cubicBezTo>
                    <a:cubicBezTo>
                      <a:pt x="585934" y="92564"/>
                      <a:pt x="585998" y="93360"/>
                      <a:pt x="585510" y="94204"/>
                    </a:cubicBezTo>
                    <a:lnTo>
                      <a:pt x="549704" y="156222"/>
                    </a:lnTo>
                    <a:cubicBezTo>
                      <a:pt x="547122" y="160693"/>
                      <a:pt x="548036" y="166360"/>
                      <a:pt x="551890" y="169793"/>
                    </a:cubicBezTo>
                    <a:cubicBezTo>
                      <a:pt x="559669" y="176723"/>
                      <a:pt x="567123" y="184180"/>
                      <a:pt x="574053" y="191956"/>
                    </a:cubicBezTo>
                    <a:cubicBezTo>
                      <a:pt x="577486" y="195813"/>
                      <a:pt x="583158" y="196724"/>
                      <a:pt x="587624" y="194142"/>
                    </a:cubicBezTo>
                    <a:lnTo>
                      <a:pt x="649642" y="158336"/>
                    </a:lnTo>
                    <a:cubicBezTo>
                      <a:pt x="651002" y="157549"/>
                      <a:pt x="652747" y="158019"/>
                      <a:pt x="653528" y="159376"/>
                    </a:cubicBezTo>
                    <a:lnTo>
                      <a:pt x="696796" y="234320"/>
                    </a:lnTo>
                    <a:cubicBezTo>
                      <a:pt x="697581" y="235679"/>
                      <a:pt x="697113" y="237421"/>
                      <a:pt x="695755" y="238205"/>
                    </a:cubicBezTo>
                    <a:lnTo>
                      <a:pt x="633803" y="273972"/>
                    </a:lnTo>
                    <a:cubicBezTo>
                      <a:pt x="629333" y="276554"/>
                      <a:pt x="627290" y="281919"/>
                      <a:pt x="628912" y="286821"/>
                    </a:cubicBezTo>
                    <a:cubicBezTo>
                      <a:pt x="632210" y="296789"/>
                      <a:pt x="634941" y="306982"/>
                      <a:pt x="637024" y="317118"/>
                    </a:cubicBezTo>
                    <a:cubicBezTo>
                      <a:pt x="638066" y="322180"/>
                      <a:pt x="642522" y="325812"/>
                      <a:pt x="647688" y="325812"/>
                    </a:cubicBezTo>
                    <a:lnTo>
                      <a:pt x="719228" y="325812"/>
                    </a:lnTo>
                    <a:cubicBezTo>
                      <a:pt x="720797" y="325812"/>
                      <a:pt x="722073" y="327087"/>
                      <a:pt x="722073" y="328656"/>
                    </a:cubicBezTo>
                    <a:lnTo>
                      <a:pt x="722073" y="415194"/>
                    </a:lnTo>
                    <a:cubicBezTo>
                      <a:pt x="722073" y="416763"/>
                      <a:pt x="720797" y="418039"/>
                      <a:pt x="719228" y="418039"/>
                    </a:cubicBezTo>
                    <a:lnTo>
                      <a:pt x="647688" y="418039"/>
                    </a:lnTo>
                    <a:cubicBezTo>
                      <a:pt x="642522" y="418039"/>
                      <a:pt x="638066" y="421671"/>
                      <a:pt x="637024" y="426732"/>
                    </a:cubicBezTo>
                    <a:cubicBezTo>
                      <a:pt x="634941" y="436869"/>
                      <a:pt x="632211" y="447062"/>
                      <a:pt x="628912" y="457029"/>
                    </a:cubicBezTo>
                    <a:cubicBezTo>
                      <a:pt x="627290" y="461930"/>
                      <a:pt x="629333" y="467297"/>
                      <a:pt x="633803" y="469878"/>
                    </a:cubicBezTo>
                    <a:lnTo>
                      <a:pt x="695755" y="505645"/>
                    </a:lnTo>
                    <a:cubicBezTo>
                      <a:pt x="697113" y="506430"/>
                      <a:pt x="697581" y="508173"/>
                      <a:pt x="696796" y="509530"/>
                    </a:cubicBezTo>
                    <a:lnTo>
                      <a:pt x="653528" y="584474"/>
                    </a:lnTo>
                    <a:cubicBezTo>
                      <a:pt x="652745" y="585833"/>
                      <a:pt x="651000" y="586300"/>
                      <a:pt x="649642" y="585516"/>
                    </a:cubicBezTo>
                    <a:lnTo>
                      <a:pt x="587624" y="549705"/>
                    </a:lnTo>
                    <a:cubicBezTo>
                      <a:pt x="583155" y="547123"/>
                      <a:pt x="577488" y="548036"/>
                      <a:pt x="574053" y="551892"/>
                    </a:cubicBezTo>
                    <a:cubicBezTo>
                      <a:pt x="567122" y="559670"/>
                      <a:pt x="559666" y="567127"/>
                      <a:pt x="551890" y="574054"/>
                    </a:cubicBezTo>
                    <a:cubicBezTo>
                      <a:pt x="548036" y="577488"/>
                      <a:pt x="547123" y="583155"/>
                      <a:pt x="549704" y="587625"/>
                    </a:cubicBezTo>
                    <a:lnTo>
                      <a:pt x="585510" y="649643"/>
                    </a:lnTo>
                    <a:cubicBezTo>
                      <a:pt x="585998" y="650488"/>
                      <a:pt x="585934" y="651284"/>
                      <a:pt x="585795" y="651802"/>
                    </a:cubicBezTo>
                    <a:cubicBezTo>
                      <a:pt x="585654" y="652321"/>
                      <a:pt x="585312" y="653042"/>
                      <a:pt x="584470" y="653528"/>
                    </a:cubicBezTo>
                    <a:lnTo>
                      <a:pt x="509526" y="696796"/>
                    </a:lnTo>
                    <a:cubicBezTo>
                      <a:pt x="508166" y="697581"/>
                      <a:pt x="506424" y="697113"/>
                      <a:pt x="505641" y="695755"/>
                    </a:cubicBezTo>
                    <a:lnTo>
                      <a:pt x="469874" y="633805"/>
                    </a:lnTo>
                    <a:cubicBezTo>
                      <a:pt x="467292" y="629333"/>
                      <a:pt x="461927" y="627290"/>
                      <a:pt x="457025" y="628913"/>
                    </a:cubicBezTo>
                    <a:cubicBezTo>
                      <a:pt x="447054" y="632212"/>
                      <a:pt x="436861" y="634942"/>
                      <a:pt x="426729" y="637024"/>
                    </a:cubicBezTo>
                    <a:cubicBezTo>
                      <a:pt x="421669" y="638064"/>
                      <a:pt x="418036" y="642520"/>
                      <a:pt x="418036" y="647688"/>
                    </a:cubicBezTo>
                    <a:lnTo>
                      <a:pt x="418036" y="719229"/>
                    </a:lnTo>
                    <a:cubicBezTo>
                      <a:pt x="418036" y="720798"/>
                      <a:pt x="416760" y="722074"/>
                      <a:pt x="415191" y="722074"/>
                    </a:cubicBezTo>
                    <a:lnTo>
                      <a:pt x="328654" y="722074"/>
                    </a:lnTo>
                    <a:cubicBezTo>
                      <a:pt x="327084" y="722074"/>
                      <a:pt x="325809" y="720798"/>
                      <a:pt x="325809" y="719229"/>
                    </a:cubicBezTo>
                    <a:lnTo>
                      <a:pt x="325809" y="647688"/>
                    </a:lnTo>
                    <a:cubicBezTo>
                      <a:pt x="325809" y="642520"/>
                      <a:pt x="322175" y="638066"/>
                      <a:pt x="317115" y="637024"/>
                    </a:cubicBezTo>
                    <a:cubicBezTo>
                      <a:pt x="306983" y="634941"/>
                      <a:pt x="296790" y="632212"/>
                      <a:pt x="286819" y="628913"/>
                    </a:cubicBezTo>
                    <a:cubicBezTo>
                      <a:pt x="281921" y="627289"/>
                      <a:pt x="276552" y="629333"/>
                      <a:pt x="273971" y="633805"/>
                    </a:cubicBezTo>
                    <a:lnTo>
                      <a:pt x="238204" y="695755"/>
                    </a:lnTo>
                    <a:cubicBezTo>
                      <a:pt x="237419" y="697113"/>
                      <a:pt x="235676" y="697581"/>
                      <a:pt x="234319" y="696796"/>
                    </a:cubicBezTo>
                    <a:lnTo>
                      <a:pt x="159375" y="653527"/>
                    </a:lnTo>
                    <a:cubicBezTo>
                      <a:pt x="158532" y="653040"/>
                      <a:pt x="158189" y="652320"/>
                      <a:pt x="158050" y="651801"/>
                    </a:cubicBezTo>
                    <a:cubicBezTo>
                      <a:pt x="157910" y="651282"/>
                      <a:pt x="157846" y="650486"/>
                      <a:pt x="158335" y="649642"/>
                    </a:cubicBezTo>
                    <a:lnTo>
                      <a:pt x="194141" y="587624"/>
                    </a:lnTo>
                    <a:cubicBezTo>
                      <a:pt x="196723" y="583154"/>
                      <a:pt x="195809" y="577486"/>
                      <a:pt x="191954" y="574053"/>
                    </a:cubicBezTo>
                    <a:cubicBezTo>
                      <a:pt x="184179" y="567124"/>
                      <a:pt x="176723" y="559669"/>
                      <a:pt x="169792" y="551890"/>
                    </a:cubicBezTo>
                    <a:cubicBezTo>
                      <a:pt x="166357" y="548036"/>
                      <a:pt x="160690" y="547125"/>
                      <a:pt x="156221" y="549704"/>
                    </a:cubicBezTo>
                    <a:lnTo>
                      <a:pt x="94201" y="585510"/>
                    </a:lnTo>
                    <a:cubicBezTo>
                      <a:pt x="93356" y="585998"/>
                      <a:pt x="92561" y="585933"/>
                      <a:pt x="92044" y="585795"/>
                    </a:cubicBezTo>
                    <a:cubicBezTo>
                      <a:pt x="91524" y="585655"/>
                      <a:pt x="90803" y="585312"/>
                      <a:pt x="90316" y="584470"/>
                    </a:cubicBezTo>
                    <a:lnTo>
                      <a:pt x="47048" y="509526"/>
                    </a:lnTo>
                    <a:cubicBezTo>
                      <a:pt x="46264" y="508167"/>
                      <a:pt x="46732" y="506425"/>
                      <a:pt x="48090" y="505641"/>
                    </a:cubicBezTo>
                    <a:lnTo>
                      <a:pt x="110041" y="469874"/>
                    </a:lnTo>
                    <a:cubicBezTo>
                      <a:pt x="114512" y="467292"/>
                      <a:pt x="116554" y="461927"/>
                      <a:pt x="114933" y="457025"/>
                    </a:cubicBezTo>
                    <a:cubicBezTo>
                      <a:pt x="111635" y="447057"/>
                      <a:pt x="108904" y="436864"/>
                      <a:pt x="106820" y="426728"/>
                    </a:cubicBezTo>
                    <a:cubicBezTo>
                      <a:pt x="105779" y="421666"/>
                      <a:pt x="101323" y="418034"/>
                      <a:pt x="96157" y="418034"/>
                    </a:cubicBezTo>
                    <a:lnTo>
                      <a:pt x="24618" y="418034"/>
                    </a:lnTo>
                    <a:cubicBezTo>
                      <a:pt x="23049" y="418034"/>
                      <a:pt x="21773" y="416759"/>
                      <a:pt x="21773" y="415190"/>
                    </a:cubicBezTo>
                    <a:lnTo>
                      <a:pt x="21773" y="328652"/>
                    </a:lnTo>
                    <a:cubicBezTo>
                      <a:pt x="21773" y="327083"/>
                      <a:pt x="23049" y="325807"/>
                      <a:pt x="24618" y="325807"/>
                    </a:cubicBezTo>
                    <a:lnTo>
                      <a:pt x="96158" y="325807"/>
                    </a:lnTo>
                    <a:cubicBezTo>
                      <a:pt x="101324" y="325807"/>
                      <a:pt x="105780" y="322175"/>
                      <a:pt x="106822" y="317114"/>
                    </a:cubicBezTo>
                    <a:cubicBezTo>
                      <a:pt x="108905" y="306977"/>
                      <a:pt x="111635" y="296784"/>
                      <a:pt x="114934" y="286817"/>
                    </a:cubicBezTo>
                    <a:cubicBezTo>
                      <a:pt x="116556" y="281916"/>
                      <a:pt x="114513" y="276549"/>
                      <a:pt x="110043" y="273968"/>
                    </a:cubicBezTo>
                    <a:lnTo>
                      <a:pt x="48091" y="238205"/>
                    </a:lnTo>
                    <a:cubicBezTo>
                      <a:pt x="46733" y="237421"/>
                      <a:pt x="46265" y="235677"/>
                      <a:pt x="47050" y="234320"/>
                    </a:cubicBezTo>
                    <a:lnTo>
                      <a:pt x="90318" y="159376"/>
                    </a:lnTo>
                    <a:cubicBezTo>
                      <a:pt x="90806" y="158532"/>
                      <a:pt x="91525" y="158189"/>
                      <a:pt x="92045" y="158051"/>
                    </a:cubicBezTo>
                    <a:cubicBezTo>
                      <a:pt x="92562" y="157912"/>
                      <a:pt x="93357" y="157848"/>
                      <a:pt x="94203" y="158336"/>
                    </a:cubicBezTo>
                    <a:lnTo>
                      <a:pt x="156222" y="194142"/>
                    </a:lnTo>
                    <a:cubicBezTo>
                      <a:pt x="160690" y="196721"/>
                      <a:pt x="166360" y="195810"/>
                      <a:pt x="169793" y="191956"/>
                    </a:cubicBezTo>
                    <a:cubicBezTo>
                      <a:pt x="176722" y="184180"/>
                      <a:pt x="184177" y="176723"/>
                      <a:pt x="191956" y="169793"/>
                    </a:cubicBezTo>
                    <a:cubicBezTo>
                      <a:pt x="195810" y="166360"/>
                      <a:pt x="196723" y="160693"/>
                      <a:pt x="194142" y="156222"/>
                    </a:cubicBezTo>
                    <a:lnTo>
                      <a:pt x="158336" y="94204"/>
                    </a:lnTo>
                    <a:cubicBezTo>
                      <a:pt x="157848" y="93360"/>
                      <a:pt x="157912" y="92564"/>
                      <a:pt x="158051" y="92045"/>
                    </a:cubicBezTo>
                    <a:cubicBezTo>
                      <a:pt x="158192" y="91526"/>
                      <a:pt x="158534" y="90806"/>
                      <a:pt x="159376" y="90319"/>
                    </a:cubicBezTo>
                    <a:lnTo>
                      <a:pt x="234320" y="47051"/>
                    </a:lnTo>
                    <a:cubicBezTo>
                      <a:pt x="235679" y="46267"/>
                      <a:pt x="237422" y="46734"/>
                      <a:pt x="238205" y="48094"/>
                    </a:cubicBezTo>
                    <a:lnTo>
                      <a:pt x="241204" y="53288"/>
                    </a:lnTo>
                    <a:cubicBezTo>
                      <a:pt x="244210" y="58494"/>
                      <a:pt x="250868" y="60279"/>
                      <a:pt x="256076" y="57270"/>
                    </a:cubicBezTo>
                    <a:cubicBezTo>
                      <a:pt x="261283" y="54264"/>
                      <a:pt x="263066" y="47606"/>
                      <a:pt x="260060" y="42399"/>
                    </a:cubicBezTo>
                    <a:lnTo>
                      <a:pt x="257060" y="37207"/>
                    </a:lnTo>
                    <a:cubicBezTo>
                      <a:pt x="253774" y="31512"/>
                      <a:pt x="248463" y="27439"/>
                      <a:pt x="242113" y="25737"/>
                    </a:cubicBezTo>
                    <a:cubicBezTo>
                      <a:pt x="235764" y="24036"/>
                      <a:pt x="229129" y="24907"/>
                      <a:pt x="223434" y="28196"/>
                    </a:cubicBezTo>
                    <a:lnTo>
                      <a:pt x="148490" y="71464"/>
                    </a:lnTo>
                    <a:cubicBezTo>
                      <a:pt x="142797" y="74752"/>
                      <a:pt x="138723" y="80061"/>
                      <a:pt x="137022" y="86413"/>
                    </a:cubicBezTo>
                    <a:cubicBezTo>
                      <a:pt x="135319" y="92764"/>
                      <a:pt x="136194" y="99398"/>
                      <a:pt x="139481" y="105091"/>
                    </a:cubicBezTo>
                    <a:lnTo>
                      <a:pt x="170925" y="159554"/>
                    </a:lnTo>
                    <a:cubicBezTo>
                      <a:pt x="167036" y="163238"/>
                      <a:pt x="163236" y="167037"/>
                      <a:pt x="159554" y="170925"/>
                    </a:cubicBezTo>
                    <a:lnTo>
                      <a:pt x="105089" y="139480"/>
                    </a:lnTo>
                    <a:cubicBezTo>
                      <a:pt x="99395" y="136192"/>
                      <a:pt x="92761" y="135318"/>
                      <a:pt x="86410" y="137020"/>
                    </a:cubicBezTo>
                    <a:cubicBezTo>
                      <a:pt x="80058" y="138721"/>
                      <a:pt x="74749" y="142795"/>
                      <a:pt x="71462" y="148490"/>
                    </a:cubicBezTo>
                    <a:lnTo>
                      <a:pt x="28194" y="223434"/>
                    </a:lnTo>
                    <a:cubicBezTo>
                      <a:pt x="24904" y="229129"/>
                      <a:pt x="24031" y="235763"/>
                      <a:pt x="25734" y="242115"/>
                    </a:cubicBezTo>
                    <a:cubicBezTo>
                      <a:pt x="27437" y="248465"/>
                      <a:pt x="31510" y="253774"/>
                      <a:pt x="37204" y="257061"/>
                    </a:cubicBezTo>
                    <a:lnTo>
                      <a:pt x="91598" y="288466"/>
                    </a:lnTo>
                    <a:cubicBezTo>
                      <a:pt x="90061" y="293629"/>
                      <a:pt x="88666" y="298833"/>
                      <a:pt x="87425" y="304040"/>
                    </a:cubicBezTo>
                    <a:lnTo>
                      <a:pt x="24618" y="304040"/>
                    </a:lnTo>
                    <a:cubicBezTo>
                      <a:pt x="11043" y="304038"/>
                      <a:pt x="0" y="315081"/>
                      <a:pt x="0" y="328655"/>
                    </a:cubicBezTo>
                    <a:lnTo>
                      <a:pt x="0" y="415192"/>
                    </a:lnTo>
                    <a:cubicBezTo>
                      <a:pt x="0" y="428766"/>
                      <a:pt x="11043" y="439809"/>
                      <a:pt x="24618" y="439809"/>
                    </a:cubicBezTo>
                    <a:lnTo>
                      <a:pt x="87425" y="439809"/>
                    </a:lnTo>
                    <a:cubicBezTo>
                      <a:pt x="88667" y="445016"/>
                      <a:pt x="90062" y="450219"/>
                      <a:pt x="91598" y="455383"/>
                    </a:cubicBezTo>
                    <a:lnTo>
                      <a:pt x="37204" y="486788"/>
                    </a:lnTo>
                    <a:cubicBezTo>
                      <a:pt x="31510" y="490075"/>
                      <a:pt x="27437" y="495384"/>
                      <a:pt x="25734" y="501734"/>
                    </a:cubicBezTo>
                    <a:cubicBezTo>
                      <a:pt x="24031" y="508086"/>
                      <a:pt x="24904" y="514720"/>
                      <a:pt x="28194" y="520415"/>
                    </a:cubicBezTo>
                    <a:lnTo>
                      <a:pt x="71462" y="595359"/>
                    </a:lnTo>
                    <a:cubicBezTo>
                      <a:pt x="74749" y="601054"/>
                      <a:pt x="80058" y="605126"/>
                      <a:pt x="86410" y="606829"/>
                    </a:cubicBezTo>
                    <a:cubicBezTo>
                      <a:pt x="92758" y="608531"/>
                      <a:pt x="99394" y="607657"/>
                      <a:pt x="105089" y="604369"/>
                    </a:cubicBezTo>
                    <a:lnTo>
                      <a:pt x="159552" y="572926"/>
                    </a:lnTo>
                    <a:cubicBezTo>
                      <a:pt x="163236" y="576815"/>
                      <a:pt x="167034" y="580614"/>
                      <a:pt x="170923" y="584297"/>
                    </a:cubicBezTo>
                    <a:lnTo>
                      <a:pt x="139480" y="638759"/>
                    </a:lnTo>
                    <a:cubicBezTo>
                      <a:pt x="136192" y="644453"/>
                      <a:pt x="135318" y="651086"/>
                      <a:pt x="137020" y="657438"/>
                    </a:cubicBezTo>
                    <a:cubicBezTo>
                      <a:pt x="138721" y="663790"/>
                      <a:pt x="142795" y="669098"/>
                      <a:pt x="148489" y="672386"/>
                    </a:cubicBezTo>
                    <a:lnTo>
                      <a:pt x="223433" y="715654"/>
                    </a:lnTo>
                    <a:cubicBezTo>
                      <a:pt x="229128" y="718942"/>
                      <a:pt x="235761" y="719816"/>
                      <a:pt x="242112" y="718114"/>
                    </a:cubicBezTo>
                    <a:cubicBezTo>
                      <a:pt x="248463" y="716412"/>
                      <a:pt x="253772" y="712339"/>
                      <a:pt x="257058" y="706644"/>
                    </a:cubicBezTo>
                    <a:lnTo>
                      <a:pt x="288463" y="652250"/>
                    </a:lnTo>
                    <a:cubicBezTo>
                      <a:pt x="293626" y="653787"/>
                      <a:pt x="298829" y="655180"/>
                      <a:pt x="304035" y="656422"/>
                    </a:cubicBezTo>
                    <a:lnTo>
                      <a:pt x="304035" y="719231"/>
                    </a:lnTo>
                    <a:cubicBezTo>
                      <a:pt x="304035" y="732805"/>
                      <a:pt x="315078" y="743847"/>
                      <a:pt x="328652" y="743847"/>
                    </a:cubicBezTo>
                    <a:lnTo>
                      <a:pt x="415190" y="743847"/>
                    </a:lnTo>
                    <a:cubicBezTo>
                      <a:pt x="428763" y="743847"/>
                      <a:pt x="439806" y="732805"/>
                      <a:pt x="439806" y="719231"/>
                    </a:cubicBezTo>
                    <a:lnTo>
                      <a:pt x="439806" y="656422"/>
                    </a:lnTo>
                    <a:cubicBezTo>
                      <a:pt x="445013" y="655180"/>
                      <a:pt x="450214" y="653787"/>
                      <a:pt x="455379" y="652250"/>
                    </a:cubicBezTo>
                    <a:lnTo>
                      <a:pt x="486783" y="706644"/>
                    </a:lnTo>
                    <a:cubicBezTo>
                      <a:pt x="490070" y="712339"/>
                      <a:pt x="495380" y="716411"/>
                      <a:pt x="501730" y="718114"/>
                    </a:cubicBezTo>
                    <a:cubicBezTo>
                      <a:pt x="508079" y="719815"/>
                      <a:pt x="514715" y="718943"/>
                      <a:pt x="520409" y="715654"/>
                    </a:cubicBezTo>
                    <a:lnTo>
                      <a:pt x="595353" y="672386"/>
                    </a:lnTo>
                    <a:cubicBezTo>
                      <a:pt x="601047" y="669098"/>
                      <a:pt x="605120" y="663790"/>
                      <a:pt x="606821" y="657438"/>
                    </a:cubicBezTo>
                    <a:cubicBezTo>
                      <a:pt x="608524" y="651086"/>
                      <a:pt x="607650" y="644453"/>
                      <a:pt x="604362" y="638759"/>
                    </a:cubicBezTo>
                    <a:lnTo>
                      <a:pt x="572918" y="584297"/>
                    </a:lnTo>
                    <a:cubicBezTo>
                      <a:pt x="576808" y="580614"/>
                      <a:pt x="580607" y="576815"/>
                      <a:pt x="584290" y="572926"/>
                    </a:cubicBezTo>
                    <a:lnTo>
                      <a:pt x="638752" y="604371"/>
                    </a:lnTo>
                    <a:cubicBezTo>
                      <a:pt x="650508" y="611157"/>
                      <a:pt x="665593" y="607115"/>
                      <a:pt x="672380" y="595360"/>
                    </a:cubicBezTo>
                    <a:lnTo>
                      <a:pt x="715648" y="520416"/>
                    </a:lnTo>
                    <a:cubicBezTo>
                      <a:pt x="718937" y="514721"/>
                      <a:pt x="719810" y="508088"/>
                      <a:pt x="718108" y="501736"/>
                    </a:cubicBezTo>
                    <a:cubicBezTo>
                      <a:pt x="716405" y="495385"/>
                      <a:pt x="712331" y="490077"/>
                      <a:pt x="706638" y="486789"/>
                    </a:cubicBezTo>
                    <a:lnTo>
                      <a:pt x="652244" y="455385"/>
                    </a:lnTo>
                    <a:cubicBezTo>
                      <a:pt x="653781" y="450222"/>
                      <a:pt x="655176" y="445018"/>
                      <a:pt x="656417" y="439811"/>
                    </a:cubicBezTo>
                    <a:lnTo>
                      <a:pt x="719224" y="439811"/>
                    </a:lnTo>
                    <a:cubicBezTo>
                      <a:pt x="732797" y="439811"/>
                      <a:pt x="743842" y="428768"/>
                      <a:pt x="743842" y="415194"/>
                    </a:cubicBezTo>
                    <a:lnTo>
                      <a:pt x="743842" y="328656"/>
                    </a:lnTo>
                    <a:cubicBezTo>
                      <a:pt x="743846" y="315081"/>
                      <a:pt x="732803" y="304038"/>
                      <a:pt x="719228" y="3040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D7BC00B7-5773-9890-A40C-FBD43B3CDF7A}"/>
                  </a:ext>
                </a:extLst>
              </p:cNvPr>
              <p:cNvSpPr/>
              <p:nvPr/>
            </p:nvSpPr>
            <p:spPr>
              <a:xfrm>
                <a:off x="9638986" y="3200257"/>
                <a:ext cx="457487" cy="457485"/>
              </a:xfrm>
              <a:custGeom>
                <a:avLst/>
                <a:gdLst>
                  <a:gd name="connsiteX0" fmla="*/ 413750 w 457487"/>
                  <a:gd name="connsiteY0" fmla="*/ 344351 h 457485"/>
                  <a:gd name="connsiteX1" fmla="*/ 428564 w 457487"/>
                  <a:gd name="connsiteY1" fmla="*/ 340157 h 457485"/>
                  <a:gd name="connsiteX2" fmla="*/ 457487 w 457487"/>
                  <a:gd name="connsiteY2" fmla="*/ 228743 h 457485"/>
                  <a:gd name="connsiteX3" fmla="*/ 228744 w 457487"/>
                  <a:gd name="connsiteY3" fmla="*/ 0 h 457485"/>
                  <a:gd name="connsiteX4" fmla="*/ 0 w 457487"/>
                  <a:gd name="connsiteY4" fmla="*/ 228743 h 457485"/>
                  <a:gd name="connsiteX5" fmla="*/ 228743 w 457487"/>
                  <a:gd name="connsiteY5" fmla="*/ 457486 h 457485"/>
                  <a:gd name="connsiteX6" fmla="*/ 398049 w 457487"/>
                  <a:gd name="connsiteY6" fmla="*/ 382559 h 457485"/>
                  <a:gd name="connsiteX7" fmla="*/ 397317 w 457487"/>
                  <a:gd name="connsiteY7" fmla="*/ 367181 h 457485"/>
                  <a:gd name="connsiteX8" fmla="*/ 381939 w 457487"/>
                  <a:gd name="connsiteY8" fmla="*/ 367913 h 457485"/>
                  <a:gd name="connsiteX9" fmla="*/ 228743 w 457487"/>
                  <a:gd name="connsiteY9" fmla="*/ 435712 h 457485"/>
                  <a:gd name="connsiteX10" fmla="*/ 21772 w 457487"/>
                  <a:gd name="connsiteY10" fmla="*/ 228741 h 457485"/>
                  <a:gd name="connsiteX11" fmla="*/ 228743 w 457487"/>
                  <a:gd name="connsiteY11" fmla="*/ 21772 h 457485"/>
                  <a:gd name="connsiteX12" fmla="*/ 435714 w 457487"/>
                  <a:gd name="connsiteY12" fmla="*/ 228743 h 457485"/>
                  <a:gd name="connsiteX13" fmla="*/ 409557 w 457487"/>
                  <a:gd name="connsiteY13" fmla="*/ 329538 h 457485"/>
                  <a:gd name="connsiteX14" fmla="*/ 413750 w 457487"/>
                  <a:gd name="connsiteY14" fmla="*/ 344351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487" h="457485">
                    <a:moveTo>
                      <a:pt x="413750" y="344351"/>
                    </a:moveTo>
                    <a:cubicBezTo>
                      <a:pt x="418997" y="347282"/>
                      <a:pt x="425630" y="345406"/>
                      <a:pt x="428564" y="340157"/>
                    </a:cubicBezTo>
                    <a:cubicBezTo>
                      <a:pt x="447484" y="306292"/>
                      <a:pt x="457487" y="267764"/>
                      <a:pt x="457487" y="228743"/>
                    </a:cubicBezTo>
                    <a:cubicBezTo>
                      <a:pt x="457487" y="102613"/>
                      <a:pt x="354873" y="0"/>
                      <a:pt x="228744" y="0"/>
                    </a:cubicBezTo>
                    <a:cubicBezTo>
                      <a:pt x="102616" y="0"/>
                      <a:pt x="0" y="102613"/>
                      <a:pt x="0" y="228743"/>
                    </a:cubicBezTo>
                    <a:cubicBezTo>
                      <a:pt x="0" y="354873"/>
                      <a:pt x="102614" y="457486"/>
                      <a:pt x="228743" y="457486"/>
                    </a:cubicBezTo>
                    <a:cubicBezTo>
                      <a:pt x="293054" y="457486"/>
                      <a:pt x="354764" y="430175"/>
                      <a:pt x="398049" y="382559"/>
                    </a:cubicBezTo>
                    <a:cubicBezTo>
                      <a:pt x="402094" y="378111"/>
                      <a:pt x="401765" y="371224"/>
                      <a:pt x="397317" y="367181"/>
                    </a:cubicBezTo>
                    <a:cubicBezTo>
                      <a:pt x="392870" y="363138"/>
                      <a:pt x="385985" y="363463"/>
                      <a:pt x="381939" y="367913"/>
                    </a:cubicBezTo>
                    <a:cubicBezTo>
                      <a:pt x="342771" y="411001"/>
                      <a:pt x="286934" y="435712"/>
                      <a:pt x="228743" y="435712"/>
                    </a:cubicBezTo>
                    <a:cubicBezTo>
                      <a:pt x="114619" y="435712"/>
                      <a:pt x="21772" y="342865"/>
                      <a:pt x="21772" y="228741"/>
                    </a:cubicBezTo>
                    <a:cubicBezTo>
                      <a:pt x="21772" y="114618"/>
                      <a:pt x="114619" y="21772"/>
                      <a:pt x="228743" y="21772"/>
                    </a:cubicBezTo>
                    <a:cubicBezTo>
                      <a:pt x="342867" y="21772"/>
                      <a:pt x="435714" y="114619"/>
                      <a:pt x="435714" y="228743"/>
                    </a:cubicBezTo>
                    <a:cubicBezTo>
                      <a:pt x="435714" y="264055"/>
                      <a:pt x="426668" y="298910"/>
                      <a:pt x="409557" y="329538"/>
                    </a:cubicBezTo>
                    <a:cubicBezTo>
                      <a:pt x="406624" y="334787"/>
                      <a:pt x="408501" y="341418"/>
                      <a:pt x="413750" y="3443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89C85BAE-70FA-0E90-A007-85E07E4D0A36}"/>
                  </a:ext>
                </a:extLst>
              </p:cNvPr>
              <p:cNvSpPr/>
              <p:nvPr/>
            </p:nvSpPr>
            <p:spPr>
              <a:xfrm>
                <a:off x="9704391" y="3258128"/>
                <a:ext cx="338300" cy="275653"/>
              </a:xfrm>
              <a:custGeom>
                <a:avLst/>
                <a:gdLst>
                  <a:gd name="connsiteX0" fmla="*/ 298806 w 338300"/>
                  <a:gd name="connsiteY0" fmla="*/ 226279 h 275653"/>
                  <a:gd name="connsiteX1" fmla="*/ 286562 w 338300"/>
                  <a:gd name="connsiteY1" fmla="*/ 216946 h 275653"/>
                  <a:gd name="connsiteX2" fmla="*/ 277229 w 338300"/>
                  <a:gd name="connsiteY2" fmla="*/ 229189 h 275653"/>
                  <a:gd name="connsiteX3" fmla="*/ 282225 w 338300"/>
                  <a:gd name="connsiteY3" fmla="*/ 266233 h 275653"/>
                  <a:gd name="connsiteX4" fmla="*/ 287631 w 338300"/>
                  <a:gd name="connsiteY4" fmla="*/ 274241 h 275653"/>
                  <a:gd name="connsiteX5" fmla="*/ 297276 w 338300"/>
                  <a:gd name="connsiteY5" fmla="*/ 274796 h 275653"/>
                  <a:gd name="connsiteX6" fmla="*/ 331673 w 338300"/>
                  <a:gd name="connsiteY6" fmla="*/ 260163 h 275653"/>
                  <a:gd name="connsiteX7" fmla="*/ 337428 w 338300"/>
                  <a:gd name="connsiteY7" fmla="*/ 245885 h 275653"/>
                  <a:gd name="connsiteX8" fmla="*/ 323148 w 338300"/>
                  <a:gd name="connsiteY8" fmla="*/ 240129 h 275653"/>
                  <a:gd name="connsiteX9" fmla="*/ 318716 w 338300"/>
                  <a:gd name="connsiteY9" fmla="*/ 242014 h 275653"/>
                  <a:gd name="connsiteX10" fmla="*/ 334210 w 338300"/>
                  <a:gd name="connsiteY10" fmla="*/ 170872 h 275653"/>
                  <a:gd name="connsiteX11" fmla="*/ 163336 w 338300"/>
                  <a:gd name="connsiteY11" fmla="*/ 0 h 275653"/>
                  <a:gd name="connsiteX12" fmla="*/ 61577 w 338300"/>
                  <a:gd name="connsiteY12" fmla="*/ 33591 h 275653"/>
                  <a:gd name="connsiteX13" fmla="*/ 518 w 338300"/>
                  <a:gd name="connsiteY13" fmla="*/ 118885 h 275653"/>
                  <a:gd name="connsiteX14" fmla="*/ 7582 w 338300"/>
                  <a:gd name="connsiteY14" fmla="*/ 132564 h 275653"/>
                  <a:gd name="connsiteX15" fmla="*/ 21261 w 338300"/>
                  <a:gd name="connsiteY15" fmla="*/ 125502 h 275653"/>
                  <a:gd name="connsiteX16" fmla="*/ 163336 w 338300"/>
                  <a:gd name="connsiteY16" fmla="*/ 21771 h 275653"/>
                  <a:gd name="connsiteX17" fmla="*/ 312436 w 338300"/>
                  <a:gd name="connsiteY17" fmla="*/ 170871 h 275653"/>
                  <a:gd name="connsiteX18" fmla="*/ 299528 w 338300"/>
                  <a:gd name="connsiteY18" fmla="*/ 231641 h 275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8300" h="275653">
                    <a:moveTo>
                      <a:pt x="298806" y="226279"/>
                    </a:moveTo>
                    <a:cubicBezTo>
                      <a:pt x="298003" y="220321"/>
                      <a:pt x="292531" y="216143"/>
                      <a:pt x="286562" y="216946"/>
                    </a:cubicBezTo>
                    <a:cubicBezTo>
                      <a:pt x="280604" y="217749"/>
                      <a:pt x="276425" y="223231"/>
                      <a:pt x="277229" y="229189"/>
                    </a:cubicBezTo>
                    <a:lnTo>
                      <a:pt x="282225" y="266233"/>
                    </a:lnTo>
                    <a:cubicBezTo>
                      <a:pt x="282678" y="269599"/>
                      <a:pt x="284679" y="272560"/>
                      <a:pt x="287631" y="274241"/>
                    </a:cubicBezTo>
                    <a:cubicBezTo>
                      <a:pt x="290550" y="275900"/>
                      <a:pt x="294174" y="276115"/>
                      <a:pt x="297276" y="274796"/>
                    </a:cubicBezTo>
                    <a:cubicBezTo>
                      <a:pt x="297276" y="274796"/>
                      <a:pt x="331673" y="260163"/>
                      <a:pt x="331673" y="260163"/>
                    </a:cubicBezTo>
                    <a:cubicBezTo>
                      <a:pt x="337206" y="257809"/>
                      <a:pt x="339783" y="251417"/>
                      <a:pt x="337428" y="245885"/>
                    </a:cubicBezTo>
                    <a:cubicBezTo>
                      <a:pt x="335076" y="240352"/>
                      <a:pt x="328686" y="237772"/>
                      <a:pt x="323148" y="240129"/>
                    </a:cubicBezTo>
                    <a:lnTo>
                      <a:pt x="318716" y="242014"/>
                    </a:lnTo>
                    <a:cubicBezTo>
                      <a:pt x="328893" y="219869"/>
                      <a:pt x="334210" y="195761"/>
                      <a:pt x="334210" y="170872"/>
                    </a:cubicBezTo>
                    <a:cubicBezTo>
                      <a:pt x="334210" y="76652"/>
                      <a:pt x="257557" y="0"/>
                      <a:pt x="163336" y="0"/>
                    </a:cubicBezTo>
                    <a:cubicBezTo>
                      <a:pt x="126366" y="0"/>
                      <a:pt x="91180" y="11615"/>
                      <a:pt x="61577" y="33591"/>
                    </a:cubicBezTo>
                    <a:cubicBezTo>
                      <a:pt x="32563" y="55130"/>
                      <a:pt x="11448" y="84626"/>
                      <a:pt x="518" y="118885"/>
                    </a:cubicBezTo>
                    <a:cubicBezTo>
                      <a:pt x="-1310" y="124613"/>
                      <a:pt x="1853" y="130738"/>
                      <a:pt x="7582" y="132564"/>
                    </a:cubicBezTo>
                    <a:cubicBezTo>
                      <a:pt x="13303" y="134394"/>
                      <a:pt x="19434" y="131231"/>
                      <a:pt x="21261" y="125502"/>
                    </a:cubicBezTo>
                    <a:cubicBezTo>
                      <a:pt x="41055" y="63456"/>
                      <a:pt x="98151" y="21771"/>
                      <a:pt x="163336" y="21771"/>
                    </a:cubicBezTo>
                    <a:cubicBezTo>
                      <a:pt x="245550" y="21771"/>
                      <a:pt x="312436" y="88657"/>
                      <a:pt x="312436" y="170871"/>
                    </a:cubicBezTo>
                    <a:cubicBezTo>
                      <a:pt x="312436" y="192101"/>
                      <a:pt x="308018" y="212682"/>
                      <a:pt x="299528" y="2316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iSHEJI-27">
              <a:extLst>
                <a:ext uri="{FF2B5EF4-FFF2-40B4-BE49-F238E27FC236}">
                  <a16:creationId xmlns:a16="http://schemas.microsoft.com/office/drawing/2014/main" id="{5AEC29AD-E9B7-2697-45CC-7DA19D7B060A}"/>
                </a:ext>
              </a:extLst>
            </p:cNvPr>
            <p:cNvSpPr txBox="1"/>
            <p:nvPr/>
          </p:nvSpPr>
          <p:spPr>
            <a:xfrm>
              <a:off x="5148442" y="4322925"/>
              <a:ext cx="165560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保护措施建议</a:t>
              </a:r>
            </a:p>
          </p:txBody>
        </p:sp>
      </p:grpSp>
      <p:sp>
        <p:nvSpPr>
          <p:cNvPr id="24" name="Freeform 22+">
            <a:extLst>
              <a:ext uri="{FF2B5EF4-FFF2-40B4-BE49-F238E27FC236}">
                <a16:creationId xmlns:a16="http://schemas.microsoft.com/office/drawing/2014/main" id="{C700C061-A335-256E-1F59-31D12E8459A7}"/>
              </a:ext>
            </a:extLst>
          </p:cNvPr>
          <p:cNvSpPr/>
          <p:nvPr/>
        </p:nvSpPr>
        <p:spPr>
          <a:xfrm>
            <a:off x="0" y="6362700"/>
            <a:ext cx="12204000" cy="4191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FADFE24-0643-41FD-8E38-BC7758574455}"/>
              </a:ext>
            </a:extLst>
          </p:cNvPr>
          <p:cNvSpPr/>
          <p:nvPr/>
        </p:nvSpPr>
        <p:spPr>
          <a:xfrm>
            <a:off x="0" y="6337300"/>
            <a:ext cx="12204000" cy="5207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5725364-756E-088C-550E-E5E62613024D}"/>
              </a:ext>
            </a:extLst>
          </p:cNvPr>
          <p:cNvGrpSpPr/>
          <p:nvPr/>
        </p:nvGrpSpPr>
        <p:grpSpPr>
          <a:xfrm>
            <a:off x="469898" y="6438900"/>
            <a:ext cx="11242676" cy="403180"/>
            <a:chOff x="469898" y="6438900"/>
            <a:chExt cx="11242676" cy="40318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360C5F7-671D-B3F9-7D90-6B22EB6453E2}"/>
                </a:ext>
              </a:extLst>
            </p:cNvPr>
            <p:cNvSpPr txBox="1"/>
            <p:nvPr/>
          </p:nvSpPr>
          <p:spPr>
            <a:xfrm>
              <a:off x="469898" y="6596964"/>
              <a:ext cx="615553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为校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68B4447-E64E-091D-27D2-3ECE1B7112DC}"/>
                </a:ext>
              </a:extLst>
            </p:cNvPr>
            <p:cNvSpPr txBox="1"/>
            <p:nvPr/>
          </p:nvSpPr>
          <p:spPr>
            <a:xfrm>
              <a:off x="11097020" y="6596964"/>
              <a:ext cx="615554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报国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36B0D69-7601-48BE-67FE-2D7874ED4CCF}"/>
                </a:ext>
              </a:extLst>
            </p:cNvPr>
            <p:cNvSpPr txBox="1"/>
            <p:nvPr/>
          </p:nvSpPr>
          <p:spPr>
            <a:xfrm>
              <a:off x="479426" y="6454282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人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1B1BF0D-7C2C-CB0C-2018-D6761FA7C11D}"/>
                </a:ext>
              </a:extLst>
            </p:cNvPr>
            <p:cNvSpPr txBox="1"/>
            <p:nvPr/>
          </p:nvSpPr>
          <p:spPr>
            <a:xfrm>
              <a:off x="11120496" y="6438900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业</a:t>
              </a:r>
            </a:p>
          </p:txBody>
        </p:sp>
      </p:grp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387FB069-1EC9-3EFD-231E-7B69F098CD60}"/>
              </a:ext>
            </a:extLst>
          </p:cNvPr>
          <p:cNvGrpSpPr/>
          <p:nvPr/>
        </p:nvGrpSpPr>
        <p:grpSpPr>
          <a:xfrm>
            <a:off x="8182196" y="1073368"/>
            <a:ext cx="3346008" cy="5759680"/>
            <a:chOff x="10958246" y="1381214"/>
            <a:chExt cx="3346008" cy="575968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267E8111-7315-5157-5A72-B2D422A376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2572" t="16719" r="14956" b="18889"/>
            <a:stretch/>
          </p:blipFill>
          <p:spPr>
            <a:xfrm>
              <a:off x="10958246" y="1381214"/>
              <a:ext cx="3346008" cy="5759680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CEBEA148-904A-54E1-BB8B-F08D04B70D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16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539953" y="1870164"/>
              <a:ext cx="2200275" cy="4721225"/>
            </a:xfrm>
            <a:custGeom>
              <a:avLst/>
              <a:gdLst>
                <a:gd name="connsiteX0" fmla="*/ 238400 w 2200275"/>
                <a:gd name="connsiteY0" fmla="*/ 0 h 4721225"/>
                <a:gd name="connsiteX1" fmla="*/ 487870 w 2200275"/>
                <a:gd name="connsiteY1" fmla="*/ 0 h 4721225"/>
                <a:gd name="connsiteX2" fmla="*/ 510828 w 2200275"/>
                <a:gd name="connsiteY2" fmla="*/ 90089 h 4721225"/>
                <a:gd name="connsiteX3" fmla="*/ 605145 w 2200275"/>
                <a:gd name="connsiteY3" fmla="*/ 171450 h 4721225"/>
                <a:gd name="connsiteX4" fmla="*/ 858468 w 2200275"/>
                <a:gd name="connsiteY4" fmla="*/ 171450 h 4721225"/>
                <a:gd name="connsiteX5" fmla="*/ 1069559 w 2200275"/>
                <a:gd name="connsiteY5" fmla="*/ 171450 h 4721225"/>
                <a:gd name="connsiteX6" fmla="*/ 1129637 w 2200275"/>
                <a:gd name="connsiteY6" fmla="*/ 171450 h 4721225"/>
                <a:gd name="connsiteX7" fmla="*/ 1440157 w 2200275"/>
                <a:gd name="connsiteY7" fmla="*/ 171450 h 4721225"/>
                <a:gd name="connsiteX8" fmla="*/ 1594051 w 2200275"/>
                <a:gd name="connsiteY8" fmla="*/ 171450 h 4721225"/>
                <a:gd name="connsiteX9" fmla="*/ 1688368 w 2200275"/>
                <a:gd name="connsiteY9" fmla="*/ 90089 h 4721225"/>
                <a:gd name="connsiteX10" fmla="*/ 1711326 w 2200275"/>
                <a:gd name="connsiteY10" fmla="*/ 0 h 4721225"/>
                <a:gd name="connsiteX11" fmla="*/ 1961875 w 2200275"/>
                <a:gd name="connsiteY11" fmla="*/ 0 h 4721225"/>
                <a:gd name="connsiteX12" fmla="*/ 2200275 w 2200275"/>
                <a:gd name="connsiteY12" fmla="*/ 238400 h 4721225"/>
                <a:gd name="connsiteX13" fmla="*/ 2200275 w 2200275"/>
                <a:gd name="connsiteY13" fmla="*/ 4482825 h 4721225"/>
                <a:gd name="connsiteX14" fmla="*/ 1961875 w 2200275"/>
                <a:gd name="connsiteY14" fmla="*/ 4721225 h 4721225"/>
                <a:gd name="connsiteX15" fmla="*/ 238400 w 2200275"/>
                <a:gd name="connsiteY15" fmla="*/ 4721225 h 4721225"/>
                <a:gd name="connsiteX16" fmla="*/ 0 w 2200275"/>
                <a:gd name="connsiteY16" fmla="*/ 4482825 h 4721225"/>
                <a:gd name="connsiteX17" fmla="*/ 0 w 2200275"/>
                <a:gd name="connsiteY17" fmla="*/ 238400 h 4721225"/>
                <a:gd name="connsiteX18" fmla="*/ 238400 w 2200275"/>
                <a:gd name="connsiteY18" fmla="*/ 0 h 472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0275" h="4721225">
                  <a:moveTo>
                    <a:pt x="238400" y="0"/>
                  </a:moveTo>
                  <a:lnTo>
                    <a:pt x="487870" y="0"/>
                  </a:lnTo>
                  <a:cubicBezTo>
                    <a:pt x="495020" y="33549"/>
                    <a:pt x="500665" y="59557"/>
                    <a:pt x="510828" y="90089"/>
                  </a:cubicBezTo>
                  <a:cubicBezTo>
                    <a:pt x="541320" y="143830"/>
                    <a:pt x="552484" y="159382"/>
                    <a:pt x="605145" y="171450"/>
                  </a:cubicBezTo>
                  <a:lnTo>
                    <a:pt x="858468" y="171450"/>
                  </a:lnTo>
                  <a:lnTo>
                    <a:pt x="1069559" y="171450"/>
                  </a:lnTo>
                  <a:lnTo>
                    <a:pt x="1129637" y="171450"/>
                  </a:lnTo>
                  <a:lnTo>
                    <a:pt x="1440157" y="171450"/>
                  </a:lnTo>
                  <a:lnTo>
                    <a:pt x="1594051" y="171450"/>
                  </a:lnTo>
                  <a:cubicBezTo>
                    <a:pt x="1646712" y="159382"/>
                    <a:pt x="1657876" y="143830"/>
                    <a:pt x="1688368" y="90089"/>
                  </a:cubicBezTo>
                  <a:cubicBezTo>
                    <a:pt x="1698531" y="59557"/>
                    <a:pt x="1704176" y="33549"/>
                    <a:pt x="1711326" y="0"/>
                  </a:cubicBezTo>
                  <a:lnTo>
                    <a:pt x="1961875" y="0"/>
                  </a:lnTo>
                  <a:cubicBezTo>
                    <a:pt x="2093540" y="0"/>
                    <a:pt x="2200275" y="106735"/>
                    <a:pt x="2200275" y="238400"/>
                  </a:cubicBezTo>
                  <a:lnTo>
                    <a:pt x="2200275" y="4482825"/>
                  </a:lnTo>
                  <a:cubicBezTo>
                    <a:pt x="2200275" y="4614490"/>
                    <a:pt x="2093540" y="4721225"/>
                    <a:pt x="1961875" y="4721225"/>
                  </a:cubicBezTo>
                  <a:lnTo>
                    <a:pt x="238400" y="4721225"/>
                  </a:lnTo>
                  <a:cubicBezTo>
                    <a:pt x="106735" y="4721225"/>
                    <a:pt x="0" y="4614490"/>
                    <a:pt x="0" y="4482825"/>
                  </a:cubicBezTo>
                  <a:lnTo>
                    <a:pt x="0" y="238400"/>
                  </a:lnTo>
                  <a:cubicBezTo>
                    <a:pt x="0" y="106735"/>
                    <a:pt x="106735" y="0"/>
                    <a:pt x="238400" y="0"/>
                  </a:cubicBezTo>
                  <a:close/>
                </a:path>
              </a:pathLst>
            </a:custGeom>
          </p:spPr>
        </p:pic>
      </p:grpSp>
    </p:spTree>
    <p:custDataLst>
      <p:custData r:id="rId1"/>
    </p:custDataLst>
    <p:extLst>
      <p:ext uri="{BB962C8B-B14F-4D97-AF65-F5344CB8AC3E}">
        <p14:creationId xmlns:p14="http://schemas.microsoft.com/office/powerpoint/2010/main" val="117066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accel="30000" decel="7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2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accel="30000" decel="7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7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accel="30000" decel="7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2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accel="30000" decel="7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2+">
            <a:extLst>
              <a:ext uri="{FF2B5EF4-FFF2-40B4-BE49-F238E27FC236}">
                <a16:creationId xmlns:a16="http://schemas.microsoft.com/office/drawing/2014/main" id="{C700C061-A335-256E-1F59-31D12E8459A7}"/>
              </a:ext>
            </a:extLst>
          </p:cNvPr>
          <p:cNvSpPr/>
          <p:nvPr/>
        </p:nvSpPr>
        <p:spPr>
          <a:xfrm>
            <a:off x="0" y="6362700"/>
            <a:ext cx="12204000" cy="4191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FADFE24-0643-41FD-8E38-BC7758574455}"/>
              </a:ext>
            </a:extLst>
          </p:cNvPr>
          <p:cNvSpPr/>
          <p:nvPr/>
        </p:nvSpPr>
        <p:spPr>
          <a:xfrm>
            <a:off x="0" y="6337300"/>
            <a:ext cx="12204000" cy="5207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研究目的与阐述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 Research Purpose And Description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5725364-756E-088C-550E-E5E62613024D}"/>
              </a:ext>
            </a:extLst>
          </p:cNvPr>
          <p:cNvGrpSpPr/>
          <p:nvPr/>
        </p:nvGrpSpPr>
        <p:grpSpPr>
          <a:xfrm>
            <a:off x="469898" y="6438900"/>
            <a:ext cx="11242676" cy="403180"/>
            <a:chOff x="469898" y="6438900"/>
            <a:chExt cx="11242676" cy="40318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360C5F7-671D-B3F9-7D90-6B22EB6453E2}"/>
                </a:ext>
              </a:extLst>
            </p:cNvPr>
            <p:cNvSpPr txBox="1"/>
            <p:nvPr/>
          </p:nvSpPr>
          <p:spPr>
            <a:xfrm>
              <a:off x="469898" y="6596964"/>
              <a:ext cx="615553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为校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68B4447-E64E-091D-27D2-3ECE1B7112DC}"/>
                </a:ext>
              </a:extLst>
            </p:cNvPr>
            <p:cNvSpPr txBox="1"/>
            <p:nvPr/>
          </p:nvSpPr>
          <p:spPr>
            <a:xfrm>
              <a:off x="11097020" y="6596964"/>
              <a:ext cx="615554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报国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36B0D69-7601-48BE-67FE-2D7874ED4CCF}"/>
                </a:ext>
              </a:extLst>
            </p:cNvPr>
            <p:cNvSpPr txBox="1"/>
            <p:nvPr/>
          </p:nvSpPr>
          <p:spPr>
            <a:xfrm>
              <a:off x="479426" y="6454282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人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1B1BF0D-7C2C-CB0C-2018-D6761FA7C11D}"/>
                </a:ext>
              </a:extLst>
            </p:cNvPr>
            <p:cNvSpPr txBox="1"/>
            <p:nvPr/>
          </p:nvSpPr>
          <p:spPr>
            <a:xfrm>
              <a:off x="11120496" y="6438900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业</a:t>
              </a:r>
            </a:p>
          </p:txBody>
        </p:sp>
      </p:grpSp>
      <p:sp>
        <p:nvSpPr>
          <p:cNvPr id="14" name="iSHEJI-6">
            <a:extLst>
              <a:ext uri="{FF2B5EF4-FFF2-40B4-BE49-F238E27FC236}">
                <a16:creationId xmlns:a16="http://schemas.microsoft.com/office/drawing/2014/main" id="{DB8B985C-0100-8627-6A14-C2B10C30003B}"/>
              </a:ext>
            </a:extLst>
          </p:cNvPr>
          <p:cNvSpPr txBox="1"/>
          <p:nvPr/>
        </p:nvSpPr>
        <p:spPr>
          <a:xfrm>
            <a:off x="4771216" y="4288651"/>
            <a:ext cx="6941358" cy="197515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t" anchorCtr="0">
            <a:spAutoFit/>
          </a:bodyPr>
          <a:lstStyle/>
          <a:p>
            <a:pPr marL="285750" indent="-285750" algn="just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L" panose="00020600040101010101" pitchFamily="18" charset="-122"/>
                <a:sym typeface="Arial" panose="020B0604020202020204" pitchFamily="34" charset="0"/>
              </a:rPr>
              <a:t>本研究致力于深入分析生物物种的遗传多样性，评估其在不断变化的环境中的适应性与生态位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L" panose="00020600040101010101" pitchFamily="18" charset="-122"/>
              <a:sym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L" panose="00020600040101010101" pitchFamily="18" charset="-122"/>
                <a:sym typeface="Arial" panose="020B0604020202020204" pitchFamily="34" charset="0"/>
              </a:rPr>
              <a:t>通过长期监测种群动态，本研究旨在揭示物种数量变化的趋势，并针对发现的问题提出切实可行的保护措施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L" panose="00020600040101010101" pitchFamily="18" charset="-122"/>
              <a:sym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L" panose="00020600040101010101" pitchFamily="18" charset="-122"/>
                <a:sym typeface="Arial" panose="020B0604020202020204" pitchFamily="34" charset="0"/>
              </a:rPr>
              <a:t>研究成果不仅丰富了生物多样性保护的理论基础，也为实际的自然保护工作提供了重要的科学指导和决策支持，促进生态系统的可持续发展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0FD6698-2A4C-509C-6618-CD74E4353662}"/>
              </a:ext>
            </a:extLst>
          </p:cNvPr>
          <p:cNvGrpSpPr/>
          <p:nvPr/>
        </p:nvGrpSpPr>
        <p:grpSpPr>
          <a:xfrm>
            <a:off x="3308752" y="1397773"/>
            <a:ext cx="8997548" cy="2673455"/>
            <a:chOff x="3308752" y="1397773"/>
            <a:chExt cx="8997548" cy="2673455"/>
          </a:xfrm>
        </p:grpSpPr>
        <p:sp>
          <p:nvSpPr>
            <p:cNvPr id="7" name="iSHEJI-1">
              <a:extLst>
                <a:ext uri="{FF2B5EF4-FFF2-40B4-BE49-F238E27FC236}">
                  <a16:creationId xmlns:a16="http://schemas.microsoft.com/office/drawing/2014/main" id="{65EFFC5A-2456-0FFB-5C99-87B845F21737}"/>
                </a:ext>
              </a:extLst>
            </p:cNvPr>
            <p:cNvSpPr/>
            <p:nvPr/>
          </p:nvSpPr>
          <p:spPr>
            <a:xfrm rot="16200000" flipH="1">
              <a:off x="6470798" y="-1764273"/>
              <a:ext cx="2673455" cy="899754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marL="0" marR="0" lvl="0" indent="0" algn="ctr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iSHEJI-2">
              <a:extLst>
                <a:ext uri="{FF2B5EF4-FFF2-40B4-BE49-F238E27FC236}">
                  <a16:creationId xmlns:a16="http://schemas.microsoft.com/office/drawing/2014/main" id="{F6882512-7ED1-D5DF-BDC1-216F815C0976}"/>
                </a:ext>
              </a:extLst>
            </p:cNvPr>
            <p:cNvSpPr/>
            <p:nvPr/>
          </p:nvSpPr>
          <p:spPr>
            <a:xfrm rot="16200000" flipH="1">
              <a:off x="6746490" y="-1600694"/>
              <a:ext cx="2238610" cy="8670389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bg-BG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807EE4A-25E7-D6A8-6A40-708C296D4422}"/>
              </a:ext>
            </a:extLst>
          </p:cNvPr>
          <p:cNvGrpSpPr/>
          <p:nvPr/>
        </p:nvGrpSpPr>
        <p:grpSpPr>
          <a:xfrm>
            <a:off x="9857173" y="2160143"/>
            <a:ext cx="1998515" cy="1179977"/>
            <a:chOff x="9857173" y="2160143"/>
            <a:chExt cx="1998515" cy="1179977"/>
          </a:xfrm>
        </p:grpSpPr>
        <p:grpSp>
          <p:nvGrpSpPr>
            <p:cNvPr id="39" name="图形 74">
              <a:extLst>
                <a:ext uri="{FF2B5EF4-FFF2-40B4-BE49-F238E27FC236}">
                  <a16:creationId xmlns:a16="http://schemas.microsoft.com/office/drawing/2014/main" id="{62884E76-BFD4-F987-7F10-24F7A273C724}"/>
                </a:ext>
              </a:extLst>
            </p:cNvPr>
            <p:cNvGrpSpPr/>
            <p:nvPr/>
          </p:nvGrpSpPr>
          <p:grpSpPr>
            <a:xfrm>
              <a:off x="9910044" y="2160143"/>
              <a:ext cx="417923" cy="417924"/>
              <a:chOff x="7340533" y="4134714"/>
              <a:chExt cx="743843" cy="743846"/>
            </a:xfrm>
            <a:solidFill>
              <a:schemeClr val="bg1"/>
            </a:solidFill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FA769B3-35A0-98AA-FDD0-6D7DE2D6B9F3}"/>
                  </a:ext>
                </a:extLst>
              </p:cNvPr>
              <p:cNvSpPr/>
              <p:nvPr/>
            </p:nvSpPr>
            <p:spPr>
              <a:xfrm>
                <a:off x="7637651" y="4371201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ADFB46B2-36CF-335B-C40F-27170FF74F79}"/>
                  </a:ext>
                </a:extLst>
              </p:cNvPr>
              <p:cNvSpPr/>
              <p:nvPr/>
            </p:nvSpPr>
            <p:spPr>
              <a:xfrm rot="-4049153">
                <a:off x="7781294" y="4631005"/>
                <a:ext cx="22015" cy="22015"/>
              </a:xfrm>
              <a:custGeom>
                <a:avLst/>
                <a:gdLst>
                  <a:gd name="connsiteX0" fmla="*/ 22016 w 22015"/>
                  <a:gd name="connsiteY0" fmla="*/ 11008 h 22015"/>
                  <a:gd name="connsiteX1" fmla="*/ 11008 w 22015"/>
                  <a:gd name="connsiteY1" fmla="*/ 22015 h 22015"/>
                  <a:gd name="connsiteX2" fmla="*/ 0 w 22015"/>
                  <a:gd name="connsiteY2" fmla="*/ 11008 h 22015"/>
                  <a:gd name="connsiteX3" fmla="*/ 11008 w 22015"/>
                  <a:gd name="connsiteY3" fmla="*/ 0 h 22015"/>
                  <a:gd name="connsiteX4" fmla="*/ 22016 w 22015"/>
                  <a:gd name="connsiteY4" fmla="*/ 11008 h 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5" h="22015">
                    <a:moveTo>
                      <a:pt x="22016" y="11008"/>
                    </a:moveTo>
                    <a:cubicBezTo>
                      <a:pt x="22016" y="17087"/>
                      <a:pt x="17087" y="22015"/>
                      <a:pt x="11008" y="22015"/>
                    </a:cubicBezTo>
                    <a:cubicBezTo>
                      <a:pt x="4928" y="22015"/>
                      <a:pt x="0" y="17087"/>
                      <a:pt x="0" y="11008"/>
                    </a:cubicBezTo>
                    <a:cubicBezTo>
                      <a:pt x="0" y="4928"/>
                      <a:pt x="4928" y="0"/>
                      <a:pt x="11008" y="0"/>
                    </a:cubicBezTo>
                    <a:cubicBezTo>
                      <a:pt x="17087" y="0"/>
                      <a:pt x="22016" y="4928"/>
                      <a:pt x="22016" y="11008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365EC00-661C-D486-7749-B21BB92B60BF}"/>
                  </a:ext>
                </a:extLst>
              </p:cNvPr>
              <p:cNvSpPr/>
              <p:nvPr/>
            </p:nvSpPr>
            <p:spPr>
              <a:xfrm>
                <a:off x="7701450" y="4199092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EF73DD4-F7F4-16D7-74F8-8DABE127D762}"/>
                  </a:ext>
                </a:extLst>
              </p:cNvPr>
              <p:cNvSpPr/>
              <p:nvPr/>
            </p:nvSpPr>
            <p:spPr>
              <a:xfrm>
                <a:off x="7644231" y="4249716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55803F9-7101-231B-C680-7A767FF0EA62}"/>
                  </a:ext>
                </a:extLst>
              </p:cNvPr>
              <p:cNvSpPr/>
              <p:nvPr/>
            </p:nvSpPr>
            <p:spPr>
              <a:xfrm>
                <a:off x="7721236" y="4690759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D466B2E5-CD8C-94F4-058B-19DAA611ED81}"/>
                  </a:ext>
                </a:extLst>
              </p:cNvPr>
              <p:cNvSpPr/>
              <p:nvPr/>
            </p:nvSpPr>
            <p:spPr>
              <a:xfrm>
                <a:off x="7773085" y="4742609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F2F317CB-4BA0-51D6-E7BC-9F672F05D471}"/>
                  </a:ext>
                </a:extLst>
              </p:cNvPr>
              <p:cNvSpPr/>
              <p:nvPr/>
            </p:nvSpPr>
            <p:spPr>
              <a:xfrm>
                <a:off x="7497002" y="4360253"/>
                <a:ext cx="45486" cy="21763"/>
              </a:xfrm>
              <a:custGeom>
                <a:avLst/>
                <a:gdLst>
                  <a:gd name="connsiteX0" fmla="*/ 10882 w 45486"/>
                  <a:gd name="connsiteY0" fmla="*/ 21763 h 21763"/>
                  <a:gd name="connsiteX1" fmla="*/ 34605 w 45486"/>
                  <a:gd name="connsiteY1" fmla="*/ 21763 h 21763"/>
                  <a:gd name="connsiteX2" fmla="*/ 45486 w 45486"/>
                  <a:gd name="connsiteY2" fmla="*/ 10882 h 21763"/>
                  <a:gd name="connsiteX3" fmla="*/ 34605 w 45486"/>
                  <a:gd name="connsiteY3" fmla="*/ 0 h 21763"/>
                  <a:gd name="connsiteX4" fmla="*/ 10882 w 45486"/>
                  <a:gd name="connsiteY4" fmla="*/ 0 h 21763"/>
                  <a:gd name="connsiteX5" fmla="*/ 0 w 45486"/>
                  <a:gd name="connsiteY5" fmla="*/ 10882 h 21763"/>
                  <a:gd name="connsiteX6" fmla="*/ 10882 w 45486"/>
                  <a:gd name="connsiteY6" fmla="*/ 21763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10882" y="21763"/>
                    </a:move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661F612-1764-E463-C583-460D495446B2}"/>
                  </a:ext>
                </a:extLst>
              </p:cNvPr>
              <p:cNvSpPr/>
              <p:nvPr/>
            </p:nvSpPr>
            <p:spPr>
              <a:xfrm>
                <a:off x="7904963" y="4495755"/>
                <a:ext cx="45486" cy="21763"/>
              </a:xfrm>
              <a:custGeom>
                <a:avLst/>
                <a:gdLst>
                  <a:gd name="connsiteX0" fmla="*/ 45486 w 45486"/>
                  <a:gd name="connsiteY0" fmla="*/ 10882 h 21763"/>
                  <a:gd name="connsiteX1" fmla="*/ 34605 w 45486"/>
                  <a:gd name="connsiteY1" fmla="*/ 0 h 21763"/>
                  <a:gd name="connsiteX2" fmla="*/ 10882 w 45486"/>
                  <a:gd name="connsiteY2" fmla="*/ 0 h 21763"/>
                  <a:gd name="connsiteX3" fmla="*/ 0 w 45486"/>
                  <a:gd name="connsiteY3" fmla="*/ 10882 h 21763"/>
                  <a:gd name="connsiteX4" fmla="*/ 10882 w 45486"/>
                  <a:gd name="connsiteY4" fmla="*/ 21763 h 21763"/>
                  <a:gd name="connsiteX5" fmla="*/ 34605 w 45486"/>
                  <a:gd name="connsiteY5" fmla="*/ 21763 h 21763"/>
                  <a:gd name="connsiteX6" fmla="*/ 45486 w 45486"/>
                  <a:gd name="connsiteY6" fmla="*/ 10882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45486" y="10882"/>
                    </a:move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4" y="21762"/>
                      <a:pt x="45486" y="16892"/>
                      <a:pt x="45486" y="10882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198D3C4-07B3-FD62-8B06-4B2B7F24D6B8}"/>
                  </a:ext>
                </a:extLst>
              </p:cNvPr>
              <p:cNvSpPr/>
              <p:nvPr/>
            </p:nvSpPr>
            <p:spPr>
              <a:xfrm>
                <a:off x="7947161" y="4537952"/>
                <a:ext cx="45486" cy="21763"/>
              </a:xfrm>
              <a:custGeom>
                <a:avLst/>
                <a:gdLst>
                  <a:gd name="connsiteX0" fmla="*/ 34605 w 45486"/>
                  <a:gd name="connsiteY0" fmla="*/ 0 h 21763"/>
                  <a:gd name="connsiteX1" fmla="*/ 10882 w 45486"/>
                  <a:gd name="connsiteY1" fmla="*/ 0 h 21763"/>
                  <a:gd name="connsiteX2" fmla="*/ 0 w 45486"/>
                  <a:gd name="connsiteY2" fmla="*/ 10882 h 21763"/>
                  <a:gd name="connsiteX3" fmla="*/ 10882 w 45486"/>
                  <a:gd name="connsiteY3" fmla="*/ 21763 h 21763"/>
                  <a:gd name="connsiteX4" fmla="*/ 34605 w 45486"/>
                  <a:gd name="connsiteY4" fmla="*/ 21763 h 21763"/>
                  <a:gd name="connsiteX5" fmla="*/ 45486 w 45486"/>
                  <a:gd name="connsiteY5" fmla="*/ 10882 h 21763"/>
                  <a:gd name="connsiteX6" fmla="*/ 34605 w 45486"/>
                  <a:gd name="connsiteY6" fmla="*/ 0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34605" y="0"/>
                    </a:move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4E3FDCA-A588-8B7C-2794-876E1F108B81}"/>
                  </a:ext>
                </a:extLst>
              </p:cNvPr>
              <p:cNvSpPr/>
              <p:nvPr/>
            </p:nvSpPr>
            <p:spPr>
              <a:xfrm>
                <a:off x="7935298" y="4638875"/>
                <a:ext cx="45486" cy="21763"/>
              </a:xfrm>
              <a:custGeom>
                <a:avLst/>
                <a:gdLst>
                  <a:gd name="connsiteX0" fmla="*/ 34605 w 45486"/>
                  <a:gd name="connsiteY0" fmla="*/ 0 h 21763"/>
                  <a:gd name="connsiteX1" fmla="*/ 10882 w 45486"/>
                  <a:gd name="connsiteY1" fmla="*/ 0 h 21763"/>
                  <a:gd name="connsiteX2" fmla="*/ 0 w 45486"/>
                  <a:gd name="connsiteY2" fmla="*/ 10882 h 21763"/>
                  <a:gd name="connsiteX3" fmla="*/ 10882 w 45486"/>
                  <a:gd name="connsiteY3" fmla="*/ 21763 h 21763"/>
                  <a:gd name="connsiteX4" fmla="*/ 34605 w 45486"/>
                  <a:gd name="connsiteY4" fmla="*/ 21763 h 21763"/>
                  <a:gd name="connsiteX5" fmla="*/ 45487 w 45486"/>
                  <a:gd name="connsiteY5" fmla="*/ 10882 h 21763"/>
                  <a:gd name="connsiteX6" fmla="*/ 34605 w 45486"/>
                  <a:gd name="connsiteY6" fmla="*/ 0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34605" y="0"/>
                    </a:move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5" y="21763"/>
                      <a:pt x="45487" y="16892"/>
                      <a:pt x="45487" y="10882"/>
                    </a:cubicBezTo>
                    <a:cubicBezTo>
                      <a:pt x="45487" y="4871"/>
                      <a:pt x="40615" y="0"/>
                      <a:pt x="34605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DE364BBA-E971-8691-6F0C-F8297728C76F}"/>
                  </a:ext>
                </a:extLst>
              </p:cNvPr>
              <p:cNvSpPr/>
              <p:nvPr/>
            </p:nvSpPr>
            <p:spPr>
              <a:xfrm>
                <a:off x="7444963" y="4392815"/>
                <a:ext cx="45486" cy="21763"/>
              </a:xfrm>
              <a:custGeom>
                <a:avLst/>
                <a:gdLst>
                  <a:gd name="connsiteX0" fmla="*/ 10882 w 45486"/>
                  <a:gd name="connsiteY0" fmla="*/ 21763 h 21763"/>
                  <a:gd name="connsiteX1" fmla="*/ 34605 w 45486"/>
                  <a:gd name="connsiteY1" fmla="*/ 21763 h 21763"/>
                  <a:gd name="connsiteX2" fmla="*/ 45486 w 45486"/>
                  <a:gd name="connsiteY2" fmla="*/ 10882 h 21763"/>
                  <a:gd name="connsiteX3" fmla="*/ 34605 w 45486"/>
                  <a:gd name="connsiteY3" fmla="*/ 0 h 21763"/>
                  <a:gd name="connsiteX4" fmla="*/ 10882 w 45486"/>
                  <a:gd name="connsiteY4" fmla="*/ 0 h 21763"/>
                  <a:gd name="connsiteX5" fmla="*/ 0 w 45486"/>
                  <a:gd name="connsiteY5" fmla="*/ 10882 h 21763"/>
                  <a:gd name="connsiteX6" fmla="*/ 10882 w 45486"/>
                  <a:gd name="connsiteY6" fmla="*/ 21763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10882" y="21763"/>
                    </a:move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3" y="21763"/>
                      <a:pt x="10882" y="21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FF38158A-87EA-ACE6-C6B6-C376B6C1A6E9}"/>
                  </a:ext>
                </a:extLst>
              </p:cNvPr>
              <p:cNvSpPr/>
              <p:nvPr/>
            </p:nvSpPr>
            <p:spPr>
              <a:xfrm>
                <a:off x="7723286" y="4479373"/>
                <a:ext cx="29727" cy="29176"/>
              </a:xfrm>
              <a:custGeom>
                <a:avLst/>
                <a:gdLst>
                  <a:gd name="connsiteX0" fmla="*/ 10883 w 29727"/>
                  <a:gd name="connsiteY0" fmla="*/ 29177 h 29176"/>
                  <a:gd name="connsiteX1" fmla="*/ 18297 w 29727"/>
                  <a:gd name="connsiteY1" fmla="*/ 26259 h 29176"/>
                  <a:gd name="connsiteX2" fmla="*/ 26261 w 29727"/>
                  <a:gd name="connsiteY2" fmla="*/ 18844 h 29176"/>
                  <a:gd name="connsiteX3" fmla="*/ 26809 w 29727"/>
                  <a:gd name="connsiteY3" fmla="*/ 3465 h 29176"/>
                  <a:gd name="connsiteX4" fmla="*/ 11431 w 29727"/>
                  <a:gd name="connsiteY4" fmla="*/ 2917 h 29176"/>
                  <a:gd name="connsiteX5" fmla="*/ 3466 w 29727"/>
                  <a:gd name="connsiteY5" fmla="*/ 10332 h 29176"/>
                  <a:gd name="connsiteX6" fmla="*/ 2919 w 29727"/>
                  <a:gd name="connsiteY6" fmla="*/ 25712 h 29176"/>
                  <a:gd name="connsiteX7" fmla="*/ 10883 w 29727"/>
                  <a:gd name="connsiteY7" fmla="*/ 29177 h 29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727" h="29176">
                    <a:moveTo>
                      <a:pt x="10883" y="29177"/>
                    </a:moveTo>
                    <a:cubicBezTo>
                      <a:pt x="13539" y="29177"/>
                      <a:pt x="16200" y="28211"/>
                      <a:pt x="18297" y="26259"/>
                    </a:cubicBezTo>
                    <a:lnTo>
                      <a:pt x="26261" y="18844"/>
                    </a:lnTo>
                    <a:cubicBezTo>
                      <a:pt x="30660" y="14749"/>
                      <a:pt x="30904" y="7864"/>
                      <a:pt x="26809" y="3465"/>
                    </a:cubicBezTo>
                    <a:cubicBezTo>
                      <a:pt x="22715" y="-932"/>
                      <a:pt x="15828" y="-1177"/>
                      <a:pt x="11431" y="2917"/>
                    </a:cubicBezTo>
                    <a:lnTo>
                      <a:pt x="3466" y="10332"/>
                    </a:lnTo>
                    <a:cubicBezTo>
                      <a:pt x="-933" y="14428"/>
                      <a:pt x="-1177" y="21313"/>
                      <a:pt x="2919" y="25712"/>
                    </a:cubicBezTo>
                    <a:cubicBezTo>
                      <a:pt x="5060" y="28012"/>
                      <a:pt x="7967" y="29177"/>
                      <a:pt x="10883" y="2917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6AE10A3-2F53-73B0-4E46-632A873D0756}"/>
                  </a:ext>
                </a:extLst>
              </p:cNvPr>
              <p:cNvSpPr/>
              <p:nvPr/>
            </p:nvSpPr>
            <p:spPr>
              <a:xfrm>
                <a:off x="7851795" y="4353111"/>
                <a:ext cx="36831" cy="35791"/>
              </a:xfrm>
              <a:custGeom>
                <a:avLst/>
                <a:gdLst>
                  <a:gd name="connsiteX0" fmla="*/ 18533 w 36831"/>
                  <a:gd name="connsiteY0" fmla="*/ 2917 h 35791"/>
                  <a:gd name="connsiteX1" fmla="*/ 3466 w 36831"/>
                  <a:gd name="connsiteY1" fmla="*/ 16947 h 35791"/>
                  <a:gd name="connsiteX2" fmla="*/ 2919 w 36831"/>
                  <a:gd name="connsiteY2" fmla="*/ 32326 h 35791"/>
                  <a:gd name="connsiteX3" fmla="*/ 10884 w 36831"/>
                  <a:gd name="connsiteY3" fmla="*/ 35791 h 35791"/>
                  <a:gd name="connsiteX4" fmla="*/ 18298 w 36831"/>
                  <a:gd name="connsiteY4" fmla="*/ 32874 h 35791"/>
                  <a:gd name="connsiteX5" fmla="*/ 33365 w 36831"/>
                  <a:gd name="connsiteY5" fmla="*/ 18844 h 35791"/>
                  <a:gd name="connsiteX6" fmla="*/ 33913 w 36831"/>
                  <a:gd name="connsiteY6" fmla="*/ 3465 h 35791"/>
                  <a:gd name="connsiteX7" fmla="*/ 18533 w 36831"/>
                  <a:gd name="connsiteY7" fmla="*/ 2917 h 3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31" h="35791">
                    <a:moveTo>
                      <a:pt x="18533" y="2917"/>
                    </a:moveTo>
                    <a:lnTo>
                      <a:pt x="3466" y="16947"/>
                    </a:lnTo>
                    <a:cubicBezTo>
                      <a:pt x="-933" y="21042"/>
                      <a:pt x="-1177" y="27927"/>
                      <a:pt x="2919" y="32326"/>
                    </a:cubicBezTo>
                    <a:cubicBezTo>
                      <a:pt x="5061" y="34628"/>
                      <a:pt x="7969" y="35791"/>
                      <a:pt x="10884" y="35791"/>
                    </a:cubicBezTo>
                    <a:cubicBezTo>
                      <a:pt x="13540" y="35791"/>
                      <a:pt x="16202" y="34825"/>
                      <a:pt x="18298" y="32874"/>
                    </a:cubicBezTo>
                    <a:lnTo>
                      <a:pt x="33365" y="18844"/>
                    </a:lnTo>
                    <a:cubicBezTo>
                      <a:pt x="37765" y="14749"/>
                      <a:pt x="38009" y="7864"/>
                      <a:pt x="33913" y="3465"/>
                    </a:cubicBezTo>
                    <a:cubicBezTo>
                      <a:pt x="29818" y="-932"/>
                      <a:pt x="22931" y="-1177"/>
                      <a:pt x="18533" y="291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BD09A36-750B-BC70-EAE1-03A406D88474}"/>
                  </a:ext>
                </a:extLst>
              </p:cNvPr>
              <p:cNvSpPr/>
              <p:nvPr/>
            </p:nvSpPr>
            <p:spPr>
              <a:xfrm>
                <a:off x="7806589" y="4395200"/>
                <a:ext cx="36831" cy="35789"/>
              </a:xfrm>
              <a:custGeom>
                <a:avLst/>
                <a:gdLst>
                  <a:gd name="connsiteX0" fmla="*/ 18536 w 36831"/>
                  <a:gd name="connsiteY0" fmla="*/ 2917 h 35789"/>
                  <a:gd name="connsiteX1" fmla="*/ 3467 w 36831"/>
                  <a:gd name="connsiteY1" fmla="*/ 16945 h 35789"/>
                  <a:gd name="connsiteX2" fmla="*/ 2918 w 36831"/>
                  <a:gd name="connsiteY2" fmla="*/ 32323 h 35789"/>
                  <a:gd name="connsiteX3" fmla="*/ 10884 w 36831"/>
                  <a:gd name="connsiteY3" fmla="*/ 35790 h 35789"/>
                  <a:gd name="connsiteX4" fmla="*/ 18296 w 36831"/>
                  <a:gd name="connsiteY4" fmla="*/ 32873 h 35789"/>
                  <a:gd name="connsiteX5" fmla="*/ 33365 w 36831"/>
                  <a:gd name="connsiteY5" fmla="*/ 18844 h 35789"/>
                  <a:gd name="connsiteX6" fmla="*/ 33914 w 36831"/>
                  <a:gd name="connsiteY6" fmla="*/ 3466 h 35789"/>
                  <a:gd name="connsiteX7" fmla="*/ 18536 w 36831"/>
                  <a:gd name="connsiteY7" fmla="*/ 2917 h 3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31" h="35789">
                    <a:moveTo>
                      <a:pt x="18536" y="2917"/>
                    </a:moveTo>
                    <a:lnTo>
                      <a:pt x="3467" y="16945"/>
                    </a:lnTo>
                    <a:cubicBezTo>
                      <a:pt x="-932" y="21039"/>
                      <a:pt x="-1178" y="27926"/>
                      <a:pt x="2918" y="32323"/>
                    </a:cubicBezTo>
                    <a:cubicBezTo>
                      <a:pt x="5061" y="34626"/>
                      <a:pt x="7969" y="35790"/>
                      <a:pt x="10884" y="35790"/>
                    </a:cubicBezTo>
                    <a:cubicBezTo>
                      <a:pt x="13539" y="35790"/>
                      <a:pt x="16200" y="34824"/>
                      <a:pt x="18296" y="32873"/>
                    </a:cubicBezTo>
                    <a:lnTo>
                      <a:pt x="33365" y="18844"/>
                    </a:lnTo>
                    <a:cubicBezTo>
                      <a:pt x="37764" y="14750"/>
                      <a:pt x="38009" y="7864"/>
                      <a:pt x="33914" y="3466"/>
                    </a:cubicBezTo>
                    <a:cubicBezTo>
                      <a:pt x="29820" y="-933"/>
                      <a:pt x="22933" y="-1176"/>
                      <a:pt x="18536" y="291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8D568418-6ADE-6F8D-4DE5-3B07B4A11119}"/>
                  </a:ext>
                </a:extLst>
              </p:cNvPr>
              <p:cNvSpPr/>
              <p:nvPr/>
            </p:nvSpPr>
            <p:spPr>
              <a:xfrm>
                <a:off x="7897000" y="4317639"/>
                <a:ext cx="29725" cy="29175"/>
              </a:xfrm>
              <a:custGeom>
                <a:avLst/>
                <a:gdLst>
                  <a:gd name="connsiteX0" fmla="*/ 18296 w 29725"/>
                  <a:gd name="connsiteY0" fmla="*/ 26259 h 29175"/>
                  <a:gd name="connsiteX1" fmla="*/ 26259 w 29725"/>
                  <a:gd name="connsiteY1" fmla="*/ 18844 h 29175"/>
                  <a:gd name="connsiteX2" fmla="*/ 26808 w 29725"/>
                  <a:gd name="connsiteY2" fmla="*/ 3466 h 29175"/>
                  <a:gd name="connsiteX3" fmla="*/ 11429 w 29725"/>
                  <a:gd name="connsiteY3" fmla="*/ 2917 h 29175"/>
                  <a:gd name="connsiteX4" fmla="*/ 3466 w 29725"/>
                  <a:gd name="connsiteY4" fmla="*/ 10331 h 29175"/>
                  <a:gd name="connsiteX5" fmla="*/ 2917 w 29725"/>
                  <a:gd name="connsiteY5" fmla="*/ 25709 h 29175"/>
                  <a:gd name="connsiteX6" fmla="*/ 10883 w 29725"/>
                  <a:gd name="connsiteY6" fmla="*/ 29175 h 29175"/>
                  <a:gd name="connsiteX7" fmla="*/ 18296 w 29725"/>
                  <a:gd name="connsiteY7" fmla="*/ 26259 h 29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725" h="29175">
                    <a:moveTo>
                      <a:pt x="18296" y="26259"/>
                    </a:moveTo>
                    <a:lnTo>
                      <a:pt x="26259" y="18844"/>
                    </a:lnTo>
                    <a:cubicBezTo>
                      <a:pt x="30657" y="14750"/>
                      <a:pt x="30903" y="7864"/>
                      <a:pt x="26808" y="3466"/>
                    </a:cubicBezTo>
                    <a:cubicBezTo>
                      <a:pt x="22713" y="-933"/>
                      <a:pt x="15827" y="-1176"/>
                      <a:pt x="11429" y="2917"/>
                    </a:cubicBezTo>
                    <a:lnTo>
                      <a:pt x="3466" y="10331"/>
                    </a:lnTo>
                    <a:cubicBezTo>
                      <a:pt x="-932" y="14426"/>
                      <a:pt x="-1177" y="21311"/>
                      <a:pt x="2917" y="25709"/>
                    </a:cubicBezTo>
                    <a:cubicBezTo>
                      <a:pt x="5061" y="28011"/>
                      <a:pt x="7968" y="29175"/>
                      <a:pt x="10883" y="29175"/>
                    </a:cubicBezTo>
                    <a:cubicBezTo>
                      <a:pt x="13538" y="29177"/>
                      <a:pt x="16200" y="28210"/>
                      <a:pt x="18296" y="26259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52298A76-1DC6-14C3-6665-E35E4C13F625}"/>
                  </a:ext>
                </a:extLst>
              </p:cNvPr>
              <p:cNvSpPr/>
              <p:nvPr/>
            </p:nvSpPr>
            <p:spPr>
              <a:xfrm>
                <a:off x="7340533" y="4134714"/>
                <a:ext cx="743843" cy="743846"/>
              </a:xfrm>
              <a:custGeom>
                <a:avLst/>
                <a:gdLst>
                  <a:gd name="connsiteX0" fmla="*/ 675004 w 743843"/>
                  <a:gd name="connsiteY0" fmla="*/ 156280 h 743846"/>
                  <a:gd name="connsiteX1" fmla="*/ 686043 w 743843"/>
                  <a:gd name="connsiteY1" fmla="*/ 126006 h 743846"/>
                  <a:gd name="connsiteX2" fmla="*/ 638888 w 743843"/>
                  <a:gd name="connsiteY2" fmla="*/ 78853 h 743846"/>
                  <a:gd name="connsiteX3" fmla="*/ 611636 w 743843"/>
                  <a:gd name="connsiteY3" fmla="*/ 87563 h 743846"/>
                  <a:gd name="connsiteX4" fmla="*/ 371923 w 743843"/>
                  <a:gd name="connsiteY4" fmla="*/ 0 h 743846"/>
                  <a:gd name="connsiteX5" fmla="*/ 108934 w 743843"/>
                  <a:gd name="connsiteY5" fmla="*/ 108934 h 743846"/>
                  <a:gd name="connsiteX6" fmla="*/ 0 w 743843"/>
                  <a:gd name="connsiteY6" fmla="*/ 371923 h 743846"/>
                  <a:gd name="connsiteX7" fmla="*/ 69429 w 743843"/>
                  <a:gd name="connsiteY7" fmla="*/ 588407 h 743846"/>
                  <a:gd name="connsiteX8" fmla="*/ 64199 w 743843"/>
                  <a:gd name="connsiteY8" fmla="*/ 591671 h 743846"/>
                  <a:gd name="connsiteX9" fmla="*/ 48113 w 743843"/>
                  <a:gd name="connsiteY9" fmla="*/ 603608 h 743846"/>
                  <a:gd name="connsiteX10" fmla="*/ 35670 w 743843"/>
                  <a:gd name="connsiteY10" fmla="*/ 630909 h 743846"/>
                  <a:gd name="connsiteX11" fmla="*/ 52165 w 743843"/>
                  <a:gd name="connsiteY11" fmla="*/ 655973 h 743846"/>
                  <a:gd name="connsiteX12" fmla="*/ 86655 w 743843"/>
                  <a:gd name="connsiteY12" fmla="*/ 674100 h 743846"/>
                  <a:gd name="connsiteX13" fmla="*/ 104782 w 743843"/>
                  <a:gd name="connsiteY13" fmla="*/ 708590 h 743846"/>
                  <a:gd name="connsiteX14" fmla="*/ 129845 w 743843"/>
                  <a:gd name="connsiteY14" fmla="*/ 725084 h 743846"/>
                  <a:gd name="connsiteX15" fmla="*/ 132285 w 743843"/>
                  <a:gd name="connsiteY15" fmla="*/ 725179 h 743846"/>
                  <a:gd name="connsiteX16" fmla="*/ 157148 w 743843"/>
                  <a:gd name="connsiteY16" fmla="*/ 712641 h 743846"/>
                  <a:gd name="connsiteX17" fmla="*/ 169084 w 743843"/>
                  <a:gd name="connsiteY17" fmla="*/ 696555 h 743846"/>
                  <a:gd name="connsiteX18" fmla="*/ 174260 w 743843"/>
                  <a:gd name="connsiteY18" fmla="*/ 687106 h 743846"/>
                  <a:gd name="connsiteX19" fmla="*/ 371922 w 743843"/>
                  <a:gd name="connsiteY19" fmla="*/ 743846 h 743846"/>
                  <a:gd name="connsiteX20" fmla="*/ 634910 w 743843"/>
                  <a:gd name="connsiteY20" fmla="*/ 634913 h 743846"/>
                  <a:gd name="connsiteX21" fmla="*/ 743843 w 743843"/>
                  <a:gd name="connsiteY21" fmla="*/ 371924 h 743846"/>
                  <a:gd name="connsiteX22" fmla="*/ 675004 w 743843"/>
                  <a:gd name="connsiteY22" fmla="*/ 156280 h 743846"/>
                  <a:gd name="connsiteX23" fmla="*/ 638887 w 743843"/>
                  <a:gd name="connsiteY23" fmla="*/ 100617 h 743846"/>
                  <a:gd name="connsiteX24" fmla="*/ 664279 w 743843"/>
                  <a:gd name="connsiteY24" fmla="*/ 126008 h 743846"/>
                  <a:gd name="connsiteX25" fmla="*/ 638887 w 743843"/>
                  <a:gd name="connsiteY25" fmla="*/ 151400 h 743846"/>
                  <a:gd name="connsiteX26" fmla="*/ 613496 w 743843"/>
                  <a:gd name="connsiteY26" fmla="*/ 126008 h 743846"/>
                  <a:gd name="connsiteX27" fmla="*/ 638887 w 743843"/>
                  <a:gd name="connsiteY27" fmla="*/ 100617 h 743846"/>
                  <a:gd name="connsiteX28" fmla="*/ 32927 w 743843"/>
                  <a:gd name="connsiteY28" fmla="*/ 283724 h 743846"/>
                  <a:gd name="connsiteX29" fmla="*/ 118954 w 743843"/>
                  <a:gd name="connsiteY29" fmla="*/ 129823 h 743846"/>
                  <a:gd name="connsiteX30" fmla="*/ 118965 w 743843"/>
                  <a:gd name="connsiteY30" fmla="*/ 129833 h 743846"/>
                  <a:gd name="connsiteX31" fmla="*/ 120336 w 743843"/>
                  <a:gd name="connsiteY31" fmla="*/ 128408 h 743846"/>
                  <a:gd name="connsiteX32" fmla="*/ 122444 w 743843"/>
                  <a:gd name="connsiteY32" fmla="*/ 126248 h 743846"/>
                  <a:gd name="connsiteX33" fmla="*/ 156658 w 743843"/>
                  <a:gd name="connsiteY33" fmla="*/ 146111 h 743846"/>
                  <a:gd name="connsiteX34" fmla="*/ 229276 w 743843"/>
                  <a:gd name="connsiteY34" fmla="*/ 198905 h 743846"/>
                  <a:gd name="connsiteX35" fmla="*/ 235761 w 743843"/>
                  <a:gd name="connsiteY35" fmla="*/ 203902 h 743846"/>
                  <a:gd name="connsiteX36" fmla="*/ 247994 w 743843"/>
                  <a:gd name="connsiteY36" fmla="*/ 250009 h 743846"/>
                  <a:gd name="connsiteX37" fmla="*/ 237588 w 743843"/>
                  <a:gd name="connsiteY37" fmla="*/ 334510 h 743846"/>
                  <a:gd name="connsiteX38" fmla="*/ 228541 w 743843"/>
                  <a:gd name="connsiteY38" fmla="*/ 348756 h 743846"/>
                  <a:gd name="connsiteX39" fmla="*/ 221823 w 743843"/>
                  <a:gd name="connsiteY39" fmla="*/ 348596 h 743846"/>
                  <a:gd name="connsiteX40" fmla="*/ 125241 w 743843"/>
                  <a:gd name="connsiteY40" fmla="*/ 324570 h 743846"/>
                  <a:gd name="connsiteX41" fmla="*/ 109242 w 743843"/>
                  <a:gd name="connsiteY41" fmla="*/ 318315 h 743846"/>
                  <a:gd name="connsiteX42" fmla="*/ 31076 w 743843"/>
                  <a:gd name="connsiteY42" fmla="*/ 298250 h 743846"/>
                  <a:gd name="connsiteX43" fmla="*/ 29517 w 743843"/>
                  <a:gd name="connsiteY43" fmla="*/ 298262 h 743846"/>
                  <a:gd name="connsiteX44" fmla="*/ 32954 w 743843"/>
                  <a:gd name="connsiteY44" fmla="*/ 283731 h 743846"/>
                  <a:gd name="connsiteX45" fmla="*/ 32927 w 743843"/>
                  <a:gd name="connsiteY45" fmla="*/ 283724 h 743846"/>
                  <a:gd name="connsiteX46" fmla="*/ 151607 w 743843"/>
                  <a:gd name="connsiteY46" fmla="*/ 683586 h 743846"/>
                  <a:gd name="connsiteX47" fmla="*/ 139672 w 743843"/>
                  <a:gd name="connsiteY47" fmla="*/ 699671 h 743846"/>
                  <a:gd name="connsiteX48" fmla="*/ 131524 w 743843"/>
                  <a:gd name="connsiteY48" fmla="*/ 703383 h 743846"/>
                  <a:gd name="connsiteX49" fmla="*/ 124046 w 743843"/>
                  <a:gd name="connsiteY49" fmla="*/ 698463 h 743846"/>
                  <a:gd name="connsiteX50" fmla="*/ 104346 w 743843"/>
                  <a:gd name="connsiteY50" fmla="*/ 660978 h 743846"/>
                  <a:gd name="connsiteX51" fmla="*/ 99776 w 743843"/>
                  <a:gd name="connsiteY51" fmla="*/ 656409 h 743846"/>
                  <a:gd name="connsiteX52" fmla="*/ 62291 w 743843"/>
                  <a:gd name="connsiteY52" fmla="*/ 636708 h 743846"/>
                  <a:gd name="connsiteX53" fmla="*/ 57369 w 743843"/>
                  <a:gd name="connsiteY53" fmla="*/ 629228 h 743846"/>
                  <a:gd name="connsiteX54" fmla="*/ 61083 w 743843"/>
                  <a:gd name="connsiteY54" fmla="*/ 621084 h 743846"/>
                  <a:gd name="connsiteX55" fmla="*/ 77168 w 743843"/>
                  <a:gd name="connsiteY55" fmla="*/ 609147 h 743846"/>
                  <a:gd name="connsiteX56" fmla="*/ 88136 w 743843"/>
                  <a:gd name="connsiteY56" fmla="*/ 605534 h 743846"/>
                  <a:gd name="connsiteX57" fmla="*/ 93633 w 743843"/>
                  <a:gd name="connsiteY57" fmla="*/ 606377 h 743846"/>
                  <a:gd name="connsiteX58" fmla="*/ 107551 w 743843"/>
                  <a:gd name="connsiteY58" fmla="*/ 610757 h 743846"/>
                  <a:gd name="connsiteX59" fmla="*/ 121622 w 743843"/>
                  <a:gd name="connsiteY59" fmla="*/ 639132 h 743846"/>
                  <a:gd name="connsiteX60" fmla="*/ 149998 w 743843"/>
                  <a:gd name="connsiteY60" fmla="*/ 653209 h 743846"/>
                  <a:gd name="connsiteX61" fmla="*/ 154377 w 743843"/>
                  <a:gd name="connsiteY61" fmla="*/ 667122 h 743846"/>
                  <a:gd name="connsiteX62" fmla="*/ 151607 w 743843"/>
                  <a:gd name="connsiteY62" fmla="*/ 683586 h 743846"/>
                  <a:gd name="connsiteX63" fmla="*/ 620099 w 743843"/>
                  <a:gd name="connsiteY63" fmla="*/ 618931 h 743846"/>
                  <a:gd name="connsiteX64" fmla="*/ 620096 w 743843"/>
                  <a:gd name="connsiteY64" fmla="*/ 618919 h 743846"/>
                  <a:gd name="connsiteX65" fmla="*/ 608543 w 743843"/>
                  <a:gd name="connsiteY65" fmla="*/ 630017 h 743846"/>
                  <a:gd name="connsiteX66" fmla="*/ 607747 w 743843"/>
                  <a:gd name="connsiteY66" fmla="*/ 630757 h 743846"/>
                  <a:gd name="connsiteX67" fmla="*/ 578160 w 743843"/>
                  <a:gd name="connsiteY67" fmla="*/ 610490 h 743846"/>
                  <a:gd name="connsiteX68" fmla="*/ 542826 w 743843"/>
                  <a:gd name="connsiteY68" fmla="*/ 543680 h 743846"/>
                  <a:gd name="connsiteX69" fmla="*/ 548415 w 743843"/>
                  <a:gd name="connsiteY69" fmla="*/ 509873 h 743846"/>
                  <a:gd name="connsiteX70" fmla="*/ 552656 w 743843"/>
                  <a:gd name="connsiteY70" fmla="*/ 490972 h 743846"/>
                  <a:gd name="connsiteX71" fmla="*/ 540141 w 743843"/>
                  <a:gd name="connsiteY71" fmla="*/ 428904 h 743846"/>
                  <a:gd name="connsiteX72" fmla="*/ 504270 w 743843"/>
                  <a:gd name="connsiteY72" fmla="*/ 407677 h 743846"/>
                  <a:gd name="connsiteX73" fmla="*/ 474694 w 743843"/>
                  <a:gd name="connsiteY73" fmla="*/ 387711 h 743846"/>
                  <a:gd name="connsiteX74" fmla="*/ 472201 w 743843"/>
                  <a:gd name="connsiteY74" fmla="*/ 369163 h 743846"/>
                  <a:gd name="connsiteX75" fmla="*/ 470735 w 743843"/>
                  <a:gd name="connsiteY75" fmla="*/ 351254 h 743846"/>
                  <a:gd name="connsiteX76" fmla="*/ 454637 w 743843"/>
                  <a:gd name="connsiteY76" fmla="*/ 320987 h 743846"/>
                  <a:gd name="connsiteX77" fmla="*/ 454767 w 743843"/>
                  <a:gd name="connsiteY77" fmla="*/ 306039 h 743846"/>
                  <a:gd name="connsiteX78" fmla="*/ 439388 w 743843"/>
                  <a:gd name="connsiteY78" fmla="*/ 305490 h 743846"/>
                  <a:gd name="connsiteX79" fmla="*/ 438390 w 743843"/>
                  <a:gd name="connsiteY79" fmla="*/ 306420 h 743846"/>
                  <a:gd name="connsiteX80" fmla="*/ 420468 w 743843"/>
                  <a:gd name="connsiteY80" fmla="*/ 293809 h 743846"/>
                  <a:gd name="connsiteX81" fmla="*/ 414928 w 743843"/>
                  <a:gd name="connsiteY81" fmla="*/ 290058 h 743846"/>
                  <a:gd name="connsiteX82" fmla="*/ 383762 w 743843"/>
                  <a:gd name="connsiteY82" fmla="*/ 239752 h 743846"/>
                  <a:gd name="connsiteX83" fmla="*/ 385043 w 743843"/>
                  <a:gd name="connsiteY83" fmla="*/ 236023 h 743846"/>
                  <a:gd name="connsiteX84" fmla="*/ 388126 w 743843"/>
                  <a:gd name="connsiteY84" fmla="*/ 222868 h 743846"/>
                  <a:gd name="connsiteX85" fmla="*/ 372102 w 743843"/>
                  <a:gd name="connsiteY85" fmla="*/ 192264 h 743846"/>
                  <a:gd name="connsiteX86" fmla="*/ 362872 w 743843"/>
                  <a:gd name="connsiteY86" fmla="*/ 178064 h 743846"/>
                  <a:gd name="connsiteX87" fmla="*/ 402498 w 743843"/>
                  <a:gd name="connsiteY87" fmla="*/ 172152 h 743846"/>
                  <a:gd name="connsiteX88" fmla="*/ 436700 w 743843"/>
                  <a:gd name="connsiteY88" fmla="*/ 173377 h 743846"/>
                  <a:gd name="connsiteX89" fmla="*/ 459560 w 743843"/>
                  <a:gd name="connsiteY89" fmla="*/ 158635 h 743846"/>
                  <a:gd name="connsiteX90" fmla="*/ 478559 w 743843"/>
                  <a:gd name="connsiteY90" fmla="*/ 141748 h 743846"/>
                  <a:gd name="connsiteX91" fmla="*/ 479311 w 743843"/>
                  <a:gd name="connsiteY91" fmla="*/ 126377 h 743846"/>
                  <a:gd name="connsiteX92" fmla="*/ 463941 w 743843"/>
                  <a:gd name="connsiteY92" fmla="*/ 125623 h 743846"/>
                  <a:gd name="connsiteX93" fmla="*/ 445251 w 743843"/>
                  <a:gd name="connsiteY93" fmla="*/ 142237 h 743846"/>
                  <a:gd name="connsiteX94" fmla="*/ 429805 w 743843"/>
                  <a:gd name="connsiteY94" fmla="*/ 152734 h 743846"/>
                  <a:gd name="connsiteX95" fmla="*/ 406169 w 743843"/>
                  <a:gd name="connsiteY95" fmla="*/ 150701 h 743846"/>
                  <a:gd name="connsiteX96" fmla="*/ 370281 w 743843"/>
                  <a:gd name="connsiteY96" fmla="*/ 147970 h 743846"/>
                  <a:gd name="connsiteX97" fmla="*/ 341558 w 743843"/>
                  <a:gd name="connsiteY97" fmla="*/ 173662 h 743846"/>
                  <a:gd name="connsiteX98" fmla="*/ 356397 w 743843"/>
                  <a:gd name="connsiteY98" fmla="*/ 207333 h 743846"/>
                  <a:gd name="connsiteX99" fmla="*/ 366370 w 743843"/>
                  <a:gd name="connsiteY99" fmla="*/ 222265 h 743846"/>
                  <a:gd name="connsiteX100" fmla="*/ 364608 w 743843"/>
                  <a:gd name="connsiteY100" fmla="*/ 228535 h 743846"/>
                  <a:gd name="connsiteX101" fmla="*/ 362868 w 743843"/>
                  <a:gd name="connsiteY101" fmla="*/ 233659 h 743846"/>
                  <a:gd name="connsiteX102" fmla="*/ 402642 w 743843"/>
                  <a:gd name="connsiteY102" fmla="*/ 308019 h 743846"/>
                  <a:gd name="connsiteX103" fmla="*/ 408300 w 743843"/>
                  <a:gd name="connsiteY103" fmla="*/ 311852 h 743846"/>
                  <a:gd name="connsiteX104" fmla="*/ 422513 w 743843"/>
                  <a:gd name="connsiteY104" fmla="*/ 321722 h 743846"/>
                  <a:gd name="connsiteX105" fmla="*/ 423770 w 743843"/>
                  <a:gd name="connsiteY105" fmla="*/ 334896 h 743846"/>
                  <a:gd name="connsiteX106" fmla="*/ 431736 w 743843"/>
                  <a:gd name="connsiteY106" fmla="*/ 338363 h 743846"/>
                  <a:gd name="connsiteX107" fmla="*/ 438682 w 743843"/>
                  <a:gd name="connsiteY107" fmla="*/ 335839 h 743846"/>
                  <a:gd name="connsiteX108" fmla="*/ 449405 w 743843"/>
                  <a:gd name="connsiteY108" fmla="*/ 355582 h 743846"/>
                  <a:gd name="connsiteX109" fmla="*/ 450441 w 743843"/>
                  <a:gd name="connsiteY109" fmla="*/ 369561 h 743846"/>
                  <a:gd name="connsiteX110" fmla="*/ 454775 w 743843"/>
                  <a:gd name="connsiteY110" fmla="*/ 396479 h 743846"/>
                  <a:gd name="connsiteX111" fmla="*/ 496218 w 743843"/>
                  <a:gd name="connsiteY111" fmla="*/ 427896 h 743846"/>
                  <a:gd name="connsiteX112" fmla="*/ 524013 w 743843"/>
                  <a:gd name="connsiteY112" fmla="*/ 443515 h 743846"/>
                  <a:gd name="connsiteX113" fmla="*/ 531247 w 743843"/>
                  <a:gd name="connsiteY113" fmla="*/ 487069 h 743846"/>
                  <a:gd name="connsiteX114" fmla="*/ 527284 w 743843"/>
                  <a:gd name="connsiteY114" fmla="*/ 504670 h 743846"/>
                  <a:gd name="connsiteX115" fmla="*/ 521063 w 743843"/>
                  <a:gd name="connsiteY115" fmla="*/ 543718 h 743846"/>
                  <a:gd name="connsiteX116" fmla="*/ 564004 w 743843"/>
                  <a:gd name="connsiteY116" fmla="*/ 627020 h 743846"/>
                  <a:gd name="connsiteX117" fmla="*/ 590236 w 743843"/>
                  <a:gd name="connsiteY117" fmla="*/ 645716 h 743846"/>
                  <a:gd name="connsiteX118" fmla="*/ 371923 w 743843"/>
                  <a:gd name="connsiteY118" fmla="*/ 722080 h 743846"/>
                  <a:gd name="connsiteX119" fmla="*/ 175501 w 743843"/>
                  <a:gd name="connsiteY119" fmla="*/ 661882 h 743846"/>
                  <a:gd name="connsiteX120" fmla="*/ 175137 w 743843"/>
                  <a:gd name="connsiteY120" fmla="*/ 660588 h 743846"/>
                  <a:gd name="connsiteX121" fmla="*/ 172197 w 743843"/>
                  <a:gd name="connsiteY121" fmla="*/ 651249 h 743846"/>
                  <a:gd name="connsiteX122" fmla="*/ 189798 w 743843"/>
                  <a:gd name="connsiteY122" fmla="*/ 641169 h 743846"/>
                  <a:gd name="connsiteX123" fmla="*/ 198042 w 743843"/>
                  <a:gd name="connsiteY123" fmla="*/ 633873 h 743846"/>
                  <a:gd name="connsiteX124" fmla="*/ 198977 w 743843"/>
                  <a:gd name="connsiteY124" fmla="*/ 618512 h 743846"/>
                  <a:gd name="connsiteX125" fmla="*/ 183617 w 743843"/>
                  <a:gd name="connsiteY125" fmla="*/ 617575 h 743846"/>
                  <a:gd name="connsiteX126" fmla="*/ 175362 w 743843"/>
                  <a:gd name="connsiteY126" fmla="*/ 624883 h 743846"/>
                  <a:gd name="connsiteX127" fmla="*/ 137012 w 743843"/>
                  <a:gd name="connsiteY127" fmla="*/ 623742 h 743846"/>
                  <a:gd name="connsiteX128" fmla="*/ 135881 w 743843"/>
                  <a:gd name="connsiteY128" fmla="*/ 585385 h 743846"/>
                  <a:gd name="connsiteX129" fmla="*/ 297774 w 743843"/>
                  <a:gd name="connsiteY129" fmla="*/ 403326 h 743846"/>
                  <a:gd name="connsiteX130" fmla="*/ 356180 w 743843"/>
                  <a:gd name="connsiteY130" fmla="*/ 404577 h 743846"/>
                  <a:gd name="connsiteX131" fmla="*/ 357431 w 743843"/>
                  <a:gd name="connsiteY131" fmla="*/ 462982 h 743846"/>
                  <a:gd name="connsiteX132" fmla="*/ 221708 w 743843"/>
                  <a:gd name="connsiteY132" fmla="*/ 583836 h 743846"/>
                  <a:gd name="connsiteX133" fmla="*/ 220777 w 743843"/>
                  <a:gd name="connsiteY133" fmla="*/ 599197 h 743846"/>
                  <a:gd name="connsiteX134" fmla="*/ 236138 w 743843"/>
                  <a:gd name="connsiteY134" fmla="*/ 600128 h 743846"/>
                  <a:gd name="connsiteX135" fmla="*/ 244714 w 743843"/>
                  <a:gd name="connsiteY135" fmla="*/ 592533 h 743846"/>
                  <a:gd name="connsiteX136" fmla="*/ 272930 w 743843"/>
                  <a:gd name="connsiteY136" fmla="*/ 637862 h 743846"/>
                  <a:gd name="connsiteX137" fmla="*/ 299857 w 743843"/>
                  <a:gd name="connsiteY137" fmla="*/ 653114 h 743846"/>
                  <a:gd name="connsiteX138" fmla="*/ 300406 w 743843"/>
                  <a:gd name="connsiteY138" fmla="*/ 653119 h 743846"/>
                  <a:gd name="connsiteX139" fmla="*/ 327276 w 743843"/>
                  <a:gd name="connsiteY139" fmla="*/ 638771 h 743846"/>
                  <a:gd name="connsiteX140" fmla="*/ 337921 w 743843"/>
                  <a:gd name="connsiteY140" fmla="*/ 622878 h 743846"/>
                  <a:gd name="connsiteX141" fmla="*/ 342368 w 743843"/>
                  <a:gd name="connsiteY141" fmla="*/ 596791 h 743846"/>
                  <a:gd name="connsiteX142" fmla="*/ 323312 w 743843"/>
                  <a:gd name="connsiteY142" fmla="*/ 522925 h 743846"/>
                  <a:gd name="connsiteX143" fmla="*/ 366693 w 743843"/>
                  <a:gd name="connsiteY143" fmla="*/ 484505 h 743846"/>
                  <a:gd name="connsiteX144" fmla="*/ 366985 w 743843"/>
                  <a:gd name="connsiteY144" fmla="*/ 484237 h 743846"/>
                  <a:gd name="connsiteX145" fmla="*/ 373294 w 743843"/>
                  <a:gd name="connsiteY145" fmla="*/ 477885 h 743846"/>
                  <a:gd name="connsiteX146" fmla="*/ 371570 w 743843"/>
                  <a:gd name="connsiteY146" fmla="*/ 389191 h 743846"/>
                  <a:gd name="connsiteX147" fmla="*/ 282872 w 743843"/>
                  <a:gd name="connsiteY147" fmla="*/ 387468 h 743846"/>
                  <a:gd name="connsiteX148" fmla="*/ 276525 w 743843"/>
                  <a:gd name="connsiteY148" fmla="*/ 393774 h 743846"/>
                  <a:gd name="connsiteX149" fmla="*/ 276255 w 743843"/>
                  <a:gd name="connsiteY149" fmla="*/ 394068 h 743846"/>
                  <a:gd name="connsiteX150" fmla="*/ 237839 w 743843"/>
                  <a:gd name="connsiteY150" fmla="*/ 437442 h 743846"/>
                  <a:gd name="connsiteX151" fmla="*/ 163956 w 743843"/>
                  <a:gd name="connsiteY151" fmla="*/ 418381 h 743846"/>
                  <a:gd name="connsiteX152" fmla="*/ 137872 w 743843"/>
                  <a:gd name="connsiteY152" fmla="*/ 422829 h 743846"/>
                  <a:gd name="connsiteX153" fmla="*/ 121978 w 743843"/>
                  <a:gd name="connsiteY153" fmla="*/ 433473 h 743846"/>
                  <a:gd name="connsiteX154" fmla="*/ 107632 w 743843"/>
                  <a:gd name="connsiteY154" fmla="*/ 460893 h 743846"/>
                  <a:gd name="connsiteX155" fmla="*/ 122884 w 743843"/>
                  <a:gd name="connsiteY155" fmla="*/ 487821 h 743846"/>
                  <a:gd name="connsiteX156" fmla="*/ 168225 w 743843"/>
                  <a:gd name="connsiteY156" fmla="*/ 516045 h 743846"/>
                  <a:gd name="connsiteX157" fmla="*/ 119598 w 743843"/>
                  <a:gd name="connsiteY157" fmla="*/ 570950 h 743846"/>
                  <a:gd name="connsiteX158" fmla="*/ 109520 w 743843"/>
                  <a:gd name="connsiteY158" fmla="*/ 588565 h 743846"/>
                  <a:gd name="connsiteX159" fmla="*/ 100169 w 743843"/>
                  <a:gd name="connsiteY159" fmla="*/ 585622 h 743846"/>
                  <a:gd name="connsiteX160" fmla="*/ 93347 w 743843"/>
                  <a:gd name="connsiteY160" fmla="*/ 584121 h 743846"/>
                  <a:gd name="connsiteX161" fmla="*/ 21763 w 743843"/>
                  <a:gd name="connsiteY161" fmla="*/ 371923 h 743846"/>
                  <a:gd name="connsiteX162" fmla="*/ 25533 w 743843"/>
                  <a:gd name="connsiteY162" fmla="*/ 320208 h 743846"/>
                  <a:gd name="connsiteX163" fmla="*/ 29577 w 743843"/>
                  <a:gd name="connsiteY163" fmla="*/ 320027 h 743846"/>
                  <a:gd name="connsiteX164" fmla="*/ 101194 w 743843"/>
                  <a:gd name="connsiteY164" fmla="*/ 338536 h 743846"/>
                  <a:gd name="connsiteX165" fmla="*/ 117568 w 743843"/>
                  <a:gd name="connsiteY165" fmla="*/ 344935 h 743846"/>
                  <a:gd name="connsiteX166" fmla="*/ 219034 w 743843"/>
                  <a:gd name="connsiteY166" fmla="*/ 370181 h 743846"/>
                  <a:gd name="connsiteX167" fmla="*/ 226545 w 743843"/>
                  <a:gd name="connsiteY167" fmla="*/ 370774 h 743846"/>
                  <a:gd name="connsiteX168" fmla="*/ 235981 w 743843"/>
                  <a:gd name="connsiteY168" fmla="*/ 369208 h 743846"/>
                  <a:gd name="connsiteX169" fmla="*/ 259262 w 743843"/>
                  <a:gd name="connsiteY169" fmla="*/ 336448 h 743846"/>
                  <a:gd name="connsiteX170" fmla="*/ 269515 w 743843"/>
                  <a:gd name="connsiteY170" fmla="*/ 253239 h 743846"/>
                  <a:gd name="connsiteX171" fmla="*/ 269516 w 743843"/>
                  <a:gd name="connsiteY171" fmla="*/ 253230 h 743846"/>
                  <a:gd name="connsiteX172" fmla="*/ 249029 w 743843"/>
                  <a:gd name="connsiteY172" fmla="*/ 186650 h 743846"/>
                  <a:gd name="connsiteX173" fmla="*/ 242559 w 743843"/>
                  <a:gd name="connsiteY173" fmla="*/ 181667 h 743846"/>
                  <a:gd name="connsiteX174" fmla="*/ 168382 w 743843"/>
                  <a:gd name="connsiteY174" fmla="*/ 127777 h 743846"/>
                  <a:gd name="connsiteX175" fmla="*/ 139031 w 743843"/>
                  <a:gd name="connsiteY175" fmla="*/ 110450 h 743846"/>
                  <a:gd name="connsiteX176" fmla="*/ 371923 w 743843"/>
                  <a:gd name="connsiteY176" fmla="*/ 21763 h 743846"/>
                  <a:gd name="connsiteX177" fmla="*/ 531230 w 743843"/>
                  <a:gd name="connsiteY177" fmla="*/ 59928 h 743846"/>
                  <a:gd name="connsiteX178" fmla="*/ 500812 w 743843"/>
                  <a:gd name="connsiteY178" fmla="*/ 90848 h 743846"/>
                  <a:gd name="connsiteX179" fmla="*/ 500666 w 743843"/>
                  <a:gd name="connsiteY179" fmla="*/ 106236 h 743846"/>
                  <a:gd name="connsiteX180" fmla="*/ 516055 w 743843"/>
                  <a:gd name="connsiteY180" fmla="*/ 106382 h 743846"/>
                  <a:gd name="connsiteX181" fmla="*/ 550875 w 743843"/>
                  <a:gd name="connsiteY181" fmla="*/ 70880 h 743846"/>
                  <a:gd name="connsiteX182" fmla="*/ 560633 w 743843"/>
                  <a:gd name="connsiteY182" fmla="*/ 76924 h 743846"/>
                  <a:gd name="connsiteX183" fmla="*/ 560632 w 743843"/>
                  <a:gd name="connsiteY183" fmla="*/ 76844 h 743846"/>
                  <a:gd name="connsiteX184" fmla="*/ 597252 w 743843"/>
                  <a:gd name="connsiteY184" fmla="*/ 103900 h 743846"/>
                  <a:gd name="connsiteX185" fmla="*/ 591732 w 743843"/>
                  <a:gd name="connsiteY185" fmla="*/ 126006 h 743846"/>
                  <a:gd name="connsiteX186" fmla="*/ 638887 w 743843"/>
                  <a:gd name="connsiteY186" fmla="*/ 173161 h 743846"/>
                  <a:gd name="connsiteX187" fmla="*/ 657569 w 743843"/>
                  <a:gd name="connsiteY187" fmla="*/ 169293 h 743846"/>
                  <a:gd name="connsiteX188" fmla="*/ 722081 w 743843"/>
                  <a:gd name="connsiteY188" fmla="*/ 371922 h 743846"/>
                  <a:gd name="connsiteX189" fmla="*/ 620099 w 743843"/>
                  <a:gd name="connsiteY189" fmla="*/ 618931 h 743846"/>
                  <a:gd name="connsiteX190" fmla="*/ 182858 w 743843"/>
                  <a:gd name="connsiteY190" fmla="*/ 499516 h 743846"/>
                  <a:gd name="connsiteX191" fmla="*/ 134383 w 743843"/>
                  <a:gd name="connsiteY191" fmla="*/ 469341 h 743846"/>
                  <a:gd name="connsiteX192" fmla="*/ 129391 w 743843"/>
                  <a:gd name="connsiteY192" fmla="*/ 460526 h 743846"/>
                  <a:gd name="connsiteX193" fmla="*/ 134087 w 743843"/>
                  <a:gd name="connsiteY193" fmla="*/ 451552 h 743846"/>
                  <a:gd name="connsiteX194" fmla="*/ 149979 w 743843"/>
                  <a:gd name="connsiteY194" fmla="*/ 440907 h 743846"/>
                  <a:gd name="connsiteX195" fmla="*/ 155878 w 743843"/>
                  <a:gd name="connsiteY195" fmla="*/ 439116 h 743846"/>
                  <a:gd name="connsiteX196" fmla="*/ 158518 w 743843"/>
                  <a:gd name="connsiteY196" fmla="*/ 439452 h 743846"/>
                  <a:gd name="connsiteX197" fmla="*/ 221633 w 743843"/>
                  <a:gd name="connsiteY197" fmla="*/ 455734 h 743846"/>
                  <a:gd name="connsiteX198" fmla="*/ 319836 w 743843"/>
                  <a:gd name="connsiteY198" fmla="*/ 610763 h 743846"/>
                  <a:gd name="connsiteX199" fmla="*/ 309190 w 743843"/>
                  <a:gd name="connsiteY199" fmla="*/ 626657 h 743846"/>
                  <a:gd name="connsiteX200" fmla="*/ 300405 w 743843"/>
                  <a:gd name="connsiteY200" fmla="*/ 631354 h 743846"/>
                  <a:gd name="connsiteX201" fmla="*/ 300215 w 743843"/>
                  <a:gd name="connsiteY201" fmla="*/ 631352 h 743846"/>
                  <a:gd name="connsiteX202" fmla="*/ 291402 w 743843"/>
                  <a:gd name="connsiteY202" fmla="*/ 626359 h 743846"/>
                  <a:gd name="connsiteX203" fmla="*/ 261234 w 743843"/>
                  <a:gd name="connsiteY203" fmla="*/ 577896 h 743846"/>
                  <a:gd name="connsiteX204" fmla="*/ 305010 w 743843"/>
                  <a:gd name="connsiteY204" fmla="*/ 539124 h 743846"/>
                  <a:gd name="connsiteX205" fmla="*/ 321289 w 743843"/>
                  <a:gd name="connsiteY205" fmla="*/ 602223 h 743846"/>
                  <a:gd name="connsiteX206" fmla="*/ 319836 w 743843"/>
                  <a:gd name="connsiteY206" fmla="*/ 610763 h 74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</a:cxnLst>
                <a:rect l="l" t="t" r="r" b="b"/>
                <a:pathLst>
                  <a:path w="743843" h="743846">
                    <a:moveTo>
                      <a:pt x="675004" y="156280"/>
                    </a:moveTo>
                    <a:cubicBezTo>
                      <a:pt x="681886" y="148082"/>
                      <a:pt x="686043" y="137523"/>
                      <a:pt x="686043" y="126006"/>
                    </a:cubicBezTo>
                    <a:cubicBezTo>
                      <a:pt x="686043" y="100005"/>
                      <a:pt x="664888" y="78853"/>
                      <a:pt x="638888" y="78853"/>
                    </a:cubicBezTo>
                    <a:cubicBezTo>
                      <a:pt x="628740" y="78853"/>
                      <a:pt x="619338" y="82087"/>
                      <a:pt x="611636" y="87563"/>
                    </a:cubicBezTo>
                    <a:cubicBezTo>
                      <a:pt x="544645" y="30899"/>
                      <a:pt x="460666" y="0"/>
                      <a:pt x="371923" y="0"/>
                    </a:cubicBezTo>
                    <a:cubicBezTo>
                      <a:pt x="272579" y="0"/>
                      <a:pt x="179181" y="38686"/>
                      <a:pt x="108934" y="108934"/>
                    </a:cubicBezTo>
                    <a:cubicBezTo>
                      <a:pt x="38687" y="179181"/>
                      <a:pt x="0" y="272579"/>
                      <a:pt x="0" y="371923"/>
                    </a:cubicBezTo>
                    <a:cubicBezTo>
                      <a:pt x="0" y="450686"/>
                      <a:pt x="24345" y="525694"/>
                      <a:pt x="69429" y="588407"/>
                    </a:cubicBezTo>
                    <a:cubicBezTo>
                      <a:pt x="67617" y="589357"/>
                      <a:pt x="65864" y="590437"/>
                      <a:pt x="64199" y="591671"/>
                    </a:cubicBezTo>
                    <a:lnTo>
                      <a:pt x="48113" y="603608"/>
                    </a:lnTo>
                    <a:cubicBezTo>
                      <a:pt x="39494" y="610002"/>
                      <a:pt x="34842" y="620208"/>
                      <a:pt x="35670" y="630909"/>
                    </a:cubicBezTo>
                    <a:cubicBezTo>
                      <a:pt x="36498" y="641609"/>
                      <a:pt x="42664" y="650980"/>
                      <a:pt x="52165" y="655973"/>
                    </a:cubicBezTo>
                    <a:lnTo>
                      <a:pt x="86655" y="674100"/>
                    </a:lnTo>
                    <a:lnTo>
                      <a:pt x="104782" y="708590"/>
                    </a:lnTo>
                    <a:cubicBezTo>
                      <a:pt x="109775" y="718090"/>
                      <a:pt x="119145" y="724256"/>
                      <a:pt x="129845" y="725084"/>
                    </a:cubicBezTo>
                    <a:cubicBezTo>
                      <a:pt x="130663" y="725148"/>
                      <a:pt x="131476" y="725179"/>
                      <a:pt x="132285" y="725179"/>
                    </a:cubicBezTo>
                    <a:cubicBezTo>
                      <a:pt x="142082" y="725179"/>
                      <a:pt x="151240" y="720602"/>
                      <a:pt x="157148" y="712641"/>
                    </a:cubicBezTo>
                    <a:lnTo>
                      <a:pt x="169084" y="696555"/>
                    </a:lnTo>
                    <a:cubicBezTo>
                      <a:pt x="171255" y="693628"/>
                      <a:pt x="172976" y="690442"/>
                      <a:pt x="174260" y="687106"/>
                    </a:cubicBezTo>
                    <a:cubicBezTo>
                      <a:pt x="232920" y="724051"/>
                      <a:pt x="300896" y="743846"/>
                      <a:pt x="371922" y="743846"/>
                    </a:cubicBezTo>
                    <a:cubicBezTo>
                      <a:pt x="471266" y="743846"/>
                      <a:pt x="564663" y="705160"/>
                      <a:pt x="634910" y="634913"/>
                    </a:cubicBezTo>
                    <a:cubicBezTo>
                      <a:pt x="705157" y="564666"/>
                      <a:pt x="743843" y="471269"/>
                      <a:pt x="743843" y="371924"/>
                    </a:cubicBezTo>
                    <a:cubicBezTo>
                      <a:pt x="743845" y="293510"/>
                      <a:pt x="719706" y="218823"/>
                      <a:pt x="675004" y="156280"/>
                    </a:cubicBezTo>
                    <a:close/>
                    <a:moveTo>
                      <a:pt x="638887" y="100617"/>
                    </a:moveTo>
                    <a:cubicBezTo>
                      <a:pt x="652888" y="100617"/>
                      <a:pt x="664279" y="112007"/>
                      <a:pt x="664279" y="126008"/>
                    </a:cubicBezTo>
                    <a:cubicBezTo>
                      <a:pt x="664279" y="140010"/>
                      <a:pt x="652888" y="151400"/>
                      <a:pt x="638887" y="151400"/>
                    </a:cubicBezTo>
                    <a:cubicBezTo>
                      <a:pt x="624886" y="151400"/>
                      <a:pt x="613496" y="140010"/>
                      <a:pt x="613496" y="126008"/>
                    </a:cubicBezTo>
                    <a:cubicBezTo>
                      <a:pt x="613496" y="112007"/>
                      <a:pt x="624886" y="100617"/>
                      <a:pt x="638887" y="100617"/>
                    </a:cubicBezTo>
                    <a:close/>
                    <a:moveTo>
                      <a:pt x="32927" y="283724"/>
                    </a:moveTo>
                    <a:cubicBezTo>
                      <a:pt x="47746" y="226367"/>
                      <a:pt x="77027" y="173585"/>
                      <a:pt x="118954" y="129823"/>
                    </a:cubicBezTo>
                    <a:cubicBezTo>
                      <a:pt x="118957" y="129826"/>
                      <a:pt x="118962" y="129829"/>
                      <a:pt x="118965" y="129833"/>
                    </a:cubicBezTo>
                    <a:cubicBezTo>
                      <a:pt x="119421" y="129357"/>
                      <a:pt x="119881" y="128884"/>
                      <a:pt x="120336" y="128408"/>
                    </a:cubicBezTo>
                    <a:cubicBezTo>
                      <a:pt x="121036" y="127686"/>
                      <a:pt x="121738" y="126965"/>
                      <a:pt x="122444" y="126248"/>
                    </a:cubicBezTo>
                    <a:cubicBezTo>
                      <a:pt x="134020" y="132312"/>
                      <a:pt x="145500" y="138976"/>
                      <a:pt x="156658" y="146111"/>
                    </a:cubicBezTo>
                    <a:cubicBezTo>
                      <a:pt x="180897" y="161619"/>
                      <a:pt x="205492" y="180574"/>
                      <a:pt x="229276" y="198905"/>
                    </a:cubicBezTo>
                    <a:lnTo>
                      <a:pt x="235761" y="203902"/>
                    </a:lnTo>
                    <a:cubicBezTo>
                      <a:pt x="248100" y="213388"/>
                      <a:pt x="251532" y="226317"/>
                      <a:pt x="247994" y="250009"/>
                    </a:cubicBezTo>
                    <a:cubicBezTo>
                      <a:pt x="243146" y="282300"/>
                      <a:pt x="239838" y="309155"/>
                      <a:pt x="237588" y="334510"/>
                    </a:cubicBezTo>
                    <a:cubicBezTo>
                      <a:pt x="237095" y="339983"/>
                      <a:pt x="233348" y="347011"/>
                      <a:pt x="228541" y="348756"/>
                    </a:cubicBezTo>
                    <a:cubicBezTo>
                      <a:pt x="227094" y="349284"/>
                      <a:pt x="223809" y="348854"/>
                      <a:pt x="221823" y="348596"/>
                    </a:cubicBezTo>
                    <a:cubicBezTo>
                      <a:pt x="188861" y="344379"/>
                      <a:pt x="156366" y="336295"/>
                      <a:pt x="125241" y="324570"/>
                    </a:cubicBezTo>
                    <a:cubicBezTo>
                      <a:pt x="119944" y="322573"/>
                      <a:pt x="114503" y="320410"/>
                      <a:pt x="109242" y="318315"/>
                    </a:cubicBezTo>
                    <a:cubicBezTo>
                      <a:pt x="84445" y="308446"/>
                      <a:pt x="58826" y="298250"/>
                      <a:pt x="31076" y="298250"/>
                    </a:cubicBezTo>
                    <a:cubicBezTo>
                      <a:pt x="30559" y="298250"/>
                      <a:pt x="30036" y="298255"/>
                      <a:pt x="29517" y="298262"/>
                    </a:cubicBezTo>
                    <a:cubicBezTo>
                      <a:pt x="30559" y="293382"/>
                      <a:pt x="31712" y="288541"/>
                      <a:pt x="32954" y="283731"/>
                    </a:cubicBezTo>
                    <a:cubicBezTo>
                      <a:pt x="32944" y="283729"/>
                      <a:pt x="32936" y="283726"/>
                      <a:pt x="32927" y="283724"/>
                    </a:cubicBezTo>
                    <a:close/>
                    <a:moveTo>
                      <a:pt x="151607" y="683586"/>
                    </a:moveTo>
                    <a:lnTo>
                      <a:pt x="139672" y="699671"/>
                    </a:lnTo>
                    <a:cubicBezTo>
                      <a:pt x="136921" y="703378"/>
                      <a:pt x="133058" y="703505"/>
                      <a:pt x="131524" y="703383"/>
                    </a:cubicBezTo>
                    <a:cubicBezTo>
                      <a:pt x="129991" y="703264"/>
                      <a:pt x="126194" y="702548"/>
                      <a:pt x="124046" y="698463"/>
                    </a:cubicBezTo>
                    <a:lnTo>
                      <a:pt x="104346" y="660978"/>
                    </a:lnTo>
                    <a:cubicBezTo>
                      <a:pt x="103320" y="659027"/>
                      <a:pt x="101727" y="657433"/>
                      <a:pt x="99776" y="656409"/>
                    </a:cubicBezTo>
                    <a:lnTo>
                      <a:pt x="62291" y="636708"/>
                    </a:lnTo>
                    <a:cubicBezTo>
                      <a:pt x="58204" y="634559"/>
                      <a:pt x="57487" y="630761"/>
                      <a:pt x="57369" y="629228"/>
                    </a:cubicBezTo>
                    <a:cubicBezTo>
                      <a:pt x="57250" y="627696"/>
                      <a:pt x="57375" y="623834"/>
                      <a:pt x="61083" y="621084"/>
                    </a:cubicBezTo>
                    <a:lnTo>
                      <a:pt x="77168" y="609147"/>
                    </a:lnTo>
                    <a:cubicBezTo>
                      <a:pt x="80369" y="606774"/>
                      <a:pt x="84233" y="605534"/>
                      <a:pt x="88136" y="605534"/>
                    </a:cubicBezTo>
                    <a:cubicBezTo>
                      <a:pt x="89981" y="605534"/>
                      <a:pt x="91836" y="605812"/>
                      <a:pt x="93633" y="606377"/>
                    </a:cubicBezTo>
                    <a:lnTo>
                      <a:pt x="107551" y="610757"/>
                    </a:lnTo>
                    <a:cubicBezTo>
                      <a:pt x="108978" y="621165"/>
                      <a:pt x="113678" y="631188"/>
                      <a:pt x="121622" y="639132"/>
                    </a:cubicBezTo>
                    <a:cubicBezTo>
                      <a:pt x="129567" y="647078"/>
                      <a:pt x="139590" y="651782"/>
                      <a:pt x="149998" y="653209"/>
                    </a:cubicBezTo>
                    <a:lnTo>
                      <a:pt x="154377" y="667122"/>
                    </a:lnTo>
                    <a:cubicBezTo>
                      <a:pt x="156138" y="672719"/>
                      <a:pt x="155102" y="678874"/>
                      <a:pt x="151607" y="683586"/>
                    </a:cubicBezTo>
                    <a:close/>
                    <a:moveTo>
                      <a:pt x="620099" y="618931"/>
                    </a:moveTo>
                    <a:cubicBezTo>
                      <a:pt x="620099" y="618926"/>
                      <a:pt x="620097" y="618923"/>
                      <a:pt x="620096" y="618919"/>
                    </a:cubicBezTo>
                    <a:cubicBezTo>
                      <a:pt x="616337" y="622696"/>
                      <a:pt x="612486" y="626397"/>
                      <a:pt x="608543" y="630017"/>
                    </a:cubicBezTo>
                    <a:cubicBezTo>
                      <a:pt x="608276" y="630263"/>
                      <a:pt x="608014" y="630513"/>
                      <a:pt x="607747" y="630757"/>
                    </a:cubicBezTo>
                    <a:cubicBezTo>
                      <a:pt x="596132" y="624218"/>
                      <a:pt x="586405" y="617551"/>
                      <a:pt x="578160" y="610490"/>
                    </a:cubicBezTo>
                    <a:cubicBezTo>
                      <a:pt x="555752" y="591295"/>
                      <a:pt x="542872" y="566943"/>
                      <a:pt x="542826" y="543680"/>
                    </a:cubicBezTo>
                    <a:cubicBezTo>
                      <a:pt x="542809" y="532652"/>
                      <a:pt x="545533" y="521589"/>
                      <a:pt x="548415" y="509873"/>
                    </a:cubicBezTo>
                    <a:cubicBezTo>
                      <a:pt x="549923" y="503749"/>
                      <a:pt x="551482" y="497418"/>
                      <a:pt x="552656" y="490972"/>
                    </a:cubicBezTo>
                    <a:cubicBezTo>
                      <a:pt x="555997" y="472644"/>
                      <a:pt x="556538" y="446998"/>
                      <a:pt x="540141" y="428904"/>
                    </a:cubicBezTo>
                    <a:cubicBezTo>
                      <a:pt x="530313" y="418049"/>
                      <a:pt x="516476" y="412538"/>
                      <a:pt x="504270" y="407677"/>
                    </a:cubicBezTo>
                    <a:cubicBezTo>
                      <a:pt x="490742" y="402290"/>
                      <a:pt x="479059" y="397637"/>
                      <a:pt x="474694" y="387711"/>
                    </a:cubicBezTo>
                    <a:cubicBezTo>
                      <a:pt x="472448" y="382611"/>
                      <a:pt x="472328" y="376080"/>
                      <a:pt x="472201" y="369163"/>
                    </a:cubicBezTo>
                    <a:cubicBezTo>
                      <a:pt x="472095" y="363392"/>
                      <a:pt x="471986" y="357422"/>
                      <a:pt x="470735" y="351254"/>
                    </a:cubicBezTo>
                    <a:cubicBezTo>
                      <a:pt x="468300" y="339250"/>
                      <a:pt x="462337" y="329428"/>
                      <a:pt x="454637" y="320987"/>
                    </a:cubicBezTo>
                    <a:cubicBezTo>
                      <a:pt x="458616" y="316854"/>
                      <a:pt x="458723" y="310288"/>
                      <a:pt x="454767" y="306039"/>
                    </a:cubicBezTo>
                    <a:cubicBezTo>
                      <a:pt x="450672" y="301640"/>
                      <a:pt x="443785" y="301396"/>
                      <a:pt x="439388" y="305490"/>
                    </a:cubicBezTo>
                    <a:lnTo>
                      <a:pt x="438390" y="306420"/>
                    </a:lnTo>
                    <a:cubicBezTo>
                      <a:pt x="432507" y="301926"/>
                      <a:pt x="426376" y="297793"/>
                      <a:pt x="420468" y="293809"/>
                    </a:cubicBezTo>
                    <a:cubicBezTo>
                      <a:pt x="418601" y="292549"/>
                      <a:pt x="416747" y="291301"/>
                      <a:pt x="414928" y="290058"/>
                    </a:cubicBezTo>
                    <a:cubicBezTo>
                      <a:pt x="405966" y="283925"/>
                      <a:pt x="377233" y="262175"/>
                      <a:pt x="383762" y="239752"/>
                    </a:cubicBezTo>
                    <a:cubicBezTo>
                      <a:pt x="384093" y="238615"/>
                      <a:pt x="384555" y="237357"/>
                      <a:pt x="385043" y="236023"/>
                    </a:cubicBezTo>
                    <a:cubicBezTo>
                      <a:pt x="386357" y="232443"/>
                      <a:pt x="387988" y="227986"/>
                      <a:pt x="388126" y="222868"/>
                    </a:cubicBezTo>
                    <a:cubicBezTo>
                      <a:pt x="388511" y="209367"/>
                      <a:pt x="379412" y="199884"/>
                      <a:pt x="372102" y="192264"/>
                    </a:cubicBezTo>
                    <a:cubicBezTo>
                      <a:pt x="366057" y="185964"/>
                      <a:pt x="362147" y="181573"/>
                      <a:pt x="362872" y="178064"/>
                    </a:cubicBezTo>
                    <a:cubicBezTo>
                      <a:pt x="364859" y="168439"/>
                      <a:pt x="373379" y="167168"/>
                      <a:pt x="402498" y="172152"/>
                    </a:cubicBezTo>
                    <a:cubicBezTo>
                      <a:pt x="415944" y="174454"/>
                      <a:pt x="427555" y="176443"/>
                      <a:pt x="436700" y="173377"/>
                    </a:cubicBezTo>
                    <a:cubicBezTo>
                      <a:pt x="446373" y="170153"/>
                      <a:pt x="453999" y="163494"/>
                      <a:pt x="459560" y="158635"/>
                    </a:cubicBezTo>
                    <a:cubicBezTo>
                      <a:pt x="465929" y="153083"/>
                      <a:pt x="472322" y="147401"/>
                      <a:pt x="478559" y="141748"/>
                    </a:cubicBezTo>
                    <a:cubicBezTo>
                      <a:pt x="483010" y="137710"/>
                      <a:pt x="483347" y="130830"/>
                      <a:pt x="479311" y="126377"/>
                    </a:cubicBezTo>
                    <a:cubicBezTo>
                      <a:pt x="475274" y="121925"/>
                      <a:pt x="468395" y="121585"/>
                      <a:pt x="463941" y="125623"/>
                    </a:cubicBezTo>
                    <a:cubicBezTo>
                      <a:pt x="457810" y="131183"/>
                      <a:pt x="451523" y="136769"/>
                      <a:pt x="445251" y="142237"/>
                    </a:cubicBezTo>
                    <a:cubicBezTo>
                      <a:pt x="439641" y="147138"/>
                      <a:pt x="434941" y="151023"/>
                      <a:pt x="429805" y="152734"/>
                    </a:cubicBezTo>
                    <a:cubicBezTo>
                      <a:pt x="425829" y="154066"/>
                      <a:pt x="414930" y="152199"/>
                      <a:pt x="406169" y="150701"/>
                    </a:cubicBezTo>
                    <a:cubicBezTo>
                      <a:pt x="394644" y="148729"/>
                      <a:pt x="381583" y="146494"/>
                      <a:pt x="370281" y="147970"/>
                    </a:cubicBezTo>
                    <a:cubicBezTo>
                      <a:pt x="350386" y="150572"/>
                      <a:pt x="343680" y="163379"/>
                      <a:pt x="341558" y="173662"/>
                    </a:cubicBezTo>
                    <a:cubicBezTo>
                      <a:pt x="338462" y="188642"/>
                      <a:pt x="348406" y="199005"/>
                      <a:pt x="356397" y="207333"/>
                    </a:cubicBezTo>
                    <a:cubicBezTo>
                      <a:pt x="361591" y="212744"/>
                      <a:pt x="366495" y="217857"/>
                      <a:pt x="366370" y="222265"/>
                    </a:cubicBezTo>
                    <a:cubicBezTo>
                      <a:pt x="366328" y="223841"/>
                      <a:pt x="365491" y="226122"/>
                      <a:pt x="364608" y="228535"/>
                    </a:cubicBezTo>
                    <a:cubicBezTo>
                      <a:pt x="364017" y="230146"/>
                      <a:pt x="363407" y="231813"/>
                      <a:pt x="362868" y="233659"/>
                    </a:cubicBezTo>
                    <a:cubicBezTo>
                      <a:pt x="355593" y="258645"/>
                      <a:pt x="370088" y="285747"/>
                      <a:pt x="402642" y="308019"/>
                    </a:cubicBezTo>
                    <a:cubicBezTo>
                      <a:pt x="404503" y="309292"/>
                      <a:pt x="406394" y="310569"/>
                      <a:pt x="408300" y="311852"/>
                    </a:cubicBezTo>
                    <a:cubicBezTo>
                      <a:pt x="413090" y="315081"/>
                      <a:pt x="417919" y="318341"/>
                      <a:pt x="422513" y="321722"/>
                    </a:cubicBezTo>
                    <a:cubicBezTo>
                      <a:pt x="419966" y="325794"/>
                      <a:pt x="420341" y="331215"/>
                      <a:pt x="423770" y="334896"/>
                    </a:cubicBezTo>
                    <a:cubicBezTo>
                      <a:pt x="425914" y="337199"/>
                      <a:pt x="428821" y="338363"/>
                      <a:pt x="431736" y="338363"/>
                    </a:cubicBezTo>
                    <a:cubicBezTo>
                      <a:pt x="434200" y="338363"/>
                      <a:pt x="436664" y="337519"/>
                      <a:pt x="438682" y="335839"/>
                    </a:cubicBezTo>
                    <a:cubicBezTo>
                      <a:pt x="443998" y="341733"/>
                      <a:pt x="447907" y="348201"/>
                      <a:pt x="449405" y="355582"/>
                    </a:cubicBezTo>
                    <a:cubicBezTo>
                      <a:pt x="450262" y="359806"/>
                      <a:pt x="450349" y="364544"/>
                      <a:pt x="450441" y="369561"/>
                    </a:cubicBezTo>
                    <a:cubicBezTo>
                      <a:pt x="450593" y="377914"/>
                      <a:pt x="450768" y="387383"/>
                      <a:pt x="454775" y="396479"/>
                    </a:cubicBezTo>
                    <a:cubicBezTo>
                      <a:pt x="462726" y="414559"/>
                      <a:pt x="480519" y="421646"/>
                      <a:pt x="496218" y="427896"/>
                    </a:cubicBezTo>
                    <a:cubicBezTo>
                      <a:pt x="507198" y="432269"/>
                      <a:pt x="517569" y="436401"/>
                      <a:pt x="524013" y="443515"/>
                    </a:cubicBezTo>
                    <a:cubicBezTo>
                      <a:pt x="535005" y="455643"/>
                      <a:pt x="533262" y="476011"/>
                      <a:pt x="531247" y="487069"/>
                    </a:cubicBezTo>
                    <a:cubicBezTo>
                      <a:pt x="530191" y="492860"/>
                      <a:pt x="528779" y="498598"/>
                      <a:pt x="527284" y="504670"/>
                    </a:cubicBezTo>
                    <a:cubicBezTo>
                      <a:pt x="524215" y="517137"/>
                      <a:pt x="521041" y="530030"/>
                      <a:pt x="521063" y="543718"/>
                    </a:cubicBezTo>
                    <a:cubicBezTo>
                      <a:pt x="521122" y="573332"/>
                      <a:pt x="536774" y="603695"/>
                      <a:pt x="564004" y="627020"/>
                    </a:cubicBezTo>
                    <a:cubicBezTo>
                      <a:pt x="571628" y="633549"/>
                      <a:pt x="580299" y="639725"/>
                      <a:pt x="590236" y="645716"/>
                    </a:cubicBezTo>
                    <a:cubicBezTo>
                      <a:pt x="528430" y="695194"/>
                      <a:pt x="452248" y="722080"/>
                      <a:pt x="371923" y="722080"/>
                    </a:cubicBezTo>
                    <a:cubicBezTo>
                      <a:pt x="300839" y="722080"/>
                      <a:pt x="233005" y="701014"/>
                      <a:pt x="175501" y="661882"/>
                    </a:cubicBezTo>
                    <a:cubicBezTo>
                      <a:pt x="175381" y="661451"/>
                      <a:pt x="175272" y="661016"/>
                      <a:pt x="175137" y="660588"/>
                    </a:cubicBezTo>
                    <a:lnTo>
                      <a:pt x="172197" y="651249"/>
                    </a:lnTo>
                    <a:cubicBezTo>
                      <a:pt x="178526" y="649196"/>
                      <a:pt x="184533" y="645843"/>
                      <a:pt x="189798" y="641169"/>
                    </a:cubicBezTo>
                    <a:lnTo>
                      <a:pt x="198042" y="633873"/>
                    </a:lnTo>
                    <a:cubicBezTo>
                      <a:pt x="202541" y="629889"/>
                      <a:pt x="202961" y="623013"/>
                      <a:pt x="198977" y="618512"/>
                    </a:cubicBezTo>
                    <a:cubicBezTo>
                      <a:pt x="194995" y="614011"/>
                      <a:pt x="188117" y="613595"/>
                      <a:pt x="183617" y="617575"/>
                    </a:cubicBezTo>
                    <a:lnTo>
                      <a:pt x="175362" y="624883"/>
                    </a:lnTo>
                    <a:cubicBezTo>
                      <a:pt x="164310" y="634697"/>
                      <a:pt x="147463" y="634196"/>
                      <a:pt x="137012" y="623742"/>
                    </a:cubicBezTo>
                    <a:cubicBezTo>
                      <a:pt x="126560" y="613292"/>
                      <a:pt x="126060" y="596448"/>
                      <a:pt x="135881" y="585385"/>
                    </a:cubicBezTo>
                    <a:cubicBezTo>
                      <a:pt x="135881" y="585385"/>
                      <a:pt x="295971" y="405020"/>
                      <a:pt x="297774" y="403326"/>
                    </a:cubicBezTo>
                    <a:cubicBezTo>
                      <a:pt x="312446" y="389550"/>
                      <a:pt x="336197" y="384590"/>
                      <a:pt x="356180" y="404577"/>
                    </a:cubicBezTo>
                    <a:cubicBezTo>
                      <a:pt x="376165" y="424560"/>
                      <a:pt x="371208" y="448311"/>
                      <a:pt x="357431" y="462982"/>
                    </a:cubicBezTo>
                    <a:cubicBezTo>
                      <a:pt x="355731" y="464790"/>
                      <a:pt x="221708" y="583836"/>
                      <a:pt x="221708" y="583836"/>
                    </a:cubicBezTo>
                    <a:cubicBezTo>
                      <a:pt x="217210" y="587820"/>
                      <a:pt x="216792" y="594698"/>
                      <a:pt x="220777" y="599197"/>
                    </a:cubicBezTo>
                    <a:cubicBezTo>
                      <a:pt x="224762" y="603695"/>
                      <a:pt x="231638" y="604113"/>
                      <a:pt x="236138" y="600128"/>
                    </a:cubicBezTo>
                    <a:lnTo>
                      <a:pt x="244714" y="592533"/>
                    </a:lnTo>
                    <a:lnTo>
                      <a:pt x="272930" y="637862"/>
                    </a:lnTo>
                    <a:cubicBezTo>
                      <a:pt x="278761" y="647227"/>
                      <a:pt x="288826" y="652930"/>
                      <a:pt x="299857" y="653114"/>
                    </a:cubicBezTo>
                    <a:cubicBezTo>
                      <a:pt x="300040" y="653117"/>
                      <a:pt x="300223" y="653119"/>
                      <a:pt x="300406" y="653119"/>
                    </a:cubicBezTo>
                    <a:cubicBezTo>
                      <a:pt x="311227" y="653119"/>
                      <a:pt x="321240" y="647782"/>
                      <a:pt x="327276" y="638771"/>
                    </a:cubicBezTo>
                    <a:lnTo>
                      <a:pt x="337921" y="622878"/>
                    </a:lnTo>
                    <a:cubicBezTo>
                      <a:pt x="343050" y="615223"/>
                      <a:pt x="344671" y="605716"/>
                      <a:pt x="342368" y="596791"/>
                    </a:cubicBezTo>
                    <a:lnTo>
                      <a:pt x="323312" y="522925"/>
                    </a:lnTo>
                    <a:lnTo>
                      <a:pt x="366693" y="484505"/>
                    </a:lnTo>
                    <a:cubicBezTo>
                      <a:pt x="366792" y="484418"/>
                      <a:pt x="366890" y="484328"/>
                      <a:pt x="366985" y="484237"/>
                    </a:cubicBezTo>
                    <a:cubicBezTo>
                      <a:pt x="369154" y="482169"/>
                      <a:pt x="371276" y="480032"/>
                      <a:pt x="373294" y="477885"/>
                    </a:cubicBezTo>
                    <a:cubicBezTo>
                      <a:pt x="400946" y="448440"/>
                      <a:pt x="393358" y="410979"/>
                      <a:pt x="371570" y="389191"/>
                    </a:cubicBezTo>
                    <a:cubicBezTo>
                      <a:pt x="349782" y="367403"/>
                      <a:pt x="312319" y="359814"/>
                      <a:pt x="282872" y="387468"/>
                    </a:cubicBezTo>
                    <a:cubicBezTo>
                      <a:pt x="280731" y="389482"/>
                      <a:pt x="278596" y="391603"/>
                      <a:pt x="276525" y="393774"/>
                    </a:cubicBezTo>
                    <a:cubicBezTo>
                      <a:pt x="276433" y="393869"/>
                      <a:pt x="276343" y="393970"/>
                      <a:pt x="276255" y="394068"/>
                    </a:cubicBezTo>
                    <a:lnTo>
                      <a:pt x="237839" y="437442"/>
                    </a:lnTo>
                    <a:lnTo>
                      <a:pt x="163956" y="418381"/>
                    </a:lnTo>
                    <a:cubicBezTo>
                      <a:pt x="155037" y="416083"/>
                      <a:pt x="145528" y="417702"/>
                      <a:pt x="137872" y="422829"/>
                    </a:cubicBezTo>
                    <a:lnTo>
                      <a:pt x="121978" y="433473"/>
                    </a:lnTo>
                    <a:cubicBezTo>
                      <a:pt x="112812" y="439613"/>
                      <a:pt x="107449" y="449863"/>
                      <a:pt x="107632" y="460893"/>
                    </a:cubicBezTo>
                    <a:cubicBezTo>
                      <a:pt x="107817" y="471922"/>
                      <a:pt x="113518" y="481990"/>
                      <a:pt x="122884" y="487821"/>
                    </a:cubicBezTo>
                    <a:lnTo>
                      <a:pt x="168225" y="516045"/>
                    </a:lnTo>
                    <a:lnTo>
                      <a:pt x="119598" y="570950"/>
                    </a:lnTo>
                    <a:cubicBezTo>
                      <a:pt x="114920" y="576219"/>
                      <a:pt x="111574" y="582232"/>
                      <a:pt x="109520" y="588565"/>
                    </a:cubicBezTo>
                    <a:lnTo>
                      <a:pt x="100169" y="585622"/>
                    </a:lnTo>
                    <a:cubicBezTo>
                      <a:pt x="97928" y="584916"/>
                      <a:pt x="95644" y="584420"/>
                      <a:pt x="93347" y="584121"/>
                    </a:cubicBezTo>
                    <a:cubicBezTo>
                      <a:pt x="46919" y="523435"/>
                      <a:pt x="21763" y="449617"/>
                      <a:pt x="21763" y="371923"/>
                    </a:cubicBezTo>
                    <a:cubicBezTo>
                      <a:pt x="21763" y="354454"/>
                      <a:pt x="23036" y="337182"/>
                      <a:pt x="25533" y="320208"/>
                    </a:cubicBezTo>
                    <a:cubicBezTo>
                      <a:pt x="26887" y="320124"/>
                      <a:pt x="28240" y="320050"/>
                      <a:pt x="29577" y="320027"/>
                    </a:cubicBezTo>
                    <a:cubicBezTo>
                      <a:pt x="53718" y="319602"/>
                      <a:pt x="76761" y="328815"/>
                      <a:pt x="101194" y="338536"/>
                    </a:cubicBezTo>
                    <a:cubicBezTo>
                      <a:pt x="106547" y="340667"/>
                      <a:pt x="112081" y="342868"/>
                      <a:pt x="117568" y="344935"/>
                    </a:cubicBezTo>
                    <a:cubicBezTo>
                      <a:pt x="150274" y="357257"/>
                      <a:pt x="184422" y="365750"/>
                      <a:pt x="219034" y="370181"/>
                    </a:cubicBezTo>
                    <a:cubicBezTo>
                      <a:pt x="221464" y="370496"/>
                      <a:pt x="223972" y="370774"/>
                      <a:pt x="226545" y="370774"/>
                    </a:cubicBezTo>
                    <a:cubicBezTo>
                      <a:pt x="229606" y="370774"/>
                      <a:pt x="232758" y="370383"/>
                      <a:pt x="235981" y="369208"/>
                    </a:cubicBezTo>
                    <a:cubicBezTo>
                      <a:pt x="250422" y="363964"/>
                      <a:pt x="258171" y="348557"/>
                      <a:pt x="259262" y="336448"/>
                    </a:cubicBezTo>
                    <a:cubicBezTo>
                      <a:pt x="261475" y="311528"/>
                      <a:pt x="264732" y="285088"/>
                      <a:pt x="269515" y="253239"/>
                    </a:cubicBezTo>
                    <a:cubicBezTo>
                      <a:pt x="269515" y="253236"/>
                      <a:pt x="269515" y="253233"/>
                      <a:pt x="269516" y="253230"/>
                    </a:cubicBezTo>
                    <a:cubicBezTo>
                      <a:pt x="272686" y="232003"/>
                      <a:pt x="273223" y="205251"/>
                      <a:pt x="249029" y="186650"/>
                    </a:cubicBezTo>
                    <a:lnTo>
                      <a:pt x="242559" y="181667"/>
                    </a:lnTo>
                    <a:cubicBezTo>
                      <a:pt x="219529" y="163918"/>
                      <a:pt x="193426" y="143799"/>
                      <a:pt x="168382" y="127777"/>
                    </a:cubicBezTo>
                    <a:cubicBezTo>
                      <a:pt x="158785" y="121641"/>
                      <a:pt x="148957" y="115850"/>
                      <a:pt x="139031" y="110450"/>
                    </a:cubicBezTo>
                    <a:cubicBezTo>
                      <a:pt x="203230" y="53124"/>
                      <a:pt x="285162" y="21763"/>
                      <a:pt x="371923" y="21763"/>
                    </a:cubicBezTo>
                    <a:cubicBezTo>
                      <a:pt x="428236" y="21763"/>
                      <a:pt x="482511" y="34985"/>
                      <a:pt x="531230" y="59928"/>
                    </a:cubicBezTo>
                    <a:cubicBezTo>
                      <a:pt x="521266" y="70395"/>
                      <a:pt x="511089" y="80763"/>
                      <a:pt x="500812" y="90848"/>
                    </a:cubicBezTo>
                    <a:cubicBezTo>
                      <a:pt x="496522" y="95057"/>
                      <a:pt x="496458" y="101948"/>
                      <a:pt x="500666" y="106236"/>
                    </a:cubicBezTo>
                    <a:cubicBezTo>
                      <a:pt x="504877" y="110527"/>
                      <a:pt x="511765" y="110592"/>
                      <a:pt x="516055" y="106382"/>
                    </a:cubicBezTo>
                    <a:cubicBezTo>
                      <a:pt x="527836" y="94821"/>
                      <a:pt x="539521" y="82907"/>
                      <a:pt x="550875" y="70880"/>
                    </a:cubicBezTo>
                    <a:cubicBezTo>
                      <a:pt x="554164" y="72840"/>
                      <a:pt x="557414" y="74860"/>
                      <a:pt x="560633" y="76924"/>
                    </a:cubicBezTo>
                    <a:cubicBezTo>
                      <a:pt x="560632" y="76898"/>
                      <a:pt x="560633" y="76870"/>
                      <a:pt x="560632" y="76844"/>
                    </a:cubicBezTo>
                    <a:cubicBezTo>
                      <a:pt x="573341" y="85008"/>
                      <a:pt x="585565" y="94046"/>
                      <a:pt x="597252" y="103900"/>
                    </a:cubicBezTo>
                    <a:cubicBezTo>
                      <a:pt x="593734" y="110499"/>
                      <a:pt x="591732" y="118022"/>
                      <a:pt x="591732" y="126006"/>
                    </a:cubicBezTo>
                    <a:cubicBezTo>
                      <a:pt x="591732" y="152008"/>
                      <a:pt x="612886" y="173161"/>
                      <a:pt x="638887" y="173161"/>
                    </a:cubicBezTo>
                    <a:cubicBezTo>
                      <a:pt x="645520" y="173161"/>
                      <a:pt x="651836" y="171776"/>
                      <a:pt x="657569" y="169293"/>
                    </a:cubicBezTo>
                    <a:cubicBezTo>
                      <a:pt x="699469" y="228095"/>
                      <a:pt x="722081" y="298265"/>
                      <a:pt x="722081" y="371922"/>
                    </a:cubicBezTo>
                    <a:cubicBezTo>
                      <a:pt x="722081" y="465177"/>
                      <a:pt x="685865" y="552861"/>
                      <a:pt x="620099" y="618931"/>
                    </a:cubicBezTo>
                    <a:close/>
                    <a:moveTo>
                      <a:pt x="182858" y="499516"/>
                    </a:moveTo>
                    <a:lnTo>
                      <a:pt x="134383" y="469341"/>
                    </a:lnTo>
                    <a:cubicBezTo>
                      <a:pt x="131271" y="467404"/>
                      <a:pt x="129452" y="464192"/>
                      <a:pt x="129391" y="460526"/>
                    </a:cubicBezTo>
                    <a:cubicBezTo>
                      <a:pt x="129330" y="456862"/>
                      <a:pt x="131042" y="453591"/>
                      <a:pt x="134087" y="451552"/>
                    </a:cubicBezTo>
                    <a:lnTo>
                      <a:pt x="149979" y="440907"/>
                    </a:lnTo>
                    <a:cubicBezTo>
                      <a:pt x="151740" y="439731"/>
                      <a:pt x="153797" y="439116"/>
                      <a:pt x="155878" y="439116"/>
                    </a:cubicBezTo>
                    <a:cubicBezTo>
                      <a:pt x="156761" y="439116"/>
                      <a:pt x="157649" y="439227"/>
                      <a:pt x="158518" y="439452"/>
                    </a:cubicBezTo>
                    <a:lnTo>
                      <a:pt x="221633" y="455734"/>
                    </a:lnTo>
                    <a:close/>
                    <a:moveTo>
                      <a:pt x="319836" y="610763"/>
                    </a:moveTo>
                    <a:lnTo>
                      <a:pt x="309190" y="626657"/>
                    </a:lnTo>
                    <a:cubicBezTo>
                      <a:pt x="307185" y="629650"/>
                      <a:pt x="303992" y="631354"/>
                      <a:pt x="300405" y="631354"/>
                    </a:cubicBezTo>
                    <a:cubicBezTo>
                      <a:pt x="300342" y="631354"/>
                      <a:pt x="300278" y="631352"/>
                      <a:pt x="300215" y="631352"/>
                    </a:cubicBezTo>
                    <a:cubicBezTo>
                      <a:pt x="296550" y="631291"/>
                      <a:pt x="293338" y="629471"/>
                      <a:pt x="291402" y="626359"/>
                    </a:cubicBezTo>
                    <a:lnTo>
                      <a:pt x="261234" y="577896"/>
                    </a:lnTo>
                    <a:lnTo>
                      <a:pt x="305010" y="539124"/>
                    </a:lnTo>
                    <a:lnTo>
                      <a:pt x="321289" y="602223"/>
                    </a:lnTo>
                    <a:cubicBezTo>
                      <a:pt x="322046" y="605146"/>
                      <a:pt x="321516" y="608258"/>
                      <a:pt x="319836" y="610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" name="iSHEJI-7">
              <a:extLst>
                <a:ext uri="{FF2B5EF4-FFF2-40B4-BE49-F238E27FC236}">
                  <a16:creationId xmlns:a16="http://schemas.microsoft.com/office/drawing/2014/main" id="{F303D25D-2F42-3316-72AF-5F5224793D86}"/>
                </a:ext>
              </a:extLst>
            </p:cNvPr>
            <p:cNvSpPr txBox="1"/>
            <p:nvPr/>
          </p:nvSpPr>
          <p:spPr>
            <a:xfrm flipH="1">
              <a:off x="9857173" y="2786209"/>
              <a:ext cx="1998515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阿里巴巴普惠体 2.0 65 Medium" panose="00020600040101010101" pitchFamily="18" charset="-122"/>
                  <a:sym typeface="Arial" panose="020B0604020202020204" pitchFamily="34" charset="0"/>
                </a:rPr>
                <a:t>生物种群监测</a:t>
              </a:r>
            </a:p>
          </p:txBody>
        </p:sp>
        <p:sp>
          <p:nvSpPr>
            <p:cNvPr id="18" name="iSHEJI-10">
              <a:extLst>
                <a:ext uri="{FF2B5EF4-FFF2-40B4-BE49-F238E27FC236}">
                  <a16:creationId xmlns:a16="http://schemas.microsoft.com/office/drawing/2014/main" id="{29805389-76D0-9654-12A5-F944A5BEF125}"/>
                </a:ext>
              </a:extLst>
            </p:cNvPr>
            <p:cNvSpPr txBox="1"/>
            <p:nvPr/>
          </p:nvSpPr>
          <p:spPr>
            <a:xfrm flipH="1">
              <a:off x="9857173" y="3186232"/>
              <a:ext cx="1814599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000" i="0" u="none" strike="noStrike" cap="none" spc="0" normalizeH="0" baseline="0">
                  <a:ln>
                    <a:noFill/>
                  </a:ln>
                  <a:solidFill>
                    <a:schemeClr val="bg1">
                      <a:alpha val="60000"/>
                    </a:schemeClr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defRPr>
              </a:lvl1pPr>
            </a:lstStyle>
            <a:p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  <a:cs typeface="OPPOSans L" panose="00020600040101010101" pitchFamily="18" charset="-122"/>
                  <a:sym typeface="Arial" panose="020B0604020202020204" pitchFamily="34" charset="0"/>
                </a:rPr>
                <a:t>Biological Population Monitoring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C8DDEF2-B19C-63E1-6054-6A0E0691CDC5}"/>
              </a:ext>
            </a:extLst>
          </p:cNvPr>
          <p:cNvGrpSpPr/>
          <p:nvPr/>
        </p:nvGrpSpPr>
        <p:grpSpPr>
          <a:xfrm>
            <a:off x="7445727" y="2156170"/>
            <a:ext cx="2006960" cy="1183950"/>
            <a:chOff x="7445727" y="2156170"/>
            <a:chExt cx="2006960" cy="1183950"/>
          </a:xfrm>
        </p:grpSpPr>
        <p:grpSp>
          <p:nvGrpSpPr>
            <p:cNvPr id="57" name="图形 98">
              <a:extLst>
                <a:ext uri="{FF2B5EF4-FFF2-40B4-BE49-F238E27FC236}">
                  <a16:creationId xmlns:a16="http://schemas.microsoft.com/office/drawing/2014/main" id="{A930C7A3-3462-4F8E-8F32-75E4CEC691C9}"/>
                </a:ext>
              </a:extLst>
            </p:cNvPr>
            <p:cNvGrpSpPr/>
            <p:nvPr/>
          </p:nvGrpSpPr>
          <p:grpSpPr>
            <a:xfrm>
              <a:off x="7475950" y="2156170"/>
              <a:ext cx="389242" cy="389759"/>
              <a:chOff x="9496297" y="5212350"/>
              <a:chExt cx="742395" cy="743380"/>
            </a:xfrm>
            <a:solidFill>
              <a:schemeClr val="bg1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0EBDD84-2F74-CC55-795A-E5CBFCD7CECA}"/>
                  </a:ext>
                </a:extLst>
              </p:cNvPr>
              <p:cNvSpPr/>
              <p:nvPr/>
            </p:nvSpPr>
            <p:spPr>
              <a:xfrm>
                <a:off x="9496297" y="5212350"/>
                <a:ext cx="742395" cy="743380"/>
              </a:xfrm>
              <a:custGeom>
                <a:avLst/>
                <a:gdLst>
                  <a:gd name="connsiteX0" fmla="*/ 721745 w 742395"/>
                  <a:gd name="connsiteY0" fmla="*/ 650165 h 743380"/>
                  <a:gd name="connsiteX1" fmla="*/ 704373 w 742395"/>
                  <a:gd name="connsiteY1" fmla="*/ 650165 h 743380"/>
                  <a:gd name="connsiteX2" fmla="*/ 716598 w 742395"/>
                  <a:gd name="connsiteY2" fmla="*/ 514138 h 743380"/>
                  <a:gd name="connsiteX3" fmla="*/ 711865 w 742395"/>
                  <a:gd name="connsiteY3" fmla="*/ 500121 h 743380"/>
                  <a:gd name="connsiteX4" fmla="*/ 698329 w 742395"/>
                  <a:gd name="connsiteY4" fmla="*/ 494156 h 743380"/>
                  <a:gd name="connsiteX5" fmla="*/ 578363 w 742395"/>
                  <a:gd name="connsiteY5" fmla="*/ 494156 h 743380"/>
                  <a:gd name="connsiteX6" fmla="*/ 564824 w 742395"/>
                  <a:gd name="connsiteY6" fmla="*/ 500123 h 743380"/>
                  <a:gd name="connsiteX7" fmla="*/ 560094 w 742395"/>
                  <a:gd name="connsiteY7" fmla="*/ 514140 h 743380"/>
                  <a:gd name="connsiteX8" fmla="*/ 572318 w 742395"/>
                  <a:gd name="connsiteY8" fmla="*/ 650165 h 743380"/>
                  <a:gd name="connsiteX9" fmla="*/ 543760 w 742395"/>
                  <a:gd name="connsiteY9" fmla="*/ 650165 h 743380"/>
                  <a:gd name="connsiteX10" fmla="*/ 545835 w 742395"/>
                  <a:gd name="connsiteY10" fmla="*/ 638594 h 743380"/>
                  <a:gd name="connsiteX11" fmla="*/ 545835 w 742395"/>
                  <a:gd name="connsiteY11" fmla="*/ 612667 h 743380"/>
                  <a:gd name="connsiteX12" fmla="*/ 520907 w 742395"/>
                  <a:gd name="connsiteY12" fmla="*/ 587738 h 743380"/>
                  <a:gd name="connsiteX13" fmla="*/ 508998 w 742395"/>
                  <a:gd name="connsiteY13" fmla="*/ 587738 h 743380"/>
                  <a:gd name="connsiteX14" fmla="*/ 509545 w 742395"/>
                  <a:gd name="connsiteY14" fmla="*/ 582315 h 743380"/>
                  <a:gd name="connsiteX15" fmla="*/ 509545 w 742395"/>
                  <a:gd name="connsiteY15" fmla="*/ 327004 h 743380"/>
                  <a:gd name="connsiteX16" fmla="*/ 482378 w 742395"/>
                  <a:gd name="connsiteY16" fmla="*/ 299837 h 743380"/>
                  <a:gd name="connsiteX17" fmla="*/ 451268 w 742395"/>
                  <a:gd name="connsiteY17" fmla="*/ 299837 h 743380"/>
                  <a:gd name="connsiteX18" fmla="*/ 438354 w 742395"/>
                  <a:gd name="connsiteY18" fmla="*/ 225168 h 743380"/>
                  <a:gd name="connsiteX19" fmla="*/ 466542 w 742395"/>
                  <a:gd name="connsiteY19" fmla="*/ 184610 h 743380"/>
                  <a:gd name="connsiteX20" fmla="*/ 423267 w 742395"/>
                  <a:gd name="connsiteY20" fmla="*/ 141335 h 743380"/>
                  <a:gd name="connsiteX21" fmla="*/ 420340 w 742395"/>
                  <a:gd name="connsiteY21" fmla="*/ 141335 h 743380"/>
                  <a:gd name="connsiteX22" fmla="*/ 420340 w 742395"/>
                  <a:gd name="connsiteY22" fmla="*/ 131253 h 743380"/>
                  <a:gd name="connsiteX23" fmla="*/ 289086 w 742395"/>
                  <a:gd name="connsiteY23" fmla="*/ 0 h 743380"/>
                  <a:gd name="connsiteX24" fmla="*/ 157833 w 742395"/>
                  <a:gd name="connsiteY24" fmla="*/ 131253 h 743380"/>
                  <a:gd name="connsiteX25" fmla="*/ 157833 w 742395"/>
                  <a:gd name="connsiteY25" fmla="*/ 141332 h 743380"/>
                  <a:gd name="connsiteX26" fmla="*/ 154907 w 742395"/>
                  <a:gd name="connsiteY26" fmla="*/ 141332 h 743380"/>
                  <a:gd name="connsiteX27" fmla="*/ 111631 w 742395"/>
                  <a:gd name="connsiteY27" fmla="*/ 184607 h 743380"/>
                  <a:gd name="connsiteX28" fmla="*/ 139816 w 742395"/>
                  <a:gd name="connsiteY28" fmla="*/ 225165 h 743380"/>
                  <a:gd name="connsiteX29" fmla="*/ 126909 w 742395"/>
                  <a:gd name="connsiteY29" fmla="*/ 299835 h 743380"/>
                  <a:gd name="connsiteX30" fmla="*/ 95795 w 742395"/>
                  <a:gd name="connsiteY30" fmla="*/ 299835 h 743380"/>
                  <a:gd name="connsiteX31" fmla="*/ 68628 w 742395"/>
                  <a:gd name="connsiteY31" fmla="*/ 327002 h 743380"/>
                  <a:gd name="connsiteX32" fmla="*/ 68628 w 742395"/>
                  <a:gd name="connsiteY32" fmla="*/ 353383 h 743380"/>
                  <a:gd name="connsiteX33" fmla="*/ 79500 w 742395"/>
                  <a:gd name="connsiteY33" fmla="*/ 364255 h 743380"/>
                  <a:gd name="connsiteX34" fmla="*/ 90372 w 742395"/>
                  <a:gd name="connsiteY34" fmla="*/ 353383 h 743380"/>
                  <a:gd name="connsiteX35" fmla="*/ 90372 w 742395"/>
                  <a:gd name="connsiteY35" fmla="*/ 327002 h 743380"/>
                  <a:gd name="connsiteX36" fmla="*/ 95795 w 742395"/>
                  <a:gd name="connsiteY36" fmla="*/ 321579 h 743380"/>
                  <a:gd name="connsiteX37" fmla="*/ 482378 w 742395"/>
                  <a:gd name="connsiteY37" fmla="*/ 321579 h 743380"/>
                  <a:gd name="connsiteX38" fmla="*/ 487801 w 742395"/>
                  <a:gd name="connsiteY38" fmla="*/ 327002 h 743380"/>
                  <a:gd name="connsiteX39" fmla="*/ 487801 w 742395"/>
                  <a:gd name="connsiteY39" fmla="*/ 582314 h 743380"/>
                  <a:gd name="connsiteX40" fmla="*/ 482378 w 742395"/>
                  <a:gd name="connsiteY40" fmla="*/ 587737 h 743380"/>
                  <a:gd name="connsiteX41" fmla="*/ 95795 w 742395"/>
                  <a:gd name="connsiteY41" fmla="*/ 587737 h 743380"/>
                  <a:gd name="connsiteX42" fmla="*/ 90372 w 742395"/>
                  <a:gd name="connsiteY42" fmla="*/ 582314 h 743380"/>
                  <a:gd name="connsiteX43" fmla="*/ 90372 w 742395"/>
                  <a:gd name="connsiteY43" fmla="*/ 404298 h 743380"/>
                  <a:gd name="connsiteX44" fmla="*/ 79500 w 742395"/>
                  <a:gd name="connsiteY44" fmla="*/ 393426 h 743380"/>
                  <a:gd name="connsiteX45" fmla="*/ 68628 w 742395"/>
                  <a:gd name="connsiteY45" fmla="*/ 404298 h 743380"/>
                  <a:gd name="connsiteX46" fmla="*/ 68628 w 742395"/>
                  <a:gd name="connsiteY46" fmla="*/ 582315 h 743380"/>
                  <a:gd name="connsiteX47" fmla="*/ 69175 w 742395"/>
                  <a:gd name="connsiteY47" fmla="*/ 587738 h 743380"/>
                  <a:gd name="connsiteX48" fmla="*/ 57265 w 742395"/>
                  <a:gd name="connsiteY48" fmla="*/ 587738 h 743380"/>
                  <a:gd name="connsiteX49" fmla="*/ 32336 w 742395"/>
                  <a:gd name="connsiteY49" fmla="*/ 612667 h 743380"/>
                  <a:gd name="connsiteX50" fmla="*/ 32336 w 742395"/>
                  <a:gd name="connsiteY50" fmla="*/ 638594 h 743380"/>
                  <a:gd name="connsiteX51" fmla="*/ 34411 w 742395"/>
                  <a:gd name="connsiteY51" fmla="*/ 650165 h 743380"/>
                  <a:gd name="connsiteX52" fmla="*/ 20652 w 742395"/>
                  <a:gd name="connsiteY52" fmla="*/ 650165 h 743380"/>
                  <a:gd name="connsiteX53" fmla="*/ 0 w 742395"/>
                  <a:gd name="connsiteY53" fmla="*/ 670817 h 743380"/>
                  <a:gd name="connsiteX54" fmla="*/ 0 w 742395"/>
                  <a:gd name="connsiteY54" fmla="*/ 722730 h 743380"/>
                  <a:gd name="connsiteX55" fmla="*/ 20652 w 742395"/>
                  <a:gd name="connsiteY55" fmla="*/ 743381 h 743380"/>
                  <a:gd name="connsiteX56" fmla="*/ 721745 w 742395"/>
                  <a:gd name="connsiteY56" fmla="*/ 743381 h 743380"/>
                  <a:gd name="connsiteX57" fmla="*/ 742396 w 742395"/>
                  <a:gd name="connsiteY57" fmla="*/ 722730 h 743380"/>
                  <a:gd name="connsiteX58" fmla="*/ 742396 w 742395"/>
                  <a:gd name="connsiteY58" fmla="*/ 670817 h 743380"/>
                  <a:gd name="connsiteX59" fmla="*/ 721745 w 742395"/>
                  <a:gd name="connsiteY59" fmla="*/ 650165 h 743380"/>
                  <a:gd name="connsiteX60" fmla="*/ 420340 w 742395"/>
                  <a:gd name="connsiteY60" fmla="*/ 163078 h 743380"/>
                  <a:gd name="connsiteX61" fmla="*/ 423267 w 742395"/>
                  <a:gd name="connsiteY61" fmla="*/ 163078 h 743380"/>
                  <a:gd name="connsiteX62" fmla="*/ 444798 w 742395"/>
                  <a:gd name="connsiteY62" fmla="*/ 184609 h 743380"/>
                  <a:gd name="connsiteX63" fmla="*/ 423267 w 742395"/>
                  <a:gd name="connsiteY63" fmla="*/ 206141 h 743380"/>
                  <a:gd name="connsiteX64" fmla="*/ 420340 w 742395"/>
                  <a:gd name="connsiteY64" fmla="*/ 206141 h 743380"/>
                  <a:gd name="connsiteX65" fmla="*/ 179577 w 742395"/>
                  <a:gd name="connsiteY65" fmla="*/ 131253 h 743380"/>
                  <a:gd name="connsiteX66" fmla="*/ 289086 w 742395"/>
                  <a:gd name="connsiteY66" fmla="*/ 21744 h 743380"/>
                  <a:gd name="connsiteX67" fmla="*/ 398596 w 742395"/>
                  <a:gd name="connsiteY67" fmla="*/ 131253 h 743380"/>
                  <a:gd name="connsiteX68" fmla="*/ 398596 w 742395"/>
                  <a:gd name="connsiteY68" fmla="*/ 156334 h 743380"/>
                  <a:gd name="connsiteX69" fmla="*/ 297910 w 742395"/>
                  <a:gd name="connsiteY69" fmla="*/ 103477 h 743380"/>
                  <a:gd name="connsiteX70" fmla="*/ 289086 w 742395"/>
                  <a:gd name="connsiteY70" fmla="*/ 98958 h 743380"/>
                  <a:gd name="connsiteX71" fmla="*/ 280263 w 742395"/>
                  <a:gd name="connsiteY71" fmla="*/ 103477 h 743380"/>
                  <a:gd name="connsiteX72" fmla="*/ 179577 w 742395"/>
                  <a:gd name="connsiteY72" fmla="*/ 156335 h 743380"/>
                  <a:gd name="connsiteX73" fmla="*/ 133375 w 742395"/>
                  <a:gd name="connsiteY73" fmla="*/ 184609 h 743380"/>
                  <a:gd name="connsiteX74" fmla="*/ 154907 w 742395"/>
                  <a:gd name="connsiteY74" fmla="*/ 163078 h 743380"/>
                  <a:gd name="connsiteX75" fmla="*/ 157833 w 742395"/>
                  <a:gd name="connsiteY75" fmla="*/ 163078 h 743380"/>
                  <a:gd name="connsiteX76" fmla="*/ 157833 w 742395"/>
                  <a:gd name="connsiteY76" fmla="*/ 206142 h 743380"/>
                  <a:gd name="connsiteX77" fmla="*/ 154907 w 742395"/>
                  <a:gd name="connsiteY77" fmla="*/ 206142 h 743380"/>
                  <a:gd name="connsiteX78" fmla="*/ 133375 w 742395"/>
                  <a:gd name="connsiteY78" fmla="*/ 184609 h 743380"/>
                  <a:gd name="connsiteX79" fmla="*/ 148708 w 742395"/>
                  <a:gd name="connsiteY79" fmla="*/ 299837 h 743380"/>
                  <a:gd name="connsiteX80" fmla="*/ 159866 w 742395"/>
                  <a:gd name="connsiteY80" fmla="*/ 233763 h 743380"/>
                  <a:gd name="connsiteX81" fmla="*/ 192868 w 742395"/>
                  <a:gd name="connsiteY81" fmla="*/ 299837 h 743380"/>
                  <a:gd name="connsiteX82" fmla="*/ 352599 w 742395"/>
                  <a:gd name="connsiteY82" fmla="*/ 299837 h 743380"/>
                  <a:gd name="connsiteX83" fmla="*/ 225571 w 742395"/>
                  <a:gd name="connsiteY83" fmla="*/ 299837 h 743380"/>
                  <a:gd name="connsiteX84" fmla="*/ 179577 w 742395"/>
                  <a:gd name="connsiteY84" fmla="*/ 210722 h 743380"/>
                  <a:gd name="connsiteX85" fmla="*/ 179577 w 742395"/>
                  <a:gd name="connsiteY85" fmla="*/ 178232 h 743380"/>
                  <a:gd name="connsiteX86" fmla="*/ 289086 w 742395"/>
                  <a:gd name="connsiteY86" fmla="*/ 127183 h 743380"/>
                  <a:gd name="connsiteX87" fmla="*/ 398596 w 742395"/>
                  <a:gd name="connsiteY87" fmla="*/ 178243 h 743380"/>
                  <a:gd name="connsiteX88" fmla="*/ 398596 w 742395"/>
                  <a:gd name="connsiteY88" fmla="*/ 210722 h 743380"/>
                  <a:gd name="connsiteX89" fmla="*/ 352599 w 742395"/>
                  <a:gd name="connsiteY89" fmla="*/ 299837 h 743380"/>
                  <a:gd name="connsiteX90" fmla="*/ 429453 w 742395"/>
                  <a:gd name="connsiteY90" fmla="*/ 299837 h 743380"/>
                  <a:gd name="connsiteX91" fmla="*/ 385293 w 742395"/>
                  <a:gd name="connsiteY91" fmla="*/ 299837 h 743380"/>
                  <a:gd name="connsiteX92" fmla="*/ 418307 w 742395"/>
                  <a:gd name="connsiteY92" fmla="*/ 233762 h 743380"/>
                  <a:gd name="connsiteX93" fmla="*/ 429453 w 742395"/>
                  <a:gd name="connsiteY93" fmla="*/ 299837 h 743380"/>
                  <a:gd name="connsiteX94" fmla="*/ 694610 w 742395"/>
                  <a:gd name="connsiteY94" fmla="*/ 515900 h 743380"/>
                  <a:gd name="connsiteX95" fmla="*/ 692180 w 742395"/>
                  <a:gd name="connsiteY95" fmla="*/ 542934 h 743380"/>
                  <a:gd name="connsiteX96" fmla="*/ 647316 w 742395"/>
                  <a:gd name="connsiteY96" fmla="*/ 542941 h 743380"/>
                  <a:gd name="connsiteX97" fmla="*/ 636445 w 742395"/>
                  <a:gd name="connsiteY97" fmla="*/ 553814 h 743380"/>
                  <a:gd name="connsiteX98" fmla="*/ 647319 w 742395"/>
                  <a:gd name="connsiteY98" fmla="*/ 564685 h 743380"/>
                  <a:gd name="connsiteX99" fmla="*/ 690227 w 742395"/>
                  <a:gd name="connsiteY99" fmla="*/ 564678 h 743380"/>
                  <a:gd name="connsiteX100" fmla="*/ 686967 w 742395"/>
                  <a:gd name="connsiteY100" fmla="*/ 600941 h 743380"/>
                  <a:gd name="connsiteX101" fmla="*/ 589726 w 742395"/>
                  <a:gd name="connsiteY101" fmla="*/ 600928 h 743380"/>
                  <a:gd name="connsiteX102" fmla="*/ 586480 w 742395"/>
                  <a:gd name="connsiteY102" fmla="*/ 564694 h 743380"/>
                  <a:gd name="connsiteX103" fmla="*/ 596828 w 742395"/>
                  <a:gd name="connsiteY103" fmla="*/ 564692 h 743380"/>
                  <a:gd name="connsiteX104" fmla="*/ 607699 w 742395"/>
                  <a:gd name="connsiteY104" fmla="*/ 553819 h 743380"/>
                  <a:gd name="connsiteX105" fmla="*/ 596827 w 742395"/>
                  <a:gd name="connsiteY105" fmla="*/ 542948 h 743380"/>
                  <a:gd name="connsiteX106" fmla="*/ 596826 w 742395"/>
                  <a:gd name="connsiteY106" fmla="*/ 542948 h 743380"/>
                  <a:gd name="connsiteX107" fmla="*/ 584514 w 742395"/>
                  <a:gd name="connsiteY107" fmla="*/ 542951 h 743380"/>
                  <a:gd name="connsiteX108" fmla="*/ 582082 w 742395"/>
                  <a:gd name="connsiteY108" fmla="*/ 515901 h 743380"/>
                  <a:gd name="connsiteX109" fmla="*/ 694610 w 742395"/>
                  <a:gd name="connsiteY109" fmla="*/ 515901 h 743380"/>
                  <a:gd name="connsiteX110" fmla="*/ 685011 w 742395"/>
                  <a:gd name="connsiteY110" fmla="*/ 622683 h 743380"/>
                  <a:gd name="connsiteX111" fmla="*/ 682540 w 742395"/>
                  <a:gd name="connsiteY111" fmla="*/ 650165 h 743380"/>
                  <a:gd name="connsiteX112" fmla="*/ 594150 w 742395"/>
                  <a:gd name="connsiteY112" fmla="*/ 650165 h 743380"/>
                  <a:gd name="connsiteX113" fmla="*/ 591679 w 742395"/>
                  <a:gd name="connsiteY113" fmla="*/ 622672 h 743380"/>
                  <a:gd name="connsiteX114" fmla="*/ 54080 w 742395"/>
                  <a:gd name="connsiteY114" fmla="*/ 612667 h 743380"/>
                  <a:gd name="connsiteX115" fmla="*/ 57265 w 742395"/>
                  <a:gd name="connsiteY115" fmla="*/ 609482 h 743380"/>
                  <a:gd name="connsiteX116" fmla="*/ 520908 w 742395"/>
                  <a:gd name="connsiteY116" fmla="*/ 609482 h 743380"/>
                  <a:gd name="connsiteX117" fmla="*/ 524092 w 742395"/>
                  <a:gd name="connsiteY117" fmla="*/ 612667 h 743380"/>
                  <a:gd name="connsiteX118" fmla="*/ 524092 w 742395"/>
                  <a:gd name="connsiteY118" fmla="*/ 638594 h 743380"/>
                  <a:gd name="connsiteX119" fmla="*/ 512521 w 742395"/>
                  <a:gd name="connsiteY119" fmla="*/ 650165 h 743380"/>
                  <a:gd name="connsiteX120" fmla="*/ 65653 w 742395"/>
                  <a:gd name="connsiteY120" fmla="*/ 650165 h 743380"/>
                  <a:gd name="connsiteX121" fmla="*/ 54080 w 742395"/>
                  <a:gd name="connsiteY121" fmla="*/ 638594 h 743380"/>
                  <a:gd name="connsiteX122" fmla="*/ 720653 w 742395"/>
                  <a:gd name="connsiteY122" fmla="*/ 721637 h 743380"/>
                  <a:gd name="connsiteX123" fmla="*/ 21744 w 742395"/>
                  <a:gd name="connsiteY123" fmla="*/ 721637 h 743380"/>
                  <a:gd name="connsiteX124" fmla="*/ 21744 w 742395"/>
                  <a:gd name="connsiteY124" fmla="*/ 671909 h 743380"/>
                  <a:gd name="connsiteX125" fmla="*/ 720652 w 742395"/>
                  <a:gd name="connsiteY125" fmla="*/ 671909 h 743380"/>
                  <a:gd name="connsiteX126" fmla="*/ 720652 w 742395"/>
                  <a:gd name="connsiteY126" fmla="*/ 721637 h 74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742395" h="743380">
                    <a:moveTo>
                      <a:pt x="721745" y="650165"/>
                    </a:moveTo>
                    <a:lnTo>
                      <a:pt x="704373" y="650165"/>
                    </a:lnTo>
                    <a:lnTo>
                      <a:pt x="716598" y="514138"/>
                    </a:lnTo>
                    <a:cubicBezTo>
                      <a:pt x="717056" y="509021"/>
                      <a:pt x="715332" y="503911"/>
                      <a:pt x="711865" y="500121"/>
                    </a:cubicBezTo>
                    <a:cubicBezTo>
                      <a:pt x="708400" y="496329"/>
                      <a:pt x="703465" y="494156"/>
                      <a:pt x="698329" y="494156"/>
                    </a:cubicBezTo>
                    <a:lnTo>
                      <a:pt x="578363" y="494156"/>
                    </a:lnTo>
                    <a:cubicBezTo>
                      <a:pt x="573225" y="494156"/>
                      <a:pt x="568290" y="496331"/>
                      <a:pt x="564824" y="500123"/>
                    </a:cubicBezTo>
                    <a:cubicBezTo>
                      <a:pt x="561359" y="503914"/>
                      <a:pt x="559635" y="509024"/>
                      <a:pt x="560094" y="514140"/>
                    </a:cubicBezTo>
                    <a:lnTo>
                      <a:pt x="572318" y="650165"/>
                    </a:lnTo>
                    <a:lnTo>
                      <a:pt x="543760" y="650165"/>
                    </a:lnTo>
                    <a:cubicBezTo>
                      <a:pt x="545100" y="646559"/>
                      <a:pt x="545835" y="642661"/>
                      <a:pt x="545835" y="638594"/>
                    </a:cubicBezTo>
                    <a:lnTo>
                      <a:pt x="545835" y="612667"/>
                    </a:lnTo>
                    <a:cubicBezTo>
                      <a:pt x="545835" y="598921"/>
                      <a:pt x="534653" y="587738"/>
                      <a:pt x="520907" y="587738"/>
                    </a:cubicBezTo>
                    <a:lnTo>
                      <a:pt x="508998" y="587738"/>
                    </a:lnTo>
                    <a:cubicBezTo>
                      <a:pt x="509355" y="585985"/>
                      <a:pt x="509545" y="584173"/>
                      <a:pt x="509545" y="582315"/>
                    </a:cubicBezTo>
                    <a:lnTo>
                      <a:pt x="509545" y="327004"/>
                    </a:lnTo>
                    <a:cubicBezTo>
                      <a:pt x="509545" y="312024"/>
                      <a:pt x="497358" y="299837"/>
                      <a:pt x="482378" y="299837"/>
                    </a:cubicBezTo>
                    <a:lnTo>
                      <a:pt x="451268" y="299837"/>
                    </a:lnTo>
                    <a:cubicBezTo>
                      <a:pt x="453163" y="274382"/>
                      <a:pt x="447130" y="249228"/>
                      <a:pt x="438354" y="225168"/>
                    </a:cubicBezTo>
                    <a:cubicBezTo>
                      <a:pt x="454799" y="219030"/>
                      <a:pt x="466542" y="203167"/>
                      <a:pt x="466542" y="184610"/>
                    </a:cubicBezTo>
                    <a:cubicBezTo>
                      <a:pt x="466542" y="160749"/>
                      <a:pt x="447128" y="141335"/>
                      <a:pt x="423267" y="141335"/>
                    </a:cubicBezTo>
                    <a:lnTo>
                      <a:pt x="420340" y="141335"/>
                    </a:lnTo>
                    <a:lnTo>
                      <a:pt x="420340" y="131253"/>
                    </a:lnTo>
                    <a:cubicBezTo>
                      <a:pt x="420340" y="58880"/>
                      <a:pt x="361460" y="0"/>
                      <a:pt x="289086" y="0"/>
                    </a:cubicBezTo>
                    <a:cubicBezTo>
                      <a:pt x="216713" y="0"/>
                      <a:pt x="157833" y="58880"/>
                      <a:pt x="157833" y="131253"/>
                    </a:cubicBezTo>
                    <a:lnTo>
                      <a:pt x="157833" y="141332"/>
                    </a:lnTo>
                    <a:lnTo>
                      <a:pt x="154907" y="141332"/>
                    </a:lnTo>
                    <a:cubicBezTo>
                      <a:pt x="131044" y="141332"/>
                      <a:pt x="111631" y="160746"/>
                      <a:pt x="111631" y="184607"/>
                    </a:cubicBezTo>
                    <a:cubicBezTo>
                      <a:pt x="111631" y="203164"/>
                      <a:pt x="123373" y="219026"/>
                      <a:pt x="139816" y="225165"/>
                    </a:cubicBezTo>
                    <a:cubicBezTo>
                      <a:pt x="131042" y="249225"/>
                      <a:pt x="125014" y="274381"/>
                      <a:pt x="126909" y="299835"/>
                    </a:cubicBezTo>
                    <a:lnTo>
                      <a:pt x="95795" y="299835"/>
                    </a:lnTo>
                    <a:cubicBezTo>
                      <a:pt x="80815" y="299835"/>
                      <a:pt x="68628" y="312022"/>
                      <a:pt x="68628" y="327002"/>
                    </a:cubicBezTo>
                    <a:lnTo>
                      <a:pt x="68628" y="353383"/>
                    </a:lnTo>
                    <a:cubicBezTo>
                      <a:pt x="68628" y="359389"/>
                      <a:pt x="73496" y="364255"/>
                      <a:pt x="79500" y="364255"/>
                    </a:cubicBezTo>
                    <a:cubicBezTo>
                      <a:pt x="85505" y="364255"/>
                      <a:pt x="90372" y="359389"/>
                      <a:pt x="90372" y="353383"/>
                    </a:cubicBezTo>
                    <a:lnTo>
                      <a:pt x="90372" y="327002"/>
                    </a:lnTo>
                    <a:cubicBezTo>
                      <a:pt x="90372" y="324012"/>
                      <a:pt x="92805" y="321579"/>
                      <a:pt x="95795" y="321579"/>
                    </a:cubicBezTo>
                    <a:lnTo>
                      <a:pt x="482378" y="321579"/>
                    </a:lnTo>
                    <a:cubicBezTo>
                      <a:pt x="485367" y="321579"/>
                      <a:pt x="487801" y="324012"/>
                      <a:pt x="487801" y="327002"/>
                    </a:cubicBezTo>
                    <a:lnTo>
                      <a:pt x="487801" y="582314"/>
                    </a:lnTo>
                    <a:cubicBezTo>
                      <a:pt x="487801" y="585304"/>
                      <a:pt x="485367" y="587737"/>
                      <a:pt x="482378" y="587737"/>
                    </a:cubicBezTo>
                    <a:lnTo>
                      <a:pt x="95795" y="587737"/>
                    </a:lnTo>
                    <a:cubicBezTo>
                      <a:pt x="92805" y="587737"/>
                      <a:pt x="90372" y="585304"/>
                      <a:pt x="90372" y="582314"/>
                    </a:cubicBezTo>
                    <a:lnTo>
                      <a:pt x="90372" y="404298"/>
                    </a:lnTo>
                    <a:cubicBezTo>
                      <a:pt x="90372" y="398294"/>
                      <a:pt x="85505" y="393426"/>
                      <a:pt x="79500" y="393426"/>
                    </a:cubicBezTo>
                    <a:cubicBezTo>
                      <a:pt x="73496" y="393426"/>
                      <a:pt x="68628" y="398294"/>
                      <a:pt x="68628" y="404298"/>
                    </a:cubicBezTo>
                    <a:lnTo>
                      <a:pt x="68628" y="582315"/>
                    </a:lnTo>
                    <a:cubicBezTo>
                      <a:pt x="68628" y="584173"/>
                      <a:pt x="68818" y="585985"/>
                      <a:pt x="69175" y="587738"/>
                    </a:cubicBezTo>
                    <a:lnTo>
                      <a:pt x="57265" y="587738"/>
                    </a:lnTo>
                    <a:cubicBezTo>
                      <a:pt x="43520" y="587738"/>
                      <a:pt x="32336" y="598921"/>
                      <a:pt x="32336" y="612667"/>
                    </a:cubicBezTo>
                    <a:lnTo>
                      <a:pt x="32336" y="638594"/>
                    </a:lnTo>
                    <a:cubicBezTo>
                      <a:pt x="32336" y="642661"/>
                      <a:pt x="33071" y="646559"/>
                      <a:pt x="34411" y="650165"/>
                    </a:cubicBezTo>
                    <a:lnTo>
                      <a:pt x="20652" y="650165"/>
                    </a:lnTo>
                    <a:cubicBezTo>
                      <a:pt x="9265" y="650165"/>
                      <a:pt x="0" y="659430"/>
                      <a:pt x="0" y="670817"/>
                    </a:cubicBezTo>
                    <a:lnTo>
                      <a:pt x="0" y="722730"/>
                    </a:lnTo>
                    <a:cubicBezTo>
                      <a:pt x="0" y="734118"/>
                      <a:pt x="9264" y="743381"/>
                      <a:pt x="20652" y="743381"/>
                    </a:cubicBezTo>
                    <a:lnTo>
                      <a:pt x="721745" y="743381"/>
                    </a:lnTo>
                    <a:cubicBezTo>
                      <a:pt x="733132" y="743381"/>
                      <a:pt x="742396" y="734117"/>
                      <a:pt x="742396" y="722730"/>
                    </a:cubicBezTo>
                    <a:lnTo>
                      <a:pt x="742396" y="670817"/>
                    </a:lnTo>
                    <a:cubicBezTo>
                      <a:pt x="742396" y="659430"/>
                      <a:pt x="733133" y="650165"/>
                      <a:pt x="721745" y="650165"/>
                    </a:cubicBezTo>
                    <a:close/>
                    <a:moveTo>
                      <a:pt x="420340" y="163078"/>
                    </a:moveTo>
                    <a:lnTo>
                      <a:pt x="423267" y="163078"/>
                    </a:lnTo>
                    <a:cubicBezTo>
                      <a:pt x="435140" y="163078"/>
                      <a:pt x="444798" y="172736"/>
                      <a:pt x="444798" y="184609"/>
                    </a:cubicBezTo>
                    <a:cubicBezTo>
                      <a:pt x="444798" y="196481"/>
                      <a:pt x="435140" y="206141"/>
                      <a:pt x="423267" y="206141"/>
                    </a:cubicBezTo>
                    <a:lnTo>
                      <a:pt x="420340" y="206141"/>
                    </a:lnTo>
                    <a:close/>
                    <a:moveTo>
                      <a:pt x="179577" y="131253"/>
                    </a:moveTo>
                    <a:cubicBezTo>
                      <a:pt x="179577" y="70870"/>
                      <a:pt x="228703" y="21744"/>
                      <a:pt x="289086" y="21744"/>
                    </a:cubicBezTo>
                    <a:cubicBezTo>
                      <a:pt x="349470" y="21744"/>
                      <a:pt x="398596" y="70870"/>
                      <a:pt x="398596" y="131253"/>
                    </a:cubicBezTo>
                    <a:lnTo>
                      <a:pt x="398596" y="156334"/>
                    </a:lnTo>
                    <a:cubicBezTo>
                      <a:pt x="376866" y="154073"/>
                      <a:pt x="327405" y="144444"/>
                      <a:pt x="297910" y="103477"/>
                    </a:cubicBezTo>
                    <a:cubicBezTo>
                      <a:pt x="295867" y="100638"/>
                      <a:pt x="292584" y="98958"/>
                      <a:pt x="289086" y="98958"/>
                    </a:cubicBezTo>
                    <a:cubicBezTo>
                      <a:pt x="285589" y="98958"/>
                      <a:pt x="282306" y="100640"/>
                      <a:pt x="280263" y="103477"/>
                    </a:cubicBezTo>
                    <a:cubicBezTo>
                      <a:pt x="250762" y="144451"/>
                      <a:pt x="201294" y="154076"/>
                      <a:pt x="179577" y="156335"/>
                    </a:cubicBezTo>
                    <a:close/>
                    <a:moveTo>
                      <a:pt x="133375" y="184609"/>
                    </a:moveTo>
                    <a:cubicBezTo>
                      <a:pt x="133375" y="172736"/>
                      <a:pt x="143034" y="163078"/>
                      <a:pt x="154907" y="163078"/>
                    </a:cubicBezTo>
                    <a:lnTo>
                      <a:pt x="157833" y="163078"/>
                    </a:lnTo>
                    <a:lnTo>
                      <a:pt x="157833" y="206142"/>
                    </a:lnTo>
                    <a:lnTo>
                      <a:pt x="154907" y="206142"/>
                    </a:lnTo>
                    <a:cubicBezTo>
                      <a:pt x="143034" y="206141"/>
                      <a:pt x="133375" y="196481"/>
                      <a:pt x="133375" y="184609"/>
                    </a:cubicBezTo>
                    <a:close/>
                    <a:moveTo>
                      <a:pt x="148708" y="299837"/>
                    </a:moveTo>
                    <a:cubicBezTo>
                      <a:pt x="146786" y="278049"/>
                      <a:pt x="152023" y="255616"/>
                      <a:pt x="159866" y="233763"/>
                    </a:cubicBezTo>
                    <a:cubicBezTo>
                      <a:pt x="164357" y="259016"/>
                      <a:pt x="176118" y="281768"/>
                      <a:pt x="192868" y="299837"/>
                    </a:cubicBezTo>
                    <a:close/>
                    <a:moveTo>
                      <a:pt x="352599" y="299837"/>
                    </a:moveTo>
                    <a:lnTo>
                      <a:pt x="225571" y="299837"/>
                    </a:lnTo>
                    <a:cubicBezTo>
                      <a:pt x="197756" y="279963"/>
                      <a:pt x="179577" y="247437"/>
                      <a:pt x="179577" y="210722"/>
                    </a:cubicBezTo>
                    <a:lnTo>
                      <a:pt x="179577" y="178232"/>
                    </a:lnTo>
                    <a:cubicBezTo>
                      <a:pt x="201888" y="176306"/>
                      <a:pt x="253140" y="167502"/>
                      <a:pt x="289086" y="127183"/>
                    </a:cubicBezTo>
                    <a:cubicBezTo>
                      <a:pt x="325030" y="167496"/>
                      <a:pt x="376287" y="176323"/>
                      <a:pt x="398596" y="178243"/>
                    </a:cubicBezTo>
                    <a:lnTo>
                      <a:pt x="398596" y="210722"/>
                    </a:lnTo>
                    <a:cubicBezTo>
                      <a:pt x="398596" y="247437"/>
                      <a:pt x="380414" y="279963"/>
                      <a:pt x="352599" y="299837"/>
                    </a:cubicBezTo>
                    <a:close/>
                    <a:moveTo>
                      <a:pt x="429453" y="299837"/>
                    </a:moveTo>
                    <a:lnTo>
                      <a:pt x="385293" y="299837"/>
                    </a:lnTo>
                    <a:cubicBezTo>
                      <a:pt x="402047" y="281768"/>
                      <a:pt x="413816" y="259018"/>
                      <a:pt x="418307" y="233762"/>
                    </a:cubicBezTo>
                    <a:cubicBezTo>
                      <a:pt x="426150" y="255615"/>
                      <a:pt x="431381" y="278049"/>
                      <a:pt x="429453" y="299837"/>
                    </a:cubicBezTo>
                    <a:close/>
                    <a:moveTo>
                      <a:pt x="694610" y="515900"/>
                    </a:moveTo>
                    <a:lnTo>
                      <a:pt x="692180" y="542934"/>
                    </a:lnTo>
                    <a:lnTo>
                      <a:pt x="647316" y="542941"/>
                    </a:lnTo>
                    <a:cubicBezTo>
                      <a:pt x="641311" y="542942"/>
                      <a:pt x="636444" y="547811"/>
                      <a:pt x="636445" y="553814"/>
                    </a:cubicBezTo>
                    <a:cubicBezTo>
                      <a:pt x="636447" y="559820"/>
                      <a:pt x="641316" y="564686"/>
                      <a:pt x="647319" y="564685"/>
                    </a:cubicBezTo>
                    <a:lnTo>
                      <a:pt x="690227" y="564678"/>
                    </a:lnTo>
                    <a:lnTo>
                      <a:pt x="686967" y="600941"/>
                    </a:lnTo>
                    <a:lnTo>
                      <a:pt x="589726" y="600928"/>
                    </a:lnTo>
                    <a:lnTo>
                      <a:pt x="586480" y="564694"/>
                    </a:lnTo>
                    <a:lnTo>
                      <a:pt x="596828" y="564692"/>
                    </a:lnTo>
                    <a:cubicBezTo>
                      <a:pt x="602833" y="564691"/>
                      <a:pt x="607700" y="559823"/>
                      <a:pt x="607699" y="553819"/>
                    </a:cubicBezTo>
                    <a:cubicBezTo>
                      <a:pt x="607698" y="547814"/>
                      <a:pt x="602830" y="542948"/>
                      <a:pt x="596827" y="542948"/>
                    </a:cubicBezTo>
                    <a:lnTo>
                      <a:pt x="596826" y="542948"/>
                    </a:lnTo>
                    <a:lnTo>
                      <a:pt x="584514" y="542951"/>
                    </a:lnTo>
                    <a:lnTo>
                      <a:pt x="582082" y="515901"/>
                    </a:lnTo>
                    <a:lnTo>
                      <a:pt x="694610" y="515901"/>
                    </a:lnTo>
                    <a:close/>
                    <a:moveTo>
                      <a:pt x="685011" y="622683"/>
                    </a:moveTo>
                    <a:lnTo>
                      <a:pt x="682540" y="650165"/>
                    </a:lnTo>
                    <a:lnTo>
                      <a:pt x="594150" y="650165"/>
                    </a:lnTo>
                    <a:lnTo>
                      <a:pt x="591679" y="622672"/>
                    </a:lnTo>
                    <a:close/>
                    <a:moveTo>
                      <a:pt x="54080" y="612667"/>
                    </a:moveTo>
                    <a:cubicBezTo>
                      <a:pt x="54080" y="610911"/>
                      <a:pt x="55509" y="609482"/>
                      <a:pt x="57265" y="609482"/>
                    </a:cubicBezTo>
                    <a:lnTo>
                      <a:pt x="520908" y="609482"/>
                    </a:lnTo>
                    <a:cubicBezTo>
                      <a:pt x="522664" y="609482"/>
                      <a:pt x="524092" y="610911"/>
                      <a:pt x="524092" y="612667"/>
                    </a:cubicBezTo>
                    <a:lnTo>
                      <a:pt x="524092" y="638594"/>
                    </a:lnTo>
                    <a:cubicBezTo>
                      <a:pt x="524092" y="644974"/>
                      <a:pt x="518901" y="650165"/>
                      <a:pt x="512521" y="650165"/>
                    </a:cubicBezTo>
                    <a:lnTo>
                      <a:pt x="65653" y="650165"/>
                    </a:lnTo>
                    <a:cubicBezTo>
                      <a:pt x="59271" y="650165"/>
                      <a:pt x="54080" y="644974"/>
                      <a:pt x="54080" y="638594"/>
                    </a:cubicBezTo>
                    <a:close/>
                    <a:moveTo>
                      <a:pt x="720653" y="721637"/>
                    </a:moveTo>
                    <a:lnTo>
                      <a:pt x="21744" y="721637"/>
                    </a:lnTo>
                    <a:lnTo>
                      <a:pt x="21744" y="671909"/>
                    </a:lnTo>
                    <a:lnTo>
                      <a:pt x="720652" y="671909"/>
                    </a:lnTo>
                    <a:lnTo>
                      <a:pt x="720652" y="721637"/>
                    </a:ln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10394C51-6F81-C6FB-AEF0-60E45BE2AA7C}"/>
                  </a:ext>
                </a:extLst>
              </p:cNvPr>
              <p:cNvSpPr/>
              <p:nvPr/>
            </p:nvSpPr>
            <p:spPr>
              <a:xfrm>
                <a:off x="9724149" y="5605774"/>
                <a:ext cx="122469" cy="122469"/>
              </a:xfrm>
              <a:custGeom>
                <a:avLst/>
                <a:gdLst>
                  <a:gd name="connsiteX0" fmla="*/ 122469 w 122469"/>
                  <a:gd name="connsiteY0" fmla="*/ 61235 h 122469"/>
                  <a:gd name="connsiteX1" fmla="*/ 61235 w 122469"/>
                  <a:gd name="connsiteY1" fmla="*/ 0 h 122469"/>
                  <a:gd name="connsiteX2" fmla="*/ 0 w 122469"/>
                  <a:gd name="connsiteY2" fmla="*/ 61235 h 122469"/>
                  <a:gd name="connsiteX3" fmla="*/ 61235 w 122469"/>
                  <a:gd name="connsiteY3" fmla="*/ 122469 h 122469"/>
                  <a:gd name="connsiteX4" fmla="*/ 122469 w 122469"/>
                  <a:gd name="connsiteY4" fmla="*/ 61235 h 122469"/>
                  <a:gd name="connsiteX5" fmla="*/ 21744 w 122469"/>
                  <a:gd name="connsiteY5" fmla="*/ 61235 h 122469"/>
                  <a:gd name="connsiteX6" fmla="*/ 61235 w 122469"/>
                  <a:gd name="connsiteY6" fmla="*/ 21744 h 122469"/>
                  <a:gd name="connsiteX7" fmla="*/ 100725 w 122469"/>
                  <a:gd name="connsiteY7" fmla="*/ 61235 h 122469"/>
                  <a:gd name="connsiteX8" fmla="*/ 61235 w 122469"/>
                  <a:gd name="connsiteY8" fmla="*/ 100725 h 122469"/>
                  <a:gd name="connsiteX9" fmla="*/ 21744 w 122469"/>
                  <a:gd name="connsiteY9" fmla="*/ 61235 h 12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469" h="122469">
                    <a:moveTo>
                      <a:pt x="122469" y="61235"/>
                    </a:moveTo>
                    <a:cubicBezTo>
                      <a:pt x="122469" y="27470"/>
                      <a:pt x="94999" y="0"/>
                      <a:pt x="61235" y="0"/>
                    </a:cubicBezTo>
                    <a:cubicBezTo>
                      <a:pt x="27470" y="0"/>
                      <a:pt x="0" y="27470"/>
                      <a:pt x="0" y="61235"/>
                    </a:cubicBezTo>
                    <a:cubicBezTo>
                      <a:pt x="0" y="94999"/>
                      <a:pt x="27470" y="122469"/>
                      <a:pt x="61235" y="122469"/>
                    </a:cubicBezTo>
                    <a:cubicBezTo>
                      <a:pt x="94999" y="122469"/>
                      <a:pt x="122469" y="94999"/>
                      <a:pt x="122469" y="61235"/>
                    </a:cubicBezTo>
                    <a:close/>
                    <a:moveTo>
                      <a:pt x="21744" y="61235"/>
                    </a:moveTo>
                    <a:cubicBezTo>
                      <a:pt x="21744" y="39460"/>
                      <a:pt x="39459" y="21744"/>
                      <a:pt x="61235" y="21744"/>
                    </a:cubicBezTo>
                    <a:cubicBezTo>
                      <a:pt x="83011" y="21744"/>
                      <a:pt x="100725" y="39460"/>
                      <a:pt x="100725" y="61235"/>
                    </a:cubicBezTo>
                    <a:cubicBezTo>
                      <a:pt x="100725" y="83011"/>
                      <a:pt x="83011" y="100725"/>
                      <a:pt x="61235" y="100725"/>
                    </a:cubicBezTo>
                    <a:cubicBezTo>
                      <a:pt x="39459" y="100725"/>
                      <a:pt x="21744" y="83011"/>
                      <a:pt x="21744" y="61235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8D90CFC-BC0E-B017-1CA9-B0E4E2C1AE78}"/>
                  </a:ext>
                </a:extLst>
              </p:cNvPr>
              <p:cNvSpPr/>
              <p:nvPr/>
            </p:nvSpPr>
            <p:spPr>
              <a:xfrm>
                <a:off x="9724506" y="5396211"/>
                <a:ext cx="21744" cy="36175"/>
              </a:xfrm>
              <a:custGeom>
                <a:avLst/>
                <a:gdLst>
                  <a:gd name="connsiteX0" fmla="*/ 10872 w 21744"/>
                  <a:gd name="connsiteY0" fmla="*/ 0 h 36175"/>
                  <a:gd name="connsiteX1" fmla="*/ 0 w 21744"/>
                  <a:gd name="connsiteY1" fmla="*/ 10872 h 36175"/>
                  <a:gd name="connsiteX2" fmla="*/ 0 w 21744"/>
                  <a:gd name="connsiteY2" fmla="*/ 25304 h 36175"/>
                  <a:gd name="connsiteX3" fmla="*/ 10872 w 21744"/>
                  <a:gd name="connsiteY3" fmla="*/ 36176 h 36175"/>
                  <a:gd name="connsiteX4" fmla="*/ 21744 w 21744"/>
                  <a:gd name="connsiteY4" fmla="*/ 25304 h 36175"/>
                  <a:gd name="connsiteX5" fmla="*/ 21744 w 21744"/>
                  <a:gd name="connsiteY5" fmla="*/ 10872 h 36175"/>
                  <a:gd name="connsiteX6" fmla="*/ 10872 w 21744"/>
                  <a:gd name="connsiteY6" fmla="*/ 0 h 3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44" h="36175">
                    <a:moveTo>
                      <a:pt x="10872" y="0"/>
                    </a:moveTo>
                    <a:cubicBezTo>
                      <a:pt x="4868" y="0"/>
                      <a:pt x="0" y="4868"/>
                      <a:pt x="0" y="10872"/>
                    </a:cubicBezTo>
                    <a:lnTo>
                      <a:pt x="0" y="25304"/>
                    </a:lnTo>
                    <a:cubicBezTo>
                      <a:pt x="0" y="31308"/>
                      <a:pt x="4868" y="36176"/>
                      <a:pt x="10872" y="36176"/>
                    </a:cubicBezTo>
                    <a:cubicBezTo>
                      <a:pt x="16876" y="36176"/>
                      <a:pt x="21744" y="31310"/>
                      <a:pt x="21744" y="25304"/>
                    </a:cubicBezTo>
                    <a:lnTo>
                      <a:pt x="21744" y="10872"/>
                    </a:lnTo>
                    <a:cubicBezTo>
                      <a:pt x="21744" y="4868"/>
                      <a:pt x="16876" y="0"/>
                      <a:pt x="10872" y="0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699ACE8E-A54B-37FF-BB79-8A4973A95963}"/>
                  </a:ext>
                </a:extLst>
              </p:cNvPr>
              <p:cNvSpPr/>
              <p:nvPr/>
            </p:nvSpPr>
            <p:spPr>
              <a:xfrm>
                <a:off x="9829405" y="5396211"/>
                <a:ext cx="21744" cy="36175"/>
              </a:xfrm>
              <a:custGeom>
                <a:avLst/>
                <a:gdLst>
                  <a:gd name="connsiteX0" fmla="*/ 10872 w 21744"/>
                  <a:gd name="connsiteY0" fmla="*/ 0 h 36175"/>
                  <a:gd name="connsiteX1" fmla="*/ 0 w 21744"/>
                  <a:gd name="connsiteY1" fmla="*/ 10872 h 36175"/>
                  <a:gd name="connsiteX2" fmla="*/ 0 w 21744"/>
                  <a:gd name="connsiteY2" fmla="*/ 25304 h 36175"/>
                  <a:gd name="connsiteX3" fmla="*/ 10872 w 21744"/>
                  <a:gd name="connsiteY3" fmla="*/ 36176 h 36175"/>
                  <a:gd name="connsiteX4" fmla="*/ 21744 w 21744"/>
                  <a:gd name="connsiteY4" fmla="*/ 25304 h 36175"/>
                  <a:gd name="connsiteX5" fmla="*/ 21744 w 21744"/>
                  <a:gd name="connsiteY5" fmla="*/ 10872 h 36175"/>
                  <a:gd name="connsiteX6" fmla="*/ 10872 w 21744"/>
                  <a:gd name="connsiteY6" fmla="*/ 0 h 3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44" h="36175">
                    <a:moveTo>
                      <a:pt x="10872" y="0"/>
                    </a:moveTo>
                    <a:cubicBezTo>
                      <a:pt x="4868" y="0"/>
                      <a:pt x="0" y="4868"/>
                      <a:pt x="0" y="10872"/>
                    </a:cubicBezTo>
                    <a:lnTo>
                      <a:pt x="0" y="25304"/>
                    </a:lnTo>
                    <a:cubicBezTo>
                      <a:pt x="0" y="31308"/>
                      <a:pt x="4868" y="36176"/>
                      <a:pt x="10872" y="36176"/>
                    </a:cubicBezTo>
                    <a:cubicBezTo>
                      <a:pt x="16876" y="36176"/>
                      <a:pt x="21744" y="31310"/>
                      <a:pt x="21744" y="25304"/>
                    </a:cubicBezTo>
                    <a:lnTo>
                      <a:pt x="21744" y="10872"/>
                    </a:lnTo>
                    <a:cubicBezTo>
                      <a:pt x="21744" y="4868"/>
                      <a:pt x="16876" y="0"/>
                      <a:pt x="10872" y="0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2EBD56A7-93FA-9A8A-6F64-3399A940E6D8}"/>
                  </a:ext>
                </a:extLst>
              </p:cNvPr>
              <p:cNvSpPr/>
              <p:nvPr/>
            </p:nvSpPr>
            <p:spPr>
              <a:xfrm>
                <a:off x="9755963" y="5451660"/>
                <a:ext cx="58841" cy="30717"/>
              </a:xfrm>
              <a:custGeom>
                <a:avLst/>
                <a:gdLst>
                  <a:gd name="connsiteX0" fmla="*/ 54744 w 58841"/>
                  <a:gd name="connsiteY0" fmla="*/ 2368 h 30717"/>
                  <a:gd name="connsiteX1" fmla="*/ 39466 w 58841"/>
                  <a:gd name="connsiteY1" fmla="*/ 4094 h 30717"/>
                  <a:gd name="connsiteX2" fmla="*/ 29351 w 58841"/>
                  <a:gd name="connsiteY2" fmla="*/ 8973 h 30717"/>
                  <a:gd name="connsiteX3" fmla="*/ 19312 w 58841"/>
                  <a:gd name="connsiteY3" fmla="*/ 4188 h 30717"/>
                  <a:gd name="connsiteX4" fmla="*/ 4019 w 58841"/>
                  <a:gd name="connsiteY4" fmla="*/ 2602 h 30717"/>
                  <a:gd name="connsiteX5" fmla="*/ 2433 w 58841"/>
                  <a:gd name="connsiteY5" fmla="*/ 17895 h 30717"/>
                  <a:gd name="connsiteX6" fmla="*/ 29352 w 58841"/>
                  <a:gd name="connsiteY6" fmla="*/ 30717 h 30717"/>
                  <a:gd name="connsiteX7" fmla="*/ 56471 w 58841"/>
                  <a:gd name="connsiteY7" fmla="*/ 17647 h 30717"/>
                  <a:gd name="connsiteX8" fmla="*/ 54744 w 58841"/>
                  <a:gd name="connsiteY8" fmla="*/ 2368 h 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841" h="30717">
                    <a:moveTo>
                      <a:pt x="54744" y="2368"/>
                    </a:moveTo>
                    <a:cubicBezTo>
                      <a:pt x="50049" y="-1371"/>
                      <a:pt x="43210" y="-598"/>
                      <a:pt x="39466" y="4094"/>
                    </a:cubicBezTo>
                    <a:cubicBezTo>
                      <a:pt x="36995" y="7195"/>
                      <a:pt x="33308" y="8973"/>
                      <a:pt x="29351" y="8973"/>
                    </a:cubicBezTo>
                    <a:cubicBezTo>
                      <a:pt x="25440" y="8973"/>
                      <a:pt x="21782" y="7229"/>
                      <a:pt x="19312" y="4188"/>
                    </a:cubicBezTo>
                    <a:cubicBezTo>
                      <a:pt x="15527" y="-475"/>
                      <a:pt x="8680" y="-1184"/>
                      <a:pt x="4019" y="2602"/>
                    </a:cubicBezTo>
                    <a:cubicBezTo>
                      <a:pt x="-642" y="6388"/>
                      <a:pt x="-1353" y="13233"/>
                      <a:pt x="2433" y="17895"/>
                    </a:cubicBezTo>
                    <a:cubicBezTo>
                      <a:pt x="9049" y="26044"/>
                      <a:pt x="18861" y="30717"/>
                      <a:pt x="29352" y="30717"/>
                    </a:cubicBezTo>
                    <a:cubicBezTo>
                      <a:pt x="39966" y="30717"/>
                      <a:pt x="49852" y="25954"/>
                      <a:pt x="56471" y="17647"/>
                    </a:cubicBezTo>
                    <a:cubicBezTo>
                      <a:pt x="60214" y="12950"/>
                      <a:pt x="59440" y="6111"/>
                      <a:pt x="54744" y="2368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iSHEJI-8">
              <a:extLst>
                <a:ext uri="{FF2B5EF4-FFF2-40B4-BE49-F238E27FC236}">
                  <a16:creationId xmlns:a16="http://schemas.microsoft.com/office/drawing/2014/main" id="{44A290B5-FEEF-573E-30BB-E9C00D557DC9}"/>
                </a:ext>
              </a:extLst>
            </p:cNvPr>
            <p:cNvSpPr txBox="1"/>
            <p:nvPr/>
          </p:nvSpPr>
          <p:spPr>
            <a:xfrm flipH="1">
              <a:off x="7445727" y="2786209"/>
              <a:ext cx="1998515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阿里巴巴普惠体 2.0 65 Medium" panose="00020600040101010101" pitchFamily="18" charset="-122"/>
                  <a:sym typeface="Arial" panose="020B0604020202020204" pitchFamily="34" charset="0"/>
                </a:rPr>
                <a:t>生态适应性评估</a:t>
              </a:r>
            </a:p>
          </p:txBody>
        </p:sp>
        <p:sp>
          <p:nvSpPr>
            <p:cNvPr id="19" name="iSHEJI-11">
              <a:extLst>
                <a:ext uri="{FF2B5EF4-FFF2-40B4-BE49-F238E27FC236}">
                  <a16:creationId xmlns:a16="http://schemas.microsoft.com/office/drawing/2014/main" id="{46696E72-8B7C-C480-9909-FB4ABBACD9A3}"/>
                </a:ext>
              </a:extLst>
            </p:cNvPr>
            <p:cNvSpPr txBox="1"/>
            <p:nvPr/>
          </p:nvSpPr>
          <p:spPr>
            <a:xfrm flipH="1">
              <a:off x="7445727" y="3186232"/>
              <a:ext cx="2006960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i="0" u="none" strike="noStrike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alpha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L" panose="00020600040101010101" pitchFamily="18" charset="-122"/>
                  <a:sym typeface="Arial" panose="020B0604020202020204" pitchFamily="34" charset="0"/>
                </a:rPr>
                <a:t>Ecological Adaptability Assessment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358414D-A6E3-2AA3-F2C0-7B9645602B2A}"/>
              </a:ext>
            </a:extLst>
          </p:cNvPr>
          <p:cNvGrpSpPr/>
          <p:nvPr/>
        </p:nvGrpSpPr>
        <p:grpSpPr>
          <a:xfrm>
            <a:off x="4771216" y="2148202"/>
            <a:ext cx="2278039" cy="1191918"/>
            <a:chOff x="4771216" y="2148202"/>
            <a:chExt cx="2278039" cy="1191918"/>
          </a:xfrm>
        </p:grpSpPr>
        <p:grpSp>
          <p:nvGrpSpPr>
            <p:cNvPr id="33" name="图形 90">
              <a:extLst>
                <a:ext uri="{FF2B5EF4-FFF2-40B4-BE49-F238E27FC236}">
                  <a16:creationId xmlns:a16="http://schemas.microsoft.com/office/drawing/2014/main" id="{1A038EFC-F394-EF2E-9A16-AD23BA70520D}"/>
                </a:ext>
              </a:extLst>
            </p:cNvPr>
            <p:cNvGrpSpPr/>
            <p:nvPr/>
          </p:nvGrpSpPr>
          <p:grpSpPr>
            <a:xfrm>
              <a:off x="4786320" y="2148202"/>
              <a:ext cx="417924" cy="392822"/>
              <a:chOff x="5185260" y="5234690"/>
              <a:chExt cx="743843" cy="699165"/>
            </a:xfrm>
            <a:solidFill>
              <a:schemeClr val="bg1"/>
            </a:solidFill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3419259-DDC1-1519-5F9F-F3F65F49EDE8}"/>
                  </a:ext>
                </a:extLst>
              </p:cNvPr>
              <p:cNvSpPr/>
              <p:nvPr/>
            </p:nvSpPr>
            <p:spPr>
              <a:xfrm>
                <a:off x="5185260" y="5234690"/>
                <a:ext cx="743843" cy="699165"/>
              </a:xfrm>
              <a:custGeom>
                <a:avLst/>
                <a:gdLst>
                  <a:gd name="connsiteX0" fmla="*/ 714514 w 743843"/>
                  <a:gd name="connsiteY0" fmla="*/ 95214 h 699165"/>
                  <a:gd name="connsiteX1" fmla="*/ 647742 w 743843"/>
                  <a:gd name="connsiteY1" fmla="*/ 95214 h 699165"/>
                  <a:gd name="connsiteX2" fmla="*/ 536114 w 743843"/>
                  <a:gd name="connsiteY2" fmla="*/ 0 h 699165"/>
                  <a:gd name="connsiteX3" fmla="*/ 424469 w 743843"/>
                  <a:gd name="connsiteY3" fmla="*/ 95214 h 699165"/>
                  <a:gd name="connsiteX4" fmla="*/ 357714 w 743843"/>
                  <a:gd name="connsiteY4" fmla="*/ 95214 h 699165"/>
                  <a:gd name="connsiteX5" fmla="*/ 328382 w 743843"/>
                  <a:gd name="connsiteY5" fmla="*/ 124546 h 699165"/>
                  <a:gd name="connsiteX6" fmla="*/ 328382 w 743843"/>
                  <a:gd name="connsiteY6" fmla="*/ 369630 h 699165"/>
                  <a:gd name="connsiteX7" fmla="*/ 319342 w 743843"/>
                  <a:gd name="connsiteY7" fmla="*/ 369630 h 699165"/>
                  <a:gd name="connsiteX8" fmla="*/ 207734 w 743843"/>
                  <a:gd name="connsiteY8" fmla="*/ 274418 h 699165"/>
                  <a:gd name="connsiteX9" fmla="*/ 96107 w 743843"/>
                  <a:gd name="connsiteY9" fmla="*/ 369630 h 699165"/>
                  <a:gd name="connsiteX10" fmla="*/ 29333 w 743843"/>
                  <a:gd name="connsiteY10" fmla="*/ 369630 h 699165"/>
                  <a:gd name="connsiteX11" fmla="*/ 0 w 743843"/>
                  <a:gd name="connsiteY11" fmla="*/ 398963 h 699165"/>
                  <a:gd name="connsiteX12" fmla="*/ 0 w 743843"/>
                  <a:gd name="connsiteY12" fmla="*/ 669833 h 699165"/>
                  <a:gd name="connsiteX13" fmla="*/ 29333 w 743843"/>
                  <a:gd name="connsiteY13" fmla="*/ 699166 h 699165"/>
                  <a:gd name="connsiteX14" fmla="*/ 386133 w 743843"/>
                  <a:gd name="connsiteY14" fmla="*/ 699166 h 699165"/>
                  <a:gd name="connsiteX15" fmla="*/ 415466 w 743843"/>
                  <a:gd name="connsiteY15" fmla="*/ 669833 h 699165"/>
                  <a:gd name="connsiteX16" fmla="*/ 415466 w 743843"/>
                  <a:gd name="connsiteY16" fmla="*/ 424749 h 699165"/>
                  <a:gd name="connsiteX17" fmla="*/ 627773 w 743843"/>
                  <a:gd name="connsiteY17" fmla="*/ 424749 h 699165"/>
                  <a:gd name="connsiteX18" fmla="*/ 638678 w 743843"/>
                  <a:gd name="connsiteY18" fmla="*/ 413844 h 699165"/>
                  <a:gd name="connsiteX19" fmla="*/ 627773 w 743843"/>
                  <a:gd name="connsiteY19" fmla="*/ 402939 h 699165"/>
                  <a:gd name="connsiteX20" fmla="*/ 415466 w 743843"/>
                  <a:gd name="connsiteY20" fmla="*/ 402939 h 699165"/>
                  <a:gd name="connsiteX21" fmla="*/ 415466 w 743843"/>
                  <a:gd name="connsiteY21" fmla="*/ 398963 h 699165"/>
                  <a:gd name="connsiteX22" fmla="*/ 386133 w 743843"/>
                  <a:gd name="connsiteY22" fmla="*/ 369630 h 699165"/>
                  <a:gd name="connsiteX23" fmla="*/ 350189 w 743843"/>
                  <a:gd name="connsiteY23" fmla="*/ 369630 h 699165"/>
                  <a:gd name="connsiteX24" fmla="*/ 350189 w 743843"/>
                  <a:gd name="connsiteY24" fmla="*/ 241205 h 699165"/>
                  <a:gd name="connsiteX25" fmla="*/ 397531 w 743843"/>
                  <a:gd name="connsiteY25" fmla="*/ 250375 h 699165"/>
                  <a:gd name="connsiteX26" fmla="*/ 397531 w 743843"/>
                  <a:gd name="connsiteY26" fmla="*/ 260269 h 699165"/>
                  <a:gd name="connsiteX27" fmla="*/ 424633 w 743843"/>
                  <a:gd name="connsiteY27" fmla="*/ 287372 h 699165"/>
                  <a:gd name="connsiteX28" fmla="*/ 437190 w 743843"/>
                  <a:gd name="connsiteY28" fmla="*/ 287372 h 699165"/>
                  <a:gd name="connsiteX29" fmla="*/ 464233 w 743843"/>
                  <a:gd name="connsiteY29" fmla="*/ 261446 h 699165"/>
                  <a:gd name="connsiteX30" fmla="*/ 536111 w 743843"/>
                  <a:gd name="connsiteY30" fmla="*/ 266561 h 699165"/>
                  <a:gd name="connsiteX31" fmla="*/ 607990 w 743843"/>
                  <a:gd name="connsiteY31" fmla="*/ 261446 h 699165"/>
                  <a:gd name="connsiteX32" fmla="*/ 635032 w 743843"/>
                  <a:gd name="connsiteY32" fmla="*/ 287372 h 699165"/>
                  <a:gd name="connsiteX33" fmla="*/ 647589 w 743843"/>
                  <a:gd name="connsiteY33" fmla="*/ 287372 h 699165"/>
                  <a:gd name="connsiteX34" fmla="*/ 674692 w 743843"/>
                  <a:gd name="connsiteY34" fmla="*/ 260269 h 699165"/>
                  <a:gd name="connsiteX35" fmla="*/ 674692 w 743843"/>
                  <a:gd name="connsiteY35" fmla="*/ 250374 h 699165"/>
                  <a:gd name="connsiteX36" fmla="*/ 722035 w 743843"/>
                  <a:gd name="connsiteY36" fmla="*/ 241204 h 699165"/>
                  <a:gd name="connsiteX37" fmla="*/ 722035 w 743843"/>
                  <a:gd name="connsiteY37" fmla="*/ 395414 h 699165"/>
                  <a:gd name="connsiteX38" fmla="*/ 714511 w 743843"/>
                  <a:gd name="connsiteY38" fmla="*/ 402939 h 699165"/>
                  <a:gd name="connsiteX39" fmla="*/ 678653 w 743843"/>
                  <a:gd name="connsiteY39" fmla="*/ 402939 h 699165"/>
                  <a:gd name="connsiteX40" fmla="*/ 667749 w 743843"/>
                  <a:gd name="connsiteY40" fmla="*/ 413844 h 699165"/>
                  <a:gd name="connsiteX41" fmla="*/ 678653 w 743843"/>
                  <a:gd name="connsiteY41" fmla="*/ 424749 h 699165"/>
                  <a:gd name="connsiteX42" fmla="*/ 714511 w 743843"/>
                  <a:gd name="connsiteY42" fmla="*/ 424749 h 699165"/>
                  <a:gd name="connsiteX43" fmla="*/ 743843 w 743843"/>
                  <a:gd name="connsiteY43" fmla="*/ 395415 h 699165"/>
                  <a:gd name="connsiteX44" fmla="*/ 743843 w 743843"/>
                  <a:gd name="connsiteY44" fmla="*/ 124546 h 699165"/>
                  <a:gd name="connsiteX45" fmla="*/ 714514 w 743843"/>
                  <a:gd name="connsiteY45" fmla="*/ 95214 h 699165"/>
                  <a:gd name="connsiteX46" fmla="*/ 207734 w 743843"/>
                  <a:gd name="connsiteY46" fmla="*/ 296228 h 699165"/>
                  <a:gd name="connsiteX47" fmla="*/ 297213 w 743843"/>
                  <a:gd name="connsiteY47" fmla="*/ 369630 h 699165"/>
                  <a:gd name="connsiteX48" fmla="*/ 272750 w 743843"/>
                  <a:gd name="connsiteY48" fmla="*/ 369630 h 699165"/>
                  <a:gd name="connsiteX49" fmla="*/ 207734 w 743843"/>
                  <a:gd name="connsiteY49" fmla="*/ 320056 h 699165"/>
                  <a:gd name="connsiteX50" fmla="*/ 142720 w 743843"/>
                  <a:gd name="connsiteY50" fmla="*/ 369630 h 699165"/>
                  <a:gd name="connsiteX51" fmla="*/ 118240 w 743843"/>
                  <a:gd name="connsiteY51" fmla="*/ 369630 h 699165"/>
                  <a:gd name="connsiteX52" fmla="*/ 207734 w 743843"/>
                  <a:gd name="connsiteY52" fmla="*/ 296228 h 699165"/>
                  <a:gd name="connsiteX53" fmla="*/ 249710 w 743843"/>
                  <a:gd name="connsiteY53" fmla="*/ 369630 h 699165"/>
                  <a:gd name="connsiteX54" fmla="*/ 165757 w 743843"/>
                  <a:gd name="connsiteY54" fmla="*/ 369630 h 699165"/>
                  <a:gd name="connsiteX55" fmla="*/ 207734 w 743843"/>
                  <a:gd name="connsiteY55" fmla="*/ 341866 h 699165"/>
                  <a:gd name="connsiteX56" fmla="*/ 249710 w 743843"/>
                  <a:gd name="connsiteY56" fmla="*/ 369630 h 699165"/>
                  <a:gd name="connsiteX57" fmla="*/ 393657 w 743843"/>
                  <a:gd name="connsiteY57" fmla="*/ 669833 h 699165"/>
                  <a:gd name="connsiteX58" fmla="*/ 386133 w 743843"/>
                  <a:gd name="connsiteY58" fmla="*/ 677358 h 699165"/>
                  <a:gd name="connsiteX59" fmla="*/ 29333 w 743843"/>
                  <a:gd name="connsiteY59" fmla="*/ 677358 h 699165"/>
                  <a:gd name="connsiteX60" fmla="*/ 21808 w 743843"/>
                  <a:gd name="connsiteY60" fmla="*/ 669833 h 699165"/>
                  <a:gd name="connsiteX61" fmla="*/ 21808 w 743843"/>
                  <a:gd name="connsiteY61" fmla="*/ 515623 h 699165"/>
                  <a:gd name="connsiteX62" fmla="*/ 69152 w 743843"/>
                  <a:gd name="connsiteY62" fmla="*/ 524792 h 699165"/>
                  <a:gd name="connsiteX63" fmla="*/ 69152 w 743843"/>
                  <a:gd name="connsiteY63" fmla="*/ 534687 h 699165"/>
                  <a:gd name="connsiteX64" fmla="*/ 96254 w 743843"/>
                  <a:gd name="connsiteY64" fmla="*/ 561790 h 699165"/>
                  <a:gd name="connsiteX65" fmla="*/ 108811 w 743843"/>
                  <a:gd name="connsiteY65" fmla="*/ 561790 h 699165"/>
                  <a:gd name="connsiteX66" fmla="*/ 135854 w 743843"/>
                  <a:gd name="connsiteY66" fmla="*/ 535863 h 699165"/>
                  <a:gd name="connsiteX67" fmla="*/ 207732 w 743843"/>
                  <a:gd name="connsiteY67" fmla="*/ 540978 h 699165"/>
                  <a:gd name="connsiteX68" fmla="*/ 279611 w 743843"/>
                  <a:gd name="connsiteY68" fmla="*/ 535863 h 699165"/>
                  <a:gd name="connsiteX69" fmla="*/ 306653 w 743843"/>
                  <a:gd name="connsiteY69" fmla="*/ 561790 h 699165"/>
                  <a:gd name="connsiteX70" fmla="*/ 319210 w 743843"/>
                  <a:gd name="connsiteY70" fmla="*/ 561790 h 699165"/>
                  <a:gd name="connsiteX71" fmla="*/ 346313 w 743843"/>
                  <a:gd name="connsiteY71" fmla="*/ 534687 h 699165"/>
                  <a:gd name="connsiteX72" fmla="*/ 346313 w 743843"/>
                  <a:gd name="connsiteY72" fmla="*/ 524792 h 699165"/>
                  <a:gd name="connsiteX73" fmla="*/ 393654 w 743843"/>
                  <a:gd name="connsiteY73" fmla="*/ 515623 h 699165"/>
                  <a:gd name="connsiteX74" fmla="*/ 393654 w 743843"/>
                  <a:gd name="connsiteY74" fmla="*/ 669833 h 699165"/>
                  <a:gd name="connsiteX75" fmla="*/ 90961 w 743843"/>
                  <a:gd name="connsiteY75" fmla="*/ 534687 h 699165"/>
                  <a:gd name="connsiteX76" fmla="*/ 90961 w 743843"/>
                  <a:gd name="connsiteY76" fmla="*/ 503014 h 699165"/>
                  <a:gd name="connsiteX77" fmla="*/ 96254 w 743843"/>
                  <a:gd name="connsiteY77" fmla="*/ 497722 h 699165"/>
                  <a:gd name="connsiteX78" fmla="*/ 108811 w 743843"/>
                  <a:gd name="connsiteY78" fmla="*/ 497722 h 699165"/>
                  <a:gd name="connsiteX79" fmla="*/ 114105 w 743843"/>
                  <a:gd name="connsiteY79" fmla="*/ 503014 h 699165"/>
                  <a:gd name="connsiteX80" fmla="*/ 114105 w 743843"/>
                  <a:gd name="connsiteY80" fmla="*/ 534687 h 699165"/>
                  <a:gd name="connsiteX81" fmla="*/ 108811 w 743843"/>
                  <a:gd name="connsiteY81" fmla="*/ 539980 h 699165"/>
                  <a:gd name="connsiteX82" fmla="*/ 96254 w 743843"/>
                  <a:gd name="connsiteY82" fmla="*/ 539980 h 699165"/>
                  <a:gd name="connsiteX83" fmla="*/ 90961 w 743843"/>
                  <a:gd name="connsiteY83" fmla="*/ 534687 h 699165"/>
                  <a:gd name="connsiteX84" fmla="*/ 301362 w 743843"/>
                  <a:gd name="connsiteY84" fmla="*/ 534687 h 699165"/>
                  <a:gd name="connsiteX85" fmla="*/ 301362 w 743843"/>
                  <a:gd name="connsiteY85" fmla="*/ 503014 h 699165"/>
                  <a:gd name="connsiteX86" fmla="*/ 306655 w 743843"/>
                  <a:gd name="connsiteY86" fmla="*/ 497722 h 699165"/>
                  <a:gd name="connsiteX87" fmla="*/ 319212 w 743843"/>
                  <a:gd name="connsiteY87" fmla="*/ 497722 h 699165"/>
                  <a:gd name="connsiteX88" fmla="*/ 324506 w 743843"/>
                  <a:gd name="connsiteY88" fmla="*/ 503014 h 699165"/>
                  <a:gd name="connsiteX89" fmla="*/ 324506 w 743843"/>
                  <a:gd name="connsiteY89" fmla="*/ 534687 h 699165"/>
                  <a:gd name="connsiteX90" fmla="*/ 319212 w 743843"/>
                  <a:gd name="connsiteY90" fmla="*/ 539980 h 699165"/>
                  <a:gd name="connsiteX91" fmla="*/ 306655 w 743843"/>
                  <a:gd name="connsiteY91" fmla="*/ 539980 h 699165"/>
                  <a:gd name="connsiteX92" fmla="*/ 301362 w 743843"/>
                  <a:gd name="connsiteY92" fmla="*/ 534687 h 699165"/>
                  <a:gd name="connsiteX93" fmla="*/ 386133 w 743843"/>
                  <a:gd name="connsiteY93" fmla="*/ 391439 h 699165"/>
                  <a:gd name="connsiteX94" fmla="*/ 393657 w 743843"/>
                  <a:gd name="connsiteY94" fmla="*/ 398963 h 699165"/>
                  <a:gd name="connsiteX95" fmla="*/ 393657 w 743843"/>
                  <a:gd name="connsiteY95" fmla="*/ 493349 h 699165"/>
                  <a:gd name="connsiteX96" fmla="*/ 346295 w 743843"/>
                  <a:gd name="connsiteY96" fmla="*/ 502626 h 699165"/>
                  <a:gd name="connsiteX97" fmla="*/ 319213 w 743843"/>
                  <a:gd name="connsiteY97" fmla="*/ 475913 h 699165"/>
                  <a:gd name="connsiteX98" fmla="*/ 306656 w 743843"/>
                  <a:gd name="connsiteY98" fmla="*/ 475913 h 699165"/>
                  <a:gd name="connsiteX99" fmla="*/ 279554 w 743843"/>
                  <a:gd name="connsiteY99" fmla="*/ 503016 h 699165"/>
                  <a:gd name="connsiteX100" fmla="*/ 279554 w 743843"/>
                  <a:gd name="connsiteY100" fmla="*/ 513841 h 699165"/>
                  <a:gd name="connsiteX101" fmla="*/ 135915 w 743843"/>
                  <a:gd name="connsiteY101" fmla="*/ 513841 h 699165"/>
                  <a:gd name="connsiteX102" fmla="*/ 135915 w 743843"/>
                  <a:gd name="connsiteY102" fmla="*/ 503016 h 699165"/>
                  <a:gd name="connsiteX103" fmla="*/ 108812 w 743843"/>
                  <a:gd name="connsiteY103" fmla="*/ 475913 h 699165"/>
                  <a:gd name="connsiteX104" fmla="*/ 96255 w 743843"/>
                  <a:gd name="connsiteY104" fmla="*/ 475913 h 699165"/>
                  <a:gd name="connsiteX105" fmla="*/ 69173 w 743843"/>
                  <a:gd name="connsiteY105" fmla="*/ 502626 h 699165"/>
                  <a:gd name="connsiteX106" fmla="*/ 21811 w 743843"/>
                  <a:gd name="connsiteY106" fmla="*/ 493349 h 699165"/>
                  <a:gd name="connsiteX107" fmla="*/ 21811 w 743843"/>
                  <a:gd name="connsiteY107" fmla="*/ 398963 h 699165"/>
                  <a:gd name="connsiteX108" fmla="*/ 29335 w 743843"/>
                  <a:gd name="connsiteY108" fmla="*/ 391439 h 699165"/>
                  <a:gd name="connsiteX109" fmla="*/ 536113 w 743843"/>
                  <a:gd name="connsiteY109" fmla="*/ 21810 h 699165"/>
                  <a:gd name="connsiteX110" fmla="*/ 625572 w 743843"/>
                  <a:gd name="connsiteY110" fmla="*/ 95214 h 699165"/>
                  <a:gd name="connsiteX111" fmla="*/ 601125 w 743843"/>
                  <a:gd name="connsiteY111" fmla="*/ 95214 h 699165"/>
                  <a:gd name="connsiteX112" fmla="*/ 536113 w 743843"/>
                  <a:gd name="connsiteY112" fmla="*/ 45638 h 699165"/>
                  <a:gd name="connsiteX113" fmla="*/ 471103 w 743843"/>
                  <a:gd name="connsiteY113" fmla="*/ 95214 h 699165"/>
                  <a:gd name="connsiteX114" fmla="*/ 446636 w 743843"/>
                  <a:gd name="connsiteY114" fmla="*/ 95214 h 699165"/>
                  <a:gd name="connsiteX115" fmla="*/ 536113 w 743843"/>
                  <a:gd name="connsiteY115" fmla="*/ 21810 h 699165"/>
                  <a:gd name="connsiteX116" fmla="*/ 578085 w 743843"/>
                  <a:gd name="connsiteY116" fmla="*/ 95214 h 699165"/>
                  <a:gd name="connsiteX117" fmla="*/ 494135 w 743843"/>
                  <a:gd name="connsiteY117" fmla="*/ 95214 h 699165"/>
                  <a:gd name="connsiteX118" fmla="*/ 536113 w 743843"/>
                  <a:gd name="connsiteY118" fmla="*/ 67447 h 699165"/>
                  <a:gd name="connsiteX119" fmla="*/ 578085 w 743843"/>
                  <a:gd name="connsiteY119" fmla="*/ 95214 h 699165"/>
                  <a:gd name="connsiteX120" fmla="*/ 442484 w 743843"/>
                  <a:gd name="connsiteY120" fmla="*/ 260269 h 699165"/>
                  <a:gd name="connsiteX121" fmla="*/ 437191 w 743843"/>
                  <a:gd name="connsiteY121" fmla="*/ 265562 h 699165"/>
                  <a:gd name="connsiteX122" fmla="*/ 424634 w 743843"/>
                  <a:gd name="connsiteY122" fmla="*/ 265562 h 699165"/>
                  <a:gd name="connsiteX123" fmla="*/ 419340 w 743843"/>
                  <a:gd name="connsiteY123" fmla="*/ 260269 h 699165"/>
                  <a:gd name="connsiteX124" fmla="*/ 419340 w 743843"/>
                  <a:gd name="connsiteY124" fmla="*/ 228598 h 699165"/>
                  <a:gd name="connsiteX125" fmla="*/ 424634 w 743843"/>
                  <a:gd name="connsiteY125" fmla="*/ 223303 h 699165"/>
                  <a:gd name="connsiteX126" fmla="*/ 437191 w 743843"/>
                  <a:gd name="connsiteY126" fmla="*/ 223303 h 699165"/>
                  <a:gd name="connsiteX127" fmla="*/ 442484 w 743843"/>
                  <a:gd name="connsiteY127" fmla="*/ 228598 h 699165"/>
                  <a:gd name="connsiteX128" fmla="*/ 652885 w 743843"/>
                  <a:gd name="connsiteY128" fmla="*/ 260269 h 699165"/>
                  <a:gd name="connsiteX129" fmla="*/ 647592 w 743843"/>
                  <a:gd name="connsiteY129" fmla="*/ 265562 h 699165"/>
                  <a:gd name="connsiteX130" fmla="*/ 635035 w 743843"/>
                  <a:gd name="connsiteY130" fmla="*/ 265562 h 699165"/>
                  <a:gd name="connsiteX131" fmla="*/ 629741 w 743843"/>
                  <a:gd name="connsiteY131" fmla="*/ 260269 h 699165"/>
                  <a:gd name="connsiteX132" fmla="*/ 629741 w 743843"/>
                  <a:gd name="connsiteY132" fmla="*/ 228598 h 699165"/>
                  <a:gd name="connsiteX133" fmla="*/ 635035 w 743843"/>
                  <a:gd name="connsiteY133" fmla="*/ 223303 h 699165"/>
                  <a:gd name="connsiteX134" fmla="*/ 647592 w 743843"/>
                  <a:gd name="connsiteY134" fmla="*/ 223303 h 699165"/>
                  <a:gd name="connsiteX135" fmla="*/ 652885 w 743843"/>
                  <a:gd name="connsiteY135" fmla="*/ 228598 h 699165"/>
                  <a:gd name="connsiteX136" fmla="*/ 722038 w 743843"/>
                  <a:gd name="connsiteY136" fmla="*/ 218930 h 699165"/>
                  <a:gd name="connsiteX137" fmla="*/ 674676 w 743843"/>
                  <a:gd name="connsiteY137" fmla="*/ 228208 h 699165"/>
                  <a:gd name="connsiteX138" fmla="*/ 647594 w 743843"/>
                  <a:gd name="connsiteY138" fmla="*/ 201495 h 699165"/>
                  <a:gd name="connsiteX139" fmla="*/ 635037 w 743843"/>
                  <a:gd name="connsiteY139" fmla="*/ 201495 h 699165"/>
                  <a:gd name="connsiteX140" fmla="*/ 607934 w 743843"/>
                  <a:gd name="connsiteY140" fmla="*/ 228599 h 699165"/>
                  <a:gd name="connsiteX141" fmla="*/ 607934 w 743843"/>
                  <a:gd name="connsiteY141" fmla="*/ 239424 h 699165"/>
                  <a:gd name="connsiteX142" fmla="*/ 464295 w 743843"/>
                  <a:gd name="connsiteY142" fmla="*/ 239424 h 699165"/>
                  <a:gd name="connsiteX143" fmla="*/ 464295 w 743843"/>
                  <a:gd name="connsiteY143" fmla="*/ 228599 h 699165"/>
                  <a:gd name="connsiteX144" fmla="*/ 437193 w 743843"/>
                  <a:gd name="connsiteY144" fmla="*/ 201495 h 699165"/>
                  <a:gd name="connsiteX145" fmla="*/ 424636 w 743843"/>
                  <a:gd name="connsiteY145" fmla="*/ 201495 h 699165"/>
                  <a:gd name="connsiteX146" fmla="*/ 397554 w 743843"/>
                  <a:gd name="connsiteY146" fmla="*/ 228208 h 699165"/>
                  <a:gd name="connsiteX147" fmla="*/ 350192 w 743843"/>
                  <a:gd name="connsiteY147" fmla="*/ 218930 h 699165"/>
                  <a:gd name="connsiteX148" fmla="*/ 350192 w 743843"/>
                  <a:gd name="connsiteY148" fmla="*/ 124546 h 699165"/>
                  <a:gd name="connsiteX149" fmla="*/ 357716 w 743843"/>
                  <a:gd name="connsiteY149" fmla="*/ 117022 h 699165"/>
                  <a:gd name="connsiteX150" fmla="*/ 714514 w 743843"/>
                  <a:gd name="connsiteY150" fmla="*/ 117022 h 699165"/>
                  <a:gd name="connsiteX151" fmla="*/ 722038 w 743843"/>
                  <a:gd name="connsiteY151" fmla="*/ 124546 h 69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</a:cxnLst>
                <a:rect l="l" t="t" r="r" b="b"/>
                <a:pathLst>
                  <a:path w="743843" h="699165">
                    <a:moveTo>
                      <a:pt x="714514" y="95214"/>
                    </a:moveTo>
                    <a:lnTo>
                      <a:pt x="647742" y="95214"/>
                    </a:lnTo>
                    <a:cubicBezTo>
                      <a:pt x="639148" y="41326"/>
                      <a:pt x="592385" y="0"/>
                      <a:pt x="536114" y="0"/>
                    </a:cubicBezTo>
                    <a:cubicBezTo>
                      <a:pt x="479842" y="0"/>
                      <a:pt x="433062" y="41323"/>
                      <a:pt x="424469" y="95214"/>
                    </a:cubicBezTo>
                    <a:lnTo>
                      <a:pt x="357714" y="95214"/>
                    </a:lnTo>
                    <a:cubicBezTo>
                      <a:pt x="341540" y="95214"/>
                      <a:pt x="328382" y="108373"/>
                      <a:pt x="328382" y="124546"/>
                    </a:cubicBezTo>
                    <a:lnTo>
                      <a:pt x="328382" y="369630"/>
                    </a:lnTo>
                    <a:lnTo>
                      <a:pt x="319342" y="369630"/>
                    </a:lnTo>
                    <a:cubicBezTo>
                      <a:pt x="310747" y="315745"/>
                      <a:pt x="264003" y="274418"/>
                      <a:pt x="207734" y="274418"/>
                    </a:cubicBezTo>
                    <a:cubicBezTo>
                      <a:pt x="151463" y="274418"/>
                      <a:pt x="104699" y="315742"/>
                      <a:pt x="96107" y="369630"/>
                    </a:cubicBezTo>
                    <a:lnTo>
                      <a:pt x="29333" y="369630"/>
                    </a:lnTo>
                    <a:cubicBezTo>
                      <a:pt x="13158" y="369630"/>
                      <a:pt x="0" y="382790"/>
                      <a:pt x="0" y="398963"/>
                    </a:cubicBezTo>
                    <a:lnTo>
                      <a:pt x="0" y="669833"/>
                    </a:lnTo>
                    <a:cubicBezTo>
                      <a:pt x="0" y="686008"/>
                      <a:pt x="13160" y="699166"/>
                      <a:pt x="29333" y="699166"/>
                    </a:cubicBezTo>
                    <a:lnTo>
                      <a:pt x="386133" y="699166"/>
                    </a:lnTo>
                    <a:cubicBezTo>
                      <a:pt x="402307" y="699166"/>
                      <a:pt x="415466" y="686006"/>
                      <a:pt x="415466" y="669833"/>
                    </a:cubicBezTo>
                    <a:lnTo>
                      <a:pt x="415466" y="424749"/>
                    </a:lnTo>
                    <a:lnTo>
                      <a:pt x="627773" y="424749"/>
                    </a:lnTo>
                    <a:cubicBezTo>
                      <a:pt x="633796" y="424749"/>
                      <a:pt x="638678" y="419868"/>
                      <a:pt x="638678" y="413844"/>
                    </a:cubicBezTo>
                    <a:cubicBezTo>
                      <a:pt x="638678" y="407821"/>
                      <a:pt x="633796" y="402939"/>
                      <a:pt x="627773" y="402939"/>
                    </a:cubicBezTo>
                    <a:lnTo>
                      <a:pt x="415466" y="402939"/>
                    </a:lnTo>
                    <a:lnTo>
                      <a:pt x="415466" y="398963"/>
                    </a:lnTo>
                    <a:cubicBezTo>
                      <a:pt x="415466" y="382789"/>
                      <a:pt x="402306" y="369630"/>
                      <a:pt x="386133" y="369630"/>
                    </a:cubicBezTo>
                    <a:lnTo>
                      <a:pt x="350189" y="369630"/>
                    </a:lnTo>
                    <a:lnTo>
                      <a:pt x="350189" y="241205"/>
                    </a:lnTo>
                    <a:cubicBezTo>
                      <a:pt x="360762" y="243389"/>
                      <a:pt x="377166" y="246665"/>
                      <a:pt x="397531" y="250375"/>
                    </a:cubicBezTo>
                    <a:lnTo>
                      <a:pt x="397531" y="260269"/>
                    </a:lnTo>
                    <a:cubicBezTo>
                      <a:pt x="397531" y="275213"/>
                      <a:pt x="409689" y="287372"/>
                      <a:pt x="424633" y="287372"/>
                    </a:cubicBezTo>
                    <a:lnTo>
                      <a:pt x="437190" y="287372"/>
                    </a:lnTo>
                    <a:cubicBezTo>
                      <a:pt x="451737" y="287372"/>
                      <a:pt x="463609" y="275842"/>
                      <a:pt x="464233" y="261446"/>
                    </a:cubicBezTo>
                    <a:cubicBezTo>
                      <a:pt x="488097" y="264841"/>
                      <a:pt x="512103" y="266561"/>
                      <a:pt x="536111" y="266561"/>
                    </a:cubicBezTo>
                    <a:cubicBezTo>
                      <a:pt x="560119" y="266561"/>
                      <a:pt x="584127" y="264841"/>
                      <a:pt x="607990" y="261446"/>
                    </a:cubicBezTo>
                    <a:cubicBezTo>
                      <a:pt x="608613" y="275842"/>
                      <a:pt x="620485" y="287372"/>
                      <a:pt x="635032" y="287372"/>
                    </a:cubicBezTo>
                    <a:lnTo>
                      <a:pt x="647589" y="287372"/>
                    </a:lnTo>
                    <a:cubicBezTo>
                      <a:pt x="662533" y="287372"/>
                      <a:pt x="674692" y="275213"/>
                      <a:pt x="674692" y="260269"/>
                    </a:cubicBezTo>
                    <a:lnTo>
                      <a:pt x="674692" y="250374"/>
                    </a:lnTo>
                    <a:cubicBezTo>
                      <a:pt x="695056" y="246663"/>
                      <a:pt x="711463" y="243387"/>
                      <a:pt x="722035" y="241204"/>
                    </a:cubicBezTo>
                    <a:lnTo>
                      <a:pt x="722035" y="395414"/>
                    </a:lnTo>
                    <a:cubicBezTo>
                      <a:pt x="722035" y="399563"/>
                      <a:pt x="718660" y="402939"/>
                      <a:pt x="714511" y="402939"/>
                    </a:cubicBezTo>
                    <a:lnTo>
                      <a:pt x="678653" y="402939"/>
                    </a:lnTo>
                    <a:cubicBezTo>
                      <a:pt x="672630" y="402939"/>
                      <a:pt x="667749" y="407821"/>
                      <a:pt x="667749" y="413844"/>
                    </a:cubicBezTo>
                    <a:cubicBezTo>
                      <a:pt x="667749" y="419868"/>
                      <a:pt x="672630" y="424749"/>
                      <a:pt x="678653" y="424749"/>
                    </a:cubicBezTo>
                    <a:lnTo>
                      <a:pt x="714511" y="424749"/>
                    </a:lnTo>
                    <a:cubicBezTo>
                      <a:pt x="730685" y="424749"/>
                      <a:pt x="743843" y="411589"/>
                      <a:pt x="743843" y="395415"/>
                    </a:cubicBezTo>
                    <a:lnTo>
                      <a:pt x="743843" y="124546"/>
                    </a:lnTo>
                    <a:cubicBezTo>
                      <a:pt x="743846" y="108372"/>
                      <a:pt x="730686" y="95214"/>
                      <a:pt x="714514" y="95214"/>
                    </a:cubicBezTo>
                    <a:close/>
                    <a:moveTo>
                      <a:pt x="207734" y="296228"/>
                    </a:moveTo>
                    <a:cubicBezTo>
                      <a:pt x="251943" y="296228"/>
                      <a:pt x="288881" y="327834"/>
                      <a:pt x="297213" y="369630"/>
                    </a:cubicBezTo>
                    <a:lnTo>
                      <a:pt x="272750" y="369630"/>
                    </a:lnTo>
                    <a:cubicBezTo>
                      <a:pt x="264901" y="341088"/>
                      <a:pt x="238737" y="320056"/>
                      <a:pt x="207734" y="320056"/>
                    </a:cubicBezTo>
                    <a:cubicBezTo>
                      <a:pt x="176732" y="320056"/>
                      <a:pt x="150571" y="341090"/>
                      <a:pt x="142720" y="369630"/>
                    </a:cubicBezTo>
                    <a:lnTo>
                      <a:pt x="118240" y="369630"/>
                    </a:lnTo>
                    <a:cubicBezTo>
                      <a:pt x="126570" y="327831"/>
                      <a:pt x="163521" y="296228"/>
                      <a:pt x="207734" y="296228"/>
                    </a:cubicBezTo>
                    <a:close/>
                    <a:moveTo>
                      <a:pt x="249710" y="369630"/>
                    </a:moveTo>
                    <a:lnTo>
                      <a:pt x="165757" y="369630"/>
                    </a:lnTo>
                    <a:cubicBezTo>
                      <a:pt x="172722" y="353324"/>
                      <a:pt x="188909" y="341866"/>
                      <a:pt x="207734" y="341866"/>
                    </a:cubicBezTo>
                    <a:cubicBezTo>
                      <a:pt x="226558" y="341866"/>
                      <a:pt x="242744" y="353324"/>
                      <a:pt x="249710" y="369630"/>
                    </a:cubicBezTo>
                    <a:close/>
                    <a:moveTo>
                      <a:pt x="393657" y="669833"/>
                    </a:moveTo>
                    <a:cubicBezTo>
                      <a:pt x="393657" y="673983"/>
                      <a:pt x="390282" y="677358"/>
                      <a:pt x="386133" y="677358"/>
                    </a:cubicBezTo>
                    <a:lnTo>
                      <a:pt x="29333" y="677358"/>
                    </a:lnTo>
                    <a:cubicBezTo>
                      <a:pt x="25183" y="677358"/>
                      <a:pt x="21808" y="673983"/>
                      <a:pt x="21808" y="669833"/>
                    </a:cubicBezTo>
                    <a:lnTo>
                      <a:pt x="21808" y="515623"/>
                    </a:lnTo>
                    <a:cubicBezTo>
                      <a:pt x="32376" y="517805"/>
                      <a:pt x="48781" y="521082"/>
                      <a:pt x="69152" y="524792"/>
                    </a:cubicBezTo>
                    <a:lnTo>
                      <a:pt x="69152" y="534687"/>
                    </a:lnTo>
                    <a:cubicBezTo>
                      <a:pt x="69152" y="549631"/>
                      <a:pt x="81310" y="561790"/>
                      <a:pt x="96254" y="561790"/>
                    </a:cubicBezTo>
                    <a:lnTo>
                      <a:pt x="108811" y="561790"/>
                    </a:lnTo>
                    <a:cubicBezTo>
                      <a:pt x="123358" y="561790"/>
                      <a:pt x="135232" y="550260"/>
                      <a:pt x="135854" y="535863"/>
                    </a:cubicBezTo>
                    <a:cubicBezTo>
                      <a:pt x="159718" y="539259"/>
                      <a:pt x="183724" y="540978"/>
                      <a:pt x="207732" y="540978"/>
                    </a:cubicBezTo>
                    <a:cubicBezTo>
                      <a:pt x="231741" y="540978"/>
                      <a:pt x="255746" y="539258"/>
                      <a:pt x="279611" y="535863"/>
                    </a:cubicBezTo>
                    <a:cubicBezTo>
                      <a:pt x="280232" y="550259"/>
                      <a:pt x="292106" y="561790"/>
                      <a:pt x="306653" y="561790"/>
                    </a:cubicBezTo>
                    <a:lnTo>
                      <a:pt x="319210" y="561790"/>
                    </a:lnTo>
                    <a:cubicBezTo>
                      <a:pt x="334154" y="561790"/>
                      <a:pt x="346313" y="549631"/>
                      <a:pt x="346313" y="534687"/>
                    </a:cubicBezTo>
                    <a:lnTo>
                      <a:pt x="346313" y="524792"/>
                    </a:lnTo>
                    <a:cubicBezTo>
                      <a:pt x="366680" y="521082"/>
                      <a:pt x="383088" y="517805"/>
                      <a:pt x="393654" y="515623"/>
                    </a:cubicBezTo>
                    <a:lnTo>
                      <a:pt x="393654" y="669833"/>
                    </a:lnTo>
                    <a:close/>
                    <a:moveTo>
                      <a:pt x="90961" y="534687"/>
                    </a:moveTo>
                    <a:lnTo>
                      <a:pt x="90961" y="503014"/>
                    </a:lnTo>
                    <a:cubicBezTo>
                      <a:pt x="90961" y="500096"/>
                      <a:pt x="93335" y="497722"/>
                      <a:pt x="96254" y="497722"/>
                    </a:cubicBezTo>
                    <a:lnTo>
                      <a:pt x="108811" y="497722"/>
                    </a:lnTo>
                    <a:cubicBezTo>
                      <a:pt x="111729" y="497722"/>
                      <a:pt x="114105" y="500096"/>
                      <a:pt x="114105" y="503014"/>
                    </a:cubicBezTo>
                    <a:lnTo>
                      <a:pt x="114105" y="534687"/>
                    </a:lnTo>
                    <a:cubicBezTo>
                      <a:pt x="114105" y="537606"/>
                      <a:pt x="111731" y="539980"/>
                      <a:pt x="108811" y="539980"/>
                    </a:cubicBezTo>
                    <a:lnTo>
                      <a:pt x="96254" y="539980"/>
                    </a:lnTo>
                    <a:cubicBezTo>
                      <a:pt x="93335" y="539981"/>
                      <a:pt x="90961" y="537607"/>
                      <a:pt x="90961" y="534687"/>
                    </a:cubicBezTo>
                    <a:close/>
                    <a:moveTo>
                      <a:pt x="301362" y="534687"/>
                    </a:moveTo>
                    <a:lnTo>
                      <a:pt x="301362" y="503014"/>
                    </a:lnTo>
                    <a:cubicBezTo>
                      <a:pt x="301362" y="500096"/>
                      <a:pt x="303736" y="497722"/>
                      <a:pt x="306655" y="497722"/>
                    </a:cubicBezTo>
                    <a:lnTo>
                      <a:pt x="319212" y="497722"/>
                    </a:lnTo>
                    <a:cubicBezTo>
                      <a:pt x="322130" y="497722"/>
                      <a:pt x="324506" y="500096"/>
                      <a:pt x="324506" y="503014"/>
                    </a:cubicBezTo>
                    <a:lnTo>
                      <a:pt x="324506" y="534687"/>
                    </a:lnTo>
                    <a:cubicBezTo>
                      <a:pt x="324506" y="537606"/>
                      <a:pt x="322132" y="539980"/>
                      <a:pt x="319212" y="539980"/>
                    </a:cubicBezTo>
                    <a:lnTo>
                      <a:pt x="306655" y="539980"/>
                    </a:lnTo>
                    <a:cubicBezTo>
                      <a:pt x="303735" y="539981"/>
                      <a:pt x="301362" y="537607"/>
                      <a:pt x="301362" y="534687"/>
                    </a:cubicBezTo>
                    <a:close/>
                    <a:moveTo>
                      <a:pt x="386133" y="391439"/>
                    </a:moveTo>
                    <a:cubicBezTo>
                      <a:pt x="390282" y="391439"/>
                      <a:pt x="393657" y="394814"/>
                      <a:pt x="393657" y="398963"/>
                    </a:cubicBezTo>
                    <a:lnTo>
                      <a:pt x="393657" y="493349"/>
                    </a:lnTo>
                    <a:cubicBezTo>
                      <a:pt x="384300" y="495311"/>
                      <a:pt x="367717" y="498685"/>
                      <a:pt x="346295" y="502626"/>
                    </a:cubicBezTo>
                    <a:cubicBezTo>
                      <a:pt x="346085" y="487863"/>
                      <a:pt x="334025" y="475913"/>
                      <a:pt x="319213" y="475913"/>
                    </a:cubicBezTo>
                    <a:lnTo>
                      <a:pt x="306656" y="475913"/>
                    </a:lnTo>
                    <a:cubicBezTo>
                      <a:pt x="291713" y="475913"/>
                      <a:pt x="279554" y="488072"/>
                      <a:pt x="279554" y="503016"/>
                    </a:cubicBezTo>
                    <a:lnTo>
                      <a:pt x="279554" y="513841"/>
                    </a:lnTo>
                    <a:cubicBezTo>
                      <a:pt x="231882" y="520925"/>
                      <a:pt x="183586" y="520925"/>
                      <a:pt x="135915" y="513841"/>
                    </a:cubicBezTo>
                    <a:lnTo>
                      <a:pt x="135915" y="503016"/>
                    </a:lnTo>
                    <a:cubicBezTo>
                      <a:pt x="135915" y="488072"/>
                      <a:pt x="123756" y="475913"/>
                      <a:pt x="108812" y="475913"/>
                    </a:cubicBezTo>
                    <a:lnTo>
                      <a:pt x="96255" y="475913"/>
                    </a:lnTo>
                    <a:cubicBezTo>
                      <a:pt x="81442" y="475913"/>
                      <a:pt x="69384" y="487863"/>
                      <a:pt x="69173" y="502626"/>
                    </a:cubicBezTo>
                    <a:cubicBezTo>
                      <a:pt x="47757" y="498686"/>
                      <a:pt x="31172" y="495311"/>
                      <a:pt x="21811" y="493349"/>
                    </a:cubicBezTo>
                    <a:lnTo>
                      <a:pt x="21811" y="398963"/>
                    </a:lnTo>
                    <a:cubicBezTo>
                      <a:pt x="21811" y="394814"/>
                      <a:pt x="25186" y="391439"/>
                      <a:pt x="29335" y="391439"/>
                    </a:cubicBezTo>
                    <a:close/>
                    <a:moveTo>
                      <a:pt x="536113" y="21810"/>
                    </a:moveTo>
                    <a:cubicBezTo>
                      <a:pt x="580320" y="21810"/>
                      <a:pt x="617240" y="53419"/>
                      <a:pt x="625572" y="95214"/>
                    </a:cubicBezTo>
                    <a:lnTo>
                      <a:pt x="601125" y="95214"/>
                    </a:lnTo>
                    <a:cubicBezTo>
                      <a:pt x="593274" y="66672"/>
                      <a:pt x="567116" y="45638"/>
                      <a:pt x="536113" y="45638"/>
                    </a:cubicBezTo>
                    <a:cubicBezTo>
                      <a:pt x="505111" y="45638"/>
                      <a:pt x="478954" y="66673"/>
                      <a:pt x="471103" y="95214"/>
                    </a:cubicBezTo>
                    <a:lnTo>
                      <a:pt x="446636" y="95214"/>
                    </a:lnTo>
                    <a:cubicBezTo>
                      <a:pt x="454969" y="53416"/>
                      <a:pt x="491903" y="21810"/>
                      <a:pt x="536113" y="21810"/>
                    </a:cubicBezTo>
                    <a:close/>
                    <a:moveTo>
                      <a:pt x="578085" y="95214"/>
                    </a:moveTo>
                    <a:lnTo>
                      <a:pt x="494135" y="95214"/>
                    </a:lnTo>
                    <a:cubicBezTo>
                      <a:pt x="501101" y="78907"/>
                      <a:pt x="517290" y="67447"/>
                      <a:pt x="536113" y="67447"/>
                    </a:cubicBezTo>
                    <a:cubicBezTo>
                      <a:pt x="554935" y="67446"/>
                      <a:pt x="571120" y="78907"/>
                      <a:pt x="578085" y="95214"/>
                    </a:cubicBezTo>
                    <a:close/>
                    <a:moveTo>
                      <a:pt x="442484" y="260269"/>
                    </a:moveTo>
                    <a:cubicBezTo>
                      <a:pt x="442484" y="263188"/>
                      <a:pt x="440110" y="265562"/>
                      <a:pt x="437191" y="265562"/>
                    </a:cubicBezTo>
                    <a:lnTo>
                      <a:pt x="424634" y="265562"/>
                    </a:lnTo>
                    <a:cubicBezTo>
                      <a:pt x="421716" y="265562"/>
                      <a:pt x="419340" y="263188"/>
                      <a:pt x="419340" y="260269"/>
                    </a:cubicBezTo>
                    <a:lnTo>
                      <a:pt x="419340" y="228598"/>
                    </a:lnTo>
                    <a:cubicBezTo>
                      <a:pt x="419340" y="225679"/>
                      <a:pt x="421714" y="223303"/>
                      <a:pt x="424634" y="223303"/>
                    </a:cubicBezTo>
                    <a:lnTo>
                      <a:pt x="437191" y="223303"/>
                    </a:lnTo>
                    <a:cubicBezTo>
                      <a:pt x="440111" y="223303"/>
                      <a:pt x="442484" y="225679"/>
                      <a:pt x="442484" y="228598"/>
                    </a:cubicBezTo>
                    <a:close/>
                    <a:moveTo>
                      <a:pt x="652885" y="260269"/>
                    </a:moveTo>
                    <a:cubicBezTo>
                      <a:pt x="652885" y="263188"/>
                      <a:pt x="650511" y="265562"/>
                      <a:pt x="647592" y="265562"/>
                    </a:cubicBezTo>
                    <a:lnTo>
                      <a:pt x="635035" y="265562"/>
                    </a:lnTo>
                    <a:cubicBezTo>
                      <a:pt x="632115" y="265562"/>
                      <a:pt x="629741" y="263188"/>
                      <a:pt x="629741" y="260269"/>
                    </a:cubicBezTo>
                    <a:lnTo>
                      <a:pt x="629741" y="228598"/>
                    </a:lnTo>
                    <a:cubicBezTo>
                      <a:pt x="629741" y="225679"/>
                      <a:pt x="632115" y="223303"/>
                      <a:pt x="635035" y="223303"/>
                    </a:cubicBezTo>
                    <a:lnTo>
                      <a:pt x="647592" y="223303"/>
                    </a:lnTo>
                    <a:cubicBezTo>
                      <a:pt x="650511" y="223303"/>
                      <a:pt x="652885" y="225679"/>
                      <a:pt x="652885" y="228598"/>
                    </a:cubicBezTo>
                    <a:close/>
                    <a:moveTo>
                      <a:pt x="722038" y="218930"/>
                    </a:moveTo>
                    <a:cubicBezTo>
                      <a:pt x="712677" y="220893"/>
                      <a:pt x="696089" y="224268"/>
                      <a:pt x="674676" y="228208"/>
                    </a:cubicBezTo>
                    <a:cubicBezTo>
                      <a:pt x="674464" y="213443"/>
                      <a:pt x="662405" y="201495"/>
                      <a:pt x="647594" y="201495"/>
                    </a:cubicBezTo>
                    <a:lnTo>
                      <a:pt x="635037" y="201495"/>
                    </a:lnTo>
                    <a:cubicBezTo>
                      <a:pt x="620093" y="201495"/>
                      <a:pt x="607934" y="213654"/>
                      <a:pt x="607934" y="228599"/>
                    </a:cubicBezTo>
                    <a:lnTo>
                      <a:pt x="607934" y="239424"/>
                    </a:lnTo>
                    <a:cubicBezTo>
                      <a:pt x="560264" y="246509"/>
                      <a:pt x="511965" y="246509"/>
                      <a:pt x="464295" y="239424"/>
                    </a:cubicBezTo>
                    <a:lnTo>
                      <a:pt x="464295" y="228599"/>
                    </a:lnTo>
                    <a:cubicBezTo>
                      <a:pt x="464295" y="213654"/>
                      <a:pt x="452136" y="201495"/>
                      <a:pt x="437193" y="201495"/>
                    </a:cubicBezTo>
                    <a:lnTo>
                      <a:pt x="424636" y="201495"/>
                    </a:lnTo>
                    <a:cubicBezTo>
                      <a:pt x="409823" y="201495"/>
                      <a:pt x="397764" y="213445"/>
                      <a:pt x="397554" y="228208"/>
                    </a:cubicBezTo>
                    <a:cubicBezTo>
                      <a:pt x="376138" y="224267"/>
                      <a:pt x="359552" y="220893"/>
                      <a:pt x="350192" y="218930"/>
                    </a:cubicBezTo>
                    <a:lnTo>
                      <a:pt x="350192" y="124546"/>
                    </a:lnTo>
                    <a:cubicBezTo>
                      <a:pt x="350192" y="120397"/>
                      <a:pt x="353567" y="117022"/>
                      <a:pt x="357716" y="117022"/>
                    </a:cubicBezTo>
                    <a:lnTo>
                      <a:pt x="714514" y="117022"/>
                    </a:lnTo>
                    <a:cubicBezTo>
                      <a:pt x="718663" y="117022"/>
                      <a:pt x="722038" y="120397"/>
                      <a:pt x="722038" y="124546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655E6DA3-B34A-226A-62A4-616BB8DA8BB2}"/>
                  </a:ext>
                </a:extLst>
              </p:cNvPr>
              <p:cNvSpPr/>
              <p:nvPr/>
            </p:nvSpPr>
            <p:spPr>
              <a:xfrm>
                <a:off x="5652315" y="5693069"/>
                <a:ext cx="226849" cy="240709"/>
              </a:xfrm>
              <a:custGeom>
                <a:avLst/>
                <a:gdLst>
                  <a:gd name="connsiteX0" fmla="*/ 172254 w 226849"/>
                  <a:gd name="connsiteY0" fmla="*/ 14053 h 240709"/>
                  <a:gd name="connsiteX1" fmla="*/ 143934 w 226849"/>
                  <a:gd name="connsiteY1" fmla="*/ 0 h 240709"/>
                  <a:gd name="connsiteX2" fmla="*/ 115693 w 226849"/>
                  <a:gd name="connsiteY2" fmla="*/ 13949 h 240709"/>
                  <a:gd name="connsiteX3" fmla="*/ 68088 w 226849"/>
                  <a:gd name="connsiteY3" fmla="*/ 76150 h 240709"/>
                  <a:gd name="connsiteX4" fmla="*/ 74716 w 226849"/>
                  <a:gd name="connsiteY4" fmla="*/ 126001 h 240709"/>
                  <a:gd name="connsiteX5" fmla="*/ 101013 w 226849"/>
                  <a:gd name="connsiteY5" fmla="*/ 133013 h 240709"/>
                  <a:gd name="connsiteX6" fmla="*/ 108372 w 226849"/>
                  <a:gd name="connsiteY6" fmla="*/ 131234 h 240709"/>
                  <a:gd name="connsiteX7" fmla="*/ 108372 w 226849"/>
                  <a:gd name="connsiteY7" fmla="*/ 156081 h 240709"/>
                  <a:gd name="connsiteX8" fmla="*/ 94867 w 226849"/>
                  <a:gd name="connsiteY8" fmla="*/ 169587 h 240709"/>
                  <a:gd name="connsiteX9" fmla="*/ 35562 w 226849"/>
                  <a:gd name="connsiteY9" fmla="*/ 169587 h 240709"/>
                  <a:gd name="connsiteX10" fmla="*/ 0 w 226849"/>
                  <a:gd name="connsiteY10" fmla="*/ 205148 h 240709"/>
                  <a:gd name="connsiteX11" fmla="*/ 35562 w 226849"/>
                  <a:gd name="connsiteY11" fmla="*/ 240710 h 240709"/>
                  <a:gd name="connsiteX12" fmla="*/ 94867 w 226849"/>
                  <a:gd name="connsiteY12" fmla="*/ 240710 h 240709"/>
                  <a:gd name="connsiteX13" fmla="*/ 179495 w 226849"/>
                  <a:gd name="connsiteY13" fmla="*/ 156081 h 240709"/>
                  <a:gd name="connsiteX14" fmla="*/ 179495 w 226849"/>
                  <a:gd name="connsiteY14" fmla="*/ 131518 h 240709"/>
                  <a:gd name="connsiteX15" fmla="*/ 191318 w 226849"/>
                  <a:gd name="connsiteY15" fmla="*/ 133507 h 240709"/>
                  <a:gd name="connsiteX16" fmla="*/ 212808 w 226849"/>
                  <a:gd name="connsiteY16" fmla="*/ 126266 h 240709"/>
                  <a:gd name="connsiteX17" fmla="*/ 219623 w 226849"/>
                  <a:gd name="connsiteY17" fmla="*/ 76440 h 240709"/>
                  <a:gd name="connsiteX18" fmla="*/ 199620 w 226849"/>
                  <a:gd name="connsiteY18" fmla="*/ 108895 h 240709"/>
                  <a:gd name="connsiteX19" fmla="*/ 180348 w 226849"/>
                  <a:gd name="connsiteY19" fmla="*/ 106260 h 240709"/>
                  <a:gd name="connsiteX20" fmla="*/ 177274 w 226849"/>
                  <a:gd name="connsiteY20" fmla="*/ 102212 h 240709"/>
                  <a:gd name="connsiteX21" fmla="*/ 165111 w 226849"/>
                  <a:gd name="connsiteY21" fmla="*/ 98472 h 240709"/>
                  <a:gd name="connsiteX22" fmla="*/ 157685 w 226849"/>
                  <a:gd name="connsiteY22" fmla="*/ 108808 h 240709"/>
                  <a:gd name="connsiteX23" fmla="*/ 157685 w 226849"/>
                  <a:gd name="connsiteY23" fmla="*/ 156083 h 240709"/>
                  <a:gd name="connsiteX24" fmla="*/ 94867 w 226849"/>
                  <a:gd name="connsiteY24" fmla="*/ 218901 h 240709"/>
                  <a:gd name="connsiteX25" fmla="*/ 35562 w 226849"/>
                  <a:gd name="connsiteY25" fmla="*/ 218901 h 240709"/>
                  <a:gd name="connsiteX26" fmla="*/ 21810 w 226849"/>
                  <a:gd name="connsiteY26" fmla="*/ 205149 h 240709"/>
                  <a:gd name="connsiteX27" fmla="*/ 35562 w 226849"/>
                  <a:gd name="connsiteY27" fmla="*/ 191398 h 240709"/>
                  <a:gd name="connsiteX28" fmla="*/ 94867 w 226849"/>
                  <a:gd name="connsiteY28" fmla="*/ 191398 h 240709"/>
                  <a:gd name="connsiteX29" fmla="*/ 130182 w 226849"/>
                  <a:gd name="connsiteY29" fmla="*/ 156083 h 240709"/>
                  <a:gd name="connsiteX30" fmla="*/ 130182 w 226849"/>
                  <a:gd name="connsiteY30" fmla="*/ 108347 h 240709"/>
                  <a:gd name="connsiteX31" fmla="*/ 122775 w 226849"/>
                  <a:gd name="connsiteY31" fmla="*/ 98019 h 240709"/>
                  <a:gd name="connsiteX32" fmla="*/ 110618 w 226849"/>
                  <a:gd name="connsiteY32" fmla="*/ 101720 h 240709"/>
                  <a:gd name="connsiteX33" fmla="*/ 98140 w 226849"/>
                  <a:gd name="connsiteY33" fmla="*/ 111397 h 240709"/>
                  <a:gd name="connsiteX34" fmla="*/ 87971 w 226849"/>
                  <a:gd name="connsiteY34" fmla="*/ 108684 h 240709"/>
                  <a:gd name="connsiteX35" fmla="*/ 85407 w 226849"/>
                  <a:gd name="connsiteY35" fmla="*/ 89407 h 240709"/>
                  <a:gd name="connsiteX36" fmla="*/ 133010 w 226849"/>
                  <a:gd name="connsiteY36" fmla="*/ 27206 h 240709"/>
                  <a:gd name="connsiteX37" fmla="*/ 143956 w 226849"/>
                  <a:gd name="connsiteY37" fmla="*/ 21810 h 240709"/>
                  <a:gd name="connsiteX38" fmla="*/ 154884 w 226849"/>
                  <a:gd name="connsiteY38" fmla="*/ 27245 h 240709"/>
                  <a:gd name="connsiteX39" fmla="*/ 202251 w 226849"/>
                  <a:gd name="connsiteY39" fmla="*/ 89629 h 240709"/>
                  <a:gd name="connsiteX40" fmla="*/ 199620 w 226849"/>
                  <a:gd name="connsiteY40" fmla="*/ 108895 h 24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6849" h="240709">
                    <a:moveTo>
                      <a:pt x="172254" y="14053"/>
                    </a:moveTo>
                    <a:cubicBezTo>
                      <a:pt x="165586" y="5275"/>
                      <a:pt x="155024" y="22"/>
                      <a:pt x="143934" y="0"/>
                    </a:cubicBezTo>
                    <a:cubicBezTo>
                      <a:pt x="132938" y="0"/>
                      <a:pt x="122379" y="5214"/>
                      <a:pt x="115693" y="13949"/>
                    </a:cubicBezTo>
                    <a:lnTo>
                      <a:pt x="68088" y="76150"/>
                    </a:lnTo>
                    <a:cubicBezTo>
                      <a:pt x="56171" y="91721"/>
                      <a:pt x="59145" y="114084"/>
                      <a:pt x="74716" y="126001"/>
                    </a:cubicBezTo>
                    <a:cubicBezTo>
                      <a:pt x="82257" y="131776"/>
                      <a:pt x="91602" y="134263"/>
                      <a:pt x="101013" y="133013"/>
                    </a:cubicBezTo>
                    <a:cubicBezTo>
                      <a:pt x="103554" y="132675"/>
                      <a:pt x="106017" y="132078"/>
                      <a:pt x="108372" y="131234"/>
                    </a:cubicBezTo>
                    <a:lnTo>
                      <a:pt x="108372" y="156081"/>
                    </a:lnTo>
                    <a:cubicBezTo>
                      <a:pt x="108372" y="163528"/>
                      <a:pt x="102314" y="169587"/>
                      <a:pt x="94867" y="169587"/>
                    </a:cubicBezTo>
                    <a:lnTo>
                      <a:pt x="35562" y="169587"/>
                    </a:lnTo>
                    <a:cubicBezTo>
                      <a:pt x="15953" y="169587"/>
                      <a:pt x="0" y="185539"/>
                      <a:pt x="0" y="205148"/>
                    </a:cubicBezTo>
                    <a:cubicBezTo>
                      <a:pt x="0" y="224756"/>
                      <a:pt x="15953" y="240710"/>
                      <a:pt x="35562" y="240710"/>
                    </a:cubicBezTo>
                    <a:lnTo>
                      <a:pt x="94867" y="240710"/>
                    </a:lnTo>
                    <a:cubicBezTo>
                      <a:pt x="141530" y="240710"/>
                      <a:pt x="179495" y="202746"/>
                      <a:pt x="179495" y="156081"/>
                    </a:cubicBezTo>
                    <a:lnTo>
                      <a:pt x="179495" y="131518"/>
                    </a:lnTo>
                    <a:cubicBezTo>
                      <a:pt x="183229" y="132823"/>
                      <a:pt x="187214" y="133507"/>
                      <a:pt x="191318" y="133507"/>
                    </a:cubicBezTo>
                    <a:cubicBezTo>
                      <a:pt x="199134" y="133507"/>
                      <a:pt x="206564" y="131004"/>
                      <a:pt x="212808" y="126266"/>
                    </a:cubicBezTo>
                    <a:cubicBezTo>
                      <a:pt x="228423" y="114410"/>
                      <a:pt x="231481" y="92058"/>
                      <a:pt x="219623" y="76440"/>
                    </a:cubicBezTo>
                    <a:close/>
                    <a:moveTo>
                      <a:pt x="199620" y="108895"/>
                    </a:moveTo>
                    <a:cubicBezTo>
                      <a:pt x="193362" y="113644"/>
                      <a:pt x="185255" y="112722"/>
                      <a:pt x="180348" y="106260"/>
                    </a:cubicBezTo>
                    <a:cubicBezTo>
                      <a:pt x="180346" y="106258"/>
                      <a:pt x="177274" y="102212"/>
                      <a:pt x="177274" y="102212"/>
                    </a:cubicBezTo>
                    <a:cubicBezTo>
                      <a:pt x="174442" y="98486"/>
                      <a:pt x="169548" y="96980"/>
                      <a:pt x="165111" y="98472"/>
                    </a:cubicBezTo>
                    <a:cubicBezTo>
                      <a:pt x="160674" y="99966"/>
                      <a:pt x="157685" y="104127"/>
                      <a:pt x="157685" y="108808"/>
                    </a:cubicBezTo>
                    <a:lnTo>
                      <a:pt x="157685" y="156083"/>
                    </a:lnTo>
                    <a:cubicBezTo>
                      <a:pt x="157685" y="190722"/>
                      <a:pt x="129506" y="218901"/>
                      <a:pt x="94867" y="218901"/>
                    </a:cubicBezTo>
                    <a:lnTo>
                      <a:pt x="35562" y="218901"/>
                    </a:lnTo>
                    <a:cubicBezTo>
                      <a:pt x="27979" y="218901"/>
                      <a:pt x="21810" y="212733"/>
                      <a:pt x="21810" y="205149"/>
                    </a:cubicBezTo>
                    <a:cubicBezTo>
                      <a:pt x="21810" y="197567"/>
                      <a:pt x="27979" y="191398"/>
                      <a:pt x="35562" y="191398"/>
                    </a:cubicBezTo>
                    <a:lnTo>
                      <a:pt x="94867" y="191398"/>
                    </a:lnTo>
                    <a:cubicBezTo>
                      <a:pt x="114339" y="191398"/>
                      <a:pt x="130182" y="175555"/>
                      <a:pt x="130182" y="156083"/>
                    </a:cubicBezTo>
                    <a:lnTo>
                      <a:pt x="130182" y="108347"/>
                    </a:lnTo>
                    <a:cubicBezTo>
                      <a:pt x="130182" y="103674"/>
                      <a:pt x="127203" y="99518"/>
                      <a:pt x="122775" y="98019"/>
                    </a:cubicBezTo>
                    <a:cubicBezTo>
                      <a:pt x="118354" y="96523"/>
                      <a:pt x="113460" y="98008"/>
                      <a:pt x="110618" y="101720"/>
                    </a:cubicBezTo>
                    <a:cubicBezTo>
                      <a:pt x="107417" y="105898"/>
                      <a:pt x="104018" y="110615"/>
                      <a:pt x="98140" y="111397"/>
                    </a:cubicBezTo>
                    <a:cubicBezTo>
                      <a:pt x="94503" y="111882"/>
                      <a:pt x="90890" y="110919"/>
                      <a:pt x="87971" y="108684"/>
                    </a:cubicBezTo>
                    <a:cubicBezTo>
                      <a:pt x="81948" y="104076"/>
                      <a:pt x="80797" y="95427"/>
                      <a:pt x="85407" y="89407"/>
                    </a:cubicBezTo>
                    <a:lnTo>
                      <a:pt x="133010" y="27206"/>
                    </a:lnTo>
                    <a:cubicBezTo>
                      <a:pt x="135598" y="23828"/>
                      <a:pt x="139682" y="21810"/>
                      <a:pt x="143956" y="21810"/>
                    </a:cubicBezTo>
                    <a:cubicBezTo>
                      <a:pt x="148222" y="21819"/>
                      <a:pt x="152307" y="23852"/>
                      <a:pt x="154884" y="27245"/>
                    </a:cubicBezTo>
                    <a:lnTo>
                      <a:pt x="202251" y="89629"/>
                    </a:lnTo>
                    <a:cubicBezTo>
                      <a:pt x="206839" y="95668"/>
                      <a:pt x="205656" y="104313"/>
                      <a:pt x="199620" y="10889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C4D6A18-4775-A97F-5EA5-1F1E0C68FF7A}"/>
                  </a:ext>
                </a:extLst>
              </p:cNvPr>
              <p:cNvSpPr/>
              <p:nvPr/>
            </p:nvSpPr>
            <p:spPr>
              <a:xfrm>
                <a:off x="5271738" y="5234690"/>
                <a:ext cx="226845" cy="240708"/>
              </a:xfrm>
              <a:custGeom>
                <a:avLst/>
                <a:gdLst>
                  <a:gd name="connsiteX0" fmla="*/ 54595 w 226845"/>
                  <a:gd name="connsiteY0" fmla="*/ 226657 h 240708"/>
                  <a:gd name="connsiteX1" fmla="*/ 82915 w 226845"/>
                  <a:gd name="connsiteY1" fmla="*/ 240708 h 240708"/>
                  <a:gd name="connsiteX2" fmla="*/ 111156 w 226845"/>
                  <a:gd name="connsiteY2" fmla="*/ 226761 h 240708"/>
                  <a:gd name="connsiteX3" fmla="*/ 158761 w 226845"/>
                  <a:gd name="connsiteY3" fmla="*/ 164559 h 240708"/>
                  <a:gd name="connsiteX4" fmla="*/ 152134 w 226845"/>
                  <a:gd name="connsiteY4" fmla="*/ 114708 h 240708"/>
                  <a:gd name="connsiteX5" fmla="*/ 125834 w 226845"/>
                  <a:gd name="connsiteY5" fmla="*/ 107694 h 240708"/>
                  <a:gd name="connsiteX6" fmla="*/ 118477 w 226845"/>
                  <a:gd name="connsiteY6" fmla="*/ 109473 h 240708"/>
                  <a:gd name="connsiteX7" fmla="*/ 118477 w 226845"/>
                  <a:gd name="connsiteY7" fmla="*/ 84628 h 240708"/>
                  <a:gd name="connsiteX8" fmla="*/ 131982 w 226845"/>
                  <a:gd name="connsiteY8" fmla="*/ 71123 h 240708"/>
                  <a:gd name="connsiteX9" fmla="*/ 191285 w 226845"/>
                  <a:gd name="connsiteY9" fmla="*/ 71123 h 240708"/>
                  <a:gd name="connsiteX10" fmla="*/ 226846 w 226845"/>
                  <a:gd name="connsiteY10" fmla="*/ 35561 h 240708"/>
                  <a:gd name="connsiteX11" fmla="*/ 191285 w 226845"/>
                  <a:gd name="connsiteY11" fmla="*/ 0 h 240708"/>
                  <a:gd name="connsiteX12" fmla="*/ 169283 w 226845"/>
                  <a:gd name="connsiteY12" fmla="*/ 0 h 240708"/>
                  <a:gd name="connsiteX13" fmla="*/ 158379 w 226845"/>
                  <a:gd name="connsiteY13" fmla="*/ 10905 h 240708"/>
                  <a:gd name="connsiteX14" fmla="*/ 169283 w 226845"/>
                  <a:gd name="connsiteY14" fmla="*/ 21810 h 240708"/>
                  <a:gd name="connsiteX15" fmla="*/ 191285 w 226845"/>
                  <a:gd name="connsiteY15" fmla="*/ 21810 h 240708"/>
                  <a:gd name="connsiteX16" fmla="*/ 205036 w 226845"/>
                  <a:gd name="connsiteY16" fmla="*/ 35561 h 240708"/>
                  <a:gd name="connsiteX17" fmla="*/ 191285 w 226845"/>
                  <a:gd name="connsiteY17" fmla="*/ 49313 h 240708"/>
                  <a:gd name="connsiteX18" fmla="*/ 131982 w 226845"/>
                  <a:gd name="connsiteY18" fmla="*/ 49313 h 240708"/>
                  <a:gd name="connsiteX19" fmla="*/ 96667 w 226845"/>
                  <a:gd name="connsiteY19" fmla="*/ 84628 h 240708"/>
                  <a:gd name="connsiteX20" fmla="*/ 96667 w 226845"/>
                  <a:gd name="connsiteY20" fmla="*/ 132362 h 240708"/>
                  <a:gd name="connsiteX21" fmla="*/ 104073 w 226845"/>
                  <a:gd name="connsiteY21" fmla="*/ 142691 h 240708"/>
                  <a:gd name="connsiteX22" fmla="*/ 116232 w 226845"/>
                  <a:gd name="connsiteY22" fmla="*/ 138990 h 240708"/>
                  <a:gd name="connsiteX23" fmla="*/ 119600 w 226845"/>
                  <a:gd name="connsiteY23" fmla="*/ 134588 h 240708"/>
                  <a:gd name="connsiteX24" fmla="*/ 138877 w 226845"/>
                  <a:gd name="connsiteY24" fmla="*/ 132027 h 240708"/>
                  <a:gd name="connsiteX25" fmla="*/ 141442 w 226845"/>
                  <a:gd name="connsiteY25" fmla="*/ 151304 h 240708"/>
                  <a:gd name="connsiteX26" fmla="*/ 93838 w 226845"/>
                  <a:gd name="connsiteY26" fmla="*/ 213504 h 240708"/>
                  <a:gd name="connsiteX27" fmla="*/ 82890 w 226845"/>
                  <a:gd name="connsiteY27" fmla="*/ 218900 h 240708"/>
                  <a:gd name="connsiteX28" fmla="*/ 71963 w 226845"/>
                  <a:gd name="connsiteY28" fmla="*/ 213466 h 240708"/>
                  <a:gd name="connsiteX29" fmla="*/ 24597 w 226845"/>
                  <a:gd name="connsiteY29" fmla="*/ 151082 h 240708"/>
                  <a:gd name="connsiteX30" fmla="*/ 27229 w 226845"/>
                  <a:gd name="connsiteY30" fmla="*/ 131815 h 240708"/>
                  <a:gd name="connsiteX31" fmla="*/ 46499 w 226845"/>
                  <a:gd name="connsiteY31" fmla="*/ 134447 h 240708"/>
                  <a:gd name="connsiteX32" fmla="*/ 49574 w 226845"/>
                  <a:gd name="connsiteY32" fmla="*/ 138496 h 240708"/>
                  <a:gd name="connsiteX33" fmla="*/ 61738 w 226845"/>
                  <a:gd name="connsiteY33" fmla="*/ 142237 h 240708"/>
                  <a:gd name="connsiteX34" fmla="*/ 69164 w 226845"/>
                  <a:gd name="connsiteY34" fmla="*/ 131902 h 240708"/>
                  <a:gd name="connsiteX35" fmla="*/ 69164 w 226845"/>
                  <a:gd name="connsiteY35" fmla="*/ 84627 h 240708"/>
                  <a:gd name="connsiteX36" fmla="*/ 120954 w 226845"/>
                  <a:gd name="connsiteY36" fmla="*/ 22774 h 240708"/>
                  <a:gd name="connsiteX37" fmla="*/ 129781 w 226845"/>
                  <a:gd name="connsiteY37" fmla="*/ 10131 h 240708"/>
                  <a:gd name="connsiteX38" fmla="*/ 117137 w 226845"/>
                  <a:gd name="connsiteY38" fmla="*/ 1303 h 240708"/>
                  <a:gd name="connsiteX39" fmla="*/ 47354 w 226845"/>
                  <a:gd name="connsiteY39" fmla="*/ 84627 h 240708"/>
                  <a:gd name="connsiteX40" fmla="*/ 47354 w 226845"/>
                  <a:gd name="connsiteY40" fmla="*/ 109190 h 240708"/>
                  <a:gd name="connsiteX41" fmla="*/ 35531 w 226845"/>
                  <a:gd name="connsiteY41" fmla="*/ 107201 h 240708"/>
                  <a:gd name="connsiteX42" fmla="*/ 14040 w 226845"/>
                  <a:gd name="connsiteY42" fmla="*/ 114442 h 240708"/>
                  <a:gd name="connsiteX43" fmla="*/ 7225 w 226845"/>
                  <a:gd name="connsiteY43" fmla="*/ 164268 h 24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26845" h="240708">
                    <a:moveTo>
                      <a:pt x="54595" y="226657"/>
                    </a:moveTo>
                    <a:cubicBezTo>
                      <a:pt x="61265" y="235436"/>
                      <a:pt x="71827" y="240689"/>
                      <a:pt x="82915" y="240708"/>
                    </a:cubicBezTo>
                    <a:cubicBezTo>
                      <a:pt x="93911" y="240708"/>
                      <a:pt x="104469" y="235494"/>
                      <a:pt x="111156" y="226761"/>
                    </a:cubicBezTo>
                    <a:lnTo>
                      <a:pt x="158761" y="164559"/>
                    </a:lnTo>
                    <a:cubicBezTo>
                      <a:pt x="170677" y="148989"/>
                      <a:pt x="167703" y="126624"/>
                      <a:pt x="152134" y="114708"/>
                    </a:cubicBezTo>
                    <a:cubicBezTo>
                      <a:pt x="144593" y="108933"/>
                      <a:pt x="135255" y="106444"/>
                      <a:pt x="125834" y="107694"/>
                    </a:cubicBezTo>
                    <a:cubicBezTo>
                      <a:pt x="123296" y="108032"/>
                      <a:pt x="120832" y="108631"/>
                      <a:pt x="118477" y="109473"/>
                    </a:cubicBezTo>
                    <a:lnTo>
                      <a:pt x="118477" y="84628"/>
                    </a:lnTo>
                    <a:cubicBezTo>
                      <a:pt x="118477" y="77181"/>
                      <a:pt x="124535" y="71123"/>
                      <a:pt x="131982" y="71123"/>
                    </a:cubicBezTo>
                    <a:lnTo>
                      <a:pt x="191285" y="71123"/>
                    </a:lnTo>
                    <a:cubicBezTo>
                      <a:pt x="210894" y="71123"/>
                      <a:pt x="226846" y="55170"/>
                      <a:pt x="226846" y="35561"/>
                    </a:cubicBezTo>
                    <a:cubicBezTo>
                      <a:pt x="226846" y="15952"/>
                      <a:pt x="210894" y="0"/>
                      <a:pt x="191285" y="0"/>
                    </a:cubicBezTo>
                    <a:lnTo>
                      <a:pt x="169283" y="0"/>
                    </a:lnTo>
                    <a:cubicBezTo>
                      <a:pt x="163260" y="0"/>
                      <a:pt x="158379" y="4881"/>
                      <a:pt x="158379" y="10905"/>
                    </a:cubicBezTo>
                    <a:cubicBezTo>
                      <a:pt x="158379" y="16928"/>
                      <a:pt x="163260" y="21810"/>
                      <a:pt x="169283" y="21810"/>
                    </a:cubicBezTo>
                    <a:lnTo>
                      <a:pt x="191285" y="21810"/>
                    </a:lnTo>
                    <a:cubicBezTo>
                      <a:pt x="198867" y="21810"/>
                      <a:pt x="205036" y="27978"/>
                      <a:pt x="205036" y="35561"/>
                    </a:cubicBezTo>
                    <a:cubicBezTo>
                      <a:pt x="205036" y="43145"/>
                      <a:pt x="198867" y="49313"/>
                      <a:pt x="191285" y="49313"/>
                    </a:cubicBezTo>
                    <a:lnTo>
                      <a:pt x="131982" y="49313"/>
                    </a:lnTo>
                    <a:cubicBezTo>
                      <a:pt x="112510" y="49313"/>
                      <a:pt x="96667" y="65156"/>
                      <a:pt x="96667" y="84628"/>
                    </a:cubicBezTo>
                    <a:lnTo>
                      <a:pt x="96667" y="132362"/>
                    </a:lnTo>
                    <a:cubicBezTo>
                      <a:pt x="96667" y="137036"/>
                      <a:pt x="99645" y="141191"/>
                      <a:pt x="104073" y="142691"/>
                    </a:cubicBezTo>
                    <a:cubicBezTo>
                      <a:pt x="108494" y="144188"/>
                      <a:pt x="113389" y="142702"/>
                      <a:pt x="116232" y="138990"/>
                    </a:cubicBezTo>
                    <a:cubicBezTo>
                      <a:pt x="116232" y="138990"/>
                      <a:pt x="119597" y="134594"/>
                      <a:pt x="119600" y="134588"/>
                    </a:cubicBezTo>
                    <a:cubicBezTo>
                      <a:pt x="124111" y="128694"/>
                      <a:pt x="132977" y="127513"/>
                      <a:pt x="138877" y="132027"/>
                    </a:cubicBezTo>
                    <a:cubicBezTo>
                      <a:pt x="144899" y="136635"/>
                      <a:pt x="146050" y="145284"/>
                      <a:pt x="141442" y="151304"/>
                    </a:cubicBezTo>
                    <a:lnTo>
                      <a:pt x="93838" y="213504"/>
                    </a:lnTo>
                    <a:cubicBezTo>
                      <a:pt x="91251" y="216882"/>
                      <a:pt x="87168" y="218900"/>
                      <a:pt x="82890" y="218900"/>
                    </a:cubicBezTo>
                    <a:cubicBezTo>
                      <a:pt x="78627" y="218891"/>
                      <a:pt x="74542" y="216860"/>
                      <a:pt x="71963" y="213466"/>
                    </a:cubicBezTo>
                    <a:lnTo>
                      <a:pt x="24597" y="151082"/>
                    </a:lnTo>
                    <a:cubicBezTo>
                      <a:pt x="20010" y="145043"/>
                      <a:pt x="21193" y="136398"/>
                      <a:pt x="27229" y="131815"/>
                    </a:cubicBezTo>
                    <a:cubicBezTo>
                      <a:pt x="33283" y="127221"/>
                      <a:pt x="41840" y="128309"/>
                      <a:pt x="46499" y="134447"/>
                    </a:cubicBezTo>
                    <a:cubicBezTo>
                      <a:pt x="46499" y="134447"/>
                      <a:pt x="49574" y="138496"/>
                      <a:pt x="49574" y="138496"/>
                    </a:cubicBezTo>
                    <a:cubicBezTo>
                      <a:pt x="52404" y="142226"/>
                      <a:pt x="57300" y="143732"/>
                      <a:pt x="61738" y="142237"/>
                    </a:cubicBezTo>
                    <a:cubicBezTo>
                      <a:pt x="66175" y="140744"/>
                      <a:pt x="69164" y="136583"/>
                      <a:pt x="69164" y="131902"/>
                    </a:cubicBezTo>
                    <a:lnTo>
                      <a:pt x="69164" y="84627"/>
                    </a:lnTo>
                    <a:cubicBezTo>
                      <a:pt x="69164" y="54122"/>
                      <a:pt x="90944" y="28111"/>
                      <a:pt x="120954" y="22774"/>
                    </a:cubicBezTo>
                    <a:cubicBezTo>
                      <a:pt x="126883" y="21721"/>
                      <a:pt x="130836" y="16060"/>
                      <a:pt x="129781" y="10131"/>
                    </a:cubicBezTo>
                    <a:cubicBezTo>
                      <a:pt x="128729" y="4202"/>
                      <a:pt x="123058" y="243"/>
                      <a:pt x="117137" y="1303"/>
                    </a:cubicBezTo>
                    <a:cubicBezTo>
                      <a:pt x="76702" y="8490"/>
                      <a:pt x="47354" y="43532"/>
                      <a:pt x="47354" y="84627"/>
                    </a:cubicBezTo>
                    <a:lnTo>
                      <a:pt x="47354" y="109190"/>
                    </a:lnTo>
                    <a:cubicBezTo>
                      <a:pt x="43620" y="107885"/>
                      <a:pt x="39633" y="107201"/>
                      <a:pt x="35531" y="107201"/>
                    </a:cubicBezTo>
                    <a:cubicBezTo>
                      <a:pt x="27714" y="107201"/>
                      <a:pt x="20285" y="109704"/>
                      <a:pt x="14040" y="114442"/>
                    </a:cubicBezTo>
                    <a:cubicBezTo>
                      <a:pt x="-1573" y="126298"/>
                      <a:pt x="-4633" y="148650"/>
                      <a:pt x="7225" y="164268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iSHEJI-9">
              <a:extLst>
                <a:ext uri="{FF2B5EF4-FFF2-40B4-BE49-F238E27FC236}">
                  <a16:creationId xmlns:a16="http://schemas.microsoft.com/office/drawing/2014/main" id="{CE77C552-D16A-E64F-5FE3-23637600C0ED}"/>
                </a:ext>
              </a:extLst>
            </p:cNvPr>
            <p:cNvSpPr txBox="1"/>
            <p:nvPr/>
          </p:nvSpPr>
          <p:spPr>
            <a:xfrm flipH="1">
              <a:off x="4771216" y="2786209"/>
              <a:ext cx="1998515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阿里巴巴普惠体 2.0 65 Medium" panose="00020600040101010101" pitchFamily="18" charset="-122"/>
                  <a:sym typeface="Arial" panose="020B0604020202020204" pitchFamily="34" charset="0"/>
                </a:rPr>
                <a:t>遗传多样性保护</a:t>
              </a:r>
            </a:p>
          </p:txBody>
        </p:sp>
        <p:sp>
          <p:nvSpPr>
            <p:cNvPr id="22" name="iSHEJI-12">
              <a:extLst>
                <a:ext uri="{FF2B5EF4-FFF2-40B4-BE49-F238E27FC236}">
                  <a16:creationId xmlns:a16="http://schemas.microsoft.com/office/drawing/2014/main" id="{A3C75A35-4518-6504-2DB2-30A4AD147AC0}"/>
                </a:ext>
              </a:extLst>
            </p:cNvPr>
            <p:cNvSpPr txBox="1"/>
            <p:nvPr/>
          </p:nvSpPr>
          <p:spPr>
            <a:xfrm flipH="1">
              <a:off x="4771216" y="3186232"/>
              <a:ext cx="2278039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i="0" u="none" strike="noStrike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alpha val="6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L" panose="00020600040101010101" pitchFamily="18" charset="-122"/>
                  <a:sym typeface="Arial" panose="020B0604020202020204" pitchFamily="34" charset="0"/>
                </a:rPr>
                <a:t>Conservation Of Genetic Diversity</a:t>
              </a: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A355971D-08FB-7954-B706-08C1B023683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35"/>
          <a:stretch/>
        </p:blipFill>
        <p:spPr>
          <a:xfrm>
            <a:off x="-266836" y="1106056"/>
            <a:ext cx="5697934" cy="6006508"/>
          </a:xfrm>
          <a:prstGeom prst="rect">
            <a:avLst/>
          </a:prstGeom>
          <a:ln w="25400">
            <a:noFill/>
          </a:ln>
          <a:effectLst>
            <a:outerShdw blurRad="101600" dist="63500" dir="2700000" algn="tl" rotWithShape="0">
              <a:schemeClr val="accent1">
                <a:lumMod val="50000"/>
                <a:alpha val="20000"/>
              </a:schemeClr>
            </a:outerShdw>
          </a:effectLst>
        </p:spPr>
      </p:pic>
      <p:sp>
        <p:nvSpPr>
          <p:cNvPr id="10" name="iSHEJI-3">
            <a:extLst>
              <a:ext uri="{FF2B5EF4-FFF2-40B4-BE49-F238E27FC236}">
                <a16:creationId xmlns:a16="http://schemas.microsoft.com/office/drawing/2014/main" id="{418A1A54-3BE1-73CA-D616-56F48444CBCA}"/>
              </a:ext>
            </a:extLst>
          </p:cNvPr>
          <p:cNvSpPr/>
          <p:nvPr/>
        </p:nvSpPr>
        <p:spPr>
          <a:xfrm>
            <a:off x="4356743" y="-2867425"/>
            <a:ext cx="448131" cy="42237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81591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x-ppt_w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-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10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x-ppt_w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-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1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x-ppt_w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-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22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研究目的与阐述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 Research Purpose And Description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ppter.com 1">
            <a:extLst>
              <a:ext uri="{FF2B5EF4-FFF2-40B4-BE49-F238E27FC236}">
                <a16:creationId xmlns:a16="http://schemas.microsoft.com/office/drawing/2014/main" id="{7B8B2D90-8CF5-8953-CD25-8CB9EEFCC825}"/>
              </a:ext>
            </a:extLst>
          </p:cNvPr>
          <p:cNvSpPr/>
          <p:nvPr/>
        </p:nvSpPr>
        <p:spPr>
          <a:xfrm>
            <a:off x="1014402" y="-274320"/>
            <a:ext cx="10163196" cy="6858000"/>
          </a:xfrm>
          <a:custGeom>
            <a:avLst/>
            <a:gdLst>
              <a:gd name="connsiteX0" fmla="*/ 1440058 w 10163196"/>
              <a:gd name="connsiteY0" fmla="*/ 0 h 6858000"/>
              <a:gd name="connsiteX1" fmla="*/ 8723138 w 10163196"/>
              <a:gd name="connsiteY1" fmla="*/ 0 h 6858000"/>
              <a:gd name="connsiteX2" fmla="*/ 8843089 w 10163196"/>
              <a:gd name="connsiteY2" fmla="*/ 125813 h 6858000"/>
              <a:gd name="connsiteX3" fmla="*/ 10163196 w 10163196"/>
              <a:gd name="connsiteY3" fmla="*/ 3542564 h 6858000"/>
              <a:gd name="connsiteX4" fmla="*/ 9002806 w 10163196"/>
              <a:gd name="connsiteY4" fmla="*/ 6774932 h 6858000"/>
              <a:gd name="connsiteX5" fmla="*/ 8930851 w 10163196"/>
              <a:gd name="connsiteY5" fmla="*/ 6858000 h 6858000"/>
              <a:gd name="connsiteX6" fmla="*/ 1232345 w 10163196"/>
              <a:gd name="connsiteY6" fmla="*/ 6858000 h 6858000"/>
              <a:gd name="connsiteX7" fmla="*/ 1160390 w 10163196"/>
              <a:gd name="connsiteY7" fmla="*/ 6774932 h 6858000"/>
              <a:gd name="connsiteX8" fmla="*/ 0 w 10163196"/>
              <a:gd name="connsiteY8" fmla="*/ 3542564 h 6858000"/>
              <a:gd name="connsiteX9" fmla="*/ 1320107 w 10163196"/>
              <a:gd name="connsiteY9" fmla="*/ 1258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63196" h="6858000">
                <a:moveTo>
                  <a:pt x="1440058" y="0"/>
                </a:moveTo>
                <a:lnTo>
                  <a:pt x="8723138" y="0"/>
                </a:lnTo>
                <a:lnTo>
                  <a:pt x="8843089" y="125813"/>
                </a:lnTo>
                <a:cubicBezTo>
                  <a:pt x="9663294" y="1028239"/>
                  <a:pt x="10163196" y="2227023"/>
                  <a:pt x="10163196" y="3542564"/>
                </a:cubicBezTo>
                <a:cubicBezTo>
                  <a:pt x="10163196" y="4770403"/>
                  <a:pt x="9727726" y="5896533"/>
                  <a:pt x="9002806" y="6774932"/>
                </a:cubicBezTo>
                <a:lnTo>
                  <a:pt x="8930851" y="6858000"/>
                </a:lnTo>
                <a:lnTo>
                  <a:pt x="1232345" y="6858000"/>
                </a:lnTo>
                <a:lnTo>
                  <a:pt x="1160390" y="6774932"/>
                </a:lnTo>
                <a:cubicBezTo>
                  <a:pt x="435470" y="5896533"/>
                  <a:pt x="0" y="4770403"/>
                  <a:pt x="0" y="3542564"/>
                </a:cubicBezTo>
                <a:cubicBezTo>
                  <a:pt x="0" y="2227023"/>
                  <a:pt x="499902" y="1028239"/>
                  <a:pt x="1320107" y="125813"/>
                </a:cubicBezTo>
                <a:close/>
              </a:path>
            </a:pathLst>
          </a:custGeom>
          <a:noFill/>
          <a:ln w="9525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000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ppter.com 2">
            <a:extLst>
              <a:ext uri="{FF2B5EF4-FFF2-40B4-BE49-F238E27FC236}">
                <a16:creationId xmlns:a16="http://schemas.microsoft.com/office/drawing/2014/main" id="{AA37309D-4D27-9B06-74B2-183EAD3150D7}"/>
              </a:ext>
            </a:extLst>
          </p:cNvPr>
          <p:cNvSpPr/>
          <p:nvPr/>
        </p:nvSpPr>
        <p:spPr>
          <a:xfrm>
            <a:off x="836934" y="-274320"/>
            <a:ext cx="10518132" cy="6858000"/>
          </a:xfrm>
          <a:custGeom>
            <a:avLst/>
            <a:gdLst>
              <a:gd name="connsiteX0" fmla="*/ 1372714 w 10518132"/>
              <a:gd name="connsiteY0" fmla="*/ 0 h 6858000"/>
              <a:gd name="connsiteX1" fmla="*/ 9145418 w 10518132"/>
              <a:gd name="connsiteY1" fmla="*/ 0 h 6858000"/>
              <a:gd name="connsiteX2" fmla="*/ 9151922 w 10518132"/>
              <a:gd name="connsiteY2" fmla="*/ 6822 h 6858000"/>
              <a:gd name="connsiteX3" fmla="*/ 10518132 w 10518132"/>
              <a:gd name="connsiteY3" fmla="*/ 3542899 h 6858000"/>
              <a:gd name="connsiteX4" fmla="*/ 9473342 w 10518132"/>
              <a:gd name="connsiteY4" fmla="*/ 6689482 h 6858000"/>
              <a:gd name="connsiteX5" fmla="*/ 9340913 w 10518132"/>
              <a:gd name="connsiteY5" fmla="*/ 6858000 h 6858000"/>
              <a:gd name="connsiteX6" fmla="*/ 1177219 w 10518132"/>
              <a:gd name="connsiteY6" fmla="*/ 6858000 h 6858000"/>
              <a:gd name="connsiteX7" fmla="*/ 1044790 w 10518132"/>
              <a:gd name="connsiteY7" fmla="*/ 6689482 h 6858000"/>
              <a:gd name="connsiteX8" fmla="*/ 0 w 10518132"/>
              <a:gd name="connsiteY8" fmla="*/ 3542899 h 6858000"/>
              <a:gd name="connsiteX9" fmla="*/ 1366210 w 10518132"/>
              <a:gd name="connsiteY9" fmla="*/ 68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18132" h="6858000">
                <a:moveTo>
                  <a:pt x="1372714" y="0"/>
                </a:moveTo>
                <a:lnTo>
                  <a:pt x="9145418" y="0"/>
                </a:lnTo>
                <a:lnTo>
                  <a:pt x="9151922" y="6822"/>
                </a:lnTo>
                <a:cubicBezTo>
                  <a:pt x="10000772" y="940764"/>
                  <a:pt x="10518132" y="2181414"/>
                  <a:pt x="10518132" y="3542899"/>
                </a:cubicBezTo>
                <a:cubicBezTo>
                  <a:pt x="10518132" y="4722853"/>
                  <a:pt x="10129537" y="5812046"/>
                  <a:pt x="9473342" y="6689482"/>
                </a:cubicBezTo>
                <a:lnTo>
                  <a:pt x="9340913" y="6858000"/>
                </a:lnTo>
                <a:lnTo>
                  <a:pt x="1177219" y="6858000"/>
                </a:lnTo>
                <a:lnTo>
                  <a:pt x="1044790" y="6689482"/>
                </a:lnTo>
                <a:cubicBezTo>
                  <a:pt x="388595" y="5812046"/>
                  <a:pt x="0" y="4722853"/>
                  <a:pt x="0" y="3542899"/>
                </a:cubicBezTo>
                <a:cubicBezTo>
                  <a:pt x="0" y="2181414"/>
                  <a:pt x="517360" y="940764"/>
                  <a:pt x="1366210" y="6822"/>
                </a:cubicBezTo>
                <a:close/>
              </a:path>
            </a:pathLst>
          </a:custGeom>
          <a:noFill/>
          <a:ln w="6350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000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ppter.com 4">
            <a:extLst>
              <a:ext uri="{FF2B5EF4-FFF2-40B4-BE49-F238E27FC236}">
                <a16:creationId xmlns:a16="http://schemas.microsoft.com/office/drawing/2014/main" id="{4E670899-FC96-EEEC-09B2-90A426D960DD}"/>
              </a:ext>
            </a:extLst>
          </p:cNvPr>
          <p:cNvSpPr/>
          <p:nvPr/>
        </p:nvSpPr>
        <p:spPr>
          <a:xfrm>
            <a:off x="4263468" y="1773551"/>
            <a:ext cx="3665065" cy="3665065"/>
          </a:xfrm>
          <a:prstGeom prst="ellipse">
            <a:avLst/>
          </a:prstGeom>
          <a:noFill/>
          <a:ln w="22225">
            <a:solidFill>
              <a:schemeClr val="accent1">
                <a:alpha val="6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ppter.com 5">
            <a:extLst>
              <a:ext uri="{FF2B5EF4-FFF2-40B4-BE49-F238E27FC236}">
                <a16:creationId xmlns:a16="http://schemas.microsoft.com/office/drawing/2014/main" id="{47D3E80A-896F-B221-9E34-878FAEF3E3A0}"/>
              </a:ext>
            </a:extLst>
          </p:cNvPr>
          <p:cNvSpPr/>
          <p:nvPr/>
        </p:nvSpPr>
        <p:spPr>
          <a:xfrm>
            <a:off x="4520950" y="2031033"/>
            <a:ext cx="3150101" cy="3150101"/>
          </a:xfrm>
          <a:prstGeom prst="ellipse">
            <a:avLst/>
          </a:prstGeom>
          <a:noFill/>
          <a:ln w="9525">
            <a:solidFill>
              <a:schemeClr val="accent1">
                <a:alpha val="78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ppter.com 6">
            <a:extLst>
              <a:ext uri="{FF2B5EF4-FFF2-40B4-BE49-F238E27FC236}">
                <a16:creationId xmlns:a16="http://schemas.microsoft.com/office/drawing/2014/main" id="{86E54C28-FAE7-8429-C563-C89C252683D9}"/>
              </a:ext>
            </a:extLst>
          </p:cNvPr>
          <p:cNvSpPr/>
          <p:nvPr/>
        </p:nvSpPr>
        <p:spPr>
          <a:xfrm>
            <a:off x="4818525" y="2328608"/>
            <a:ext cx="2554951" cy="2554951"/>
          </a:xfrm>
          <a:prstGeom prst="ellipse">
            <a:avLst/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80000">
                <a:schemeClr val="accent1">
                  <a:lumMod val="9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ppter.com 7">
            <a:extLst>
              <a:ext uri="{FF2B5EF4-FFF2-40B4-BE49-F238E27FC236}">
                <a16:creationId xmlns:a16="http://schemas.microsoft.com/office/drawing/2014/main" id="{2F3F209E-2899-F3DF-6559-6ADA21203BD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92800" y="2996464"/>
            <a:ext cx="4064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4C3CA71-ACF0-EA91-89AB-574121958B68}"/>
              </a:ext>
            </a:extLst>
          </p:cNvPr>
          <p:cNvGrpSpPr/>
          <p:nvPr/>
        </p:nvGrpSpPr>
        <p:grpSpPr>
          <a:xfrm>
            <a:off x="9082515" y="2833565"/>
            <a:ext cx="2403218" cy="880462"/>
            <a:chOff x="9082515" y="2833565"/>
            <a:chExt cx="2403218" cy="880462"/>
          </a:xfrm>
        </p:grpSpPr>
        <p:sp>
          <p:nvSpPr>
            <p:cNvPr id="41" name="ppter.com 10">
              <a:extLst>
                <a:ext uri="{FF2B5EF4-FFF2-40B4-BE49-F238E27FC236}">
                  <a16:creationId xmlns:a16="http://schemas.microsoft.com/office/drawing/2014/main" id="{333DE186-8791-07DF-0317-E20C8C8F1364}"/>
                </a:ext>
              </a:extLst>
            </p:cNvPr>
            <p:cNvSpPr/>
            <p:nvPr/>
          </p:nvSpPr>
          <p:spPr>
            <a:xfrm flipH="1">
              <a:off x="10807714" y="2833565"/>
              <a:ext cx="678019" cy="678019"/>
            </a:xfrm>
            <a:prstGeom prst="ellipse">
              <a:avLst/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5" name="图形 82">
              <a:extLst>
                <a:ext uri="{FF2B5EF4-FFF2-40B4-BE49-F238E27FC236}">
                  <a16:creationId xmlns:a16="http://schemas.microsoft.com/office/drawing/2014/main" id="{15A2046B-9CCA-B4D1-80C1-4547671FE08B}"/>
                </a:ext>
              </a:extLst>
            </p:cNvPr>
            <p:cNvGrpSpPr/>
            <p:nvPr/>
          </p:nvGrpSpPr>
          <p:grpSpPr>
            <a:xfrm>
              <a:off x="10981972" y="2994450"/>
              <a:ext cx="329500" cy="356248"/>
              <a:chOff x="902637" y="5212350"/>
              <a:chExt cx="687996" cy="743846"/>
            </a:xfrm>
            <a:solidFill>
              <a:schemeClr val="bg1"/>
            </a:solidFill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84335B99-2D78-AE74-E425-B7B7BA431FB4}"/>
                  </a:ext>
                </a:extLst>
              </p:cNvPr>
              <p:cNvSpPr/>
              <p:nvPr/>
            </p:nvSpPr>
            <p:spPr>
              <a:xfrm>
                <a:off x="1512332" y="5349275"/>
                <a:ext cx="78302" cy="606920"/>
              </a:xfrm>
              <a:custGeom>
                <a:avLst/>
                <a:gdLst>
                  <a:gd name="connsiteX0" fmla="*/ 67408 w 78302"/>
                  <a:gd name="connsiteY0" fmla="*/ 151050 h 606920"/>
                  <a:gd name="connsiteX1" fmla="*/ 78301 w 78302"/>
                  <a:gd name="connsiteY1" fmla="*/ 140157 h 606920"/>
                  <a:gd name="connsiteX2" fmla="*/ 78301 w 78302"/>
                  <a:gd name="connsiteY2" fmla="*/ 39116 h 606920"/>
                  <a:gd name="connsiteX3" fmla="*/ 39185 w 78302"/>
                  <a:gd name="connsiteY3" fmla="*/ 0 h 606920"/>
                  <a:gd name="connsiteX4" fmla="*/ 69 w 78302"/>
                  <a:gd name="connsiteY4" fmla="*/ 39116 h 606920"/>
                  <a:gd name="connsiteX5" fmla="*/ 69 w 78302"/>
                  <a:gd name="connsiteY5" fmla="*/ 543265 h 606920"/>
                  <a:gd name="connsiteX6" fmla="*/ 950 w 78302"/>
                  <a:gd name="connsiteY6" fmla="*/ 547809 h 606920"/>
                  <a:gd name="connsiteX7" fmla="*/ 20977 w 78302"/>
                  <a:gd name="connsiteY7" fmla="*/ 594882 h 606920"/>
                  <a:gd name="connsiteX8" fmla="*/ 39186 w 78302"/>
                  <a:gd name="connsiteY8" fmla="*/ 606920 h 606920"/>
                  <a:gd name="connsiteX9" fmla="*/ 57395 w 78302"/>
                  <a:gd name="connsiteY9" fmla="*/ 594881 h 606920"/>
                  <a:gd name="connsiteX10" fmla="*/ 77420 w 78302"/>
                  <a:gd name="connsiteY10" fmla="*/ 547811 h 606920"/>
                  <a:gd name="connsiteX11" fmla="*/ 78302 w 78302"/>
                  <a:gd name="connsiteY11" fmla="*/ 543518 h 606920"/>
                  <a:gd name="connsiteX12" fmla="*/ 78302 w 78302"/>
                  <a:gd name="connsiteY12" fmla="*/ 190602 h 606920"/>
                  <a:gd name="connsiteX13" fmla="*/ 67409 w 78302"/>
                  <a:gd name="connsiteY13" fmla="*/ 179709 h 606920"/>
                  <a:gd name="connsiteX14" fmla="*/ 56516 w 78302"/>
                  <a:gd name="connsiteY14" fmla="*/ 190602 h 606920"/>
                  <a:gd name="connsiteX15" fmla="*/ 56516 w 78302"/>
                  <a:gd name="connsiteY15" fmla="*/ 532623 h 606920"/>
                  <a:gd name="connsiteX16" fmla="*/ 21857 w 78302"/>
                  <a:gd name="connsiteY16" fmla="*/ 532623 h 606920"/>
                  <a:gd name="connsiteX17" fmla="*/ 21857 w 78302"/>
                  <a:gd name="connsiteY17" fmla="*/ 93977 h 606920"/>
                  <a:gd name="connsiteX18" fmla="*/ 56516 w 78302"/>
                  <a:gd name="connsiteY18" fmla="*/ 93977 h 606920"/>
                  <a:gd name="connsiteX19" fmla="*/ 56516 w 78302"/>
                  <a:gd name="connsiteY19" fmla="*/ 140157 h 606920"/>
                  <a:gd name="connsiteX20" fmla="*/ 67408 w 78302"/>
                  <a:gd name="connsiteY20" fmla="*/ 151050 h 606920"/>
                  <a:gd name="connsiteX21" fmla="*/ 50935 w 78302"/>
                  <a:gd name="connsiteY21" fmla="*/ 554411 h 606920"/>
                  <a:gd name="connsiteX22" fmla="*/ 39186 w 78302"/>
                  <a:gd name="connsiteY22" fmla="*/ 582028 h 606920"/>
                  <a:gd name="connsiteX23" fmla="*/ 27436 w 78302"/>
                  <a:gd name="connsiteY23" fmla="*/ 554411 h 606920"/>
                  <a:gd name="connsiteX24" fmla="*/ 21856 w 78302"/>
                  <a:gd name="connsiteY24" fmla="*/ 72191 h 606920"/>
                  <a:gd name="connsiteX25" fmla="*/ 21856 w 78302"/>
                  <a:gd name="connsiteY25" fmla="*/ 39116 h 606920"/>
                  <a:gd name="connsiteX26" fmla="*/ 39185 w 78302"/>
                  <a:gd name="connsiteY26" fmla="*/ 21787 h 606920"/>
                  <a:gd name="connsiteX27" fmla="*/ 56514 w 78302"/>
                  <a:gd name="connsiteY27" fmla="*/ 39116 h 606920"/>
                  <a:gd name="connsiteX28" fmla="*/ 56514 w 78302"/>
                  <a:gd name="connsiteY28" fmla="*/ 72191 h 606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302" h="606920">
                    <a:moveTo>
                      <a:pt x="67408" y="151050"/>
                    </a:moveTo>
                    <a:cubicBezTo>
                      <a:pt x="73424" y="151050"/>
                      <a:pt x="78301" y="146173"/>
                      <a:pt x="78301" y="140157"/>
                    </a:cubicBezTo>
                    <a:lnTo>
                      <a:pt x="78301" y="39116"/>
                    </a:lnTo>
                    <a:cubicBezTo>
                      <a:pt x="78301" y="17547"/>
                      <a:pt x="60754" y="0"/>
                      <a:pt x="39185" y="0"/>
                    </a:cubicBezTo>
                    <a:cubicBezTo>
                      <a:pt x="17616" y="0"/>
                      <a:pt x="69" y="17547"/>
                      <a:pt x="69" y="39116"/>
                    </a:cubicBezTo>
                    <a:cubicBezTo>
                      <a:pt x="69" y="40434"/>
                      <a:pt x="-86" y="541343"/>
                      <a:pt x="69" y="543265"/>
                    </a:cubicBezTo>
                    <a:cubicBezTo>
                      <a:pt x="194" y="544797"/>
                      <a:pt x="338" y="546385"/>
                      <a:pt x="950" y="547809"/>
                    </a:cubicBezTo>
                    <a:lnTo>
                      <a:pt x="20977" y="594882"/>
                    </a:lnTo>
                    <a:cubicBezTo>
                      <a:pt x="24090" y="602196"/>
                      <a:pt x="31237" y="606920"/>
                      <a:pt x="39186" y="606920"/>
                    </a:cubicBezTo>
                    <a:cubicBezTo>
                      <a:pt x="47135" y="606920"/>
                      <a:pt x="54283" y="602194"/>
                      <a:pt x="57395" y="594881"/>
                    </a:cubicBezTo>
                    <a:cubicBezTo>
                      <a:pt x="57395" y="594881"/>
                      <a:pt x="77420" y="547811"/>
                      <a:pt x="77420" y="547811"/>
                    </a:cubicBezTo>
                    <a:cubicBezTo>
                      <a:pt x="78094" y="546227"/>
                      <a:pt x="78302" y="545248"/>
                      <a:pt x="78302" y="543518"/>
                    </a:cubicBezTo>
                    <a:cubicBezTo>
                      <a:pt x="78302" y="543349"/>
                      <a:pt x="78302" y="190602"/>
                      <a:pt x="78302" y="190602"/>
                    </a:cubicBezTo>
                    <a:cubicBezTo>
                      <a:pt x="78302" y="184584"/>
                      <a:pt x="73425" y="179709"/>
                      <a:pt x="67409" y="179709"/>
                    </a:cubicBezTo>
                    <a:cubicBezTo>
                      <a:pt x="61393" y="179709"/>
                      <a:pt x="56516" y="184586"/>
                      <a:pt x="56516" y="190602"/>
                    </a:cubicBezTo>
                    <a:lnTo>
                      <a:pt x="56516" y="532623"/>
                    </a:lnTo>
                    <a:lnTo>
                      <a:pt x="21857" y="532623"/>
                    </a:lnTo>
                    <a:lnTo>
                      <a:pt x="21857" y="93977"/>
                    </a:lnTo>
                    <a:lnTo>
                      <a:pt x="56516" y="93977"/>
                    </a:lnTo>
                    <a:lnTo>
                      <a:pt x="56516" y="140157"/>
                    </a:lnTo>
                    <a:cubicBezTo>
                      <a:pt x="56514" y="146173"/>
                      <a:pt x="61391" y="151050"/>
                      <a:pt x="67408" y="151050"/>
                    </a:cubicBezTo>
                    <a:close/>
                    <a:moveTo>
                      <a:pt x="50935" y="554411"/>
                    </a:moveTo>
                    <a:lnTo>
                      <a:pt x="39186" y="582028"/>
                    </a:lnTo>
                    <a:lnTo>
                      <a:pt x="27436" y="554411"/>
                    </a:lnTo>
                    <a:close/>
                    <a:moveTo>
                      <a:pt x="21856" y="72191"/>
                    </a:moveTo>
                    <a:lnTo>
                      <a:pt x="21856" y="39116"/>
                    </a:lnTo>
                    <a:cubicBezTo>
                      <a:pt x="21856" y="29561"/>
                      <a:pt x="29630" y="21787"/>
                      <a:pt x="39185" y="21787"/>
                    </a:cubicBezTo>
                    <a:cubicBezTo>
                      <a:pt x="48740" y="21787"/>
                      <a:pt x="56514" y="29561"/>
                      <a:pt x="56514" y="39116"/>
                    </a:cubicBezTo>
                    <a:lnTo>
                      <a:pt x="56514" y="7219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FE03B644-5E06-112F-B29B-14BE614E8A13}"/>
                  </a:ext>
                </a:extLst>
              </p:cNvPr>
              <p:cNvSpPr/>
              <p:nvPr/>
            </p:nvSpPr>
            <p:spPr>
              <a:xfrm>
                <a:off x="902637" y="5212350"/>
                <a:ext cx="587336" cy="743844"/>
              </a:xfrm>
              <a:custGeom>
                <a:avLst/>
                <a:gdLst>
                  <a:gd name="connsiteX0" fmla="*/ 542111 w 587336"/>
                  <a:gd name="connsiteY0" fmla="*/ 0 h 743844"/>
                  <a:gd name="connsiteX1" fmla="*/ 45225 w 587336"/>
                  <a:gd name="connsiteY1" fmla="*/ 0 h 743844"/>
                  <a:gd name="connsiteX2" fmla="*/ 0 w 587336"/>
                  <a:gd name="connsiteY2" fmla="*/ 45225 h 743844"/>
                  <a:gd name="connsiteX3" fmla="*/ 0 w 587336"/>
                  <a:gd name="connsiteY3" fmla="*/ 698620 h 743844"/>
                  <a:gd name="connsiteX4" fmla="*/ 45225 w 587336"/>
                  <a:gd name="connsiteY4" fmla="*/ 743845 h 743844"/>
                  <a:gd name="connsiteX5" fmla="*/ 542111 w 587336"/>
                  <a:gd name="connsiteY5" fmla="*/ 743845 h 743844"/>
                  <a:gd name="connsiteX6" fmla="*/ 587336 w 587336"/>
                  <a:gd name="connsiteY6" fmla="*/ 698620 h 743844"/>
                  <a:gd name="connsiteX7" fmla="*/ 587336 w 587336"/>
                  <a:gd name="connsiteY7" fmla="*/ 45225 h 743844"/>
                  <a:gd name="connsiteX8" fmla="*/ 542111 w 587336"/>
                  <a:gd name="connsiteY8" fmla="*/ 0 h 743844"/>
                  <a:gd name="connsiteX9" fmla="*/ 565548 w 587336"/>
                  <a:gd name="connsiteY9" fmla="*/ 698620 h 743844"/>
                  <a:gd name="connsiteX10" fmla="*/ 542111 w 587336"/>
                  <a:gd name="connsiteY10" fmla="*/ 722057 h 743844"/>
                  <a:gd name="connsiteX11" fmla="*/ 45225 w 587336"/>
                  <a:gd name="connsiteY11" fmla="*/ 722057 h 743844"/>
                  <a:gd name="connsiteX12" fmla="*/ 21788 w 587336"/>
                  <a:gd name="connsiteY12" fmla="*/ 698620 h 743844"/>
                  <a:gd name="connsiteX13" fmla="*/ 21788 w 587336"/>
                  <a:gd name="connsiteY13" fmla="*/ 45225 h 743844"/>
                  <a:gd name="connsiteX14" fmla="*/ 45225 w 587336"/>
                  <a:gd name="connsiteY14" fmla="*/ 21788 h 743844"/>
                  <a:gd name="connsiteX15" fmla="*/ 542111 w 587336"/>
                  <a:gd name="connsiteY15" fmla="*/ 21788 h 743844"/>
                  <a:gd name="connsiteX16" fmla="*/ 565548 w 587336"/>
                  <a:gd name="connsiteY16" fmla="*/ 45225 h 743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87336" h="743844">
                    <a:moveTo>
                      <a:pt x="542111" y="0"/>
                    </a:moveTo>
                    <a:lnTo>
                      <a:pt x="45225" y="0"/>
                    </a:lnTo>
                    <a:cubicBezTo>
                      <a:pt x="20287" y="0"/>
                      <a:pt x="0" y="20289"/>
                      <a:pt x="0" y="45225"/>
                    </a:cubicBezTo>
                    <a:lnTo>
                      <a:pt x="0" y="698620"/>
                    </a:lnTo>
                    <a:cubicBezTo>
                      <a:pt x="0" y="723556"/>
                      <a:pt x="20287" y="743845"/>
                      <a:pt x="45225" y="743845"/>
                    </a:cubicBezTo>
                    <a:lnTo>
                      <a:pt x="542111" y="743845"/>
                    </a:lnTo>
                    <a:cubicBezTo>
                      <a:pt x="567048" y="743845"/>
                      <a:pt x="587336" y="723556"/>
                      <a:pt x="587336" y="698620"/>
                    </a:cubicBezTo>
                    <a:lnTo>
                      <a:pt x="587336" y="45225"/>
                    </a:lnTo>
                    <a:cubicBezTo>
                      <a:pt x="587335" y="20289"/>
                      <a:pt x="567048" y="0"/>
                      <a:pt x="542111" y="0"/>
                    </a:cubicBezTo>
                    <a:close/>
                    <a:moveTo>
                      <a:pt x="565548" y="698620"/>
                    </a:moveTo>
                    <a:cubicBezTo>
                      <a:pt x="565548" y="711544"/>
                      <a:pt x="555034" y="722057"/>
                      <a:pt x="542111" y="722057"/>
                    </a:cubicBezTo>
                    <a:lnTo>
                      <a:pt x="45225" y="722057"/>
                    </a:lnTo>
                    <a:cubicBezTo>
                      <a:pt x="32302" y="722057"/>
                      <a:pt x="21788" y="711543"/>
                      <a:pt x="21788" y="698620"/>
                    </a:cubicBezTo>
                    <a:lnTo>
                      <a:pt x="21788" y="45225"/>
                    </a:lnTo>
                    <a:cubicBezTo>
                      <a:pt x="21788" y="32302"/>
                      <a:pt x="32302" y="21788"/>
                      <a:pt x="45225" y="21788"/>
                    </a:cubicBezTo>
                    <a:lnTo>
                      <a:pt x="542111" y="21788"/>
                    </a:lnTo>
                    <a:cubicBezTo>
                      <a:pt x="555034" y="21788"/>
                      <a:pt x="565548" y="32302"/>
                      <a:pt x="565548" y="452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44283E1-92D8-7EBB-433D-856CF42D89F6}"/>
                  </a:ext>
                </a:extLst>
              </p:cNvPr>
              <p:cNvSpPr/>
              <p:nvPr/>
            </p:nvSpPr>
            <p:spPr>
              <a:xfrm>
                <a:off x="952633" y="5262412"/>
                <a:ext cx="487344" cy="609472"/>
              </a:xfrm>
              <a:custGeom>
                <a:avLst/>
                <a:gdLst>
                  <a:gd name="connsiteX0" fmla="*/ 459113 w 487344"/>
                  <a:gd name="connsiteY0" fmla="*/ 0 h 609472"/>
                  <a:gd name="connsiteX1" fmla="*/ 28231 w 487344"/>
                  <a:gd name="connsiteY1" fmla="*/ 0 h 609472"/>
                  <a:gd name="connsiteX2" fmla="*/ 0 w 487344"/>
                  <a:gd name="connsiteY2" fmla="*/ 28230 h 609472"/>
                  <a:gd name="connsiteX3" fmla="*/ 0 w 487344"/>
                  <a:gd name="connsiteY3" fmla="*/ 581242 h 609472"/>
                  <a:gd name="connsiteX4" fmla="*/ 28231 w 487344"/>
                  <a:gd name="connsiteY4" fmla="*/ 609473 h 609472"/>
                  <a:gd name="connsiteX5" fmla="*/ 86587 w 487344"/>
                  <a:gd name="connsiteY5" fmla="*/ 609473 h 609472"/>
                  <a:gd name="connsiteX6" fmla="*/ 97480 w 487344"/>
                  <a:gd name="connsiteY6" fmla="*/ 598580 h 609472"/>
                  <a:gd name="connsiteX7" fmla="*/ 86587 w 487344"/>
                  <a:gd name="connsiteY7" fmla="*/ 587686 h 609472"/>
                  <a:gd name="connsiteX8" fmla="*/ 28231 w 487344"/>
                  <a:gd name="connsiteY8" fmla="*/ 587686 h 609472"/>
                  <a:gd name="connsiteX9" fmla="*/ 21788 w 487344"/>
                  <a:gd name="connsiteY9" fmla="*/ 581242 h 609472"/>
                  <a:gd name="connsiteX10" fmla="*/ 21788 w 487344"/>
                  <a:gd name="connsiteY10" fmla="*/ 28230 h 609472"/>
                  <a:gd name="connsiteX11" fmla="*/ 28231 w 487344"/>
                  <a:gd name="connsiteY11" fmla="*/ 21787 h 609472"/>
                  <a:gd name="connsiteX12" fmla="*/ 459113 w 487344"/>
                  <a:gd name="connsiteY12" fmla="*/ 21787 h 609472"/>
                  <a:gd name="connsiteX13" fmla="*/ 465556 w 487344"/>
                  <a:gd name="connsiteY13" fmla="*/ 28230 h 609472"/>
                  <a:gd name="connsiteX14" fmla="*/ 465556 w 487344"/>
                  <a:gd name="connsiteY14" fmla="*/ 581242 h 609472"/>
                  <a:gd name="connsiteX15" fmla="*/ 459113 w 487344"/>
                  <a:gd name="connsiteY15" fmla="*/ 587686 h 609472"/>
                  <a:gd name="connsiteX16" fmla="*/ 136025 w 487344"/>
                  <a:gd name="connsiteY16" fmla="*/ 587686 h 609472"/>
                  <a:gd name="connsiteX17" fmla="*/ 125132 w 487344"/>
                  <a:gd name="connsiteY17" fmla="*/ 598580 h 609472"/>
                  <a:gd name="connsiteX18" fmla="*/ 136025 w 487344"/>
                  <a:gd name="connsiteY18" fmla="*/ 609473 h 609472"/>
                  <a:gd name="connsiteX19" fmla="*/ 459113 w 487344"/>
                  <a:gd name="connsiteY19" fmla="*/ 609473 h 609472"/>
                  <a:gd name="connsiteX20" fmla="*/ 487344 w 487344"/>
                  <a:gd name="connsiteY20" fmla="*/ 581242 h 609472"/>
                  <a:gd name="connsiteX21" fmla="*/ 487344 w 487344"/>
                  <a:gd name="connsiteY21" fmla="*/ 28230 h 609472"/>
                  <a:gd name="connsiteX22" fmla="*/ 459113 w 487344"/>
                  <a:gd name="connsiteY22" fmla="*/ 0 h 609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87344" h="609472">
                    <a:moveTo>
                      <a:pt x="459113" y="0"/>
                    </a:moveTo>
                    <a:lnTo>
                      <a:pt x="28231" y="0"/>
                    </a:lnTo>
                    <a:cubicBezTo>
                      <a:pt x="12664" y="0"/>
                      <a:pt x="0" y="12664"/>
                      <a:pt x="0" y="28230"/>
                    </a:cubicBezTo>
                    <a:lnTo>
                      <a:pt x="0" y="581242"/>
                    </a:lnTo>
                    <a:cubicBezTo>
                      <a:pt x="0" y="596809"/>
                      <a:pt x="12664" y="609473"/>
                      <a:pt x="28231" y="609473"/>
                    </a:cubicBezTo>
                    <a:lnTo>
                      <a:pt x="86587" y="609473"/>
                    </a:lnTo>
                    <a:cubicBezTo>
                      <a:pt x="92603" y="609473"/>
                      <a:pt x="97480" y="604596"/>
                      <a:pt x="97480" y="598580"/>
                    </a:cubicBezTo>
                    <a:cubicBezTo>
                      <a:pt x="97480" y="592563"/>
                      <a:pt x="92603" y="587686"/>
                      <a:pt x="86587" y="587686"/>
                    </a:cubicBezTo>
                    <a:lnTo>
                      <a:pt x="28231" y="587686"/>
                    </a:lnTo>
                    <a:cubicBezTo>
                      <a:pt x="24678" y="587686"/>
                      <a:pt x="21788" y="584795"/>
                      <a:pt x="21788" y="581242"/>
                    </a:cubicBezTo>
                    <a:lnTo>
                      <a:pt x="21788" y="28230"/>
                    </a:lnTo>
                    <a:cubicBezTo>
                      <a:pt x="21788" y="24678"/>
                      <a:pt x="24679" y="21787"/>
                      <a:pt x="28231" y="21787"/>
                    </a:cubicBezTo>
                    <a:lnTo>
                      <a:pt x="459113" y="21787"/>
                    </a:lnTo>
                    <a:cubicBezTo>
                      <a:pt x="462665" y="21787"/>
                      <a:pt x="465556" y="24678"/>
                      <a:pt x="465556" y="28230"/>
                    </a:cubicBezTo>
                    <a:lnTo>
                      <a:pt x="465556" y="581242"/>
                    </a:lnTo>
                    <a:cubicBezTo>
                      <a:pt x="465556" y="584795"/>
                      <a:pt x="462665" y="587686"/>
                      <a:pt x="459113" y="587686"/>
                    </a:cubicBezTo>
                    <a:lnTo>
                      <a:pt x="136025" y="587686"/>
                    </a:lnTo>
                    <a:cubicBezTo>
                      <a:pt x="130009" y="587686"/>
                      <a:pt x="125132" y="592563"/>
                      <a:pt x="125132" y="598580"/>
                    </a:cubicBezTo>
                    <a:cubicBezTo>
                      <a:pt x="125132" y="604596"/>
                      <a:pt x="130009" y="609473"/>
                      <a:pt x="136025" y="609473"/>
                    </a:cubicBezTo>
                    <a:lnTo>
                      <a:pt x="459113" y="609473"/>
                    </a:lnTo>
                    <a:cubicBezTo>
                      <a:pt x="474678" y="609473"/>
                      <a:pt x="487344" y="596809"/>
                      <a:pt x="487344" y="581242"/>
                    </a:cubicBezTo>
                    <a:lnTo>
                      <a:pt x="487344" y="28230"/>
                    </a:lnTo>
                    <a:cubicBezTo>
                      <a:pt x="487343" y="12664"/>
                      <a:pt x="474678" y="0"/>
                      <a:pt x="4591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A472811-AC8B-A078-ADC7-4A9A934146C6}"/>
                  </a:ext>
                </a:extLst>
              </p:cNvPr>
              <p:cNvSpPr/>
              <p:nvPr/>
            </p:nvSpPr>
            <p:spPr>
              <a:xfrm>
                <a:off x="1164990" y="5892252"/>
                <a:ext cx="62631" cy="21786"/>
              </a:xfrm>
              <a:custGeom>
                <a:avLst/>
                <a:gdLst>
                  <a:gd name="connsiteX0" fmla="*/ 51738 w 62631"/>
                  <a:gd name="connsiteY0" fmla="*/ 0 h 21786"/>
                  <a:gd name="connsiteX1" fmla="*/ 10893 w 62631"/>
                  <a:gd name="connsiteY1" fmla="*/ 0 h 21786"/>
                  <a:gd name="connsiteX2" fmla="*/ 0 w 62631"/>
                  <a:gd name="connsiteY2" fmla="*/ 10893 h 21786"/>
                  <a:gd name="connsiteX3" fmla="*/ 10893 w 62631"/>
                  <a:gd name="connsiteY3" fmla="*/ 21787 h 21786"/>
                  <a:gd name="connsiteX4" fmla="*/ 51738 w 62631"/>
                  <a:gd name="connsiteY4" fmla="*/ 21787 h 21786"/>
                  <a:gd name="connsiteX5" fmla="*/ 62631 w 62631"/>
                  <a:gd name="connsiteY5" fmla="*/ 10893 h 21786"/>
                  <a:gd name="connsiteX6" fmla="*/ 51738 w 62631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631" h="21786">
                    <a:moveTo>
                      <a:pt x="51738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51738" y="21787"/>
                    </a:lnTo>
                    <a:cubicBezTo>
                      <a:pt x="57754" y="21787"/>
                      <a:pt x="62631" y="16909"/>
                      <a:pt x="62631" y="10893"/>
                    </a:cubicBezTo>
                    <a:cubicBezTo>
                      <a:pt x="62631" y="4876"/>
                      <a:pt x="57754" y="0"/>
                      <a:pt x="517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0C0EA38-88D5-3684-9979-36091480817B}"/>
                  </a:ext>
                </a:extLst>
              </p:cNvPr>
              <p:cNvSpPr/>
              <p:nvPr/>
            </p:nvSpPr>
            <p:spPr>
              <a:xfrm>
                <a:off x="1006669" y="5326521"/>
                <a:ext cx="129756" cy="121447"/>
              </a:xfrm>
              <a:custGeom>
                <a:avLst/>
                <a:gdLst>
                  <a:gd name="connsiteX0" fmla="*/ 120988 w 129756"/>
                  <a:gd name="connsiteY0" fmla="*/ 398 h 121447"/>
                  <a:gd name="connsiteX1" fmla="*/ 108177 w 129756"/>
                  <a:gd name="connsiteY1" fmla="*/ 8955 h 121447"/>
                  <a:gd name="connsiteX2" fmla="*/ 95423 w 129756"/>
                  <a:gd name="connsiteY2" fmla="*/ 73044 h 121447"/>
                  <a:gd name="connsiteX3" fmla="*/ 75289 w 129756"/>
                  <a:gd name="connsiteY3" fmla="*/ 7691 h 121447"/>
                  <a:gd name="connsiteX4" fmla="*/ 61672 w 129756"/>
                  <a:gd name="connsiteY4" fmla="*/ 487 h 121447"/>
                  <a:gd name="connsiteX5" fmla="*/ 54199 w 129756"/>
                  <a:gd name="connsiteY5" fmla="*/ 8745 h 121447"/>
                  <a:gd name="connsiteX6" fmla="*/ 34295 w 129756"/>
                  <a:gd name="connsiteY6" fmla="*/ 73049 h 121447"/>
                  <a:gd name="connsiteX7" fmla="*/ 21583 w 129756"/>
                  <a:gd name="connsiteY7" fmla="*/ 8785 h 121447"/>
                  <a:gd name="connsiteX8" fmla="*/ 8782 w 129756"/>
                  <a:gd name="connsiteY8" fmla="*/ 212 h 121447"/>
                  <a:gd name="connsiteX9" fmla="*/ 209 w 129756"/>
                  <a:gd name="connsiteY9" fmla="*/ 13011 h 121447"/>
                  <a:gd name="connsiteX10" fmla="*/ 20046 w 129756"/>
                  <a:gd name="connsiteY10" fmla="*/ 112701 h 121447"/>
                  <a:gd name="connsiteX11" fmla="*/ 32431 w 129756"/>
                  <a:gd name="connsiteY11" fmla="*/ 121447 h 121447"/>
                  <a:gd name="connsiteX12" fmla="*/ 32518 w 129756"/>
                  <a:gd name="connsiteY12" fmla="*/ 121447 h 121447"/>
                  <a:gd name="connsiteX13" fmla="*/ 44874 w 129756"/>
                  <a:gd name="connsiteY13" fmla="*/ 112537 h 121447"/>
                  <a:gd name="connsiteX14" fmla="*/ 44967 w 129756"/>
                  <a:gd name="connsiteY14" fmla="*/ 112251 h 121447"/>
                  <a:gd name="connsiteX15" fmla="*/ 64881 w 129756"/>
                  <a:gd name="connsiteY15" fmla="*/ 47911 h 121447"/>
                  <a:gd name="connsiteX16" fmla="*/ 84707 w 129756"/>
                  <a:gd name="connsiteY16" fmla="*/ 112264 h 121447"/>
                  <a:gd name="connsiteX17" fmla="*/ 84853 w 129756"/>
                  <a:gd name="connsiteY17" fmla="*/ 112704 h 121447"/>
                  <a:gd name="connsiteX18" fmla="*/ 97237 w 129756"/>
                  <a:gd name="connsiteY18" fmla="*/ 121447 h 121447"/>
                  <a:gd name="connsiteX19" fmla="*/ 97327 w 129756"/>
                  <a:gd name="connsiteY19" fmla="*/ 121447 h 121447"/>
                  <a:gd name="connsiteX20" fmla="*/ 109681 w 129756"/>
                  <a:gd name="connsiteY20" fmla="*/ 112537 h 121447"/>
                  <a:gd name="connsiteX21" fmla="*/ 129545 w 129756"/>
                  <a:gd name="connsiteY21" fmla="*/ 13208 h 121447"/>
                  <a:gd name="connsiteX22" fmla="*/ 120988 w 129756"/>
                  <a:gd name="connsiteY22" fmla="*/ 398 h 12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9756" h="121447">
                    <a:moveTo>
                      <a:pt x="120988" y="398"/>
                    </a:moveTo>
                    <a:cubicBezTo>
                      <a:pt x="115082" y="-783"/>
                      <a:pt x="109352" y="3055"/>
                      <a:pt x="108177" y="8955"/>
                    </a:cubicBezTo>
                    <a:lnTo>
                      <a:pt x="95423" y="73044"/>
                    </a:lnTo>
                    <a:lnTo>
                      <a:pt x="75289" y="7691"/>
                    </a:lnTo>
                    <a:cubicBezTo>
                      <a:pt x="73518" y="1941"/>
                      <a:pt x="67419" y="-1287"/>
                      <a:pt x="61672" y="487"/>
                    </a:cubicBezTo>
                    <a:cubicBezTo>
                      <a:pt x="57723" y="1704"/>
                      <a:pt x="54966" y="4960"/>
                      <a:pt x="54199" y="8745"/>
                    </a:cubicBezTo>
                    <a:lnTo>
                      <a:pt x="34295" y="73049"/>
                    </a:lnTo>
                    <a:lnTo>
                      <a:pt x="21583" y="8785"/>
                    </a:lnTo>
                    <a:cubicBezTo>
                      <a:pt x="20415" y="2882"/>
                      <a:pt x="14683" y="-956"/>
                      <a:pt x="8782" y="212"/>
                    </a:cubicBezTo>
                    <a:cubicBezTo>
                      <a:pt x="2881" y="1380"/>
                      <a:pt x="-958" y="7110"/>
                      <a:pt x="209" y="13011"/>
                    </a:cubicBezTo>
                    <a:cubicBezTo>
                      <a:pt x="209" y="13011"/>
                      <a:pt x="19868" y="112202"/>
                      <a:pt x="20046" y="112701"/>
                    </a:cubicBezTo>
                    <a:cubicBezTo>
                      <a:pt x="21905" y="117943"/>
                      <a:pt x="26875" y="121447"/>
                      <a:pt x="32431" y="121447"/>
                    </a:cubicBezTo>
                    <a:lnTo>
                      <a:pt x="32518" y="121447"/>
                    </a:lnTo>
                    <a:cubicBezTo>
                      <a:pt x="38109" y="121411"/>
                      <a:pt x="43074" y="117828"/>
                      <a:pt x="44874" y="112537"/>
                    </a:cubicBezTo>
                    <a:cubicBezTo>
                      <a:pt x="44906" y="112443"/>
                      <a:pt x="44937" y="112347"/>
                      <a:pt x="44967" y="112251"/>
                    </a:cubicBezTo>
                    <a:lnTo>
                      <a:pt x="64881" y="47911"/>
                    </a:lnTo>
                    <a:lnTo>
                      <a:pt x="84707" y="112264"/>
                    </a:lnTo>
                    <a:cubicBezTo>
                      <a:pt x="84752" y="112412"/>
                      <a:pt x="84801" y="112559"/>
                      <a:pt x="84853" y="112704"/>
                    </a:cubicBezTo>
                    <a:cubicBezTo>
                      <a:pt x="86714" y="117945"/>
                      <a:pt x="91684" y="121447"/>
                      <a:pt x="97237" y="121447"/>
                    </a:cubicBezTo>
                    <a:lnTo>
                      <a:pt x="97327" y="121447"/>
                    </a:lnTo>
                    <a:cubicBezTo>
                      <a:pt x="102916" y="121410"/>
                      <a:pt x="107881" y="117828"/>
                      <a:pt x="109681" y="112537"/>
                    </a:cubicBezTo>
                    <a:cubicBezTo>
                      <a:pt x="109835" y="112085"/>
                      <a:pt x="129545" y="13208"/>
                      <a:pt x="129545" y="13208"/>
                    </a:cubicBezTo>
                    <a:cubicBezTo>
                      <a:pt x="130719" y="7306"/>
                      <a:pt x="126888" y="1572"/>
                      <a:pt x="120988" y="3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FA20B42C-AC0C-B270-D617-DD1C547A89D1}"/>
                  </a:ext>
                </a:extLst>
              </p:cNvPr>
              <p:cNvSpPr/>
              <p:nvPr/>
            </p:nvSpPr>
            <p:spPr>
              <a:xfrm>
                <a:off x="1142783" y="5426182"/>
                <a:ext cx="243156" cy="21786"/>
              </a:xfrm>
              <a:custGeom>
                <a:avLst/>
                <a:gdLst>
                  <a:gd name="connsiteX0" fmla="*/ 10893 w 243156"/>
                  <a:gd name="connsiteY0" fmla="*/ 21787 h 21786"/>
                  <a:gd name="connsiteX1" fmla="*/ 232263 w 243156"/>
                  <a:gd name="connsiteY1" fmla="*/ 21787 h 21786"/>
                  <a:gd name="connsiteX2" fmla="*/ 243156 w 243156"/>
                  <a:gd name="connsiteY2" fmla="*/ 10893 h 21786"/>
                  <a:gd name="connsiteX3" fmla="*/ 232263 w 243156"/>
                  <a:gd name="connsiteY3" fmla="*/ 0 h 21786"/>
                  <a:gd name="connsiteX4" fmla="*/ 10893 w 243156"/>
                  <a:gd name="connsiteY4" fmla="*/ 0 h 21786"/>
                  <a:gd name="connsiteX5" fmla="*/ 0 w 243156"/>
                  <a:gd name="connsiteY5" fmla="*/ 10893 h 21786"/>
                  <a:gd name="connsiteX6" fmla="*/ 10893 w 243156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156" h="21786">
                    <a:moveTo>
                      <a:pt x="10893" y="21787"/>
                    </a:moveTo>
                    <a:lnTo>
                      <a:pt x="232263" y="21787"/>
                    </a:lnTo>
                    <a:cubicBezTo>
                      <a:pt x="238279" y="21787"/>
                      <a:pt x="243156" y="16909"/>
                      <a:pt x="243156" y="10893"/>
                    </a:cubicBezTo>
                    <a:cubicBezTo>
                      <a:pt x="243156" y="4877"/>
                      <a:pt x="238279" y="0"/>
                      <a:pt x="232263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4EA4C4F-126C-C229-4959-6601A5303303}"/>
                  </a:ext>
                </a:extLst>
              </p:cNvPr>
              <p:cNvSpPr/>
              <p:nvPr/>
            </p:nvSpPr>
            <p:spPr>
              <a:xfrm>
                <a:off x="1142783" y="5477583"/>
                <a:ext cx="243156" cy="21786"/>
              </a:xfrm>
              <a:custGeom>
                <a:avLst/>
                <a:gdLst>
                  <a:gd name="connsiteX0" fmla="*/ 10893 w 243156"/>
                  <a:gd name="connsiteY0" fmla="*/ 21787 h 21786"/>
                  <a:gd name="connsiteX1" fmla="*/ 232263 w 243156"/>
                  <a:gd name="connsiteY1" fmla="*/ 21787 h 21786"/>
                  <a:gd name="connsiteX2" fmla="*/ 243156 w 243156"/>
                  <a:gd name="connsiteY2" fmla="*/ 10893 h 21786"/>
                  <a:gd name="connsiteX3" fmla="*/ 232263 w 243156"/>
                  <a:gd name="connsiteY3" fmla="*/ 0 h 21786"/>
                  <a:gd name="connsiteX4" fmla="*/ 10893 w 243156"/>
                  <a:gd name="connsiteY4" fmla="*/ 0 h 21786"/>
                  <a:gd name="connsiteX5" fmla="*/ 0 w 243156"/>
                  <a:gd name="connsiteY5" fmla="*/ 10893 h 21786"/>
                  <a:gd name="connsiteX6" fmla="*/ 10893 w 243156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156" h="21786">
                    <a:moveTo>
                      <a:pt x="10893" y="21787"/>
                    </a:moveTo>
                    <a:lnTo>
                      <a:pt x="232263" y="21787"/>
                    </a:lnTo>
                    <a:cubicBezTo>
                      <a:pt x="238279" y="21787"/>
                      <a:pt x="243156" y="16909"/>
                      <a:pt x="243156" y="10893"/>
                    </a:cubicBezTo>
                    <a:cubicBezTo>
                      <a:pt x="243156" y="4877"/>
                      <a:pt x="238279" y="0"/>
                      <a:pt x="232263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778326A5-E03A-1D2B-060E-DC8D758A3A85}"/>
                  </a:ext>
                </a:extLst>
              </p:cNvPr>
              <p:cNvSpPr/>
              <p:nvPr/>
            </p:nvSpPr>
            <p:spPr>
              <a:xfrm>
                <a:off x="1006671" y="5477583"/>
                <a:ext cx="107244" cy="21786"/>
              </a:xfrm>
              <a:custGeom>
                <a:avLst/>
                <a:gdLst>
                  <a:gd name="connsiteX0" fmla="*/ 10893 w 107244"/>
                  <a:gd name="connsiteY0" fmla="*/ 21787 h 21786"/>
                  <a:gd name="connsiteX1" fmla="*/ 96351 w 107244"/>
                  <a:gd name="connsiteY1" fmla="*/ 21787 h 21786"/>
                  <a:gd name="connsiteX2" fmla="*/ 107245 w 107244"/>
                  <a:gd name="connsiteY2" fmla="*/ 10893 h 21786"/>
                  <a:gd name="connsiteX3" fmla="*/ 96351 w 107244"/>
                  <a:gd name="connsiteY3" fmla="*/ 0 h 21786"/>
                  <a:gd name="connsiteX4" fmla="*/ 10893 w 107244"/>
                  <a:gd name="connsiteY4" fmla="*/ 0 h 21786"/>
                  <a:gd name="connsiteX5" fmla="*/ 0 w 107244"/>
                  <a:gd name="connsiteY5" fmla="*/ 10893 h 21786"/>
                  <a:gd name="connsiteX6" fmla="*/ 10893 w 10724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244" h="21786">
                    <a:moveTo>
                      <a:pt x="10893" y="21787"/>
                    </a:moveTo>
                    <a:lnTo>
                      <a:pt x="96351" y="21787"/>
                    </a:lnTo>
                    <a:cubicBezTo>
                      <a:pt x="102367" y="21787"/>
                      <a:pt x="107245" y="16909"/>
                      <a:pt x="107245" y="10893"/>
                    </a:cubicBezTo>
                    <a:cubicBezTo>
                      <a:pt x="107245" y="4877"/>
                      <a:pt x="102367" y="0"/>
                      <a:pt x="96351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35D7CDB-BC0E-BFAE-5446-5E1083257D16}"/>
                  </a:ext>
                </a:extLst>
              </p:cNvPr>
              <p:cNvSpPr/>
              <p:nvPr/>
            </p:nvSpPr>
            <p:spPr>
              <a:xfrm>
                <a:off x="1289742" y="5528982"/>
                <a:ext cx="96197" cy="21786"/>
              </a:xfrm>
              <a:custGeom>
                <a:avLst/>
                <a:gdLst>
                  <a:gd name="connsiteX0" fmla="*/ 85304 w 96197"/>
                  <a:gd name="connsiteY0" fmla="*/ 0 h 21786"/>
                  <a:gd name="connsiteX1" fmla="*/ 10893 w 96197"/>
                  <a:gd name="connsiteY1" fmla="*/ 0 h 21786"/>
                  <a:gd name="connsiteX2" fmla="*/ 0 w 96197"/>
                  <a:gd name="connsiteY2" fmla="*/ 10893 h 21786"/>
                  <a:gd name="connsiteX3" fmla="*/ 10893 w 96197"/>
                  <a:gd name="connsiteY3" fmla="*/ 21787 h 21786"/>
                  <a:gd name="connsiteX4" fmla="*/ 85304 w 96197"/>
                  <a:gd name="connsiteY4" fmla="*/ 21787 h 21786"/>
                  <a:gd name="connsiteX5" fmla="*/ 96197 w 96197"/>
                  <a:gd name="connsiteY5" fmla="*/ 10893 h 21786"/>
                  <a:gd name="connsiteX6" fmla="*/ 85304 w 9619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197" h="21786">
                    <a:moveTo>
                      <a:pt x="85304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85304" y="21787"/>
                    </a:lnTo>
                    <a:cubicBezTo>
                      <a:pt x="91320" y="21787"/>
                      <a:pt x="96197" y="16909"/>
                      <a:pt x="96197" y="10893"/>
                    </a:cubicBezTo>
                    <a:cubicBezTo>
                      <a:pt x="96197" y="4877"/>
                      <a:pt x="91320" y="0"/>
                      <a:pt x="853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8DD3A949-5FEE-5FF4-6254-A112B2E72A01}"/>
                  </a:ext>
                </a:extLst>
              </p:cNvPr>
              <p:cNvSpPr/>
              <p:nvPr/>
            </p:nvSpPr>
            <p:spPr>
              <a:xfrm>
                <a:off x="1006671" y="5528982"/>
                <a:ext cx="253603" cy="21786"/>
              </a:xfrm>
              <a:custGeom>
                <a:avLst/>
                <a:gdLst>
                  <a:gd name="connsiteX0" fmla="*/ 0 w 253603"/>
                  <a:gd name="connsiteY0" fmla="*/ 10893 h 21786"/>
                  <a:gd name="connsiteX1" fmla="*/ 10893 w 253603"/>
                  <a:gd name="connsiteY1" fmla="*/ 21787 h 21786"/>
                  <a:gd name="connsiteX2" fmla="*/ 242710 w 253603"/>
                  <a:gd name="connsiteY2" fmla="*/ 21787 h 21786"/>
                  <a:gd name="connsiteX3" fmla="*/ 253604 w 253603"/>
                  <a:gd name="connsiteY3" fmla="*/ 10893 h 21786"/>
                  <a:gd name="connsiteX4" fmla="*/ 242710 w 253603"/>
                  <a:gd name="connsiteY4" fmla="*/ 0 h 21786"/>
                  <a:gd name="connsiteX5" fmla="*/ 10893 w 253603"/>
                  <a:gd name="connsiteY5" fmla="*/ 0 h 21786"/>
                  <a:gd name="connsiteX6" fmla="*/ 0 w 253603"/>
                  <a:gd name="connsiteY6" fmla="*/ 10893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603" h="21786">
                    <a:moveTo>
                      <a:pt x="0" y="10893"/>
                    </a:move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242710" y="21787"/>
                    </a:lnTo>
                    <a:cubicBezTo>
                      <a:pt x="248726" y="21787"/>
                      <a:pt x="253604" y="16909"/>
                      <a:pt x="253604" y="10893"/>
                    </a:cubicBezTo>
                    <a:cubicBezTo>
                      <a:pt x="253604" y="4877"/>
                      <a:pt x="248726" y="0"/>
                      <a:pt x="242710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7F86783-1692-1155-EB21-37A8A7A2F0E4}"/>
                  </a:ext>
                </a:extLst>
              </p:cNvPr>
              <p:cNvSpPr/>
              <p:nvPr/>
            </p:nvSpPr>
            <p:spPr>
              <a:xfrm>
                <a:off x="1006671" y="5580382"/>
                <a:ext cx="379267" cy="21786"/>
              </a:xfrm>
              <a:custGeom>
                <a:avLst/>
                <a:gdLst>
                  <a:gd name="connsiteX0" fmla="*/ 368375 w 379267"/>
                  <a:gd name="connsiteY0" fmla="*/ 0 h 21786"/>
                  <a:gd name="connsiteX1" fmla="*/ 10893 w 379267"/>
                  <a:gd name="connsiteY1" fmla="*/ 0 h 21786"/>
                  <a:gd name="connsiteX2" fmla="*/ 0 w 379267"/>
                  <a:gd name="connsiteY2" fmla="*/ 10893 h 21786"/>
                  <a:gd name="connsiteX3" fmla="*/ 10893 w 379267"/>
                  <a:gd name="connsiteY3" fmla="*/ 21787 h 21786"/>
                  <a:gd name="connsiteX4" fmla="*/ 368374 w 379267"/>
                  <a:gd name="connsiteY4" fmla="*/ 21787 h 21786"/>
                  <a:gd name="connsiteX5" fmla="*/ 379267 w 379267"/>
                  <a:gd name="connsiteY5" fmla="*/ 10893 h 21786"/>
                  <a:gd name="connsiteX6" fmla="*/ 368375 w 37926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267" h="21786">
                    <a:moveTo>
                      <a:pt x="368375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368374" y="21787"/>
                    </a:lnTo>
                    <a:cubicBezTo>
                      <a:pt x="374390" y="21787"/>
                      <a:pt x="379267" y="16909"/>
                      <a:pt x="379267" y="10893"/>
                    </a:cubicBezTo>
                    <a:cubicBezTo>
                      <a:pt x="379269" y="4877"/>
                      <a:pt x="374391" y="0"/>
                      <a:pt x="3683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81FEDFEE-BC84-FEA1-EDBD-D30EC8808713}"/>
                  </a:ext>
                </a:extLst>
              </p:cNvPr>
              <p:cNvSpPr/>
              <p:nvPr/>
            </p:nvSpPr>
            <p:spPr>
              <a:xfrm>
                <a:off x="1247623" y="5631783"/>
                <a:ext cx="138316" cy="21786"/>
              </a:xfrm>
              <a:custGeom>
                <a:avLst/>
                <a:gdLst>
                  <a:gd name="connsiteX0" fmla="*/ 127423 w 138316"/>
                  <a:gd name="connsiteY0" fmla="*/ 0 h 21786"/>
                  <a:gd name="connsiteX1" fmla="*/ 10893 w 138316"/>
                  <a:gd name="connsiteY1" fmla="*/ 0 h 21786"/>
                  <a:gd name="connsiteX2" fmla="*/ 0 w 138316"/>
                  <a:gd name="connsiteY2" fmla="*/ 10893 h 21786"/>
                  <a:gd name="connsiteX3" fmla="*/ 10893 w 138316"/>
                  <a:gd name="connsiteY3" fmla="*/ 21787 h 21786"/>
                  <a:gd name="connsiteX4" fmla="*/ 127423 w 138316"/>
                  <a:gd name="connsiteY4" fmla="*/ 21787 h 21786"/>
                  <a:gd name="connsiteX5" fmla="*/ 138316 w 138316"/>
                  <a:gd name="connsiteY5" fmla="*/ 10893 h 21786"/>
                  <a:gd name="connsiteX6" fmla="*/ 127423 w 138316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316" h="21786">
                    <a:moveTo>
                      <a:pt x="127423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27423" y="21787"/>
                    </a:lnTo>
                    <a:cubicBezTo>
                      <a:pt x="133439" y="21787"/>
                      <a:pt x="138316" y="16909"/>
                      <a:pt x="138316" y="10893"/>
                    </a:cubicBezTo>
                    <a:cubicBezTo>
                      <a:pt x="138316" y="4877"/>
                      <a:pt x="133439" y="0"/>
                      <a:pt x="1274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31F0E9AA-5694-0447-17D7-63DCA90464E2}"/>
                  </a:ext>
                </a:extLst>
              </p:cNvPr>
              <p:cNvSpPr/>
              <p:nvPr/>
            </p:nvSpPr>
            <p:spPr>
              <a:xfrm>
                <a:off x="1006671" y="5631783"/>
                <a:ext cx="212651" cy="21786"/>
              </a:xfrm>
              <a:custGeom>
                <a:avLst/>
                <a:gdLst>
                  <a:gd name="connsiteX0" fmla="*/ 10893 w 212651"/>
                  <a:gd name="connsiteY0" fmla="*/ 21787 h 21786"/>
                  <a:gd name="connsiteX1" fmla="*/ 201758 w 212651"/>
                  <a:gd name="connsiteY1" fmla="*/ 21787 h 21786"/>
                  <a:gd name="connsiteX2" fmla="*/ 212651 w 212651"/>
                  <a:gd name="connsiteY2" fmla="*/ 10893 h 21786"/>
                  <a:gd name="connsiteX3" fmla="*/ 201758 w 212651"/>
                  <a:gd name="connsiteY3" fmla="*/ 0 h 21786"/>
                  <a:gd name="connsiteX4" fmla="*/ 10893 w 212651"/>
                  <a:gd name="connsiteY4" fmla="*/ 0 h 21786"/>
                  <a:gd name="connsiteX5" fmla="*/ 0 w 212651"/>
                  <a:gd name="connsiteY5" fmla="*/ 10893 h 21786"/>
                  <a:gd name="connsiteX6" fmla="*/ 10893 w 212651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651" h="21786">
                    <a:moveTo>
                      <a:pt x="10893" y="21787"/>
                    </a:moveTo>
                    <a:lnTo>
                      <a:pt x="201758" y="21787"/>
                    </a:lnTo>
                    <a:cubicBezTo>
                      <a:pt x="207774" y="21787"/>
                      <a:pt x="212651" y="16909"/>
                      <a:pt x="212651" y="10893"/>
                    </a:cubicBezTo>
                    <a:cubicBezTo>
                      <a:pt x="212651" y="4877"/>
                      <a:pt x="207774" y="0"/>
                      <a:pt x="201758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1DD59BFE-1334-8B3F-45A7-4CB4E7C81683}"/>
                  </a:ext>
                </a:extLst>
              </p:cNvPr>
              <p:cNvSpPr/>
              <p:nvPr/>
            </p:nvSpPr>
            <p:spPr>
              <a:xfrm>
                <a:off x="1085009" y="5683181"/>
                <a:ext cx="300930" cy="21786"/>
              </a:xfrm>
              <a:custGeom>
                <a:avLst/>
                <a:gdLst>
                  <a:gd name="connsiteX0" fmla="*/ 290037 w 300930"/>
                  <a:gd name="connsiteY0" fmla="*/ 0 h 21786"/>
                  <a:gd name="connsiteX1" fmla="*/ 10893 w 300930"/>
                  <a:gd name="connsiteY1" fmla="*/ 0 h 21786"/>
                  <a:gd name="connsiteX2" fmla="*/ 0 w 300930"/>
                  <a:gd name="connsiteY2" fmla="*/ 10893 h 21786"/>
                  <a:gd name="connsiteX3" fmla="*/ 10893 w 300930"/>
                  <a:gd name="connsiteY3" fmla="*/ 21787 h 21786"/>
                  <a:gd name="connsiteX4" fmla="*/ 290037 w 300930"/>
                  <a:gd name="connsiteY4" fmla="*/ 21787 h 21786"/>
                  <a:gd name="connsiteX5" fmla="*/ 300931 w 300930"/>
                  <a:gd name="connsiteY5" fmla="*/ 10893 h 21786"/>
                  <a:gd name="connsiteX6" fmla="*/ 290037 w 300930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0930" h="21786">
                    <a:moveTo>
                      <a:pt x="290037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290037" y="21787"/>
                    </a:lnTo>
                    <a:cubicBezTo>
                      <a:pt x="296054" y="21787"/>
                      <a:pt x="300931" y="16909"/>
                      <a:pt x="300931" y="10893"/>
                    </a:cubicBezTo>
                    <a:cubicBezTo>
                      <a:pt x="300931" y="4877"/>
                      <a:pt x="296054" y="0"/>
                      <a:pt x="2900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77EA1DE4-2F27-AF7B-959F-0A0C7910537D}"/>
                  </a:ext>
                </a:extLst>
              </p:cNvPr>
              <p:cNvSpPr/>
              <p:nvPr/>
            </p:nvSpPr>
            <p:spPr>
              <a:xfrm>
                <a:off x="1006671" y="5683182"/>
                <a:ext cx="50545" cy="21786"/>
              </a:xfrm>
              <a:custGeom>
                <a:avLst/>
                <a:gdLst>
                  <a:gd name="connsiteX0" fmla="*/ 10893 w 50545"/>
                  <a:gd name="connsiteY0" fmla="*/ 21787 h 21786"/>
                  <a:gd name="connsiteX1" fmla="*/ 39652 w 50545"/>
                  <a:gd name="connsiteY1" fmla="*/ 21787 h 21786"/>
                  <a:gd name="connsiteX2" fmla="*/ 50545 w 50545"/>
                  <a:gd name="connsiteY2" fmla="*/ 10893 h 21786"/>
                  <a:gd name="connsiteX3" fmla="*/ 39652 w 50545"/>
                  <a:gd name="connsiteY3" fmla="*/ 0 h 21786"/>
                  <a:gd name="connsiteX4" fmla="*/ 10893 w 50545"/>
                  <a:gd name="connsiteY4" fmla="*/ 0 h 21786"/>
                  <a:gd name="connsiteX5" fmla="*/ 0 w 50545"/>
                  <a:gd name="connsiteY5" fmla="*/ 10893 h 21786"/>
                  <a:gd name="connsiteX6" fmla="*/ 10893 w 5054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545" h="21786">
                    <a:moveTo>
                      <a:pt x="10893" y="21787"/>
                    </a:moveTo>
                    <a:lnTo>
                      <a:pt x="39652" y="21787"/>
                    </a:lnTo>
                    <a:cubicBezTo>
                      <a:pt x="45668" y="21787"/>
                      <a:pt x="50545" y="16909"/>
                      <a:pt x="50545" y="10893"/>
                    </a:cubicBezTo>
                    <a:cubicBezTo>
                      <a:pt x="50545" y="4877"/>
                      <a:pt x="45668" y="0"/>
                      <a:pt x="39652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EBBF0477-0FC7-B293-77B4-B5884438566A}"/>
                  </a:ext>
                </a:extLst>
              </p:cNvPr>
              <p:cNvSpPr/>
              <p:nvPr/>
            </p:nvSpPr>
            <p:spPr>
              <a:xfrm>
                <a:off x="1199151" y="5734582"/>
                <a:ext cx="186788" cy="21786"/>
              </a:xfrm>
              <a:custGeom>
                <a:avLst/>
                <a:gdLst>
                  <a:gd name="connsiteX0" fmla="*/ 175895 w 186788"/>
                  <a:gd name="connsiteY0" fmla="*/ 0 h 21786"/>
                  <a:gd name="connsiteX1" fmla="*/ 10893 w 186788"/>
                  <a:gd name="connsiteY1" fmla="*/ 0 h 21786"/>
                  <a:gd name="connsiteX2" fmla="*/ 0 w 186788"/>
                  <a:gd name="connsiteY2" fmla="*/ 10893 h 21786"/>
                  <a:gd name="connsiteX3" fmla="*/ 10893 w 186788"/>
                  <a:gd name="connsiteY3" fmla="*/ 21787 h 21786"/>
                  <a:gd name="connsiteX4" fmla="*/ 175895 w 186788"/>
                  <a:gd name="connsiteY4" fmla="*/ 21787 h 21786"/>
                  <a:gd name="connsiteX5" fmla="*/ 186788 w 186788"/>
                  <a:gd name="connsiteY5" fmla="*/ 10893 h 21786"/>
                  <a:gd name="connsiteX6" fmla="*/ 175895 w 186788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788" h="21786">
                    <a:moveTo>
                      <a:pt x="175895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75895" y="21787"/>
                    </a:lnTo>
                    <a:cubicBezTo>
                      <a:pt x="181911" y="21787"/>
                      <a:pt x="186788" y="16909"/>
                      <a:pt x="186788" y="10893"/>
                    </a:cubicBezTo>
                    <a:cubicBezTo>
                      <a:pt x="186788" y="4877"/>
                      <a:pt x="181911" y="0"/>
                      <a:pt x="17589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44E29A03-6E18-AA2D-989D-83C6C9D5D1FA}"/>
                  </a:ext>
                </a:extLst>
              </p:cNvPr>
              <p:cNvSpPr/>
              <p:nvPr/>
            </p:nvSpPr>
            <p:spPr>
              <a:xfrm>
                <a:off x="1006671" y="5734583"/>
                <a:ext cx="164247" cy="21786"/>
              </a:xfrm>
              <a:custGeom>
                <a:avLst/>
                <a:gdLst>
                  <a:gd name="connsiteX0" fmla="*/ 10893 w 164247"/>
                  <a:gd name="connsiteY0" fmla="*/ 21787 h 21786"/>
                  <a:gd name="connsiteX1" fmla="*/ 153354 w 164247"/>
                  <a:gd name="connsiteY1" fmla="*/ 21787 h 21786"/>
                  <a:gd name="connsiteX2" fmla="*/ 164248 w 164247"/>
                  <a:gd name="connsiteY2" fmla="*/ 10893 h 21786"/>
                  <a:gd name="connsiteX3" fmla="*/ 153354 w 164247"/>
                  <a:gd name="connsiteY3" fmla="*/ 0 h 21786"/>
                  <a:gd name="connsiteX4" fmla="*/ 10893 w 164247"/>
                  <a:gd name="connsiteY4" fmla="*/ 0 h 21786"/>
                  <a:gd name="connsiteX5" fmla="*/ 0 w 164247"/>
                  <a:gd name="connsiteY5" fmla="*/ 10893 h 21786"/>
                  <a:gd name="connsiteX6" fmla="*/ 10893 w 164247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247" h="21786">
                    <a:moveTo>
                      <a:pt x="10893" y="21787"/>
                    </a:moveTo>
                    <a:lnTo>
                      <a:pt x="153354" y="21787"/>
                    </a:lnTo>
                    <a:cubicBezTo>
                      <a:pt x="159370" y="21787"/>
                      <a:pt x="164248" y="16909"/>
                      <a:pt x="164248" y="10893"/>
                    </a:cubicBezTo>
                    <a:cubicBezTo>
                      <a:pt x="164248" y="4877"/>
                      <a:pt x="159370" y="0"/>
                      <a:pt x="153354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A2FDC587-BE3B-201E-B125-90B56B8246AA}"/>
                  </a:ext>
                </a:extLst>
              </p:cNvPr>
              <p:cNvSpPr/>
              <p:nvPr/>
            </p:nvSpPr>
            <p:spPr>
              <a:xfrm>
                <a:off x="1272603" y="5785983"/>
                <a:ext cx="113336" cy="21786"/>
              </a:xfrm>
              <a:custGeom>
                <a:avLst/>
                <a:gdLst>
                  <a:gd name="connsiteX0" fmla="*/ 102443 w 113336"/>
                  <a:gd name="connsiteY0" fmla="*/ 0 h 21786"/>
                  <a:gd name="connsiteX1" fmla="*/ 10893 w 113336"/>
                  <a:gd name="connsiteY1" fmla="*/ 0 h 21786"/>
                  <a:gd name="connsiteX2" fmla="*/ 0 w 113336"/>
                  <a:gd name="connsiteY2" fmla="*/ 10893 h 21786"/>
                  <a:gd name="connsiteX3" fmla="*/ 10893 w 113336"/>
                  <a:gd name="connsiteY3" fmla="*/ 21787 h 21786"/>
                  <a:gd name="connsiteX4" fmla="*/ 102443 w 113336"/>
                  <a:gd name="connsiteY4" fmla="*/ 21787 h 21786"/>
                  <a:gd name="connsiteX5" fmla="*/ 113336 w 113336"/>
                  <a:gd name="connsiteY5" fmla="*/ 10893 h 21786"/>
                  <a:gd name="connsiteX6" fmla="*/ 102443 w 113336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336" h="21786">
                    <a:moveTo>
                      <a:pt x="102443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102443" y="21787"/>
                    </a:lnTo>
                    <a:cubicBezTo>
                      <a:pt x="108459" y="21787"/>
                      <a:pt x="113336" y="16909"/>
                      <a:pt x="113336" y="10893"/>
                    </a:cubicBezTo>
                    <a:cubicBezTo>
                      <a:pt x="113336" y="4876"/>
                      <a:pt x="108459" y="0"/>
                      <a:pt x="1024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D49D87D9-05F0-6014-344E-9618BF96FE36}"/>
                  </a:ext>
                </a:extLst>
              </p:cNvPr>
              <p:cNvSpPr/>
              <p:nvPr/>
            </p:nvSpPr>
            <p:spPr>
              <a:xfrm>
                <a:off x="1006671" y="5785983"/>
                <a:ext cx="237978" cy="21786"/>
              </a:xfrm>
              <a:custGeom>
                <a:avLst/>
                <a:gdLst>
                  <a:gd name="connsiteX0" fmla="*/ 10893 w 237978"/>
                  <a:gd name="connsiteY0" fmla="*/ 21787 h 21786"/>
                  <a:gd name="connsiteX1" fmla="*/ 227085 w 237978"/>
                  <a:gd name="connsiteY1" fmla="*/ 21787 h 21786"/>
                  <a:gd name="connsiteX2" fmla="*/ 237978 w 237978"/>
                  <a:gd name="connsiteY2" fmla="*/ 10893 h 21786"/>
                  <a:gd name="connsiteX3" fmla="*/ 227085 w 237978"/>
                  <a:gd name="connsiteY3" fmla="*/ 0 h 21786"/>
                  <a:gd name="connsiteX4" fmla="*/ 10893 w 237978"/>
                  <a:gd name="connsiteY4" fmla="*/ 0 h 21786"/>
                  <a:gd name="connsiteX5" fmla="*/ 0 w 237978"/>
                  <a:gd name="connsiteY5" fmla="*/ 10893 h 21786"/>
                  <a:gd name="connsiteX6" fmla="*/ 10893 w 237978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7978" h="21786">
                    <a:moveTo>
                      <a:pt x="10893" y="21787"/>
                    </a:moveTo>
                    <a:lnTo>
                      <a:pt x="227085" y="21787"/>
                    </a:lnTo>
                    <a:cubicBezTo>
                      <a:pt x="233101" y="21787"/>
                      <a:pt x="237978" y="16909"/>
                      <a:pt x="237978" y="10893"/>
                    </a:cubicBezTo>
                    <a:cubicBezTo>
                      <a:pt x="237978" y="4876"/>
                      <a:pt x="233101" y="0"/>
                      <a:pt x="227085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D3AA0F5-692E-971A-F7CD-A954FA0B83D1}"/>
                </a:ext>
              </a:extLst>
            </p:cNvPr>
            <p:cNvGrpSpPr/>
            <p:nvPr/>
          </p:nvGrpSpPr>
          <p:grpSpPr>
            <a:xfrm>
              <a:off x="9082515" y="2833565"/>
              <a:ext cx="1475258" cy="880462"/>
              <a:chOff x="9082515" y="2935957"/>
              <a:chExt cx="1475258" cy="880462"/>
            </a:xfrm>
          </p:grpSpPr>
          <p:sp>
            <p:nvSpPr>
              <p:cNvPr id="59" name="ppter.com 19-1">
                <a:extLst>
                  <a:ext uri="{FF2B5EF4-FFF2-40B4-BE49-F238E27FC236}">
                    <a16:creationId xmlns:a16="http://schemas.microsoft.com/office/drawing/2014/main" id="{0B6E3D1F-B865-78F9-EB33-6B7A6434C2D9}"/>
                  </a:ext>
                </a:extLst>
              </p:cNvPr>
              <p:cNvSpPr/>
              <p:nvPr/>
            </p:nvSpPr>
            <p:spPr>
              <a:xfrm>
                <a:off x="9187204" y="2935957"/>
                <a:ext cx="1370568" cy="3077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成果应用</a:t>
                </a:r>
              </a:p>
            </p:txBody>
          </p:sp>
          <p:sp>
            <p:nvSpPr>
              <p:cNvPr id="60" name="ppter.com 19-2">
                <a:extLst>
                  <a:ext uri="{FF2B5EF4-FFF2-40B4-BE49-F238E27FC236}">
                    <a16:creationId xmlns:a16="http://schemas.microsoft.com/office/drawing/2014/main" id="{A4F82007-C7F8-5294-65CF-6BB25477E0D4}"/>
                  </a:ext>
                </a:extLst>
              </p:cNvPr>
              <p:cNvSpPr/>
              <p:nvPr/>
            </p:nvSpPr>
            <p:spPr>
              <a:xfrm>
                <a:off x="9082515" y="3274219"/>
                <a:ext cx="1475258" cy="54220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1917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研究成果可指导实际生物保护行动</a:t>
                </a: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6E93299-8744-6C5D-6ECF-C876771A1C9D}"/>
              </a:ext>
            </a:extLst>
          </p:cNvPr>
          <p:cNvGrpSpPr/>
          <p:nvPr/>
        </p:nvGrpSpPr>
        <p:grpSpPr>
          <a:xfrm>
            <a:off x="706267" y="2833565"/>
            <a:ext cx="2720267" cy="903880"/>
            <a:chOff x="706267" y="2833565"/>
            <a:chExt cx="2720267" cy="903880"/>
          </a:xfrm>
        </p:grpSpPr>
        <p:sp>
          <p:nvSpPr>
            <p:cNvPr id="39" name="ppter.com 8">
              <a:extLst>
                <a:ext uri="{FF2B5EF4-FFF2-40B4-BE49-F238E27FC236}">
                  <a16:creationId xmlns:a16="http://schemas.microsoft.com/office/drawing/2014/main" id="{E1026232-9BD1-658C-6C2C-97862239086E}"/>
                </a:ext>
              </a:extLst>
            </p:cNvPr>
            <p:cNvSpPr/>
            <p:nvPr/>
          </p:nvSpPr>
          <p:spPr>
            <a:xfrm>
              <a:off x="706267" y="2833565"/>
              <a:ext cx="678019" cy="678019"/>
            </a:xfrm>
            <a:prstGeom prst="ellipse">
              <a:avLst/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5" name="图形 88">
              <a:extLst>
                <a:ext uri="{FF2B5EF4-FFF2-40B4-BE49-F238E27FC236}">
                  <a16:creationId xmlns:a16="http://schemas.microsoft.com/office/drawing/2014/main" id="{6276B275-AE36-7933-148B-B7AFDB2901DA}"/>
                </a:ext>
              </a:extLst>
            </p:cNvPr>
            <p:cNvGrpSpPr/>
            <p:nvPr/>
          </p:nvGrpSpPr>
          <p:grpSpPr>
            <a:xfrm>
              <a:off x="877046" y="2994450"/>
              <a:ext cx="336460" cy="356248"/>
              <a:chOff x="4128282" y="5212350"/>
              <a:chExt cx="702529" cy="743846"/>
            </a:xfrm>
            <a:solidFill>
              <a:schemeClr val="bg1"/>
            </a:solidFill>
          </p:grpSpPr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C0EF3CA4-7F38-334D-1A3D-D66EEE338BF2}"/>
                  </a:ext>
                </a:extLst>
              </p:cNvPr>
              <p:cNvSpPr/>
              <p:nvPr/>
            </p:nvSpPr>
            <p:spPr>
              <a:xfrm>
                <a:off x="4128282" y="5212350"/>
                <a:ext cx="702529" cy="743846"/>
              </a:xfrm>
              <a:custGeom>
                <a:avLst/>
                <a:gdLst>
                  <a:gd name="connsiteX0" fmla="*/ 691679 w 702529"/>
                  <a:gd name="connsiteY0" fmla="*/ 1730 h 743846"/>
                  <a:gd name="connsiteX1" fmla="*/ 683888 w 702529"/>
                  <a:gd name="connsiteY1" fmla="*/ 0 h 743846"/>
                  <a:gd name="connsiteX2" fmla="*/ 18640 w 702529"/>
                  <a:gd name="connsiteY2" fmla="*/ 0 h 743846"/>
                  <a:gd name="connsiteX3" fmla="*/ 8534 w 702529"/>
                  <a:gd name="connsiteY3" fmla="*/ 3003 h 743846"/>
                  <a:gd name="connsiteX4" fmla="*/ 0 w 702529"/>
                  <a:gd name="connsiteY4" fmla="*/ 18646 h 743846"/>
                  <a:gd name="connsiteX5" fmla="*/ 0 w 702529"/>
                  <a:gd name="connsiteY5" fmla="*/ 725202 h 743846"/>
                  <a:gd name="connsiteX6" fmla="*/ 18644 w 702529"/>
                  <a:gd name="connsiteY6" fmla="*/ 743846 h 743846"/>
                  <a:gd name="connsiteX7" fmla="*/ 156218 w 702529"/>
                  <a:gd name="connsiteY7" fmla="*/ 743846 h 743846"/>
                  <a:gd name="connsiteX8" fmla="*/ 167111 w 702529"/>
                  <a:gd name="connsiteY8" fmla="*/ 732953 h 743846"/>
                  <a:gd name="connsiteX9" fmla="*/ 156218 w 702529"/>
                  <a:gd name="connsiteY9" fmla="*/ 722059 h 743846"/>
                  <a:gd name="connsiteX10" fmla="*/ 21788 w 702529"/>
                  <a:gd name="connsiteY10" fmla="*/ 722059 h 743846"/>
                  <a:gd name="connsiteX11" fmla="*/ 21788 w 702529"/>
                  <a:gd name="connsiteY11" fmla="*/ 116082 h 743846"/>
                  <a:gd name="connsiteX12" fmla="*/ 680743 w 702529"/>
                  <a:gd name="connsiteY12" fmla="*/ 116082 h 743846"/>
                  <a:gd name="connsiteX13" fmla="*/ 680743 w 702529"/>
                  <a:gd name="connsiteY13" fmla="*/ 722058 h 743846"/>
                  <a:gd name="connsiteX14" fmla="*/ 206571 w 702529"/>
                  <a:gd name="connsiteY14" fmla="*/ 722058 h 743846"/>
                  <a:gd name="connsiteX15" fmla="*/ 195678 w 702529"/>
                  <a:gd name="connsiteY15" fmla="*/ 732951 h 743846"/>
                  <a:gd name="connsiteX16" fmla="*/ 206571 w 702529"/>
                  <a:gd name="connsiteY16" fmla="*/ 743845 h 743846"/>
                  <a:gd name="connsiteX17" fmla="*/ 683887 w 702529"/>
                  <a:gd name="connsiteY17" fmla="*/ 743845 h 743846"/>
                  <a:gd name="connsiteX18" fmla="*/ 702529 w 702529"/>
                  <a:gd name="connsiteY18" fmla="*/ 725200 h 743846"/>
                  <a:gd name="connsiteX19" fmla="*/ 702529 w 702529"/>
                  <a:gd name="connsiteY19" fmla="*/ 18646 h 743846"/>
                  <a:gd name="connsiteX20" fmla="*/ 691679 w 702529"/>
                  <a:gd name="connsiteY20" fmla="*/ 1730 h 743846"/>
                  <a:gd name="connsiteX21" fmla="*/ 680735 w 702529"/>
                  <a:gd name="connsiteY21" fmla="*/ 94296 h 743846"/>
                  <a:gd name="connsiteX22" fmla="*/ 21791 w 702529"/>
                  <a:gd name="connsiteY22" fmla="*/ 94296 h 743846"/>
                  <a:gd name="connsiteX23" fmla="*/ 21791 w 702529"/>
                  <a:gd name="connsiteY23" fmla="*/ 21789 h 743846"/>
                  <a:gd name="connsiteX24" fmla="*/ 680735 w 702529"/>
                  <a:gd name="connsiteY24" fmla="*/ 21789 h 74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02529" h="743846">
                    <a:moveTo>
                      <a:pt x="691679" y="1730"/>
                    </a:moveTo>
                    <a:cubicBezTo>
                      <a:pt x="689304" y="631"/>
                      <a:pt x="686672" y="0"/>
                      <a:pt x="683888" y="0"/>
                    </a:cubicBezTo>
                    <a:lnTo>
                      <a:pt x="18640" y="0"/>
                    </a:lnTo>
                    <a:cubicBezTo>
                      <a:pt x="14915" y="0"/>
                      <a:pt x="11450" y="1111"/>
                      <a:pt x="8534" y="3003"/>
                    </a:cubicBezTo>
                    <a:cubicBezTo>
                      <a:pt x="3407" y="6329"/>
                      <a:pt x="0" y="12092"/>
                      <a:pt x="0" y="18646"/>
                    </a:cubicBezTo>
                    <a:lnTo>
                      <a:pt x="0" y="725202"/>
                    </a:lnTo>
                    <a:cubicBezTo>
                      <a:pt x="0" y="735484"/>
                      <a:pt x="8362" y="743846"/>
                      <a:pt x="18644" y="743846"/>
                    </a:cubicBezTo>
                    <a:lnTo>
                      <a:pt x="156218" y="743846"/>
                    </a:lnTo>
                    <a:cubicBezTo>
                      <a:pt x="162235" y="743846"/>
                      <a:pt x="167111" y="738969"/>
                      <a:pt x="167111" y="732953"/>
                    </a:cubicBezTo>
                    <a:cubicBezTo>
                      <a:pt x="167111" y="726937"/>
                      <a:pt x="162234" y="722059"/>
                      <a:pt x="156218" y="722059"/>
                    </a:cubicBezTo>
                    <a:lnTo>
                      <a:pt x="21788" y="722059"/>
                    </a:lnTo>
                    <a:lnTo>
                      <a:pt x="21788" y="116082"/>
                    </a:lnTo>
                    <a:lnTo>
                      <a:pt x="680743" y="116082"/>
                    </a:lnTo>
                    <a:lnTo>
                      <a:pt x="680743" y="722058"/>
                    </a:lnTo>
                    <a:lnTo>
                      <a:pt x="206571" y="722058"/>
                    </a:lnTo>
                    <a:cubicBezTo>
                      <a:pt x="200554" y="722058"/>
                      <a:pt x="195678" y="726935"/>
                      <a:pt x="195678" y="732951"/>
                    </a:cubicBezTo>
                    <a:cubicBezTo>
                      <a:pt x="195678" y="738967"/>
                      <a:pt x="200555" y="743845"/>
                      <a:pt x="206571" y="743845"/>
                    </a:cubicBezTo>
                    <a:lnTo>
                      <a:pt x="683887" y="743845"/>
                    </a:lnTo>
                    <a:cubicBezTo>
                      <a:pt x="694165" y="743845"/>
                      <a:pt x="702529" y="735482"/>
                      <a:pt x="702529" y="725200"/>
                    </a:cubicBezTo>
                    <a:lnTo>
                      <a:pt x="702529" y="18646"/>
                    </a:lnTo>
                    <a:cubicBezTo>
                      <a:pt x="702529" y="11149"/>
                      <a:pt x="698072" y="4690"/>
                      <a:pt x="691679" y="1730"/>
                    </a:cubicBezTo>
                    <a:close/>
                    <a:moveTo>
                      <a:pt x="680735" y="94296"/>
                    </a:moveTo>
                    <a:lnTo>
                      <a:pt x="21791" y="94296"/>
                    </a:lnTo>
                    <a:lnTo>
                      <a:pt x="21791" y="21789"/>
                    </a:lnTo>
                    <a:lnTo>
                      <a:pt x="680735" y="2178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3B415AEA-EC3E-72F6-7F0F-317C260E6D2A}"/>
                  </a:ext>
                </a:extLst>
              </p:cNvPr>
              <p:cNvSpPr/>
              <p:nvPr/>
            </p:nvSpPr>
            <p:spPr>
              <a:xfrm>
                <a:off x="4577172" y="5565322"/>
                <a:ext cx="200155" cy="21786"/>
              </a:xfrm>
              <a:custGeom>
                <a:avLst/>
                <a:gdLst>
                  <a:gd name="connsiteX0" fmla="*/ 189262 w 200155"/>
                  <a:gd name="connsiteY0" fmla="*/ 0 h 21786"/>
                  <a:gd name="connsiteX1" fmla="*/ 10893 w 200155"/>
                  <a:gd name="connsiteY1" fmla="*/ 0 h 21786"/>
                  <a:gd name="connsiteX2" fmla="*/ 0 w 200155"/>
                  <a:gd name="connsiteY2" fmla="*/ 10893 h 21786"/>
                  <a:gd name="connsiteX3" fmla="*/ 10893 w 200155"/>
                  <a:gd name="connsiteY3" fmla="*/ 21787 h 21786"/>
                  <a:gd name="connsiteX4" fmla="*/ 189262 w 200155"/>
                  <a:gd name="connsiteY4" fmla="*/ 21787 h 21786"/>
                  <a:gd name="connsiteX5" fmla="*/ 200156 w 200155"/>
                  <a:gd name="connsiteY5" fmla="*/ 10893 h 21786"/>
                  <a:gd name="connsiteX6" fmla="*/ 189262 w 200155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155" h="21786">
                    <a:moveTo>
                      <a:pt x="189262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89262" y="21787"/>
                    </a:lnTo>
                    <a:cubicBezTo>
                      <a:pt x="195280" y="21787"/>
                      <a:pt x="200156" y="16909"/>
                      <a:pt x="200156" y="10893"/>
                    </a:cubicBezTo>
                    <a:cubicBezTo>
                      <a:pt x="200156" y="4877"/>
                      <a:pt x="195278" y="0"/>
                      <a:pt x="1892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6E17500B-6E23-E4F3-BFC8-8AEC6E53C72C}"/>
                  </a:ext>
                </a:extLst>
              </p:cNvPr>
              <p:cNvSpPr/>
              <p:nvPr/>
            </p:nvSpPr>
            <p:spPr>
              <a:xfrm>
                <a:off x="4181764" y="5565323"/>
                <a:ext cx="71125" cy="21786"/>
              </a:xfrm>
              <a:custGeom>
                <a:avLst/>
                <a:gdLst>
                  <a:gd name="connsiteX0" fmla="*/ 10893 w 71125"/>
                  <a:gd name="connsiteY0" fmla="*/ 21787 h 21786"/>
                  <a:gd name="connsiteX1" fmla="*/ 60233 w 71125"/>
                  <a:gd name="connsiteY1" fmla="*/ 21787 h 21786"/>
                  <a:gd name="connsiteX2" fmla="*/ 71126 w 71125"/>
                  <a:gd name="connsiteY2" fmla="*/ 10893 h 21786"/>
                  <a:gd name="connsiteX3" fmla="*/ 60233 w 71125"/>
                  <a:gd name="connsiteY3" fmla="*/ 0 h 21786"/>
                  <a:gd name="connsiteX4" fmla="*/ 10893 w 71125"/>
                  <a:gd name="connsiteY4" fmla="*/ 0 h 21786"/>
                  <a:gd name="connsiteX5" fmla="*/ 0 w 71125"/>
                  <a:gd name="connsiteY5" fmla="*/ 10893 h 21786"/>
                  <a:gd name="connsiteX6" fmla="*/ 10893 w 7112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25" h="21786">
                    <a:moveTo>
                      <a:pt x="10893" y="21787"/>
                    </a:moveTo>
                    <a:lnTo>
                      <a:pt x="60233" y="21787"/>
                    </a:lnTo>
                    <a:cubicBezTo>
                      <a:pt x="66250" y="21787"/>
                      <a:pt x="71126" y="16909"/>
                      <a:pt x="71126" y="10893"/>
                    </a:cubicBezTo>
                    <a:cubicBezTo>
                      <a:pt x="71126" y="4877"/>
                      <a:pt x="66249" y="0"/>
                      <a:pt x="60233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67D10BC-11D4-916F-C2C5-FAE35E604455}"/>
                  </a:ext>
                </a:extLst>
              </p:cNvPr>
              <p:cNvSpPr/>
              <p:nvPr/>
            </p:nvSpPr>
            <p:spPr>
              <a:xfrm>
                <a:off x="4596470" y="5626184"/>
                <a:ext cx="180857" cy="21786"/>
              </a:xfrm>
              <a:custGeom>
                <a:avLst/>
                <a:gdLst>
                  <a:gd name="connsiteX0" fmla="*/ 169964 w 180857"/>
                  <a:gd name="connsiteY0" fmla="*/ 0 h 21786"/>
                  <a:gd name="connsiteX1" fmla="*/ 10893 w 180857"/>
                  <a:gd name="connsiteY1" fmla="*/ 0 h 21786"/>
                  <a:gd name="connsiteX2" fmla="*/ 0 w 180857"/>
                  <a:gd name="connsiteY2" fmla="*/ 10893 h 21786"/>
                  <a:gd name="connsiteX3" fmla="*/ 10893 w 180857"/>
                  <a:gd name="connsiteY3" fmla="*/ 21787 h 21786"/>
                  <a:gd name="connsiteX4" fmla="*/ 169964 w 180857"/>
                  <a:gd name="connsiteY4" fmla="*/ 21787 h 21786"/>
                  <a:gd name="connsiteX5" fmla="*/ 180858 w 180857"/>
                  <a:gd name="connsiteY5" fmla="*/ 10893 h 21786"/>
                  <a:gd name="connsiteX6" fmla="*/ 169964 w 18085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857" h="21786">
                    <a:moveTo>
                      <a:pt x="169964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69964" y="21787"/>
                    </a:lnTo>
                    <a:cubicBezTo>
                      <a:pt x="175982" y="21787"/>
                      <a:pt x="180858" y="16909"/>
                      <a:pt x="180858" y="10893"/>
                    </a:cubicBezTo>
                    <a:cubicBezTo>
                      <a:pt x="180858" y="4877"/>
                      <a:pt x="175981" y="0"/>
                      <a:pt x="1699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EBC87CFC-4075-FA57-D704-78ED3FAF2246}"/>
                  </a:ext>
                </a:extLst>
              </p:cNvPr>
              <p:cNvSpPr/>
              <p:nvPr/>
            </p:nvSpPr>
            <p:spPr>
              <a:xfrm>
                <a:off x="4181764" y="5626184"/>
                <a:ext cx="71125" cy="21786"/>
              </a:xfrm>
              <a:custGeom>
                <a:avLst/>
                <a:gdLst>
                  <a:gd name="connsiteX0" fmla="*/ 10893 w 71125"/>
                  <a:gd name="connsiteY0" fmla="*/ 21787 h 21786"/>
                  <a:gd name="connsiteX1" fmla="*/ 60233 w 71125"/>
                  <a:gd name="connsiteY1" fmla="*/ 21787 h 21786"/>
                  <a:gd name="connsiteX2" fmla="*/ 71126 w 71125"/>
                  <a:gd name="connsiteY2" fmla="*/ 10893 h 21786"/>
                  <a:gd name="connsiteX3" fmla="*/ 60233 w 71125"/>
                  <a:gd name="connsiteY3" fmla="*/ 0 h 21786"/>
                  <a:gd name="connsiteX4" fmla="*/ 10893 w 71125"/>
                  <a:gd name="connsiteY4" fmla="*/ 0 h 21786"/>
                  <a:gd name="connsiteX5" fmla="*/ 0 w 71125"/>
                  <a:gd name="connsiteY5" fmla="*/ 10893 h 21786"/>
                  <a:gd name="connsiteX6" fmla="*/ 10893 w 7112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25" h="21786">
                    <a:moveTo>
                      <a:pt x="10893" y="21787"/>
                    </a:moveTo>
                    <a:lnTo>
                      <a:pt x="60233" y="21787"/>
                    </a:lnTo>
                    <a:cubicBezTo>
                      <a:pt x="66250" y="21787"/>
                      <a:pt x="71126" y="16909"/>
                      <a:pt x="71126" y="10893"/>
                    </a:cubicBezTo>
                    <a:cubicBezTo>
                      <a:pt x="71126" y="4877"/>
                      <a:pt x="66249" y="0"/>
                      <a:pt x="60233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832DB16-D787-B469-15DA-52839A15F7B4}"/>
                  </a:ext>
                </a:extLst>
              </p:cNvPr>
              <p:cNvSpPr/>
              <p:nvPr/>
            </p:nvSpPr>
            <p:spPr>
              <a:xfrm>
                <a:off x="4614283" y="5687042"/>
                <a:ext cx="163044" cy="21786"/>
              </a:xfrm>
              <a:custGeom>
                <a:avLst/>
                <a:gdLst>
                  <a:gd name="connsiteX0" fmla="*/ 152151 w 163044"/>
                  <a:gd name="connsiteY0" fmla="*/ 0 h 21786"/>
                  <a:gd name="connsiteX1" fmla="*/ 10893 w 163044"/>
                  <a:gd name="connsiteY1" fmla="*/ 0 h 21786"/>
                  <a:gd name="connsiteX2" fmla="*/ 0 w 163044"/>
                  <a:gd name="connsiteY2" fmla="*/ 10893 h 21786"/>
                  <a:gd name="connsiteX3" fmla="*/ 10893 w 163044"/>
                  <a:gd name="connsiteY3" fmla="*/ 21787 h 21786"/>
                  <a:gd name="connsiteX4" fmla="*/ 152151 w 163044"/>
                  <a:gd name="connsiteY4" fmla="*/ 21787 h 21786"/>
                  <a:gd name="connsiteX5" fmla="*/ 163045 w 163044"/>
                  <a:gd name="connsiteY5" fmla="*/ 10893 h 21786"/>
                  <a:gd name="connsiteX6" fmla="*/ 152151 w 163044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044" h="21786">
                    <a:moveTo>
                      <a:pt x="152151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152151" y="21787"/>
                    </a:lnTo>
                    <a:cubicBezTo>
                      <a:pt x="158169" y="21787"/>
                      <a:pt x="163045" y="16909"/>
                      <a:pt x="163045" y="10893"/>
                    </a:cubicBezTo>
                    <a:cubicBezTo>
                      <a:pt x="163045" y="4877"/>
                      <a:pt x="158168" y="0"/>
                      <a:pt x="1521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089D07B-11D4-EC65-D935-DEB1E91BC3E3}"/>
                  </a:ext>
                </a:extLst>
              </p:cNvPr>
              <p:cNvSpPr/>
              <p:nvPr/>
            </p:nvSpPr>
            <p:spPr>
              <a:xfrm>
                <a:off x="4181764" y="5687044"/>
                <a:ext cx="82019" cy="21786"/>
              </a:xfrm>
              <a:custGeom>
                <a:avLst/>
                <a:gdLst>
                  <a:gd name="connsiteX0" fmla="*/ 10893 w 82019"/>
                  <a:gd name="connsiteY0" fmla="*/ 21787 h 21786"/>
                  <a:gd name="connsiteX1" fmla="*/ 71126 w 82019"/>
                  <a:gd name="connsiteY1" fmla="*/ 21787 h 21786"/>
                  <a:gd name="connsiteX2" fmla="*/ 82019 w 82019"/>
                  <a:gd name="connsiteY2" fmla="*/ 10893 h 21786"/>
                  <a:gd name="connsiteX3" fmla="*/ 71126 w 82019"/>
                  <a:gd name="connsiteY3" fmla="*/ 0 h 21786"/>
                  <a:gd name="connsiteX4" fmla="*/ 10893 w 82019"/>
                  <a:gd name="connsiteY4" fmla="*/ 0 h 21786"/>
                  <a:gd name="connsiteX5" fmla="*/ 0 w 82019"/>
                  <a:gd name="connsiteY5" fmla="*/ 10893 h 21786"/>
                  <a:gd name="connsiteX6" fmla="*/ 10893 w 82019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019" h="21786">
                    <a:moveTo>
                      <a:pt x="10893" y="21787"/>
                    </a:moveTo>
                    <a:lnTo>
                      <a:pt x="71126" y="21787"/>
                    </a:lnTo>
                    <a:cubicBezTo>
                      <a:pt x="77144" y="21787"/>
                      <a:pt x="82019" y="16909"/>
                      <a:pt x="82019" y="10893"/>
                    </a:cubicBezTo>
                    <a:cubicBezTo>
                      <a:pt x="82019" y="4876"/>
                      <a:pt x="77142" y="0"/>
                      <a:pt x="71126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60CB2C42-DBE0-1C6D-1456-DCE77CE347F4}"/>
                  </a:ext>
                </a:extLst>
              </p:cNvPr>
              <p:cNvSpPr/>
              <p:nvPr/>
            </p:nvSpPr>
            <p:spPr>
              <a:xfrm>
                <a:off x="4684911" y="5747904"/>
                <a:ext cx="92417" cy="21786"/>
              </a:xfrm>
              <a:custGeom>
                <a:avLst/>
                <a:gdLst>
                  <a:gd name="connsiteX0" fmla="*/ 81524 w 92417"/>
                  <a:gd name="connsiteY0" fmla="*/ 0 h 21786"/>
                  <a:gd name="connsiteX1" fmla="*/ 10893 w 92417"/>
                  <a:gd name="connsiteY1" fmla="*/ 0 h 21786"/>
                  <a:gd name="connsiteX2" fmla="*/ 0 w 92417"/>
                  <a:gd name="connsiteY2" fmla="*/ 10893 h 21786"/>
                  <a:gd name="connsiteX3" fmla="*/ 10893 w 92417"/>
                  <a:gd name="connsiteY3" fmla="*/ 21787 h 21786"/>
                  <a:gd name="connsiteX4" fmla="*/ 81524 w 92417"/>
                  <a:gd name="connsiteY4" fmla="*/ 21787 h 21786"/>
                  <a:gd name="connsiteX5" fmla="*/ 92417 w 92417"/>
                  <a:gd name="connsiteY5" fmla="*/ 10893 h 21786"/>
                  <a:gd name="connsiteX6" fmla="*/ 81524 w 9241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417" h="21786">
                    <a:moveTo>
                      <a:pt x="81524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81524" y="21787"/>
                    </a:lnTo>
                    <a:cubicBezTo>
                      <a:pt x="87541" y="21787"/>
                      <a:pt x="92417" y="16909"/>
                      <a:pt x="92417" y="10893"/>
                    </a:cubicBezTo>
                    <a:cubicBezTo>
                      <a:pt x="92417" y="4877"/>
                      <a:pt x="87540" y="0"/>
                      <a:pt x="815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E446EA33-B9B8-8C55-FC01-6CEA299895BA}"/>
                  </a:ext>
                </a:extLst>
              </p:cNvPr>
              <p:cNvSpPr/>
              <p:nvPr/>
            </p:nvSpPr>
            <p:spPr>
              <a:xfrm>
                <a:off x="4181764" y="5747904"/>
                <a:ext cx="123674" cy="21786"/>
              </a:xfrm>
              <a:custGeom>
                <a:avLst/>
                <a:gdLst>
                  <a:gd name="connsiteX0" fmla="*/ 10893 w 123674"/>
                  <a:gd name="connsiteY0" fmla="*/ 21787 h 21786"/>
                  <a:gd name="connsiteX1" fmla="*/ 112781 w 123674"/>
                  <a:gd name="connsiteY1" fmla="*/ 21787 h 21786"/>
                  <a:gd name="connsiteX2" fmla="*/ 123675 w 123674"/>
                  <a:gd name="connsiteY2" fmla="*/ 10893 h 21786"/>
                  <a:gd name="connsiteX3" fmla="*/ 112781 w 123674"/>
                  <a:gd name="connsiteY3" fmla="*/ 0 h 21786"/>
                  <a:gd name="connsiteX4" fmla="*/ 10893 w 123674"/>
                  <a:gd name="connsiteY4" fmla="*/ 0 h 21786"/>
                  <a:gd name="connsiteX5" fmla="*/ 0 w 123674"/>
                  <a:gd name="connsiteY5" fmla="*/ 10893 h 21786"/>
                  <a:gd name="connsiteX6" fmla="*/ 10893 w 12367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674" h="21786">
                    <a:moveTo>
                      <a:pt x="10893" y="21787"/>
                    </a:moveTo>
                    <a:lnTo>
                      <a:pt x="112781" y="21787"/>
                    </a:lnTo>
                    <a:cubicBezTo>
                      <a:pt x="118799" y="21787"/>
                      <a:pt x="123675" y="16909"/>
                      <a:pt x="123675" y="10893"/>
                    </a:cubicBezTo>
                    <a:cubicBezTo>
                      <a:pt x="123675" y="4877"/>
                      <a:pt x="118797" y="0"/>
                      <a:pt x="112781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0F9D0B04-02EB-AE93-2909-12575DDC7370}"/>
                  </a:ext>
                </a:extLst>
              </p:cNvPr>
              <p:cNvSpPr/>
              <p:nvPr/>
            </p:nvSpPr>
            <p:spPr>
              <a:xfrm>
                <a:off x="4712253" y="5808764"/>
                <a:ext cx="65074" cy="21786"/>
              </a:xfrm>
              <a:custGeom>
                <a:avLst/>
                <a:gdLst>
                  <a:gd name="connsiteX0" fmla="*/ 54182 w 65074"/>
                  <a:gd name="connsiteY0" fmla="*/ 0 h 21786"/>
                  <a:gd name="connsiteX1" fmla="*/ 10893 w 65074"/>
                  <a:gd name="connsiteY1" fmla="*/ 0 h 21786"/>
                  <a:gd name="connsiteX2" fmla="*/ 0 w 65074"/>
                  <a:gd name="connsiteY2" fmla="*/ 10893 h 21786"/>
                  <a:gd name="connsiteX3" fmla="*/ 10893 w 65074"/>
                  <a:gd name="connsiteY3" fmla="*/ 21787 h 21786"/>
                  <a:gd name="connsiteX4" fmla="*/ 54182 w 65074"/>
                  <a:gd name="connsiteY4" fmla="*/ 21787 h 21786"/>
                  <a:gd name="connsiteX5" fmla="*/ 65075 w 65074"/>
                  <a:gd name="connsiteY5" fmla="*/ 10893 h 21786"/>
                  <a:gd name="connsiteX6" fmla="*/ 54182 w 65074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074" h="21786">
                    <a:moveTo>
                      <a:pt x="54182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54182" y="21787"/>
                    </a:lnTo>
                    <a:cubicBezTo>
                      <a:pt x="60199" y="21787"/>
                      <a:pt x="65075" y="16909"/>
                      <a:pt x="65075" y="10893"/>
                    </a:cubicBezTo>
                    <a:cubicBezTo>
                      <a:pt x="65075" y="4877"/>
                      <a:pt x="60198" y="0"/>
                      <a:pt x="541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D4547FEE-DA46-DB30-0F9F-02F399C498EA}"/>
                  </a:ext>
                </a:extLst>
              </p:cNvPr>
              <p:cNvSpPr/>
              <p:nvPr/>
            </p:nvSpPr>
            <p:spPr>
              <a:xfrm>
                <a:off x="4181764" y="5808764"/>
                <a:ext cx="308674" cy="21786"/>
              </a:xfrm>
              <a:custGeom>
                <a:avLst/>
                <a:gdLst>
                  <a:gd name="connsiteX0" fmla="*/ 10893 w 308674"/>
                  <a:gd name="connsiteY0" fmla="*/ 21787 h 21786"/>
                  <a:gd name="connsiteX1" fmla="*/ 297781 w 308674"/>
                  <a:gd name="connsiteY1" fmla="*/ 21787 h 21786"/>
                  <a:gd name="connsiteX2" fmla="*/ 308674 w 308674"/>
                  <a:gd name="connsiteY2" fmla="*/ 10893 h 21786"/>
                  <a:gd name="connsiteX3" fmla="*/ 297781 w 308674"/>
                  <a:gd name="connsiteY3" fmla="*/ 0 h 21786"/>
                  <a:gd name="connsiteX4" fmla="*/ 10893 w 308674"/>
                  <a:gd name="connsiteY4" fmla="*/ 0 h 21786"/>
                  <a:gd name="connsiteX5" fmla="*/ 0 w 308674"/>
                  <a:gd name="connsiteY5" fmla="*/ 10893 h 21786"/>
                  <a:gd name="connsiteX6" fmla="*/ 10893 w 30867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674" h="21786">
                    <a:moveTo>
                      <a:pt x="10893" y="21787"/>
                    </a:moveTo>
                    <a:lnTo>
                      <a:pt x="297781" y="21787"/>
                    </a:lnTo>
                    <a:cubicBezTo>
                      <a:pt x="303799" y="21787"/>
                      <a:pt x="308674" y="16909"/>
                      <a:pt x="308674" y="10893"/>
                    </a:cubicBezTo>
                    <a:cubicBezTo>
                      <a:pt x="308674" y="4877"/>
                      <a:pt x="303797" y="0"/>
                      <a:pt x="297781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5EE2C9DA-FCAA-6B5C-398B-FB8BB7520056}"/>
                  </a:ext>
                </a:extLst>
              </p:cNvPr>
              <p:cNvSpPr/>
              <p:nvPr/>
            </p:nvSpPr>
            <p:spPr>
              <a:xfrm>
                <a:off x="4695925" y="5869625"/>
                <a:ext cx="81403" cy="21786"/>
              </a:xfrm>
              <a:custGeom>
                <a:avLst/>
                <a:gdLst>
                  <a:gd name="connsiteX0" fmla="*/ 70510 w 81403"/>
                  <a:gd name="connsiteY0" fmla="*/ 0 h 21786"/>
                  <a:gd name="connsiteX1" fmla="*/ 10893 w 81403"/>
                  <a:gd name="connsiteY1" fmla="*/ 0 h 21786"/>
                  <a:gd name="connsiteX2" fmla="*/ 0 w 81403"/>
                  <a:gd name="connsiteY2" fmla="*/ 10893 h 21786"/>
                  <a:gd name="connsiteX3" fmla="*/ 10893 w 81403"/>
                  <a:gd name="connsiteY3" fmla="*/ 21787 h 21786"/>
                  <a:gd name="connsiteX4" fmla="*/ 70510 w 81403"/>
                  <a:gd name="connsiteY4" fmla="*/ 21787 h 21786"/>
                  <a:gd name="connsiteX5" fmla="*/ 81403 w 81403"/>
                  <a:gd name="connsiteY5" fmla="*/ 10893 h 21786"/>
                  <a:gd name="connsiteX6" fmla="*/ 70510 w 81403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403" h="21786">
                    <a:moveTo>
                      <a:pt x="70510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70510" y="21787"/>
                    </a:lnTo>
                    <a:cubicBezTo>
                      <a:pt x="76528" y="21787"/>
                      <a:pt x="81403" y="16909"/>
                      <a:pt x="81403" y="10893"/>
                    </a:cubicBezTo>
                    <a:cubicBezTo>
                      <a:pt x="81403" y="4877"/>
                      <a:pt x="76526" y="0"/>
                      <a:pt x="705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8667F636-73CB-18F0-3AFD-300DF3F5E720}"/>
                  </a:ext>
                </a:extLst>
              </p:cNvPr>
              <p:cNvSpPr/>
              <p:nvPr/>
            </p:nvSpPr>
            <p:spPr>
              <a:xfrm>
                <a:off x="4181764" y="5869626"/>
                <a:ext cx="338521" cy="21786"/>
              </a:xfrm>
              <a:custGeom>
                <a:avLst/>
                <a:gdLst>
                  <a:gd name="connsiteX0" fmla="*/ 10893 w 338521"/>
                  <a:gd name="connsiteY0" fmla="*/ 21787 h 21786"/>
                  <a:gd name="connsiteX1" fmla="*/ 327628 w 338521"/>
                  <a:gd name="connsiteY1" fmla="*/ 21787 h 21786"/>
                  <a:gd name="connsiteX2" fmla="*/ 338521 w 338521"/>
                  <a:gd name="connsiteY2" fmla="*/ 10893 h 21786"/>
                  <a:gd name="connsiteX3" fmla="*/ 327628 w 338521"/>
                  <a:gd name="connsiteY3" fmla="*/ 0 h 21786"/>
                  <a:gd name="connsiteX4" fmla="*/ 10893 w 338521"/>
                  <a:gd name="connsiteY4" fmla="*/ 0 h 21786"/>
                  <a:gd name="connsiteX5" fmla="*/ 0 w 338521"/>
                  <a:gd name="connsiteY5" fmla="*/ 10893 h 21786"/>
                  <a:gd name="connsiteX6" fmla="*/ 10893 w 338521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521" h="21786">
                    <a:moveTo>
                      <a:pt x="10893" y="21787"/>
                    </a:moveTo>
                    <a:lnTo>
                      <a:pt x="327628" y="21787"/>
                    </a:lnTo>
                    <a:cubicBezTo>
                      <a:pt x="333645" y="21787"/>
                      <a:pt x="338521" y="16909"/>
                      <a:pt x="338521" y="10893"/>
                    </a:cubicBezTo>
                    <a:cubicBezTo>
                      <a:pt x="338521" y="4876"/>
                      <a:pt x="333644" y="0"/>
                      <a:pt x="327628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F4D13B1E-826B-75C5-D97D-9B2754CA6D18}"/>
                  </a:ext>
                </a:extLst>
              </p:cNvPr>
              <p:cNvSpPr/>
              <p:nvPr/>
            </p:nvSpPr>
            <p:spPr>
              <a:xfrm>
                <a:off x="4189450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61A33137-63FC-B70D-2278-B47D5D75B014}"/>
                  </a:ext>
                </a:extLst>
              </p:cNvPr>
              <p:cNvSpPr/>
              <p:nvPr/>
            </p:nvSpPr>
            <p:spPr>
              <a:xfrm>
                <a:off x="4241999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C37D3F16-DE73-4B8E-17E4-4A630E498289}"/>
                  </a:ext>
                </a:extLst>
              </p:cNvPr>
              <p:cNvSpPr/>
              <p:nvPr/>
            </p:nvSpPr>
            <p:spPr>
              <a:xfrm>
                <a:off x="4294547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4FB6CC71-AA4A-E4B5-D527-8DA6A6A29862}"/>
                  </a:ext>
                </a:extLst>
              </p:cNvPr>
              <p:cNvSpPr/>
              <p:nvPr/>
            </p:nvSpPr>
            <p:spPr>
              <a:xfrm>
                <a:off x="4181764" y="5370867"/>
                <a:ext cx="595563" cy="520523"/>
              </a:xfrm>
              <a:custGeom>
                <a:avLst/>
                <a:gdLst>
                  <a:gd name="connsiteX0" fmla="*/ 22323 w 595563"/>
                  <a:gd name="connsiteY0" fmla="*/ 21787 h 520523"/>
                  <a:gd name="connsiteX1" fmla="*/ 412618 w 595563"/>
                  <a:gd name="connsiteY1" fmla="*/ 21787 h 520523"/>
                  <a:gd name="connsiteX2" fmla="*/ 423511 w 595563"/>
                  <a:gd name="connsiteY2" fmla="*/ 10893 h 520523"/>
                  <a:gd name="connsiteX3" fmla="*/ 412618 w 595563"/>
                  <a:gd name="connsiteY3" fmla="*/ 0 h 520523"/>
                  <a:gd name="connsiteX4" fmla="*/ 22323 w 595563"/>
                  <a:gd name="connsiteY4" fmla="*/ 0 h 520523"/>
                  <a:gd name="connsiteX5" fmla="*/ 0 w 595563"/>
                  <a:gd name="connsiteY5" fmla="*/ 22323 h 520523"/>
                  <a:gd name="connsiteX6" fmla="*/ 0 w 595563"/>
                  <a:gd name="connsiteY6" fmla="*/ 140484 h 520523"/>
                  <a:gd name="connsiteX7" fmla="*/ 22323 w 595563"/>
                  <a:gd name="connsiteY7" fmla="*/ 162806 h 520523"/>
                  <a:gd name="connsiteX8" fmla="*/ 120964 w 595563"/>
                  <a:gd name="connsiteY8" fmla="*/ 162806 h 520523"/>
                  <a:gd name="connsiteX9" fmla="*/ 91840 w 595563"/>
                  <a:gd name="connsiteY9" fmla="*/ 248129 h 520523"/>
                  <a:gd name="connsiteX10" fmla="*/ 132686 w 595563"/>
                  <a:gd name="connsiteY10" fmla="*/ 346741 h 520523"/>
                  <a:gd name="connsiteX11" fmla="*/ 231297 w 595563"/>
                  <a:gd name="connsiteY11" fmla="*/ 387521 h 520523"/>
                  <a:gd name="connsiteX12" fmla="*/ 298677 w 595563"/>
                  <a:gd name="connsiteY12" fmla="*/ 370199 h 520523"/>
                  <a:gd name="connsiteX13" fmla="*/ 334195 w 595563"/>
                  <a:gd name="connsiteY13" fmla="*/ 405716 h 520523"/>
                  <a:gd name="connsiteX14" fmla="*/ 338478 w 595563"/>
                  <a:gd name="connsiteY14" fmla="*/ 434171 h 520523"/>
                  <a:gd name="connsiteX15" fmla="*/ 408523 w 595563"/>
                  <a:gd name="connsiteY15" fmla="*/ 504217 h 520523"/>
                  <a:gd name="connsiteX16" fmla="*/ 447954 w 595563"/>
                  <a:gd name="connsiteY16" fmla="*/ 520524 h 520523"/>
                  <a:gd name="connsiteX17" fmla="*/ 487383 w 595563"/>
                  <a:gd name="connsiteY17" fmla="*/ 504217 h 520523"/>
                  <a:gd name="connsiteX18" fmla="*/ 487383 w 595563"/>
                  <a:gd name="connsiteY18" fmla="*/ 425356 h 520523"/>
                  <a:gd name="connsiteX19" fmla="*/ 417337 w 595563"/>
                  <a:gd name="connsiteY19" fmla="*/ 355311 h 520523"/>
                  <a:gd name="connsiteX20" fmla="*/ 388882 w 595563"/>
                  <a:gd name="connsiteY20" fmla="*/ 351028 h 520523"/>
                  <a:gd name="connsiteX21" fmla="*/ 353388 w 595563"/>
                  <a:gd name="connsiteY21" fmla="*/ 315536 h 520523"/>
                  <a:gd name="connsiteX22" fmla="*/ 341563 w 595563"/>
                  <a:gd name="connsiteY22" fmla="*/ 162809 h 520523"/>
                  <a:gd name="connsiteX23" fmla="*/ 573239 w 595563"/>
                  <a:gd name="connsiteY23" fmla="*/ 162809 h 520523"/>
                  <a:gd name="connsiteX24" fmla="*/ 595564 w 595563"/>
                  <a:gd name="connsiteY24" fmla="*/ 140487 h 520523"/>
                  <a:gd name="connsiteX25" fmla="*/ 595564 w 595563"/>
                  <a:gd name="connsiteY25" fmla="*/ 22326 h 520523"/>
                  <a:gd name="connsiteX26" fmla="*/ 573239 w 595563"/>
                  <a:gd name="connsiteY26" fmla="*/ 3 h 520523"/>
                  <a:gd name="connsiteX27" fmla="*/ 463203 w 595563"/>
                  <a:gd name="connsiteY27" fmla="*/ 3 h 520523"/>
                  <a:gd name="connsiteX28" fmla="*/ 452309 w 595563"/>
                  <a:gd name="connsiteY28" fmla="*/ 10896 h 520523"/>
                  <a:gd name="connsiteX29" fmla="*/ 463203 w 595563"/>
                  <a:gd name="connsiteY29" fmla="*/ 21789 h 520523"/>
                  <a:gd name="connsiteX30" fmla="*/ 573239 w 595563"/>
                  <a:gd name="connsiteY30" fmla="*/ 21789 h 520523"/>
                  <a:gd name="connsiteX31" fmla="*/ 573776 w 595563"/>
                  <a:gd name="connsiteY31" fmla="*/ 22324 h 520523"/>
                  <a:gd name="connsiteX32" fmla="*/ 573776 w 595563"/>
                  <a:gd name="connsiteY32" fmla="*/ 140485 h 520523"/>
                  <a:gd name="connsiteX33" fmla="*/ 573239 w 595563"/>
                  <a:gd name="connsiteY33" fmla="*/ 141020 h 520523"/>
                  <a:gd name="connsiteX34" fmla="*/ 320564 w 595563"/>
                  <a:gd name="connsiteY34" fmla="*/ 141020 h 520523"/>
                  <a:gd name="connsiteX35" fmla="*/ 142028 w 595563"/>
                  <a:gd name="connsiteY35" fmla="*/ 141020 h 520523"/>
                  <a:gd name="connsiteX36" fmla="*/ 22323 w 595563"/>
                  <a:gd name="connsiteY36" fmla="*/ 141020 h 520523"/>
                  <a:gd name="connsiteX37" fmla="*/ 21788 w 595563"/>
                  <a:gd name="connsiteY37" fmla="*/ 140485 h 520523"/>
                  <a:gd name="connsiteX38" fmla="*/ 21788 w 595563"/>
                  <a:gd name="connsiteY38" fmla="*/ 22324 h 520523"/>
                  <a:gd name="connsiteX39" fmla="*/ 22323 w 595563"/>
                  <a:gd name="connsiteY39" fmla="*/ 21787 h 520523"/>
                  <a:gd name="connsiteX40" fmla="*/ 398486 w 595563"/>
                  <a:gd name="connsiteY40" fmla="*/ 370714 h 520523"/>
                  <a:gd name="connsiteX41" fmla="*/ 400208 w 595563"/>
                  <a:gd name="connsiteY41" fmla="*/ 370001 h 520523"/>
                  <a:gd name="connsiteX42" fmla="*/ 401930 w 595563"/>
                  <a:gd name="connsiteY42" fmla="*/ 370714 h 520523"/>
                  <a:gd name="connsiteX43" fmla="*/ 471976 w 595563"/>
                  <a:gd name="connsiteY43" fmla="*/ 440759 h 520523"/>
                  <a:gd name="connsiteX44" fmla="*/ 471976 w 595563"/>
                  <a:gd name="connsiteY44" fmla="*/ 488806 h 520523"/>
                  <a:gd name="connsiteX45" fmla="*/ 423928 w 595563"/>
                  <a:gd name="connsiteY45" fmla="*/ 488806 h 520523"/>
                  <a:gd name="connsiteX46" fmla="*/ 353883 w 595563"/>
                  <a:gd name="connsiteY46" fmla="*/ 418759 h 520523"/>
                  <a:gd name="connsiteX47" fmla="*/ 353883 w 595563"/>
                  <a:gd name="connsiteY47" fmla="*/ 415316 h 520523"/>
                  <a:gd name="connsiteX48" fmla="*/ 372715 w 595563"/>
                  <a:gd name="connsiteY48" fmla="*/ 365670 h 520523"/>
                  <a:gd name="connsiteX49" fmla="*/ 348841 w 595563"/>
                  <a:gd name="connsiteY49" fmla="*/ 389544 h 520523"/>
                  <a:gd name="connsiteX50" fmla="*/ 317223 w 595563"/>
                  <a:gd name="connsiteY50" fmla="*/ 357927 h 520523"/>
                  <a:gd name="connsiteX51" fmla="*/ 329909 w 595563"/>
                  <a:gd name="connsiteY51" fmla="*/ 346737 h 520523"/>
                  <a:gd name="connsiteX52" fmla="*/ 341100 w 595563"/>
                  <a:gd name="connsiteY52" fmla="*/ 334055 h 520523"/>
                  <a:gd name="connsiteX53" fmla="*/ 148091 w 595563"/>
                  <a:gd name="connsiteY53" fmla="*/ 164922 h 520523"/>
                  <a:gd name="connsiteX54" fmla="*/ 231297 w 595563"/>
                  <a:gd name="connsiteY54" fmla="*/ 130513 h 520523"/>
                  <a:gd name="connsiteX55" fmla="*/ 314502 w 595563"/>
                  <a:gd name="connsiteY55" fmla="*/ 164922 h 520523"/>
                  <a:gd name="connsiteX56" fmla="*/ 314502 w 595563"/>
                  <a:gd name="connsiteY56" fmla="*/ 331331 h 520523"/>
                  <a:gd name="connsiteX57" fmla="*/ 148092 w 595563"/>
                  <a:gd name="connsiteY57" fmla="*/ 331331 h 520523"/>
                  <a:gd name="connsiteX58" fmla="*/ 148091 w 595563"/>
                  <a:gd name="connsiteY58" fmla="*/ 164922 h 52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95563" h="520523">
                    <a:moveTo>
                      <a:pt x="22323" y="21787"/>
                    </a:moveTo>
                    <a:lnTo>
                      <a:pt x="412618" y="21787"/>
                    </a:lnTo>
                    <a:cubicBezTo>
                      <a:pt x="418636" y="21787"/>
                      <a:pt x="423511" y="16909"/>
                      <a:pt x="423511" y="10893"/>
                    </a:cubicBezTo>
                    <a:cubicBezTo>
                      <a:pt x="423511" y="4877"/>
                      <a:pt x="418634" y="0"/>
                      <a:pt x="412618" y="0"/>
                    </a:cubicBezTo>
                    <a:lnTo>
                      <a:pt x="22323" y="0"/>
                    </a:lnTo>
                    <a:cubicBezTo>
                      <a:pt x="10014" y="0"/>
                      <a:pt x="0" y="10014"/>
                      <a:pt x="0" y="22323"/>
                    </a:cubicBezTo>
                    <a:lnTo>
                      <a:pt x="0" y="140484"/>
                    </a:lnTo>
                    <a:cubicBezTo>
                      <a:pt x="0" y="152792"/>
                      <a:pt x="10014" y="162806"/>
                      <a:pt x="22323" y="162806"/>
                    </a:cubicBezTo>
                    <a:lnTo>
                      <a:pt x="120964" y="162806"/>
                    </a:lnTo>
                    <a:cubicBezTo>
                      <a:pt x="102078" y="187127"/>
                      <a:pt x="91840" y="216840"/>
                      <a:pt x="91840" y="248129"/>
                    </a:cubicBezTo>
                    <a:cubicBezTo>
                      <a:pt x="91840" y="285380"/>
                      <a:pt x="106347" y="320400"/>
                      <a:pt x="132686" y="346741"/>
                    </a:cubicBezTo>
                    <a:cubicBezTo>
                      <a:pt x="159873" y="373928"/>
                      <a:pt x="195585" y="387521"/>
                      <a:pt x="231297" y="387521"/>
                    </a:cubicBezTo>
                    <a:cubicBezTo>
                      <a:pt x="254546" y="387521"/>
                      <a:pt x="277780" y="381721"/>
                      <a:pt x="298677" y="370199"/>
                    </a:cubicBezTo>
                    <a:lnTo>
                      <a:pt x="334195" y="405716"/>
                    </a:lnTo>
                    <a:cubicBezTo>
                      <a:pt x="329363" y="414866"/>
                      <a:pt x="330788" y="426479"/>
                      <a:pt x="338478" y="434171"/>
                    </a:cubicBezTo>
                    <a:lnTo>
                      <a:pt x="408523" y="504217"/>
                    </a:lnTo>
                    <a:cubicBezTo>
                      <a:pt x="419394" y="515089"/>
                      <a:pt x="433674" y="520524"/>
                      <a:pt x="447954" y="520524"/>
                    </a:cubicBezTo>
                    <a:cubicBezTo>
                      <a:pt x="462233" y="520524"/>
                      <a:pt x="476513" y="515089"/>
                      <a:pt x="487383" y="504217"/>
                    </a:cubicBezTo>
                    <a:cubicBezTo>
                      <a:pt x="509123" y="482476"/>
                      <a:pt x="509123" y="447098"/>
                      <a:pt x="487383" y="425356"/>
                    </a:cubicBezTo>
                    <a:lnTo>
                      <a:pt x="417337" y="355311"/>
                    </a:lnTo>
                    <a:cubicBezTo>
                      <a:pt x="409646" y="347622"/>
                      <a:pt x="398030" y="346196"/>
                      <a:pt x="388882" y="351028"/>
                    </a:cubicBezTo>
                    <a:lnTo>
                      <a:pt x="353388" y="315536"/>
                    </a:lnTo>
                    <a:cubicBezTo>
                      <a:pt x="379853" y="267535"/>
                      <a:pt x="375902" y="207128"/>
                      <a:pt x="341563" y="162809"/>
                    </a:cubicBezTo>
                    <a:lnTo>
                      <a:pt x="573239" y="162809"/>
                    </a:lnTo>
                    <a:cubicBezTo>
                      <a:pt x="585549" y="162809"/>
                      <a:pt x="595564" y="152795"/>
                      <a:pt x="595564" y="140487"/>
                    </a:cubicBezTo>
                    <a:lnTo>
                      <a:pt x="595564" y="22326"/>
                    </a:lnTo>
                    <a:cubicBezTo>
                      <a:pt x="595564" y="10017"/>
                      <a:pt x="585549" y="3"/>
                      <a:pt x="573239" y="3"/>
                    </a:cubicBezTo>
                    <a:lnTo>
                      <a:pt x="463203" y="3"/>
                    </a:lnTo>
                    <a:cubicBezTo>
                      <a:pt x="457185" y="3"/>
                      <a:pt x="452309" y="4880"/>
                      <a:pt x="452309" y="10896"/>
                    </a:cubicBezTo>
                    <a:cubicBezTo>
                      <a:pt x="452309" y="16912"/>
                      <a:pt x="457186" y="21789"/>
                      <a:pt x="463203" y="21789"/>
                    </a:cubicBezTo>
                    <a:lnTo>
                      <a:pt x="573239" y="21789"/>
                    </a:lnTo>
                    <a:cubicBezTo>
                      <a:pt x="573534" y="21789"/>
                      <a:pt x="573776" y="22029"/>
                      <a:pt x="573776" y="22324"/>
                    </a:cubicBezTo>
                    <a:lnTo>
                      <a:pt x="573776" y="140485"/>
                    </a:lnTo>
                    <a:cubicBezTo>
                      <a:pt x="573776" y="140780"/>
                      <a:pt x="573534" y="141020"/>
                      <a:pt x="573239" y="141020"/>
                    </a:cubicBezTo>
                    <a:lnTo>
                      <a:pt x="320564" y="141020"/>
                    </a:lnTo>
                    <a:cubicBezTo>
                      <a:pt x="269038" y="98016"/>
                      <a:pt x="193557" y="98016"/>
                      <a:pt x="142028" y="141020"/>
                    </a:cubicBezTo>
                    <a:lnTo>
                      <a:pt x="22323" y="141020"/>
                    </a:lnTo>
                    <a:cubicBezTo>
                      <a:pt x="22028" y="141020"/>
                      <a:pt x="21788" y="140780"/>
                      <a:pt x="21788" y="140485"/>
                    </a:cubicBezTo>
                    <a:lnTo>
                      <a:pt x="21788" y="22324"/>
                    </a:lnTo>
                    <a:cubicBezTo>
                      <a:pt x="21788" y="22026"/>
                      <a:pt x="22028" y="21787"/>
                      <a:pt x="22323" y="21787"/>
                    </a:cubicBezTo>
                    <a:close/>
                    <a:moveTo>
                      <a:pt x="398486" y="370714"/>
                    </a:moveTo>
                    <a:cubicBezTo>
                      <a:pt x="398960" y="370239"/>
                      <a:pt x="399585" y="370001"/>
                      <a:pt x="400208" y="370001"/>
                    </a:cubicBezTo>
                    <a:cubicBezTo>
                      <a:pt x="400833" y="370001"/>
                      <a:pt x="401456" y="370239"/>
                      <a:pt x="401930" y="370714"/>
                    </a:cubicBezTo>
                    <a:lnTo>
                      <a:pt x="471976" y="440759"/>
                    </a:lnTo>
                    <a:cubicBezTo>
                      <a:pt x="485223" y="454006"/>
                      <a:pt x="485223" y="475559"/>
                      <a:pt x="471976" y="488806"/>
                    </a:cubicBezTo>
                    <a:cubicBezTo>
                      <a:pt x="458731" y="502054"/>
                      <a:pt x="437177" y="502054"/>
                      <a:pt x="423928" y="488806"/>
                    </a:cubicBezTo>
                    <a:lnTo>
                      <a:pt x="353883" y="418759"/>
                    </a:lnTo>
                    <a:cubicBezTo>
                      <a:pt x="352933" y="417810"/>
                      <a:pt x="352933" y="416265"/>
                      <a:pt x="353883" y="415316"/>
                    </a:cubicBezTo>
                    <a:close/>
                    <a:moveTo>
                      <a:pt x="372715" y="365670"/>
                    </a:moveTo>
                    <a:lnTo>
                      <a:pt x="348841" y="389544"/>
                    </a:lnTo>
                    <a:lnTo>
                      <a:pt x="317223" y="357927"/>
                    </a:lnTo>
                    <a:cubicBezTo>
                      <a:pt x="321615" y="354485"/>
                      <a:pt x="325866" y="350780"/>
                      <a:pt x="329909" y="346737"/>
                    </a:cubicBezTo>
                    <a:cubicBezTo>
                      <a:pt x="333951" y="342694"/>
                      <a:pt x="337660" y="338446"/>
                      <a:pt x="341100" y="334055"/>
                    </a:cubicBezTo>
                    <a:close/>
                    <a:moveTo>
                      <a:pt x="148091" y="164922"/>
                    </a:moveTo>
                    <a:cubicBezTo>
                      <a:pt x="171031" y="141983"/>
                      <a:pt x="201164" y="130513"/>
                      <a:pt x="231297" y="130513"/>
                    </a:cubicBezTo>
                    <a:cubicBezTo>
                      <a:pt x="261428" y="130513"/>
                      <a:pt x="291563" y="141983"/>
                      <a:pt x="314502" y="164922"/>
                    </a:cubicBezTo>
                    <a:cubicBezTo>
                      <a:pt x="360380" y="210800"/>
                      <a:pt x="360380" y="285452"/>
                      <a:pt x="314502" y="331331"/>
                    </a:cubicBezTo>
                    <a:cubicBezTo>
                      <a:pt x="268621" y="377210"/>
                      <a:pt x="193969" y="377210"/>
                      <a:pt x="148092" y="331331"/>
                    </a:cubicBezTo>
                    <a:cubicBezTo>
                      <a:pt x="102213" y="285451"/>
                      <a:pt x="102213" y="210802"/>
                      <a:pt x="148091" y="1649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5A1818B2-B93A-BEC0-6879-6587041B14E8}"/>
                  </a:ext>
                </a:extLst>
              </p:cNvPr>
              <p:cNvSpPr/>
              <p:nvPr/>
            </p:nvSpPr>
            <p:spPr>
              <a:xfrm>
                <a:off x="4316458" y="5522388"/>
                <a:ext cx="193207" cy="193209"/>
              </a:xfrm>
              <a:custGeom>
                <a:avLst/>
                <a:gdLst>
                  <a:gd name="connsiteX0" fmla="*/ 28261 w 193207"/>
                  <a:gd name="connsiteY0" fmla="*/ 164946 h 193209"/>
                  <a:gd name="connsiteX1" fmla="*/ 96604 w 193207"/>
                  <a:gd name="connsiteY1" fmla="*/ 193209 h 193209"/>
                  <a:gd name="connsiteX2" fmla="*/ 164946 w 193207"/>
                  <a:gd name="connsiteY2" fmla="*/ 164946 h 193209"/>
                  <a:gd name="connsiteX3" fmla="*/ 164946 w 193207"/>
                  <a:gd name="connsiteY3" fmla="*/ 28261 h 193209"/>
                  <a:gd name="connsiteX4" fmla="*/ 28261 w 193207"/>
                  <a:gd name="connsiteY4" fmla="*/ 28261 h 193209"/>
                  <a:gd name="connsiteX5" fmla="*/ 28261 w 193207"/>
                  <a:gd name="connsiteY5" fmla="*/ 164946 h 193209"/>
                  <a:gd name="connsiteX6" fmla="*/ 43669 w 193207"/>
                  <a:gd name="connsiteY6" fmla="*/ 43670 h 193209"/>
                  <a:gd name="connsiteX7" fmla="*/ 96604 w 193207"/>
                  <a:gd name="connsiteY7" fmla="*/ 21777 h 193209"/>
                  <a:gd name="connsiteX8" fmla="*/ 149539 w 193207"/>
                  <a:gd name="connsiteY8" fmla="*/ 43670 h 193209"/>
                  <a:gd name="connsiteX9" fmla="*/ 149539 w 193207"/>
                  <a:gd name="connsiteY9" fmla="*/ 149540 h 193209"/>
                  <a:gd name="connsiteX10" fmla="*/ 43669 w 193207"/>
                  <a:gd name="connsiteY10" fmla="*/ 149540 h 193209"/>
                  <a:gd name="connsiteX11" fmla="*/ 43669 w 193207"/>
                  <a:gd name="connsiteY11" fmla="*/ 43670 h 193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207" h="193209">
                    <a:moveTo>
                      <a:pt x="28261" y="164946"/>
                    </a:moveTo>
                    <a:cubicBezTo>
                      <a:pt x="47105" y="183788"/>
                      <a:pt x="71853" y="193209"/>
                      <a:pt x="96604" y="193209"/>
                    </a:cubicBezTo>
                    <a:cubicBezTo>
                      <a:pt x="121354" y="193209"/>
                      <a:pt x="146103" y="183788"/>
                      <a:pt x="164946" y="164946"/>
                    </a:cubicBezTo>
                    <a:cubicBezTo>
                      <a:pt x="202628" y="127263"/>
                      <a:pt x="202628" y="65946"/>
                      <a:pt x="164946" y="28261"/>
                    </a:cubicBezTo>
                    <a:cubicBezTo>
                      <a:pt x="127261" y="-9420"/>
                      <a:pt x="65948" y="-9420"/>
                      <a:pt x="28261" y="28261"/>
                    </a:cubicBezTo>
                    <a:cubicBezTo>
                      <a:pt x="-9420" y="65946"/>
                      <a:pt x="-9420" y="127263"/>
                      <a:pt x="28261" y="164946"/>
                    </a:cubicBezTo>
                    <a:close/>
                    <a:moveTo>
                      <a:pt x="43669" y="43670"/>
                    </a:moveTo>
                    <a:cubicBezTo>
                      <a:pt x="58264" y="29075"/>
                      <a:pt x="77434" y="21777"/>
                      <a:pt x="96604" y="21777"/>
                    </a:cubicBezTo>
                    <a:cubicBezTo>
                      <a:pt x="115774" y="21777"/>
                      <a:pt x="134944" y="29075"/>
                      <a:pt x="149539" y="43670"/>
                    </a:cubicBezTo>
                    <a:cubicBezTo>
                      <a:pt x="178728" y="72859"/>
                      <a:pt x="178728" y="120352"/>
                      <a:pt x="149539" y="149540"/>
                    </a:cubicBezTo>
                    <a:cubicBezTo>
                      <a:pt x="120350" y="178729"/>
                      <a:pt x="72857" y="178729"/>
                      <a:pt x="43669" y="149540"/>
                    </a:cubicBezTo>
                    <a:cubicBezTo>
                      <a:pt x="14480" y="120352"/>
                      <a:pt x="14480" y="72859"/>
                      <a:pt x="43669" y="4367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E27DB13-52ED-618E-E023-FE954954303C}"/>
                </a:ext>
              </a:extLst>
            </p:cNvPr>
            <p:cNvGrpSpPr/>
            <p:nvPr/>
          </p:nvGrpSpPr>
          <p:grpSpPr>
            <a:xfrm>
              <a:off x="1634228" y="2833565"/>
              <a:ext cx="1792306" cy="903880"/>
              <a:chOff x="1634228" y="2935960"/>
              <a:chExt cx="1792306" cy="903880"/>
            </a:xfrm>
          </p:grpSpPr>
          <p:sp>
            <p:nvSpPr>
              <p:cNvPr id="62" name="ppter.com 20-1">
                <a:extLst>
                  <a:ext uri="{FF2B5EF4-FFF2-40B4-BE49-F238E27FC236}">
                    <a16:creationId xmlns:a16="http://schemas.microsoft.com/office/drawing/2014/main" id="{58523FF2-7E52-9E82-1772-C4C82E294BB3}"/>
                  </a:ext>
                </a:extLst>
              </p:cNvPr>
              <p:cNvSpPr/>
              <p:nvPr/>
            </p:nvSpPr>
            <p:spPr>
              <a:xfrm>
                <a:off x="1634228" y="2935960"/>
                <a:ext cx="1370568" cy="3077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目标设定</a:t>
                </a:r>
              </a:p>
            </p:txBody>
          </p:sp>
          <p:sp>
            <p:nvSpPr>
              <p:cNvPr id="63" name="ppter.com 20-2">
                <a:extLst>
                  <a:ext uri="{FF2B5EF4-FFF2-40B4-BE49-F238E27FC236}">
                    <a16:creationId xmlns:a16="http://schemas.microsoft.com/office/drawing/2014/main" id="{D1448FEC-CD4A-4D56-BC60-8612482A1BB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640868" y="3297640"/>
                <a:ext cx="1785666" cy="54220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121917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明确研究目标，旨在提出有效保护措施</a:t>
                </a: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57C633F-4B06-036B-9E0D-59BE7347F9B2}"/>
              </a:ext>
            </a:extLst>
          </p:cNvPr>
          <p:cNvGrpSpPr/>
          <p:nvPr/>
        </p:nvGrpSpPr>
        <p:grpSpPr>
          <a:xfrm>
            <a:off x="8765467" y="1187685"/>
            <a:ext cx="2358071" cy="880461"/>
            <a:chOff x="8765467" y="1187685"/>
            <a:chExt cx="2358071" cy="880461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05AF963-DB43-0A6F-B0D9-3165135B5BA9}"/>
                </a:ext>
              </a:extLst>
            </p:cNvPr>
            <p:cNvGrpSpPr/>
            <p:nvPr/>
          </p:nvGrpSpPr>
          <p:grpSpPr>
            <a:xfrm>
              <a:off x="8765467" y="1187685"/>
              <a:ext cx="1492585" cy="880461"/>
              <a:chOff x="8765467" y="1346742"/>
              <a:chExt cx="1492585" cy="880461"/>
            </a:xfrm>
          </p:grpSpPr>
          <p:sp>
            <p:nvSpPr>
              <p:cNvPr id="52" name="ppter.com 15-1">
                <a:extLst>
                  <a:ext uri="{FF2B5EF4-FFF2-40B4-BE49-F238E27FC236}">
                    <a16:creationId xmlns:a16="http://schemas.microsoft.com/office/drawing/2014/main" id="{93F2C6A0-2E74-9552-955F-4D55F59B2552}"/>
                  </a:ext>
                </a:extLst>
              </p:cNvPr>
              <p:cNvSpPr/>
              <p:nvPr/>
            </p:nvSpPr>
            <p:spPr>
              <a:xfrm>
                <a:off x="9161598" y="1346742"/>
                <a:ext cx="1096454" cy="3077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结果分析</a:t>
                </a:r>
              </a:p>
            </p:txBody>
          </p:sp>
          <p:sp>
            <p:nvSpPr>
              <p:cNvPr id="53" name="ppter.com 15-2">
                <a:extLst>
                  <a:ext uri="{FF2B5EF4-FFF2-40B4-BE49-F238E27FC236}">
                    <a16:creationId xmlns:a16="http://schemas.microsoft.com/office/drawing/2014/main" id="{18078C9F-F5BC-CC9D-4397-F7900097B767}"/>
                  </a:ext>
                </a:extLst>
              </p:cNvPr>
              <p:cNvSpPr/>
              <p:nvPr/>
            </p:nvSpPr>
            <p:spPr>
              <a:xfrm>
                <a:off x="8765467" y="1685003"/>
                <a:ext cx="1492585" cy="54220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r" defTabSz="121917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数据分析揭示物种生存关键因素</a:t>
                </a:r>
              </a:p>
            </p:txBody>
          </p:sp>
        </p:grpSp>
        <p:sp>
          <p:nvSpPr>
            <p:cNvPr id="70" name="ppter.com 21-1">
              <a:extLst>
                <a:ext uri="{FF2B5EF4-FFF2-40B4-BE49-F238E27FC236}">
                  <a16:creationId xmlns:a16="http://schemas.microsoft.com/office/drawing/2014/main" id="{BF78F9D1-B133-5EF8-68C7-5AD3BCB90781}"/>
                </a:ext>
              </a:extLst>
            </p:cNvPr>
            <p:cNvSpPr/>
            <p:nvPr/>
          </p:nvSpPr>
          <p:spPr>
            <a:xfrm flipH="1">
              <a:off x="10445519" y="1187685"/>
              <a:ext cx="678019" cy="678019"/>
            </a:xfrm>
            <a:prstGeom prst="ellipse">
              <a:avLst/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图形 90">
              <a:extLst>
                <a:ext uri="{FF2B5EF4-FFF2-40B4-BE49-F238E27FC236}">
                  <a16:creationId xmlns:a16="http://schemas.microsoft.com/office/drawing/2014/main" id="{D04FB6D9-E43B-BBFD-B41F-BA41AD47E2F0}"/>
                </a:ext>
              </a:extLst>
            </p:cNvPr>
            <p:cNvGrpSpPr/>
            <p:nvPr/>
          </p:nvGrpSpPr>
          <p:grpSpPr>
            <a:xfrm>
              <a:off x="10606405" y="1359269"/>
              <a:ext cx="356247" cy="334850"/>
              <a:chOff x="5185260" y="5234690"/>
              <a:chExt cx="743843" cy="699165"/>
            </a:xfrm>
            <a:solidFill>
              <a:schemeClr val="bg1"/>
            </a:solidFill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D944074-ED70-DF56-2936-F16E4560DECA}"/>
                  </a:ext>
                </a:extLst>
              </p:cNvPr>
              <p:cNvSpPr/>
              <p:nvPr/>
            </p:nvSpPr>
            <p:spPr>
              <a:xfrm>
                <a:off x="5185260" y="5234690"/>
                <a:ext cx="743843" cy="699165"/>
              </a:xfrm>
              <a:custGeom>
                <a:avLst/>
                <a:gdLst>
                  <a:gd name="connsiteX0" fmla="*/ 714514 w 743843"/>
                  <a:gd name="connsiteY0" fmla="*/ 95214 h 699165"/>
                  <a:gd name="connsiteX1" fmla="*/ 647742 w 743843"/>
                  <a:gd name="connsiteY1" fmla="*/ 95214 h 699165"/>
                  <a:gd name="connsiteX2" fmla="*/ 536114 w 743843"/>
                  <a:gd name="connsiteY2" fmla="*/ 0 h 699165"/>
                  <a:gd name="connsiteX3" fmla="*/ 424469 w 743843"/>
                  <a:gd name="connsiteY3" fmla="*/ 95214 h 699165"/>
                  <a:gd name="connsiteX4" fmla="*/ 357714 w 743843"/>
                  <a:gd name="connsiteY4" fmla="*/ 95214 h 699165"/>
                  <a:gd name="connsiteX5" fmla="*/ 328382 w 743843"/>
                  <a:gd name="connsiteY5" fmla="*/ 124546 h 699165"/>
                  <a:gd name="connsiteX6" fmla="*/ 328382 w 743843"/>
                  <a:gd name="connsiteY6" fmla="*/ 369630 h 699165"/>
                  <a:gd name="connsiteX7" fmla="*/ 319342 w 743843"/>
                  <a:gd name="connsiteY7" fmla="*/ 369630 h 699165"/>
                  <a:gd name="connsiteX8" fmla="*/ 207734 w 743843"/>
                  <a:gd name="connsiteY8" fmla="*/ 274418 h 699165"/>
                  <a:gd name="connsiteX9" fmla="*/ 96107 w 743843"/>
                  <a:gd name="connsiteY9" fmla="*/ 369630 h 699165"/>
                  <a:gd name="connsiteX10" fmla="*/ 29333 w 743843"/>
                  <a:gd name="connsiteY10" fmla="*/ 369630 h 699165"/>
                  <a:gd name="connsiteX11" fmla="*/ 0 w 743843"/>
                  <a:gd name="connsiteY11" fmla="*/ 398963 h 699165"/>
                  <a:gd name="connsiteX12" fmla="*/ 0 w 743843"/>
                  <a:gd name="connsiteY12" fmla="*/ 669833 h 699165"/>
                  <a:gd name="connsiteX13" fmla="*/ 29333 w 743843"/>
                  <a:gd name="connsiteY13" fmla="*/ 699166 h 699165"/>
                  <a:gd name="connsiteX14" fmla="*/ 386133 w 743843"/>
                  <a:gd name="connsiteY14" fmla="*/ 699166 h 699165"/>
                  <a:gd name="connsiteX15" fmla="*/ 415466 w 743843"/>
                  <a:gd name="connsiteY15" fmla="*/ 669833 h 699165"/>
                  <a:gd name="connsiteX16" fmla="*/ 415466 w 743843"/>
                  <a:gd name="connsiteY16" fmla="*/ 424749 h 699165"/>
                  <a:gd name="connsiteX17" fmla="*/ 627773 w 743843"/>
                  <a:gd name="connsiteY17" fmla="*/ 424749 h 699165"/>
                  <a:gd name="connsiteX18" fmla="*/ 638678 w 743843"/>
                  <a:gd name="connsiteY18" fmla="*/ 413844 h 699165"/>
                  <a:gd name="connsiteX19" fmla="*/ 627773 w 743843"/>
                  <a:gd name="connsiteY19" fmla="*/ 402939 h 699165"/>
                  <a:gd name="connsiteX20" fmla="*/ 415466 w 743843"/>
                  <a:gd name="connsiteY20" fmla="*/ 402939 h 699165"/>
                  <a:gd name="connsiteX21" fmla="*/ 415466 w 743843"/>
                  <a:gd name="connsiteY21" fmla="*/ 398963 h 699165"/>
                  <a:gd name="connsiteX22" fmla="*/ 386133 w 743843"/>
                  <a:gd name="connsiteY22" fmla="*/ 369630 h 699165"/>
                  <a:gd name="connsiteX23" fmla="*/ 350189 w 743843"/>
                  <a:gd name="connsiteY23" fmla="*/ 369630 h 699165"/>
                  <a:gd name="connsiteX24" fmla="*/ 350189 w 743843"/>
                  <a:gd name="connsiteY24" fmla="*/ 241205 h 699165"/>
                  <a:gd name="connsiteX25" fmla="*/ 397531 w 743843"/>
                  <a:gd name="connsiteY25" fmla="*/ 250375 h 699165"/>
                  <a:gd name="connsiteX26" fmla="*/ 397531 w 743843"/>
                  <a:gd name="connsiteY26" fmla="*/ 260269 h 699165"/>
                  <a:gd name="connsiteX27" fmla="*/ 424633 w 743843"/>
                  <a:gd name="connsiteY27" fmla="*/ 287372 h 699165"/>
                  <a:gd name="connsiteX28" fmla="*/ 437190 w 743843"/>
                  <a:gd name="connsiteY28" fmla="*/ 287372 h 699165"/>
                  <a:gd name="connsiteX29" fmla="*/ 464233 w 743843"/>
                  <a:gd name="connsiteY29" fmla="*/ 261446 h 699165"/>
                  <a:gd name="connsiteX30" fmla="*/ 536111 w 743843"/>
                  <a:gd name="connsiteY30" fmla="*/ 266561 h 699165"/>
                  <a:gd name="connsiteX31" fmla="*/ 607990 w 743843"/>
                  <a:gd name="connsiteY31" fmla="*/ 261446 h 699165"/>
                  <a:gd name="connsiteX32" fmla="*/ 635032 w 743843"/>
                  <a:gd name="connsiteY32" fmla="*/ 287372 h 699165"/>
                  <a:gd name="connsiteX33" fmla="*/ 647589 w 743843"/>
                  <a:gd name="connsiteY33" fmla="*/ 287372 h 699165"/>
                  <a:gd name="connsiteX34" fmla="*/ 674692 w 743843"/>
                  <a:gd name="connsiteY34" fmla="*/ 260269 h 699165"/>
                  <a:gd name="connsiteX35" fmla="*/ 674692 w 743843"/>
                  <a:gd name="connsiteY35" fmla="*/ 250374 h 699165"/>
                  <a:gd name="connsiteX36" fmla="*/ 722035 w 743843"/>
                  <a:gd name="connsiteY36" fmla="*/ 241204 h 699165"/>
                  <a:gd name="connsiteX37" fmla="*/ 722035 w 743843"/>
                  <a:gd name="connsiteY37" fmla="*/ 395414 h 699165"/>
                  <a:gd name="connsiteX38" fmla="*/ 714511 w 743843"/>
                  <a:gd name="connsiteY38" fmla="*/ 402939 h 699165"/>
                  <a:gd name="connsiteX39" fmla="*/ 678653 w 743843"/>
                  <a:gd name="connsiteY39" fmla="*/ 402939 h 699165"/>
                  <a:gd name="connsiteX40" fmla="*/ 667749 w 743843"/>
                  <a:gd name="connsiteY40" fmla="*/ 413844 h 699165"/>
                  <a:gd name="connsiteX41" fmla="*/ 678653 w 743843"/>
                  <a:gd name="connsiteY41" fmla="*/ 424749 h 699165"/>
                  <a:gd name="connsiteX42" fmla="*/ 714511 w 743843"/>
                  <a:gd name="connsiteY42" fmla="*/ 424749 h 699165"/>
                  <a:gd name="connsiteX43" fmla="*/ 743843 w 743843"/>
                  <a:gd name="connsiteY43" fmla="*/ 395415 h 699165"/>
                  <a:gd name="connsiteX44" fmla="*/ 743843 w 743843"/>
                  <a:gd name="connsiteY44" fmla="*/ 124546 h 699165"/>
                  <a:gd name="connsiteX45" fmla="*/ 714514 w 743843"/>
                  <a:gd name="connsiteY45" fmla="*/ 95214 h 699165"/>
                  <a:gd name="connsiteX46" fmla="*/ 207734 w 743843"/>
                  <a:gd name="connsiteY46" fmla="*/ 296228 h 699165"/>
                  <a:gd name="connsiteX47" fmla="*/ 297213 w 743843"/>
                  <a:gd name="connsiteY47" fmla="*/ 369630 h 699165"/>
                  <a:gd name="connsiteX48" fmla="*/ 272750 w 743843"/>
                  <a:gd name="connsiteY48" fmla="*/ 369630 h 699165"/>
                  <a:gd name="connsiteX49" fmla="*/ 207734 w 743843"/>
                  <a:gd name="connsiteY49" fmla="*/ 320056 h 699165"/>
                  <a:gd name="connsiteX50" fmla="*/ 142720 w 743843"/>
                  <a:gd name="connsiteY50" fmla="*/ 369630 h 699165"/>
                  <a:gd name="connsiteX51" fmla="*/ 118240 w 743843"/>
                  <a:gd name="connsiteY51" fmla="*/ 369630 h 699165"/>
                  <a:gd name="connsiteX52" fmla="*/ 207734 w 743843"/>
                  <a:gd name="connsiteY52" fmla="*/ 296228 h 699165"/>
                  <a:gd name="connsiteX53" fmla="*/ 249710 w 743843"/>
                  <a:gd name="connsiteY53" fmla="*/ 369630 h 699165"/>
                  <a:gd name="connsiteX54" fmla="*/ 165757 w 743843"/>
                  <a:gd name="connsiteY54" fmla="*/ 369630 h 699165"/>
                  <a:gd name="connsiteX55" fmla="*/ 207734 w 743843"/>
                  <a:gd name="connsiteY55" fmla="*/ 341866 h 699165"/>
                  <a:gd name="connsiteX56" fmla="*/ 249710 w 743843"/>
                  <a:gd name="connsiteY56" fmla="*/ 369630 h 699165"/>
                  <a:gd name="connsiteX57" fmla="*/ 393657 w 743843"/>
                  <a:gd name="connsiteY57" fmla="*/ 669833 h 699165"/>
                  <a:gd name="connsiteX58" fmla="*/ 386133 w 743843"/>
                  <a:gd name="connsiteY58" fmla="*/ 677358 h 699165"/>
                  <a:gd name="connsiteX59" fmla="*/ 29333 w 743843"/>
                  <a:gd name="connsiteY59" fmla="*/ 677358 h 699165"/>
                  <a:gd name="connsiteX60" fmla="*/ 21808 w 743843"/>
                  <a:gd name="connsiteY60" fmla="*/ 669833 h 699165"/>
                  <a:gd name="connsiteX61" fmla="*/ 21808 w 743843"/>
                  <a:gd name="connsiteY61" fmla="*/ 515623 h 699165"/>
                  <a:gd name="connsiteX62" fmla="*/ 69152 w 743843"/>
                  <a:gd name="connsiteY62" fmla="*/ 524792 h 699165"/>
                  <a:gd name="connsiteX63" fmla="*/ 69152 w 743843"/>
                  <a:gd name="connsiteY63" fmla="*/ 534687 h 699165"/>
                  <a:gd name="connsiteX64" fmla="*/ 96254 w 743843"/>
                  <a:gd name="connsiteY64" fmla="*/ 561790 h 699165"/>
                  <a:gd name="connsiteX65" fmla="*/ 108811 w 743843"/>
                  <a:gd name="connsiteY65" fmla="*/ 561790 h 699165"/>
                  <a:gd name="connsiteX66" fmla="*/ 135854 w 743843"/>
                  <a:gd name="connsiteY66" fmla="*/ 535863 h 699165"/>
                  <a:gd name="connsiteX67" fmla="*/ 207732 w 743843"/>
                  <a:gd name="connsiteY67" fmla="*/ 540978 h 699165"/>
                  <a:gd name="connsiteX68" fmla="*/ 279611 w 743843"/>
                  <a:gd name="connsiteY68" fmla="*/ 535863 h 699165"/>
                  <a:gd name="connsiteX69" fmla="*/ 306653 w 743843"/>
                  <a:gd name="connsiteY69" fmla="*/ 561790 h 699165"/>
                  <a:gd name="connsiteX70" fmla="*/ 319210 w 743843"/>
                  <a:gd name="connsiteY70" fmla="*/ 561790 h 699165"/>
                  <a:gd name="connsiteX71" fmla="*/ 346313 w 743843"/>
                  <a:gd name="connsiteY71" fmla="*/ 534687 h 699165"/>
                  <a:gd name="connsiteX72" fmla="*/ 346313 w 743843"/>
                  <a:gd name="connsiteY72" fmla="*/ 524792 h 699165"/>
                  <a:gd name="connsiteX73" fmla="*/ 393654 w 743843"/>
                  <a:gd name="connsiteY73" fmla="*/ 515623 h 699165"/>
                  <a:gd name="connsiteX74" fmla="*/ 393654 w 743843"/>
                  <a:gd name="connsiteY74" fmla="*/ 669833 h 699165"/>
                  <a:gd name="connsiteX75" fmla="*/ 90961 w 743843"/>
                  <a:gd name="connsiteY75" fmla="*/ 534687 h 699165"/>
                  <a:gd name="connsiteX76" fmla="*/ 90961 w 743843"/>
                  <a:gd name="connsiteY76" fmla="*/ 503014 h 699165"/>
                  <a:gd name="connsiteX77" fmla="*/ 96254 w 743843"/>
                  <a:gd name="connsiteY77" fmla="*/ 497722 h 699165"/>
                  <a:gd name="connsiteX78" fmla="*/ 108811 w 743843"/>
                  <a:gd name="connsiteY78" fmla="*/ 497722 h 699165"/>
                  <a:gd name="connsiteX79" fmla="*/ 114105 w 743843"/>
                  <a:gd name="connsiteY79" fmla="*/ 503014 h 699165"/>
                  <a:gd name="connsiteX80" fmla="*/ 114105 w 743843"/>
                  <a:gd name="connsiteY80" fmla="*/ 534687 h 699165"/>
                  <a:gd name="connsiteX81" fmla="*/ 108811 w 743843"/>
                  <a:gd name="connsiteY81" fmla="*/ 539980 h 699165"/>
                  <a:gd name="connsiteX82" fmla="*/ 96254 w 743843"/>
                  <a:gd name="connsiteY82" fmla="*/ 539980 h 699165"/>
                  <a:gd name="connsiteX83" fmla="*/ 90961 w 743843"/>
                  <a:gd name="connsiteY83" fmla="*/ 534687 h 699165"/>
                  <a:gd name="connsiteX84" fmla="*/ 301362 w 743843"/>
                  <a:gd name="connsiteY84" fmla="*/ 534687 h 699165"/>
                  <a:gd name="connsiteX85" fmla="*/ 301362 w 743843"/>
                  <a:gd name="connsiteY85" fmla="*/ 503014 h 699165"/>
                  <a:gd name="connsiteX86" fmla="*/ 306655 w 743843"/>
                  <a:gd name="connsiteY86" fmla="*/ 497722 h 699165"/>
                  <a:gd name="connsiteX87" fmla="*/ 319212 w 743843"/>
                  <a:gd name="connsiteY87" fmla="*/ 497722 h 699165"/>
                  <a:gd name="connsiteX88" fmla="*/ 324506 w 743843"/>
                  <a:gd name="connsiteY88" fmla="*/ 503014 h 699165"/>
                  <a:gd name="connsiteX89" fmla="*/ 324506 w 743843"/>
                  <a:gd name="connsiteY89" fmla="*/ 534687 h 699165"/>
                  <a:gd name="connsiteX90" fmla="*/ 319212 w 743843"/>
                  <a:gd name="connsiteY90" fmla="*/ 539980 h 699165"/>
                  <a:gd name="connsiteX91" fmla="*/ 306655 w 743843"/>
                  <a:gd name="connsiteY91" fmla="*/ 539980 h 699165"/>
                  <a:gd name="connsiteX92" fmla="*/ 301362 w 743843"/>
                  <a:gd name="connsiteY92" fmla="*/ 534687 h 699165"/>
                  <a:gd name="connsiteX93" fmla="*/ 386133 w 743843"/>
                  <a:gd name="connsiteY93" fmla="*/ 391439 h 699165"/>
                  <a:gd name="connsiteX94" fmla="*/ 393657 w 743843"/>
                  <a:gd name="connsiteY94" fmla="*/ 398963 h 699165"/>
                  <a:gd name="connsiteX95" fmla="*/ 393657 w 743843"/>
                  <a:gd name="connsiteY95" fmla="*/ 493349 h 699165"/>
                  <a:gd name="connsiteX96" fmla="*/ 346295 w 743843"/>
                  <a:gd name="connsiteY96" fmla="*/ 502626 h 699165"/>
                  <a:gd name="connsiteX97" fmla="*/ 319213 w 743843"/>
                  <a:gd name="connsiteY97" fmla="*/ 475913 h 699165"/>
                  <a:gd name="connsiteX98" fmla="*/ 306656 w 743843"/>
                  <a:gd name="connsiteY98" fmla="*/ 475913 h 699165"/>
                  <a:gd name="connsiteX99" fmla="*/ 279554 w 743843"/>
                  <a:gd name="connsiteY99" fmla="*/ 503016 h 699165"/>
                  <a:gd name="connsiteX100" fmla="*/ 279554 w 743843"/>
                  <a:gd name="connsiteY100" fmla="*/ 513841 h 699165"/>
                  <a:gd name="connsiteX101" fmla="*/ 135915 w 743843"/>
                  <a:gd name="connsiteY101" fmla="*/ 513841 h 699165"/>
                  <a:gd name="connsiteX102" fmla="*/ 135915 w 743843"/>
                  <a:gd name="connsiteY102" fmla="*/ 503016 h 699165"/>
                  <a:gd name="connsiteX103" fmla="*/ 108812 w 743843"/>
                  <a:gd name="connsiteY103" fmla="*/ 475913 h 699165"/>
                  <a:gd name="connsiteX104" fmla="*/ 96255 w 743843"/>
                  <a:gd name="connsiteY104" fmla="*/ 475913 h 699165"/>
                  <a:gd name="connsiteX105" fmla="*/ 69173 w 743843"/>
                  <a:gd name="connsiteY105" fmla="*/ 502626 h 699165"/>
                  <a:gd name="connsiteX106" fmla="*/ 21811 w 743843"/>
                  <a:gd name="connsiteY106" fmla="*/ 493349 h 699165"/>
                  <a:gd name="connsiteX107" fmla="*/ 21811 w 743843"/>
                  <a:gd name="connsiteY107" fmla="*/ 398963 h 699165"/>
                  <a:gd name="connsiteX108" fmla="*/ 29335 w 743843"/>
                  <a:gd name="connsiteY108" fmla="*/ 391439 h 699165"/>
                  <a:gd name="connsiteX109" fmla="*/ 536113 w 743843"/>
                  <a:gd name="connsiteY109" fmla="*/ 21810 h 699165"/>
                  <a:gd name="connsiteX110" fmla="*/ 625572 w 743843"/>
                  <a:gd name="connsiteY110" fmla="*/ 95214 h 699165"/>
                  <a:gd name="connsiteX111" fmla="*/ 601125 w 743843"/>
                  <a:gd name="connsiteY111" fmla="*/ 95214 h 699165"/>
                  <a:gd name="connsiteX112" fmla="*/ 536113 w 743843"/>
                  <a:gd name="connsiteY112" fmla="*/ 45638 h 699165"/>
                  <a:gd name="connsiteX113" fmla="*/ 471103 w 743843"/>
                  <a:gd name="connsiteY113" fmla="*/ 95214 h 699165"/>
                  <a:gd name="connsiteX114" fmla="*/ 446636 w 743843"/>
                  <a:gd name="connsiteY114" fmla="*/ 95214 h 699165"/>
                  <a:gd name="connsiteX115" fmla="*/ 536113 w 743843"/>
                  <a:gd name="connsiteY115" fmla="*/ 21810 h 699165"/>
                  <a:gd name="connsiteX116" fmla="*/ 578085 w 743843"/>
                  <a:gd name="connsiteY116" fmla="*/ 95214 h 699165"/>
                  <a:gd name="connsiteX117" fmla="*/ 494135 w 743843"/>
                  <a:gd name="connsiteY117" fmla="*/ 95214 h 699165"/>
                  <a:gd name="connsiteX118" fmla="*/ 536113 w 743843"/>
                  <a:gd name="connsiteY118" fmla="*/ 67447 h 699165"/>
                  <a:gd name="connsiteX119" fmla="*/ 578085 w 743843"/>
                  <a:gd name="connsiteY119" fmla="*/ 95214 h 699165"/>
                  <a:gd name="connsiteX120" fmla="*/ 442484 w 743843"/>
                  <a:gd name="connsiteY120" fmla="*/ 260269 h 699165"/>
                  <a:gd name="connsiteX121" fmla="*/ 437191 w 743843"/>
                  <a:gd name="connsiteY121" fmla="*/ 265562 h 699165"/>
                  <a:gd name="connsiteX122" fmla="*/ 424634 w 743843"/>
                  <a:gd name="connsiteY122" fmla="*/ 265562 h 699165"/>
                  <a:gd name="connsiteX123" fmla="*/ 419340 w 743843"/>
                  <a:gd name="connsiteY123" fmla="*/ 260269 h 699165"/>
                  <a:gd name="connsiteX124" fmla="*/ 419340 w 743843"/>
                  <a:gd name="connsiteY124" fmla="*/ 228598 h 699165"/>
                  <a:gd name="connsiteX125" fmla="*/ 424634 w 743843"/>
                  <a:gd name="connsiteY125" fmla="*/ 223303 h 699165"/>
                  <a:gd name="connsiteX126" fmla="*/ 437191 w 743843"/>
                  <a:gd name="connsiteY126" fmla="*/ 223303 h 699165"/>
                  <a:gd name="connsiteX127" fmla="*/ 442484 w 743843"/>
                  <a:gd name="connsiteY127" fmla="*/ 228598 h 699165"/>
                  <a:gd name="connsiteX128" fmla="*/ 652885 w 743843"/>
                  <a:gd name="connsiteY128" fmla="*/ 260269 h 699165"/>
                  <a:gd name="connsiteX129" fmla="*/ 647592 w 743843"/>
                  <a:gd name="connsiteY129" fmla="*/ 265562 h 699165"/>
                  <a:gd name="connsiteX130" fmla="*/ 635035 w 743843"/>
                  <a:gd name="connsiteY130" fmla="*/ 265562 h 699165"/>
                  <a:gd name="connsiteX131" fmla="*/ 629741 w 743843"/>
                  <a:gd name="connsiteY131" fmla="*/ 260269 h 699165"/>
                  <a:gd name="connsiteX132" fmla="*/ 629741 w 743843"/>
                  <a:gd name="connsiteY132" fmla="*/ 228598 h 699165"/>
                  <a:gd name="connsiteX133" fmla="*/ 635035 w 743843"/>
                  <a:gd name="connsiteY133" fmla="*/ 223303 h 699165"/>
                  <a:gd name="connsiteX134" fmla="*/ 647592 w 743843"/>
                  <a:gd name="connsiteY134" fmla="*/ 223303 h 699165"/>
                  <a:gd name="connsiteX135" fmla="*/ 652885 w 743843"/>
                  <a:gd name="connsiteY135" fmla="*/ 228598 h 699165"/>
                  <a:gd name="connsiteX136" fmla="*/ 722038 w 743843"/>
                  <a:gd name="connsiteY136" fmla="*/ 218930 h 699165"/>
                  <a:gd name="connsiteX137" fmla="*/ 674676 w 743843"/>
                  <a:gd name="connsiteY137" fmla="*/ 228208 h 699165"/>
                  <a:gd name="connsiteX138" fmla="*/ 647594 w 743843"/>
                  <a:gd name="connsiteY138" fmla="*/ 201495 h 699165"/>
                  <a:gd name="connsiteX139" fmla="*/ 635037 w 743843"/>
                  <a:gd name="connsiteY139" fmla="*/ 201495 h 699165"/>
                  <a:gd name="connsiteX140" fmla="*/ 607934 w 743843"/>
                  <a:gd name="connsiteY140" fmla="*/ 228599 h 699165"/>
                  <a:gd name="connsiteX141" fmla="*/ 607934 w 743843"/>
                  <a:gd name="connsiteY141" fmla="*/ 239424 h 699165"/>
                  <a:gd name="connsiteX142" fmla="*/ 464295 w 743843"/>
                  <a:gd name="connsiteY142" fmla="*/ 239424 h 699165"/>
                  <a:gd name="connsiteX143" fmla="*/ 464295 w 743843"/>
                  <a:gd name="connsiteY143" fmla="*/ 228599 h 699165"/>
                  <a:gd name="connsiteX144" fmla="*/ 437193 w 743843"/>
                  <a:gd name="connsiteY144" fmla="*/ 201495 h 699165"/>
                  <a:gd name="connsiteX145" fmla="*/ 424636 w 743843"/>
                  <a:gd name="connsiteY145" fmla="*/ 201495 h 699165"/>
                  <a:gd name="connsiteX146" fmla="*/ 397554 w 743843"/>
                  <a:gd name="connsiteY146" fmla="*/ 228208 h 699165"/>
                  <a:gd name="connsiteX147" fmla="*/ 350192 w 743843"/>
                  <a:gd name="connsiteY147" fmla="*/ 218930 h 699165"/>
                  <a:gd name="connsiteX148" fmla="*/ 350192 w 743843"/>
                  <a:gd name="connsiteY148" fmla="*/ 124546 h 699165"/>
                  <a:gd name="connsiteX149" fmla="*/ 357716 w 743843"/>
                  <a:gd name="connsiteY149" fmla="*/ 117022 h 699165"/>
                  <a:gd name="connsiteX150" fmla="*/ 714514 w 743843"/>
                  <a:gd name="connsiteY150" fmla="*/ 117022 h 699165"/>
                  <a:gd name="connsiteX151" fmla="*/ 722038 w 743843"/>
                  <a:gd name="connsiteY151" fmla="*/ 124546 h 69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</a:cxnLst>
                <a:rect l="l" t="t" r="r" b="b"/>
                <a:pathLst>
                  <a:path w="743843" h="699165">
                    <a:moveTo>
                      <a:pt x="714514" y="95214"/>
                    </a:moveTo>
                    <a:lnTo>
                      <a:pt x="647742" y="95214"/>
                    </a:lnTo>
                    <a:cubicBezTo>
                      <a:pt x="639148" y="41326"/>
                      <a:pt x="592385" y="0"/>
                      <a:pt x="536114" y="0"/>
                    </a:cubicBezTo>
                    <a:cubicBezTo>
                      <a:pt x="479842" y="0"/>
                      <a:pt x="433062" y="41323"/>
                      <a:pt x="424469" y="95214"/>
                    </a:cubicBezTo>
                    <a:lnTo>
                      <a:pt x="357714" y="95214"/>
                    </a:lnTo>
                    <a:cubicBezTo>
                      <a:pt x="341540" y="95214"/>
                      <a:pt x="328382" y="108373"/>
                      <a:pt x="328382" y="124546"/>
                    </a:cubicBezTo>
                    <a:lnTo>
                      <a:pt x="328382" y="369630"/>
                    </a:lnTo>
                    <a:lnTo>
                      <a:pt x="319342" y="369630"/>
                    </a:lnTo>
                    <a:cubicBezTo>
                      <a:pt x="310747" y="315745"/>
                      <a:pt x="264003" y="274418"/>
                      <a:pt x="207734" y="274418"/>
                    </a:cubicBezTo>
                    <a:cubicBezTo>
                      <a:pt x="151463" y="274418"/>
                      <a:pt x="104699" y="315742"/>
                      <a:pt x="96107" y="369630"/>
                    </a:cubicBezTo>
                    <a:lnTo>
                      <a:pt x="29333" y="369630"/>
                    </a:lnTo>
                    <a:cubicBezTo>
                      <a:pt x="13158" y="369630"/>
                      <a:pt x="0" y="382790"/>
                      <a:pt x="0" y="398963"/>
                    </a:cubicBezTo>
                    <a:lnTo>
                      <a:pt x="0" y="669833"/>
                    </a:lnTo>
                    <a:cubicBezTo>
                      <a:pt x="0" y="686008"/>
                      <a:pt x="13160" y="699166"/>
                      <a:pt x="29333" y="699166"/>
                    </a:cubicBezTo>
                    <a:lnTo>
                      <a:pt x="386133" y="699166"/>
                    </a:lnTo>
                    <a:cubicBezTo>
                      <a:pt x="402307" y="699166"/>
                      <a:pt x="415466" y="686006"/>
                      <a:pt x="415466" y="669833"/>
                    </a:cubicBezTo>
                    <a:lnTo>
                      <a:pt x="415466" y="424749"/>
                    </a:lnTo>
                    <a:lnTo>
                      <a:pt x="627773" y="424749"/>
                    </a:lnTo>
                    <a:cubicBezTo>
                      <a:pt x="633796" y="424749"/>
                      <a:pt x="638678" y="419868"/>
                      <a:pt x="638678" y="413844"/>
                    </a:cubicBezTo>
                    <a:cubicBezTo>
                      <a:pt x="638678" y="407821"/>
                      <a:pt x="633796" y="402939"/>
                      <a:pt x="627773" y="402939"/>
                    </a:cubicBezTo>
                    <a:lnTo>
                      <a:pt x="415466" y="402939"/>
                    </a:lnTo>
                    <a:lnTo>
                      <a:pt x="415466" y="398963"/>
                    </a:lnTo>
                    <a:cubicBezTo>
                      <a:pt x="415466" y="382789"/>
                      <a:pt x="402306" y="369630"/>
                      <a:pt x="386133" y="369630"/>
                    </a:cubicBezTo>
                    <a:lnTo>
                      <a:pt x="350189" y="369630"/>
                    </a:lnTo>
                    <a:lnTo>
                      <a:pt x="350189" y="241205"/>
                    </a:lnTo>
                    <a:cubicBezTo>
                      <a:pt x="360762" y="243389"/>
                      <a:pt x="377166" y="246665"/>
                      <a:pt x="397531" y="250375"/>
                    </a:cubicBezTo>
                    <a:lnTo>
                      <a:pt x="397531" y="260269"/>
                    </a:lnTo>
                    <a:cubicBezTo>
                      <a:pt x="397531" y="275213"/>
                      <a:pt x="409689" y="287372"/>
                      <a:pt x="424633" y="287372"/>
                    </a:cubicBezTo>
                    <a:lnTo>
                      <a:pt x="437190" y="287372"/>
                    </a:lnTo>
                    <a:cubicBezTo>
                      <a:pt x="451737" y="287372"/>
                      <a:pt x="463609" y="275842"/>
                      <a:pt x="464233" y="261446"/>
                    </a:cubicBezTo>
                    <a:cubicBezTo>
                      <a:pt x="488097" y="264841"/>
                      <a:pt x="512103" y="266561"/>
                      <a:pt x="536111" y="266561"/>
                    </a:cubicBezTo>
                    <a:cubicBezTo>
                      <a:pt x="560119" y="266561"/>
                      <a:pt x="584127" y="264841"/>
                      <a:pt x="607990" y="261446"/>
                    </a:cubicBezTo>
                    <a:cubicBezTo>
                      <a:pt x="608613" y="275842"/>
                      <a:pt x="620485" y="287372"/>
                      <a:pt x="635032" y="287372"/>
                    </a:cubicBezTo>
                    <a:lnTo>
                      <a:pt x="647589" y="287372"/>
                    </a:lnTo>
                    <a:cubicBezTo>
                      <a:pt x="662533" y="287372"/>
                      <a:pt x="674692" y="275213"/>
                      <a:pt x="674692" y="260269"/>
                    </a:cubicBezTo>
                    <a:lnTo>
                      <a:pt x="674692" y="250374"/>
                    </a:lnTo>
                    <a:cubicBezTo>
                      <a:pt x="695056" y="246663"/>
                      <a:pt x="711463" y="243387"/>
                      <a:pt x="722035" y="241204"/>
                    </a:cubicBezTo>
                    <a:lnTo>
                      <a:pt x="722035" y="395414"/>
                    </a:lnTo>
                    <a:cubicBezTo>
                      <a:pt x="722035" y="399563"/>
                      <a:pt x="718660" y="402939"/>
                      <a:pt x="714511" y="402939"/>
                    </a:cubicBezTo>
                    <a:lnTo>
                      <a:pt x="678653" y="402939"/>
                    </a:lnTo>
                    <a:cubicBezTo>
                      <a:pt x="672630" y="402939"/>
                      <a:pt x="667749" y="407821"/>
                      <a:pt x="667749" y="413844"/>
                    </a:cubicBezTo>
                    <a:cubicBezTo>
                      <a:pt x="667749" y="419868"/>
                      <a:pt x="672630" y="424749"/>
                      <a:pt x="678653" y="424749"/>
                    </a:cubicBezTo>
                    <a:lnTo>
                      <a:pt x="714511" y="424749"/>
                    </a:lnTo>
                    <a:cubicBezTo>
                      <a:pt x="730685" y="424749"/>
                      <a:pt x="743843" y="411589"/>
                      <a:pt x="743843" y="395415"/>
                    </a:cubicBezTo>
                    <a:lnTo>
                      <a:pt x="743843" y="124546"/>
                    </a:lnTo>
                    <a:cubicBezTo>
                      <a:pt x="743846" y="108372"/>
                      <a:pt x="730686" y="95214"/>
                      <a:pt x="714514" y="95214"/>
                    </a:cubicBezTo>
                    <a:close/>
                    <a:moveTo>
                      <a:pt x="207734" y="296228"/>
                    </a:moveTo>
                    <a:cubicBezTo>
                      <a:pt x="251943" y="296228"/>
                      <a:pt x="288881" y="327834"/>
                      <a:pt x="297213" y="369630"/>
                    </a:cubicBezTo>
                    <a:lnTo>
                      <a:pt x="272750" y="369630"/>
                    </a:lnTo>
                    <a:cubicBezTo>
                      <a:pt x="264901" y="341088"/>
                      <a:pt x="238737" y="320056"/>
                      <a:pt x="207734" y="320056"/>
                    </a:cubicBezTo>
                    <a:cubicBezTo>
                      <a:pt x="176732" y="320056"/>
                      <a:pt x="150571" y="341090"/>
                      <a:pt x="142720" y="369630"/>
                    </a:cubicBezTo>
                    <a:lnTo>
                      <a:pt x="118240" y="369630"/>
                    </a:lnTo>
                    <a:cubicBezTo>
                      <a:pt x="126570" y="327831"/>
                      <a:pt x="163521" y="296228"/>
                      <a:pt x="207734" y="296228"/>
                    </a:cubicBezTo>
                    <a:close/>
                    <a:moveTo>
                      <a:pt x="249710" y="369630"/>
                    </a:moveTo>
                    <a:lnTo>
                      <a:pt x="165757" y="369630"/>
                    </a:lnTo>
                    <a:cubicBezTo>
                      <a:pt x="172722" y="353324"/>
                      <a:pt x="188909" y="341866"/>
                      <a:pt x="207734" y="341866"/>
                    </a:cubicBezTo>
                    <a:cubicBezTo>
                      <a:pt x="226558" y="341866"/>
                      <a:pt x="242744" y="353324"/>
                      <a:pt x="249710" y="369630"/>
                    </a:cubicBezTo>
                    <a:close/>
                    <a:moveTo>
                      <a:pt x="393657" y="669833"/>
                    </a:moveTo>
                    <a:cubicBezTo>
                      <a:pt x="393657" y="673983"/>
                      <a:pt x="390282" y="677358"/>
                      <a:pt x="386133" y="677358"/>
                    </a:cubicBezTo>
                    <a:lnTo>
                      <a:pt x="29333" y="677358"/>
                    </a:lnTo>
                    <a:cubicBezTo>
                      <a:pt x="25183" y="677358"/>
                      <a:pt x="21808" y="673983"/>
                      <a:pt x="21808" y="669833"/>
                    </a:cubicBezTo>
                    <a:lnTo>
                      <a:pt x="21808" y="515623"/>
                    </a:lnTo>
                    <a:cubicBezTo>
                      <a:pt x="32376" y="517805"/>
                      <a:pt x="48781" y="521082"/>
                      <a:pt x="69152" y="524792"/>
                    </a:cubicBezTo>
                    <a:lnTo>
                      <a:pt x="69152" y="534687"/>
                    </a:lnTo>
                    <a:cubicBezTo>
                      <a:pt x="69152" y="549631"/>
                      <a:pt x="81310" y="561790"/>
                      <a:pt x="96254" y="561790"/>
                    </a:cubicBezTo>
                    <a:lnTo>
                      <a:pt x="108811" y="561790"/>
                    </a:lnTo>
                    <a:cubicBezTo>
                      <a:pt x="123358" y="561790"/>
                      <a:pt x="135232" y="550260"/>
                      <a:pt x="135854" y="535863"/>
                    </a:cubicBezTo>
                    <a:cubicBezTo>
                      <a:pt x="159718" y="539259"/>
                      <a:pt x="183724" y="540978"/>
                      <a:pt x="207732" y="540978"/>
                    </a:cubicBezTo>
                    <a:cubicBezTo>
                      <a:pt x="231741" y="540978"/>
                      <a:pt x="255746" y="539258"/>
                      <a:pt x="279611" y="535863"/>
                    </a:cubicBezTo>
                    <a:cubicBezTo>
                      <a:pt x="280232" y="550259"/>
                      <a:pt x="292106" y="561790"/>
                      <a:pt x="306653" y="561790"/>
                    </a:cubicBezTo>
                    <a:lnTo>
                      <a:pt x="319210" y="561790"/>
                    </a:lnTo>
                    <a:cubicBezTo>
                      <a:pt x="334154" y="561790"/>
                      <a:pt x="346313" y="549631"/>
                      <a:pt x="346313" y="534687"/>
                    </a:cubicBezTo>
                    <a:lnTo>
                      <a:pt x="346313" y="524792"/>
                    </a:lnTo>
                    <a:cubicBezTo>
                      <a:pt x="366680" y="521082"/>
                      <a:pt x="383088" y="517805"/>
                      <a:pt x="393654" y="515623"/>
                    </a:cubicBezTo>
                    <a:lnTo>
                      <a:pt x="393654" y="669833"/>
                    </a:lnTo>
                    <a:close/>
                    <a:moveTo>
                      <a:pt x="90961" y="534687"/>
                    </a:moveTo>
                    <a:lnTo>
                      <a:pt x="90961" y="503014"/>
                    </a:lnTo>
                    <a:cubicBezTo>
                      <a:pt x="90961" y="500096"/>
                      <a:pt x="93335" y="497722"/>
                      <a:pt x="96254" y="497722"/>
                    </a:cubicBezTo>
                    <a:lnTo>
                      <a:pt x="108811" y="497722"/>
                    </a:lnTo>
                    <a:cubicBezTo>
                      <a:pt x="111729" y="497722"/>
                      <a:pt x="114105" y="500096"/>
                      <a:pt x="114105" y="503014"/>
                    </a:cubicBezTo>
                    <a:lnTo>
                      <a:pt x="114105" y="534687"/>
                    </a:lnTo>
                    <a:cubicBezTo>
                      <a:pt x="114105" y="537606"/>
                      <a:pt x="111731" y="539980"/>
                      <a:pt x="108811" y="539980"/>
                    </a:cubicBezTo>
                    <a:lnTo>
                      <a:pt x="96254" y="539980"/>
                    </a:lnTo>
                    <a:cubicBezTo>
                      <a:pt x="93335" y="539981"/>
                      <a:pt x="90961" y="537607"/>
                      <a:pt x="90961" y="534687"/>
                    </a:cubicBezTo>
                    <a:close/>
                    <a:moveTo>
                      <a:pt x="301362" y="534687"/>
                    </a:moveTo>
                    <a:lnTo>
                      <a:pt x="301362" y="503014"/>
                    </a:lnTo>
                    <a:cubicBezTo>
                      <a:pt x="301362" y="500096"/>
                      <a:pt x="303736" y="497722"/>
                      <a:pt x="306655" y="497722"/>
                    </a:cubicBezTo>
                    <a:lnTo>
                      <a:pt x="319212" y="497722"/>
                    </a:lnTo>
                    <a:cubicBezTo>
                      <a:pt x="322130" y="497722"/>
                      <a:pt x="324506" y="500096"/>
                      <a:pt x="324506" y="503014"/>
                    </a:cubicBezTo>
                    <a:lnTo>
                      <a:pt x="324506" y="534687"/>
                    </a:lnTo>
                    <a:cubicBezTo>
                      <a:pt x="324506" y="537606"/>
                      <a:pt x="322132" y="539980"/>
                      <a:pt x="319212" y="539980"/>
                    </a:cubicBezTo>
                    <a:lnTo>
                      <a:pt x="306655" y="539980"/>
                    </a:lnTo>
                    <a:cubicBezTo>
                      <a:pt x="303735" y="539981"/>
                      <a:pt x="301362" y="537607"/>
                      <a:pt x="301362" y="534687"/>
                    </a:cubicBezTo>
                    <a:close/>
                    <a:moveTo>
                      <a:pt x="386133" y="391439"/>
                    </a:moveTo>
                    <a:cubicBezTo>
                      <a:pt x="390282" y="391439"/>
                      <a:pt x="393657" y="394814"/>
                      <a:pt x="393657" y="398963"/>
                    </a:cubicBezTo>
                    <a:lnTo>
                      <a:pt x="393657" y="493349"/>
                    </a:lnTo>
                    <a:cubicBezTo>
                      <a:pt x="384300" y="495311"/>
                      <a:pt x="367717" y="498685"/>
                      <a:pt x="346295" y="502626"/>
                    </a:cubicBezTo>
                    <a:cubicBezTo>
                      <a:pt x="346085" y="487863"/>
                      <a:pt x="334025" y="475913"/>
                      <a:pt x="319213" y="475913"/>
                    </a:cubicBezTo>
                    <a:lnTo>
                      <a:pt x="306656" y="475913"/>
                    </a:lnTo>
                    <a:cubicBezTo>
                      <a:pt x="291713" y="475913"/>
                      <a:pt x="279554" y="488072"/>
                      <a:pt x="279554" y="503016"/>
                    </a:cubicBezTo>
                    <a:lnTo>
                      <a:pt x="279554" y="513841"/>
                    </a:lnTo>
                    <a:cubicBezTo>
                      <a:pt x="231882" y="520925"/>
                      <a:pt x="183586" y="520925"/>
                      <a:pt x="135915" y="513841"/>
                    </a:cubicBezTo>
                    <a:lnTo>
                      <a:pt x="135915" y="503016"/>
                    </a:lnTo>
                    <a:cubicBezTo>
                      <a:pt x="135915" y="488072"/>
                      <a:pt x="123756" y="475913"/>
                      <a:pt x="108812" y="475913"/>
                    </a:cubicBezTo>
                    <a:lnTo>
                      <a:pt x="96255" y="475913"/>
                    </a:lnTo>
                    <a:cubicBezTo>
                      <a:pt x="81442" y="475913"/>
                      <a:pt x="69384" y="487863"/>
                      <a:pt x="69173" y="502626"/>
                    </a:cubicBezTo>
                    <a:cubicBezTo>
                      <a:pt x="47757" y="498686"/>
                      <a:pt x="31172" y="495311"/>
                      <a:pt x="21811" y="493349"/>
                    </a:cubicBezTo>
                    <a:lnTo>
                      <a:pt x="21811" y="398963"/>
                    </a:lnTo>
                    <a:cubicBezTo>
                      <a:pt x="21811" y="394814"/>
                      <a:pt x="25186" y="391439"/>
                      <a:pt x="29335" y="391439"/>
                    </a:cubicBezTo>
                    <a:close/>
                    <a:moveTo>
                      <a:pt x="536113" y="21810"/>
                    </a:moveTo>
                    <a:cubicBezTo>
                      <a:pt x="580320" y="21810"/>
                      <a:pt x="617240" y="53419"/>
                      <a:pt x="625572" y="95214"/>
                    </a:cubicBezTo>
                    <a:lnTo>
                      <a:pt x="601125" y="95214"/>
                    </a:lnTo>
                    <a:cubicBezTo>
                      <a:pt x="593274" y="66672"/>
                      <a:pt x="567116" y="45638"/>
                      <a:pt x="536113" y="45638"/>
                    </a:cubicBezTo>
                    <a:cubicBezTo>
                      <a:pt x="505111" y="45638"/>
                      <a:pt x="478954" y="66673"/>
                      <a:pt x="471103" y="95214"/>
                    </a:cubicBezTo>
                    <a:lnTo>
                      <a:pt x="446636" y="95214"/>
                    </a:lnTo>
                    <a:cubicBezTo>
                      <a:pt x="454969" y="53416"/>
                      <a:pt x="491903" y="21810"/>
                      <a:pt x="536113" y="21810"/>
                    </a:cubicBezTo>
                    <a:close/>
                    <a:moveTo>
                      <a:pt x="578085" y="95214"/>
                    </a:moveTo>
                    <a:lnTo>
                      <a:pt x="494135" y="95214"/>
                    </a:lnTo>
                    <a:cubicBezTo>
                      <a:pt x="501101" y="78907"/>
                      <a:pt x="517290" y="67447"/>
                      <a:pt x="536113" y="67447"/>
                    </a:cubicBezTo>
                    <a:cubicBezTo>
                      <a:pt x="554935" y="67446"/>
                      <a:pt x="571120" y="78907"/>
                      <a:pt x="578085" y="95214"/>
                    </a:cubicBezTo>
                    <a:close/>
                    <a:moveTo>
                      <a:pt x="442484" y="260269"/>
                    </a:moveTo>
                    <a:cubicBezTo>
                      <a:pt x="442484" y="263188"/>
                      <a:pt x="440110" y="265562"/>
                      <a:pt x="437191" y="265562"/>
                    </a:cubicBezTo>
                    <a:lnTo>
                      <a:pt x="424634" y="265562"/>
                    </a:lnTo>
                    <a:cubicBezTo>
                      <a:pt x="421716" y="265562"/>
                      <a:pt x="419340" y="263188"/>
                      <a:pt x="419340" y="260269"/>
                    </a:cubicBezTo>
                    <a:lnTo>
                      <a:pt x="419340" y="228598"/>
                    </a:lnTo>
                    <a:cubicBezTo>
                      <a:pt x="419340" y="225679"/>
                      <a:pt x="421714" y="223303"/>
                      <a:pt x="424634" y="223303"/>
                    </a:cubicBezTo>
                    <a:lnTo>
                      <a:pt x="437191" y="223303"/>
                    </a:lnTo>
                    <a:cubicBezTo>
                      <a:pt x="440111" y="223303"/>
                      <a:pt x="442484" y="225679"/>
                      <a:pt x="442484" y="228598"/>
                    </a:cubicBezTo>
                    <a:close/>
                    <a:moveTo>
                      <a:pt x="652885" y="260269"/>
                    </a:moveTo>
                    <a:cubicBezTo>
                      <a:pt x="652885" y="263188"/>
                      <a:pt x="650511" y="265562"/>
                      <a:pt x="647592" y="265562"/>
                    </a:cubicBezTo>
                    <a:lnTo>
                      <a:pt x="635035" y="265562"/>
                    </a:lnTo>
                    <a:cubicBezTo>
                      <a:pt x="632115" y="265562"/>
                      <a:pt x="629741" y="263188"/>
                      <a:pt x="629741" y="260269"/>
                    </a:cubicBezTo>
                    <a:lnTo>
                      <a:pt x="629741" y="228598"/>
                    </a:lnTo>
                    <a:cubicBezTo>
                      <a:pt x="629741" y="225679"/>
                      <a:pt x="632115" y="223303"/>
                      <a:pt x="635035" y="223303"/>
                    </a:cubicBezTo>
                    <a:lnTo>
                      <a:pt x="647592" y="223303"/>
                    </a:lnTo>
                    <a:cubicBezTo>
                      <a:pt x="650511" y="223303"/>
                      <a:pt x="652885" y="225679"/>
                      <a:pt x="652885" y="228598"/>
                    </a:cubicBezTo>
                    <a:close/>
                    <a:moveTo>
                      <a:pt x="722038" y="218930"/>
                    </a:moveTo>
                    <a:cubicBezTo>
                      <a:pt x="712677" y="220893"/>
                      <a:pt x="696089" y="224268"/>
                      <a:pt x="674676" y="228208"/>
                    </a:cubicBezTo>
                    <a:cubicBezTo>
                      <a:pt x="674464" y="213443"/>
                      <a:pt x="662405" y="201495"/>
                      <a:pt x="647594" y="201495"/>
                    </a:cubicBezTo>
                    <a:lnTo>
                      <a:pt x="635037" y="201495"/>
                    </a:lnTo>
                    <a:cubicBezTo>
                      <a:pt x="620093" y="201495"/>
                      <a:pt x="607934" y="213654"/>
                      <a:pt x="607934" y="228599"/>
                    </a:cubicBezTo>
                    <a:lnTo>
                      <a:pt x="607934" y="239424"/>
                    </a:lnTo>
                    <a:cubicBezTo>
                      <a:pt x="560264" y="246509"/>
                      <a:pt x="511965" y="246509"/>
                      <a:pt x="464295" y="239424"/>
                    </a:cubicBezTo>
                    <a:lnTo>
                      <a:pt x="464295" y="228599"/>
                    </a:lnTo>
                    <a:cubicBezTo>
                      <a:pt x="464295" y="213654"/>
                      <a:pt x="452136" y="201495"/>
                      <a:pt x="437193" y="201495"/>
                    </a:cubicBezTo>
                    <a:lnTo>
                      <a:pt x="424636" y="201495"/>
                    </a:lnTo>
                    <a:cubicBezTo>
                      <a:pt x="409823" y="201495"/>
                      <a:pt x="397764" y="213445"/>
                      <a:pt x="397554" y="228208"/>
                    </a:cubicBezTo>
                    <a:cubicBezTo>
                      <a:pt x="376138" y="224267"/>
                      <a:pt x="359552" y="220893"/>
                      <a:pt x="350192" y="218930"/>
                    </a:cubicBezTo>
                    <a:lnTo>
                      <a:pt x="350192" y="124546"/>
                    </a:lnTo>
                    <a:cubicBezTo>
                      <a:pt x="350192" y="120397"/>
                      <a:pt x="353567" y="117022"/>
                      <a:pt x="357716" y="117022"/>
                    </a:cubicBezTo>
                    <a:lnTo>
                      <a:pt x="714514" y="117022"/>
                    </a:lnTo>
                    <a:cubicBezTo>
                      <a:pt x="718663" y="117022"/>
                      <a:pt x="722038" y="120397"/>
                      <a:pt x="722038" y="124546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79310D6-9381-AD7D-1401-0BAB728D1FFD}"/>
                  </a:ext>
                </a:extLst>
              </p:cNvPr>
              <p:cNvSpPr/>
              <p:nvPr/>
            </p:nvSpPr>
            <p:spPr>
              <a:xfrm>
                <a:off x="5652315" y="5693069"/>
                <a:ext cx="226849" cy="240709"/>
              </a:xfrm>
              <a:custGeom>
                <a:avLst/>
                <a:gdLst>
                  <a:gd name="connsiteX0" fmla="*/ 172254 w 226849"/>
                  <a:gd name="connsiteY0" fmla="*/ 14053 h 240709"/>
                  <a:gd name="connsiteX1" fmla="*/ 143934 w 226849"/>
                  <a:gd name="connsiteY1" fmla="*/ 0 h 240709"/>
                  <a:gd name="connsiteX2" fmla="*/ 115693 w 226849"/>
                  <a:gd name="connsiteY2" fmla="*/ 13949 h 240709"/>
                  <a:gd name="connsiteX3" fmla="*/ 68088 w 226849"/>
                  <a:gd name="connsiteY3" fmla="*/ 76150 h 240709"/>
                  <a:gd name="connsiteX4" fmla="*/ 74716 w 226849"/>
                  <a:gd name="connsiteY4" fmla="*/ 126001 h 240709"/>
                  <a:gd name="connsiteX5" fmla="*/ 101013 w 226849"/>
                  <a:gd name="connsiteY5" fmla="*/ 133013 h 240709"/>
                  <a:gd name="connsiteX6" fmla="*/ 108372 w 226849"/>
                  <a:gd name="connsiteY6" fmla="*/ 131234 h 240709"/>
                  <a:gd name="connsiteX7" fmla="*/ 108372 w 226849"/>
                  <a:gd name="connsiteY7" fmla="*/ 156081 h 240709"/>
                  <a:gd name="connsiteX8" fmla="*/ 94867 w 226849"/>
                  <a:gd name="connsiteY8" fmla="*/ 169587 h 240709"/>
                  <a:gd name="connsiteX9" fmla="*/ 35562 w 226849"/>
                  <a:gd name="connsiteY9" fmla="*/ 169587 h 240709"/>
                  <a:gd name="connsiteX10" fmla="*/ 0 w 226849"/>
                  <a:gd name="connsiteY10" fmla="*/ 205148 h 240709"/>
                  <a:gd name="connsiteX11" fmla="*/ 35562 w 226849"/>
                  <a:gd name="connsiteY11" fmla="*/ 240710 h 240709"/>
                  <a:gd name="connsiteX12" fmla="*/ 94867 w 226849"/>
                  <a:gd name="connsiteY12" fmla="*/ 240710 h 240709"/>
                  <a:gd name="connsiteX13" fmla="*/ 179495 w 226849"/>
                  <a:gd name="connsiteY13" fmla="*/ 156081 h 240709"/>
                  <a:gd name="connsiteX14" fmla="*/ 179495 w 226849"/>
                  <a:gd name="connsiteY14" fmla="*/ 131518 h 240709"/>
                  <a:gd name="connsiteX15" fmla="*/ 191318 w 226849"/>
                  <a:gd name="connsiteY15" fmla="*/ 133507 h 240709"/>
                  <a:gd name="connsiteX16" fmla="*/ 212808 w 226849"/>
                  <a:gd name="connsiteY16" fmla="*/ 126266 h 240709"/>
                  <a:gd name="connsiteX17" fmla="*/ 219623 w 226849"/>
                  <a:gd name="connsiteY17" fmla="*/ 76440 h 240709"/>
                  <a:gd name="connsiteX18" fmla="*/ 199620 w 226849"/>
                  <a:gd name="connsiteY18" fmla="*/ 108895 h 240709"/>
                  <a:gd name="connsiteX19" fmla="*/ 180348 w 226849"/>
                  <a:gd name="connsiteY19" fmla="*/ 106260 h 240709"/>
                  <a:gd name="connsiteX20" fmla="*/ 177274 w 226849"/>
                  <a:gd name="connsiteY20" fmla="*/ 102212 h 240709"/>
                  <a:gd name="connsiteX21" fmla="*/ 165111 w 226849"/>
                  <a:gd name="connsiteY21" fmla="*/ 98472 h 240709"/>
                  <a:gd name="connsiteX22" fmla="*/ 157685 w 226849"/>
                  <a:gd name="connsiteY22" fmla="*/ 108808 h 240709"/>
                  <a:gd name="connsiteX23" fmla="*/ 157685 w 226849"/>
                  <a:gd name="connsiteY23" fmla="*/ 156083 h 240709"/>
                  <a:gd name="connsiteX24" fmla="*/ 94867 w 226849"/>
                  <a:gd name="connsiteY24" fmla="*/ 218901 h 240709"/>
                  <a:gd name="connsiteX25" fmla="*/ 35562 w 226849"/>
                  <a:gd name="connsiteY25" fmla="*/ 218901 h 240709"/>
                  <a:gd name="connsiteX26" fmla="*/ 21810 w 226849"/>
                  <a:gd name="connsiteY26" fmla="*/ 205149 h 240709"/>
                  <a:gd name="connsiteX27" fmla="*/ 35562 w 226849"/>
                  <a:gd name="connsiteY27" fmla="*/ 191398 h 240709"/>
                  <a:gd name="connsiteX28" fmla="*/ 94867 w 226849"/>
                  <a:gd name="connsiteY28" fmla="*/ 191398 h 240709"/>
                  <a:gd name="connsiteX29" fmla="*/ 130182 w 226849"/>
                  <a:gd name="connsiteY29" fmla="*/ 156083 h 240709"/>
                  <a:gd name="connsiteX30" fmla="*/ 130182 w 226849"/>
                  <a:gd name="connsiteY30" fmla="*/ 108347 h 240709"/>
                  <a:gd name="connsiteX31" fmla="*/ 122775 w 226849"/>
                  <a:gd name="connsiteY31" fmla="*/ 98019 h 240709"/>
                  <a:gd name="connsiteX32" fmla="*/ 110618 w 226849"/>
                  <a:gd name="connsiteY32" fmla="*/ 101720 h 240709"/>
                  <a:gd name="connsiteX33" fmla="*/ 98140 w 226849"/>
                  <a:gd name="connsiteY33" fmla="*/ 111397 h 240709"/>
                  <a:gd name="connsiteX34" fmla="*/ 87971 w 226849"/>
                  <a:gd name="connsiteY34" fmla="*/ 108684 h 240709"/>
                  <a:gd name="connsiteX35" fmla="*/ 85407 w 226849"/>
                  <a:gd name="connsiteY35" fmla="*/ 89407 h 240709"/>
                  <a:gd name="connsiteX36" fmla="*/ 133010 w 226849"/>
                  <a:gd name="connsiteY36" fmla="*/ 27206 h 240709"/>
                  <a:gd name="connsiteX37" fmla="*/ 143956 w 226849"/>
                  <a:gd name="connsiteY37" fmla="*/ 21810 h 240709"/>
                  <a:gd name="connsiteX38" fmla="*/ 154884 w 226849"/>
                  <a:gd name="connsiteY38" fmla="*/ 27245 h 240709"/>
                  <a:gd name="connsiteX39" fmla="*/ 202251 w 226849"/>
                  <a:gd name="connsiteY39" fmla="*/ 89629 h 240709"/>
                  <a:gd name="connsiteX40" fmla="*/ 199620 w 226849"/>
                  <a:gd name="connsiteY40" fmla="*/ 108895 h 24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6849" h="240709">
                    <a:moveTo>
                      <a:pt x="172254" y="14053"/>
                    </a:moveTo>
                    <a:cubicBezTo>
                      <a:pt x="165586" y="5275"/>
                      <a:pt x="155024" y="22"/>
                      <a:pt x="143934" y="0"/>
                    </a:cubicBezTo>
                    <a:cubicBezTo>
                      <a:pt x="132938" y="0"/>
                      <a:pt x="122379" y="5214"/>
                      <a:pt x="115693" y="13949"/>
                    </a:cubicBezTo>
                    <a:lnTo>
                      <a:pt x="68088" y="76150"/>
                    </a:lnTo>
                    <a:cubicBezTo>
                      <a:pt x="56171" y="91721"/>
                      <a:pt x="59145" y="114084"/>
                      <a:pt x="74716" y="126001"/>
                    </a:cubicBezTo>
                    <a:cubicBezTo>
                      <a:pt x="82257" y="131776"/>
                      <a:pt x="91602" y="134263"/>
                      <a:pt x="101013" y="133013"/>
                    </a:cubicBezTo>
                    <a:cubicBezTo>
                      <a:pt x="103554" y="132675"/>
                      <a:pt x="106017" y="132078"/>
                      <a:pt x="108372" y="131234"/>
                    </a:cubicBezTo>
                    <a:lnTo>
                      <a:pt x="108372" y="156081"/>
                    </a:lnTo>
                    <a:cubicBezTo>
                      <a:pt x="108372" y="163528"/>
                      <a:pt x="102314" y="169587"/>
                      <a:pt x="94867" y="169587"/>
                    </a:cubicBezTo>
                    <a:lnTo>
                      <a:pt x="35562" y="169587"/>
                    </a:lnTo>
                    <a:cubicBezTo>
                      <a:pt x="15953" y="169587"/>
                      <a:pt x="0" y="185539"/>
                      <a:pt x="0" y="205148"/>
                    </a:cubicBezTo>
                    <a:cubicBezTo>
                      <a:pt x="0" y="224756"/>
                      <a:pt x="15953" y="240710"/>
                      <a:pt x="35562" y="240710"/>
                    </a:cubicBezTo>
                    <a:lnTo>
                      <a:pt x="94867" y="240710"/>
                    </a:lnTo>
                    <a:cubicBezTo>
                      <a:pt x="141530" y="240710"/>
                      <a:pt x="179495" y="202746"/>
                      <a:pt x="179495" y="156081"/>
                    </a:cubicBezTo>
                    <a:lnTo>
                      <a:pt x="179495" y="131518"/>
                    </a:lnTo>
                    <a:cubicBezTo>
                      <a:pt x="183229" y="132823"/>
                      <a:pt x="187214" y="133507"/>
                      <a:pt x="191318" y="133507"/>
                    </a:cubicBezTo>
                    <a:cubicBezTo>
                      <a:pt x="199134" y="133507"/>
                      <a:pt x="206564" y="131004"/>
                      <a:pt x="212808" y="126266"/>
                    </a:cubicBezTo>
                    <a:cubicBezTo>
                      <a:pt x="228423" y="114410"/>
                      <a:pt x="231481" y="92058"/>
                      <a:pt x="219623" y="76440"/>
                    </a:cubicBezTo>
                    <a:close/>
                    <a:moveTo>
                      <a:pt x="199620" y="108895"/>
                    </a:moveTo>
                    <a:cubicBezTo>
                      <a:pt x="193362" y="113644"/>
                      <a:pt x="185255" y="112722"/>
                      <a:pt x="180348" y="106260"/>
                    </a:cubicBezTo>
                    <a:cubicBezTo>
                      <a:pt x="180346" y="106258"/>
                      <a:pt x="177274" y="102212"/>
                      <a:pt x="177274" y="102212"/>
                    </a:cubicBezTo>
                    <a:cubicBezTo>
                      <a:pt x="174442" y="98486"/>
                      <a:pt x="169548" y="96980"/>
                      <a:pt x="165111" y="98472"/>
                    </a:cubicBezTo>
                    <a:cubicBezTo>
                      <a:pt x="160674" y="99966"/>
                      <a:pt x="157685" y="104127"/>
                      <a:pt x="157685" y="108808"/>
                    </a:cubicBezTo>
                    <a:lnTo>
                      <a:pt x="157685" y="156083"/>
                    </a:lnTo>
                    <a:cubicBezTo>
                      <a:pt x="157685" y="190722"/>
                      <a:pt x="129506" y="218901"/>
                      <a:pt x="94867" y="218901"/>
                    </a:cubicBezTo>
                    <a:lnTo>
                      <a:pt x="35562" y="218901"/>
                    </a:lnTo>
                    <a:cubicBezTo>
                      <a:pt x="27979" y="218901"/>
                      <a:pt x="21810" y="212733"/>
                      <a:pt x="21810" y="205149"/>
                    </a:cubicBezTo>
                    <a:cubicBezTo>
                      <a:pt x="21810" y="197567"/>
                      <a:pt x="27979" y="191398"/>
                      <a:pt x="35562" y="191398"/>
                    </a:cubicBezTo>
                    <a:lnTo>
                      <a:pt x="94867" y="191398"/>
                    </a:lnTo>
                    <a:cubicBezTo>
                      <a:pt x="114339" y="191398"/>
                      <a:pt x="130182" y="175555"/>
                      <a:pt x="130182" y="156083"/>
                    </a:cubicBezTo>
                    <a:lnTo>
                      <a:pt x="130182" y="108347"/>
                    </a:lnTo>
                    <a:cubicBezTo>
                      <a:pt x="130182" y="103674"/>
                      <a:pt x="127203" y="99518"/>
                      <a:pt x="122775" y="98019"/>
                    </a:cubicBezTo>
                    <a:cubicBezTo>
                      <a:pt x="118354" y="96523"/>
                      <a:pt x="113460" y="98008"/>
                      <a:pt x="110618" y="101720"/>
                    </a:cubicBezTo>
                    <a:cubicBezTo>
                      <a:pt x="107417" y="105898"/>
                      <a:pt x="104018" y="110615"/>
                      <a:pt x="98140" y="111397"/>
                    </a:cubicBezTo>
                    <a:cubicBezTo>
                      <a:pt x="94503" y="111882"/>
                      <a:pt x="90890" y="110919"/>
                      <a:pt x="87971" y="108684"/>
                    </a:cubicBezTo>
                    <a:cubicBezTo>
                      <a:pt x="81948" y="104076"/>
                      <a:pt x="80797" y="95427"/>
                      <a:pt x="85407" y="89407"/>
                    </a:cubicBezTo>
                    <a:lnTo>
                      <a:pt x="133010" y="27206"/>
                    </a:lnTo>
                    <a:cubicBezTo>
                      <a:pt x="135598" y="23828"/>
                      <a:pt x="139682" y="21810"/>
                      <a:pt x="143956" y="21810"/>
                    </a:cubicBezTo>
                    <a:cubicBezTo>
                      <a:pt x="148222" y="21819"/>
                      <a:pt x="152307" y="23852"/>
                      <a:pt x="154884" y="27245"/>
                    </a:cubicBezTo>
                    <a:lnTo>
                      <a:pt x="202251" y="89629"/>
                    </a:lnTo>
                    <a:cubicBezTo>
                      <a:pt x="206839" y="95668"/>
                      <a:pt x="205656" y="104313"/>
                      <a:pt x="199620" y="10889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59BC1FB0-D820-BCF4-93B4-75E79B731AEC}"/>
                  </a:ext>
                </a:extLst>
              </p:cNvPr>
              <p:cNvSpPr/>
              <p:nvPr/>
            </p:nvSpPr>
            <p:spPr>
              <a:xfrm>
                <a:off x="5271738" y="5234690"/>
                <a:ext cx="226845" cy="240708"/>
              </a:xfrm>
              <a:custGeom>
                <a:avLst/>
                <a:gdLst>
                  <a:gd name="connsiteX0" fmla="*/ 54595 w 226845"/>
                  <a:gd name="connsiteY0" fmla="*/ 226657 h 240708"/>
                  <a:gd name="connsiteX1" fmla="*/ 82915 w 226845"/>
                  <a:gd name="connsiteY1" fmla="*/ 240708 h 240708"/>
                  <a:gd name="connsiteX2" fmla="*/ 111156 w 226845"/>
                  <a:gd name="connsiteY2" fmla="*/ 226761 h 240708"/>
                  <a:gd name="connsiteX3" fmla="*/ 158761 w 226845"/>
                  <a:gd name="connsiteY3" fmla="*/ 164559 h 240708"/>
                  <a:gd name="connsiteX4" fmla="*/ 152134 w 226845"/>
                  <a:gd name="connsiteY4" fmla="*/ 114708 h 240708"/>
                  <a:gd name="connsiteX5" fmla="*/ 125834 w 226845"/>
                  <a:gd name="connsiteY5" fmla="*/ 107694 h 240708"/>
                  <a:gd name="connsiteX6" fmla="*/ 118477 w 226845"/>
                  <a:gd name="connsiteY6" fmla="*/ 109473 h 240708"/>
                  <a:gd name="connsiteX7" fmla="*/ 118477 w 226845"/>
                  <a:gd name="connsiteY7" fmla="*/ 84628 h 240708"/>
                  <a:gd name="connsiteX8" fmla="*/ 131982 w 226845"/>
                  <a:gd name="connsiteY8" fmla="*/ 71123 h 240708"/>
                  <a:gd name="connsiteX9" fmla="*/ 191285 w 226845"/>
                  <a:gd name="connsiteY9" fmla="*/ 71123 h 240708"/>
                  <a:gd name="connsiteX10" fmla="*/ 226846 w 226845"/>
                  <a:gd name="connsiteY10" fmla="*/ 35561 h 240708"/>
                  <a:gd name="connsiteX11" fmla="*/ 191285 w 226845"/>
                  <a:gd name="connsiteY11" fmla="*/ 0 h 240708"/>
                  <a:gd name="connsiteX12" fmla="*/ 169283 w 226845"/>
                  <a:gd name="connsiteY12" fmla="*/ 0 h 240708"/>
                  <a:gd name="connsiteX13" fmla="*/ 158379 w 226845"/>
                  <a:gd name="connsiteY13" fmla="*/ 10905 h 240708"/>
                  <a:gd name="connsiteX14" fmla="*/ 169283 w 226845"/>
                  <a:gd name="connsiteY14" fmla="*/ 21810 h 240708"/>
                  <a:gd name="connsiteX15" fmla="*/ 191285 w 226845"/>
                  <a:gd name="connsiteY15" fmla="*/ 21810 h 240708"/>
                  <a:gd name="connsiteX16" fmla="*/ 205036 w 226845"/>
                  <a:gd name="connsiteY16" fmla="*/ 35561 h 240708"/>
                  <a:gd name="connsiteX17" fmla="*/ 191285 w 226845"/>
                  <a:gd name="connsiteY17" fmla="*/ 49313 h 240708"/>
                  <a:gd name="connsiteX18" fmla="*/ 131982 w 226845"/>
                  <a:gd name="connsiteY18" fmla="*/ 49313 h 240708"/>
                  <a:gd name="connsiteX19" fmla="*/ 96667 w 226845"/>
                  <a:gd name="connsiteY19" fmla="*/ 84628 h 240708"/>
                  <a:gd name="connsiteX20" fmla="*/ 96667 w 226845"/>
                  <a:gd name="connsiteY20" fmla="*/ 132362 h 240708"/>
                  <a:gd name="connsiteX21" fmla="*/ 104073 w 226845"/>
                  <a:gd name="connsiteY21" fmla="*/ 142691 h 240708"/>
                  <a:gd name="connsiteX22" fmla="*/ 116232 w 226845"/>
                  <a:gd name="connsiteY22" fmla="*/ 138990 h 240708"/>
                  <a:gd name="connsiteX23" fmla="*/ 119600 w 226845"/>
                  <a:gd name="connsiteY23" fmla="*/ 134588 h 240708"/>
                  <a:gd name="connsiteX24" fmla="*/ 138877 w 226845"/>
                  <a:gd name="connsiteY24" fmla="*/ 132027 h 240708"/>
                  <a:gd name="connsiteX25" fmla="*/ 141442 w 226845"/>
                  <a:gd name="connsiteY25" fmla="*/ 151304 h 240708"/>
                  <a:gd name="connsiteX26" fmla="*/ 93838 w 226845"/>
                  <a:gd name="connsiteY26" fmla="*/ 213504 h 240708"/>
                  <a:gd name="connsiteX27" fmla="*/ 82890 w 226845"/>
                  <a:gd name="connsiteY27" fmla="*/ 218900 h 240708"/>
                  <a:gd name="connsiteX28" fmla="*/ 71963 w 226845"/>
                  <a:gd name="connsiteY28" fmla="*/ 213466 h 240708"/>
                  <a:gd name="connsiteX29" fmla="*/ 24597 w 226845"/>
                  <a:gd name="connsiteY29" fmla="*/ 151082 h 240708"/>
                  <a:gd name="connsiteX30" fmla="*/ 27229 w 226845"/>
                  <a:gd name="connsiteY30" fmla="*/ 131815 h 240708"/>
                  <a:gd name="connsiteX31" fmla="*/ 46499 w 226845"/>
                  <a:gd name="connsiteY31" fmla="*/ 134447 h 240708"/>
                  <a:gd name="connsiteX32" fmla="*/ 49574 w 226845"/>
                  <a:gd name="connsiteY32" fmla="*/ 138496 h 240708"/>
                  <a:gd name="connsiteX33" fmla="*/ 61738 w 226845"/>
                  <a:gd name="connsiteY33" fmla="*/ 142237 h 240708"/>
                  <a:gd name="connsiteX34" fmla="*/ 69164 w 226845"/>
                  <a:gd name="connsiteY34" fmla="*/ 131902 h 240708"/>
                  <a:gd name="connsiteX35" fmla="*/ 69164 w 226845"/>
                  <a:gd name="connsiteY35" fmla="*/ 84627 h 240708"/>
                  <a:gd name="connsiteX36" fmla="*/ 120954 w 226845"/>
                  <a:gd name="connsiteY36" fmla="*/ 22774 h 240708"/>
                  <a:gd name="connsiteX37" fmla="*/ 129781 w 226845"/>
                  <a:gd name="connsiteY37" fmla="*/ 10131 h 240708"/>
                  <a:gd name="connsiteX38" fmla="*/ 117137 w 226845"/>
                  <a:gd name="connsiteY38" fmla="*/ 1303 h 240708"/>
                  <a:gd name="connsiteX39" fmla="*/ 47354 w 226845"/>
                  <a:gd name="connsiteY39" fmla="*/ 84627 h 240708"/>
                  <a:gd name="connsiteX40" fmla="*/ 47354 w 226845"/>
                  <a:gd name="connsiteY40" fmla="*/ 109190 h 240708"/>
                  <a:gd name="connsiteX41" fmla="*/ 35531 w 226845"/>
                  <a:gd name="connsiteY41" fmla="*/ 107201 h 240708"/>
                  <a:gd name="connsiteX42" fmla="*/ 14040 w 226845"/>
                  <a:gd name="connsiteY42" fmla="*/ 114442 h 240708"/>
                  <a:gd name="connsiteX43" fmla="*/ 7225 w 226845"/>
                  <a:gd name="connsiteY43" fmla="*/ 164268 h 24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26845" h="240708">
                    <a:moveTo>
                      <a:pt x="54595" y="226657"/>
                    </a:moveTo>
                    <a:cubicBezTo>
                      <a:pt x="61265" y="235436"/>
                      <a:pt x="71827" y="240689"/>
                      <a:pt x="82915" y="240708"/>
                    </a:cubicBezTo>
                    <a:cubicBezTo>
                      <a:pt x="93911" y="240708"/>
                      <a:pt x="104469" y="235494"/>
                      <a:pt x="111156" y="226761"/>
                    </a:cubicBezTo>
                    <a:lnTo>
                      <a:pt x="158761" y="164559"/>
                    </a:lnTo>
                    <a:cubicBezTo>
                      <a:pt x="170677" y="148989"/>
                      <a:pt x="167703" y="126624"/>
                      <a:pt x="152134" y="114708"/>
                    </a:cubicBezTo>
                    <a:cubicBezTo>
                      <a:pt x="144593" y="108933"/>
                      <a:pt x="135255" y="106444"/>
                      <a:pt x="125834" y="107694"/>
                    </a:cubicBezTo>
                    <a:cubicBezTo>
                      <a:pt x="123296" y="108032"/>
                      <a:pt x="120832" y="108631"/>
                      <a:pt x="118477" y="109473"/>
                    </a:cubicBezTo>
                    <a:lnTo>
                      <a:pt x="118477" y="84628"/>
                    </a:lnTo>
                    <a:cubicBezTo>
                      <a:pt x="118477" y="77181"/>
                      <a:pt x="124535" y="71123"/>
                      <a:pt x="131982" y="71123"/>
                    </a:cubicBezTo>
                    <a:lnTo>
                      <a:pt x="191285" y="71123"/>
                    </a:lnTo>
                    <a:cubicBezTo>
                      <a:pt x="210894" y="71123"/>
                      <a:pt x="226846" y="55170"/>
                      <a:pt x="226846" y="35561"/>
                    </a:cubicBezTo>
                    <a:cubicBezTo>
                      <a:pt x="226846" y="15952"/>
                      <a:pt x="210894" y="0"/>
                      <a:pt x="191285" y="0"/>
                    </a:cubicBezTo>
                    <a:lnTo>
                      <a:pt x="169283" y="0"/>
                    </a:lnTo>
                    <a:cubicBezTo>
                      <a:pt x="163260" y="0"/>
                      <a:pt x="158379" y="4881"/>
                      <a:pt x="158379" y="10905"/>
                    </a:cubicBezTo>
                    <a:cubicBezTo>
                      <a:pt x="158379" y="16928"/>
                      <a:pt x="163260" y="21810"/>
                      <a:pt x="169283" y="21810"/>
                    </a:cubicBezTo>
                    <a:lnTo>
                      <a:pt x="191285" y="21810"/>
                    </a:lnTo>
                    <a:cubicBezTo>
                      <a:pt x="198867" y="21810"/>
                      <a:pt x="205036" y="27978"/>
                      <a:pt x="205036" y="35561"/>
                    </a:cubicBezTo>
                    <a:cubicBezTo>
                      <a:pt x="205036" y="43145"/>
                      <a:pt x="198867" y="49313"/>
                      <a:pt x="191285" y="49313"/>
                    </a:cubicBezTo>
                    <a:lnTo>
                      <a:pt x="131982" y="49313"/>
                    </a:lnTo>
                    <a:cubicBezTo>
                      <a:pt x="112510" y="49313"/>
                      <a:pt x="96667" y="65156"/>
                      <a:pt x="96667" y="84628"/>
                    </a:cubicBezTo>
                    <a:lnTo>
                      <a:pt x="96667" y="132362"/>
                    </a:lnTo>
                    <a:cubicBezTo>
                      <a:pt x="96667" y="137036"/>
                      <a:pt x="99645" y="141191"/>
                      <a:pt x="104073" y="142691"/>
                    </a:cubicBezTo>
                    <a:cubicBezTo>
                      <a:pt x="108494" y="144188"/>
                      <a:pt x="113389" y="142702"/>
                      <a:pt x="116232" y="138990"/>
                    </a:cubicBezTo>
                    <a:cubicBezTo>
                      <a:pt x="116232" y="138990"/>
                      <a:pt x="119597" y="134594"/>
                      <a:pt x="119600" y="134588"/>
                    </a:cubicBezTo>
                    <a:cubicBezTo>
                      <a:pt x="124111" y="128694"/>
                      <a:pt x="132977" y="127513"/>
                      <a:pt x="138877" y="132027"/>
                    </a:cubicBezTo>
                    <a:cubicBezTo>
                      <a:pt x="144899" y="136635"/>
                      <a:pt x="146050" y="145284"/>
                      <a:pt x="141442" y="151304"/>
                    </a:cubicBezTo>
                    <a:lnTo>
                      <a:pt x="93838" y="213504"/>
                    </a:lnTo>
                    <a:cubicBezTo>
                      <a:pt x="91251" y="216882"/>
                      <a:pt x="87168" y="218900"/>
                      <a:pt x="82890" y="218900"/>
                    </a:cubicBezTo>
                    <a:cubicBezTo>
                      <a:pt x="78627" y="218891"/>
                      <a:pt x="74542" y="216860"/>
                      <a:pt x="71963" y="213466"/>
                    </a:cubicBezTo>
                    <a:lnTo>
                      <a:pt x="24597" y="151082"/>
                    </a:lnTo>
                    <a:cubicBezTo>
                      <a:pt x="20010" y="145043"/>
                      <a:pt x="21193" y="136398"/>
                      <a:pt x="27229" y="131815"/>
                    </a:cubicBezTo>
                    <a:cubicBezTo>
                      <a:pt x="33283" y="127221"/>
                      <a:pt x="41840" y="128309"/>
                      <a:pt x="46499" y="134447"/>
                    </a:cubicBezTo>
                    <a:cubicBezTo>
                      <a:pt x="46499" y="134447"/>
                      <a:pt x="49574" y="138496"/>
                      <a:pt x="49574" y="138496"/>
                    </a:cubicBezTo>
                    <a:cubicBezTo>
                      <a:pt x="52404" y="142226"/>
                      <a:pt x="57300" y="143732"/>
                      <a:pt x="61738" y="142237"/>
                    </a:cubicBezTo>
                    <a:cubicBezTo>
                      <a:pt x="66175" y="140744"/>
                      <a:pt x="69164" y="136583"/>
                      <a:pt x="69164" y="131902"/>
                    </a:cubicBezTo>
                    <a:lnTo>
                      <a:pt x="69164" y="84627"/>
                    </a:lnTo>
                    <a:cubicBezTo>
                      <a:pt x="69164" y="54122"/>
                      <a:pt x="90944" y="28111"/>
                      <a:pt x="120954" y="22774"/>
                    </a:cubicBezTo>
                    <a:cubicBezTo>
                      <a:pt x="126883" y="21721"/>
                      <a:pt x="130836" y="16060"/>
                      <a:pt x="129781" y="10131"/>
                    </a:cubicBezTo>
                    <a:cubicBezTo>
                      <a:pt x="128729" y="4202"/>
                      <a:pt x="123058" y="243"/>
                      <a:pt x="117137" y="1303"/>
                    </a:cubicBezTo>
                    <a:cubicBezTo>
                      <a:pt x="76702" y="8490"/>
                      <a:pt x="47354" y="43532"/>
                      <a:pt x="47354" y="84627"/>
                    </a:cubicBezTo>
                    <a:lnTo>
                      <a:pt x="47354" y="109190"/>
                    </a:lnTo>
                    <a:cubicBezTo>
                      <a:pt x="43620" y="107885"/>
                      <a:pt x="39633" y="107201"/>
                      <a:pt x="35531" y="107201"/>
                    </a:cubicBezTo>
                    <a:cubicBezTo>
                      <a:pt x="27714" y="107201"/>
                      <a:pt x="20285" y="109704"/>
                      <a:pt x="14040" y="114442"/>
                    </a:cubicBezTo>
                    <a:cubicBezTo>
                      <a:pt x="-1573" y="126298"/>
                      <a:pt x="-4633" y="148650"/>
                      <a:pt x="7225" y="164268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1097FF8-C434-635B-6130-D0518DB9DA78}"/>
              </a:ext>
            </a:extLst>
          </p:cNvPr>
          <p:cNvGrpSpPr/>
          <p:nvPr/>
        </p:nvGrpSpPr>
        <p:grpSpPr>
          <a:xfrm>
            <a:off x="1068463" y="1187685"/>
            <a:ext cx="2694833" cy="903881"/>
            <a:chOff x="1068463" y="1187685"/>
            <a:chExt cx="2694833" cy="903881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D73C926-AF43-226E-AAB5-F2D8623F5953}"/>
                </a:ext>
              </a:extLst>
            </p:cNvPr>
            <p:cNvGrpSpPr/>
            <p:nvPr/>
          </p:nvGrpSpPr>
          <p:grpSpPr>
            <a:xfrm>
              <a:off x="1933949" y="1187685"/>
              <a:ext cx="1829347" cy="903881"/>
              <a:chOff x="1933949" y="1324679"/>
              <a:chExt cx="1829347" cy="903881"/>
            </a:xfrm>
          </p:grpSpPr>
          <p:sp>
            <p:nvSpPr>
              <p:cNvPr id="55" name="ppter.com 16-1">
                <a:extLst>
                  <a:ext uri="{FF2B5EF4-FFF2-40B4-BE49-F238E27FC236}">
                    <a16:creationId xmlns:a16="http://schemas.microsoft.com/office/drawing/2014/main" id="{727BF4D6-265A-46D6-6A0C-EC998E6E7E3F}"/>
                  </a:ext>
                </a:extLst>
              </p:cNvPr>
              <p:cNvSpPr/>
              <p:nvPr/>
            </p:nvSpPr>
            <p:spPr>
              <a:xfrm>
                <a:off x="1933949" y="1324679"/>
                <a:ext cx="1644681" cy="3077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研究背景</a:t>
                </a:r>
              </a:p>
            </p:txBody>
          </p:sp>
          <p:sp>
            <p:nvSpPr>
              <p:cNvPr id="56" name="ppter.com 16-2">
                <a:extLst>
                  <a:ext uri="{FF2B5EF4-FFF2-40B4-BE49-F238E27FC236}">
                    <a16:creationId xmlns:a16="http://schemas.microsoft.com/office/drawing/2014/main" id="{F4EA22F0-C664-42C0-32B2-C17B6C14ACA7}"/>
                  </a:ext>
                </a:extLst>
              </p:cNvPr>
              <p:cNvSpPr/>
              <p:nvPr/>
            </p:nvSpPr>
            <p:spPr>
              <a:xfrm>
                <a:off x="1940589" y="1686360"/>
                <a:ext cx="1822707" cy="54220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探讨生物多样性减少现状，强调保护紧迫性</a:t>
                </a:r>
              </a:p>
            </p:txBody>
          </p:sp>
        </p:grpSp>
        <p:sp>
          <p:nvSpPr>
            <p:cNvPr id="72" name="ppter.com 21-3">
              <a:extLst>
                <a:ext uri="{FF2B5EF4-FFF2-40B4-BE49-F238E27FC236}">
                  <a16:creationId xmlns:a16="http://schemas.microsoft.com/office/drawing/2014/main" id="{A041A076-80DA-E86E-BAD4-F00494B1744F}"/>
                </a:ext>
              </a:extLst>
            </p:cNvPr>
            <p:cNvSpPr/>
            <p:nvPr/>
          </p:nvSpPr>
          <p:spPr>
            <a:xfrm>
              <a:off x="1068463" y="1187685"/>
              <a:ext cx="678019" cy="678019"/>
            </a:xfrm>
            <a:prstGeom prst="ellipse">
              <a:avLst/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3" name="图形 74">
              <a:extLst>
                <a:ext uri="{FF2B5EF4-FFF2-40B4-BE49-F238E27FC236}">
                  <a16:creationId xmlns:a16="http://schemas.microsoft.com/office/drawing/2014/main" id="{DF4AB90F-07CF-CAE9-C0C0-565088732887}"/>
                </a:ext>
              </a:extLst>
            </p:cNvPr>
            <p:cNvGrpSpPr/>
            <p:nvPr/>
          </p:nvGrpSpPr>
          <p:grpSpPr>
            <a:xfrm>
              <a:off x="1229350" y="1348571"/>
              <a:ext cx="356246" cy="356247"/>
              <a:chOff x="7340533" y="4134714"/>
              <a:chExt cx="743843" cy="743846"/>
            </a:xfrm>
            <a:solidFill>
              <a:schemeClr val="bg1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BC42328-108C-32A3-BF99-E77229E188B4}"/>
                  </a:ext>
                </a:extLst>
              </p:cNvPr>
              <p:cNvSpPr/>
              <p:nvPr/>
            </p:nvSpPr>
            <p:spPr>
              <a:xfrm>
                <a:off x="7637651" y="4371201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54F5877-1BD8-BE61-B653-ABA6C2D79D8C}"/>
                  </a:ext>
                </a:extLst>
              </p:cNvPr>
              <p:cNvSpPr/>
              <p:nvPr/>
            </p:nvSpPr>
            <p:spPr>
              <a:xfrm rot="-4049153">
                <a:off x="7781294" y="4631005"/>
                <a:ext cx="22015" cy="22015"/>
              </a:xfrm>
              <a:custGeom>
                <a:avLst/>
                <a:gdLst>
                  <a:gd name="connsiteX0" fmla="*/ 22016 w 22015"/>
                  <a:gd name="connsiteY0" fmla="*/ 11008 h 22015"/>
                  <a:gd name="connsiteX1" fmla="*/ 11008 w 22015"/>
                  <a:gd name="connsiteY1" fmla="*/ 22015 h 22015"/>
                  <a:gd name="connsiteX2" fmla="*/ 0 w 22015"/>
                  <a:gd name="connsiteY2" fmla="*/ 11008 h 22015"/>
                  <a:gd name="connsiteX3" fmla="*/ 11008 w 22015"/>
                  <a:gd name="connsiteY3" fmla="*/ 0 h 22015"/>
                  <a:gd name="connsiteX4" fmla="*/ 22016 w 22015"/>
                  <a:gd name="connsiteY4" fmla="*/ 11008 h 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5" h="22015">
                    <a:moveTo>
                      <a:pt x="22016" y="11008"/>
                    </a:moveTo>
                    <a:cubicBezTo>
                      <a:pt x="22016" y="17087"/>
                      <a:pt x="17087" y="22015"/>
                      <a:pt x="11008" y="22015"/>
                    </a:cubicBezTo>
                    <a:cubicBezTo>
                      <a:pt x="4928" y="22015"/>
                      <a:pt x="0" y="17087"/>
                      <a:pt x="0" y="11008"/>
                    </a:cubicBezTo>
                    <a:cubicBezTo>
                      <a:pt x="0" y="4928"/>
                      <a:pt x="4928" y="0"/>
                      <a:pt x="11008" y="0"/>
                    </a:cubicBezTo>
                    <a:cubicBezTo>
                      <a:pt x="17087" y="0"/>
                      <a:pt x="22016" y="4928"/>
                      <a:pt x="22016" y="11008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302E1FF6-206A-B7F8-3B1D-E65D1188CBF1}"/>
                  </a:ext>
                </a:extLst>
              </p:cNvPr>
              <p:cNvSpPr/>
              <p:nvPr/>
            </p:nvSpPr>
            <p:spPr>
              <a:xfrm>
                <a:off x="7701450" y="4199092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5D64EF16-74A1-2C21-FAF7-E026CB036B17}"/>
                  </a:ext>
                </a:extLst>
              </p:cNvPr>
              <p:cNvSpPr/>
              <p:nvPr/>
            </p:nvSpPr>
            <p:spPr>
              <a:xfrm>
                <a:off x="7644231" y="4249716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343563BE-633F-D444-B365-14D76FB26C62}"/>
                  </a:ext>
                </a:extLst>
              </p:cNvPr>
              <p:cNvSpPr/>
              <p:nvPr/>
            </p:nvSpPr>
            <p:spPr>
              <a:xfrm>
                <a:off x="7721236" y="4690759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2FB6C8AD-2CAA-9CDF-D188-CE27264575D8}"/>
                  </a:ext>
                </a:extLst>
              </p:cNvPr>
              <p:cNvSpPr/>
              <p:nvPr/>
            </p:nvSpPr>
            <p:spPr>
              <a:xfrm>
                <a:off x="7773085" y="4742609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7375A9A-F9F4-56DC-173F-A8A771E6BD5A}"/>
                  </a:ext>
                </a:extLst>
              </p:cNvPr>
              <p:cNvSpPr/>
              <p:nvPr/>
            </p:nvSpPr>
            <p:spPr>
              <a:xfrm>
                <a:off x="7497002" y="4360253"/>
                <a:ext cx="45486" cy="21763"/>
              </a:xfrm>
              <a:custGeom>
                <a:avLst/>
                <a:gdLst>
                  <a:gd name="connsiteX0" fmla="*/ 10882 w 45486"/>
                  <a:gd name="connsiteY0" fmla="*/ 21763 h 21763"/>
                  <a:gd name="connsiteX1" fmla="*/ 34605 w 45486"/>
                  <a:gd name="connsiteY1" fmla="*/ 21763 h 21763"/>
                  <a:gd name="connsiteX2" fmla="*/ 45486 w 45486"/>
                  <a:gd name="connsiteY2" fmla="*/ 10882 h 21763"/>
                  <a:gd name="connsiteX3" fmla="*/ 34605 w 45486"/>
                  <a:gd name="connsiteY3" fmla="*/ 0 h 21763"/>
                  <a:gd name="connsiteX4" fmla="*/ 10882 w 45486"/>
                  <a:gd name="connsiteY4" fmla="*/ 0 h 21763"/>
                  <a:gd name="connsiteX5" fmla="*/ 0 w 45486"/>
                  <a:gd name="connsiteY5" fmla="*/ 10882 h 21763"/>
                  <a:gd name="connsiteX6" fmla="*/ 10882 w 45486"/>
                  <a:gd name="connsiteY6" fmla="*/ 21763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10882" y="21763"/>
                    </a:move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53AC6B0E-A998-F2D8-652A-E263EDA10EAA}"/>
                  </a:ext>
                </a:extLst>
              </p:cNvPr>
              <p:cNvSpPr/>
              <p:nvPr/>
            </p:nvSpPr>
            <p:spPr>
              <a:xfrm>
                <a:off x="7904963" y="4495755"/>
                <a:ext cx="45486" cy="21763"/>
              </a:xfrm>
              <a:custGeom>
                <a:avLst/>
                <a:gdLst>
                  <a:gd name="connsiteX0" fmla="*/ 45486 w 45486"/>
                  <a:gd name="connsiteY0" fmla="*/ 10882 h 21763"/>
                  <a:gd name="connsiteX1" fmla="*/ 34605 w 45486"/>
                  <a:gd name="connsiteY1" fmla="*/ 0 h 21763"/>
                  <a:gd name="connsiteX2" fmla="*/ 10882 w 45486"/>
                  <a:gd name="connsiteY2" fmla="*/ 0 h 21763"/>
                  <a:gd name="connsiteX3" fmla="*/ 0 w 45486"/>
                  <a:gd name="connsiteY3" fmla="*/ 10882 h 21763"/>
                  <a:gd name="connsiteX4" fmla="*/ 10882 w 45486"/>
                  <a:gd name="connsiteY4" fmla="*/ 21763 h 21763"/>
                  <a:gd name="connsiteX5" fmla="*/ 34605 w 45486"/>
                  <a:gd name="connsiteY5" fmla="*/ 21763 h 21763"/>
                  <a:gd name="connsiteX6" fmla="*/ 45486 w 45486"/>
                  <a:gd name="connsiteY6" fmla="*/ 10882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45486" y="10882"/>
                    </a:move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4" y="21762"/>
                      <a:pt x="45486" y="16892"/>
                      <a:pt x="45486" y="10882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3774E405-546E-41DF-653C-43B552832EEA}"/>
                  </a:ext>
                </a:extLst>
              </p:cNvPr>
              <p:cNvSpPr/>
              <p:nvPr/>
            </p:nvSpPr>
            <p:spPr>
              <a:xfrm>
                <a:off x="7947161" y="4537952"/>
                <a:ext cx="45486" cy="21763"/>
              </a:xfrm>
              <a:custGeom>
                <a:avLst/>
                <a:gdLst>
                  <a:gd name="connsiteX0" fmla="*/ 34605 w 45486"/>
                  <a:gd name="connsiteY0" fmla="*/ 0 h 21763"/>
                  <a:gd name="connsiteX1" fmla="*/ 10882 w 45486"/>
                  <a:gd name="connsiteY1" fmla="*/ 0 h 21763"/>
                  <a:gd name="connsiteX2" fmla="*/ 0 w 45486"/>
                  <a:gd name="connsiteY2" fmla="*/ 10882 h 21763"/>
                  <a:gd name="connsiteX3" fmla="*/ 10882 w 45486"/>
                  <a:gd name="connsiteY3" fmla="*/ 21763 h 21763"/>
                  <a:gd name="connsiteX4" fmla="*/ 34605 w 45486"/>
                  <a:gd name="connsiteY4" fmla="*/ 21763 h 21763"/>
                  <a:gd name="connsiteX5" fmla="*/ 45486 w 45486"/>
                  <a:gd name="connsiteY5" fmla="*/ 10882 h 21763"/>
                  <a:gd name="connsiteX6" fmla="*/ 34605 w 45486"/>
                  <a:gd name="connsiteY6" fmla="*/ 0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34605" y="0"/>
                    </a:move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41E82768-AC79-A77D-D9D2-6A0C600F31F1}"/>
                  </a:ext>
                </a:extLst>
              </p:cNvPr>
              <p:cNvSpPr/>
              <p:nvPr/>
            </p:nvSpPr>
            <p:spPr>
              <a:xfrm>
                <a:off x="7935298" y="4638875"/>
                <a:ext cx="45486" cy="21763"/>
              </a:xfrm>
              <a:custGeom>
                <a:avLst/>
                <a:gdLst>
                  <a:gd name="connsiteX0" fmla="*/ 34605 w 45486"/>
                  <a:gd name="connsiteY0" fmla="*/ 0 h 21763"/>
                  <a:gd name="connsiteX1" fmla="*/ 10882 w 45486"/>
                  <a:gd name="connsiteY1" fmla="*/ 0 h 21763"/>
                  <a:gd name="connsiteX2" fmla="*/ 0 w 45486"/>
                  <a:gd name="connsiteY2" fmla="*/ 10882 h 21763"/>
                  <a:gd name="connsiteX3" fmla="*/ 10882 w 45486"/>
                  <a:gd name="connsiteY3" fmla="*/ 21763 h 21763"/>
                  <a:gd name="connsiteX4" fmla="*/ 34605 w 45486"/>
                  <a:gd name="connsiteY4" fmla="*/ 21763 h 21763"/>
                  <a:gd name="connsiteX5" fmla="*/ 45487 w 45486"/>
                  <a:gd name="connsiteY5" fmla="*/ 10882 h 21763"/>
                  <a:gd name="connsiteX6" fmla="*/ 34605 w 45486"/>
                  <a:gd name="connsiteY6" fmla="*/ 0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34605" y="0"/>
                    </a:move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5" y="21763"/>
                      <a:pt x="45487" y="16892"/>
                      <a:pt x="45487" y="10882"/>
                    </a:cubicBezTo>
                    <a:cubicBezTo>
                      <a:pt x="45487" y="4871"/>
                      <a:pt x="40615" y="0"/>
                      <a:pt x="34605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E1C5CBF-F580-E7CC-6782-E878E39B5748}"/>
                  </a:ext>
                </a:extLst>
              </p:cNvPr>
              <p:cNvSpPr/>
              <p:nvPr/>
            </p:nvSpPr>
            <p:spPr>
              <a:xfrm>
                <a:off x="7444963" y="4392815"/>
                <a:ext cx="45486" cy="21763"/>
              </a:xfrm>
              <a:custGeom>
                <a:avLst/>
                <a:gdLst>
                  <a:gd name="connsiteX0" fmla="*/ 10882 w 45486"/>
                  <a:gd name="connsiteY0" fmla="*/ 21763 h 21763"/>
                  <a:gd name="connsiteX1" fmla="*/ 34605 w 45486"/>
                  <a:gd name="connsiteY1" fmla="*/ 21763 h 21763"/>
                  <a:gd name="connsiteX2" fmla="*/ 45486 w 45486"/>
                  <a:gd name="connsiteY2" fmla="*/ 10882 h 21763"/>
                  <a:gd name="connsiteX3" fmla="*/ 34605 w 45486"/>
                  <a:gd name="connsiteY3" fmla="*/ 0 h 21763"/>
                  <a:gd name="connsiteX4" fmla="*/ 10882 w 45486"/>
                  <a:gd name="connsiteY4" fmla="*/ 0 h 21763"/>
                  <a:gd name="connsiteX5" fmla="*/ 0 w 45486"/>
                  <a:gd name="connsiteY5" fmla="*/ 10882 h 21763"/>
                  <a:gd name="connsiteX6" fmla="*/ 10882 w 45486"/>
                  <a:gd name="connsiteY6" fmla="*/ 21763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10882" y="21763"/>
                    </a:move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3" y="21763"/>
                      <a:pt x="10882" y="21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BA66BAD-1098-0C95-BAD7-14858DFBA978}"/>
                  </a:ext>
                </a:extLst>
              </p:cNvPr>
              <p:cNvSpPr/>
              <p:nvPr/>
            </p:nvSpPr>
            <p:spPr>
              <a:xfrm>
                <a:off x="7723286" y="4479373"/>
                <a:ext cx="29727" cy="29176"/>
              </a:xfrm>
              <a:custGeom>
                <a:avLst/>
                <a:gdLst>
                  <a:gd name="connsiteX0" fmla="*/ 10883 w 29727"/>
                  <a:gd name="connsiteY0" fmla="*/ 29177 h 29176"/>
                  <a:gd name="connsiteX1" fmla="*/ 18297 w 29727"/>
                  <a:gd name="connsiteY1" fmla="*/ 26259 h 29176"/>
                  <a:gd name="connsiteX2" fmla="*/ 26261 w 29727"/>
                  <a:gd name="connsiteY2" fmla="*/ 18844 h 29176"/>
                  <a:gd name="connsiteX3" fmla="*/ 26809 w 29727"/>
                  <a:gd name="connsiteY3" fmla="*/ 3465 h 29176"/>
                  <a:gd name="connsiteX4" fmla="*/ 11431 w 29727"/>
                  <a:gd name="connsiteY4" fmla="*/ 2917 h 29176"/>
                  <a:gd name="connsiteX5" fmla="*/ 3466 w 29727"/>
                  <a:gd name="connsiteY5" fmla="*/ 10332 h 29176"/>
                  <a:gd name="connsiteX6" fmla="*/ 2919 w 29727"/>
                  <a:gd name="connsiteY6" fmla="*/ 25712 h 29176"/>
                  <a:gd name="connsiteX7" fmla="*/ 10883 w 29727"/>
                  <a:gd name="connsiteY7" fmla="*/ 29177 h 29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727" h="29176">
                    <a:moveTo>
                      <a:pt x="10883" y="29177"/>
                    </a:moveTo>
                    <a:cubicBezTo>
                      <a:pt x="13539" y="29177"/>
                      <a:pt x="16200" y="28211"/>
                      <a:pt x="18297" y="26259"/>
                    </a:cubicBezTo>
                    <a:lnTo>
                      <a:pt x="26261" y="18844"/>
                    </a:lnTo>
                    <a:cubicBezTo>
                      <a:pt x="30660" y="14749"/>
                      <a:pt x="30904" y="7864"/>
                      <a:pt x="26809" y="3465"/>
                    </a:cubicBezTo>
                    <a:cubicBezTo>
                      <a:pt x="22715" y="-932"/>
                      <a:pt x="15828" y="-1177"/>
                      <a:pt x="11431" y="2917"/>
                    </a:cubicBezTo>
                    <a:lnTo>
                      <a:pt x="3466" y="10332"/>
                    </a:lnTo>
                    <a:cubicBezTo>
                      <a:pt x="-933" y="14428"/>
                      <a:pt x="-1177" y="21313"/>
                      <a:pt x="2919" y="25712"/>
                    </a:cubicBezTo>
                    <a:cubicBezTo>
                      <a:pt x="5060" y="28012"/>
                      <a:pt x="7967" y="29177"/>
                      <a:pt x="10883" y="2917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5C2E9A5-A5CA-996E-5E82-293B01E87731}"/>
                  </a:ext>
                </a:extLst>
              </p:cNvPr>
              <p:cNvSpPr/>
              <p:nvPr/>
            </p:nvSpPr>
            <p:spPr>
              <a:xfrm>
                <a:off x="7851795" y="4353111"/>
                <a:ext cx="36831" cy="35791"/>
              </a:xfrm>
              <a:custGeom>
                <a:avLst/>
                <a:gdLst>
                  <a:gd name="connsiteX0" fmla="*/ 18533 w 36831"/>
                  <a:gd name="connsiteY0" fmla="*/ 2917 h 35791"/>
                  <a:gd name="connsiteX1" fmla="*/ 3466 w 36831"/>
                  <a:gd name="connsiteY1" fmla="*/ 16947 h 35791"/>
                  <a:gd name="connsiteX2" fmla="*/ 2919 w 36831"/>
                  <a:gd name="connsiteY2" fmla="*/ 32326 h 35791"/>
                  <a:gd name="connsiteX3" fmla="*/ 10884 w 36831"/>
                  <a:gd name="connsiteY3" fmla="*/ 35791 h 35791"/>
                  <a:gd name="connsiteX4" fmla="*/ 18298 w 36831"/>
                  <a:gd name="connsiteY4" fmla="*/ 32874 h 35791"/>
                  <a:gd name="connsiteX5" fmla="*/ 33365 w 36831"/>
                  <a:gd name="connsiteY5" fmla="*/ 18844 h 35791"/>
                  <a:gd name="connsiteX6" fmla="*/ 33913 w 36831"/>
                  <a:gd name="connsiteY6" fmla="*/ 3465 h 35791"/>
                  <a:gd name="connsiteX7" fmla="*/ 18533 w 36831"/>
                  <a:gd name="connsiteY7" fmla="*/ 2917 h 3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31" h="35791">
                    <a:moveTo>
                      <a:pt x="18533" y="2917"/>
                    </a:moveTo>
                    <a:lnTo>
                      <a:pt x="3466" y="16947"/>
                    </a:lnTo>
                    <a:cubicBezTo>
                      <a:pt x="-933" y="21042"/>
                      <a:pt x="-1177" y="27927"/>
                      <a:pt x="2919" y="32326"/>
                    </a:cubicBezTo>
                    <a:cubicBezTo>
                      <a:pt x="5061" y="34628"/>
                      <a:pt x="7969" y="35791"/>
                      <a:pt x="10884" y="35791"/>
                    </a:cubicBezTo>
                    <a:cubicBezTo>
                      <a:pt x="13540" y="35791"/>
                      <a:pt x="16202" y="34825"/>
                      <a:pt x="18298" y="32874"/>
                    </a:cubicBezTo>
                    <a:lnTo>
                      <a:pt x="33365" y="18844"/>
                    </a:lnTo>
                    <a:cubicBezTo>
                      <a:pt x="37765" y="14749"/>
                      <a:pt x="38009" y="7864"/>
                      <a:pt x="33913" y="3465"/>
                    </a:cubicBezTo>
                    <a:cubicBezTo>
                      <a:pt x="29818" y="-932"/>
                      <a:pt x="22931" y="-1177"/>
                      <a:pt x="18533" y="291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F7E8AE4F-AEB9-E2E6-FED4-59738FCE7325}"/>
                  </a:ext>
                </a:extLst>
              </p:cNvPr>
              <p:cNvSpPr/>
              <p:nvPr/>
            </p:nvSpPr>
            <p:spPr>
              <a:xfrm>
                <a:off x="7806589" y="4395200"/>
                <a:ext cx="36831" cy="35789"/>
              </a:xfrm>
              <a:custGeom>
                <a:avLst/>
                <a:gdLst>
                  <a:gd name="connsiteX0" fmla="*/ 18536 w 36831"/>
                  <a:gd name="connsiteY0" fmla="*/ 2917 h 35789"/>
                  <a:gd name="connsiteX1" fmla="*/ 3467 w 36831"/>
                  <a:gd name="connsiteY1" fmla="*/ 16945 h 35789"/>
                  <a:gd name="connsiteX2" fmla="*/ 2918 w 36831"/>
                  <a:gd name="connsiteY2" fmla="*/ 32323 h 35789"/>
                  <a:gd name="connsiteX3" fmla="*/ 10884 w 36831"/>
                  <a:gd name="connsiteY3" fmla="*/ 35790 h 35789"/>
                  <a:gd name="connsiteX4" fmla="*/ 18296 w 36831"/>
                  <a:gd name="connsiteY4" fmla="*/ 32873 h 35789"/>
                  <a:gd name="connsiteX5" fmla="*/ 33365 w 36831"/>
                  <a:gd name="connsiteY5" fmla="*/ 18844 h 35789"/>
                  <a:gd name="connsiteX6" fmla="*/ 33914 w 36831"/>
                  <a:gd name="connsiteY6" fmla="*/ 3466 h 35789"/>
                  <a:gd name="connsiteX7" fmla="*/ 18536 w 36831"/>
                  <a:gd name="connsiteY7" fmla="*/ 2917 h 3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31" h="35789">
                    <a:moveTo>
                      <a:pt x="18536" y="2917"/>
                    </a:moveTo>
                    <a:lnTo>
                      <a:pt x="3467" y="16945"/>
                    </a:lnTo>
                    <a:cubicBezTo>
                      <a:pt x="-932" y="21039"/>
                      <a:pt x="-1178" y="27926"/>
                      <a:pt x="2918" y="32323"/>
                    </a:cubicBezTo>
                    <a:cubicBezTo>
                      <a:pt x="5061" y="34626"/>
                      <a:pt x="7969" y="35790"/>
                      <a:pt x="10884" y="35790"/>
                    </a:cubicBezTo>
                    <a:cubicBezTo>
                      <a:pt x="13539" y="35790"/>
                      <a:pt x="16200" y="34824"/>
                      <a:pt x="18296" y="32873"/>
                    </a:cubicBezTo>
                    <a:lnTo>
                      <a:pt x="33365" y="18844"/>
                    </a:lnTo>
                    <a:cubicBezTo>
                      <a:pt x="37764" y="14750"/>
                      <a:pt x="38009" y="7864"/>
                      <a:pt x="33914" y="3466"/>
                    </a:cubicBezTo>
                    <a:cubicBezTo>
                      <a:pt x="29820" y="-933"/>
                      <a:pt x="22933" y="-1176"/>
                      <a:pt x="18536" y="291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886C9F5E-2C6B-96A5-4DEB-F029D858F81A}"/>
                  </a:ext>
                </a:extLst>
              </p:cNvPr>
              <p:cNvSpPr/>
              <p:nvPr/>
            </p:nvSpPr>
            <p:spPr>
              <a:xfrm>
                <a:off x="7897000" y="4317639"/>
                <a:ext cx="29725" cy="29175"/>
              </a:xfrm>
              <a:custGeom>
                <a:avLst/>
                <a:gdLst>
                  <a:gd name="connsiteX0" fmla="*/ 18296 w 29725"/>
                  <a:gd name="connsiteY0" fmla="*/ 26259 h 29175"/>
                  <a:gd name="connsiteX1" fmla="*/ 26259 w 29725"/>
                  <a:gd name="connsiteY1" fmla="*/ 18844 h 29175"/>
                  <a:gd name="connsiteX2" fmla="*/ 26808 w 29725"/>
                  <a:gd name="connsiteY2" fmla="*/ 3466 h 29175"/>
                  <a:gd name="connsiteX3" fmla="*/ 11429 w 29725"/>
                  <a:gd name="connsiteY3" fmla="*/ 2917 h 29175"/>
                  <a:gd name="connsiteX4" fmla="*/ 3466 w 29725"/>
                  <a:gd name="connsiteY4" fmla="*/ 10331 h 29175"/>
                  <a:gd name="connsiteX5" fmla="*/ 2917 w 29725"/>
                  <a:gd name="connsiteY5" fmla="*/ 25709 h 29175"/>
                  <a:gd name="connsiteX6" fmla="*/ 10883 w 29725"/>
                  <a:gd name="connsiteY6" fmla="*/ 29175 h 29175"/>
                  <a:gd name="connsiteX7" fmla="*/ 18296 w 29725"/>
                  <a:gd name="connsiteY7" fmla="*/ 26259 h 29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725" h="29175">
                    <a:moveTo>
                      <a:pt x="18296" y="26259"/>
                    </a:moveTo>
                    <a:lnTo>
                      <a:pt x="26259" y="18844"/>
                    </a:lnTo>
                    <a:cubicBezTo>
                      <a:pt x="30657" y="14750"/>
                      <a:pt x="30903" y="7864"/>
                      <a:pt x="26808" y="3466"/>
                    </a:cubicBezTo>
                    <a:cubicBezTo>
                      <a:pt x="22713" y="-933"/>
                      <a:pt x="15827" y="-1176"/>
                      <a:pt x="11429" y="2917"/>
                    </a:cubicBezTo>
                    <a:lnTo>
                      <a:pt x="3466" y="10331"/>
                    </a:lnTo>
                    <a:cubicBezTo>
                      <a:pt x="-932" y="14426"/>
                      <a:pt x="-1177" y="21311"/>
                      <a:pt x="2917" y="25709"/>
                    </a:cubicBezTo>
                    <a:cubicBezTo>
                      <a:pt x="5061" y="28011"/>
                      <a:pt x="7968" y="29175"/>
                      <a:pt x="10883" y="29175"/>
                    </a:cubicBezTo>
                    <a:cubicBezTo>
                      <a:pt x="13538" y="29177"/>
                      <a:pt x="16200" y="28210"/>
                      <a:pt x="18296" y="26259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85748053-92B8-2C72-B034-24AA6DDDFD39}"/>
                  </a:ext>
                </a:extLst>
              </p:cNvPr>
              <p:cNvSpPr/>
              <p:nvPr/>
            </p:nvSpPr>
            <p:spPr>
              <a:xfrm>
                <a:off x="7340533" y="4134714"/>
                <a:ext cx="743843" cy="743846"/>
              </a:xfrm>
              <a:custGeom>
                <a:avLst/>
                <a:gdLst>
                  <a:gd name="connsiteX0" fmla="*/ 675004 w 743843"/>
                  <a:gd name="connsiteY0" fmla="*/ 156280 h 743846"/>
                  <a:gd name="connsiteX1" fmla="*/ 686043 w 743843"/>
                  <a:gd name="connsiteY1" fmla="*/ 126006 h 743846"/>
                  <a:gd name="connsiteX2" fmla="*/ 638888 w 743843"/>
                  <a:gd name="connsiteY2" fmla="*/ 78853 h 743846"/>
                  <a:gd name="connsiteX3" fmla="*/ 611636 w 743843"/>
                  <a:gd name="connsiteY3" fmla="*/ 87563 h 743846"/>
                  <a:gd name="connsiteX4" fmla="*/ 371923 w 743843"/>
                  <a:gd name="connsiteY4" fmla="*/ 0 h 743846"/>
                  <a:gd name="connsiteX5" fmla="*/ 108934 w 743843"/>
                  <a:gd name="connsiteY5" fmla="*/ 108934 h 743846"/>
                  <a:gd name="connsiteX6" fmla="*/ 0 w 743843"/>
                  <a:gd name="connsiteY6" fmla="*/ 371923 h 743846"/>
                  <a:gd name="connsiteX7" fmla="*/ 69429 w 743843"/>
                  <a:gd name="connsiteY7" fmla="*/ 588407 h 743846"/>
                  <a:gd name="connsiteX8" fmla="*/ 64199 w 743843"/>
                  <a:gd name="connsiteY8" fmla="*/ 591671 h 743846"/>
                  <a:gd name="connsiteX9" fmla="*/ 48113 w 743843"/>
                  <a:gd name="connsiteY9" fmla="*/ 603608 h 743846"/>
                  <a:gd name="connsiteX10" fmla="*/ 35670 w 743843"/>
                  <a:gd name="connsiteY10" fmla="*/ 630909 h 743846"/>
                  <a:gd name="connsiteX11" fmla="*/ 52165 w 743843"/>
                  <a:gd name="connsiteY11" fmla="*/ 655973 h 743846"/>
                  <a:gd name="connsiteX12" fmla="*/ 86655 w 743843"/>
                  <a:gd name="connsiteY12" fmla="*/ 674100 h 743846"/>
                  <a:gd name="connsiteX13" fmla="*/ 104782 w 743843"/>
                  <a:gd name="connsiteY13" fmla="*/ 708590 h 743846"/>
                  <a:gd name="connsiteX14" fmla="*/ 129845 w 743843"/>
                  <a:gd name="connsiteY14" fmla="*/ 725084 h 743846"/>
                  <a:gd name="connsiteX15" fmla="*/ 132285 w 743843"/>
                  <a:gd name="connsiteY15" fmla="*/ 725179 h 743846"/>
                  <a:gd name="connsiteX16" fmla="*/ 157148 w 743843"/>
                  <a:gd name="connsiteY16" fmla="*/ 712641 h 743846"/>
                  <a:gd name="connsiteX17" fmla="*/ 169084 w 743843"/>
                  <a:gd name="connsiteY17" fmla="*/ 696555 h 743846"/>
                  <a:gd name="connsiteX18" fmla="*/ 174260 w 743843"/>
                  <a:gd name="connsiteY18" fmla="*/ 687106 h 743846"/>
                  <a:gd name="connsiteX19" fmla="*/ 371922 w 743843"/>
                  <a:gd name="connsiteY19" fmla="*/ 743846 h 743846"/>
                  <a:gd name="connsiteX20" fmla="*/ 634910 w 743843"/>
                  <a:gd name="connsiteY20" fmla="*/ 634913 h 743846"/>
                  <a:gd name="connsiteX21" fmla="*/ 743843 w 743843"/>
                  <a:gd name="connsiteY21" fmla="*/ 371924 h 743846"/>
                  <a:gd name="connsiteX22" fmla="*/ 675004 w 743843"/>
                  <a:gd name="connsiteY22" fmla="*/ 156280 h 743846"/>
                  <a:gd name="connsiteX23" fmla="*/ 638887 w 743843"/>
                  <a:gd name="connsiteY23" fmla="*/ 100617 h 743846"/>
                  <a:gd name="connsiteX24" fmla="*/ 664279 w 743843"/>
                  <a:gd name="connsiteY24" fmla="*/ 126008 h 743846"/>
                  <a:gd name="connsiteX25" fmla="*/ 638887 w 743843"/>
                  <a:gd name="connsiteY25" fmla="*/ 151400 h 743846"/>
                  <a:gd name="connsiteX26" fmla="*/ 613496 w 743843"/>
                  <a:gd name="connsiteY26" fmla="*/ 126008 h 743846"/>
                  <a:gd name="connsiteX27" fmla="*/ 638887 w 743843"/>
                  <a:gd name="connsiteY27" fmla="*/ 100617 h 743846"/>
                  <a:gd name="connsiteX28" fmla="*/ 32927 w 743843"/>
                  <a:gd name="connsiteY28" fmla="*/ 283724 h 743846"/>
                  <a:gd name="connsiteX29" fmla="*/ 118954 w 743843"/>
                  <a:gd name="connsiteY29" fmla="*/ 129823 h 743846"/>
                  <a:gd name="connsiteX30" fmla="*/ 118965 w 743843"/>
                  <a:gd name="connsiteY30" fmla="*/ 129833 h 743846"/>
                  <a:gd name="connsiteX31" fmla="*/ 120336 w 743843"/>
                  <a:gd name="connsiteY31" fmla="*/ 128408 h 743846"/>
                  <a:gd name="connsiteX32" fmla="*/ 122444 w 743843"/>
                  <a:gd name="connsiteY32" fmla="*/ 126248 h 743846"/>
                  <a:gd name="connsiteX33" fmla="*/ 156658 w 743843"/>
                  <a:gd name="connsiteY33" fmla="*/ 146111 h 743846"/>
                  <a:gd name="connsiteX34" fmla="*/ 229276 w 743843"/>
                  <a:gd name="connsiteY34" fmla="*/ 198905 h 743846"/>
                  <a:gd name="connsiteX35" fmla="*/ 235761 w 743843"/>
                  <a:gd name="connsiteY35" fmla="*/ 203902 h 743846"/>
                  <a:gd name="connsiteX36" fmla="*/ 247994 w 743843"/>
                  <a:gd name="connsiteY36" fmla="*/ 250009 h 743846"/>
                  <a:gd name="connsiteX37" fmla="*/ 237588 w 743843"/>
                  <a:gd name="connsiteY37" fmla="*/ 334510 h 743846"/>
                  <a:gd name="connsiteX38" fmla="*/ 228541 w 743843"/>
                  <a:gd name="connsiteY38" fmla="*/ 348756 h 743846"/>
                  <a:gd name="connsiteX39" fmla="*/ 221823 w 743843"/>
                  <a:gd name="connsiteY39" fmla="*/ 348596 h 743846"/>
                  <a:gd name="connsiteX40" fmla="*/ 125241 w 743843"/>
                  <a:gd name="connsiteY40" fmla="*/ 324570 h 743846"/>
                  <a:gd name="connsiteX41" fmla="*/ 109242 w 743843"/>
                  <a:gd name="connsiteY41" fmla="*/ 318315 h 743846"/>
                  <a:gd name="connsiteX42" fmla="*/ 31076 w 743843"/>
                  <a:gd name="connsiteY42" fmla="*/ 298250 h 743846"/>
                  <a:gd name="connsiteX43" fmla="*/ 29517 w 743843"/>
                  <a:gd name="connsiteY43" fmla="*/ 298262 h 743846"/>
                  <a:gd name="connsiteX44" fmla="*/ 32954 w 743843"/>
                  <a:gd name="connsiteY44" fmla="*/ 283731 h 743846"/>
                  <a:gd name="connsiteX45" fmla="*/ 32927 w 743843"/>
                  <a:gd name="connsiteY45" fmla="*/ 283724 h 743846"/>
                  <a:gd name="connsiteX46" fmla="*/ 151607 w 743843"/>
                  <a:gd name="connsiteY46" fmla="*/ 683586 h 743846"/>
                  <a:gd name="connsiteX47" fmla="*/ 139672 w 743843"/>
                  <a:gd name="connsiteY47" fmla="*/ 699671 h 743846"/>
                  <a:gd name="connsiteX48" fmla="*/ 131524 w 743843"/>
                  <a:gd name="connsiteY48" fmla="*/ 703383 h 743846"/>
                  <a:gd name="connsiteX49" fmla="*/ 124046 w 743843"/>
                  <a:gd name="connsiteY49" fmla="*/ 698463 h 743846"/>
                  <a:gd name="connsiteX50" fmla="*/ 104346 w 743843"/>
                  <a:gd name="connsiteY50" fmla="*/ 660978 h 743846"/>
                  <a:gd name="connsiteX51" fmla="*/ 99776 w 743843"/>
                  <a:gd name="connsiteY51" fmla="*/ 656409 h 743846"/>
                  <a:gd name="connsiteX52" fmla="*/ 62291 w 743843"/>
                  <a:gd name="connsiteY52" fmla="*/ 636708 h 743846"/>
                  <a:gd name="connsiteX53" fmla="*/ 57369 w 743843"/>
                  <a:gd name="connsiteY53" fmla="*/ 629228 h 743846"/>
                  <a:gd name="connsiteX54" fmla="*/ 61083 w 743843"/>
                  <a:gd name="connsiteY54" fmla="*/ 621084 h 743846"/>
                  <a:gd name="connsiteX55" fmla="*/ 77168 w 743843"/>
                  <a:gd name="connsiteY55" fmla="*/ 609147 h 743846"/>
                  <a:gd name="connsiteX56" fmla="*/ 88136 w 743843"/>
                  <a:gd name="connsiteY56" fmla="*/ 605534 h 743846"/>
                  <a:gd name="connsiteX57" fmla="*/ 93633 w 743843"/>
                  <a:gd name="connsiteY57" fmla="*/ 606377 h 743846"/>
                  <a:gd name="connsiteX58" fmla="*/ 107551 w 743843"/>
                  <a:gd name="connsiteY58" fmla="*/ 610757 h 743846"/>
                  <a:gd name="connsiteX59" fmla="*/ 121622 w 743843"/>
                  <a:gd name="connsiteY59" fmla="*/ 639132 h 743846"/>
                  <a:gd name="connsiteX60" fmla="*/ 149998 w 743843"/>
                  <a:gd name="connsiteY60" fmla="*/ 653209 h 743846"/>
                  <a:gd name="connsiteX61" fmla="*/ 154377 w 743843"/>
                  <a:gd name="connsiteY61" fmla="*/ 667122 h 743846"/>
                  <a:gd name="connsiteX62" fmla="*/ 151607 w 743843"/>
                  <a:gd name="connsiteY62" fmla="*/ 683586 h 743846"/>
                  <a:gd name="connsiteX63" fmla="*/ 620099 w 743843"/>
                  <a:gd name="connsiteY63" fmla="*/ 618931 h 743846"/>
                  <a:gd name="connsiteX64" fmla="*/ 620096 w 743843"/>
                  <a:gd name="connsiteY64" fmla="*/ 618919 h 743846"/>
                  <a:gd name="connsiteX65" fmla="*/ 608543 w 743843"/>
                  <a:gd name="connsiteY65" fmla="*/ 630017 h 743846"/>
                  <a:gd name="connsiteX66" fmla="*/ 607747 w 743843"/>
                  <a:gd name="connsiteY66" fmla="*/ 630757 h 743846"/>
                  <a:gd name="connsiteX67" fmla="*/ 578160 w 743843"/>
                  <a:gd name="connsiteY67" fmla="*/ 610490 h 743846"/>
                  <a:gd name="connsiteX68" fmla="*/ 542826 w 743843"/>
                  <a:gd name="connsiteY68" fmla="*/ 543680 h 743846"/>
                  <a:gd name="connsiteX69" fmla="*/ 548415 w 743843"/>
                  <a:gd name="connsiteY69" fmla="*/ 509873 h 743846"/>
                  <a:gd name="connsiteX70" fmla="*/ 552656 w 743843"/>
                  <a:gd name="connsiteY70" fmla="*/ 490972 h 743846"/>
                  <a:gd name="connsiteX71" fmla="*/ 540141 w 743843"/>
                  <a:gd name="connsiteY71" fmla="*/ 428904 h 743846"/>
                  <a:gd name="connsiteX72" fmla="*/ 504270 w 743843"/>
                  <a:gd name="connsiteY72" fmla="*/ 407677 h 743846"/>
                  <a:gd name="connsiteX73" fmla="*/ 474694 w 743843"/>
                  <a:gd name="connsiteY73" fmla="*/ 387711 h 743846"/>
                  <a:gd name="connsiteX74" fmla="*/ 472201 w 743843"/>
                  <a:gd name="connsiteY74" fmla="*/ 369163 h 743846"/>
                  <a:gd name="connsiteX75" fmla="*/ 470735 w 743843"/>
                  <a:gd name="connsiteY75" fmla="*/ 351254 h 743846"/>
                  <a:gd name="connsiteX76" fmla="*/ 454637 w 743843"/>
                  <a:gd name="connsiteY76" fmla="*/ 320987 h 743846"/>
                  <a:gd name="connsiteX77" fmla="*/ 454767 w 743843"/>
                  <a:gd name="connsiteY77" fmla="*/ 306039 h 743846"/>
                  <a:gd name="connsiteX78" fmla="*/ 439388 w 743843"/>
                  <a:gd name="connsiteY78" fmla="*/ 305490 h 743846"/>
                  <a:gd name="connsiteX79" fmla="*/ 438390 w 743843"/>
                  <a:gd name="connsiteY79" fmla="*/ 306420 h 743846"/>
                  <a:gd name="connsiteX80" fmla="*/ 420468 w 743843"/>
                  <a:gd name="connsiteY80" fmla="*/ 293809 h 743846"/>
                  <a:gd name="connsiteX81" fmla="*/ 414928 w 743843"/>
                  <a:gd name="connsiteY81" fmla="*/ 290058 h 743846"/>
                  <a:gd name="connsiteX82" fmla="*/ 383762 w 743843"/>
                  <a:gd name="connsiteY82" fmla="*/ 239752 h 743846"/>
                  <a:gd name="connsiteX83" fmla="*/ 385043 w 743843"/>
                  <a:gd name="connsiteY83" fmla="*/ 236023 h 743846"/>
                  <a:gd name="connsiteX84" fmla="*/ 388126 w 743843"/>
                  <a:gd name="connsiteY84" fmla="*/ 222868 h 743846"/>
                  <a:gd name="connsiteX85" fmla="*/ 372102 w 743843"/>
                  <a:gd name="connsiteY85" fmla="*/ 192264 h 743846"/>
                  <a:gd name="connsiteX86" fmla="*/ 362872 w 743843"/>
                  <a:gd name="connsiteY86" fmla="*/ 178064 h 743846"/>
                  <a:gd name="connsiteX87" fmla="*/ 402498 w 743843"/>
                  <a:gd name="connsiteY87" fmla="*/ 172152 h 743846"/>
                  <a:gd name="connsiteX88" fmla="*/ 436700 w 743843"/>
                  <a:gd name="connsiteY88" fmla="*/ 173377 h 743846"/>
                  <a:gd name="connsiteX89" fmla="*/ 459560 w 743843"/>
                  <a:gd name="connsiteY89" fmla="*/ 158635 h 743846"/>
                  <a:gd name="connsiteX90" fmla="*/ 478559 w 743843"/>
                  <a:gd name="connsiteY90" fmla="*/ 141748 h 743846"/>
                  <a:gd name="connsiteX91" fmla="*/ 479311 w 743843"/>
                  <a:gd name="connsiteY91" fmla="*/ 126377 h 743846"/>
                  <a:gd name="connsiteX92" fmla="*/ 463941 w 743843"/>
                  <a:gd name="connsiteY92" fmla="*/ 125623 h 743846"/>
                  <a:gd name="connsiteX93" fmla="*/ 445251 w 743843"/>
                  <a:gd name="connsiteY93" fmla="*/ 142237 h 743846"/>
                  <a:gd name="connsiteX94" fmla="*/ 429805 w 743843"/>
                  <a:gd name="connsiteY94" fmla="*/ 152734 h 743846"/>
                  <a:gd name="connsiteX95" fmla="*/ 406169 w 743843"/>
                  <a:gd name="connsiteY95" fmla="*/ 150701 h 743846"/>
                  <a:gd name="connsiteX96" fmla="*/ 370281 w 743843"/>
                  <a:gd name="connsiteY96" fmla="*/ 147970 h 743846"/>
                  <a:gd name="connsiteX97" fmla="*/ 341558 w 743843"/>
                  <a:gd name="connsiteY97" fmla="*/ 173662 h 743846"/>
                  <a:gd name="connsiteX98" fmla="*/ 356397 w 743843"/>
                  <a:gd name="connsiteY98" fmla="*/ 207333 h 743846"/>
                  <a:gd name="connsiteX99" fmla="*/ 366370 w 743843"/>
                  <a:gd name="connsiteY99" fmla="*/ 222265 h 743846"/>
                  <a:gd name="connsiteX100" fmla="*/ 364608 w 743843"/>
                  <a:gd name="connsiteY100" fmla="*/ 228535 h 743846"/>
                  <a:gd name="connsiteX101" fmla="*/ 362868 w 743843"/>
                  <a:gd name="connsiteY101" fmla="*/ 233659 h 743846"/>
                  <a:gd name="connsiteX102" fmla="*/ 402642 w 743843"/>
                  <a:gd name="connsiteY102" fmla="*/ 308019 h 743846"/>
                  <a:gd name="connsiteX103" fmla="*/ 408300 w 743843"/>
                  <a:gd name="connsiteY103" fmla="*/ 311852 h 743846"/>
                  <a:gd name="connsiteX104" fmla="*/ 422513 w 743843"/>
                  <a:gd name="connsiteY104" fmla="*/ 321722 h 743846"/>
                  <a:gd name="connsiteX105" fmla="*/ 423770 w 743843"/>
                  <a:gd name="connsiteY105" fmla="*/ 334896 h 743846"/>
                  <a:gd name="connsiteX106" fmla="*/ 431736 w 743843"/>
                  <a:gd name="connsiteY106" fmla="*/ 338363 h 743846"/>
                  <a:gd name="connsiteX107" fmla="*/ 438682 w 743843"/>
                  <a:gd name="connsiteY107" fmla="*/ 335839 h 743846"/>
                  <a:gd name="connsiteX108" fmla="*/ 449405 w 743843"/>
                  <a:gd name="connsiteY108" fmla="*/ 355582 h 743846"/>
                  <a:gd name="connsiteX109" fmla="*/ 450441 w 743843"/>
                  <a:gd name="connsiteY109" fmla="*/ 369561 h 743846"/>
                  <a:gd name="connsiteX110" fmla="*/ 454775 w 743843"/>
                  <a:gd name="connsiteY110" fmla="*/ 396479 h 743846"/>
                  <a:gd name="connsiteX111" fmla="*/ 496218 w 743843"/>
                  <a:gd name="connsiteY111" fmla="*/ 427896 h 743846"/>
                  <a:gd name="connsiteX112" fmla="*/ 524013 w 743843"/>
                  <a:gd name="connsiteY112" fmla="*/ 443515 h 743846"/>
                  <a:gd name="connsiteX113" fmla="*/ 531247 w 743843"/>
                  <a:gd name="connsiteY113" fmla="*/ 487069 h 743846"/>
                  <a:gd name="connsiteX114" fmla="*/ 527284 w 743843"/>
                  <a:gd name="connsiteY114" fmla="*/ 504670 h 743846"/>
                  <a:gd name="connsiteX115" fmla="*/ 521063 w 743843"/>
                  <a:gd name="connsiteY115" fmla="*/ 543718 h 743846"/>
                  <a:gd name="connsiteX116" fmla="*/ 564004 w 743843"/>
                  <a:gd name="connsiteY116" fmla="*/ 627020 h 743846"/>
                  <a:gd name="connsiteX117" fmla="*/ 590236 w 743843"/>
                  <a:gd name="connsiteY117" fmla="*/ 645716 h 743846"/>
                  <a:gd name="connsiteX118" fmla="*/ 371923 w 743843"/>
                  <a:gd name="connsiteY118" fmla="*/ 722080 h 743846"/>
                  <a:gd name="connsiteX119" fmla="*/ 175501 w 743843"/>
                  <a:gd name="connsiteY119" fmla="*/ 661882 h 743846"/>
                  <a:gd name="connsiteX120" fmla="*/ 175137 w 743843"/>
                  <a:gd name="connsiteY120" fmla="*/ 660588 h 743846"/>
                  <a:gd name="connsiteX121" fmla="*/ 172197 w 743843"/>
                  <a:gd name="connsiteY121" fmla="*/ 651249 h 743846"/>
                  <a:gd name="connsiteX122" fmla="*/ 189798 w 743843"/>
                  <a:gd name="connsiteY122" fmla="*/ 641169 h 743846"/>
                  <a:gd name="connsiteX123" fmla="*/ 198042 w 743843"/>
                  <a:gd name="connsiteY123" fmla="*/ 633873 h 743846"/>
                  <a:gd name="connsiteX124" fmla="*/ 198977 w 743843"/>
                  <a:gd name="connsiteY124" fmla="*/ 618512 h 743846"/>
                  <a:gd name="connsiteX125" fmla="*/ 183617 w 743843"/>
                  <a:gd name="connsiteY125" fmla="*/ 617575 h 743846"/>
                  <a:gd name="connsiteX126" fmla="*/ 175362 w 743843"/>
                  <a:gd name="connsiteY126" fmla="*/ 624883 h 743846"/>
                  <a:gd name="connsiteX127" fmla="*/ 137012 w 743843"/>
                  <a:gd name="connsiteY127" fmla="*/ 623742 h 743846"/>
                  <a:gd name="connsiteX128" fmla="*/ 135881 w 743843"/>
                  <a:gd name="connsiteY128" fmla="*/ 585385 h 743846"/>
                  <a:gd name="connsiteX129" fmla="*/ 297774 w 743843"/>
                  <a:gd name="connsiteY129" fmla="*/ 403326 h 743846"/>
                  <a:gd name="connsiteX130" fmla="*/ 356180 w 743843"/>
                  <a:gd name="connsiteY130" fmla="*/ 404577 h 743846"/>
                  <a:gd name="connsiteX131" fmla="*/ 357431 w 743843"/>
                  <a:gd name="connsiteY131" fmla="*/ 462982 h 743846"/>
                  <a:gd name="connsiteX132" fmla="*/ 221708 w 743843"/>
                  <a:gd name="connsiteY132" fmla="*/ 583836 h 743846"/>
                  <a:gd name="connsiteX133" fmla="*/ 220777 w 743843"/>
                  <a:gd name="connsiteY133" fmla="*/ 599197 h 743846"/>
                  <a:gd name="connsiteX134" fmla="*/ 236138 w 743843"/>
                  <a:gd name="connsiteY134" fmla="*/ 600128 h 743846"/>
                  <a:gd name="connsiteX135" fmla="*/ 244714 w 743843"/>
                  <a:gd name="connsiteY135" fmla="*/ 592533 h 743846"/>
                  <a:gd name="connsiteX136" fmla="*/ 272930 w 743843"/>
                  <a:gd name="connsiteY136" fmla="*/ 637862 h 743846"/>
                  <a:gd name="connsiteX137" fmla="*/ 299857 w 743843"/>
                  <a:gd name="connsiteY137" fmla="*/ 653114 h 743846"/>
                  <a:gd name="connsiteX138" fmla="*/ 300406 w 743843"/>
                  <a:gd name="connsiteY138" fmla="*/ 653119 h 743846"/>
                  <a:gd name="connsiteX139" fmla="*/ 327276 w 743843"/>
                  <a:gd name="connsiteY139" fmla="*/ 638771 h 743846"/>
                  <a:gd name="connsiteX140" fmla="*/ 337921 w 743843"/>
                  <a:gd name="connsiteY140" fmla="*/ 622878 h 743846"/>
                  <a:gd name="connsiteX141" fmla="*/ 342368 w 743843"/>
                  <a:gd name="connsiteY141" fmla="*/ 596791 h 743846"/>
                  <a:gd name="connsiteX142" fmla="*/ 323312 w 743843"/>
                  <a:gd name="connsiteY142" fmla="*/ 522925 h 743846"/>
                  <a:gd name="connsiteX143" fmla="*/ 366693 w 743843"/>
                  <a:gd name="connsiteY143" fmla="*/ 484505 h 743846"/>
                  <a:gd name="connsiteX144" fmla="*/ 366985 w 743843"/>
                  <a:gd name="connsiteY144" fmla="*/ 484237 h 743846"/>
                  <a:gd name="connsiteX145" fmla="*/ 373294 w 743843"/>
                  <a:gd name="connsiteY145" fmla="*/ 477885 h 743846"/>
                  <a:gd name="connsiteX146" fmla="*/ 371570 w 743843"/>
                  <a:gd name="connsiteY146" fmla="*/ 389191 h 743846"/>
                  <a:gd name="connsiteX147" fmla="*/ 282872 w 743843"/>
                  <a:gd name="connsiteY147" fmla="*/ 387468 h 743846"/>
                  <a:gd name="connsiteX148" fmla="*/ 276525 w 743843"/>
                  <a:gd name="connsiteY148" fmla="*/ 393774 h 743846"/>
                  <a:gd name="connsiteX149" fmla="*/ 276255 w 743843"/>
                  <a:gd name="connsiteY149" fmla="*/ 394068 h 743846"/>
                  <a:gd name="connsiteX150" fmla="*/ 237839 w 743843"/>
                  <a:gd name="connsiteY150" fmla="*/ 437442 h 743846"/>
                  <a:gd name="connsiteX151" fmla="*/ 163956 w 743843"/>
                  <a:gd name="connsiteY151" fmla="*/ 418381 h 743846"/>
                  <a:gd name="connsiteX152" fmla="*/ 137872 w 743843"/>
                  <a:gd name="connsiteY152" fmla="*/ 422829 h 743846"/>
                  <a:gd name="connsiteX153" fmla="*/ 121978 w 743843"/>
                  <a:gd name="connsiteY153" fmla="*/ 433473 h 743846"/>
                  <a:gd name="connsiteX154" fmla="*/ 107632 w 743843"/>
                  <a:gd name="connsiteY154" fmla="*/ 460893 h 743846"/>
                  <a:gd name="connsiteX155" fmla="*/ 122884 w 743843"/>
                  <a:gd name="connsiteY155" fmla="*/ 487821 h 743846"/>
                  <a:gd name="connsiteX156" fmla="*/ 168225 w 743843"/>
                  <a:gd name="connsiteY156" fmla="*/ 516045 h 743846"/>
                  <a:gd name="connsiteX157" fmla="*/ 119598 w 743843"/>
                  <a:gd name="connsiteY157" fmla="*/ 570950 h 743846"/>
                  <a:gd name="connsiteX158" fmla="*/ 109520 w 743843"/>
                  <a:gd name="connsiteY158" fmla="*/ 588565 h 743846"/>
                  <a:gd name="connsiteX159" fmla="*/ 100169 w 743843"/>
                  <a:gd name="connsiteY159" fmla="*/ 585622 h 743846"/>
                  <a:gd name="connsiteX160" fmla="*/ 93347 w 743843"/>
                  <a:gd name="connsiteY160" fmla="*/ 584121 h 743846"/>
                  <a:gd name="connsiteX161" fmla="*/ 21763 w 743843"/>
                  <a:gd name="connsiteY161" fmla="*/ 371923 h 743846"/>
                  <a:gd name="connsiteX162" fmla="*/ 25533 w 743843"/>
                  <a:gd name="connsiteY162" fmla="*/ 320208 h 743846"/>
                  <a:gd name="connsiteX163" fmla="*/ 29577 w 743843"/>
                  <a:gd name="connsiteY163" fmla="*/ 320027 h 743846"/>
                  <a:gd name="connsiteX164" fmla="*/ 101194 w 743843"/>
                  <a:gd name="connsiteY164" fmla="*/ 338536 h 743846"/>
                  <a:gd name="connsiteX165" fmla="*/ 117568 w 743843"/>
                  <a:gd name="connsiteY165" fmla="*/ 344935 h 743846"/>
                  <a:gd name="connsiteX166" fmla="*/ 219034 w 743843"/>
                  <a:gd name="connsiteY166" fmla="*/ 370181 h 743846"/>
                  <a:gd name="connsiteX167" fmla="*/ 226545 w 743843"/>
                  <a:gd name="connsiteY167" fmla="*/ 370774 h 743846"/>
                  <a:gd name="connsiteX168" fmla="*/ 235981 w 743843"/>
                  <a:gd name="connsiteY168" fmla="*/ 369208 h 743846"/>
                  <a:gd name="connsiteX169" fmla="*/ 259262 w 743843"/>
                  <a:gd name="connsiteY169" fmla="*/ 336448 h 743846"/>
                  <a:gd name="connsiteX170" fmla="*/ 269515 w 743843"/>
                  <a:gd name="connsiteY170" fmla="*/ 253239 h 743846"/>
                  <a:gd name="connsiteX171" fmla="*/ 269516 w 743843"/>
                  <a:gd name="connsiteY171" fmla="*/ 253230 h 743846"/>
                  <a:gd name="connsiteX172" fmla="*/ 249029 w 743843"/>
                  <a:gd name="connsiteY172" fmla="*/ 186650 h 743846"/>
                  <a:gd name="connsiteX173" fmla="*/ 242559 w 743843"/>
                  <a:gd name="connsiteY173" fmla="*/ 181667 h 743846"/>
                  <a:gd name="connsiteX174" fmla="*/ 168382 w 743843"/>
                  <a:gd name="connsiteY174" fmla="*/ 127777 h 743846"/>
                  <a:gd name="connsiteX175" fmla="*/ 139031 w 743843"/>
                  <a:gd name="connsiteY175" fmla="*/ 110450 h 743846"/>
                  <a:gd name="connsiteX176" fmla="*/ 371923 w 743843"/>
                  <a:gd name="connsiteY176" fmla="*/ 21763 h 743846"/>
                  <a:gd name="connsiteX177" fmla="*/ 531230 w 743843"/>
                  <a:gd name="connsiteY177" fmla="*/ 59928 h 743846"/>
                  <a:gd name="connsiteX178" fmla="*/ 500812 w 743843"/>
                  <a:gd name="connsiteY178" fmla="*/ 90848 h 743846"/>
                  <a:gd name="connsiteX179" fmla="*/ 500666 w 743843"/>
                  <a:gd name="connsiteY179" fmla="*/ 106236 h 743846"/>
                  <a:gd name="connsiteX180" fmla="*/ 516055 w 743843"/>
                  <a:gd name="connsiteY180" fmla="*/ 106382 h 743846"/>
                  <a:gd name="connsiteX181" fmla="*/ 550875 w 743843"/>
                  <a:gd name="connsiteY181" fmla="*/ 70880 h 743846"/>
                  <a:gd name="connsiteX182" fmla="*/ 560633 w 743843"/>
                  <a:gd name="connsiteY182" fmla="*/ 76924 h 743846"/>
                  <a:gd name="connsiteX183" fmla="*/ 560632 w 743843"/>
                  <a:gd name="connsiteY183" fmla="*/ 76844 h 743846"/>
                  <a:gd name="connsiteX184" fmla="*/ 597252 w 743843"/>
                  <a:gd name="connsiteY184" fmla="*/ 103900 h 743846"/>
                  <a:gd name="connsiteX185" fmla="*/ 591732 w 743843"/>
                  <a:gd name="connsiteY185" fmla="*/ 126006 h 743846"/>
                  <a:gd name="connsiteX186" fmla="*/ 638887 w 743843"/>
                  <a:gd name="connsiteY186" fmla="*/ 173161 h 743846"/>
                  <a:gd name="connsiteX187" fmla="*/ 657569 w 743843"/>
                  <a:gd name="connsiteY187" fmla="*/ 169293 h 743846"/>
                  <a:gd name="connsiteX188" fmla="*/ 722081 w 743843"/>
                  <a:gd name="connsiteY188" fmla="*/ 371922 h 743846"/>
                  <a:gd name="connsiteX189" fmla="*/ 620099 w 743843"/>
                  <a:gd name="connsiteY189" fmla="*/ 618931 h 743846"/>
                  <a:gd name="connsiteX190" fmla="*/ 182858 w 743843"/>
                  <a:gd name="connsiteY190" fmla="*/ 499516 h 743846"/>
                  <a:gd name="connsiteX191" fmla="*/ 134383 w 743843"/>
                  <a:gd name="connsiteY191" fmla="*/ 469341 h 743846"/>
                  <a:gd name="connsiteX192" fmla="*/ 129391 w 743843"/>
                  <a:gd name="connsiteY192" fmla="*/ 460526 h 743846"/>
                  <a:gd name="connsiteX193" fmla="*/ 134087 w 743843"/>
                  <a:gd name="connsiteY193" fmla="*/ 451552 h 743846"/>
                  <a:gd name="connsiteX194" fmla="*/ 149979 w 743843"/>
                  <a:gd name="connsiteY194" fmla="*/ 440907 h 743846"/>
                  <a:gd name="connsiteX195" fmla="*/ 155878 w 743843"/>
                  <a:gd name="connsiteY195" fmla="*/ 439116 h 743846"/>
                  <a:gd name="connsiteX196" fmla="*/ 158518 w 743843"/>
                  <a:gd name="connsiteY196" fmla="*/ 439452 h 743846"/>
                  <a:gd name="connsiteX197" fmla="*/ 221633 w 743843"/>
                  <a:gd name="connsiteY197" fmla="*/ 455734 h 743846"/>
                  <a:gd name="connsiteX198" fmla="*/ 319836 w 743843"/>
                  <a:gd name="connsiteY198" fmla="*/ 610763 h 743846"/>
                  <a:gd name="connsiteX199" fmla="*/ 309190 w 743843"/>
                  <a:gd name="connsiteY199" fmla="*/ 626657 h 743846"/>
                  <a:gd name="connsiteX200" fmla="*/ 300405 w 743843"/>
                  <a:gd name="connsiteY200" fmla="*/ 631354 h 743846"/>
                  <a:gd name="connsiteX201" fmla="*/ 300215 w 743843"/>
                  <a:gd name="connsiteY201" fmla="*/ 631352 h 743846"/>
                  <a:gd name="connsiteX202" fmla="*/ 291402 w 743843"/>
                  <a:gd name="connsiteY202" fmla="*/ 626359 h 743846"/>
                  <a:gd name="connsiteX203" fmla="*/ 261234 w 743843"/>
                  <a:gd name="connsiteY203" fmla="*/ 577896 h 743846"/>
                  <a:gd name="connsiteX204" fmla="*/ 305010 w 743843"/>
                  <a:gd name="connsiteY204" fmla="*/ 539124 h 743846"/>
                  <a:gd name="connsiteX205" fmla="*/ 321289 w 743843"/>
                  <a:gd name="connsiteY205" fmla="*/ 602223 h 743846"/>
                  <a:gd name="connsiteX206" fmla="*/ 319836 w 743843"/>
                  <a:gd name="connsiteY206" fmla="*/ 610763 h 74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</a:cxnLst>
                <a:rect l="l" t="t" r="r" b="b"/>
                <a:pathLst>
                  <a:path w="743843" h="743846">
                    <a:moveTo>
                      <a:pt x="675004" y="156280"/>
                    </a:moveTo>
                    <a:cubicBezTo>
                      <a:pt x="681886" y="148082"/>
                      <a:pt x="686043" y="137523"/>
                      <a:pt x="686043" y="126006"/>
                    </a:cubicBezTo>
                    <a:cubicBezTo>
                      <a:pt x="686043" y="100005"/>
                      <a:pt x="664888" y="78853"/>
                      <a:pt x="638888" y="78853"/>
                    </a:cubicBezTo>
                    <a:cubicBezTo>
                      <a:pt x="628740" y="78853"/>
                      <a:pt x="619338" y="82087"/>
                      <a:pt x="611636" y="87563"/>
                    </a:cubicBezTo>
                    <a:cubicBezTo>
                      <a:pt x="544645" y="30899"/>
                      <a:pt x="460666" y="0"/>
                      <a:pt x="371923" y="0"/>
                    </a:cubicBezTo>
                    <a:cubicBezTo>
                      <a:pt x="272579" y="0"/>
                      <a:pt x="179181" y="38686"/>
                      <a:pt x="108934" y="108934"/>
                    </a:cubicBezTo>
                    <a:cubicBezTo>
                      <a:pt x="38687" y="179181"/>
                      <a:pt x="0" y="272579"/>
                      <a:pt x="0" y="371923"/>
                    </a:cubicBezTo>
                    <a:cubicBezTo>
                      <a:pt x="0" y="450686"/>
                      <a:pt x="24345" y="525694"/>
                      <a:pt x="69429" y="588407"/>
                    </a:cubicBezTo>
                    <a:cubicBezTo>
                      <a:pt x="67617" y="589357"/>
                      <a:pt x="65864" y="590437"/>
                      <a:pt x="64199" y="591671"/>
                    </a:cubicBezTo>
                    <a:lnTo>
                      <a:pt x="48113" y="603608"/>
                    </a:lnTo>
                    <a:cubicBezTo>
                      <a:pt x="39494" y="610002"/>
                      <a:pt x="34842" y="620208"/>
                      <a:pt x="35670" y="630909"/>
                    </a:cubicBezTo>
                    <a:cubicBezTo>
                      <a:pt x="36498" y="641609"/>
                      <a:pt x="42664" y="650980"/>
                      <a:pt x="52165" y="655973"/>
                    </a:cubicBezTo>
                    <a:lnTo>
                      <a:pt x="86655" y="674100"/>
                    </a:lnTo>
                    <a:lnTo>
                      <a:pt x="104782" y="708590"/>
                    </a:lnTo>
                    <a:cubicBezTo>
                      <a:pt x="109775" y="718090"/>
                      <a:pt x="119145" y="724256"/>
                      <a:pt x="129845" y="725084"/>
                    </a:cubicBezTo>
                    <a:cubicBezTo>
                      <a:pt x="130663" y="725148"/>
                      <a:pt x="131476" y="725179"/>
                      <a:pt x="132285" y="725179"/>
                    </a:cubicBezTo>
                    <a:cubicBezTo>
                      <a:pt x="142082" y="725179"/>
                      <a:pt x="151240" y="720602"/>
                      <a:pt x="157148" y="712641"/>
                    </a:cubicBezTo>
                    <a:lnTo>
                      <a:pt x="169084" y="696555"/>
                    </a:lnTo>
                    <a:cubicBezTo>
                      <a:pt x="171255" y="693628"/>
                      <a:pt x="172976" y="690442"/>
                      <a:pt x="174260" y="687106"/>
                    </a:cubicBezTo>
                    <a:cubicBezTo>
                      <a:pt x="232920" y="724051"/>
                      <a:pt x="300896" y="743846"/>
                      <a:pt x="371922" y="743846"/>
                    </a:cubicBezTo>
                    <a:cubicBezTo>
                      <a:pt x="471266" y="743846"/>
                      <a:pt x="564663" y="705160"/>
                      <a:pt x="634910" y="634913"/>
                    </a:cubicBezTo>
                    <a:cubicBezTo>
                      <a:pt x="705157" y="564666"/>
                      <a:pt x="743843" y="471269"/>
                      <a:pt x="743843" y="371924"/>
                    </a:cubicBezTo>
                    <a:cubicBezTo>
                      <a:pt x="743845" y="293510"/>
                      <a:pt x="719706" y="218823"/>
                      <a:pt x="675004" y="156280"/>
                    </a:cubicBezTo>
                    <a:close/>
                    <a:moveTo>
                      <a:pt x="638887" y="100617"/>
                    </a:moveTo>
                    <a:cubicBezTo>
                      <a:pt x="652888" y="100617"/>
                      <a:pt x="664279" y="112007"/>
                      <a:pt x="664279" y="126008"/>
                    </a:cubicBezTo>
                    <a:cubicBezTo>
                      <a:pt x="664279" y="140010"/>
                      <a:pt x="652888" y="151400"/>
                      <a:pt x="638887" y="151400"/>
                    </a:cubicBezTo>
                    <a:cubicBezTo>
                      <a:pt x="624886" y="151400"/>
                      <a:pt x="613496" y="140010"/>
                      <a:pt x="613496" y="126008"/>
                    </a:cubicBezTo>
                    <a:cubicBezTo>
                      <a:pt x="613496" y="112007"/>
                      <a:pt x="624886" y="100617"/>
                      <a:pt x="638887" y="100617"/>
                    </a:cubicBezTo>
                    <a:close/>
                    <a:moveTo>
                      <a:pt x="32927" y="283724"/>
                    </a:moveTo>
                    <a:cubicBezTo>
                      <a:pt x="47746" y="226367"/>
                      <a:pt x="77027" y="173585"/>
                      <a:pt x="118954" y="129823"/>
                    </a:cubicBezTo>
                    <a:cubicBezTo>
                      <a:pt x="118957" y="129826"/>
                      <a:pt x="118962" y="129829"/>
                      <a:pt x="118965" y="129833"/>
                    </a:cubicBezTo>
                    <a:cubicBezTo>
                      <a:pt x="119421" y="129357"/>
                      <a:pt x="119881" y="128884"/>
                      <a:pt x="120336" y="128408"/>
                    </a:cubicBezTo>
                    <a:cubicBezTo>
                      <a:pt x="121036" y="127686"/>
                      <a:pt x="121738" y="126965"/>
                      <a:pt x="122444" y="126248"/>
                    </a:cubicBezTo>
                    <a:cubicBezTo>
                      <a:pt x="134020" y="132312"/>
                      <a:pt x="145500" y="138976"/>
                      <a:pt x="156658" y="146111"/>
                    </a:cubicBezTo>
                    <a:cubicBezTo>
                      <a:pt x="180897" y="161619"/>
                      <a:pt x="205492" y="180574"/>
                      <a:pt x="229276" y="198905"/>
                    </a:cubicBezTo>
                    <a:lnTo>
                      <a:pt x="235761" y="203902"/>
                    </a:lnTo>
                    <a:cubicBezTo>
                      <a:pt x="248100" y="213388"/>
                      <a:pt x="251532" y="226317"/>
                      <a:pt x="247994" y="250009"/>
                    </a:cubicBezTo>
                    <a:cubicBezTo>
                      <a:pt x="243146" y="282300"/>
                      <a:pt x="239838" y="309155"/>
                      <a:pt x="237588" y="334510"/>
                    </a:cubicBezTo>
                    <a:cubicBezTo>
                      <a:pt x="237095" y="339983"/>
                      <a:pt x="233348" y="347011"/>
                      <a:pt x="228541" y="348756"/>
                    </a:cubicBezTo>
                    <a:cubicBezTo>
                      <a:pt x="227094" y="349284"/>
                      <a:pt x="223809" y="348854"/>
                      <a:pt x="221823" y="348596"/>
                    </a:cubicBezTo>
                    <a:cubicBezTo>
                      <a:pt x="188861" y="344379"/>
                      <a:pt x="156366" y="336295"/>
                      <a:pt x="125241" y="324570"/>
                    </a:cubicBezTo>
                    <a:cubicBezTo>
                      <a:pt x="119944" y="322573"/>
                      <a:pt x="114503" y="320410"/>
                      <a:pt x="109242" y="318315"/>
                    </a:cubicBezTo>
                    <a:cubicBezTo>
                      <a:pt x="84445" y="308446"/>
                      <a:pt x="58826" y="298250"/>
                      <a:pt x="31076" y="298250"/>
                    </a:cubicBezTo>
                    <a:cubicBezTo>
                      <a:pt x="30559" y="298250"/>
                      <a:pt x="30036" y="298255"/>
                      <a:pt x="29517" y="298262"/>
                    </a:cubicBezTo>
                    <a:cubicBezTo>
                      <a:pt x="30559" y="293382"/>
                      <a:pt x="31712" y="288541"/>
                      <a:pt x="32954" y="283731"/>
                    </a:cubicBezTo>
                    <a:cubicBezTo>
                      <a:pt x="32944" y="283729"/>
                      <a:pt x="32936" y="283726"/>
                      <a:pt x="32927" y="283724"/>
                    </a:cubicBezTo>
                    <a:close/>
                    <a:moveTo>
                      <a:pt x="151607" y="683586"/>
                    </a:moveTo>
                    <a:lnTo>
                      <a:pt x="139672" y="699671"/>
                    </a:lnTo>
                    <a:cubicBezTo>
                      <a:pt x="136921" y="703378"/>
                      <a:pt x="133058" y="703505"/>
                      <a:pt x="131524" y="703383"/>
                    </a:cubicBezTo>
                    <a:cubicBezTo>
                      <a:pt x="129991" y="703264"/>
                      <a:pt x="126194" y="702548"/>
                      <a:pt x="124046" y="698463"/>
                    </a:cubicBezTo>
                    <a:lnTo>
                      <a:pt x="104346" y="660978"/>
                    </a:lnTo>
                    <a:cubicBezTo>
                      <a:pt x="103320" y="659027"/>
                      <a:pt x="101727" y="657433"/>
                      <a:pt x="99776" y="656409"/>
                    </a:cubicBezTo>
                    <a:lnTo>
                      <a:pt x="62291" y="636708"/>
                    </a:lnTo>
                    <a:cubicBezTo>
                      <a:pt x="58204" y="634559"/>
                      <a:pt x="57487" y="630761"/>
                      <a:pt x="57369" y="629228"/>
                    </a:cubicBezTo>
                    <a:cubicBezTo>
                      <a:pt x="57250" y="627696"/>
                      <a:pt x="57375" y="623834"/>
                      <a:pt x="61083" y="621084"/>
                    </a:cubicBezTo>
                    <a:lnTo>
                      <a:pt x="77168" y="609147"/>
                    </a:lnTo>
                    <a:cubicBezTo>
                      <a:pt x="80369" y="606774"/>
                      <a:pt x="84233" y="605534"/>
                      <a:pt x="88136" y="605534"/>
                    </a:cubicBezTo>
                    <a:cubicBezTo>
                      <a:pt x="89981" y="605534"/>
                      <a:pt x="91836" y="605812"/>
                      <a:pt x="93633" y="606377"/>
                    </a:cubicBezTo>
                    <a:lnTo>
                      <a:pt x="107551" y="610757"/>
                    </a:lnTo>
                    <a:cubicBezTo>
                      <a:pt x="108978" y="621165"/>
                      <a:pt x="113678" y="631188"/>
                      <a:pt x="121622" y="639132"/>
                    </a:cubicBezTo>
                    <a:cubicBezTo>
                      <a:pt x="129567" y="647078"/>
                      <a:pt x="139590" y="651782"/>
                      <a:pt x="149998" y="653209"/>
                    </a:cubicBezTo>
                    <a:lnTo>
                      <a:pt x="154377" y="667122"/>
                    </a:lnTo>
                    <a:cubicBezTo>
                      <a:pt x="156138" y="672719"/>
                      <a:pt x="155102" y="678874"/>
                      <a:pt x="151607" y="683586"/>
                    </a:cubicBezTo>
                    <a:close/>
                    <a:moveTo>
                      <a:pt x="620099" y="618931"/>
                    </a:moveTo>
                    <a:cubicBezTo>
                      <a:pt x="620099" y="618926"/>
                      <a:pt x="620097" y="618923"/>
                      <a:pt x="620096" y="618919"/>
                    </a:cubicBezTo>
                    <a:cubicBezTo>
                      <a:pt x="616337" y="622696"/>
                      <a:pt x="612486" y="626397"/>
                      <a:pt x="608543" y="630017"/>
                    </a:cubicBezTo>
                    <a:cubicBezTo>
                      <a:pt x="608276" y="630263"/>
                      <a:pt x="608014" y="630513"/>
                      <a:pt x="607747" y="630757"/>
                    </a:cubicBezTo>
                    <a:cubicBezTo>
                      <a:pt x="596132" y="624218"/>
                      <a:pt x="586405" y="617551"/>
                      <a:pt x="578160" y="610490"/>
                    </a:cubicBezTo>
                    <a:cubicBezTo>
                      <a:pt x="555752" y="591295"/>
                      <a:pt x="542872" y="566943"/>
                      <a:pt x="542826" y="543680"/>
                    </a:cubicBezTo>
                    <a:cubicBezTo>
                      <a:pt x="542809" y="532652"/>
                      <a:pt x="545533" y="521589"/>
                      <a:pt x="548415" y="509873"/>
                    </a:cubicBezTo>
                    <a:cubicBezTo>
                      <a:pt x="549923" y="503749"/>
                      <a:pt x="551482" y="497418"/>
                      <a:pt x="552656" y="490972"/>
                    </a:cubicBezTo>
                    <a:cubicBezTo>
                      <a:pt x="555997" y="472644"/>
                      <a:pt x="556538" y="446998"/>
                      <a:pt x="540141" y="428904"/>
                    </a:cubicBezTo>
                    <a:cubicBezTo>
                      <a:pt x="530313" y="418049"/>
                      <a:pt x="516476" y="412538"/>
                      <a:pt x="504270" y="407677"/>
                    </a:cubicBezTo>
                    <a:cubicBezTo>
                      <a:pt x="490742" y="402290"/>
                      <a:pt x="479059" y="397637"/>
                      <a:pt x="474694" y="387711"/>
                    </a:cubicBezTo>
                    <a:cubicBezTo>
                      <a:pt x="472448" y="382611"/>
                      <a:pt x="472328" y="376080"/>
                      <a:pt x="472201" y="369163"/>
                    </a:cubicBezTo>
                    <a:cubicBezTo>
                      <a:pt x="472095" y="363392"/>
                      <a:pt x="471986" y="357422"/>
                      <a:pt x="470735" y="351254"/>
                    </a:cubicBezTo>
                    <a:cubicBezTo>
                      <a:pt x="468300" y="339250"/>
                      <a:pt x="462337" y="329428"/>
                      <a:pt x="454637" y="320987"/>
                    </a:cubicBezTo>
                    <a:cubicBezTo>
                      <a:pt x="458616" y="316854"/>
                      <a:pt x="458723" y="310288"/>
                      <a:pt x="454767" y="306039"/>
                    </a:cubicBezTo>
                    <a:cubicBezTo>
                      <a:pt x="450672" y="301640"/>
                      <a:pt x="443785" y="301396"/>
                      <a:pt x="439388" y="305490"/>
                    </a:cubicBezTo>
                    <a:lnTo>
                      <a:pt x="438390" y="306420"/>
                    </a:lnTo>
                    <a:cubicBezTo>
                      <a:pt x="432507" y="301926"/>
                      <a:pt x="426376" y="297793"/>
                      <a:pt x="420468" y="293809"/>
                    </a:cubicBezTo>
                    <a:cubicBezTo>
                      <a:pt x="418601" y="292549"/>
                      <a:pt x="416747" y="291301"/>
                      <a:pt x="414928" y="290058"/>
                    </a:cubicBezTo>
                    <a:cubicBezTo>
                      <a:pt x="405966" y="283925"/>
                      <a:pt x="377233" y="262175"/>
                      <a:pt x="383762" y="239752"/>
                    </a:cubicBezTo>
                    <a:cubicBezTo>
                      <a:pt x="384093" y="238615"/>
                      <a:pt x="384555" y="237357"/>
                      <a:pt x="385043" y="236023"/>
                    </a:cubicBezTo>
                    <a:cubicBezTo>
                      <a:pt x="386357" y="232443"/>
                      <a:pt x="387988" y="227986"/>
                      <a:pt x="388126" y="222868"/>
                    </a:cubicBezTo>
                    <a:cubicBezTo>
                      <a:pt x="388511" y="209367"/>
                      <a:pt x="379412" y="199884"/>
                      <a:pt x="372102" y="192264"/>
                    </a:cubicBezTo>
                    <a:cubicBezTo>
                      <a:pt x="366057" y="185964"/>
                      <a:pt x="362147" y="181573"/>
                      <a:pt x="362872" y="178064"/>
                    </a:cubicBezTo>
                    <a:cubicBezTo>
                      <a:pt x="364859" y="168439"/>
                      <a:pt x="373379" y="167168"/>
                      <a:pt x="402498" y="172152"/>
                    </a:cubicBezTo>
                    <a:cubicBezTo>
                      <a:pt x="415944" y="174454"/>
                      <a:pt x="427555" y="176443"/>
                      <a:pt x="436700" y="173377"/>
                    </a:cubicBezTo>
                    <a:cubicBezTo>
                      <a:pt x="446373" y="170153"/>
                      <a:pt x="453999" y="163494"/>
                      <a:pt x="459560" y="158635"/>
                    </a:cubicBezTo>
                    <a:cubicBezTo>
                      <a:pt x="465929" y="153083"/>
                      <a:pt x="472322" y="147401"/>
                      <a:pt x="478559" y="141748"/>
                    </a:cubicBezTo>
                    <a:cubicBezTo>
                      <a:pt x="483010" y="137710"/>
                      <a:pt x="483347" y="130830"/>
                      <a:pt x="479311" y="126377"/>
                    </a:cubicBezTo>
                    <a:cubicBezTo>
                      <a:pt x="475274" y="121925"/>
                      <a:pt x="468395" y="121585"/>
                      <a:pt x="463941" y="125623"/>
                    </a:cubicBezTo>
                    <a:cubicBezTo>
                      <a:pt x="457810" y="131183"/>
                      <a:pt x="451523" y="136769"/>
                      <a:pt x="445251" y="142237"/>
                    </a:cubicBezTo>
                    <a:cubicBezTo>
                      <a:pt x="439641" y="147138"/>
                      <a:pt x="434941" y="151023"/>
                      <a:pt x="429805" y="152734"/>
                    </a:cubicBezTo>
                    <a:cubicBezTo>
                      <a:pt x="425829" y="154066"/>
                      <a:pt x="414930" y="152199"/>
                      <a:pt x="406169" y="150701"/>
                    </a:cubicBezTo>
                    <a:cubicBezTo>
                      <a:pt x="394644" y="148729"/>
                      <a:pt x="381583" y="146494"/>
                      <a:pt x="370281" y="147970"/>
                    </a:cubicBezTo>
                    <a:cubicBezTo>
                      <a:pt x="350386" y="150572"/>
                      <a:pt x="343680" y="163379"/>
                      <a:pt x="341558" y="173662"/>
                    </a:cubicBezTo>
                    <a:cubicBezTo>
                      <a:pt x="338462" y="188642"/>
                      <a:pt x="348406" y="199005"/>
                      <a:pt x="356397" y="207333"/>
                    </a:cubicBezTo>
                    <a:cubicBezTo>
                      <a:pt x="361591" y="212744"/>
                      <a:pt x="366495" y="217857"/>
                      <a:pt x="366370" y="222265"/>
                    </a:cubicBezTo>
                    <a:cubicBezTo>
                      <a:pt x="366328" y="223841"/>
                      <a:pt x="365491" y="226122"/>
                      <a:pt x="364608" y="228535"/>
                    </a:cubicBezTo>
                    <a:cubicBezTo>
                      <a:pt x="364017" y="230146"/>
                      <a:pt x="363407" y="231813"/>
                      <a:pt x="362868" y="233659"/>
                    </a:cubicBezTo>
                    <a:cubicBezTo>
                      <a:pt x="355593" y="258645"/>
                      <a:pt x="370088" y="285747"/>
                      <a:pt x="402642" y="308019"/>
                    </a:cubicBezTo>
                    <a:cubicBezTo>
                      <a:pt x="404503" y="309292"/>
                      <a:pt x="406394" y="310569"/>
                      <a:pt x="408300" y="311852"/>
                    </a:cubicBezTo>
                    <a:cubicBezTo>
                      <a:pt x="413090" y="315081"/>
                      <a:pt x="417919" y="318341"/>
                      <a:pt x="422513" y="321722"/>
                    </a:cubicBezTo>
                    <a:cubicBezTo>
                      <a:pt x="419966" y="325794"/>
                      <a:pt x="420341" y="331215"/>
                      <a:pt x="423770" y="334896"/>
                    </a:cubicBezTo>
                    <a:cubicBezTo>
                      <a:pt x="425914" y="337199"/>
                      <a:pt x="428821" y="338363"/>
                      <a:pt x="431736" y="338363"/>
                    </a:cubicBezTo>
                    <a:cubicBezTo>
                      <a:pt x="434200" y="338363"/>
                      <a:pt x="436664" y="337519"/>
                      <a:pt x="438682" y="335839"/>
                    </a:cubicBezTo>
                    <a:cubicBezTo>
                      <a:pt x="443998" y="341733"/>
                      <a:pt x="447907" y="348201"/>
                      <a:pt x="449405" y="355582"/>
                    </a:cubicBezTo>
                    <a:cubicBezTo>
                      <a:pt x="450262" y="359806"/>
                      <a:pt x="450349" y="364544"/>
                      <a:pt x="450441" y="369561"/>
                    </a:cubicBezTo>
                    <a:cubicBezTo>
                      <a:pt x="450593" y="377914"/>
                      <a:pt x="450768" y="387383"/>
                      <a:pt x="454775" y="396479"/>
                    </a:cubicBezTo>
                    <a:cubicBezTo>
                      <a:pt x="462726" y="414559"/>
                      <a:pt x="480519" y="421646"/>
                      <a:pt x="496218" y="427896"/>
                    </a:cubicBezTo>
                    <a:cubicBezTo>
                      <a:pt x="507198" y="432269"/>
                      <a:pt x="517569" y="436401"/>
                      <a:pt x="524013" y="443515"/>
                    </a:cubicBezTo>
                    <a:cubicBezTo>
                      <a:pt x="535005" y="455643"/>
                      <a:pt x="533262" y="476011"/>
                      <a:pt x="531247" y="487069"/>
                    </a:cubicBezTo>
                    <a:cubicBezTo>
                      <a:pt x="530191" y="492860"/>
                      <a:pt x="528779" y="498598"/>
                      <a:pt x="527284" y="504670"/>
                    </a:cubicBezTo>
                    <a:cubicBezTo>
                      <a:pt x="524215" y="517137"/>
                      <a:pt x="521041" y="530030"/>
                      <a:pt x="521063" y="543718"/>
                    </a:cubicBezTo>
                    <a:cubicBezTo>
                      <a:pt x="521122" y="573332"/>
                      <a:pt x="536774" y="603695"/>
                      <a:pt x="564004" y="627020"/>
                    </a:cubicBezTo>
                    <a:cubicBezTo>
                      <a:pt x="571628" y="633549"/>
                      <a:pt x="580299" y="639725"/>
                      <a:pt x="590236" y="645716"/>
                    </a:cubicBezTo>
                    <a:cubicBezTo>
                      <a:pt x="528430" y="695194"/>
                      <a:pt x="452248" y="722080"/>
                      <a:pt x="371923" y="722080"/>
                    </a:cubicBezTo>
                    <a:cubicBezTo>
                      <a:pt x="300839" y="722080"/>
                      <a:pt x="233005" y="701014"/>
                      <a:pt x="175501" y="661882"/>
                    </a:cubicBezTo>
                    <a:cubicBezTo>
                      <a:pt x="175381" y="661451"/>
                      <a:pt x="175272" y="661016"/>
                      <a:pt x="175137" y="660588"/>
                    </a:cubicBezTo>
                    <a:lnTo>
                      <a:pt x="172197" y="651249"/>
                    </a:lnTo>
                    <a:cubicBezTo>
                      <a:pt x="178526" y="649196"/>
                      <a:pt x="184533" y="645843"/>
                      <a:pt x="189798" y="641169"/>
                    </a:cubicBezTo>
                    <a:lnTo>
                      <a:pt x="198042" y="633873"/>
                    </a:lnTo>
                    <a:cubicBezTo>
                      <a:pt x="202541" y="629889"/>
                      <a:pt x="202961" y="623013"/>
                      <a:pt x="198977" y="618512"/>
                    </a:cubicBezTo>
                    <a:cubicBezTo>
                      <a:pt x="194995" y="614011"/>
                      <a:pt x="188117" y="613595"/>
                      <a:pt x="183617" y="617575"/>
                    </a:cubicBezTo>
                    <a:lnTo>
                      <a:pt x="175362" y="624883"/>
                    </a:lnTo>
                    <a:cubicBezTo>
                      <a:pt x="164310" y="634697"/>
                      <a:pt x="147463" y="634196"/>
                      <a:pt x="137012" y="623742"/>
                    </a:cubicBezTo>
                    <a:cubicBezTo>
                      <a:pt x="126560" y="613292"/>
                      <a:pt x="126060" y="596448"/>
                      <a:pt x="135881" y="585385"/>
                    </a:cubicBezTo>
                    <a:cubicBezTo>
                      <a:pt x="135881" y="585385"/>
                      <a:pt x="295971" y="405020"/>
                      <a:pt x="297774" y="403326"/>
                    </a:cubicBezTo>
                    <a:cubicBezTo>
                      <a:pt x="312446" y="389550"/>
                      <a:pt x="336197" y="384590"/>
                      <a:pt x="356180" y="404577"/>
                    </a:cubicBezTo>
                    <a:cubicBezTo>
                      <a:pt x="376165" y="424560"/>
                      <a:pt x="371208" y="448311"/>
                      <a:pt x="357431" y="462982"/>
                    </a:cubicBezTo>
                    <a:cubicBezTo>
                      <a:pt x="355731" y="464790"/>
                      <a:pt x="221708" y="583836"/>
                      <a:pt x="221708" y="583836"/>
                    </a:cubicBezTo>
                    <a:cubicBezTo>
                      <a:pt x="217210" y="587820"/>
                      <a:pt x="216792" y="594698"/>
                      <a:pt x="220777" y="599197"/>
                    </a:cubicBezTo>
                    <a:cubicBezTo>
                      <a:pt x="224762" y="603695"/>
                      <a:pt x="231638" y="604113"/>
                      <a:pt x="236138" y="600128"/>
                    </a:cubicBezTo>
                    <a:lnTo>
                      <a:pt x="244714" y="592533"/>
                    </a:lnTo>
                    <a:lnTo>
                      <a:pt x="272930" y="637862"/>
                    </a:lnTo>
                    <a:cubicBezTo>
                      <a:pt x="278761" y="647227"/>
                      <a:pt x="288826" y="652930"/>
                      <a:pt x="299857" y="653114"/>
                    </a:cubicBezTo>
                    <a:cubicBezTo>
                      <a:pt x="300040" y="653117"/>
                      <a:pt x="300223" y="653119"/>
                      <a:pt x="300406" y="653119"/>
                    </a:cubicBezTo>
                    <a:cubicBezTo>
                      <a:pt x="311227" y="653119"/>
                      <a:pt x="321240" y="647782"/>
                      <a:pt x="327276" y="638771"/>
                    </a:cubicBezTo>
                    <a:lnTo>
                      <a:pt x="337921" y="622878"/>
                    </a:lnTo>
                    <a:cubicBezTo>
                      <a:pt x="343050" y="615223"/>
                      <a:pt x="344671" y="605716"/>
                      <a:pt x="342368" y="596791"/>
                    </a:cubicBezTo>
                    <a:lnTo>
                      <a:pt x="323312" y="522925"/>
                    </a:lnTo>
                    <a:lnTo>
                      <a:pt x="366693" y="484505"/>
                    </a:lnTo>
                    <a:cubicBezTo>
                      <a:pt x="366792" y="484418"/>
                      <a:pt x="366890" y="484328"/>
                      <a:pt x="366985" y="484237"/>
                    </a:cubicBezTo>
                    <a:cubicBezTo>
                      <a:pt x="369154" y="482169"/>
                      <a:pt x="371276" y="480032"/>
                      <a:pt x="373294" y="477885"/>
                    </a:cubicBezTo>
                    <a:cubicBezTo>
                      <a:pt x="400946" y="448440"/>
                      <a:pt x="393358" y="410979"/>
                      <a:pt x="371570" y="389191"/>
                    </a:cubicBezTo>
                    <a:cubicBezTo>
                      <a:pt x="349782" y="367403"/>
                      <a:pt x="312319" y="359814"/>
                      <a:pt x="282872" y="387468"/>
                    </a:cubicBezTo>
                    <a:cubicBezTo>
                      <a:pt x="280731" y="389482"/>
                      <a:pt x="278596" y="391603"/>
                      <a:pt x="276525" y="393774"/>
                    </a:cubicBezTo>
                    <a:cubicBezTo>
                      <a:pt x="276433" y="393869"/>
                      <a:pt x="276343" y="393970"/>
                      <a:pt x="276255" y="394068"/>
                    </a:cubicBezTo>
                    <a:lnTo>
                      <a:pt x="237839" y="437442"/>
                    </a:lnTo>
                    <a:lnTo>
                      <a:pt x="163956" y="418381"/>
                    </a:lnTo>
                    <a:cubicBezTo>
                      <a:pt x="155037" y="416083"/>
                      <a:pt x="145528" y="417702"/>
                      <a:pt x="137872" y="422829"/>
                    </a:cubicBezTo>
                    <a:lnTo>
                      <a:pt x="121978" y="433473"/>
                    </a:lnTo>
                    <a:cubicBezTo>
                      <a:pt x="112812" y="439613"/>
                      <a:pt x="107449" y="449863"/>
                      <a:pt x="107632" y="460893"/>
                    </a:cubicBezTo>
                    <a:cubicBezTo>
                      <a:pt x="107817" y="471922"/>
                      <a:pt x="113518" y="481990"/>
                      <a:pt x="122884" y="487821"/>
                    </a:cubicBezTo>
                    <a:lnTo>
                      <a:pt x="168225" y="516045"/>
                    </a:lnTo>
                    <a:lnTo>
                      <a:pt x="119598" y="570950"/>
                    </a:lnTo>
                    <a:cubicBezTo>
                      <a:pt x="114920" y="576219"/>
                      <a:pt x="111574" y="582232"/>
                      <a:pt x="109520" y="588565"/>
                    </a:cubicBezTo>
                    <a:lnTo>
                      <a:pt x="100169" y="585622"/>
                    </a:lnTo>
                    <a:cubicBezTo>
                      <a:pt x="97928" y="584916"/>
                      <a:pt x="95644" y="584420"/>
                      <a:pt x="93347" y="584121"/>
                    </a:cubicBezTo>
                    <a:cubicBezTo>
                      <a:pt x="46919" y="523435"/>
                      <a:pt x="21763" y="449617"/>
                      <a:pt x="21763" y="371923"/>
                    </a:cubicBezTo>
                    <a:cubicBezTo>
                      <a:pt x="21763" y="354454"/>
                      <a:pt x="23036" y="337182"/>
                      <a:pt x="25533" y="320208"/>
                    </a:cubicBezTo>
                    <a:cubicBezTo>
                      <a:pt x="26887" y="320124"/>
                      <a:pt x="28240" y="320050"/>
                      <a:pt x="29577" y="320027"/>
                    </a:cubicBezTo>
                    <a:cubicBezTo>
                      <a:pt x="53718" y="319602"/>
                      <a:pt x="76761" y="328815"/>
                      <a:pt x="101194" y="338536"/>
                    </a:cubicBezTo>
                    <a:cubicBezTo>
                      <a:pt x="106547" y="340667"/>
                      <a:pt x="112081" y="342868"/>
                      <a:pt x="117568" y="344935"/>
                    </a:cubicBezTo>
                    <a:cubicBezTo>
                      <a:pt x="150274" y="357257"/>
                      <a:pt x="184422" y="365750"/>
                      <a:pt x="219034" y="370181"/>
                    </a:cubicBezTo>
                    <a:cubicBezTo>
                      <a:pt x="221464" y="370496"/>
                      <a:pt x="223972" y="370774"/>
                      <a:pt x="226545" y="370774"/>
                    </a:cubicBezTo>
                    <a:cubicBezTo>
                      <a:pt x="229606" y="370774"/>
                      <a:pt x="232758" y="370383"/>
                      <a:pt x="235981" y="369208"/>
                    </a:cubicBezTo>
                    <a:cubicBezTo>
                      <a:pt x="250422" y="363964"/>
                      <a:pt x="258171" y="348557"/>
                      <a:pt x="259262" y="336448"/>
                    </a:cubicBezTo>
                    <a:cubicBezTo>
                      <a:pt x="261475" y="311528"/>
                      <a:pt x="264732" y="285088"/>
                      <a:pt x="269515" y="253239"/>
                    </a:cubicBezTo>
                    <a:cubicBezTo>
                      <a:pt x="269515" y="253236"/>
                      <a:pt x="269515" y="253233"/>
                      <a:pt x="269516" y="253230"/>
                    </a:cubicBezTo>
                    <a:cubicBezTo>
                      <a:pt x="272686" y="232003"/>
                      <a:pt x="273223" y="205251"/>
                      <a:pt x="249029" y="186650"/>
                    </a:cubicBezTo>
                    <a:lnTo>
                      <a:pt x="242559" y="181667"/>
                    </a:lnTo>
                    <a:cubicBezTo>
                      <a:pt x="219529" y="163918"/>
                      <a:pt x="193426" y="143799"/>
                      <a:pt x="168382" y="127777"/>
                    </a:cubicBezTo>
                    <a:cubicBezTo>
                      <a:pt x="158785" y="121641"/>
                      <a:pt x="148957" y="115850"/>
                      <a:pt x="139031" y="110450"/>
                    </a:cubicBezTo>
                    <a:cubicBezTo>
                      <a:pt x="203230" y="53124"/>
                      <a:pt x="285162" y="21763"/>
                      <a:pt x="371923" y="21763"/>
                    </a:cubicBezTo>
                    <a:cubicBezTo>
                      <a:pt x="428236" y="21763"/>
                      <a:pt x="482511" y="34985"/>
                      <a:pt x="531230" y="59928"/>
                    </a:cubicBezTo>
                    <a:cubicBezTo>
                      <a:pt x="521266" y="70395"/>
                      <a:pt x="511089" y="80763"/>
                      <a:pt x="500812" y="90848"/>
                    </a:cubicBezTo>
                    <a:cubicBezTo>
                      <a:pt x="496522" y="95057"/>
                      <a:pt x="496458" y="101948"/>
                      <a:pt x="500666" y="106236"/>
                    </a:cubicBezTo>
                    <a:cubicBezTo>
                      <a:pt x="504877" y="110527"/>
                      <a:pt x="511765" y="110592"/>
                      <a:pt x="516055" y="106382"/>
                    </a:cubicBezTo>
                    <a:cubicBezTo>
                      <a:pt x="527836" y="94821"/>
                      <a:pt x="539521" y="82907"/>
                      <a:pt x="550875" y="70880"/>
                    </a:cubicBezTo>
                    <a:cubicBezTo>
                      <a:pt x="554164" y="72840"/>
                      <a:pt x="557414" y="74860"/>
                      <a:pt x="560633" y="76924"/>
                    </a:cubicBezTo>
                    <a:cubicBezTo>
                      <a:pt x="560632" y="76898"/>
                      <a:pt x="560633" y="76870"/>
                      <a:pt x="560632" y="76844"/>
                    </a:cubicBezTo>
                    <a:cubicBezTo>
                      <a:pt x="573341" y="85008"/>
                      <a:pt x="585565" y="94046"/>
                      <a:pt x="597252" y="103900"/>
                    </a:cubicBezTo>
                    <a:cubicBezTo>
                      <a:pt x="593734" y="110499"/>
                      <a:pt x="591732" y="118022"/>
                      <a:pt x="591732" y="126006"/>
                    </a:cubicBezTo>
                    <a:cubicBezTo>
                      <a:pt x="591732" y="152008"/>
                      <a:pt x="612886" y="173161"/>
                      <a:pt x="638887" y="173161"/>
                    </a:cubicBezTo>
                    <a:cubicBezTo>
                      <a:pt x="645520" y="173161"/>
                      <a:pt x="651836" y="171776"/>
                      <a:pt x="657569" y="169293"/>
                    </a:cubicBezTo>
                    <a:cubicBezTo>
                      <a:pt x="699469" y="228095"/>
                      <a:pt x="722081" y="298265"/>
                      <a:pt x="722081" y="371922"/>
                    </a:cubicBezTo>
                    <a:cubicBezTo>
                      <a:pt x="722081" y="465177"/>
                      <a:pt x="685865" y="552861"/>
                      <a:pt x="620099" y="618931"/>
                    </a:cubicBezTo>
                    <a:close/>
                    <a:moveTo>
                      <a:pt x="182858" y="499516"/>
                    </a:moveTo>
                    <a:lnTo>
                      <a:pt x="134383" y="469341"/>
                    </a:lnTo>
                    <a:cubicBezTo>
                      <a:pt x="131271" y="467404"/>
                      <a:pt x="129452" y="464192"/>
                      <a:pt x="129391" y="460526"/>
                    </a:cubicBezTo>
                    <a:cubicBezTo>
                      <a:pt x="129330" y="456862"/>
                      <a:pt x="131042" y="453591"/>
                      <a:pt x="134087" y="451552"/>
                    </a:cubicBezTo>
                    <a:lnTo>
                      <a:pt x="149979" y="440907"/>
                    </a:lnTo>
                    <a:cubicBezTo>
                      <a:pt x="151740" y="439731"/>
                      <a:pt x="153797" y="439116"/>
                      <a:pt x="155878" y="439116"/>
                    </a:cubicBezTo>
                    <a:cubicBezTo>
                      <a:pt x="156761" y="439116"/>
                      <a:pt x="157649" y="439227"/>
                      <a:pt x="158518" y="439452"/>
                    </a:cubicBezTo>
                    <a:lnTo>
                      <a:pt x="221633" y="455734"/>
                    </a:lnTo>
                    <a:close/>
                    <a:moveTo>
                      <a:pt x="319836" y="610763"/>
                    </a:moveTo>
                    <a:lnTo>
                      <a:pt x="309190" y="626657"/>
                    </a:lnTo>
                    <a:cubicBezTo>
                      <a:pt x="307185" y="629650"/>
                      <a:pt x="303992" y="631354"/>
                      <a:pt x="300405" y="631354"/>
                    </a:cubicBezTo>
                    <a:cubicBezTo>
                      <a:pt x="300342" y="631354"/>
                      <a:pt x="300278" y="631352"/>
                      <a:pt x="300215" y="631352"/>
                    </a:cubicBezTo>
                    <a:cubicBezTo>
                      <a:pt x="296550" y="631291"/>
                      <a:pt x="293338" y="629471"/>
                      <a:pt x="291402" y="626359"/>
                    </a:cubicBezTo>
                    <a:lnTo>
                      <a:pt x="261234" y="577896"/>
                    </a:lnTo>
                    <a:lnTo>
                      <a:pt x="305010" y="539124"/>
                    </a:lnTo>
                    <a:lnTo>
                      <a:pt x="321289" y="602223"/>
                    </a:lnTo>
                    <a:cubicBezTo>
                      <a:pt x="322046" y="605146"/>
                      <a:pt x="321516" y="608258"/>
                      <a:pt x="319836" y="610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FA8EA78-842D-5C17-4EE0-4F5D206276E5}"/>
              </a:ext>
            </a:extLst>
          </p:cNvPr>
          <p:cNvGrpSpPr/>
          <p:nvPr/>
        </p:nvGrpSpPr>
        <p:grpSpPr>
          <a:xfrm>
            <a:off x="8600439" y="4668405"/>
            <a:ext cx="2523099" cy="880461"/>
            <a:chOff x="8600439" y="4668405"/>
            <a:chExt cx="2523099" cy="880461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EC10590-2FD1-8FF3-256F-BA7A19AF3D09}"/>
                </a:ext>
              </a:extLst>
            </p:cNvPr>
            <p:cNvGrpSpPr/>
            <p:nvPr/>
          </p:nvGrpSpPr>
          <p:grpSpPr>
            <a:xfrm>
              <a:off x="8600439" y="4668405"/>
              <a:ext cx="1657612" cy="880461"/>
              <a:chOff x="8600439" y="4788352"/>
              <a:chExt cx="1657612" cy="880461"/>
            </a:xfrm>
          </p:grpSpPr>
          <p:sp>
            <p:nvSpPr>
              <p:cNvPr id="49" name="ppter.com 14-1">
                <a:extLst>
                  <a:ext uri="{FF2B5EF4-FFF2-40B4-BE49-F238E27FC236}">
                    <a16:creationId xmlns:a16="http://schemas.microsoft.com/office/drawing/2014/main" id="{DA4B2603-FAC3-8E5C-339E-4A7F05B6397C}"/>
                  </a:ext>
                </a:extLst>
              </p:cNvPr>
              <p:cNvSpPr/>
              <p:nvPr/>
            </p:nvSpPr>
            <p:spPr>
              <a:xfrm>
                <a:off x="9161597" y="4788352"/>
                <a:ext cx="1096454" cy="3077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意义总结</a:t>
                </a:r>
              </a:p>
            </p:txBody>
          </p:sp>
          <p:sp>
            <p:nvSpPr>
              <p:cNvPr id="50" name="ppter.com 14-2">
                <a:extLst>
                  <a:ext uri="{FF2B5EF4-FFF2-40B4-BE49-F238E27FC236}">
                    <a16:creationId xmlns:a16="http://schemas.microsoft.com/office/drawing/2014/main" id="{DD239EF8-6ACD-71D1-4733-234B3F51E610}"/>
                  </a:ext>
                </a:extLst>
              </p:cNvPr>
              <p:cNvSpPr/>
              <p:nvPr/>
            </p:nvSpPr>
            <p:spPr>
              <a:xfrm>
                <a:off x="8600439" y="5126613"/>
                <a:ext cx="1657611" cy="54220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r" defTabSz="121917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对生态保护有重要意义，促进科学发展</a:t>
                </a:r>
              </a:p>
            </p:txBody>
          </p:sp>
        </p:grpSp>
        <p:sp>
          <p:nvSpPr>
            <p:cNvPr id="74" name="ppter.com 21-5">
              <a:extLst>
                <a:ext uri="{FF2B5EF4-FFF2-40B4-BE49-F238E27FC236}">
                  <a16:creationId xmlns:a16="http://schemas.microsoft.com/office/drawing/2014/main" id="{D2517FE6-43B4-91AA-4E60-64E9D841C0F1}"/>
                </a:ext>
              </a:extLst>
            </p:cNvPr>
            <p:cNvSpPr/>
            <p:nvPr/>
          </p:nvSpPr>
          <p:spPr>
            <a:xfrm flipH="1">
              <a:off x="10445519" y="4668405"/>
              <a:ext cx="678019" cy="678019"/>
            </a:xfrm>
            <a:prstGeom prst="ellipse">
              <a:avLst/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8" name="图形 98">
              <a:extLst>
                <a:ext uri="{FF2B5EF4-FFF2-40B4-BE49-F238E27FC236}">
                  <a16:creationId xmlns:a16="http://schemas.microsoft.com/office/drawing/2014/main" id="{A14F4AF6-F50B-DE45-1D5B-982173264FB3}"/>
                </a:ext>
              </a:extLst>
            </p:cNvPr>
            <p:cNvGrpSpPr/>
            <p:nvPr/>
          </p:nvGrpSpPr>
          <p:grpSpPr>
            <a:xfrm>
              <a:off x="10618627" y="4841293"/>
              <a:ext cx="331798" cy="332239"/>
              <a:chOff x="9496297" y="5212350"/>
              <a:chExt cx="742395" cy="743380"/>
            </a:xfrm>
            <a:solidFill>
              <a:schemeClr val="bg1"/>
            </a:solidFill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D479F0A-886D-A000-827A-F43492F9EFE1}"/>
                  </a:ext>
                </a:extLst>
              </p:cNvPr>
              <p:cNvSpPr/>
              <p:nvPr/>
            </p:nvSpPr>
            <p:spPr>
              <a:xfrm>
                <a:off x="9496297" y="5212350"/>
                <a:ext cx="742395" cy="743380"/>
              </a:xfrm>
              <a:custGeom>
                <a:avLst/>
                <a:gdLst>
                  <a:gd name="connsiteX0" fmla="*/ 721745 w 742395"/>
                  <a:gd name="connsiteY0" fmla="*/ 650165 h 743380"/>
                  <a:gd name="connsiteX1" fmla="*/ 704373 w 742395"/>
                  <a:gd name="connsiteY1" fmla="*/ 650165 h 743380"/>
                  <a:gd name="connsiteX2" fmla="*/ 716598 w 742395"/>
                  <a:gd name="connsiteY2" fmla="*/ 514138 h 743380"/>
                  <a:gd name="connsiteX3" fmla="*/ 711865 w 742395"/>
                  <a:gd name="connsiteY3" fmla="*/ 500121 h 743380"/>
                  <a:gd name="connsiteX4" fmla="*/ 698329 w 742395"/>
                  <a:gd name="connsiteY4" fmla="*/ 494156 h 743380"/>
                  <a:gd name="connsiteX5" fmla="*/ 578363 w 742395"/>
                  <a:gd name="connsiteY5" fmla="*/ 494156 h 743380"/>
                  <a:gd name="connsiteX6" fmla="*/ 564824 w 742395"/>
                  <a:gd name="connsiteY6" fmla="*/ 500123 h 743380"/>
                  <a:gd name="connsiteX7" fmla="*/ 560094 w 742395"/>
                  <a:gd name="connsiteY7" fmla="*/ 514140 h 743380"/>
                  <a:gd name="connsiteX8" fmla="*/ 572318 w 742395"/>
                  <a:gd name="connsiteY8" fmla="*/ 650165 h 743380"/>
                  <a:gd name="connsiteX9" fmla="*/ 543760 w 742395"/>
                  <a:gd name="connsiteY9" fmla="*/ 650165 h 743380"/>
                  <a:gd name="connsiteX10" fmla="*/ 545835 w 742395"/>
                  <a:gd name="connsiteY10" fmla="*/ 638594 h 743380"/>
                  <a:gd name="connsiteX11" fmla="*/ 545835 w 742395"/>
                  <a:gd name="connsiteY11" fmla="*/ 612667 h 743380"/>
                  <a:gd name="connsiteX12" fmla="*/ 520907 w 742395"/>
                  <a:gd name="connsiteY12" fmla="*/ 587738 h 743380"/>
                  <a:gd name="connsiteX13" fmla="*/ 508998 w 742395"/>
                  <a:gd name="connsiteY13" fmla="*/ 587738 h 743380"/>
                  <a:gd name="connsiteX14" fmla="*/ 509545 w 742395"/>
                  <a:gd name="connsiteY14" fmla="*/ 582315 h 743380"/>
                  <a:gd name="connsiteX15" fmla="*/ 509545 w 742395"/>
                  <a:gd name="connsiteY15" fmla="*/ 327004 h 743380"/>
                  <a:gd name="connsiteX16" fmla="*/ 482378 w 742395"/>
                  <a:gd name="connsiteY16" fmla="*/ 299837 h 743380"/>
                  <a:gd name="connsiteX17" fmla="*/ 451268 w 742395"/>
                  <a:gd name="connsiteY17" fmla="*/ 299837 h 743380"/>
                  <a:gd name="connsiteX18" fmla="*/ 438354 w 742395"/>
                  <a:gd name="connsiteY18" fmla="*/ 225168 h 743380"/>
                  <a:gd name="connsiteX19" fmla="*/ 466542 w 742395"/>
                  <a:gd name="connsiteY19" fmla="*/ 184610 h 743380"/>
                  <a:gd name="connsiteX20" fmla="*/ 423267 w 742395"/>
                  <a:gd name="connsiteY20" fmla="*/ 141335 h 743380"/>
                  <a:gd name="connsiteX21" fmla="*/ 420340 w 742395"/>
                  <a:gd name="connsiteY21" fmla="*/ 141335 h 743380"/>
                  <a:gd name="connsiteX22" fmla="*/ 420340 w 742395"/>
                  <a:gd name="connsiteY22" fmla="*/ 131253 h 743380"/>
                  <a:gd name="connsiteX23" fmla="*/ 289086 w 742395"/>
                  <a:gd name="connsiteY23" fmla="*/ 0 h 743380"/>
                  <a:gd name="connsiteX24" fmla="*/ 157833 w 742395"/>
                  <a:gd name="connsiteY24" fmla="*/ 131253 h 743380"/>
                  <a:gd name="connsiteX25" fmla="*/ 157833 w 742395"/>
                  <a:gd name="connsiteY25" fmla="*/ 141332 h 743380"/>
                  <a:gd name="connsiteX26" fmla="*/ 154907 w 742395"/>
                  <a:gd name="connsiteY26" fmla="*/ 141332 h 743380"/>
                  <a:gd name="connsiteX27" fmla="*/ 111631 w 742395"/>
                  <a:gd name="connsiteY27" fmla="*/ 184607 h 743380"/>
                  <a:gd name="connsiteX28" fmla="*/ 139816 w 742395"/>
                  <a:gd name="connsiteY28" fmla="*/ 225165 h 743380"/>
                  <a:gd name="connsiteX29" fmla="*/ 126909 w 742395"/>
                  <a:gd name="connsiteY29" fmla="*/ 299835 h 743380"/>
                  <a:gd name="connsiteX30" fmla="*/ 95795 w 742395"/>
                  <a:gd name="connsiteY30" fmla="*/ 299835 h 743380"/>
                  <a:gd name="connsiteX31" fmla="*/ 68628 w 742395"/>
                  <a:gd name="connsiteY31" fmla="*/ 327002 h 743380"/>
                  <a:gd name="connsiteX32" fmla="*/ 68628 w 742395"/>
                  <a:gd name="connsiteY32" fmla="*/ 353383 h 743380"/>
                  <a:gd name="connsiteX33" fmla="*/ 79500 w 742395"/>
                  <a:gd name="connsiteY33" fmla="*/ 364255 h 743380"/>
                  <a:gd name="connsiteX34" fmla="*/ 90372 w 742395"/>
                  <a:gd name="connsiteY34" fmla="*/ 353383 h 743380"/>
                  <a:gd name="connsiteX35" fmla="*/ 90372 w 742395"/>
                  <a:gd name="connsiteY35" fmla="*/ 327002 h 743380"/>
                  <a:gd name="connsiteX36" fmla="*/ 95795 w 742395"/>
                  <a:gd name="connsiteY36" fmla="*/ 321579 h 743380"/>
                  <a:gd name="connsiteX37" fmla="*/ 482378 w 742395"/>
                  <a:gd name="connsiteY37" fmla="*/ 321579 h 743380"/>
                  <a:gd name="connsiteX38" fmla="*/ 487801 w 742395"/>
                  <a:gd name="connsiteY38" fmla="*/ 327002 h 743380"/>
                  <a:gd name="connsiteX39" fmla="*/ 487801 w 742395"/>
                  <a:gd name="connsiteY39" fmla="*/ 582314 h 743380"/>
                  <a:gd name="connsiteX40" fmla="*/ 482378 w 742395"/>
                  <a:gd name="connsiteY40" fmla="*/ 587737 h 743380"/>
                  <a:gd name="connsiteX41" fmla="*/ 95795 w 742395"/>
                  <a:gd name="connsiteY41" fmla="*/ 587737 h 743380"/>
                  <a:gd name="connsiteX42" fmla="*/ 90372 w 742395"/>
                  <a:gd name="connsiteY42" fmla="*/ 582314 h 743380"/>
                  <a:gd name="connsiteX43" fmla="*/ 90372 w 742395"/>
                  <a:gd name="connsiteY43" fmla="*/ 404298 h 743380"/>
                  <a:gd name="connsiteX44" fmla="*/ 79500 w 742395"/>
                  <a:gd name="connsiteY44" fmla="*/ 393426 h 743380"/>
                  <a:gd name="connsiteX45" fmla="*/ 68628 w 742395"/>
                  <a:gd name="connsiteY45" fmla="*/ 404298 h 743380"/>
                  <a:gd name="connsiteX46" fmla="*/ 68628 w 742395"/>
                  <a:gd name="connsiteY46" fmla="*/ 582315 h 743380"/>
                  <a:gd name="connsiteX47" fmla="*/ 69175 w 742395"/>
                  <a:gd name="connsiteY47" fmla="*/ 587738 h 743380"/>
                  <a:gd name="connsiteX48" fmla="*/ 57265 w 742395"/>
                  <a:gd name="connsiteY48" fmla="*/ 587738 h 743380"/>
                  <a:gd name="connsiteX49" fmla="*/ 32336 w 742395"/>
                  <a:gd name="connsiteY49" fmla="*/ 612667 h 743380"/>
                  <a:gd name="connsiteX50" fmla="*/ 32336 w 742395"/>
                  <a:gd name="connsiteY50" fmla="*/ 638594 h 743380"/>
                  <a:gd name="connsiteX51" fmla="*/ 34411 w 742395"/>
                  <a:gd name="connsiteY51" fmla="*/ 650165 h 743380"/>
                  <a:gd name="connsiteX52" fmla="*/ 20652 w 742395"/>
                  <a:gd name="connsiteY52" fmla="*/ 650165 h 743380"/>
                  <a:gd name="connsiteX53" fmla="*/ 0 w 742395"/>
                  <a:gd name="connsiteY53" fmla="*/ 670817 h 743380"/>
                  <a:gd name="connsiteX54" fmla="*/ 0 w 742395"/>
                  <a:gd name="connsiteY54" fmla="*/ 722730 h 743380"/>
                  <a:gd name="connsiteX55" fmla="*/ 20652 w 742395"/>
                  <a:gd name="connsiteY55" fmla="*/ 743381 h 743380"/>
                  <a:gd name="connsiteX56" fmla="*/ 721745 w 742395"/>
                  <a:gd name="connsiteY56" fmla="*/ 743381 h 743380"/>
                  <a:gd name="connsiteX57" fmla="*/ 742396 w 742395"/>
                  <a:gd name="connsiteY57" fmla="*/ 722730 h 743380"/>
                  <a:gd name="connsiteX58" fmla="*/ 742396 w 742395"/>
                  <a:gd name="connsiteY58" fmla="*/ 670817 h 743380"/>
                  <a:gd name="connsiteX59" fmla="*/ 721745 w 742395"/>
                  <a:gd name="connsiteY59" fmla="*/ 650165 h 743380"/>
                  <a:gd name="connsiteX60" fmla="*/ 420340 w 742395"/>
                  <a:gd name="connsiteY60" fmla="*/ 163078 h 743380"/>
                  <a:gd name="connsiteX61" fmla="*/ 423267 w 742395"/>
                  <a:gd name="connsiteY61" fmla="*/ 163078 h 743380"/>
                  <a:gd name="connsiteX62" fmla="*/ 444798 w 742395"/>
                  <a:gd name="connsiteY62" fmla="*/ 184609 h 743380"/>
                  <a:gd name="connsiteX63" fmla="*/ 423267 w 742395"/>
                  <a:gd name="connsiteY63" fmla="*/ 206141 h 743380"/>
                  <a:gd name="connsiteX64" fmla="*/ 420340 w 742395"/>
                  <a:gd name="connsiteY64" fmla="*/ 206141 h 743380"/>
                  <a:gd name="connsiteX65" fmla="*/ 179577 w 742395"/>
                  <a:gd name="connsiteY65" fmla="*/ 131253 h 743380"/>
                  <a:gd name="connsiteX66" fmla="*/ 289086 w 742395"/>
                  <a:gd name="connsiteY66" fmla="*/ 21744 h 743380"/>
                  <a:gd name="connsiteX67" fmla="*/ 398596 w 742395"/>
                  <a:gd name="connsiteY67" fmla="*/ 131253 h 743380"/>
                  <a:gd name="connsiteX68" fmla="*/ 398596 w 742395"/>
                  <a:gd name="connsiteY68" fmla="*/ 156334 h 743380"/>
                  <a:gd name="connsiteX69" fmla="*/ 297910 w 742395"/>
                  <a:gd name="connsiteY69" fmla="*/ 103477 h 743380"/>
                  <a:gd name="connsiteX70" fmla="*/ 289086 w 742395"/>
                  <a:gd name="connsiteY70" fmla="*/ 98958 h 743380"/>
                  <a:gd name="connsiteX71" fmla="*/ 280263 w 742395"/>
                  <a:gd name="connsiteY71" fmla="*/ 103477 h 743380"/>
                  <a:gd name="connsiteX72" fmla="*/ 179577 w 742395"/>
                  <a:gd name="connsiteY72" fmla="*/ 156335 h 743380"/>
                  <a:gd name="connsiteX73" fmla="*/ 133375 w 742395"/>
                  <a:gd name="connsiteY73" fmla="*/ 184609 h 743380"/>
                  <a:gd name="connsiteX74" fmla="*/ 154907 w 742395"/>
                  <a:gd name="connsiteY74" fmla="*/ 163078 h 743380"/>
                  <a:gd name="connsiteX75" fmla="*/ 157833 w 742395"/>
                  <a:gd name="connsiteY75" fmla="*/ 163078 h 743380"/>
                  <a:gd name="connsiteX76" fmla="*/ 157833 w 742395"/>
                  <a:gd name="connsiteY76" fmla="*/ 206142 h 743380"/>
                  <a:gd name="connsiteX77" fmla="*/ 154907 w 742395"/>
                  <a:gd name="connsiteY77" fmla="*/ 206142 h 743380"/>
                  <a:gd name="connsiteX78" fmla="*/ 133375 w 742395"/>
                  <a:gd name="connsiteY78" fmla="*/ 184609 h 743380"/>
                  <a:gd name="connsiteX79" fmla="*/ 148708 w 742395"/>
                  <a:gd name="connsiteY79" fmla="*/ 299837 h 743380"/>
                  <a:gd name="connsiteX80" fmla="*/ 159866 w 742395"/>
                  <a:gd name="connsiteY80" fmla="*/ 233763 h 743380"/>
                  <a:gd name="connsiteX81" fmla="*/ 192868 w 742395"/>
                  <a:gd name="connsiteY81" fmla="*/ 299837 h 743380"/>
                  <a:gd name="connsiteX82" fmla="*/ 352599 w 742395"/>
                  <a:gd name="connsiteY82" fmla="*/ 299837 h 743380"/>
                  <a:gd name="connsiteX83" fmla="*/ 225571 w 742395"/>
                  <a:gd name="connsiteY83" fmla="*/ 299837 h 743380"/>
                  <a:gd name="connsiteX84" fmla="*/ 179577 w 742395"/>
                  <a:gd name="connsiteY84" fmla="*/ 210722 h 743380"/>
                  <a:gd name="connsiteX85" fmla="*/ 179577 w 742395"/>
                  <a:gd name="connsiteY85" fmla="*/ 178232 h 743380"/>
                  <a:gd name="connsiteX86" fmla="*/ 289086 w 742395"/>
                  <a:gd name="connsiteY86" fmla="*/ 127183 h 743380"/>
                  <a:gd name="connsiteX87" fmla="*/ 398596 w 742395"/>
                  <a:gd name="connsiteY87" fmla="*/ 178243 h 743380"/>
                  <a:gd name="connsiteX88" fmla="*/ 398596 w 742395"/>
                  <a:gd name="connsiteY88" fmla="*/ 210722 h 743380"/>
                  <a:gd name="connsiteX89" fmla="*/ 352599 w 742395"/>
                  <a:gd name="connsiteY89" fmla="*/ 299837 h 743380"/>
                  <a:gd name="connsiteX90" fmla="*/ 429453 w 742395"/>
                  <a:gd name="connsiteY90" fmla="*/ 299837 h 743380"/>
                  <a:gd name="connsiteX91" fmla="*/ 385293 w 742395"/>
                  <a:gd name="connsiteY91" fmla="*/ 299837 h 743380"/>
                  <a:gd name="connsiteX92" fmla="*/ 418307 w 742395"/>
                  <a:gd name="connsiteY92" fmla="*/ 233762 h 743380"/>
                  <a:gd name="connsiteX93" fmla="*/ 429453 w 742395"/>
                  <a:gd name="connsiteY93" fmla="*/ 299837 h 743380"/>
                  <a:gd name="connsiteX94" fmla="*/ 694610 w 742395"/>
                  <a:gd name="connsiteY94" fmla="*/ 515900 h 743380"/>
                  <a:gd name="connsiteX95" fmla="*/ 692180 w 742395"/>
                  <a:gd name="connsiteY95" fmla="*/ 542934 h 743380"/>
                  <a:gd name="connsiteX96" fmla="*/ 647316 w 742395"/>
                  <a:gd name="connsiteY96" fmla="*/ 542941 h 743380"/>
                  <a:gd name="connsiteX97" fmla="*/ 636445 w 742395"/>
                  <a:gd name="connsiteY97" fmla="*/ 553814 h 743380"/>
                  <a:gd name="connsiteX98" fmla="*/ 647319 w 742395"/>
                  <a:gd name="connsiteY98" fmla="*/ 564685 h 743380"/>
                  <a:gd name="connsiteX99" fmla="*/ 690227 w 742395"/>
                  <a:gd name="connsiteY99" fmla="*/ 564678 h 743380"/>
                  <a:gd name="connsiteX100" fmla="*/ 686967 w 742395"/>
                  <a:gd name="connsiteY100" fmla="*/ 600941 h 743380"/>
                  <a:gd name="connsiteX101" fmla="*/ 589726 w 742395"/>
                  <a:gd name="connsiteY101" fmla="*/ 600928 h 743380"/>
                  <a:gd name="connsiteX102" fmla="*/ 586480 w 742395"/>
                  <a:gd name="connsiteY102" fmla="*/ 564694 h 743380"/>
                  <a:gd name="connsiteX103" fmla="*/ 596828 w 742395"/>
                  <a:gd name="connsiteY103" fmla="*/ 564692 h 743380"/>
                  <a:gd name="connsiteX104" fmla="*/ 607699 w 742395"/>
                  <a:gd name="connsiteY104" fmla="*/ 553819 h 743380"/>
                  <a:gd name="connsiteX105" fmla="*/ 596827 w 742395"/>
                  <a:gd name="connsiteY105" fmla="*/ 542948 h 743380"/>
                  <a:gd name="connsiteX106" fmla="*/ 596826 w 742395"/>
                  <a:gd name="connsiteY106" fmla="*/ 542948 h 743380"/>
                  <a:gd name="connsiteX107" fmla="*/ 584514 w 742395"/>
                  <a:gd name="connsiteY107" fmla="*/ 542951 h 743380"/>
                  <a:gd name="connsiteX108" fmla="*/ 582082 w 742395"/>
                  <a:gd name="connsiteY108" fmla="*/ 515901 h 743380"/>
                  <a:gd name="connsiteX109" fmla="*/ 694610 w 742395"/>
                  <a:gd name="connsiteY109" fmla="*/ 515901 h 743380"/>
                  <a:gd name="connsiteX110" fmla="*/ 685011 w 742395"/>
                  <a:gd name="connsiteY110" fmla="*/ 622683 h 743380"/>
                  <a:gd name="connsiteX111" fmla="*/ 682540 w 742395"/>
                  <a:gd name="connsiteY111" fmla="*/ 650165 h 743380"/>
                  <a:gd name="connsiteX112" fmla="*/ 594150 w 742395"/>
                  <a:gd name="connsiteY112" fmla="*/ 650165 h 743380"/>
                  <a:gd name="connsiteX113" fmla="*/ 591679 w 742395"/>
                  <a:gd name="connsiteY113" fmla="*/ 622672 h 743380"/>
                  <a:gd name="connsiteX114" fmla="*/ 54080 w 742395"/>
                  <a:gd name="connsiteY114" fmla="*/ 612667 h 743380"/>
                  <a:gd name="connsiteX115" fmla="*/ 57265 w 742395"/>
                  <a:gd name="connsiteY115" fmla="*/ 609482 h 743380"/>
                  <a:gd name="connsiteX116" fmla="*/ 520908 w 742395"/>
                  <a:gd name="connsiteY116" fmla="*/ 609482 h 743380"/>
                  <a:gd name="connsiteX117" fmla="*/ 524092 w 742395"/>
                  <a:gd name="connsiteY117" fmla="*/ 612667 h 743380"/>
                  <a:gd name="connsiteX118" fmla="*/ 524092 w 742395"/>
                  <a:gd name="connsiteY118" fmla="*/ 638594 h 743380"/>
                  <a:gd name="connsiteX119" fmla="*/ 512521 w 742395"/>
                  <a:gd name="connsiteY119" fmla="*/ 650165 h 743380"/>
                  <a:gd name="connsiteX120" fmla="*/ 65653 w 742395"/>
                  <a:gd name="connsiteY120" fmla="*/ 650165 h 743380"/>
                  <a:gd name="connsiteX121" fmla="*/ 54080 w 742395"/>
                  <a:gd name="connsiteY121" fmla="*/ 638594 h 743380"/>
                  <a:gd name="connsiteX122" fmla="*/ 720653 w 742395"/>
                  <a:gd name="connsiteY122" fmla="*/ 721637 h 743380"/>
                  <a:gd name="connsiteX123" fmla="*/ 21744 w 742395"/>
                  <a:gd name="connsiteY123" fmla="*/ 721637 h 743380"/>
                  <a:gd name="connsiteX124" fmla="*/ 21744 w 742395"/>
                  <a:gd name="connsiteY124" fmla="*/ 671909 h 743380"/>
                  <a:gd name="connsiteX125" fmla="*/ 720652 w 742395"/>
                  <a:gd name="connsiteY125" fmla="*/ 671909 h 743380"/>
                  <a:gd name="connsiteX126" fmla="*/ 720652 w 742395"/>
                  <a:gd name="connsiteY126" fmla="*/ 721637 h 74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742395" h="743380">
                    <a:moveTo>
                      <a:pt x="721745" y="650165"/>
                    </a:moveTo>
                    <a:lnTo>
                      <a:pt x="704373" y="650165"/>
                    </a:lnTo>
                    <a:lnTo>
                      <a:pt x="716598" y="514138"/>
                    </a:lnTo>
                    <a:cubicBezTo>
                      <a:pt x="717056" y="509021"/>
                      <a:pt x="715332" y="503911"/>
                      <a:pt x="711865" y="500121"/>
                    </a:cubicBezTo>
                    <a:cubicBezTo>
                      <a:pt x="708400" y="496329"/>
                      <a:pt x="703465" y="494156"/>
                      <a:pt x="698329" y="494156"/>
                    </a:cubicBezTo>
                    <a:lnTo>
                      <a:pt x="578363" y="494156"/>
                    </a:lnTo>
                    <a:cubicBezTo>
                      <a:pt x="573225" y="494156"/>
                      <a:pt x="568290" y="496331"/>
                      <a:pt x="564824" y="500123"/>
                    </a:cubicBezTo>
                    <a:cubicBezTo>
                      <a:pt x="561359" y="503914"/>
                      <a:pt x="559635" y="509024"/>
                      <a:pt x="560094" y="514140"/>
                    </a:cubicBezTo>
                    <a:lnTo>
                      <a:pt x="572318" y="650165"/>
                    </a:lnTo>
                    <a:lnTo>
                      <a:pt x="543760" y="650165"/>
                    </a:lnTo>
                    <a:cubicBezTo>
                      <a:pt x="545100" y="646559"/>
                      <a:pt x="545835" y="642661"/>
                      <a:pt x="545835" y="638594"/>
                    </a:cubicBezTo>
                    <a:lnTo>
                      <a:pt x="545835" y="612667"/>
                    </a:lnTo>
                    <a:cubicBezTo>
                      <a:pt x="545835" y="598921"/>
                      <a:pt x="534653" y="587738"/>
                      <a:pt x="520907" y="587738"/>
                    </a:cubicBezTo>
                    <a:lnTo>
                      <a:pt x="508998" y="587738"/>
                    </a:lnTo>
                    <a:cubicBezTo>
                      <a:pt x="509355" y="585985"/>
                      <a:pt x="509545" y="584173"/>
                      <a:pt x="509545" y="582315"/>
                    </a:cubicBezTo>
                    <a:lnTo>
                      <a:pt x="509545" y="327004"/>
                    </a:lnTo>
                    <a:cubicBezTo>
                      <a:pt x="509545" y="312024"/>
                      <a:pt x="497358" y="299837"/>
                      <a:pt x="482378" y="299837"/>
                    </a:cubicBezTo>
                    <a:lnTo>
                      <a:pt x="451268" y="299837"/>
                    </a:lnTo>
                    <a:cubicBezTo>
                      <a:pt x="453163" y="274382"/>
                      <a:pt x="447130" y="249228"/>
                      <a:pt x="438354" y="225168"/>
                    </a:cubicBezTo>
                    <a:cubicBezTo>
                      <a:pt x="454799" y="219030"/>
                      <a:pt x="466542" y="203167"/>
                      <a:pt x="466542" y="184610"/>
                    </a:cubicBezTo>
                    <a:cubicBezTo>
                      <a:pt x="466542" y="160749"/>
                      <a:pt x="447128" y="141335"/>
                      <a:pt x="423267" y="141335"/>
                    </a:cubicBezTo>
                    <a:lnTo>
                      <a:pt x="420340" y="141335"/>
                    </a:lnTo>
                    <a:lnTo>
                      <a:pt x="420340" y="131253"/>
                    </a:lnTo>
                    <a:cubicBezTo>
                      <a:pt x="420340" y="58880"/>
                      <a:pt x="361460" y="0"/>
                      <a:pt x="289086" y="0"/>
                    </a:cubicBezTo>
                    <a:cubicBezTo>
                      <a:pt x="216713" y="0"/>
                      <a:pt x="157833" y="58880"/>
                      <a:pt x="157833" y="131253"/>
                    </a:cubicBezTo>
                    <a:lnTo>
                      <a:pt x="157833" y="141332"/>
                    </a:lnTo>
                    <a:lnTo>
                      <a:pt x="154907" y="141332"/>
                    </a:lnTo>
                    <a:cubicBezTo>
                      <a:pt x="131044" y="141332"/>
                      <a:pt x="111631" y="160746"/>
                      <a:pt x="111631" y="184607"/>
                    </a:cubicBezTo>
                    <a:cubicBezTo>
                      <a:pt x="111631" y="203164"/>
                      <a:pt x="123373" y="219026"/>
                      <a:pt x="139816" y="225165"/>
                    </a:cubicBezTo>
                    <a:cubicBezTo>
                      <a:pt x="131042" y="249225"/>
                      <a:pt x="125014" y="274381"/>
                      <a:pt x="126909" y="299835"/>
                    </a:cubicBezTo>
                    <a:lnTo>
                      <a:pt x="95795" y="299835"/>
                    </a:lnTo>
                    <a:cubicBezTo>
                      <a:pt x="80815" y="299835"/>
                      <a:pt x="68628" y="312022"/>
                      <a:pt x="68628" y="327002"/>
                    </a:cubicBezTo>
                    <a:lnTo>
                      <a:pt x="68628" y="353383"/>
                    </a:lnTo>
                    <a:cubicBezTo>
                      <a:pt x="68628" y="359389"/>
                      <a:pt x="73496" y="364255"/>
                      <a:pt x="79500" y="364255"/>
                    </a:cubicBezTo>
                    <a:cubicBezTo>
                      <a:pt x="85505" y="364255"/>
                      <a:pt x="90372" y="359389"/>
                      <a:pt x="90372" y="353383"/>
                    </a:cubicBezTo>
                    <a:lnTo>
                      <a:pt x="90372" y="327002"/>
                    </a:lnTo>
                    <a:cubicBezTo>
                      <a:pt x="90372" y="324012"/>
                      <a:pt x="92805" y="321579"/>
                      <a:pt x="95795" y="321579"/>
                    </a:cubicBezTo>
                    <a:lnTo>
                      <a:pt x="482378" y="321579"/>
                    </a:lnTo>
                    <a:cubicBezTo>
                      <a:pt x="485367" y="321579"/>
                      <a:pt x="487801" y="324012"/>
                      <a:pt x="487801" y="327002"/>
                    </a:cubicBezTo>
                    <a:lnTo>
                      <a:pt x="487801" y="582314"/>
                    </a:lnTo>
                    <a:cubicBezTo>
                      <a:pt x="487801" y="585304"/>
                      <a:pt x="485367" y="587737"/>
                      <a:pt x="482378" y="587737"/>
                    </a:cubicBezTo>
                    <a:lnTo>
                      <a:pt x="95795" y="587737"/>
                    </a:lnTo>
                    <a:cubicBezTo>
                      <a:pt x="92805" y="587737"/>
                      <a:pt x="90372" y="585304"/>
                      <a:pt x="90372" y="582314"/>
                    </a:cubicBezTo>
                    <a:lnTo>
                      <a:pt x="90372" y="404298"/>
                    </a:lnTo>
                    <a:cubicBezTo>
                      <a:pt x="90372" y="398294"/>
                      <a:pt x="85505" y="393426"/>
                      <a:pt x="79500" y="393426"/>
                    </a:cubicBezTo>
                    <a:cubicBezTo>
                      <a:pt x="73496" y="393426"/>
                      <a:pt x="68628" y="398294"/>
                      <a:pt x="68628" y="404298"/>
                    </a:cubicBezTo>
                    <a:lnTo>
                      <a:pt x="68628" y="582315"/>
                    </a:lnTo>
                    <a:cubicBezTo>
                      <a:pt x="68628" y="584173"/>
                      <a:pt x="68818" y="585985"/>
                      <a:pt x="69175" y="587738"/>
                    </a:cubicBezTo>
                    <a:lnTo>
                      <a:pt x="57265" y="587738"/>
                    </a:lnTo>
                    <a:cubicBezTo>
                      <a:pt x="43520" y="587738"/>
                      <a:pt x="32336" y="598921"/>
                      <a:pt x="32336" y="612667"/>
                    </a:cubicBezTo>
                    <a:lnTo>
                      <a:pt x="32336" y="638594"/>
                    </a:lnTo>
                    <a:cubicBezTo>
                      <a:pt x="32336" y="642661"/>
                      <a:pt x="33071" y="646559"/>
                      <a:pt x="34411" y="650165"/>
                    </a:cubicBezTo>
                    <a:lnTo>
                      <a:pt x="20652" y="650165"/>
                    </a:lnTo>
                    <a:cubicBezTo>
                      <a:pt x="9265" y="650165"/>
                      <a:pt x="0" y="659430"/>
                      <a:pt x="0" y="670817"/>
                    </a:cubicBezTo>
                    <a:lnTo>
                      <a:pt x="0" y="722730"/>
                    </a:lnTo>
                    <a:cubicBezTo>
                      <a:pt x="0" y="734118"/>
                      <a:pt x="9264" y="743381"/>
                      <a:pt x="20652" y="743381"/>
                    </a:cubicBezTo>
                    <a:lnTo>
                      <a:pt x="721745" y="743381"/>
                    </a:lnTo>
                    <a:cubicBezTo>
                      <a:pt x="733132" y="743381"/>
                      <a:pt x="742396" y="734117"/>
                      <a:pt x="742396" y="722730"/>
                    </a:cubicBezTo>
                    <a:lnTo>
                      <a:pt x="742396" y="670817"/>
                    </a:lnTo>
                    <a:cubicBezTo>
                      <a:pt x="742396" y="659430"/>
                      <a:pt x="733133" y="650165"/>
                      <a:pt x="721745" y="650165"/>
                    </a:cubicBezTo>
                    <a:close/>
                    <a:moveTo>
                      <a:pt x="420340" y="163078"/>
                    </a:moveTo>
                    <a:lnTo>
                      <a:pt x="423267" y="163078"/>
                    </a:lnTo>
                    <a:cubicBezTo>
                      <a:pt x="435140" y="163078"/>
                      <a:pt x="444798" y="172736"/>
                      <a:pt x="444798" y="184609"/>
                    </a:cubicBezTo>
                    <a:cubicBezTo>
                      <a:pt x="444798" y="196481"/>
                      <a:pt x="435140" y="206141"/>
                      <a:pt x="423267" y="206141"/>
                    </a:cubicBezTo>
                    <a:lnTo>
                      <a:pt x="420340" y="206141"/>
                    </a:lnTo>
                    <a:close/>
                    <a:moveTo>
                      <a:pt x="179577" y="131253"/>
                    </a:moveTo>
                    <a:cubicBezTo>
                      <a:pt x="179577" y="70870"/>
                      <a:pt x="228703" y="21744"/>
                      <a:pt x="289086" y="21744"/>
                    </a:cubicBezTo>
                    <a:cubicBezTo>
                      <a:pt x="349470" y="21744"/>
                      <a:pt x="398596" y="70870"/>
                      <a:pt x="398596" y="131253"/>
                    </a:cubicBezTo>
                    <a:lnTo>
                      <a:pt x="398596" y="156334"/>
                    </a:lnTo>
                    <a:cubicBezTo>
                      <a:pt x="376866" y="154073"/>
                      <a:pt x="327405" y="144444"/>
                      <a:pt x="297910" y="103477"/>
                    </a:cubicBezTo>
                    <a:cubicBezTo>
                      <a:pt x="295867" y="100638"/>
                      <a:pt x="292584" y="98958"/>
                      <a:pt x="289086" y="98958"/>
                    </a:cubicBezTo>
                    <a:cubicBezTo>
                      <a:pt x="285589" y="98958"/>
                      <a:pt x="282306" y="100640"/>
                      <a:pt x="280263" y="103477"/>
                    </a:cubicBezTo>
                    <a:cubicBezTo>
                      <a:pt x="250762" y="144451"/>
                      <a:pt x="201294" y="154076"/>
                      <a:pt x="179577" y="156335"/>
                    </a:cubicBezTo>
                    <a:close/>
                    <a:moveTo>
                      <a:pt x="133375" y="184609"/>
                    </a:moveTo>
                    <a:cubicBezTo>
                      <a:pt x="133375" y="172736"/>
                      <a:pt x="143034" y="163078"/>
                      <a:pt x="154907" y="163078"/>
                    </a:cubicBezTo>
                    <a:lnTo>
                      <a:pt x="157833" y="163078"/>
                    </a:lnTo>
                    <a:lnTo>
                      <a:pt x="157833" y="206142"/>
                    </a:lnTo>
                    <a:lnTo>
                      <a:pt x="154907" y="206142"/>
                    </a:lnTo>
                    <a:cubicBezTo>
                      <a:pt x="143034" y="206141"/>
                      <a:pt x="133375" y="196481"/>
                      <a:pt x="133375" y="184609"/>
                    </a:cubicBezTo>
                    <a:close/>
                    <a:moveTo>
                      <a:pt x="148708" y="299837"/>
                    </a:moveTo>
                    <a:cubicBezTo>
                      <a:pt x="146786" y="278049"/>
                      <a:pt x="152023" y="255616"/>
                      <a:pt x="159866" y="233763"/>
                    </a:cubicBezTo>
                    <a:cubicBezTo>
                      <a:pt x="164357" y="259016"/>
                      <a:pt x="176118" y="281768"/>
                      <a:pt x="192868" y="299837"/>
                    </a:cubicBezTo>
                    <a:close/>
                    <a:moveTo>
                      <a:pt x="352599" y="299837"/>
                    </a:moveTo>
                    <a:lnTo>
                      <a:pt x="225571" y="299837"/>
                    </a:lnTo>
                    <a:cubicBezTo>
                      <a:pt x="197756" y="279963"/>
                      <a:pt x="179577" y="247437"/>
                      <a:pt x="179577" y="210722"/>
                    </a:cubicBezTo>
                    <a:lnTo>
                      <a:pt x="179577" y="178232"/>
                    </a:lnTo>
                    <a:cubicBezTo>
                      <a:pt x="201888" y="176306"/>
                      <a:pt x="253140" y="167502"/>
                      <a:pt x="289086" y="127183"/>
                    </a:cubicBezTo>
                    <a:cubicBezTo>
                      <a:pt x="325030" y="167496"/>
                      <a:pt x="376287" y="176323"/>
                      <a:pt x="398596" y="178243"/>
                    </a:cubicBezTo>
                    <a:lnTo>
                      <a:pt x="398596" y="210722"/>
                    </a:lnTo>
                    <a:cubicBezTo>
                      <a:pt x="398596" y="247437"/>
                      <a:pt x="380414" y="279963"/>
                      <a:pt x="352599" y="299837"/>
                    </a:cubicBezTo>
                    <a:close/>
                    <a:moveTo>
                      <a:pt x="429453" y="299837"/>
                    </a:moveTo>
                    <a:lnTo>
                      <a:pt x="385293" y="299837"/>
                    </a:lnTo>
                    <a:cubicBezTo>
                      <a:pt x="402047" y="281768"/>
                      <a:pt x="413816" y="259018"/>
                      <a:pt x="418307" y="233762"/>
                    </a:cubicBezTo>
                    <a:cubicBezTo>
                      <a:pt x="426150" y="255615"/>
                      <a:pt x="431381" y="278049"/>
                      <a:pt x="429453" y="299837"/>
                    </a:cubicBezTo>
                    <a:close/>
                    <a:moveTo>
                      <a:pt x="694610" y="515900"/>
                    </a:moveTo>
                    <a:lnTo>
                      <a:pt x="692180" y="542934"/>
                    </a:lnTo>
                    <a:lnTo>
                      <a:pt x="647316" y="542941"/>
                    </a:lnTo>
                    <a:cubicBezTo>
                      <a:pt x="641311" y="542942"/>
                      <a:pt x="636444" y="547811"/>
                      <a:pt x="636445" y="553814"/>
                    </a:cubicBezTo>
                    <a:cubicBezTo>
                      <a:pt x="636447" y="559820"/>
                      <a:pt x="641316" y="564686"/>
                      <a:pt x="647319" y="564685"/>
                    </a:cubicBezTo>
                    <a:lnTo>
                      <a:pt x="690227" y="564678"/>
                    </a:lnTo>
                    <a:lnTo>
                      <a:pt x="686967" y="600941"/>
                    </a:lnTo>
                    <a:lnTo>
                      <a:pt x="589726" y="600928"/>
                    </a:lnTo>
                    <a:lnTo>
                      <a:pt x="586480" y="564694"/>
                    </a:lnTo>
                    <a:lnTo>
                      <a:pt x="596828" y="564692"/>
                    </a:lnTo>
                    <a:cubicBezTo>
                      <a:pt x="602833" y="564691"/>
                      <a:pt x="607700" y="559823"/>
                      <a:pt x="607699" y="553819"/>
                    </a:cubicBezTo>
                    <a:cubicBezTo>
                      <a:pt x="607698" y="547814"/>
                      <a:pt x="602830" y="542948"/>
                      <a:pt x="596827" y="542948"/>
                    </a:cubicBezTo>
                    <a:lnTo>
                      <a:pt x="596826" y="542948"/>
                    </a:lnTo>
                    <a:lnTo>
                      <a:pt x="584514" y="542951"/>
                    </a:lnTo>
                    <a:lnTo>
                      <a:pt x="582082" y="515901"/>
                    </a:lnTo>
                    <a:lnTo>
                      <a:pt x="694610" y="515901"/>
                    </a:lnTo>
                    <a:close/>
                    <a:moveTo>
                      <a:pt x="685011" y="622683"/>
                    </a:moveTo>
                    <a:lnTo>
                      <a:pt x="682540" y="650165"/>
                    </a:lnTo>
                    <a:lnTo>
                      <a:pt x="594150" y="650165"/>
                    </a:lnTo>
                    <a:lnTo>
                      <a:pt x="591679" y="622672"/>
                    </a:lnTo>
                    <a:close/>
                    <a:moveTo>
                      <a:pt x="54080" y="612667"/>
                    </a:moveTo>
                    <a:cubicBezTo>
                      <a:pt x="54080" y="610911"/>
                      <a:pt x="55509" y="609482"/>
                      <a:pt x="57265" y="609482"/>
                    </a:cubicBezTo>
                    <a:lnTo>
                      <a:pt x="520908" y="609482"/>
                    </a:lnTo>
                    <a:cubicBezTo>
                      <a:pt x="522664" y="609482"/>
                      <a:pt x="524092" y="610911"/>
                      <a:pt x="524092" y="612667"/>
                    </a:cubicBezTo>
                    <a:lnTo>
                      <a:pt x="524092" y="638594"/>
                    </a:lnTo>
                    <a:cubicBezTo>
                      <a:pt x="524092" y="644974"/>
                      <a:pt x="518901" y="650165"/>
                      <a:pt x="512521" y="650165"/>
                    </a:cubicBezTo>
                    <a:lnTo>
                      <a:pt x="65653" y="650165"/>
                    </a:lnTo>
                    <a:cubicBezTo>
                      <a:pt x="59271" y="650165"/>
                      <a:pt x="54080" y="644974"/>
                      <a:pt x="54080" y="638594"/>
                    </a:cubicBezTo>
                    <a:close/>
                    <a:moveTo>
                      <a:pt x="720653" y="721637"/>
                    </a:moveTo>
                    <a:lnTo>
                      <a:pt x="21744" y="721637"/>
                    </a:lnTo>
                    <a:lnTo>
                      <a:pt x="21744" y="671909"/>
                    </a:lnTo>
                    <a:lnTo>
                      <a:pt x="720652" y="671909"/>
                    </a:lnTo>
                    <a:lnTo>
                      <a:pt x="720652" y="721637"/>
                    </a:ln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BE38C65-DE57-CCDF-856A-71D8ECC72DBB}"/>
                  </a:ext>
                </a:extLst>
              </p:cNvPr>
              <p:cNvSpPr/>
              <p:nvPr/>
            </p:nvSpPr>
            <p:spPr>
              <a:xfrm>
                <a:off x="9724149" y="5605774"/>
                <a:ext cx="122469" cy="122469"/>
              </a:xfrm>
              <a:custGeom>
                <a:avLst/>
                <a:gdLst>
                  <a:gd name="connsiteX0" fmla="*/ 122469 w 122469"/>
                  <a:gd name="connsiteY0" fmla="*/ 61235 h 122469"/>
                  <a:gd name="connsiteX1" fmla="*/ 61235 w 122469"/>
                  <a:gd name="connsiteY1" fmla="*/ 0 h 122469"/>
                  <a:gd name="connsiteX2" fmla="*/ 0 w 122469"/>
                  <a:gd name="connsiteY2" fmla="*/ 61235 h 122469"/>
                  <a:gd name="connsiteX3" fmla="*/ 61235 w 122469"/>
                  <a:gd name="connsiteY3" fmla="*/ 122469 h 122469"/>
                  <a:gd name="connsiteX4" fmla="*/ 122469 w 122469"/>
                  <a:gd name="connsiteY4" fmla="*/ 61235 h 122469"/>
                  <a:gd name="connsiteX5" fmla="*/ 21744 w 122469"/>
                  <a:gd name="connsiteY5" fmla="*/ 61235 h 122469"/>
                  <a:gd name="connsiteX6" fmla="*/ 61235 w 122469"/>
                  <a:gd name="connsiteY6" fmla="*/ 21744 h 122469"/>
                  <a:gd name="connsiteX7" fmla="*/ 100725 w 122469"/>
                  <a:gd name="connsiteY7" fmla="*/ 61235 h 122469"/>
                  <a:gd name="connsiteX8" fmla="*/ 61235 w 122469"/>
                  <a:gd name="connsiteY8" fmla="*/ 100725 h 122469"/>
                  <a:gd name="connsiteX9" fmla="*/ 21744 w 122469"/>
                  <a:gd name="connsiteY9" fmla="*/ 61235 h 12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469" h="122469">
                    <a:moveTo>
                      <a:pt x="122469" y="61235"/>
                    </a:moveTo>
                    <a:cubicBezTo>
                      <a:pt x="122469" y="27470"/>
                      <a:pt x="94999" y="0"/>
                      <a:pt x="61235" y="0"/>
                    </a:cubicBezTo>
                    <a:cubicBezTo>
                      <a:pt x="27470" y="0"/>
                      <a:pt x="0" y="27470"/>
                      <a:pt x="0" y="61235"/>
                    </a:cubicBezTo>
                    <a:cubicBezTo>
                      <a:pt x="0" y="94999"/>
                      <a:pt x="27470" y="122469"/>
                      <a:pt x="61235" y="122469"/>
                    </a:cubicBezTo>
                    <a:cubicBezTo>
                      <a:pt x="94999" y="122469"/>
                      <a:pt x="122469" y="94999"/>
                      <a:pt x="122469" y="61235"/>
                    </a:cubicBezTo>
                    <a:close/>
                    <a:moveTo>
                      <a:pt x="21744" y="61235"/>
                    </a:moveTo>
                    <a:cubicBezTo>
                      <a:pt x="21744" y="39460"/>
                      <a:pt x="39459" y="21744"/>
                      <a:pt x="61235" y="21744"/>
                    </a:cubicBezTo>
                    <a:cubicBezTo>
                      <a:pt x="83011" y="21744"/>
                      <a:pt x="100725" y="39460"/>
                      <a:pt x="100725" y="61235"/>
                    </a:cubicBezTo>
                    <a:cubicBezTo>
                      <a:pt x="100725" y="83011"/>
                      <a:pt x="83011" y="100725"/>
                      <a:pt x="61235" y="100725"/>
                    </a:cubicBezTo>
                    <a:cubicBezTo>
                      <a:pt x="39459" y="100725"/>
                      <a:pt x="21744" y="83011"/>
                      <a:pt x="21744" y="61235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04FF93FF-43F1-760A-3A1A-1418004FE7DA}"/>
                  </a:ext>
                </a:extLst>
              </p:cNvPr>
              <p:cNvSpPr/>
              <p:nvPr/>
            </p:nvSpPr>
            <p:spPr>
              <a:xfrm>
                <a:off x="9724506" y="5396211"/>
                <a:ext cx="21744" cy="36175"/>
              </a:xfrm>
              <a:custGeom>
                <a:avLst/>
                <a:gdLst>
                  <a:gd name="connsiteX0" fmla="*/ 10872 w 21744"/>
                  <a:gd name="connsiteY0" fmla="*/ 0 h 36175"/>
                  <a:gd name="connsiteX1" fmla="*/ 0 w 21744"/>
                  <a:gd name="connsiteY1" fmla="*/ 10872 h 36175"/>
                  <a:gd name="connsiteX2" fmla="*/ 0 w 21744"/>
                  <a:gd name="connsiteY2" fmla="*/ 25304 h 36175"/>
                  <a:gd name="connsiteX3" fmla="*/ 10872 w 21744"/>
                  <a:gd name="connsiteY3" fmla="*/ 36176 h 36175"/>
                  <a:gd name="connsiteX4" fmla="*/ 21744 w 21744"/>
                  <a:gd name="connsiteY4" fmla="*/ 25304 h 36175"/>
                  <a:gd name="connsiteX5" fmla="*/ 21744 w 21744"/>
                  <a:gd name="connsiteY5" fmla="*/ 10872 h 36175"/>
                  <a:gd name="connsiteX6" fmla="*/ 10872 w 21744"/>
                  <a:gd name="connsiteY6" fmla="*/ 0 h 3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44" h="36175">
                    <a:moveTo>
                      <a:pt x="10872" y="0"/>
                    </a:moveTo>
                    <a:cubicBezTo>
                      <a:pt x="4868" y="0"/>
                      <a:pt x="0" y="4868"/>
                      <a:pt x="0" y="10872"/>
                    </a:cubicBezTo>
                    <a:lnTo>
                      <a:pt x="0" y="25304"/>
                    </a:lnTo>
                    <a:cubicBezTo>
                      <a:pt x="0" y="31308"/>
                      <a:pt x="4868" y="36176"/>
                      <a:pt x="10872" y="36176"/>
                    </a:cubicBezTo>
                    <a:cubicBezTo>
                      <a:pt x="16876" y="36176"/>
                      <a:pt x="21744" y="31310"/>
                      <a:pt x="21744" y="25304"/>
                    </a:cubicBezTo>
                    <a:lnTo>
                      <a:pt x="21744" y="10872"/>
                    </a:lnTo>
                    <a:cubicBezTo>
                      <a:pt x="21744" y="4868"/>
                      <a:pt x="16876" y="0"/>
                      <a:pt x="10872" y="0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5AE4CF7-78C3-2693-9347-8A1D28A3AD31}"/>
                  </a:ext>
                </a:extLst>
              </p:cNvPr>
              <p:cNvSpPr/>
              <p:nvPr/>
            </p:nvSpPr>
            <p:spPr>
              <a:xfrm>
                <a:off x="9829405" y="5396211"/>
                <a:ext cx="21744" cy="36175"/>
              </a:xfrm>
              <a:custGeom>
                <a:avLst/>
                <a:gdLst>
                  <a:gd name="connsiteX0" fmla="*/ 10872 w 21744"/>
                  <a:gd name="connsiteY0" fmla="*/ 0 h 36175"/>
                  <a:gd name="connsiteX1" fmla="*/ 0 w 21744"/>
                  <a:gd name="connsiteY1" fmla="*/ 10872 h 36175"/>
                  <a:gd name="connsiteX2" fmla="*/ 0 w 21744"/>
                  <a:gd name="connsiteY2" fmla="*/ 25304 h 36175"/>
                  <a:gd name="connsiteX3" fmla="*/ 10872 w 21744"/>
                  <a:gd name="connsiteY3" fmla="*/ 36176 h 36175"/>
                  <a:gd name="connsiteX4" fmla="*/ 21744 w 21744"/>
                  <a:gd name="connsiteY4" fmla="*/ 25304 h 36175"/>
                  <a:gd name="connsiteX5" fmla="*/ 21744 w 21744"/>
                  <a:gd name="connsiteY5" fmla="*/ 10872 h 36175"/>
                  <a:gd name="connsiteX6" fmla="*/ 10872 w 21744"/>
                  <a:gd name="connsiteY6" fmla="*/ 0 h 3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44" h="36175">
                    <a:moveTo>
                      <a:pt x="10872" y="0"/>
                    </a:moveTo>
                    <a:cubicBezTo>
                      <a:pt x="4868" y="0"/>
                      <a:pt x="0" y="4868"/>
                      <a:pt x="0" y="10872"/>
                    </a:cubicBezTo>
                    <a:lnTo>
                      <a:pt x="0" y="25304"/>
                    </a:lnTo>
                    <a:cubicBezTo>
                      <a:pt x="0" y="31308"/>
                      <a:pt x="4868" y="36176"/>
                      <a:pt x="10872" y="36176"/>
                    </a:cubicBezTo>
                    <a:cubicBezTo>
                      <a:pt x="16876" y="36176"/>
                      <a:pt x="21744" y="31310"/>
                      <a:pt x="21744" y="25304"/>
                    </a:cubicBezTo>
                    <a:lnTo>
                      <a:pt x="21744" y="10872"/>
                    </a:lnTo>
                    <a:cubicBezTo>
                      <a:pt x="21744" y="4868"/>
                      <a:pt x="16876" y="0"/>
                      <a:pt x="10872" y="0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53C1AB37-CEF8-EF52-C8C0-BF416338D09B}"/>
                  </a:ext>
                </a:extLst>
              </p:cNvPr>
              <p:cNvSpPr/>
              <p:nvPr/>
            </p:nvSpPr>
            <p:spPr>
              <a:xfrm>
                <a:off x="9755963" y="5451660"/>
                <a:ext cx="58841" cy="30717"/>
              </a:xfrm>
              <a:custGeom>
                <a:avLst/>
                <a:gdLst>
                  <a:gd name="connsiteX0" fmla="*/ 54744 w 58841"/>
                  <a:gd name="connsiteY0" fmla="*/ 2368 h 30717"/>
                  <a:gd name="connsiteX1" fmla="*/ 39466 w 58841"/>
                  <a:gd name="connsiteY1" fmla="*/ 4094 h 30717"/>
                  <a:gd name="connsiteX2" fmla="*/ 29351 w 58841"/>
                  <a:gd name="connsiteY2" fmla="*/ 8973 h 30717"/>
                  <a:gd name="connsiteX3" fmla="*/ 19312 w 58841"/>
                  <a:gd name="connsiteY3" fmla="*/ 4188 h 30717"/>
                  <a:gd name="connsiteX4" fmla="*/ 4019 w 58841"/>
                  <a:gd name="connsiteY4" fmla="*/ 2602 h 30717"/>
                  <a:gd name="connsiteX5" fmla="*/ 2433 w 58841"/>
                  <a:gd name="connsiteY5" fmla="*/ 17895 h 30717"/>
                  <a:gd name="connsiteX6" fmla="*/ 29352 w 58841"/>
                  <a:gd name="connsiteY6" fmla="*/ 30717 h 30717"/>
                  <a:gd name="connsiteX7" fmla="*/ 56471 w 58841"/>
                  <a:gd name="connsiteY7" fmla="*/ 17647 h 30717"/>
                  <a:gd name="connsiteX8" fmla="*/ 54744 w 58841"/>
                  <a:gd name="connsiteY8" fmla="*/ 2368 h 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841" h="30717">
                    <a:moveTo>
                      <a:pt x="54744" y="2368"/>
                    </a:moveTo>
                    <a:cubicBezTo>
                      <a:pt x="50049" y="-1371"/>
                      <a:pt x="43210" y="-598"/>
                      <a:pt x="39466" y="4094"/>
                    </a:cubicBezTo>
                    <a:cubicBezTo>
                      <a:pt x="36995" y="7195"/>
                      <a:pt x="33308" y="8973"/>
                      <a:pt x="29351" y="8973"/>
                    </a:cubicBezTo>
                    <a:cubicBezTo>
                      <a:pt x="25440" y="8973"/>
                      <a:pt x="21782" y="7229"/>
                      <a:pt x="19312" y="4188"/>
                    </a:cubicBezTo>
                    <a:cubicBezTo>
                      <a:pt x="15527" y="-475"/>
                      <a:pt x="8680" y="-1184"/>
                      <a:pt x="4019" y="2602"/>
                    </a:cubicBezTo>
                    <a:cubicBezTo>
                      <a:pt x="-642" y="6388"/>
                      <a:pt x="-1353" y="13233"/>
                      <a:pt x="2433" y="17895"/>
                    </a:cubicBezTo>
                    <a:cubicBezTo>
                      <a:pt x="9049" y="26044"/>
                      <a:pt x="18861" y="30717"/>
                      <a:pt x="29352" y="30717"/>
                    </a:cubicBezTo>
                    <a:cubicBezTo>
                      <a:pt x="39966" y="30717"/>
                      <a:pt x="49852" y="25954"/>
                      <a:pt x="56471" y="17647"/>
                    </a:cubicBezTo>
                    <a:cubicBezTo>
                      <a:pt x="60214" y="12950"/>
                      <a:pt x="59440" y="6111"/>
                      <a:pt x="54744" y="2368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A0A4327-CD94-DBED-905D-5FE9AC1C65AB}"/>
              </a:ext>
            </a:extLst>
          </p:cNvPr>
          <p:cNvGrpSpPr/>
          <p:nvPr/>
        </p:nvGrpSpPr>
        <p:grpSpPr>
          <a:xfrm>
            <a:off x="1068463" y="4668405"/>
            <a:ext cx="2667151" cy="880455"/>
            <a:chOff x="1068463" y="4668405"/>
            <a:chExt cx="2667151" cy="880455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582A88CB-D275-B84D-7254-79021593D28D}"/>
                </a:ext>
              </a:extLst>
            </p:cNvPr>
            <p:cNvGrpSpPr/>
            <p:nvPr/>
          </p:nvGrpSpPr>
          <p:grpSpPr>
            <a:xfrm>
              <a:off x="1933949" y="4668405"/>
              <a:ext cx="1801665" cy="880455"/>
              <a:chOff x="1933949" y="4788352"/>
              <a:chExt cx="1801665" cy="880455"/>
            </a:xfrm>
          </p:grpSpPr>
          <p:sp>
            <p:nvSpPr>
              <p:cNvPr id="46" name="ppter.com 13-1">
                <a:extLst>
                  <a:ext uri="{FF2B5EF4-FFF2-40B4-BE49-F238E27FC236}">
                    <a16:creationId xmlns:a16="http://schemas.microsoft.com/office/drawing/2014/main" id="{0D30EFDD-E343-B9A7-22A3-4BA95F89F42C}"/>
                  </a:ext>
                </a:extLst>
              </p:cNvPr>
              <p:cNvSpPr/>
              <p:nvPr/>
            </p:nvSpPr>
            <p:spPr>
              <a:xfrm>
                <a:off x="1933949" y="4788352"/>
                <a:ext cx="1096454" cy="3077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方法论述</a:t>
                </a:r>
              </a:p>
            </p:txBody>
          </p:sp>
          <p:sp>
            <p:nvSpPr>
              <p:cNvPr id="47" name="ppter.com 13-2">
                <a:extLst>
                  <a:ext uri="{FF2B5EF4-FFF2-40B4-BE49-F238E27FC236}">
                    <a16:creationId xmlns:a16="http://schemas.microsoft.com/office/drawing/2014/main" id="{0D906572-79A1-3041-15F9-1D62FB8CF55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949948" y="5126607"/>
                <a:ext cx="1785666" cy="54220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采用先进实验技术，确保数据准确性</a:t>
                </a:r>
              </a:p>
            </p:txBody>
          </p:sp>
        </p:grpSp>
        <p:sp>
          <p:nvSpPr>
            <p:cNvPr id="76" name="ppter.com 21-7">
              <a:extLst>
                <a:ext uri="{FF2B5EF4-FFF2-40B4-BE49-F238E27FC236}">
                  <a16:creationId xmlns:a16="http://schemas.microsoft.com/office/drawing/2014/main" id="{54F799C1-2AEB-6738-8AAD-211FDA18F48C}"/>
                </a:ext>
              </a:extLst>
            </p:cNvPr>
            <p:cNvSpPr/>
            <p:nvPr/>
          </p:nvSpPr>
          <p:spPr>
            <a:xfrm>
              <a:off x="1068463" y="4668405"/>
              <a:ext cx="678019" cy="678019"/>
            </a:xfrm>
            <a:prstGeom prst="ellipse">
              <a:avLst/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" name="图形 58">
              <a:extLst>
                <a:ext uri="{FF2B5EF4-FFF2-40B4-BE49-F238E27FC236}">
                  <a16:creationId xmlns:a16="http://schemas.microsoft.com/office/drawing/2014/main" id="{7C8F487D-BBEF-D4B4-8D85-10F63E4DD555}"/>
                </a:ext>
              </a:extLst>
            </p:cNvPr>
            <p:cNvGrpSpPr/>
            <p:nvPr/>
          </p:nvGrpSpPr>
          <p:grpSpPr>
            <a:xfrm>
              <a:off x="1229349" y="4829289"/>
              <a:ext cx="356246" cy="356249"/>
              <a:chOff x="9495806" y="3057077"/>
              <a:chExt cx="743841" cy="743847"/>
            </a:xfrm>
            <a:solidFill>
              <a:schemeClr val="bg1"/>
            </a:solidFill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03CBF94-F05D-6FCA-2665-95E0B252B19D}"/>
                  </a:ext>
                </a:extLst>
              </p:cNvPr>
              <p:cNvSpPr/>
              <p:nvPr/>
            </p:nvSpPr>
            <p:spPr>
              <a:xfrm>
                <a:off x="9856842" y="3580517"/>
                <a:ext cx="21772" cy="33500"/>
              </a:xfrm>
              <a:custGeom>
                <a:avLst/>
                <a:gdLst>
                  <a:gd name="connsiteX0" fmla="*/ 0 w 21772"/>
                  <a:gd name="connsiteY0" fmla="*/ 10886 h 33500"/>
                  <a:gd name="connsiteX1" fmla="*/ 0 w 21772"/>
                  <a:gd name="connsiteY1" fmla="*/ 22615 h 33500"/>
                  <a:gd name="connsiteX2" fmla="*/ 10886 w 21772"/>
                  <a:gd name="connsiteY2" fmla="*/ 33501 h 33500"/>
                  <a:gd name="connsiteX3" fmla="*/ 21772 w 21772"/>
                  <a:gd name="connsiteY3" fmla="*/ 22615 h 33500"/>
                  <a:gd name="connsiteX4" fmla="*/ 21772 w 21772"/>
                  <a:gd name="connsiteY4" fmla="*/ 10886 h 33500"/>
                  <a:gd name="connsiteX5" fmla="*/ 10886 w 21772"/>
                  <a:gd name="connsiteY5" fmla="*/ 0 h 33500"/>
                  <a:gd name="connsiteX6" fmla="*/ 0 w 21772"/>
                  <a:gd name="connsiteY6" fmla="*/ 10886 h 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72" h="33500">
                    <a:moveTo>
                      <a:pt x="0" y="10886"/>
                    </a:moveTo>
                    <a:lnTo>
                      <a:pt x="0" y="22615"/>
                    </a:lnTo>
                    <a:cubicBezTo>
                      <a:pt x="0" y="28626"/>
                      <a:pt x="4873" y="33501"/>
                      <a:pt x="10886" y="33501"/>
                    </a:cubicBezTo>
                    <a:cubicBezTo>
                      <a:pt x="16899" y="33501"/>
                      <a:pt x="21772" y="28626"/>
                      <a:pt x="21772" y="22615"/>
                    </a:cubicBezTo>
                    <a:lnTo>
                      <a:pt x="21772" y="10886"/>
                    </a:lnTo>
                    <a:cubicBezTo>
                      <a:pt x="21772" y="4874"/>
                      <a:pt x="16899" y="0"/>
                      <a:pt x="10886" y="0"/>
                    </a:cubicBezTo>
                    <a:cubicBezTo>
                      <a:pt x="4873" y="0"/>
                      <a:pt x="0" y="4874"/>
                      <a:pt x="0" y="108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AA7D602-D223-77A8-5D71-779C9E77AEEB}"/>
                  </a:ext>
                </a:extLst>
              </p:cNvPr>
              <p:cNvSpPr/>
              <p:nvPr/>
            </p:nvSpPr>
            <p:spPr>
              <a:xfrm>
                <a:off x="9938043" y="3558758"/>
                <a:ext cx="27639" cy="31934"/>
              </a:xfrm>
              <a:custGeom>
                <a:avLst/>
                <a:gdLst>
                  <a:gd name="connsiteX0" fmla="*/ 5445 w 27639"/>
                  <a:gd name="connsiteY0" fmla="*/ 1461 h 31934"/>
                  <a:gd name="connsiteX1" fmla="*/ 1460 w 27639"/>
                  <a:gd name="connsiteY1" fmla="*/ 16332 h 31934"/>
                  <a:gd name="connsiteX2" fmla="*/ 7323 w 27639"/>
                  <a:gd name="connsiteY2" fmla="*/ 26489 h 31934"/>
                  <a:gd name="connsiteX3" fmla="*/ 16761 w 27639"/>
                  <a:gd name="connsiteY3" fmla="*/ 31934 h 31934"/>
                  <a:gd name="connsiteX4" fmla="*/ 22194 w 27639"/>
                  <a:gd name="connsiteY4" fmla="*/ 30474 h 31934"/>
                  <a:gd name="connsiteX5" fmla="*/ 26180 w 27639"/>
                  <a:gd name="connsiteY5" fmla="*/ 15603 h 31934"/>
                  <a:gd name="connsiteX6" fmla="*/ 20316 w 27639"/>
                  <a:gd name="connsiteY6" fmla="*/ 5446 h 31934"/>
                  <a:gd name="connsiteX7" fmla="*/ 5445 w 27639"/>
                  <a:gd name="connsiteY7" fmla="*/ 1461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5445" y="1461"/>
                    </a:moveTo>
                    <a:cubicBezTo>
                      <a:pt x="239" y="4467"/>
                      <a:pt x="-1546" y="11125"/>
                      <a:pt x="1460" y="16332"/>
                    </a:cubicBezTo>
                    <a:lnTo>
                      <a:pt x="7323" y="26489"/>
                    </a:lnTo>
                    <a:cubicBezTo>
                      <a:pt x="9338" y="29981"/>
                      <a:pt x="13000" y="31934"/>
                      <a:pt x="16761" y="31934"/>
                    </a:cubicBezTo>
                    <a:cubicBezTo>
                      <a:pt x="18607" y="31934"/>
                      <a:pt x="20480" y="31463"/>
                      <a:pt x="22194" y="30474"/>
                    </a:cubicBezTo>
                    <a:cubicBezTo>
                      <a:pt x="27401" y="27468"/>
                      <a:pt x="29185" y="20810"/>
                      <a:pt x="26180" y="15603"/>
                    </a:cubicBezTo>
                    <a:lnTo>
                      <a:pt x="20316" y="5446"/>
                    </a:lnTo>
                    <a:cubicBezTo>
                      <a:pt x="17310" y="238"/>
                      <a:pt x="10650" y="-1546"/>
                      <a:pt x="5445" y="14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5708CC8A-BCCD-58C3-6357-CA0F663C6750}"/>
                  </a:ext>
                </a:extLst>
              </p:cNvPr>
              <p:cNvSpPr/>
              <p:nvPr/>
            </p:nvSpPr>
            <p:spPr>
              <a:xfrm>
                <a:off x="9682708" y="3418113"/>
                <a:ext cx="33500" cy="21772"/>
              </a:xfrm>
              <a:custGeom>
                <a:avLst/>
                <a:gdLst>
                  <a:gd name="connsiteX0" fmla="*/ 33501 w 33500"/>
                  <a:gd name="connsiteY0" fmla="*/ 10886 h 21772"/>
                  <a:gd name="connsiteX1" fmla="*/ 22615 w 33500"/>
                  <a:gd name="connsiteY1" fmla="*/ 0 h 21772"/>
                  <a:gd name="connsiteX2" fmla="*/ 10886 w 33500"/>
                  <a:gd name="connsiteY2" fmla="*/ 0 h 21772"/>
                  <a:gd name="connsiteX3" fmla="*/ 0 w 33500"/>
                  <a:gd name="connsiteY3" fmla="*/ 10886 h 21772"/>
                  <a:gd name="connsiteX4" fmla="*/ 10886 w 33500"/>
                  <a:gd name="connsiteY4" fmla="*/ 21772 h 21772"/>
                  <a:gd name="connsiteX5" fmla="*/ 22615 w 33500"/>
                  <a:gd name="connsiteY5" fmla="*/ 21772 h 21772"/>
                  <a:gd name="connsiteX6" fmla="*/ 33501 w 33500"/>
                  <a:gd name="connsiteY6" fmla="*/ 10886 h 2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500" h="21772">
                    <a:moveTo>
                      <a:pt x="33501" y="10886"/>
                    </a:moveTo>
                    <a:cubicBezTo>
                      <a:pt x="33501" y="4874"/>
                      <a:pt x="28628" y="0"/>
                      <a:pt x="22615" y="0"/>
                    </a:cubicBezTo>
                    <a:lnTo>
                      <a:pt x="10886" y="0"/>
                    </a:lnTo>
                    <a:cubicBezTo>
                      <a:pt x="4873" y="0"/>
                      <a:pt x="0" y="4874"/>
                      <a:pt x="0" y="10886"/>
                    </a:cubicBezTo>
                    <a:cubicBezTo>
                      <a:pt x="0" y="16898"/>
                      <a:pt x="4873" y="21772"/>
                      <a:pt x="10886" y="21772"/>
                    </a:cubicBezTo>
                    <a:lnTo>
                      <a:pt x="22615" y="21772"/>
                    </a:lnTo>
                    <a:cubicBezTo>
                      <a:pt x="28628" y="21772"/>
                      <a:pt x="33501" y="16898"/>
                      <a:pt x="33501" y="108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95F211F0-28D5-1CE9-7C6E-AC32A91F874E}"/>
                  </a:ext>
                </a:extLst>
              </p:cNvPr>
              <p:cNvSpPr/>
              <p:nvPr/>
            </p:nvSpPr>
            <p:spPr>
              <a:xfrm>
                <a:off x="9706038" y="3499316"/>
                <a:ext cx="31933" cy="27639"/>
              </a:xfrm>
              <a:custGeom>
                <a:avLst/>
                <a:gdLst>
                  <a:gd name="connsiteX0" fmla="*/ 10898 w 31933"/>
                  <a:gd name="connsiteY0" fmla="*/ 27639 h 27639"/>
                  <a:gd name="connsiteX1" fmla="*/ 16331 w 31933"/>
                  <a:gd name="connsiteY1" fmla="*/ 26179 h 27639"/>
                  <a:gd name="connsiteX2" fmla="*/ 26488 w 31933"/>
                  <a:gd name="connsiteY2" fmla="*/ 20315 h 27639"/>
                  <a:gd name="connsiteX3" fmla="*/ 30473 w 31933"/>
                  <a:gd name="connsiteY3" fmla="*/ 5444 h 27639"/>
                  <a:gd name="connsiteX4" fmla="*/ 15602 w 31933"/>
                  <a:gd name="connsiteY4" fmla="*/ 1459 h 27639"/>
                  <a:gd name="connsiteX5" fmla="*/ 5445 w 31933"/>
                  <a:gd name="connsiteY5" fmla="*/ 7323 h 27639"/>
                  <a:gd name="connsiteX6" fmla="*/ 1460 w 31933"/>
                  <a:gd name="connsiteY6" fmla="*/ 22194 h 27639"/>
                  <a:gd name="connsiteX7" fmla="*/ 10898 w 31933"/>
                  <a:gd name="connsiteY7" fmla="*/ 27639 h 2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33" h="27639">
                    <a:moveTo>
                      <a:pt x="10898" y="27639"/>
                    </a:moveTo>
                    <a:cubicBezTo>
                      <a:pt x="12744" y="27639"/>
                      <a:pt x="14617" y="27168"/>
                      <a:pt x="16331" y="26179"/>
                    </a:cubicBezTo>
                    <a:lnTo>
                      <a:pt x="26488" y="20315"/>
                    </a:lnTo>
                    <a:cubicBezTo>
                      <a:pt x="31695" y="17309"/>
                      <a:pt x="33479" y="10651"/>
                      <a:pt x="30473" y="5444"/>
                    </a:cubicBezTo>
                    <a:cubicBezTo>
                      <a:pt x="27467" y="236"/>
                      <a:pt x="20806" y="-1544"/>
                      <a:pt x="15602" y="1459"/>
                    </a:cubicBezTo>
                    <a:lnTo>
                      <a:pt x="5445" y="7323"/>
                    </a:lnTo>
                    <a:cubicBezTo>
                      <a:pt x="238" y="10329"/>
                      <a:pt x="-1546" y="16987"/>
                      <a:pt x="1460" y="22194"/>
                    </a:cubicBezTo>
                    <a:cubicBezTo>
                      <a:pt x="3477" y="25686"/>
                      <a:pt x="7135" y="27639"/>
                      <a:pt x="10898" y="276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D75B6F25-DA2D-5977-E50B-0760E0D5EA90}"/>
                  </a:ext>
                </a:extLst>
              </p:cNvPr>
              <p:cNvSpPr/>
              <p:nvPr/>
            </p:nvSpPr>
            <p:spPr>
              <a:xfrm>
                <a:off x="9769775" y="3558758"/>
                <a:ext cx="27639" cy="31934"/>
              </a:xfrm>
              <a:custGeom>
                <a:avLst/>
                <a:gdLst>
                  <a:gd name="connsiteX0" fmla="*/ 7324 w 27639"/>
                  <a:gd name="connsiteY0" fmla="*/ 5446 h 31934"/>
                  <a:gd name="connsiteX1" fmla="*/ 1460 w 27639"/>
                  <a:gd name="connsiteY1" fmla="*/ 15603 h 31934"/>
                  <a:gd name="connsiteX2" fmla="*/ 5445 w 27639"/>
                  <a:gd name="connsiteY2" fmla="*/ 30474 h 31934"/>
                  <a:gd name="connsiteX3" fmla="*/ 10879 w 27639"/>
                  <a:gd name="connsiteY3" fmla="*/ 31934 h 31934"/>
                  <a:gd name="connsiteX4" fmla="*/ 20316 w 27639"/>
                  <a:gd name="connsiteY4" fmla="*/ 26489 h 31934"/>
                  <a:gd name="connsiteX5" fmla="*/ 26180 w 27639"/>
                  <a:gd name="connsiteY5" fmla="*/ 16332 h 31934"/>
                  <a:gd name="connsiteX6" fmla="*/ 22195 w 27639"/>
                  <a:gd name="connsiteY6" fmla="*/ 1461 h 31934"/>
                  <a:gd name="connsiteX7" fmla="*/ 7324 w 27639"/>
                  <a:gd name="connsiteY7" fmla="*/ 5446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7324" y="5446"/>
                    </a:moveTo>
                    <a:lnTo>
                      <a:pt x="1460" y="15603"/>
                    </a:lnTo>
                    <a:cubicBezTo>
                      <a:pt x="-1546" y="20810"/>
                      <a:pt x="238" y="27468"/>
                      <a:pt x="5445" y="30474"/>
                    </a:cubicBezTo>
                    <a:cubicBezTo>
                      <a:pt x="7161" y="31463"/>
                      <a:pt x="9031" y="31934"/>
                      <a:pt x="10879" y="31934"/>
                    </a:cubicBezTo>
                    <a:cubicBezTo>
                      <a:pt x="14640" y="31934"/>
                      <a:pt x="18301" y="29981"/>
                      <a:pt x="20316" y="26489"/>
                    </a:cubicBezTo>
                    <a:lnTo>
                      <a:pt x="26180" y="16332"/>
                    </a:lnTo>
                    <a:cubicBezTo>
                      <a:pt x="29186" y="11125"/>
                      <a:pt x="27402" y="4467"/>
                      <a:pt x="22195" y="1461"/>
                    </a:cubicBezTo>
                    <a:cubicBezTo>
                      <a:pt x="16986" y="-1546"/>
                      <a:pt x="10328" y="238"/>
                      <a:pt x="7324" y="54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D9C976C3-D0A3-B3AD-1E30-0F5062F3E742}"/>
                  </a:ext>
                </a:extLst>
              </p:cNvPr>
              <p:cNvSpPr/>
              <p:nvPr/>
            </p:nvSpPr>
            <p:spPr>
              <a:xfrm>
                <a:off x="9819960" y="3321110"/>
                <a:ext cx="95537" cy="155659"/>
              </a:xfrm>
              <a:custGeom>
                <a:avLst/>
                <a:gdLst>
                  <a:gd name="connsiteX0" fmla="*/ 95538 w 95537"/>
                  <a:gd name="connsiteY0" fmla="*/ 107890 h 155659"/>
                  <a:gd name="connsiteX1" fmla="*/ 58655 w 95537"/>
                  <a:gd name="connsiteY1" fmla="*/ 61386 h 155659"/>
                  <a:gd name="connsiteX2" fmla="*/ 58655 w 95537"/>
                  <a:gd name="connsiteY2" fmla="*/ 10886 h 155659"/>
                  <a:gd name="connsiteX3" fmla="*/ 47769 w 95537"/>
                  <a:gd name="connsiteY3" fmla="*/ 0 h 155659"/>
                  <a:gd name="connsiteX4" fmla="*/ 36883 w 95537"/>
                  <a:gd name="connsiteY4" fmla="*/ 10886 h 155659"/>
                  <a:gd name="connsiteX5" fmla="*/ 36883 w 95537"/>
                  <a:gd name="connsiteY5" fmla="*/ 61386 h 155659"/>
                  <a:gd name="connsiteX6" fmla="*/ 0 w 95537"/>
                  <a:gd name="connsiteY6" fmla="*/ 107890 h 155659"/>
                  <a:gd name="connsiteX7" fmla="*/ 47769 w 95537"/>
                  <a:gd name="connsiteY7" fmla="*/ 155660 h 155659"/>
                  <a:gd name="connsiteX8" fmla="*/ 95538 w 95537"/>
                  <a:gd name="connsiteY8" fmla="*/ 107890 h 155659"/>
                  <a:gd name="connsiteX9" fmla="*/ 47769 w 95537"/>
                  <a:gd name="connsiteY9" fmla="*/ 133886 h 155659"/>
                  <a:gd name="connsiteX10" fmla="*/ 21772 w 95537"/>
                  <a:gd name="connsiteY10" fmla="*/ 107890 h 155659"/>
                  <a:gd name="connsiteX11" fmla="*/ 47769 w 95537"/>
                  <a:gd name="connsiteY11" fmla="*/ 81893 h 155659"/>
                  <a:gd name="connsiteX12" fmla="*/ 73766 w 95537"/>
                  <a:gd name="connsiteY12" fmla="*/ 107890 h 155659"/>
                  <a:gd name="connsiteX13" fmla="*/ 47769 w 95537"/>
                  <a:gd name="connsiteY13" fmla="*/ 133886 h 155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5537" h="155659">
                    <a:moveTo>
                      <a:pt x="95538" y="107890"/>
                    </a:moveTo>
                    <a:cubicBezTo>
                      <a:pt x="95538" y="85295"/>
                      <a:pt x="79764" y="66327"/>
                      <a:pt x="58655" y="61386"/>
                    </a:cubicBezTo>
                    <a:lnTo>
                      <a:pt x="58655" y="10886"/>
                    </a:lnTo>
                    <a:cubicBezTo>
                      <a:pt x="58655" y="4874"/>
                      <a:pt x="53782" y="0"/>
                      <a:pt x="47769" y="0"/>
                    </a:cubicBezTo>
                    <a:cubicBezTo>
                      <a:pt x="41756" y="0"/>
                      <a:pt x="36883" y="4874"/>
                      <a:pt x="36883" y="10886"/>
                    </a:cubicBezTo>
                    <a:lnTo>
                      <a:pt x="36883" y="61386"/>
                    </a:lnTo>
                    <a:cubicBezTo>
                      <a:pt x="15773" y="66327"/>
                      <a:pt x="0" y="85295"/>
                      <a:pt x="0" y="107890"/>
                    </a:cubicBezTo>
                    <a:cubicBezTo>
                      <a:pt x="0" y="134229"/>
                      <a:pt x="21429" y="155660"/>
                      <a:pt x="47769" y="155660"/>
                    </a:cubicBezTo>
                    <a:cubicBezTo>
                      <a:pt x="74109" y="155660"/>
                      <a:pt x="95538" y="134229"/>
                      <a:pt x="95538" y="107890"/>
                    </a:cubicBezTo>
                    <a:close/>
                    <a:moveTo>
                      <a:pt x="47769" y="133886"/>
                    </a:moveTo>
                    <a:cubicBezTo>
                      <a:pt x="33434" y="133886"/>
                      <a:pt x="21772" y="122225"/>
                      <a:pt x="21772" y="107890"/>
                    </a:cubicBezTo>
                    <a:cubicBezTo>
                      <a:pt x="21772" y="93555"/>
                      <a:pt x="33434" y="81893"/>
                      <a:pt x="47769" y="81893"/>
                    </a:cubicBezTo>
                    <a:cubicBezTo>
                      <a:pt x="62104" y="81893"/>
                      <a:pt x="73766" y="93555"/>
                      <a:pt x="73766" y="107890"/>
                    </a:cubicBezTo>
                    <a:cubicBezTo>
                      <a:pt x="73766" y="122225"/>
                      <a:pt x="62104" y="133886"/>
                      <a:pt x="47769" y="1338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2C2A786-E878-BBA9-3E16-D70C0608EF8C}"/>
                  </a:ext>
                </a:extLst>
              </p:cNvPr>
              <p:cNvSpPr/>
              <p:nvPr/>
            </p:nvSpPr>
            <p:spPr>
              <a:xfrm>
                <a:off x="9495806" y="3057077"/>
                <a:ext cx="743841" cy="743847"/>
              </a:xfrm>
              <a:custGeom>
                <a:avLst/>
                <a:gdLst>
                  <a:gd name="connsiteX0" fmla="*/ 719228 w 743841"/>
                  <a:gd name="connsiteY0" fmla="*/ 304038 h 743847"/>
                  <a:gd name="connsiteX1" fmla="*/ 656421 w 743841"/>
                  <a:gd name="connsiteY1" fmla="*/ 304038 h 743847"/>
                  <a:gd name="connsiteX2" fmla="*/ 652248 w 743841"/>
                  <a:gd name="connsiteY2" fmla="*/ 288464 h 743847"/>
                  <a:gd name="connsiteX3" fmla="*/ 706642 w 743841"/>
                  <a:gd name="connsiteY3" fmla="*/ 257060 h 743847"/>
                  <a:gd name="connsiteX4" fmla="*/ 718112 w 743841"/>
                  <a:gd name="connsiteY4" fmla="*/ 242113 h 743847"/>
                  <a:gd name="connsiteX5" fmla="*/ 715653 w 743841"/>
                  <a:gd name="connsiteY5" fmla="*/ 223433 h 743847"/>
                  <a:gd name="connsiteX6" fmla="*/ 672385 w 743841"/>
                  <a:gd name="connsiteY6" fmla="*/ 148489 h 743847"/>
                  <a:gd name="connsiteX7" fmla="*/ 638756 w 743841"/>
                  <a:gd name="connsiteY7" fmla="*/ 139478 h 743847"/>
                  <a:gd name="connsiteX8" fmla="*/ 584294 w 743841"/>
                  <a:gd name="connsiteY8" fmla="*/ 170922 h 743847"/>
                  <a:gd name="connsiteX9" fmla="*/ 572923 w 743841"/>
                  <a:gd name="connsiteY9" fmla="*/ 159551 h 743847"/>
                  <a:gd name="connsiteX10" fmla="*/ 604366 w 743841"/>
                  <a:gd name="connsiteY10" fmla="*/ 105089 h 743847"/>
                  <a:gd name="connsiteX11" fmla="*/ 606826 w 743841"/>
                  <a:gd name="connsiteY11" fmla="*/ 86410 h 743847"/>
                  <a:gd name="connsiteX12" fmla="*/ 595357 w 743841"/>
                  <a:gd name="connsiteY12" fmla="*/ 71462 h 743847"/>
                  <a:gd name="connsiteX13" fmla="*/ 520413 w 743841"/>
                  <a:gd name="connsiteY13" fmla="*/ 28194 h 743847"/>
                  <a:gd name="connsiteX14" fmla="*/ 501734 w 743841"/>
                  <a:gd name="connsiteY14" fmla="*/ 25734 h 743847"/>
                  <a:gd name="connsiteX15" fmla="*/ 486788 w 743841"/>
                  <a:gd name="connsiteY15" fmla="*/ 37204 h 743847"/>
                  <a:gd name="connsiteX16" fmla="*/ 455383 w 743841"/>
                  <a:gd name="connsiteY16" fmla="*/ 91596 h 743847"/>
                  <a:gd name="connsiteX17" fmla="*/ 439811 w 743841"/>
                  <a:gd name="connsiteY17" fmla="*/ 87425 h 743847"/>
                  <a:gd name="connsiteX18" fmla="*/ 439811 w 743841"/>
                  <a:gd name="connsiteY18" fmla="*/ 24617 h 743847"/>
                  <a:gd name="connsiteX19" fmla="*/ 415191 w 743841"/>
                  <a:gd name="connsiteY19" fmla="*/ 0 h 743847"/>
                  <a:gd name="connsiteX20" fmla="*/ 328654 w 743841"/>
                  <a:gd name="connsiteY20" fmla="*/ 0 h 743847"/>
                  <a:gd name="connsiteX21" fmla="*/ 304037 w 743841"/>
                  <a:gd name="connsiteY21" fmla="*/ 24617 h 743847"/>
                  <a:gd name="connsiteX22" fmla="*/ 304037 w 743841"/>
                  <a:gd name="connsiteY22" fmla="*/ 87425 h 743847"/>
                  <a:gd name="connsiteX23" fmla="*/ 288464 w 743841"/>
                  <a:gd name="connsiteY23" fmla="*/ 91596 h 743847"/>
                  <a:gd name="connsiteX24" fmla="*/ 285662 w 743841"/>
                  <a:gd name="connsiteY24" fmla="*/ 86742 h 743847"/>
                  <a:gd name="connsiteX25" fmla="*/ 270790 w 743841"/>
                  <a:gd name="connsiteY25" fmla="*/ 82757 h 743847"/>
                  <a:gd name="connsiteX26" fmla="*/ 266805 w 743841"/>
                  <a:gd name="connsiteY26" fmla="*/ 97628 h 743847"/>
                  <a:gd name="connsiteX27" fmla="*/ 273971 w 743841"/>
                  <a:gd name="connsiteY27" fmla="*/ 110040 h 743847"/>
                  <a:gd name="connsiteX28" fmla="*/ 286819 w 743841"/>
                  <a:gd name="connsiteY28" fmla="*/ 114931 h 743847"/>
                  <a:gd name="connsiteX29" fmla="*/ 317115 w 743841"/>
                  <a:gd name="connsiteY29" fmla="*/ 106820 h 743847"/>
                  <a:gd name="connsiteX30" fmla="*/ 325809 w 743841"/>
                  <a:gd name="connsiteY30" fmla="*/ 96157 h 743847"/>
                  <a:gd name="connsiteX31" fmla="*/ 325809 w 743841"/>
                  <a:gd name="connsiteY31" fmla="*/ 24617 h 743847"/>
                  <a:gd name="connsiteX32" fmla="*/ 328654 w 743841"/>
                  <a:gd name="connsiteY32" fmla="*/ 21772 h 743847"/>
                  <a:gd name="connsiteX33" fmla="*/ 415191 w 743841"/>
                  <a:gd name="connsiteY33" fmla="*/ 21772 h 743847"/>
                  <a:gd name="connsiteX34" fmla="*/ 418036 w 743841"/>
                  <a:gd name="connsiteY34" fmla="*/ 24617 h 743847"/>
                  <a:gd name="connsiteX35" fmla="*/ 418036 w 743841"/>
                  <a:gd name="connsiteY35" fmla="*/ 96158 h 743847"/>
                  <a:gd name="connsiteX36" fmla="*/ 426729 w 743841"/>
                  <a:gd name="connsiteY36" fmla="*/ 106822 h 743847"/>
                  <a:gd name="connsiteX37" fmla="*/ 457025 w 743841"/>
                  <a:gd name="connsiteY37" fmla="*/ 114933 h 743847"/>
                  <a:gd name="connsiteX38" fmla="*/ 469874 w 743841"/>
                  <a:gd name="connsiteY38" fmla="*/ 110041 h 743847"/>
                  <a:gd name="connsiteX39" fmla="*/ 505641 w 743841"/>
                  <a:gd name="connsiteY39" fmla="*/ 48091 h 743847"/>
                  <a:gd name="connsiteX40" fmla="*/ 509526 w 743841"/>
                  <a:gd name="connsiteY40" fmla="*/ 47050 h 743847"/>
                  <a:gd name="connsiteX41" fmla="*/ 584470 w 743841"/>
                  <a:gd name="connsiteY41" fmla="*/ 90319 h 743847"/>
                  <a:gd name="connsiteX42" fmla="*/ 585795 w 743841"/>
                  <a:gd name="connsiteY42" fmla="*/ 92045 h 743847"/>
                  <a:gd name="connsiteX43" fmla="*/ 585510 w 743841"/>
                  <a:gd name="connsiteY43" fmla="*/ 94204 h 743847"/>
                  <a:gd name="connsiteX44" fmla="*/ 549704 w 743841"/>
                  <a:gd name="connsiteY44" fmla="*/ 156222 h 743847"/>
                  <a:gd name="connsiteX45" fmla="*/ 551890 w 743841"/>
                  <a:gd name="connsiteY45" fmla="*/ 169793 h 743847"/>
                  <a:gd name="connsiteX46" fmla="*/ 574053 w 743841"/>
                  <a:gd name="connsiteY46" fmla="*/ 191956 h 743847"/>
                  <a:gd name="connsiteX47" fmla="*/ 587624 w 743841"/>
                  <a:gd name="connsiteY47" fmla="*/ 194142 h 743847"/>
                  <a:gd name="connsiteX48" fmla="*/ 649642 w 743841"/>
                  <a:gd name="connsiteY48" fmla="*/ 158336 h 743847"/>
                  <a:gd name="connsiteX49" fmla="*/ 653528 w 743841"/>
                  <a:gd name="connsiteY49" fmla="*/ 159376 h 743847"/>
                  <a:gd name="connsiteX50" fmla="*/ 696796 w 743841"/>
                  <a:gd name="connsiteY50" fmla="*/ 234320 h 743847"/>
                  <a:gd name="connsiteX51" fmla="*/ 695755 w 743841"/>
                  <a:gd name="connsiteY51" fmla="*/ 238205 h 743847"/>
                  <a:gd name="connsiteX52" fmla="*/ 633803 w 743841"/>
                  <a:gd name="connsiteY52" fmla="*/ 273972 h 743847"/>
                  <a:gd name="connsiteX53" fmla="*/ 628912 w 743841"/>
                  <a:gd name="connsiteY53" fmla="*/ 286821 h 743847"/>
                  <a:gd name="connsiteX54" fmla="*/ 637024 w 743841"/>
                  <a:gd name="connsiteY54" fmla="*/ 317118 h 743847"/>
                  <a:gd name="connsiteX55" fmla="*/ 647688 w 743841"/>
                  <a:gd name="connsiteY55" fmla="*/ 325812 h 743847"/>
                  <a:gd name="connsiteX56" fmla="*/ 719228 w 743841"/>
                  <a:gd name="connsiteY56" fmla="*/ 325812 h 743847"/>
                  <a:gd name="connsiteX57" fmla="*/ 722073 w 743841"/>
                  <a:gd name="connsiteY57" fmla="*/ 328656 h 743847"/>
                  <a:gd name="connsiteX58" fmla="*/ 722073 w 743841"/>
                  <a:gd name="connsiteY58" fmla="*/ 415194 h 743847"/>
                  <a:gd name="connsiteX59" fmla="*/ 719228 w 743841"/>
                  <a:gd name="connsiteY59" fmla="*/ 418039 h 743847"/>
                  <a:gd name="connsiteX60" fmla="*/ 647688 w 743841"/>
                  <a:gd name="connsiteY60" fmla="*/ 418039 h 743847"/>
                  <a:gd name="connsiteX61" fmla="*/ 637024 w 743841"/>
                  <a:gd name="connsiteY61" fmla="*/ 426732 h 743847"/>
                  <a:gd name="connsiteX62" fmla="*/ 628912 w 743841"/>
                  <a:gd name="connsiteY62" fmla="*/ 457029 h 743847"/>
                  <a:gd name="connsiteX63" fmla="*/ 633803 w 743841"/>
                  <a:gd name="connsiteY63" fmla="*/ 469878 h 743847"/>
                  <a:gd name="connsiteX64" fmla="*/ 695755 w 743841"/>
                  <a:gd name="connsiteY64" fmla="*/ 505645 h 743847"/>
                  <a:gd name="connsiteX65" fmla="*/ 696796 w 743841"/>
                  <a:gd name="connsiteY65" fmla="*/ 509530 h 743847"/>
                  <a:gd name="connsiteX66" fmla="*/ 653528 w 743841"/>
                  <a:gd name="connsiteY66" fmla="*/ 584474 h 743847"/>
                  <a:gd name="connsiteX67" fmla="*/ 649642 w 743841"/>
                  <a:gd name="connsiteY67" fmla="*/ 585516 h 743847"/>
                  <a:gd name="connsiteX68" fmla="*/ 587624 w 743841"/>
                  <a:gd name="connsiteY68" fmla="*/ 549705 h 743847"/>
                  <a:gd name="connsiteX69" fmla="*/ 574053 w 743841"/>
                  <a:gd name="connsiteY69" fmla="*/ 551892 h 743847"/>
                  <a:gd name="connsiteX70" fmla="*/ 551890 w 743841"/>
                  <a:gd name="connsiteY70" fmla="*/ 574054 h 743847"/>
                  <a:gd name="connsiteX71" fmla="*/ 549704 w 743841"/>
                  <a:gd name="connsiteY71" fmla="*/ 587625 h 743847"/>
                  <a:gd name="connsiteX72" fmla="*/ 585510 w 743841"/>
                  <a:gd name="connsiteY72" fmla="*/ 649643 h 743847"/>
                  <a:gd name="connsiteX73" fmla="*/ 585795 w 743841"/>
                  <a:gd name="connsiteY73" fmla="*/ 651802 h 743847"/>
                  <a:gd name="connsiteX74" fmla="*/ 584470 w 743841"/>
                  <a:gd name="connsiteY74" fmla="*/ 653528 h 743847"/>
                  <a:gd name="connsiteX75" fmla="*/ 509526 w 743841"/>
                  <a:gd name="connsiteY75" fmla="*/ 696796 h 743847"/>
                  <a:gd name="connsiteX76" fmla="*/ 505641 w 743841"/>
                  <a:gd name="connsiteY76" fmla="*/ 695755 h 743847"/>
                  <a:gd name="connsiteX77" fmla="*/ 469874 w 743841"/>
                  <a:gd name="connsiteY77" fmla="*/ 633805 h 743847"/>
                  <a:gd name="connsiteX78" fmla="*/ 457025 w 743841"/>
                  <a:gd name="connsiteY78" fmla="*/ 628913 h 743847"/>
                  <a:gd name="connsiteX79" fmla="*/ 426729 w 743841"/>
                  <a:gd name="connsiteY79" fmla="*/ 637024 h 743847"/>
                  <a:gd name="connsiteX80" fmla="*/ 418036 w 743841"/>
                  <a:gd name="connsiteY80" fmla="*/ 647688 h 743847"/>
                  <a:gd name="connsiteX81" fmla="*/ 418036 w 743841"/>
                  <a:gd name="connsiteY81" fmla="*/ 719229 h 743847"/>
                  <a:gd name="connsiteX82" fmla="*/ 415191 w 743841"/>
                  <a:gd name="connsiteY82" fmla="*/ 722074 h 743847"/>
                  <a:gd name="connsiteX83" fmla="*/ 328654 w 743841"/>
                  <a:gd name="connsiteY83" fmla="*/ 722074 h 743847"/>
                  <a:gd name="connsiteX84" fmla="*/ 325809 w 743841"/>
                  <a:gd name="connsiteY84" fmla="*/ 719229 h 743847"/>
                  <a:gd name="connsiteX85" fmla="*/ 325809 w 743841"/>
                  <a:gd name="connsiteY85" fmla="*/ 647688 h 743847"/>
                  <a:gd name="connsiteX86" fmla="*/ 317115 w 743841"/>
                  <a:gd name="connsiteY86" fmla="*/ 637024 h 743847"/>
                  <a:gd name="connsiteX87" fmla="*/ 286819 w 743841"/>
                  <a:gd name="connsiteY87" fmla="*/ 628913 h 743847"/>
                  <a:gd name="connsiteX88" fmla="*/ 273971 w 743841"/>
                  <a:gd name="connsiteY88" fmla="*/ 633805 h 743847"/>
                  <a:gd name="connsiteX89" fmla="*/ 238204 w 743841"/>
                  <a:gd name="connsiteY89" fmla="*/ 695755 h 743847"/>
                  <a:gd name="connsiteX90" fmla="*/ 234319 w 743841"/>
                  <a:gd name="connsiteY90" fmla="*/ 696796 h 743847"/>
                  <a:gd name="connsiteX91" fmla="*/ 159375 w 743841"/>
                  <a:gd name="connsiteY91" fmla="*/ 653527 h 743847"/>
                  <a:gd name="connsiteX92" fmla="*/ 158050 w 743841"/>
                  <a:gd name="connsiteY92" fmla="*/ 651801 h 743847"/>
                  <a:gd name="connsiteX93" fmla="*/ 158335 w 743841"/>
                  <a:gd name="connsiteY93" fmla="*/ 649642 h 743847"/>
                  <a:gd name="connsiteX94" fmla="*/ 194141 w 743841"/>
                  <a:gd name="connsiteY94" fmla="*/ 587624 h 743847"/>
                  <a:gd name="connsiteX95" fmla="*/ 191954 w 743841"/>
                  <a:gd name="connsiteY95" fmla="*/ 574053 h 743847"/>
                  <a:gd name="connsiteX96" fmla="*/ 169792 w 743841"/>
                  <a:gd name="connsiteY96" fmla="*/ 551890 h 743847"/>
                  <a:gd name="connsiteX97" fmla="*/ 156221 w 743841"/>
                  <a:gd name="connsiteY97" fmla="*/ 549704 h 743847"/>
                  <a:gd name="connsiteX98" fmla="*/ 94201 w 743841"/>
                  <a:gd name="connsiteY98" fmla="*/ 585510 h 743847"/>
                  <a:gd name="connsiteX99" fmla="*/ 92044 w 743841"/>
                  <a:gd name="connsiteY99" fmla="*/ 585795 h 743847"/>
                  <a:gd name="connsiteX100" fmla="*/ 90316 w 743841"/>
                  <a:gd name="connsiteY100" fmla="*/ 584470 h 743847"/>
                  <a:gd name="connsiteX101" fmla="*/ 47048 w 743841"/>
                  <a:gd name="connsiteY101" fmla="*/ 509526 h 743847"/>
                  <a:gd name="connsiteX102" fmla="*/ 48090 w 743841"/>
                  <a:gd name="connsiteY102" fmla="*/ 505641 h 743847"/>
                  <a:gd name="connsiteX103" fmla="*/ 110041 w 743841"/>
                  <a:gd name="connsiteY103" fmla="*/ 469874 h 743847"/>
                  <a:gd name="connsiteX104" fmla="*/ 114933 w 743841"/>
                  <a:gd name="connsiteY104" fmla="*/ 457025 h 743847"/>
                  <a:gd name="connsiteX105" fmla="*/ 106820 w 743841"/>
                  <a:gd name="connsiteY105" fmla="*/ 426728 h 743847"/>
                  <a:gd name="connsiteX106" fmla="*/ 96157 w 743841"/>
                  <a:gd name="connsiteY106" fmla="*/ 418034 h 743847"/>
                  <a:gd name="connsiteX107" fmla="*/ 24618 w 743841"/>
                  <a:gd name="connsiteY107" fmla="*/ 418034 h 743847"/>
                  <a:gd name="connsiteX108" fmla="*/ 21773 w 743841"/>
                  <a:gd name="connsiteY108" fmla="*/ 415190 h 743847"/>
                  <a:gd name="connsiteX109" fmla="*/ 21773 w 743841"/>
                  <a:gd name="connsiteY109" fmla="*/ 328652 h 743847"/>
                  <a:gd name="connsiteX110" fmla="*/ 24618 w 743841"/>
                  <a:gd name="connsiteY110" fmla="*/ 325807 h 743847"/>
                  <a:gd name="connsiteX111" fmla="*/ 96158 w 743841"/>
                  <a:gd name="connsiteY111" fmla="*/ 325807 h 743847"/>
                  <a:gd name="connsiteX112" fmla="*/ 106822 w 743841"/>
                  <a:gd name="connsiteY112" fmla="*/ 317114 h 743847"/>
                  <a:gd name="connsiteX113" fmla="*/ 114934 w 743841"/>
                  <a:gd name="connsiteY113" fmla="*/ 286817 h 743847"/>
                  <a:gd name="connsiteX114" fmla="*/ 110043 w 743841"/>
                  <a:gd name="connsiteY114" fmla="*/ 273968 h 743847"/>
                  <a:gd name="connsiteX115" fmla="*/ 48091 w 743841"/>
                  <a:gd name="connsiteY115" fmla="*/ 238205 h 743847"/>
                  <a:gd name="connsiteX116" fmla="*/ 47050 w 743841"/>
                  <a:gd name="connsiteY116" fmla="*/ 234320 h 743847"/>
                  <a:gd name="connsiteX117" fmla="*/ 90318 w 743841"/>
                  <a:gd name="connsiteY117" fmla="*/ 159376 h 743847"/>
                  <a:gd name="connsiteX118" fmla="*/ 92045 w 743841"/>
                  <a:gd name="connsiteY118" fmla="*/ 158051 h 743847"/>
                  <a:gd name="connsiteX119" fmla="*/ 94203 w 743841"/>
                  <a:gd name="connsiteY119" fmla="*/ 158336 h 743847"/>
                  <a:gd name="connsiteX120" fmla="*/ 156222 w 743841"/>
                  <a:gd name="connsiteY120" fmla="*/ 194142 h 743847"/>
                  <a:gd name="connsiteX121" fmla="*/ 169793 w 743841"/>
                  <a:gd name="connsiteY121" fmla="*/ 191956 h 743847"/>
                  <a:gd name="connsiteX122" fmla="*/ 191956 w 743841"/>
                  <a:gd name="connsiteY122" fmla="*/ 169793 h 743847"/>
                  <a:gd name="connsiteX123" fmla="*/ 194142 w 743841"/>
                  <a:gd name="connsiteY123" fmla="*/ 156222 h 743847"/>
                  <a:gd name="connsiteX124" fmla="*/ 158336 w 743841"/>
                  <a:gd name="connsiteY124" fmla="*/ 94204 h 743847"/>
                  <a:gd name="connsiteX125" fmla="*/ 158051 w 743841"/>
                  <a:gd name="connsiteY125" fmla="*/ 92045 h 743847"/>
                  <a:gd name="connsiteX126" fmla="*/ 159376 w 743841"/>
                  <a:gd name="connsiteY126" fmla="*/ 90319 h 743847"/>
                  <a:gd name="connsiteX127" fmla="*/ 234320 w 743841"/>
                  <a:gd name="connsiteY127" fmla="*/ 47051 h 743847"/>
                  <a:gd name="connsiteX128" fmla="*/ 238205 w 743841"/>
                  <a:gd name="connsiteY128" fmla="*/ 48094 h 743847"/>
                  <a:gd name="connsiteX129" fmla="*/ 241204 w 743841"/>
                  <a:gd name="connsiteY129" fmla="*/ 53288 h 743847"/>
                  <a:gd name="connsiteX130" fmla="*/ 256076 w 743841"/>
                  <a:gd name="connsiteY130" fmla="*/ 57270 h 743847"/>
                  <a:gd name="connsiteX131" fmla="*/ 260060 w 743841"/>
                  <a:gd name="connsiteY131" fmla="*/ 42399 h 743847"/>
                  <a:gd name="connsiteX132" fmla="*/ 257060 w 743841"/>
                  <a:gd name="connsiteY132" fmla="*/ 37207 h 743847"/>
                  <a:gd name="connsiteX133" fmla="*/ 242113 w 743841"/>
                  <a:gd name="connsiteY133" fmla="*/ 25737 h 743847"/>
                  <a:gd name="connsiteX134" fmla="*/ 223434 w 743841"/>
                  <a:gd name="connsiteY134" fmla="*/ 28196 h 743847"/>
                  <a:gd name="connsiteX135" fmla="*/ 148490 w 743841"/>
                  <a:gd name="connsiteY135" fmla="*/ 71464 h 743847"/>
                  <a:gd name="connsiteX136" fmla="*/ 137022 w 743841"/>
                  <a:gd name="connsiteY136" fmla="*/ 86413 h 743847"/>
                  <a:gd name="connsiteX137" fmla="*/ 139481 w 743841"/>
                  <a:gd name="connsiteY137" fmla="*/ 105091 h 743847"/>
                  <a:gd name="connsiteX138" fmla="*/ 170925 w 743841"/>
                  <a:gd name="connsiteY138" fmla="*/ 159554 h 743847"/>
                  <a:gd name="connsiteX139" fmla="*/ 159554 w 743841"/>
                  <a:gd name="connsiteY139" fmla="*/ 170925 h 743847"/>
                  <a:gd name="connsiteX140" fmla="*/ 105089 w 743841"/>
                  <a:gd name="connsiteY140" fmla="*/ 139480 h 743847"/>
                  <a:gd name="connsiteX141" fmla="*/ 86410 w 743841"/>
                  <a:gd name="connsiteY141" fmla="*/ 137020 h 743847"/>
                  <a:gd name="connsiteX142" fmla="*/ 71462 w 743841"/>
                  <a:gd name="connsiteY142" fmla="*/ 148490 h 743847"/>
                  <a:gd name="connsiteX143" fmla="*/ 28194 w 743841"/>
                  <a:gd name="connsiteY143" fmla="*/ 223434 h 743847"/>
                  <a:gd name="connsiteX144" fmla="*/ 25734 w 743841"/>
                  <a:gd name="connsiteY144" fmla="*/ 242115 h 743847"/>
                  <a:gd name="connsiteX145" fmla="*/ 37204 w 743841"/>
                  <a:gd name="connsiteY145" fmla="*/ 257061 h 743847"/>
                  <a:gd name="connsiteX146" fmla="*/ 91598 w 743841"/>
                  <a:gd name="connsiteY146" fmla="*/ 288466 h 743847"/>
                  <a:gd name="connsiteX147" fmla="*/ 87425 w 743841"/>
                  <a:gd name="connsiteY147" fmla="*/ 304040 h 743847"/>
                  <a:gd name="connsiteX148" fmla="*/ 24618 w 743841"/>
                  <a:gd name="connsiteY148" fmla="*/ 304040 h 743847"/>
                  <a:gd name="connsiteX149" fmla="*/ 0 w 743841"/>
                  <a:gd name="connsiteY149" fmla="*/ 328655 h 743847"/>
                  <a:gd name="connsiteX150" fmla="*/ 0 w 743841"/>
                  <a:gd name="connsiteY150" fmla="*/ 415192 h 743847"/>
                  <a:gd name="connsiteX151" fmla="*/ 24618 w 743841"/>
                  <a:gd name="connsiteY151" fmla="*/ 439809 h 743847"/>
                  <a:gd name="connsiteX152" fmla="*/ 87425 w 743841"/>
                  <a:gd name="connsiteY152" fmla="*/ 439809 h 743847"/>
                  <a:gd name="connsiteX153" fmla="*/ 91598 w 743841"/>
                  <a:gd name="connsiteY153" fmla="*/ 455383 h 743847"/>
                  <a:gd name="connsiteX154" fmla="*/ 37204 w 743841"/>
                  <a:gd name="connsiteY154" fmla="*/ 486788 h 743847"/>
                  <a:gd name="connsiteX155" fmla="*/ 25734 w 743841"/>
                  <a:gd name="connsiteY155" fmla="*/ 501734 h 743847"/>
                  <a:gd name="connsiteX156" fmla="*/ 28194 w 743841"/>
                  <a:gd name="connsiteY156" fmla="*/ 520415 h 743847"/>
                  <a:gd name="connsiteX157" fmla="*/ 71462 w 743841"/>
                  <a:gd name="connsiteY157" fmla="*/ 595359 h 743847"/>
                  <a:gd name="connsiteX158" fmla="*/ 86410 w 743841"/>
                  <a:gd name="connsiteY158" fmla="*/ 606829 h 743847"/>
                  <a:gd name="connsiteX159" fmla="*/ 105089 w 743841"/>
                  <a:gd name="connsiteY159" fmla="*/ 604369 h 743847"/>
                  <a:gd name="connsiteX160" fmla="*/ 159552 w 743841"/>
                  <a:gd name="connsiteY160" fmla="*/ 572926 h 743847"/>
                  <a:gd name="connsiteX161" fmla="*/ 170923 w 743841"/>
                  <a:gd name="connsiteY161" fmla="*/ 584297 h 743847"/>
                  <a:gd name="connsiteX162" fmla="*/ 139480 w 743841"/>
                  <a:gd name="connsiteY162" fmla="*/ 638759 h 743847"/>
                  <a:gd name="connsiteX163" fmla="*/ 137020 w 743841"/>
                  <a:gd name="connsiteY163" fmla="*/ 657438 h 743847"/>
                  <a:gd name="connsiteX164" fmla="*/ 148489 w 743841"/>
                  <a:gd name="connsiteY164" fmla="*/ 672386 h 743847"/>
                  <a:gd name="connsiteX165" fmla="*/ 223433 w 743841"/>
                  <a:gd name="connsiteY165" fmla="*/ 715654 h 743847"/>
                  <a:gd name="connsiteX166" fmla="*/ 242112 w 743841"/>
                  <a:gd name="connsiteY166" fmla="*/ 718114 h 743847"/>
                  <a:gd name="connsiteX167" fmla="*/ 257058 w 743841"/>
                  <a:gd name="connsiteY167" fmla="*/ 706644 h 743847"/>
                  <a:gd name="connsiteX168" fmla="*/ 288463 w 743841"/>
                  <a:gd name="connsiteY168" fmla="*/ 652250 h 743847"/>
                  <a:gd name="connsiteX169" fmla="*/ 304035 w 743841"/>
                  <a:gd name="connsiteY169" fmla="*/ 656422 h 743847"/>
                  <a:gd name="connsiteX170" fmla="*/ 304035 w 743841"/>
                  <a:gd name="connsiteY170" fmla="*/ 719231 h 743847"/>
                  <a:gd name="connsiteX171" fmla="*/ 328652 w 743841"/>
                  <a:gd name="connsiteY171" fmla="*/ 743847 h 743847"/>
                  <a:gd name="connsiteX172" fmla="*/ 415190 w 743841"/>
                  <a:gd name="connsiteY172" fmla="*/ 743847 h 743847"/>
                  <a:gd name="connsiteX173" fmla="*/ 439806 w 743841"/>
                  <a:gd name="connsiteY173" fmla="*/ 719231 h 743847"/>
                  <a:gd name="connsiteX174" fmla="*/ 439806 w 743841"/>
                  <a:gd name="connsiteY174" fmla="*/ 656422 h 743847"/>
                  <a:gd name="connsiteX175" fmla="*/ 455379 w 743841"/>
                  <a:gd name="connsiteY175" fmla="*/ 652250 h 743847"/>
                  <a:gd name="connsiteX176" fmla="*/ 486783 w 743841"/>
                  <a:gd name="connsiteY176" fmla="*/ 706644 h 743847"/>
                  <a:gd name="connsiteX177" fmla="*/ 501730 w 743841"/>
                  <a:gd name="connsiteY177" fmla="*/ 718114 h 743847"/>
                  <a:gd name="connsiteX178" fmla="*/ 520409 w 743841"/>
                  <a:gd name="connsiteY178" fmla="*/ 715654 h 743847"/>
                  <a:gd name="connsiteX179" fmla="*/ 595353 w 743841"/>
                  <a:gd name="connsiteY179" fmla="*/ 672386 h 743847"/>
                  <a:gd name="connsiteX180" fmla="*/ 606821 w 743841"/>
                  <a:gd name="connsiteY180" fmla="*/ 657438 h 743847"/>
                  <a:gd name="connsiteX181" fmla="*/ 604362 w 743841"/>
                  <a:gd name="connsiteY181" fmla="*/ 638759 h 743847"/>
                  <a:gd name="connsiteX182" fmla="*/ 572918 w 743841"/>
                  <a:gd name="connsiteY182" fmla="*/ 584297 h 743847"/>
                  <a:gd name="connsiteX183" fmla="*/ 584290 w 743841"/>
                  <a:gd name="connsiteY183" fmla="*/ 572926 h 743847"/>
                  <a:gd name="connsiteX184" fmla="*/ 638752 w 743841"/>
                  <a:gd name="connsiteY184" fmla="*/ 604371 h 743847"/>
                  <a:gd name="connsiteX185" fmla="*/ 672380 w 743841"/>
                  <a:gd name="connsiteY185" fmla="*/ 595360 h 743847"/>
                  <a:gd name="connsiteX186" fmla="*/ 715648 w 743841"/>
                  <a:gd name="connsiteY186" fmla="*/ 520416 h 743847"/>
                  <a:gd name="connsiteX187" fmla="*/ 718108 w 743841"/>
                  <a:gd name="connsiteY187" fmla="*/ 501736 h 743847"/>
                  <a:gd name="connsiteX188" fmla="*/ 706638 w 743841"/>
                  <a:gd name="connsiteY188" fmla="*/ 486789 h 743847"/>
                  <a:gd name="connsiteX189" fmla="*/ 652244 w 743841"/>
                  <a:gd name="connsiteY189" fmla="*/ 455385 h 743847"/>
                  <a:gd name="connsiteX190" fmla="*/ 656417 w 743841"/>
                  <a:gd name="connsiteY190" fmla="*/ 439811 h 743847"/>
                  <a:gd name="connsiteX191" fmla="*/ 719224 w 743841"/>
                  <a:gd name="connsiteY191" fmla="*/ 439811 h 743847"/>
                  <a:gd name="connsiteX192" fmla="*/ 743842 w 743841"/>
                  <a:gd name="connsiteY192" fmla="*/ 415194 h 743847"/>
                  <a:gd name="connsiteX193" fmla="*/ 743842 w 743841"/>
                  <a:gd name="connsiteY193" fmla="*/ 328656 h 743847"/>
                  <a:gd name="connsiteX194" fmla="*/ 719228 w 743841"/>
                  <a:gd name="connsiteY194" fmla="*/ 304038 h 74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</a:cxnLst>
                <a:rect l="l" t="t" r="r" b="b"/>
                <a:pathLst>
                  <a:path w="743841" h="743847">
                    <a:moveTo>
                      <a:pt x="719228" y="304038"/>
                    </a:moveTo>
                    <a:lnTo>
                      <a:pt x="656421" y="304038"/>
                    </a:lnTo>
                    <a:cubicBezTo>
                      <a:pt x="655179" y="298831"/>
                      <a:pt x="653784" y="293629"/>
                      <a:pt x="652248" y="288464"/>
                    </a:cubicBezTo>
                    <a:lnTo>
                      <a:pt x="706642" y="257060"/>
                    </a:lnTo>
                    <a:cubicBezTo>
                      <a:pt x="712336" y="253772"/>
                      <a:pt x="716409" y="248463"/>
                      <a:pt x="718112" y="242113"/>
                    </a:cubicBezTo>
                    <a:cubicBezTo>
                      <a:pt x="719815" y="235761"/>
                      <a:pt x="718942" y="229128"/>
                      <a:pt x="715653" y="223433"/>
                    </a:cubicBezTo>
                    <a:lnTo>
                      <a:pt x="672385" y="148489"/>
                    </a:lnTo>
                    <a:cubicBezTo>
                      <a:pt x="665598" y="136735"/>
                      <a:pt x="650514" y="132691"/>
                      <a:pt x="638756" y="139478"/>
                    </a:cubicBezTo>
                    <a:lnTo>
                      <a:pt x="584294" y="170922"/>
                    </a:lnTo>
                    <a:cubicBezTo>
                      <a:pt x="580611" y="167033"/>
                      <a:pt x="576812" y="163234"/>
                      <a:pt x="572923" y="159551"/>
                    </a:cubicBezTo>
                    <a:lnTo>
                      <a:pt x="604366" y="105089"/>
                    </a:lnTo>
                    <a:cubicBezTo>
                      <a:pt x="607654" y="99395"/>
                      <a:pt x="608529" y="92761"/>
                      <a:pt x="606826" y="86410"/>
                    </a:cubicBezTo>
                    <a:cubicBezTo>
                      <a:pt x="605125" y="80058"/>
                      <a:pt x="601051" y="74749"/>
                      <a:pt x="595357" y="71462"/>
                    </a:cubicBezTo>
                    <a:lnTo>
                      <a:pt x="520413" y="28194"/>
                    </a:lnTo>
                    <a:cubicBezTo>
                      <a:pt x="514720" y="24906"/>
                      <a:pt x="508086" y="24033"/>
                      <a:pt x="501734" y="25734"/>
                    </a:cubicBezTo>
                    <a:cubicBezTo>
                      <a:pt x="495383" y="27435"/>
                      <a:pt x="490074" y="31509"/>
                      <a:pt x="486788" y="37204"/>
                    </a:cubicBezTo>
                    <a:lnTo>
                      <a:pt x="455383" y="91596"/>
                    </a:lnTo>
                    <a:cubicBezTo>
                      <a:pt x="450222" y="90059"/>
                      <a:pt x="445019" y="88666"/>
                      <a:pt x="439811" y="87425"/>
                    </a:cubicBezTo>
                    <a:lnTo>
                      <a:pt x="439811" y="24617"/>
                    </a:lnTo>
                    <a:cubicBezTo>
                      <a:pt x="439809" y="11043"/>
                      <a:pt x="428765" y="0"/>
                      <a:pt x="415191" y="0"/>
                    </a:cubicBezTo>
                    <a:lnTo>
                      <a:pt x="328654" y="0"/>
                    </a:lnTo>
                    <a:cubicBezTo>
                      <a:pt x="315080" y="0"/>
                      <a:pt x="304037" y="11043"/>
                      <a:pt x="304037" y="24617"/>
                    </a:cubicBezTo>
                    <a:lnTo>
                      <a:pt x="304037" y="87425"/>
                    </a:lnTo>
                    <a:cubicBezTo>
                      <a:pt x="298829" y="88667"/>
                      <a:pt x="293629" y="90061"/>
                      <a:pt x="288464" y="91596"/>
                    </a:cubicBezTo>
                    <a:lnTo>
                      <a:pt x="285662" y="86742"/>
                    </a:lnTo>
                    <a:cubicBezTo>
                      <a:pt x="282657" y="81535"/>
                      <a:pt x="275999" y="79751"/>
                      <a:pt x="270790" y="82757"/>
                    </a:cubicBezTo>
                    <a:cubicBezTo>
                      <a:pt x="265584" y="85763"/>
                      <a:pt x="263799" y="92421"/>
                      <a:pt x="266805" y="97628"/>
                    </a:cubicBezTo>
                    <a:lnTo>
                      <a:pt x="273971" y="110040"/>
                    </a:lnTo>
                    <a:cubicBezTo>
                      <a:pt x="276552" y="114510"/>
                      <a:pt x="281919" y="116553"/>
                      <a:pt x="286819" y="114931"/>
                    </a:cubicBezTo>
                    <a:cubicBezTo>
                      <a:pt x="296784" y="111634"/>
                      <a:pt x="306977" y="108904"/>
                      <a:pt x="317115" y="106820"/>
                    </a:cubicBezTo>
                    <a:cubicBezTo>
                      <a:pt x="322175" y="105780"/>
                      <a:pt x="325809" y="101324"/>
                      <a:pt x="325809" y="96157"/>
                    </a:cubicBezTo>
                    <a:lnTo>
                      <a:pt x="325809" y="24617"/>
                    </a:lnTo>
                    <a:cubicBezTo>
                      <a:pt x="325809" y="23048"/>
                      <a:pt x="327084" y="21772"/>
                      <a:pt x="328654" y="21772"/>
                    </a:cubicBezTo>
                    <a:lnTo>
                      <a:pt x="415191" y="21772"/>
                    </a:lnTo>
                    <a:cubicBezTo>
                      <a:pt x="416760" y="21772"/>
                      <a:pt x="418036" y="23048"/>
                      <a:pt x="418036" y="24617"/>
                    </a:cubicBezTo>
                    <a:lnTo>
                      <a:pt x="418036" y="96158"/>
                    </a:lnTo>
                    <a:cubicBezTo>
                      <a:pt x="418036" y="101326"/>
                      <a:pt x="421669" y="105780"/>
                      <a:pt x="426729" y="106822"/>
                    </a:cubicBezTo>
                    <a:cubicBezTo>
                      <a:pt x="436867" y="108907"/>
                      <a:pt x="447060" y="111635"/>
                      <a:pt x="457025" y="114933"/>
                    </a:cubicBezTo>
                    <a:cubicBezTo>
                      <a:pt x="461925" y="116554"/>
                      <a:pt x="467292" y="114512"/>
                      <a:pt x="469874" y="110041"/>
                    </a:cubicBezTo>
                    <a:lnTo>
                      <a:pt x="505641" y="48091"/>
                    </a:lnTo>
                    <a:cubicBezTo>
                      <a:pt x="506425" y="46733"/>
                      <a:pt x="508167" y="46265"/>
                      <a:pt x="509526" y="47050"/>
                    </a:cubicBezTo>
                    <a:lnTo>
                      <a:pt x="584470" y="90319"/>
                    </a:lnTo>
                    <a:cubicBezTo>
                      <a:pt x="585312" y="90806"/>
                      <a:pt x="585655" y="91526"/>
                      <a:pt x="585795" y="92045"/>
                    </a:cubicBezTo>
                    <a:cubicBezTo>
                      <a:pt x="585934" y="92564"/>
                      <a:pt x="585998" y="93360"/>
                      <a:pt x="585510" y="94204"/>
                    </a:cubicBezTo>
                    <a:lnTo>
                      <a:pt x="549704" y="156222"/>
                    </a:lnTo>
                    <a:cubicBezTo>
                      <a:pt x="547122" y="160693"/>
                      <a:pt x="548036" y="166360"/>
                      <a:pt x="551890" y="169793"/>
                    </a:cubicBezTo>
                    <a:cubicBezTo>
                      <a:pt x="559669" y="176723"/>
                      <a:pt x="567123" y="184180"/>
                      <a:pt x="574053" y="191956"/>
                    </a:cubicBezTo>
                    <a:cubicBezTo>
                      <a:pt x="577486" y="195813"/>
                      <a:pt x="583158" y="196724"/>
                      <a:pt x="587624" y="194142"/>
                    </a:cubicBezTo>
                    <a:lnTo>
                      <a:pt x="649642" y="158336"/>
                    </a:lnTo>
                    <a:cubicBezTo>
                      <a:pt x="651002" y="157549"/>
                      <a:pt x="652747" y="158019"/>
                      <a:pt x="653528" y="159376"/>
                    </a:cubicBezTo>
                    <a:lnTo>
                      <a:pt x="696796" y="234320"/>
                    </a:lnTo>
                    <a:cubicBezTo>
                      <a:pt x="697581" y="235679"/>
                      <a:pt x="697113" y="237421"/>
                      <a:pt x="695755" y="238205"/>
                    </a:cubicBezTo>
                    <a:lnTo>
                      <a:pt x="633803" y="273972"/>
                    </a:lnTo>
                    <a:cubicBezTo>
                      <a:pt x="629333" y="276554"/>
                      <a:pt x="627290" y="281919"/>
                      <a:pt x="628912" y="286821"/>
                    </a:cubicBezTo>
                    <a:cubicBezTo>
                      <a:pt x="632210" y="296789"/>
                      <a:pt x="634941" y="306982"/>
                      <a:pt x="637024" y="317118"/>
                    </a:cubicBezTo>
                    <a:cubicBezTo>
                      <a:pt x="638066" y="322180"/>
                      <a:pt x="642522" y="325812"/>
                      <a:pt x="647688" y="325812"/>
                    </a:cubicBezTo>
                    <a:lnTo>
                      <a:pt x="719228" y="325812"/>
                    </a:lnTo>
                    <a:cubicBezTo>
                      <a:pt x="720797" y="325812"/>
                      <a:pt x="722073" y="327087"/>
                      <a:pt x="722073" y="328656"/>
                    </a:cubicBezTo>
                    <a:lnTo>
                      <a:pt x="722073" y="415194"/>
                    </a:lnTo>
                    <a:cubicBezTo>
                      <a:pt x="722073" y="416763"/>
                      <a:pt x="720797" y="418039"/>
                      <a:pt x="719228" y="418039"/>
                    </a:cubicBezTo>
                    <a:lnTo>
                      <a:pt x="647688" y="418039"/>
                    </a:lnTo>
                    <a:cubicBezTo>
                      <a:pt x="642522" y="418039"/>
                      <a:pt x="638066" y="421671"/>
                      <a:pt x="637024" y="426732"/>
                    </a:cubicBezTo>
                    <a:cubicBezTo>
                      <a:pt x="634941" y="436869"/>
                      <a:pt x="632211" y="447062"/>
                      <a:pt x="628912" y="457029"/>
                    </a:cubicBezTo>
                    <a:cubicBezTo>
                      <a:pt x="627290" y="461930"/>
                      <a:pt x="629333" y="467297"/>
                      <a:pt x="633803" y="469878"/>
                    </a:cubicBezTo>
                    <a:lnTo>
                      <a:pt x="695755" y="505645"/>
                    </a:lnTo>
                    <a:cubicBezTo>
                      <a:pt x="697113" y="506430"/>
                      <a:pt x="697581" y="508173"/>
                      <a:pt x="696796" y="509530"/>
                    </a:cubicBezTo>
                    <a:lnTo>
                      <a:pt x="653528" y="584474"/>
                    </a:lnTo>
                    <a:cubicBezTo>
                      <a:pt x="652745" y="585833"/>
                      <a:pt x="651000" y="586300"/>
                      <a:pt x="649642" y="585516"/>
                    </a:cubicBezTo>
                    <a:lnTo>
                      <a:pt x="587624" y="549705"/>
                    </a:lnTo>
                    <a:cubicBezTo>
                      <a:pt x="583155" y="547123"/>
                      <a:pt x="577488" y="548036"/>
                      <a:pt x="574053" y="551892"/>
                    </a:cubicBezTo>
                    <a:cubicBezTo>
                      <a:pt x="567122" y="559670"/>
                      <a:pt x="559666" y="567127"/>
                      <a:pt x="551890" y="574054"/>
                    </a:cubicBezTo>
                    <a:cubicBezTo>
                      <a:pt x="548036" y="577488"/>
                      <a:pt x="547123" y="583155"/>
                      <a:pt x="549704" y="587625"/>
                    </a:cubicBezTo>
                    <a:lnTo>
                      <a:pt x="585510" y="649643"/>
                    </a:lnTo>
                    <a:cubicBezTo>
                      <a:pt x="585998" y="650488"/>
                      <a:pt x="585934" y="651284"/>
                      <a:pt x="585795" y="651802"/>
                    </a:cubicBezTo>
                    <a:cubicBezTo>
                      <a:pt x="585654" y="652321"/>
                      <a:pt x="585312" y="653042"/>
                      <a:pt x="584470" y="653528"/>
                    </a:cubicBezTo>
                    <a:lnTo>
                      <a:pt x="509526" y="696796"/>
                    </a:lnTo>
                    <a:cubicBezTo>
                      <a:pt x="508166" y="697581"/>
                      <a:pt x="506424" y="697113"/>
                      <a:pt x="505641" y="695755"/>
                    </a:cubicBezTo>
                    <a:lnTo>
                      <a:pt x="469874" y="633805"/>
                    </a:lnTo>
                    <a:cubicBezTo>
                      <a:pt x="467292" y="629333"/>
                      <a:pt x="461927" y="627290"/>
                      <a:pt x="457025" y="628913"/>
                    </a:cubicBezTo>
                    <a:cubicBezTo>
                      <a:pt x="447054" y="632212"/>
                      <a:pt x="436861" y="634942"/>
                      <a:pt x="426729" y="637024"/>
                    </a:cubicBezTo>
                    <a:cubicBezTo>
                      <a:pt x="421669" y="638064"/>
                      <a:pt x="418036" y="642520"/>
                      <a:pt x="418036" y="647688"/>
                    </a:cubicBezTo>
                    <a:lnTo>
                      <a:pt x="418036" y="719229"/>
                    </a:lnTo>
                    <a:cubicBezTo>
                      <a:pt x="418036" y="720798"/>
                      <a:pt x="416760" y="722074"/>
                      <a:pt x="415191" y="722074"/>
                    </a:cubicBezTo>
                    <a:lnTo>
                      <a:pt x="328654" y="722074"/>
                    </a:lnTo>
                    <a:cubicBezTo>
                      <a:pt x="327084" y="722074"/>
                      <a:pt x="325809" y="720798"/>
                      <a:pt x="325809" y="719229"/>
                    </a:cubicBezTo>
                    <a:lnTo>
                      <a:pt x="325809" y="647688"/>
                    </a:lnTo>
                    <a:cubicBezTo>
                      <a:pt x="325809" y="642520"/>
                      <a:pt x="322175" y="638066"/>
                      <a:pt x="317115" y="637024"/>
                    </a:cubicBezTo>
                    <a:cubicBezTo>
                      <a:pt x="306983" y="634941"/>
                      <a:pt x="296790" y="632212"/>
                      <a:pt x="286819" y="628913"/>
                    </a:cubicBezTo>
                    <a:cubicBezTo>
                      <a:pt x="281921" y="627289"/>
                      <a:pt x="276552" y="629333"/>
                      <a:pt x="273971" y="633805"/>
                    </a:cubicBezTo>
                    <a:lnTo>
                      <a:pt x="238204" y="695755"/>
                    </a:lnTo>
                    <a:cubicBezTo>
                      <a:pt x="237419" y="697113"/>
                      <a:pt x="235676" y="697581"/>
                      <a:pt x="234319" y="696796"/>
                    </a:cubicBezTo>
                    <a:lnTo>
                      <a:pt x="159375" y="653527"/>
                    </a:lnTo>
                    <a:cubicBezTo>
                      <a:pt x="158532" y="653040"/>
                      <a:pt x="158189" y="652320"/>
                      <a:pt x="158050" y="651801"/>
                    </a:cubicBezTo>
                    <a:cubicBezTo>
                      <a:pt x="157910" y="651282"/>
                      <a:pt x="157846" y="650486"/>
                      <a:pt x="158335" y="649642"/>
                    </a:cubicBezTo>
                    <a:lnTo>
                      <a:pt x="194141" y="587624"/>
                    </a:lnTo>
                    <a:cubicBezTo>
                      <a:pt x="196723" y="583154"/>
                      <a:pt x="195809" y="577486"/>
                      <a:pt x="191954" y="574053"/>
                    </a:cubicBezTo>
                    <a:cubicBezTo>
                      <a:pt x="184179" y="567124"/>
                      <a:pt x="176723" y="559669"/>
                      <a:pt x="169792" y="551890"/>
                    </a:cubicBezTo>
                    <a:cubicBezTo>
                      <a:pt x="166357" y="548036"/>
                      <a:pt x="160690" y="547125"/>
                      <a:pt x="156221" y="549704"/>
                    </a:cubicBezTo>
                    <a:lnTo>
                      <a:pt x="94201" y="585510"/>
                    </a:lnTo>
                    <a:cubicBezTo>
                      <a:pt x="93356" y="585998"/>
                      <a:pt x="92561" y="585933"/>
                      <a:pt x="92044" y="585795"/>
                    </a:cubicBezTo>
                    <a:cubicBezTo>
                      <a:pt x="91524" y="585655"/>
                      <a:pt x="90803" y="585312"/>
                      <a:pt x="90316" y="584470"/>
                    </a:cubicBezTo>
                    <a:lnTo>
                      <a:pt x="47048" y="509526"/>
                    </a:lnTo>
                    <a:cubicBezTo>
                      <a:pt x="46264" y="508167"/>
                      <a:pt x="46732" y="506425"/>
                      <a:pt x="48090" y="505641"/>
                    </a:cubicBezTo>
                    <a:lnTo>
                      <a:pt x="110041" y="469874"/>
                    </a:lnTo>
                    <a:cubicBezTo>
                      <a:pt x="114512" y="467292"/>
                      <a:pt x="116554" y="461927"/>
                      <a:pt x="114933" y="457025"/>
                    </a:cubicBezTo>
                    <a:cubicBezTo>
                      <a:pt x="111635" y="447057"/>
                      <a:pt x="108904" y="436864"/>
                      <a:pt x="106820" y="426728"/>
                    </a:cubicBezTo>
                    <a:cubicBezTo>
                      <a:pt x="105779" y="421666"/>
                      <a:pt x="101323" y="418034"/>
                      <a:pt x="96157" y="418034"/>
                    </a:cubicBezTo>
                    <a:lnTo>
                      <a:pt x="24618" y="418034"/>
                    </a:lnTo>
                    <a:cubicBezTo>
                      <a:pt x="23049" y="418034"/>
                      <a:pt x="21773" y="416759"/>
                      <a:pt x="21773" y="415190"/>
                    </a:cubicBezTo>
                    <a:lnTo>
                      <a:pt x="21773" y="328652"/>
                    </a:lnTo>
                    <a:cubicBezTo>
                      <a:pt x="21773" y="327083"/>
                      <a:pt x="23049" y="325807"/>
                      <a:pt x="24618" y="325807"/>
                    </a:cubicBezTo>
                    <a:lnTo>
                      <a:pt x="96158" y="325807"/>
                    </a:lnTo>
                    <a:cubicBezTo>
                      <a:pt x="101324" y="325807"/>
                      <a:pt x="105780" y="322175"/>
                      <a:pt x="106822" y="317114"/>
                    </a:cubicBezTo>
                    <a:cubicBezTo>
                      <a:pt x="108905" y="306977"/>
                      <a:pt x="111635" y="296784"/>
                      <a:pt x="114934" y="286817"/>
                    </a:cubicBezTo>
                    <a:cubicBezTo>
                      <a:pt x="116556" y="281916"/>
                      <a:pt x="114513" y="276549"/>
                      <a:pt x="110043" y="273968"/>
                    </a:cubicBezTo>
                    <a:lnTo>
                      <a:pt x="48091" y="238205"/>
                    </a:lnTo>
                    <a:cubicBezTo>
                      <a:pt x="46733" y="237421"/>
                      <a:pt x="46265" y="235677"/>
                      <a:pt x="47050" y="234320"/>
                    </a:cubicBezTo>
                    <a:lnTo>
                      <a:pt x="90318" y="159376"/>
                    </a:lnTo>
                    <a:cubicBezTo>
                      <a:pt x="90806" y="158532"/>
                      <a:pt x="91525" y="158189"/>
                      <a:pt x="92045" y="158051"/>
                    </a:cubicBezTo>
                    <a:cubicBezTo>
                      <a:pt x="92562" y="157912"/>
                      <a:pt x="93357" y="157848"/>
                      <a:pt x="94203" y="158336"/>
                    </a:cubicBezTo>
                    <a:lnTo>
                      <a:pt x="156222" y="194142"/>
                    </a:lnTo>
                    <a:cubicBezTo>
                      <a:pt x="160690" y="196721"/>
                      <a:pt x="166360" y="195810"/>
                      <a:pt x="169793" y="191956"/>
                    </a:cubicBezTo>
                    <a:cubicBezTo>
                      <a:pt x="176722" y="184180"/>
                      <a:pt x="184177" y="176723"/>
                      <a:pt x="191956" y="169793"/>
                    </a:cubicBezTo>
                    <a:cubicBezTo>
                      <a:pt x="195810" y="166360"/>
                      <a:pt x="196723" y="160693"/>
                      <a:pt x="194142" y="156222"/>
                    </a:cubicBezTo>
                    <a:lnTo>
                      <a:pt x="158336" y="94204"/>
                    </a:lnTo>
                    <a:cubicBezTo>
                      <a:pt x="157848" y="93360"/>
                      <a:pt x="157912" y="92564"/>
                      <a:pt x="158051" y="92045"/>
                    </a:cubicBezTo>
                    <a:cubicBezTo>
                      <a:pt x="158192" y="91526"/>
                      <a:pt x="158534" y="90806"/>
                      <a:pt x="159376" y="90319"/>
                    </a:cubicBezTo>
                    <a:lnTo>
                      <a:pt x="234320" y="47051"/>
                    </a:lnTo>
                    <a:cubicBezTo>
                      <a:pt x="235679" y="46267"/>
                      <a:pt x="237422" y="46734"/>
                      <a:pt x="238205" y="48094"/>
                    </a:cubicBezTo>
                    <a:lnTo>
                      <a:pt x="241204" y="53288"/>
                    </a:lnTo>
                    <a:cubicBezTo>
                      <a:pt x="244210" y="58494"/>
                      <a:pt x="250868" y="60279"/>
                      <a:pt x="256076" y="57270"/>
                    </a:cubicBezTo>
                    <a:cubicBezTo>
                      <a:pt x="261283" y="54264"/>
                      <a:pt x="263066" y="47606"/>
                      <a:pt x="260060" y="42399"/>
                    </a:cubicBezTo>
                    <a:lnTo>
                      <a:pt x="257060" y="37207"/>
                    </a:lnTo>
                    <a:cubicBezTo>
                      <a:pt x="253774" y="31512"/>
                      <a:pt x="248463" y="27439"/>
                      <a:pt x="242113" y="25737"/>
                    </a:cubicBezTo>
                    <a:cubicBezTo>
                      <a:pt x="235764" y="24036"/>
                      <a:pt x="229129" y="24907"/>
                      <a:pt x="223434" y="28196"/>
                    </a:cubicBezTo>
                    <a:lnTo>
                      <a:pt x="148490" y="71464"/>
                    </a:lnTo>
                    <a:cubicBezTo>
                      <a:pt x="142797" y="74752"/>
                      <a:pt x="138723" y="80061"/>
                      <a:pt x="137022" y="86413"/>
                    </a:cubicBezTo>
                    <a:cubicBezTo>
                      <a:pt x="135319" y="92764"/>
                      <a:pt x="136194" y="99398"/>
                      <a:pt x="139481" y="105091"/>
                    </a:cubicBezTo>
                    <a:lnTo>
                      <a:pt x="170925" y="159554"/>
                    </a:lnTo>
                    <a:cubicBezTo>
                      <a:pt x="167036" y="163238"/>
                      <a:pt x="163236" y="167037"/>
                      <a:pt x="159554" y="170925"/>
                    </a:cubicBezTo>
                    <a:lnTo>
                      <a:pt x="105089" y="139480"/>
                    </a:lnTo>
                    <a:cubicBezTo>
                      <a:pt x="99395" y="136192"/>
                      <a:pt x="92761" y="135318"/>
                      <a:pt x="86410" y="137020"/>
                    </a:cubicBezTo>
                    <a:cubicBezTo>
                      <a:pt x="80058" y="138721"/>
                      <a:pt x="74749" y="142795"/>
                      <a:pt x="71462" y="148490"/>
                    </a:cubicBezTo>
                    <a:lnTo>
                      <a:pt x="28194" y="223434"/>
                    </a:lnTo>
                    <a:cubicBezTo>
                      <a:pt x="24904" y="229129"/>
                      <a:pt x="24031" y="235763"/>
                      <a:pt x="25734" y="242115"/>
                    </a:cubicBezTo>
                    <a:cubicBezTo>
                      <a:pt x="27437" y="248465"/>
                      <a:pt x="31510" y="253774"/>
                      <a:pt x="37204" y="257061"/>
                    </a:cubicBezTo>
                    <a:lnTo>
                      <a:pt x="91598" y="288466"/>
                    </a:lnTo>
                    <a:cubicBezTo>
                      <a:pt x="90061" y="293629"/>
                      <a:pt x="88666" y="298833"/>
                      <a:pt x="87425" y="304040"/>
                    </a:cubicBezTo>
                    <a:lnTo>
                      <a:pt x="24618" y="304040"/>
                    </a:lnTo>
                    <a:cubicBezTo>
                      <a:pt x="11043" y="304038"/>
                      <a:pt x="0" y="315081"/>
                      <a:pt x="0" y="328655"/>
                    </a:cubicBezTo>
                    <a:lnTo>
                      <a:pt x="0" y="415192"/>
                    </a:lnTo>
                    <a:cubicBezTo>
                      <a:pt x="0" y="428766"/>
                      <a:pt x="11043" y="439809"/>
                      <a:pt x="24618" y="439809"/>
                    </a:cubicBezTo>
                    <a:lnTo>
                      <a:pt x="87425" y="439809"/>
                    </a:lnTo>
                    <a:cubicBezTo>
                      <a:pt x="88667" y="445016"/>
                      <a:pt x="90062" y="450219"/>
                      <a:pt x="91598" y="455383"/>
                    </a:cubicBezTo>
                    <a:lnTo>
                      <a:pt x="37204" y="486788"/>
                    </a:lnTo>
                    <a:cubicBezTo>
                      <a:pt x="31510" y="490075"/>
                      <a:pt x="27437" y="495384"/>
                      <a:pt x="25734" y="501734"/>
                    </a:cubicBezTo>
                    <a:cubicBezTo>
                      <a:pt x="24031" y="508086"/>
                      <a:pt x="24904" y="514720"/>
                      <a:pt x="28194" y="520415"/>
                    </a:cubicBezTo>
                    <a:lnTo>
                      <a:pt x="71462" y="595359"/>
                    </a:lnTo>
                    <a:cubicBezTo>
                      <a:pt x="74749" y="601054"/>
                      <a:pt x="80058" y="605126"/>
                      <a:pt x="86410" y="606829"/>
                    </a:cubicBezTo>
                    <a:cubicBezTo>
                      <a:pt x="92758" y="608531"/>
                      <a:pt x="99394" y="607657"/>
                      <a:pt x="105089" y="604369"/>
                    </a:cubicBezTo>
                    <a:lnTo>
                      <a:pt x="159552" y="572926"/>
                    </a:lnTo>
                    <a:cubicBezTo>
                      <a:pt x="163236" y="576815"/>
                      <a:pt x="167034" y="580614"/>
                      <a:pt x="170923" y="584297"/>
                    </a:cubicBezTo>
                    <a:lnTo>
                      <a:pt x="139480" y="638759"/>
                    </a:lnTo>
                    <a:cubicBezTo>
                      <a:pt x="136192" y="644453"/>
                      <a:pt x="135318" y="651086"/>
                      <a:pt x="137020" y="657438"/>
                    </a:cubicBezTo>
                    <a:cubicBezTo>
                      <a:pt x="138721" y="663790"/>
                      <a:pt x="142795" y="669098"/>
                      <a:pt x="148489" y="672386"/>
                    </a:cubicBezTo>
                    <a:lnTo>
                      <a:pt x="223433" y="715654"/>
                    </a:lnTo>
                    <a:cubicBezTo>
                      <a:pt x="229128" y="718942"/>
                      <a:pt x="235761" y="719816"/>
                      <a:pt x="242112" y="718114"/>
                    </a:cubicBezTo>
                    <a:cubicBezTo>
                      <a:pt x="248463" y="716412"/>
                      <a:pt x="253772" y="712339"/>
                      <a:pt x="257058" y="706644"/>
                    </a:cubicBezTo>
                    <a:lnTo>
                      <a:pt x="288463" y="652250"/>
                    </a:lnTo>
                    <a:cubicBezTo>
                      <a:pt x="293626" y="653787"/>
                      <a:pt x="298829" y="655180"/>
                      <a:pt x="304035" y="656422"/>
                    </a:cubicBezTo>
                    <a:lnTo>
                      <a:pt x="304035" y="719231"/>
                    </a:lnTo>
                    <a:cubicBezTo>
                      <a:pt x="304035" y="732805"/>
                      <a:pt x="315078" y="743847"/>
                      <a:pt x="328652" y="743847"/>
                    </a:cubicBezTo>
                    <a:lnTo>
                      <a:pt x="415190" y="743847"/>
                    </a:lnTo>
                    <a:cubicBezTo>
                      <a:pt x="428763" y="743847"/>
                      <a:pt x="439806" y="732805"/>
                      <a:pt x="439806" y="719231"/>
                    </a:cubicBezTo>
                    <a:lnTo>
                      <a:pt x="439806" y="656422"/>
                    </a:lnTo>
                    <a:cubicBezTo>
                      <a:pt x="445013" y="655180"/>
                      <a:pt x="450214" y="653787"/>
                      <a:pt x="455379" y="652250"/>
                    </a:cubicBezTo>
                    <a:lnTo>
                      <a:pt x="486783" y="706644"/>
                    </a:lnTo>
                    <a:cubicBezTo>
                      <a:pt x="490070" y="712339"/>
                      <a:pt x="495380" y="716411"/>
                      <a:pt x="501730" y="718114"/>
                    </a:cubicBezTo>
                    <a:cubicBezTo>
                      <a:pt x="508079" y="719815"/>
                      <a:pt x="514715" y="718943"/>
                      <a:pt x="520409" y="715654"/>
                    </a:cubicBezTo>
                    <a:lnTo>
                      <a:pt x="595353" y="672386"/>
                    </a:lnTo>
                    <a:cubicBezTo>
                      <a:pt x="601047" y="669098"/>
                      <a:pt x="605120" y="663790"/>
                      <a:pt x="606821" y="657438"/>
                    </a:cubicBezTo>
                    <a:cubicBezTo>
                      <a:pt x="608524" y="651086"/>
                      <a:pt x="607650" y="644453"/>
                      <a:pt x="604362" y="638759"/>
                    </a:cubicBezTo>
                    <a:lnTo>
                      <a:pt x="572918" y="584297"/>
                    </a:lnTo>
                    <a:cubicBezTo>
                      <a:pt x="576808" y="580614"/>
                      <a:pt x="580607" y="576815"/>
                      <a:pt x="584290" y="572926"/>
                    </a:cubicBezTo>
                    <a:lnTo>
                      <a:pt x="638752" y="604371"/>
                    </a:lnTo>
                    <a:cubicBezTo>
                      <a:pt x="650508" y="611157"/>
                      <a:pt x="665593" y="607115"/>
                      <a:pt x="672380" y="595360"/>
                    </a:cubicBezTo>
                    <a:lnTo>
                      <a:pt x="715648" y="520416"/>
                    </a:lnTo>
                    <a:cubicBezTo>
                      <a:pt x="718937" y="514721"/>
                      <a:pt x="719810" y="508088"/>
                      <a:pt x="718108" y="501736"/>
                    </a:cubicBezTo>
                    <a:cubicBezTo>
                      <a:pt x="716405" y="495385"/>
                      <a:pt x="712331" y="490077"/>
                      <a:pt x="706638" y="486789"/>
                    </a:cubicBezTo>
                    <a:lnTo>
                      <a:pt x="652244" y="455385"/>
                    </a:lnTo>
                    <a:cubicBezTo>
                      <a:pt x="653781" y="450222"/>
                      <a:pt x="655176" y="445018"/>
                      <a:pt x="656417" y="439811"/>
                    </a:cubicBezTo>
                    <a:lnTo>
                      <a:pt x="719224" y="439811"/>
                    </a:lnTo>
                    <a:cubicBezTo>
                      <a:pt x="732797" y="439811"/>
                      <a:pt x="743842" y="428768"/>
                      <a:pt x="743842" y="415194"/>
                    </a:cubicBezTo>
                    <a:lnTo>
                      <a:pt x="743842" y="328656"/>
                    </a:lnTo>
                    <a:cubicBezTo>
                      <a:pt x="743846" y="315081"/>
                      <a:pt x="732803" y="304038"/>
                      <a:pt x="719228" y="3040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C8B0A1B3-F8A7-67F1-8129-1E5CD21C7BEC}"/>
                  </a:ext>
                </a:extLst>
              </p:cNvPr>
              <p:cNvSpPr/>
              <p:nvPr/>
            </p:nvSpPr>
            <p:spPr>
              <a:xfrm>
                <a:off x="9638986" y="3200257"/>
                <a:ext cx="457487" cy="457485"/>
              </a:xfrm>
              <a:custGeom>
                <a:avLst/>
                <a:gdLst>
                  <a:gd name="connsiteX0" fmla="*/ 413750 w 457487"/>
                  <a:gd name="connsiteY0" fmla="*/ 344351 h 457485"/>
                  <a:gd name="connsiteX1" fmla="*/ 428564 w 457487"/>
                  <a:gd name="connsiteY1" fmla="*/ 340157 h 457485"/>
                  <a:gd name="connsiteX2" fmla="*/ 457487 w 457487"/>
                  <a:gd name="connsiteY2" fmla="*/ 228743 h 457485"/>
                  <a:gd name="connsiteX3" fmla="*/ 228744 w 457487"/>
                  <a:gd name="connsiteY3" fmla="*/ 0 h 457485"/>
                  <a:gd name="connsiteX4" fmla="*/ 0 w 457487"/>
                  <a:gd name="connsiteY4" fmla="*/ 228743 h 457485"/>
                  <a:gd name="connsiteX5" fmla="*/ 228743 w 457487"/>
                  <a:gd name="connsiteY5" fmla="*/ 457486 h 457485"/>
                  <a:gd name="connsiteX6" fmla="*/ 398049 w 457487"/>
                  <a:gd name="connsiteY6" fmla="*/ 382559 h 457485"/>
                  <a:gd name="connsiteX7" fmla="*/ 397317 w 457487"/>
                  <a:gd name="connsiteY7" fmla="*/ 367181 h 457485"/>
                  <a:gd name="connsiteX8" fmla="*/ 381939 w 457487"/>
                  <a:gd name="connsiteY8" fmla="*/ 367913 h 457485"/>
                  <a:gd name="connsiteX9" fmla="*/ 228743 w 457487"/>
                  <a:gd name="connsiteY9" fmla="*/ 435712 h 457485"/>
                  <a:gd name="connsiteX10" fmla="*/ 21772 w 457487"/>
                  <a:gd name="connsiteY10" fmla="*/ 228741 h 457485"/>
                  <a:gd name="connsiteX11" fmla="*/ 228743 w 457487"/>
                  <a:gd name="connsiteY11" fmla="*/ 21772 h 457485"/>
                  <a:gd name="connsiteX12" fmla="*/ 435714 w 457487"/>
                  <a:gd name="connsiteY12" fmla="*/ 228743 h 457485"/>
                  <a:gd name="connsiteX13" fmla="*/ 409557 w 457487"/>
                  <a:gd name="connsiteY13" fmla="*/ 329538 h 457485"/>
                  <a:gd name="connsiteX14" fmla="*/ 413750 w 457487"/>
                  <a:gd name="connsiteY14" fmla="*/ 344351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487" h="457485">
                    <a:moveTo>
                      <a:pt x="413750" y="344351"/>
                    </a:moveTo>
                    <a:cubicBezTo>
                      <a:pt x="418997" y="347282"/>
                      <a:pt x="425630" y="345406"/>
                      <a:pt x="428564" y="340157"/>
                    </a:cubicBezTo>
                    <a:cubicBezTo>
                      <a:pt x="447484" y="306292"/>
                      <a:pt x="457487" y="267764"/>
                      <a:pt x="457487" y="228743"/>
                    </a:cubicBezTo>
                    <a:cubicBezTo>
                      <a:pt x="457487" y="102613"/>
                      <a:pt x="354873" y="0"/>
                      <a:pt x="228744" y="0"/>
                    </a:cubicBezTo>
                    <a:cubicBezTo>
                      <a:pt x="102616" y="0"/>
                      <a:pt x="0" y="102613"/>
                      <a:pt x="0" y="228743"/>
                    </a:cubicBezTo>
                    <a:cubicBezTo>
                      <a:pt x="0" y="354873"/>
                      <a:pt x="102614" y="457486"/>
                      <a:pt x="228743" y="457486"/>
                    </a:cubicBezTo>
                    <a:cubicBezTo>
                      <a:pt x="293054" y="457486"/>
                      <a:pt x="354764" y="430175"/>
                      <a:pt x="398049" y="382559"/>
                    </a:cubicBezTo>
                    <a:cubicBezTo>
                      <a:pt x="402094" y="378111"/>
                      <a:pt x="401765" y="371224"/>
                      <a:pt x="397317" y="367181"/>
                    </a:cubicBezTo>
                    <a:cubicBezTo>
                      <a:pt x="392870" y="363138"/>
                      <a:pt x="385985" y="363463"/>
                      <a:pt x="381939" y="367913"/>
                    </a:cubicBezTo>
                    <a:cubicBezTo>
                      <a:pt x="342771" y="411001"/>
                      <a:pt x="286934" y="435712"/>
                      <a:pt x="228743" y="435712"/>
                    </a:cubicBezTo>
                    <a:cubicBezTo>
                      <a:pt x="114619" y="435712"/>
                      <a:pt x="21772" y="342865"/>
                      <a:pt x="21772" y="228741"/>
                    </a:cubicBezTo>
                    <a:cubicBezTo>
                      <a:pt x="21772" y="114618"/>
                      <a:pt x="114619" y="21772"/>
                      <a:pt x="228743" y="21772"/>
                    </a:cubicBezTo>
                    <a:cubicBezTo>
                      <a:pt x="342867" y="21772"/>
                      <a:pt x="435714" y="114619"/>
                      <a:pt x="435714" y="228743"/>
                    </a:cubicBezTo>
                    <a:cubicBezTo>
                      <a:pt x="435714" y="264055"/>
                      <a:pt x="426668" y="298910"/>
                      <a:pt x="409557" y="329538"/>
                    </a:cubicBezTo>
                    <a:cubicBezTo>
                      <a:pt x="406624" y="334787"/>
                      <a:pt x="408501" y="341418"/>
                      <a:pt x="413750" y="3443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3B679CE-5083-909D-0F68-E3F3DDC96346}"/>
                  </a:ext>
                </a:extLst>
              </p:cNvPr>
              <p:cNvSpPr/>
              <p:nvPr/>
            </p:nvSpPr>
            <p:spPr>
              <a:xfrm>
                <a:off x="9704391" y="3258128"/>
                <a:ext cx="338300" cy="275653"/>
              </a:xfrm>
              <a:custGeom>
                <a:avLst/>
                <a:gdLst>
                  <a:gd name="connsiteX0" fmla="*/ 298806 w 338300"/>
                  <a:gd name="connsiteY0" fmla="*/ 226279 h 275653"/>
                  <a:gd name="connsiteX1" fmla="*/ 286562 w 338300"/>
                  <a:gd name="connsiteY1" fmla="*/ 216946 h 275653"/>
                  <a:gd name="connsiteX2" fmla="*/ 277229 w 338300"/>
                  <a:gd name="connsiteY2" fmla="*/ 229189 h 275653"/>
                  <a:gd name="connsiteX3" fmla="*/ 282225 w 338300"/>
                  <a:gd name="connsiteY3" fmla="*/ 266233 h 275653"/>
                  <a:gd name="connsiteX4" fmla="*/ 287631 w 338300"/>
                  <a:gd name="connsiteY4" fmla="*/ 274241 h 275653"/>
                  <a:gd name="connsiteX5" fmla="*/ 297276 w 338300"/>
                  <a:gd name="connsiteY5" fmla="*/ 274796 h 275653"/>
                  <a:gd name="connsiteX6" fmla="*/ 331673 w 338300"/>
                  <a:gd name="connsiteY6" fmla="*/ 260163 h 275653"/>
                  <a:gd name="connsiteX7" fmla="*/ 337428 w 338300"/>
                  <a:gd name="connsiteY7" fmla="*/ 245885 h 275653"/>
                  <a:gd name="connsiteX8" fmla="*/ 323148 w 338300"/>
                  <a:gd name="connsiteY8" fmla="*/ 240129 h 275653"/>
                  <a:gd name="connsiteX9" fmla="*/ 318716 w 338300"/>
                  <a:gd name="connsiteY9" fmla="*/ 242014 h 275653"/>
                  <a:gd name="connsiteX10" fmla="*/ 334210 w 338300"/>
                  <a:gd name="connsiteY10" fmla="*/ 170872 h 275653"/>
                  <a:gd name="connsiteX11" fmla="*/ 163336 w 338300"/>
                  <a:gd name="connsiteY11" fmla="*/ 0 h 275653"/>
                  <a:gd name="connsiteX12" fmla="*/ 61577 w 338300"/>
                  <a:gd name="connsiteY12" fmla="*/ 33591 h 275653"/>
                  <a:gd name="connsiteX13" fmla="*/ 518 w 338300"/>
                  <a:gd name="connsiteY13" fmla="*/ 118885 h 275653"/>
                  <a:gd name="connsiteX14" fmla="*/ 7582 w 338300"/>
                  <a:gd name="connsiteY14" fmla="*/ 132564 h 275653"/>
                  <a:gd name="connsiteX15" fmla="*/ 21261 w 338300"/>
                  <a:gd name="connsiteY15" fmla="*/ 125502 h 275653"/>
                  <a:gd name="connsiteX16" fmla="*/ 163336 w 338300"/>
                  <a:gd name="connsiteY16" fmla="*/ 21771 h 275653"/>
                  <a:gd name="connsiteX17" fmla="*/ 312436 w 338300"/>
                  <a:gd name="connsiteY17" fmla="*/ 170871 h 275653"/>
                  <a:gd name="connsiteX18" fmla="*/ 299528 w 338300"/>
                  <a:gd name="connsiteY18" fmla="*/ 231641 h 275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8300" h="275653">
                    <a:moveTo>
                      <a:pt x="298806" y="226279"/>
                    </a:moveTo>
                    <a:cubicBezTo>
                      <a:pt x="298003" y="220321"/>
                      <a:pt x="292531" y="216143"/>
                      <a:pt x="286562" y="216946"/>
                    </a:cubicBezTo>
                    <a:cubicBezTo>
                      <a:pt x="280604" y="217749"/>
                      <a:pt x="276425" y="223231"/>
                      <a:pt x="277229" y="229189"/>
                    </a:cubicBezTo>
                    <a:lnTo>
                      <a:pt x="282225" y="266233"/>
                    </a:lnTo>
                    <a:cubicBezTo>
                      <a:pt x="282678" y="269599"/>
                      <a:pt x="284679" y="272560"/>
                      <a:pt x="287631" y="274241"/>
                    </a:cubicBezTo>
                    <a:cubicBezTo>
                      <a:pt x="290550" y="275900"/>
                      <a:pt x="294174" y="276115"/>
                      <a:pt x="297276" y="274796"/>
                    </a:cubicBezTo>
                    <a:cubicBezTo>
                      <a:pt x="297276" y="274796"/>
                      <a:pt x="331673" y="260163"/>
                      <a:pt x="331673" y="260163"/>
                    </a:cubicBezTo>
                    <a:cubicBezTo>
                      <a:pt x="337206" y="257809"/>
                      <a:pt x="339783" y="251417"/>
                      <a:pt x="337428" y="245885"/>
                    </a:cubicBezTo>
                    <a:cubicBezTo>
                      <a:pt x="335076" y="240352"/>
                      <a:pt x="328686" y="237772"/>
                      <a:pt x="323148" y="240129"/>
                    </a:cubicBezTo>
                    <a:lnTo>
                      <a:pt x="318716" y="242014"/>
                    </a:lnTo>
                    <a:cubicBezTo>
                      <a:pt x="328893" y="219869"/>
                      <a:pt x="334210" y="195761"/>
                      <a:pt x="334210" y="170872"/>
                    </a:cubicBezTo>
                    <a:cubicBezTo>
                      <a:pt x="334210" y="76652"/>
                      <a:pt x="257557" y="0"/>
                      <a:pt x="163336" y="0"/>
                    </a:cubicBezTo>
                    <a:cubicBezTo>
                      <a:pt x="126366" y="0"/>
                      <a:pt x="91180" y="11615"/>
                      <a:pt x="61577" y="33591"/>
                    </a:cubicBezTo>
                    <a:cubicBezTo>
                      <a:pt x="32563" y="55130"/>
                      <a:pt x="11448" y="84626"/>
                      <a:pt x="518" y="118885"/>
                    </a:cubicBezTo>
                    <a:cubicBezTo>
                      <a:pt x="-1310" y="124613"/>
                      <a:pt x="1853" y="130738"/>
                      <a:pt x="7582" y="132564"/>
                    </a:cubicBezTo>
                    <a:cubicBezTo>
                      <a:pt x="13303" y="134394"/>
                      <a:pt x="19434" y="131231"/>
                      <a:pt x="21261" y="125502"/>
                    </a:cubicBezTo>
                    <a:cubicBezTo>
                      <a:pt x="41055" y="63456"/>
                      <a:pt x="98151" y="21771"/>
                      <a:pt x="163336" y="21771"/>
                    </a:cubicBezTo>
                    <a:cubicBezTo>
                      <a:pt x="245550" y="21771"/>
                      <a:pt x="312436" y="88657"/>
                      <a:pt x="312436" y="170871"/>
                    </a:cubicBezTo>
                    <a:cubicBezTo>
                      <a:pt x="312436" y="192101"/>
                      <a:pt x="308018" y="212682"/>
                      <a:pt x="299528" y="2316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8" name="ppter.com 3">
            <a:extLst>
              <a:ext uri="{FF2B5EF4-FFF2-40B4-BE49-F238E27FC236}">
                <a16:creationId xmlns:a16="http://schemas.microsoft.com/office/drawing/2014/main" id="{F0AE43DF-14D7-7EB9-F613-DBF386C24A84}"/>
              </a:ext>
            </a:extLst>
          </p:cNvPr>
          <p:cNvSpPr/>
          <p:nvPr/>
        </p:nvSpPr>
        <p:spPr>
          <a:xfrm>
            <a:off x="0" y="5412228"/>
            <a:ext cx="12192000" cy="1445772"/>
          </a:xfrm>
          <a:custGeom>
            <a:avLst/>
            <a:gdLst>
              <a:gd name="connsiteX0" fmla="*/ 12192000 w 12192000"/>
              <a:gd name="connsiteY0" fmla="*/ 0 h 1445772"/>
              <a:gd name="connsiteX1" fmla="*/ 12192000 w 12192000"/>
              <a:gd name="connsiteY1" fmla="*/ 604240 h 1445772"/>
              <a:gd name="connsiteX2" fmla="*/ 12192000 w 12192000"/>
              <a:gd name="connsiteY2" fmla="*/ 912403 h 1445772"/>
              <a:gd name="connsiteX3" fmla="*/ 12192000 w 12192000"/>
              <a:gd name="connsiteY3" fmla="*/ 1445772 h 1445772"/>
              <a:gd name="connsiteX4" fmla="*/ 0 w 12192000"/>
              <a:gd name="connsiteY4" fmla="*/ 1445772 h 1445772"/>
              <a:gd name="connsiteX5" fmla="*/ 0 w 12192000"/>
              <a:gd name="connsiteY5" fmla="*/ 414486 h 1445772"/>
              <a:gd name="connsiteX6" fmla="*/ 25138 w 12192000"/>
              <a:gd name="connsiteY6" fmla="*/ 411059 h 1445772"/>
              <a:gd name="connsiteX7" fmla="*/ 54307 w 12192000"/>
              <a:gd name="connsiteY7" fmla="*/ 407012 h 1445772"/>
              <a:gd name="connsiteX8" fmla="*/ 83453 w 12192000"/>
              <a:gd name="connsiteY8" fmla="*/ 402903 h 1445772"/>
              <a:gd name="connsiteX9" fmla="*/ 112574 w 12192000"/>
              <a:gd name="connsiteY9" fmla="*/ 398734 h 1445772"/>
              <a:gd name="connsiteX10" fmla="*/ 141672 w 12192000"/>
              <a:gd name="connsiteY10" fmla="*/ 394510 h 1445772"/>
              <a:gd name="connsiteX11" fmla="*/ 170747 w 12192000"/>
              <a:gd name="connsiteY11" fmla="*/ 390232 h 1445772"/>
              <a:gd name="connsiteX12" fmla="*/ 199798 w 12192000"/>
              <a:gd name="connsiteY12" fmla="*/ 385906 h 1445772"/>
              <a:gd name="connsiteX13" fmla="*/ 228826 w 12192000"/>
              <a:gd name="connsiteY13" fmla="*/ 381532 h 1445772"/>
              <a:gd name="connsiteX14" fmla="*/ 257832 w 12192000"/>
              <a:gd name="connsiteY14" fmla="*/ 377117 h 1445772"/>
              <a:gd name="connsiteX15" fmla="*/ 286815 w 12192000"/>
              <a:gd name="connsiteY15" fmla="*/ 372662 h 1445772"/>
              <a:gd name="connsiteX16" fmla="*/ 315775 w 12192000"/>
              <a:gd name="connsiteY16" fmla="*/ 368171 h 1445772"/>
              <a:gd name="connsiteX17" fmla="*/ 344713 w 12192000"/>
              <a:gd name="connsiteY17" fmla="*/ 363648 h 1445772"/>
              <a:gd name="connsiteX18" fmla="*/ 373630 w 12192000"/>
              <a:gd name="connsiteY18" fmla="*/ 359094 h 1445772"/>
              <a:gd name="connsiteX19" fmla="*/ 402524 w 12192000"/>
              <a:gd name="connsiteY19" fmla="*/ 354515 h 1445772"/>
              <a:gd name="connsiteX20" fmla="*/ 431398 w 12192000"/>
              <a:gd name="connsiteY20" fmla="*/ 349912 h 1445772"/>
              <a:gd name="connsiteX21" fmla="*/ 460249 w 12192000"/>
              <a:gd name="connsiteY21" fmla="*/ 345290 h 1445772"/>
              <a:gd name="connsiteX22" fmla="*/ 489078 w 12192000"/>
              <a:gd name="connsiteY22" fmla="*/ 340652 h 1445772"/>
              <a:gd name="connsiteX23" fmla="*/ 517888 w 12192000"/>
              <a:gd name="connsiteY23" fmla="*/ 336001 h 1445772"/>
              <a:gd name="connsiteX24" fmla="*/ 546676 w 12192000"/>
              <a:gd name="connsiteY24" fmla="*/ 331340 h 1445772"/>
              <a:gd name="connsiteX25" fmla="*/ 575444 w 12192000"/>
              <a:gd name="connsiteY25" fmla="*/ 326673 h 1445772"/>
              <a:gd name="connsiteX26" fmla="*/ 604190 w 12192000"/>
              <a:gd name="connsiteY26" fmla="*/ 322003 h 1445772"/>
              <a:gd name="connsiteX27" fmla="*/ 632917 w 12192000"/>
              <a:gd name="connsiteY27" fmla="*/ 317334 h 1445772"/>
              <a:gd name="connsiteX28" fmla="*/ 661624 w 12192000"/>
              <a:gd name="connsiteY28" fmla="*/ 312667 h 1445772"/>
              <a:gd name="connsiteX29" fmla="*/ 690311 w 12192000"/>
              <a:gd name="connsiteY29" fmla="*/ 308008 h 1445772"/>
              <a:gd name="connsiteX30" fmla="*/ 718978 w 12192000"/>
              <a:gd name="connsiteY30" fmla="*/ 303358 h 1445772"/>
              <a:gd name="connsiteX31" fmla="*/ 747625 w 12192000"/>
              <a:gd name="connsiteY31" fmla="*/ 298723 h 1445772"/>
              <a:gd name="connsiteX32" fmla="*/ 776253 w 12192000"/>
              <a:gd name="connsiteY32" fmla="*/ 294104 h 1445772"/>
              <a:gd name="connsiteX33" fmla="*/ 804861 w 12192000"/>
              <a:gd name="connsiteY33" fmla="*/ 289505 h 1445772"/>
              <a:gd name="connsiteX34" fmla="*/ 833451 w 12192000"/>
              <a:gd name="connsiteY34" fmla="*/ 284929 h 1445772"/>
              <a:gd name="connsiteX35" fmla="*/ 862022 w 12192000"/>
              <a:gd name="connsiteY35" fmla="*/ 280380 h 1445772"/>
              <a:gd name="connsiteX36" fmla="*/ 890574 w 12192000"/>
              <a:gd name="connsiteY36" fmla="*/ 275861 h 1445772"/>
              <a:gd name="connsiteX37" fmla="*/ 919108 w 12192000"/>
              <a:gd name="connsiteY37" fmla="*/ 271376 h 1445772"/>
              <a:gd name="connsiteX38" fmla="*/ 947623 w 12192000"/>
              <a:gd name="connsiteY38" fmla="*/ 266927 h 1445772"/>
              <a:gd name="connsiteX39" fmla="*/ 976120 w 12192000"/>
              <a:gd name="connsiteY39" fmla="*/ 262517 h 1445772"/>
              <a:gd name="connsiteX40" fmla="*/ 1004598 w 12192000"/>
              <a:gd name="connsiteY40" fmla="*/ 258151 h 1445772"/>
              <a:gd name="connsiteX41" fmla="*/ 1033060 w 12192000"/>
              <a:gd name="connsiteY41" fmla="*/ 253831 h 1445772"/>
              <a:gd name="connsiteX42" fmla="*/ 1061504 w 12192000"/>
              <a:gd name="connsiteY42" fmla="*/ 249561 h 1445772"/>
              <a:gd name="connsiteX43" fmla="*/ 1089930 w 12192000"/>
              <a:gd name="connsiteY43" fmla="*/ 245344 h 1445772"/>
              <a:gd name="connsiteX44" fmla="*/ 1118338 w 12192000"/>
              <a:gd name="connsiteY44" fmla="*/ 241183 h 1445772"/>
              <a:gd name="connsiteX45" fmla="*/ 1146730 w 12192000"/>
              <a:gd name="connsiteY45" fmla="*/ 237082 h 1445772"/>
              <a:gd name="connsiteX46" fmla="*/ 1175105 w 12192000"/>
              <a:gd name="connsiteY46" fmla="*/ 233042 h 1445772"/>
              <a:gd name="connsiteX47" fmla="*/ 1203462 w 12192000"/>
              <a:gd name="connsiteY47" fmla="*/ 229070 h 1445772"/>
              <a:gd name="connsiteX48" fmla="*/ 1231804 w 12192000"/>
              <a:gd name="connsiteY48" fmla="*/ 225167 h 1445772"/>
              <a:gd name="connsiteX49" fmla="*/ 1260127 w 12192000"/>
              <a:gd name="connsiteY49" fmla="*/ 221336 h 1445772"/>
              <a:gd name="connsiteX50" fmla="*/ 1288436 w 12192000"/>
              <a:gd name="connsiteY50" fmla="*/ 217581 h 1445772"/>
              <a:gd name="connsiteX51" fmla="*/ 1316729 w 12192000"/>
              <a:gd name="connsiteY51" fmla="*/ 213905 h 1445772"/>
              <a:gd name="connsiteX52" fmla="*/ 1345004 w 12192000"/>
              <a:gd name="connsiteY52" fmla="*/ 210312 h 1445772"/>
              <a:gd name="connsiteX53" fmla="*/ 1373265 w 12192000"/>
              <a:gd name="connsiteY53" fmla="*/ 206805 h 1445772"/>
              <a:gd name="connsiteX54" fmla="*/ 1401509 w 12192000"/>
              <a:gd name="connsiteY54" fmla="*/ 203386 h 1445772"/>
              <a:gd name="connsiteX55" fmla="*/ 1429738 w 12192000"/>
              <a:gd name="connsiteY55" fmla="*/ 200060 h 1445772"/>
              <a:gd name="connsiteX56" fmla="*/ 1457952 w 12192000"/>
              <a:gd name="connsiteY56" fmla="*/ 196829 h 1445772"/>
              <a:gd name="connsiteX57" fmla="*/ 1486150 w 12192000"/>
              <a:gd name="connsiteY57" fmla="*/ 193697 h 1445772"/>
              <a:gd name="connsiteX58" fmla="*/ 1514333 w 12192000"/>
              <a:gd name="connsiteY58" fmla="*/ 190666 h 1445772"/>
              <a:gd name="connsiteX59" fmla="*/ 1542501 w 12192000"/>
              <a:gd name="connsiteY59" fmla="*/ 187741 h 1445772"/>
              <a:gd name="connsiteX60" fmla="*/ 1570657 w 12192000"/>
              <a:gd name="connsiteY60" fmla="*/ 184926 h 1445772"/>
              <a:gd name="connsiteX61" fmla="*/ 1598795 w 12192000"/>
              <a:gd name="connsiteY61" fmla="*/ 182220 h 1445772"/>
              <a:gd name="connsiteX62" fmla="*/ 1626921 w 12192000"/>
              <a:gd name="connsiteY62" fmla="*/ 179630 h 1445772"/>
              <a:gd name="connsiteX63" fmla="*/ 1655031 w 12192000"/>
              <a:gd name="connsiteY63" fmla="*/ 177159 h 1445772"/>
              <a:gd name="connsiteX64" fmla="*/ 1683129 w 12192000"/>
              <a:gd name="connsiteY64" fmla="*/ 174810 h 1445772"/>
              <a:gd name="connsiteX65" fmla="*/ 1711210 w 12192000"/>
              <a:gd name="connsiteY65" fmla="*/ 172584 h 1445772"/>
              <a:gd name="connsiteX66" fmla="*/ 1739281 w 12192000"/>
              <a:gd name="connsiteY66" fmla="*/ 170487 h 1445772"/>
              <a:gd name="connsiteX67" fmla="*/ 1767336 w 12192000"/>
              <a:gd name="connsiteY67" fmla="*/ 168521 h 1445772"/>
              <a:gd name="connsiteX68" fmla="*/ 1795379 w 12192000"/>
              <a:gd name="connsiteY68" fmla="*/ 166690 h 1445772"/>
              <a:gd name="connsiteX69" fmla="*/ 1823408 w 12192000"/>
              <a:gd name="connsiteY69" fmla="*/ 164996 h 1445772"/>
              <a:gd name="connsiteX70" fmla="*/ 1851425 w 12192000"/>
              <a:gd name="connsiteY70" fmla="*/ 163443 h 1445772"/>
              <a:gd name="connsiteX71" fmla="*/ 1879429 w 12192000"/>
              <a:gd name="connsiteY71" fmla="*/ 162034 h 1445772"/>
              <a:gd name="connsiteX72" fmla="*/ 1907421 w 12192000"/>
              <a:gd name="connsiteY72" fmla="*/ 160773 h 1445772"/>
              <a:gd name="connsiteX73" fmla="*/ 1935401 w 12192000"/>
              <a:gd name="connsiteY73" fmla="*/ 159662 h 1445772"/>
              <a:gd name="connsiteX74" fmla="*/ 1963368 w 12192000"/>
              <a:gd name="connsiteY74" fmla="*/ 158705 h 1445772"/>
              <a:gd name="connsiteX75" fmla="*/ 1991323 w 12192000"/>
              <a:gd name="connsiteY75" fmla="*/ 157905 h 1445772"/>
              <a:gd name="connsiteX76" fmla="*/ 2019267 w 12192000"/>
              <a:gd name="connsiteY76" fmla="*/ 157265 h 1445772"/>
              <a:gd name="connsiteX77" fmla="*/ 2075231 w 12192000"/>
              <a:gd name="connsiteY77" fmla="*/ 156479 h 1445772"/>
              <a:gd name="connsiteX78" fmla="*/ 2102995 w 12192000"/>
              <a:gd name="connsiteY78" fmla="*/ 156346 h 1445772"/>
              <a:gd name="connsiteX79" fmla="*/ 2130825 w 12192000"/>
              <a:gd name="connsiteY79" fmla="*/ 156391 h 1445772"/>
              <a:gd name="connsiteX80" fmla="*/ 2158606 w 12192000"/>
              <a:gd name="connsiteY80" fmla="*/ 156611 h 1445772"/>
              <a:gd name="connsiteX81" fmla="*/ 2186340 w 12192000"/>
              <a:gd name="connsiteY81" fmla="*/ 157002 h 1445772"/>
              <a:gd name="connsiteX82" fmla="*/ 2214027 w 12192000"/>
              <a:gd name="connsiteY82" fmla="*/ 157561 h 1445772"/>
              <a:gd name="connsiteX83" fmla="*/ 2241671 w 12192000"/>
              <a:gd name="connsiteY83" fmla="*/ 158286 h 1445772"/>
              <a:gd name="connsiteX84" fmla="*/ 2269273 w 12192000"/>
              <a:gd name="connsiteY84" fmla="*/ 159170 h 1445772"/>
              <a:gd name="connsiteX85" fmla="*/ 2296832 w 12192000"/>
              <a:gd name="connsiteY85" fmla="*/ 160213 h 1445772"/>
              <a:gd name="connsiteX86" fmla="*/ 2324351 w 12192000"/>
              <a:gd name="connsiteY86" fmla="*/ 161409 h 1445772"/>
              <a:gd name="connsiteX87" fmla="*/ 2351832 w 12192000"/>
              <a:gd name="connsiteY87" fmla="*/ 162755 h 1445772"/>
              <a:gd name="connsiteX88" fmla="*/ 2379273 w 12192000"/>
              <a:gd name="connsiteY88" fmla="*/ 164247 h 1445772"/>
              <a:gd name="connsiteX89" fmla="*/ 2406679 w 12192000"/>
              <a:gd name="connsiteY89" fmla="*/ 165882 h 1445772"/>
              <a:gd name="connsiteX90" fmla="*/ 2434050 w 12192000"/>
              <a:gd name="connsiteY90" fmla="*/ 167656 h 1445772"/>
              <a:gd name="connsiteX91" fmla="*/ 2461386 w 12192000"/>
              <a:gd name="connsiteY91" fmla="*/ 169567 h 1445772"/>
              <a:gd name="connsiteX92" fmla="*/ 2488691 w 12192000"/>
              <a:gd name="connsiteY92" fmla="*/ 171608 h 1445772"/>
              <a:gd name="connsiteX93" fmla="*/ 2515966 w 12192000"/>
              <a:gd name="connsiteY93" fmla="*/ 173779 h 1445772"/>
              <a:gd name="connsiteX94" fmla="*/ 2543208 w 12192000"/>
              <a:gd name="connsiteY94" fmla="*/ 176073 h 1445772"/>
              <a:gd name="connsiteX95" fmla="*/ 2570423 w 12192000"/>
              <a:gd name="connsiteY95" fmla="*/ 178490 h 1445772"/>
              <a:gd name="connsiteX96" fmla="*/ 2597611 w 12192000"/>
              <a:gd name="connsiteY96" fmla="*/ 181024 h 1445772"/>
              <a:gd name="connsiteX97" fmla="*/ 2624772 w 12192000"/>
              <a:gd name="connsiteY97" fmla="*/ 183671 h 1445772"/>
              <a:gd name="connsiteX98" fmla="*/ 2651907 w 12192000"/>
              <a:gd name="connsiteY98" fmla="*/ 186429 h 1445772"/>
              <a:gd name="connsiteX99" fmla="*/ 2679020 w 12192000"/>
              <a:gd name="connsiteY99" fmla="*/ 189293 h 1445772"/>
              <a:gd name="connsiteX100" fmla="*/ 2706111 w 12192000"/>
              <a:gd name="connsiteY100" fmla="*/ 192261 h 1445772"/>
              <a:gd name="connsiteX101" fmla="*/ 2733181 w 12192000"/>
              <a:gd name="connsiteY101" fmla="*/ 195328 h 1445772"/>
              <a:gd name="connsiteX102" fmla="*/ 2760229 w 12192000"/>
              <a:gd name="connsiteY102" fmla="*/ 198491 h 1445772"/>
              <a:gd name="connsiteX103" fmla="*/ 2787261 w 12192000"/>
              <a:gd name="connsiteY103" fmla="*/ 201746 h 1445772"/>
              <a:gd name="connsiteX104" fmla="*/ 2814275 w 12192000"/>
              <a:gd name="connsiteY104" fmla="*/ 205089 h 1445772"/>
              <a:gd name="connsiteX105" fmla="*/ 2841273 w 12192000"/>
              <a:gd name="connsiteY105" fmla="*/ 208517 h 1445772"/>
              <a:gd name="connsiteX106" fmla="*/ 2868255 w 12192000"/>
              <a:gd name="connsiteY106" fmla="*/ 212027 h 1445772"/>
              <a:gd name="connsiteX107" fmla="*/ 2895224 w 12192000"/>
              <a:gd name="connsiteY107" fmla="*/ 215614 h 1445772"/>
              <a:gd name="connsiteX108" fmla="*/ 2922182 w 12192000"/>
              <a:gd name="connsiteY108" fmla="*/ 219275 h 1445772"/>
              <a:gd name="connsiteX109" fmla="*/ 2949128 w 12192000"/>
              <a:gd name="connsiteY109" fmla="*/ 223006 h 1445772"/>
              <a:gd name="connsiteX110" fmla="*/ 2976063 w 12192000"/>
              <a:gd name="connsiteY110" fmla="*/ 226804 h 1445772"/>
              <a:gd name="connsiteX111" fmla="*/ 3002990 w 12192000"/>
              <a:gd name="connsiteY111" fmla="*/ 230665 h 1445772"/>
              <a:gd name="connsiteX112" fmla="*/ 3029911 w 12192000"/>
              <a:gd name="connsiteY112" fmla="*/ 234585 h 1445772"/>
              <a:gd name="connsiteX113" fmla="*/ 3056824 w 12192000"/>
              <a:gd name="connsiteY113" fmla="*/ 238561 h 1445772"/>
              <a:gd name="connsiteX114" fmla="*/ 3083734 w 12192000"/>
              <a:gd name="connsiteY114" fmla="*/ 242590 h 1445772"/>
              <a:gd name="connsiteX115" fmla="*/ 3110639 w 12192000"/>
              <a:gd name="connsiteY115" fmla="*/ 246666 h 1445772"/>
              <a:gd name="connsiteX116" fmla="*/ 3137543 w 12192000"/>
              <a:gd name="connsiteY116" fmla="*/ 250787 h 1445772"/>
              <a:gd name="connsiteX117" fmla="*/ 3164445 w 12192000"/>
              <a:gd name="connsiteY117" fmla="*/ 254949 h 1445772"/>
              <a:gd name="connsiteX118" fmla="*/ 3191347 w 12192000"/>
              <a:gd name="connsiteY118" fmla="*/ 259149 h 1445772"/>
              <a:gd name="connsiteX119" fmla="*/ 3218250 w 12192000"/>
              <a:gd name="connsiteY119" fmla="*/ 263382 h 1445772"/>
              <a:gd name="connsiteX120" fmla="*/ 3245157 w 12192000"/>
              <a:gd name="connsiteY120" fmla="*/ 267646 h 1445772"/>
              <a:gd name="connsiteX121" fmla="*/ 3272067 w 12192000"/>
              <a:gd name="connsiteY121" fmla="*/ 271936 h 1445772"/>
              <a:gd name="connsiteX122" fmla="*/ 3298982 w 12192000"/>
              <a:gd name="connsiteY122" fmla="*/ 276248 h 1445772"/>
              <a:gd name="connsiteX123" fmla="*/ 3325903 w 12192000"/>
              <a:gd name="connsiteY123" fmla="*/ 280580 h 1445772"/>
              <a:gd name="connsiteX124" fmla="*/ 3352833 w 12192000"/>
              <a:gd name="connsiteY124" fmla="*/ 284927 h 1445772"/>
              <a:gd name="connsiteX125" fmla="*/ 3379771 w 12192000"/>
              <a:gd name="connsiteY125" fmla="*/ 289285 h 1445772"/>
              <a:gd name="connsiteX126" fmla="*/ 3406719 w 12192000"/>
              <a:gd name="connsiteY126" fmla="*/ 293653 h 1445772"/>
              <a:gd name="connsiteX127" fmla="*/ 3433679 w 12192000"/>
              <a:gd name="connsiteY127" fmla="*/ 298023 h 1445772"/>
              <a:gd name="connsiteX128" fmla="*/ 3460650 w 12192000"/>
              <a:gd name="connsiteY128" fmla="*/ 302395 h 1445772"/>
              <a:gd name="connsiteX129" fmla="*/ 3487636 w 12192000"/>
              <a:gd name="connsiteY129" fmla="*/ 306764 h 1445772"/>
              <a:gd name="connsiteX130" fmla="*/ 3514637 w 12192000"/>
              <a:gd name="connsiteY130" fmla="*/ 311125 h 1445772"/>
              <a:gd name="connsiteX131" fmla="*/ 3541655 w 12192000"/>
              <a:gd name="connsiteY131" fmla="*/ 315477 h 1445772"/>
              <a:gd name="connsiteX132" fmla="*/ 3568689 w 12192000"/>
              <a:gd name="connsiteY132" fmla="*/ 319815 h 1445772"/>
              <a:gd name="connsiteX133" fmla="*/ 3595743 w 12192000"/>
              <a:gd name="connsiteY133" fmla="*/ 324135 h 1445772"/>
              <a:gd name="connsiteX134" fmla="*/ 3622817 w 12192000"/>
              <a:gd name="connsiteY134" fmla="*/ 328433 h 1445772"/>
              <a:gd name="connsiteX135" fmla="*/ 3649912 w 12192000"/>
              <a:gd name="connsiteY135" fmla="*/ 332706 h 1445772"/>
              <a:gd name="connsiteX136" fmla="*/ 3677030 w 12192000"/>
              <a:gd name="connsiteY136" fmla="*/ 336951 h 1445772"/>
              <a:gd name="connsiteX137" fmla="*/ 3704172 w 12192000"/>
              <a:gd name="connsiteY137" fmla="*/ 341162 h 1445772"/>
              <a:gd name="connsiteX138" fmla="*/ 3731339 w 12192000"/>
              <a:gd name="connsiteY138" fmla="*/ 345337 h 1445772"/>
              <a:gd name="connsiteX139" fmla="*/ 3758533 w 12192000"/>
              <a:gd name="connsiteY139" fmla="*/ 349473 h 1445772"/>
              <a:gd name="connsiteX140" fmla="*/ 3785754 w 12192000"/>
              <a:gd name="connsiteY140" fmla="*/ 353565 h 1445772"/>
              <a:gd name="connsiteX141" fmla="*/ 3813004 w 12192000"/>
              <a:gd name="connsiteY141" fmla="*/ 357609 h 1445772"/>
              <a:gd name="connsiteX142" fmla="*/ 3840284 w 12192000"/>
              <a:gd name="connsiteY142" fmla="*/ 361602 h 1445772"/>
              <a:gd name="connsiteX143" fmla="*/ 3867595 w 12192000"/>
              <a:gd name="connsiteY143" fmla="*/ 365540 h 1445772"/>
              <a:gd name="connsiteX144" fmla="*/ 3894940 w 12192000"/>
              <a:gd name="connsiteY144" fmla="*/ 369420 h 1445772"/>
              <a:gd name="connsiteX145" fmla="*/ 3922317 w 12192000"/>
              <a:gd name="connsiteY145" fmla="*/ 373237 h 1445772"/>
              <a:gd name="connsiteX146" fmla="*/ 3949730 w 12192000"/>
              <a:gd name="connsiteY146" fmla="*/ 376989 h 1445772"/>
              <a:gd name="connsiteX147" fmla="*/ 3977181 w 12192000"/>
              <a:gd name="connsiteY147" fmla="*/ 380672 h 1445772"/>
              <a:gd name="connsiteX148" fmla="*/ 4004667 w 12192000"/>
              <a:gd name="connsiteY148" fmla="*/ 384280 h 1445772"/>
              <a:gd name="connsiteX149" fmla="*/ 4032194 w 12192000"/>
              <a:gd name="connsiteY149" fmla="*/ 387811 h 1445772"/>
              <a:gd name="connsiteX150" fmla="*/ 4059761 w 12192000"/>
              <a:gd name="connsiteY150" fmla="*/ 391262 h 1445772"/>
              <a:gd name="connsiteX151" fmla="*/ 4087369 w 12192000"/>
              <a:gd name="connsiteY151" fmla="*/ 394628 h 1445772"/>
              <a:gd name="connsiteX152" fmla="*/ 4115020 w 12192000"/>
              <a:gd name="connsiteY152" fmla="*/ 397906 h 1445772"/>
              <a:gd name="connsiteX153" fmla="*/ 4142715 w 12192000"/>
              <a:gd name="connsiteY153" fmla="*/ 401091 h 1445772"/>
              <a:gd name="connsiteX154" fmla="*/ 4170455 w 12192000"/>
              <a:gd name="connsiteY154" fmla="*/ 404181 h 1445772"/>
              <a:gd name="connsiteX155" fmla="*/ 4198241 w 12192000"/>
              <a:gd name="connsiteY155" fmla="*/ 407172 h 1445772"/>
              <a:gd name="connsiteX156" fmla="*/ 4226074 w 12192000"/>
              <a:gd name="connsiteY156" fmla="*/ 410058 h 1445772"/>
              <a:gd name="connsiteX157" fmla="*/ 4253958 w 12192000"/>
              <a:gd name="connsiteY157" fmla="*/ 412839 h 1445772"/>
              <a:gd name="connsiteX158" fmla="*/ 4281891 w 12192000"/>
              <a:gd name="connsiteY158" fmla="*/ 415508 h 1445772"/>
              <a:gd name="connsiteX159" fmla="*/ 4309875 w 12192000"/>
              <a:gd name="connsiteY159" fmla="*/ 418063 h 1445772"/>
              <a:gd name="connsiteX160" fmla="*/ 4337911 w 12192000"/>
              <a:gd name="connsiteY160" fmla="*/ 420500 h 1445772"/>
              <a:gd name="connsiteX161" fmla="*/ 4366001 w 12192000"/>
              <a:gd name="connsiteY161" fmla="*/ 422814 h 1445772"/>
              <a:gd name="connsiteX162" fmla="*/ 4394148 w 12192000"/>
              <a:gd name="connsiteY162" fmla="*/ 425004 h 1445772"/>
              <a:gd name="connsiteX163" fmla="*/ 4422349 w 12192000"/>
              <a:gd name="connsiteY163" fmla="*/ 427064 h 1445772"/>
              <a:gd name="connsiteX164" fmla="*/ 4450609 w 12192000"/>
              <a:gd name="connsiteY164" fmla="*/ 428990 h 1445772"/>
              <a:gd name="connsiteX165" fmla="*/ 4478926 w 12192000"/>
              <a:gd name="connsiteY165" fmla="*/ 430780 h 1445772"/>
              <a:gd name="connsiteX166" fmla="*/ 4507304 w 12192000"/>
              <a:gd name="connsiteY166" fmla="*/ 432428 h 1445772"/>
              <a:gd name="connsiteX167" fmla="*/ 4535744 w 12192000"/>
              <a:gd name="connsiteY167" fmla="*/ 433933 h 1445772"/>
              <a:gd name="connsiteX168" fmla="*/ 4564244 w 12192000"/>
              <a:gd name="connsiteY168" fmla="*/ 435289 h 1445772"/>
              <a:gd name="connsiteX169" fmla="*/ 4592810 w 12192000"/>
              <a:gd name="connsiteY169" fmla="*/ 436493 h 1445772"/>
              <a:gd name="connsiteX170" fmla="*/ 4621438 w 12192000"/>
              <a:gd name="connsiteY170" fmla="*/ 437542 h 1445772"/>
              <a:gd name="connsiteX171" fmla="*/ 4650133 w 12192000"/>
              <a:gd name="connsiteY171" fmla="*/ 438431 h 1445772"/>
              <a:gd name="connsiteX172" fmla="*/ 4678896 w 12192000"/>
              <a:gd name="connsiteY172" fmla="*/ 439157 h 1445772"/>
              <a:gd name="connsiteX173" fmla="*/ 4707726 w 12192000"/>
              <a:gd name="connsiteY173" fmla="*/ 439715 h 1445772"/>
              <a:gd name="connsiteX174" fmla="*/ 4736624 w 12192000"/>
              <a:gd name="connsiteY174" fmla="*/ 440104 h 1445772"/>
              <a:gd name="connsiteX175" fmla="*/ 4765595 w 12192000"/>
              <a:gd name="connsiteY175" fmla="*/ 440318 h 1445772"/>
              <a:gd name="connsiteX176" fmla="*/ 4823638 w 12192000"/>
              <a:gd name="connsiteY176" fmla="*/ 440209 h 1445772"/>
              <a:gd name="connsiteX177" fmla="*/ 4852947 w 12192000"/>
              <a:gd name="connsiteY177" fmla="*/ 439878 h 1445772"/>
              <a:gd name="connsiteX178" fmla="*/ 4882245 w 12192000"/>
              <a:gd name="connsiteY178" fmla="*/ 439367 h 1445772"/>
              <a:gd name="connsiteX179" fmla="*/ 4911640 w 12192000"/>
              <a:gd name="connsiteY179" fmla="*/ 438680 h 1445772"/>
              <a:gd name="connsiteX180" fmla="*/ 4941131 w 12192000"/>
              <a:gd name="connsiteY180" fmla="*/ 437818 h 1445772"/>
              <a:gd name="connsiteX181" fmla="*/ 4970720 w 12192000"/>
              <a:gd name="connsiteY181" fmla="*/ 436788 h 1445772"/>
              <a:gd name="connsiteX182" fmla="*/ 5000399 w 12192000"/>
              <a:gd name="connsiteY182" fmla="*/ 435591 h 1445772"/>
              <a:gd name="connsiteX183" fmla="*/ 5030166 w 12192000"/>
              <a:gd name="connsiteY183" fmla="*/ 434233 h 1445772"/>
              <a:gd name="connsiteX184" fmla="*/ 5060023 w 12192000"/>
              <a:gd name="connsiteY184" fmla="*/ 432716 h 1445772"/>
              <a:gd name="connsiteX185" fmla="*/ 5089965 w 12192000"/>
              <a:gd name="connsiteY185" fmla="*/ 431045 h 1445772"/>
              <a:gd name="connsiteX186" fmla="*/ 5119986 w 12192000"/>
              <a:gd name="connsiteY186" fmla="*/ 429222 h 1445772"/>
              <a:gd name="connsiteX187" fmla="*/ 5150089 w 12192000"/>
              <a:gd name="connsiteY187" fmla="*/ 427252 h 1445772"/>
              <a:gd name="connsiteX188" fmla="*/ 5180272 w 12192000"/>
              <a:gd name="connsiteY188" fmla="*/ 425140 h 1445772"/>
              <a:gd name="connsiteX189" fmla="*/ 5210529 w 12192000"/>
              <a:gd name="connsiteY189" fmla="*/ 422888 h 1445772"/>
              <a:gd name="connsiteX190" fmla="*/ 5240858 w 12192000"/>
              <a:gd name="connsiteY190" fmla="*/ 420499 h 1445772"/>
              <a:gd name="connsiteX191" fmla="*/ 5271260 w 12192000"/>
              <a:gd name="connsiteY191" fmla="*/ 417979 h 1445772"/>
              <a:gd name="connsiteX192" fmla="*/ 5301729 w 12192000"/>
              <a:gd name="connsiteY192" fmla="*/ 415329 h 1445772"/>
              <a:gd name="connsiteX193" fmla="*/ 5332262 w 12192000"/>
              <a:gd name="connsiteY193" fmla="*/ 412555 h 1445772"/>
              <a:gd name="connsiteX194" fmla="*/ 5362862 w 12192000"/>
              <a:gd name="connsiteY194" fmla="*/ 409660 h 1445772"/>
              <a:gd name="connsiteX195" fmla="*/ 5393523 w 12192000"/>
              <a:gd name="connsiteY195" fmla="*/ 406647 h 1445772"/>
              <a:gd name="connsiteX196" fmla="*/ 5424243 w 12192000"/>
              <a:gd name="connsiteY196" fmla="*/ 403520 h 1445772"/>
              <a:gd name="connsiteX197" fmla="*/ 5455017 w 12192000"/>
              <a:gd name="connsiteY197" fmla="*/ 400283 h 1445772"/>
              <a:gd name="connsiteX198" fmla="*/ 5485849 w 12192000"/>
              <a:gd name="connsiteY198" fmla="*/ 396941 h 1445772"/>
              <a:gd name="connsiteX199" fmla="*/ 5516732 w 12192000"/>
              <a:gd name="connsiteY199" fmla="*/ 393495 h 1445772"/>
              <a:gd name="connsiteX200" fmla="*/ 5547665 w 12192000"/>
              <a:gd name="connsiteY200" fmla="*/ 389950 h 1445772"/>
              <a:gd name="connsiteX201" fmla="*/ 5578645 w 12192000"/>
              <a:gd name="connsiteY201" fmla="*/ 386310 h 1445772"/>
              <a:gd name="connsiteX202" fmla="*/ 5609669 w 12192000"/>
              <a:gd name="connsiteY202" fmla="*/ 382578 h 1445772"/>
              <a:gd name="connsiteX203" fmla="*/ 5640735 w 12192000"/>
              <a:gd name="connsiteY203" fmla="*/ 378758 h 1445772"/>
              <a:gd name="connsiteX204" fmla="*/ 5671843 w 12192000"/>
              <a:gd name="connsiteY204" fmla="*/ 374854 h 1445772"/>
              <a:gd name="connsiteX205" fmla="*/ 5702989 w 12192000"/>
              <a:gd name="connsiteY205" fmla="*/ 370870 h 1445772"/>
              <a:gd name="connsiteX206" fmla="*/ 5734169 w 12192000"/>
              <a:gd name="connsiteY206" fmla="*/ 366807 h 1445772"/>
              <a:gd name="connsiteX207" fmla="*/ 5765382 w 12192000"/>
              <a:gd name="connsiteY207" fmla="*/ 362672 h 1445772"/>
              <a:gd name="connsiteX208" fmla="*/ 5796628 w 12192000"/>
              <a:gd name="connsiteY208" fmla="*/ 358468 h 1445772"/>
              <a:gd name="connsiteX209" fmla="*/ 5827899 w 12192000"/>
              <a:gd name="connsiteY209" fmla="*/ 354197 h 1445772"/>
              <a:gd name="connsiteX210" fmla="*/ 5859198 w 12192000"/>
              <a:gd name="connsiteY210" fmla="*/ 349865 h 1445772"/>
              <a:gd name="connsiteX211" fmla="*/ 5890520 w 12192000"/>
              <a:gd name="connsiteY211" fmla="*/ 345473 h 1445772"/>
              <a:gd name="connsiteX212" fmla="*/ 5921862 w 12192000"/>
              <a:gd name="connsiteY212" fmla="*/ 341027 h 1445772"/>
              <a:gd name="connsiteX213" fmla="*/ 5953225 w 12192000"/>
              <a:gd name="connsiteY213" fmla="*/ 336529 h 1445772"/>
              <a:gd name="connsiteX214" fmla="*/ 5984604 w 12192000"/>
              <a:gd name="connsiteY214" fmla="*/ 331984 h 1445772"/>
              <a:gd name="connsiteX215" fmla="*/ 6015995 w 12192000"/>
              <a:gd name="connsiteY215" fmla="*/ 327394 h 1445772"/>
              <a:gd name="connsiteX216" fmla="*/ 6047398 w 12192000"/>
              <a:gd name="connsiteY216" fmla="*/ 322765 h 1445772"/>
              <a:gd name="connsiteX217" fmla="*/ 6078810 w 12192000"/>
              <a:gd name="connsiteY217" fmla="*/ 318099 h 1445772"/>
              <a:gd name="connsiteX218" fmla="*/ 6110229 w 12192000"/>
              <a:gd name="connsiteY218" fmla="*/ 313400 h 1445772"/>
              <a:gd name="connsiteX219" fmla="*/ 6141653 w 12192000"/>
              <a:gd name="connsiteY219" fmla="*/ 308671 h 1445772"/>
              <a:gd name="connsiteX220" fmla="*/ 6173078 w 12192000"/>
              <a:gd name="connsiteY220" fmla="*/ 303917 h 1445772"/>
              <a:gd name="connsiteX221" fmla="*/ 6204504 w 12192000"/>
              <a:gd name="connsiteY221" fmla="*/ 299141 h 1445772"/>
              <a:gd name="connsiteX222" fmla="*/ 6235926 w 12192000"/>
              <a:gd name="connsiteY222" fmla="*/ 294347 h 1445772"/>
              <a:gd name="connsiteX223" fmla="*/ 6267341 w 12192000"/>
              <a:gd name="connsiteY223" fmla="*/ 289538 h 1445772"/>
              <a:gd name="connsiteX224" fmla="*/ 6298751 w 12192000"/>
              <a:gd name="connsiteY224" fmla="*/ 284717 h 1445772"/>
              <a:gd name="connsiteX225" fmla="*/ 6330149 w 12192000"/>
              <a:gd name="connsiteY225" fmla="*/ 279891 h 1445772"/>
              <a:gd name="connsiteX226" fmla="*/ 6361535 w 12192000"/>
              <a:gd name="connsiteY226" fmla="*/ 275059 h 1445772"/>
              <a:gd name="connsiteX227" fmla="*/ 6392905 w 12192000"/>
              <a:gd name="connsiteY227" fmla="*/ 270228 h 1445772"/>
              <a:gd name="connsiteX228" fmla="*/ 6424258 w 12192000"/>
              <a:gd name="connsiteY228" fmla="*/ 265401 h 1445772"/>
              <a:gd name="connsiteX229" fmla="*/ 6455591 w 12192000"/>
              <a:gd name="connsiteY229" fmla="*/ 260581 h 1445772"/>
              <a:gd name="connsiteX230" fmla="*/ 6486901 w 12192000"/>
              <a:gd name="connsiteY230" fmla="*/ 255771 h 1445772"/>
              <a:gd name="connsiteX231" fmla="*/ 6518188 w 12192000"/>
              <a:gd name="connsiteY231" fmla="*/ 250977 h 1445772"/>
              <a:gd name="connsiteX232" fmla="*/ 6549447 w 12192000"/>
              <a:gd name="connsiteY232" fmla="*/ 246200 h 1445772"/>
              <a:gd name="connsiteX233" fmla="*/ 6580675 w 12192000"/>
              <a:gd name="connsiteY233" fmla="*/ 241446 h 1445772"/>
              <a:gd name="connsiteX234" fmla="*/ 6611872 w 12192000"/>
              <a:gd name="connsiteY234" fmla="*/ 236716 h 1445772"/>
              <a:gd name="connsiteX235" fmla="*/ 6643034 w 12192000"/>
              <a:gd name="connsiteY235" fmla="*/ 232017 h 1445772"/>
              <a:gd name="connsiteX236" fmla="*/ 6674159 w 12192000"/>
              <a:gd name="connsiteY236" fmla="*/ 227350 h 1445772"/>
              <a:gd name="connsiteX237" fmla="*/ 6705245 w 12192000"/>
              <a:gd name="connsiteY237" fmla="*/ 222719 h 1445772"/>
              <a:gd name="connsiteX238" fmla="*/ 6736288 w 12192000"/>
              <a:gd name="connsiteY238" fmla="*/ 218129 h 1445772"/>
              <a:gd name="connsiteX239" fmla="*/ 6767286 w 12192000"/>
              <a:gd name="connsiteY239" fmla="*/ 213582 h 1445772"/>
              <a:gd name="connsiteX240" fmla="*/ 6798238 w 12192000"/>
              <a:gd name="connsiteY240" fmla="*/ 209083 h 1445772"/>
              <a:gd name="connsiteX241" fmla="*/ 6829141 w 12192000"/>
              <a:gd name="connsiteY241" fmla="*/ 204635 h 1445772"/>
              <a:gd name="connsiteX242" fmla="*/ 6859991 w 12192000"/>
              <a:gd name="connsiteY242" fmla="*/ 200242 h 1445772"/>
              <a:gd name="connsiteX243" fmla="*/ 6890787 w 12192000"/>
              <a:gd name="connsiteY243" fmla="*/ 195907 h 1445772"/>
              <a:gd name="connsiteX244" fmla="*/ 6921527 w 12192000"/>
              <a:gd name="connsiteY244" fmla="*/ 191634 h 1445772"/>
              <a:gd name="connsiteX245" fmla="*/ 6952207 w 12192000"/>
              <a:gd name="connsiteY245" fmla="*/ 187426 h 1445772"/>
              <a:gd name="connsiteX246" fmla="*/ 6982826 w 12192000"/>
              <a:gd name="connsiteY246" fmla="*/ 183288 h 1445772"/>
              <a:gd name="connsiteX247" fmla="*/ 7013379 w 12192000"/>
              <a:gd name="connsiteY247" fmla="*/ 179222 h 1445772"/>
              <a:gd name="connsiteX248" fmla="*/ 7043865 w 12192000"/>
              <a:gd name="connsiteY248" fmla="*/ 175234 h 1445772"/>
              <a:gd name="connsiteX249" fmla="*/ 7074285 w 12192000"/>
              <a:gd name="connsiteY249" fmla="*/ 171325 h 1445772"/>
              <a:gd name="connsiteX250" fmla="*/ 7104630 w 12192000"/>
              <a:gd name="connsiteY250" fmla="*/ 167501 h 1445772"/>
              <a:gd name="connsiteX251" fmla="*/ 7134901 w 12192000"/>
              <a:gd name="connsiteY251" fmla="*/ 163763 h 1445772"/>
              <a:gd name="connsiteX252" fmla="*/ 7165096 w 12192000"/>
              <a:gd name="connsiteY252" fmla="*/ 160117 h 1445772"/>
              <a:gd name="connsiteX253" fmla="*/ 7195211 w 12192000"/>
              <a:gd name="connsiteY253" fmla="*/ 156565 h 1445772"/>
              <a:gd name="connsiteX254" fmla="*/ 7225245 w 12192000"/>
              <a:gd name="connsiteY254" fmla="*/ 153112 h 1445772"/>
              <a:gd name="connsiteX255" fmla="*/ 7255194 w 12192000"/>
              <a:gd name="connsiteY255" fmla="*/ 149761 h 1445772"/>
              <a:gd name="connsiteX256" fmla="*/ 7285057 w 12192000"/>
              <a:gd name="connsiteY256" fmla="*/ 146514 h 1445772"/>
              <a:gd name="connsiteX257" fmla="*/ 7314830 w 12192000"/>
              <a:gd name="connsiteY257" fmla="*/ 143379 h 1445772"/>
              <a:gd name="connsiteX258" fmla="*/ 7344512 w 12192000"/>
              <a:gd name="connsiteY258" fmla="*/ 140355 h 1445772"/>
              <a:gd name="connsiteX259" fmla="*/ 7374099 w 12192000"/>
              <a:gd name="connsiteY259" fmla="*/ 137447 h 1445772"/>
              <a:gd name="connsiteX260" fmla="*/ 7403589 w 12192000"/>
              <a:gd name="connsiteY260" fmla="*/ 134660 h 1445772"/>
              <a:gd name="connsiteX261" fmla="*/ 7432979 w 12192000"/>
              <a:gd name="connsiteY261" fmla="*/ 131996 h 1445772"/>
              <a:gd name="connsiteX262" fmla="*/ 7462267 w 12192000"/>
              <a:gd name="connsiteY262" fmla="*/ 129459 h 1445772"/>
              <a:gd name="connsiteX263" fmla="*/ 7491452 w 12192000"/>
              <a:gd name="connsiteY263" fmla="*/ 127054 h 1445772"/>
              <a:gd name="connsiteX264" fmla="*/ 7520528 w 12192000"/>
              <a:gd name="connsiteY264" fmla="*/ 124782 h 1445772"/>
              <a:gd name="connsiteX265" fmla="*/ 7549494 w 12192000"/>
              <a:gd name="connsiteY265" fmla="*/ 122648 h 1445772"/>
              <a:gd name="connsiteX266" fmla="*/ 7578351 w 12192000"/>
              <a:gd name="connsiteY266" fmla="*/ 120657 h 1445772"/>
              <a:gd name="connsiteX267" fmla="*/ 7607091 w 12192000"/>
              <a:gd name="connsiteY267" fmla="*/ 118810 h 1445772"/>
              <a:gd name="connsiteX268" fmla="*/ 7635714 w 12192000"/>
              <a:gd name="connsiteY268" fmla="*/ 117112 h 1445772"/>
              <a:gd name="connsiteX269" fmla="*/ 7664218 w 12192000"/>
              <a:gd name="connsiteY269" fmla="*/ 115567 h 1445772"/>
              <a:gd name="connsiteX270" fmla="*/ 7692599 w 12192000"/>
              <a:gd name="connsiteY270" fmla="*/ 114176 h 1445772"/>
              <a:gd name="connsiteX271" fmla="*/ 7720855 w 12192000"/>
              <a:gd name="connsiteY271" fmla="*/ 112946 h 1445772"/>
              <a:gd name="connsiteX272" fmla="*/ 7748983 w 12192000"/>
              <a:gd name="connsiteY272" fmla="*/ 111879 h 1445772"/>
              <a:gd name="connsiteX273" fmla="*/ 7776983 w 12192000"/>
              <a:gd name="connsiteY273" fmla="*/ 110978 h 1445772"/>
              <a:gd name="connsiteX274" fmla="*/ 7804847 w 12192000"/>
              <a:gd name="connsiteY274" fmla="*/ 110247 h 1445772"/>
              <a:gd name="connsiteX275" fmla="*/ 7860291 w 12192000"/>
              <a:gd name="connsiteY275" fmla="*/ 109309 h 1445772"/>
              <a:gd name="connsiteX276" fmla="*/ 7887602 w 12192000"/>
              <a:gd name="connsiteY276" fmla="*/ 109113 h 1445772"/>
              <a:gd name="connsiteX277" fmla="*/ 7914853 w 12192000"/>
              <a:gd name="connsiteY277" fmla="*/ 109101 h 1445772"/>
              <a:gd name="connsiteX278" fmla="*/ 7941935 w 12192000"/>
              <a:gd name="connsiteY278" fmla="*/ 109270 h 1445772"/>
              <a:gd name="connsiteX279" fmla="*/ 7968845 w 12192000"/>
              <a:gd name="connsiteY279" fmla="*/ 109616 h 1445772"/>
              <a:gd name="connsiteX280" fmla="*/ 7995594 w 12192000"/>
              <a:gd name="connsiteY280" fmla="*/ 110135 h 1445772"/>
              <a:gd name="connsiteX281" fmla="*/ 8022184 w 12192000"/>
              <a:gd name="connsiteY281" fmla="*/ 110824 h 1445772"/>
              <a:gd name="connsiteX282" fmla="*/ 8048616 w 12192000"/>
              <a:gd name="connsiteY282" fmla="*/ 111677 h 1445772"/>
              <a:gd name="connsiteX283" fmla="*/ 8074897 w 12192000"/>
              <a:gd name="connsiteY283" fmla="*/ 112693 h 1445772"/>
              <a:gd name="connsiteX284" fmla="*/ 8101031 w 12192000"/>
              <a:gd name="connsiteY284" fmla="*/ 113866 h 1445772"/>
              <a:gd name="connsiteX285" fmla="*/ 8127021 w 12192000"/>
              <a:gd name="connsiteY285" fmla="*/ 115193 h 1445772"/>
              <a:gd name="connsiteX286" fmla="*/ 8152869 w 12192000"/>
              <a:gd name="connsiteY286" fmla="*/ 116670 h 1445772"/>
              <a:gd name="connsiteX287" fmla="*/ 8178584 w 12192000"/>
              <a:gd name="connsiteY287" fmla="*/ 118294 h 1445772"/>
              <a:gd name="connsiteX288" fmla="*/ 8204169 w 12192000"/>
              <a:gd name="connsiteY288" fmla="*/ 120060 h 1445772"/>
              <a:gd name="connsiteX289" fmla="*/ 8229625 w 12192000"/>
              <a:gd name="connsiteY289" fmla="*/ 121965 h 1445772"/>
              <a:gd name="connsiteX290" fmla="*/ 8254958 w 12192000"/>
              <a:gd name="connsiteY290" fmla="*/ 124005 h 1445772"/>
              <a:gd name="connsiteX291" fmla="*/ 8280173 w 12192000"/>
              <a:gd name="connsiteY291" fmla="*/ 126177 h 1445772"/>
              <a:gd name="connsiteX292" fmla="*/ 8305269 w 12192000"/>
              <a:gd name="connsiteY292" fmla="*/ 128474 h 1445772"/>
              <a:gd name="connsiteX293" fmla="*/ 8330257 w 12192000"/>
              <a:gd name="connsiteY293" fmla="*/ 130896 h 1445772"/>
              <a:gd name="connsiteX294" fmla="*/ 8355139 w 12192000"/>
              <a:gd name="connsiteY294" fmla="*/ 133438 h 1445772"/>
              <a:gd name="connsiteX295" fmla="*/ 8379915 w 12192000"/>
              <a:gd name="connsiteY295" fmla="*/ 136094 h 1445772"/>
              <a:gd name="connsiteX296" fmla="*/ 8404593 w 12192000"/>
              <a:gd name="connsiteY296" fmla="*/ 138863 h 1445772"/>
              <a:gd name="connsiteX297" fmla="*/ 8429177 w 12192000"/>
              <a:gd name="connsiteY297" fmla="*/ 141741 h 1445772"/>
              <a:gd name="connsiteX298" fmla="*/ 8453669 w 12192000"/>
              <a:gd name="connsiteY298" fmla="*/ 144723 h 1445772"/>
              <a:gd name="connsiteX299" fmla="*/ 8478075 w 12192000"/>
              <a:gd name="connsiteY299" fmla="*/ 147806 h 1445772"/>
              <a:gd name="connsiteX300" fmla="*/ 8502398 w 12192000"/>
              <a:gd name="connsiteY300" fmla="*/ 150985 h 1445772"/>
              <a:gd name="connsiteX301" fmla="*/ 8526640 w 12192000"/>
              <a:gd name="connsiteY301" fmla="*/ 154257 h 1445772"/>
              <a:gd name="connsiteX302" fmla="*/ 8550808 w 12192000"/>
              <a:gd name="connsiteY302" fmla="*/ 157618 h 1445772"/>
              <a:gd name="connsiteX303" fmla="*/ 8574905 w 12192000"/>
              <a:gd name="connsiteY303" fmla="*/ 161065 h 1445772"/>
              <a:gd name="connsiteX304" fmla="*/ 8598934 w 12192000"/>
              <a:gd name="connsiteY304" fmla="*/ 164593 h 1445772"/>
              <a:gd name="connsiteX305" fmla="*/ 8622901 w 12192000"/>
              <a:gd name="connsiteY305" fmla="*/ 168199 h 1445772"/>
              <a:gd name="connsiteX306" fmla="*/ 8646808 w 12192000"/>
              <a:gd name="connsiteY306" fmla="*/ 171879 h 1445772"/>
              <a:gd name="connsiteX307" fmla="*/ 8670660 w 12192000"/>
              <a:gd name="connsiteY307" fmla="*/ 175629 h 1445772"/>
              <a:gd name="connsiteX308" fmla="*/ 8694461 w 12192000"/>
              <a:gd name="connsiteY308" fmla="*/ 179445 h 1445772"/>
              <a:gd name="connsiteX309" fmla="*/ 8718214 w 12192000"/>
              <a:gd name="connsiteY309" fmla="*/ 183323 h 1445772"/>
              <a:gd name="connsiteX310" fmla="*/ 8741922 w 12192000"/>
              <a:gd name="connsiteY310" fmla="*/ 187260 h 1445772"/>
              <a:gd name="connsiteX311" fmla="*/ 8765592 w 12192000"/>
              <a:gd name="connsiteY311" fmla="*/ 191252 h 1445772"/>
              <a:gd name="connsiteX312" fmla="*/ 8789228 w 12192000"/>
              <a:gd name="connsiteY312" fmla="*/ 195294 h 1445772"/>
              <a:gd name="connsiteX313" fmla="*/ 8812830 w 12192000"/>
              <a:gd name="connsiteY313" fmla="*/ 199383 h 1445772"/>
              <a:gd name="connsiteX314" fmla="*/ 8836405 w 12192000"/>
              <a:gd name="connsiteY314" fmla="*/ 203516 h 1445772"/>
              <a:gd name="connsiteX315" fmla="*/ 8859956 w 12192000"/>
              <a:gd name="connsiteY315" fmla="*/ 207687 h 1445772"/>
              <a:gd name="connsiteX316" fmla="*/ 8883488 w 12192000"/>
              <a:gd name="connsiteY316" fmla="*/ 211895 h 1445772"/>
              <a:gd name="connsiteX317" fmla="*/ 8907002 w 12192000"/>
              <a:gd name="connsiteY317" fmla="*/ 216133 h 1445772"/>
              <a:gd name="connsiteX318" fmla="*/ 8930506 w 12192000"/>
              <a:gd name="connsiteY318" fmla="*/ 220399 h 1445772"/>
              <a:gd name="connsiteX319" fmla="*/ 8954000 w 12192000"/>
              <a:gd name="connsiteY319" fmla="*/ 224689 h 1445772"/>
              <a:gd name="connsiteX320" fmla="*/ 8977491 w 12192000"/>
              <a:gd name="connsiteY320" fmla="*/ 229000 h 1445772"/>
              <a:gd name="connsiteX321" fmla="*/ 9000980 w 12192000"/>
              <a:gd name="connsiteY321" fmla="*/ 233326 h 1445772"/>
              <a:gd name="connsiteX322" fmla="*/ 9024473 w 12192000"/>
              <a:gd name="connsiteY322" fmla="*/ 237664 h 1445772"/>
              <a:gd name="connsiteX323" fmla="*/ 9047975 w 12192000"/>
              <a:gd name="connsiteY323" fmla="*/ 242010 h 1445772"/>
              <a:gd name="connsiteX324" fmla="*/ 9071488 w 12192000"/>
              <a:gd name="connsiteY324" fmla="*/ 246361 h 1445772"/>
              <a:gd name="connsiteX325" fmla="*/ 9095014 w 12192000"/>
              <a:gd name="connsiteY325" fmla="*/ 250713 h 1445772"/>
              <a:gd name="connsiteX326" fmla="*/ 9118560 w 12192000"/>
              <a:gd name="connsiteY326" fmla="*/ 255060 h 1445772"/>
              <a:gd name="connsiteX327" fmla="*/ 9142129 w 12192000"/>
              <a:gd name="connsiteY327" fmla="*/ 259401 h 1445772"/>
              <a:gd name="connsiteX328" fmla="*/ 9165727 w 12192000"/>
              <a:gd name="connsiteY328" fmla="*/ 263730 h 1445772"/>
              <a:gd name="connsiteX329" fmla="*/ 9189352 w 12192000"/>
              <a:gd name="connsiteY329" fmla="*/ 268044 h 1445772"/>
              <a:gd name="connsiteX330" fmla="*/ 9213015 w 12192000"/>
              <a:gd name="connsiteY330" fmla="*/ 272339 h 1445772"/>
              <a:gd name="connsiteX331" fmla="*/ 9236714 w 12192000"/>
              <a:gd name="connsiteY331" fmla="*/ 276611 h 1445772"/>
              <a:gd name="connsiteX332" fmla="*/ 9260457 w 12192000"/>
              <a:gd name="connsiteY332" fmla="*/ 280856 h 1445772"/>
              <a:gd name="connsiteX333" fmla="*/ 9284246 w 12192000"/>
              <a:gd name="connsiteY333" fmla="*/ 285071 h 1445772"/>
              <a:gd name="connsiteX334" fmla="*/ 9308084 w 12192000"/>
              <a:gd name="connsiteY334" fmla="*/ 289249 h 1445772"/>
              <a:gd name="connsiteX335" fmla="*/ 9331978 w 12192000"/>
              <a:gd name="connsiteY335" fmla="*/ 293391 h 1445772"/>
              <a:gd name="connsiteX336" fmla="*/ 9355929 w 12192000"/>
              <a:gd name="connsiteY336" fmla="*/ 297489 h 1445772"/>
              <a:gd name="connsiteX337" fmla="*/ 9379941 w 12192000"/>
              <a:gd name="connsiteY337" fmla="*/ 301540 h 1445772"/>
              <a:gd name="connsiteX338" fmla="*/ 9404019 w 12192000"/>
              <a:gd name="connsiteY338" fmla="*/ 305541 h 1445772"/>
              <a:gd name="connsiteX339" fmla="*/ 9428166 w 12192000"/>
              <a:gd name="connsiteY339" fmla="*/ 309487 h 1445772"/>
              <a:gd name="connsiteX340" fmla="*/ 9452388 w 12192000"/>
              <a:gd name="connsiteY340" fmla="*/ 313375 h 1445772"/>
              <a:gd name="connsiteX341" fmla="*/ 9476686 w 12192000"/>
              <a:gd name="connsiteY341" fmla="*/ 317201 h 1445772"/>
              <a:gd name="connsiteX342" fmla="*/ 9501066 w 12192000"/>
              <a:gd name="connsiteY342" fmla="*/ 320960 h 1445772"/>
              <a:gd name="connsiteX343" fmla="*/ 9525530 w 12192000"/>
              <a:gd name="connsiteY343" fmla="*/ 324648 h 1445772"/>
              <a:gd name="connsiteX344" fmla="*/ 9550082 w 12192000"/>
              <a:gd name="connsiteY344" fmla="*/ 328263 h 1445772"/>
              <a:gd name="connsiteX345" fmla="*/ 9574727 w 12192000"/>
              <a:gd name="connsiteY345" fmla="*/ 331799 h 1445772"/>
              <a:gd name="connsiteX346" fmla="*/ 9599469 w 12192000"/>
              <a:gd name="connsiteY346" fmla="*/ 335253 h 1445772"/>
              <a:gd name="connsiteX347" fmla="*/ 9624311 w 12192000"/>
              <a:gd name="connsiteY347" fmla="*/ 338620 h 1445772"/>
              <a:gd name="connsiteX348" fmla="*/ 9649257 w 12192000"/>
              <a:gd name="connsiteY348" fmla="*/ 341898 h 1445772"/>
              <a:gd name="connsiteX349" fmla="*/ 9674309 w 12192000"/>
              <a:gd name="connsiteY349" fmla="*/ 345081 h 1445772"/>
              <a:gd name="connsiteX350" fmla="*/ 9699475 w 12192000"/>
              <a:gd name="connsiteY350" fmla="*/ 348167 h 1445772"/>
              <a:gd name="connsiteX351" fmla="*/ 9724754 w 12192000"/>
              <a:gd name="connsiteY351" fmla="*/ 351150 h 1445772"/>
              <a:gd name="connsiteX352" fmla="*/ 9750155 w 12192000"/>
              <a:gd name="connsiteY352" fmla="*/ 354027 h 1445772"/>
              <a:gd name="connsiteX353" fmla="*/ 9775677 w 12192000"/>
              <a:gd name="connsiteY353" fmla="*/ 356794 h 1445772"/>
              <a:gd name="connsiteX354" fmla="*/ 9801327 w 12192000"/>
              <a:gd name="connsiteY354" fmla="*/ 359447 h 1445772"/>
              <a:gd name="connsiteX355" fmla="*/ 9827107 w 12192000"/>
              <a:gd name="connsiteY355" fmla="*/ 361982 h 1445772"/>
              <a:gd name="connsiteX356" fmla="*/ 9853021 w 12192000"/>
              <a:gd name="connsiteY356" fmla="*/ 364395 h 1445772"/>
              <a:gd name="connsiteX357" fmla="*/ 9879073 w 12192000"/>
              <a:gd name="connsiteY357" fmla="*/ 366682 h 1445772"/>
              <a:gd name="connsiteX358" fmla="*/ 9905268 w 12192000"/>
              <a:gd name="connsiteY358" fmla="*/ 368840 h 1445772"/>
              <a:gd name="connsiteX359" fmla="*/ 9931608 w 12192000"/>
              <a:gd name="connsiteY359" fmla="*/ 370863 h 1445772"/>
              <a:gd name="connsiteX360" fmla="*/ 9958096 w 12192000"/>
              <a:gd name="connsiteY360" fmla="*/ 372748 h 1445772"/>
              <a:gd name="connsiteX361" fmla="*/ 9984738 w 12192000"/>
              <a:gd name="connsiteY361" fmla="*/ 374492 h 1445772"/>
              <a:gd name="connsiteX362" fmla="*/ 10011538 w 12192000"/>
              <a:gd name="connsiteY362" fmla="*/ 376090 h 1445772"/>
              <a:gd name="connsiteX363" fmla="*/ 10038498 w 12192000"/>
              <a:gd name="connsiteY363" fmla="*/ 377537 h 1445772"/>
              <a:gd name="connsiteX364" fmla="*/ 10065621 w 12192000"/>
              <a:gd name="connsiteY364" fmla="*/ 378832 h 1445772"/>
              <a:gd name="connsiteX365" fmla="*/ 10092913 w 12192000"/>
              <a:gd name="connsiteY365" fmla="*/ 379968 h 1445772"/>
              <a:gd name="connsiteX366" fmla="*/ 10120377 w 12192000"/>
              <a:gd name="connsiteY366" fmla="*/ 380944 h 1445772"/>
              <a:gd name="connsiteX367" fmla="*/ 10148015 w 12192000"/>
              <a:gd name="connsiteY367" fmla="*/ 381753 h 1445772"/>
              <a:gd name="connsiteX368" fmla="*/ 10175833 w 12192000"/>
              <a:gd name="connsiteY368" fmla="*/ 382393 h 1445772"/>
              <a:gd name="connsiteX369" fmla="*/ 10203835 w 12192000"/>
              <a:gd name="connsiteY369" fmla="*/ 382860 h 1445772"/>
              <a:gd name="connsiteX370" fmla="*/ 10232023 w 12192000"/>
              <a:gd name="connsiteY370" fmla="*/ 383149 h 1445772"/>
              <a:gd name="connsiteX371" fmla="*/ 10260400 w 12192000"/>
              <a:gd name="connsiteY371" fmla="*/ 383256 h 1445772"/>
              <a:gd name="connsiteX372" fmla="*/ 10288973 w 12192000"/>
              <a:gd name="connsiteY372" fmla="*/ 383179 h 1445772"/>
              <a:gd name="connsiteX373" fmla="*/ 10317741 w 12192000"/>
              <a:gd name="connsiteY373" fmla="*/ 382912 h 1445772"/>
              <a:gd name="connsiteX374" fmla="*/ 10375772 w 12192000"/>
              <a:gd name="connsiteY374" fmla="*/ 381799 h 1445772"/>
              <a:gd name="connsiteX375" fmla="*/ 10404919 w 12192000"/>
              <a:gd name="connsiteY375" fmla="*/ 380934 h 1445772"/>
              <a:gd name="connsiteX376" fmla="*/ 10433339 w 12192000"/>
              <a:gd name="connsiteY376" fmla="*/ 379871 h 1445772"/>
              <a:gd name="connsiteX377" fmla="*/ 10461178 w 12192000"/>
              <a:gd name="connsiteY377" fmla="*/ 378610 h 1445772"/>
              <a:gd name="connsiteX378" fmla="*/ 10488446 w 12192000"/>
              <a:gd name="connsiteY378" fmla="*/ 377153 h 1445772"/>
              <a:gd name="connsiteX379" fmla="*/ 10515162 w 12192000"/>
              <a:gd name="connsiteY379" fmla="*/ 375507 h 1445772"/>
              <a:gd name="connsiteX380" fmla="*/ 10541335 w 12192000"/>
              <a:gd name="connsiteY380" fmla="*/ 373675 h 1445772"/>
              <a:gd name="connsiteX381" fmla="*/ 10566979 w 12192000"/>
              <a:gd name="connsiteY381" fmla="*/ 371661 h 1445772"/>
              <a:gd name="connsiteX382" fmla="*/ 10592107 w 12192000"/>
              <a:gd name="connsiteY382" fmla="*/ 369470 h 1445772"/>
              <a:gd name="connsiteX383" fmla="*/ 10616730 w 12192000"/>
              <a:gd name="connsiteY383" fmla="*/ 367105 h 1445772"/>
              <a:gd name="connsiteX384" fmla="*/ 10640864 w 12192000"/>
              <a:gd name="connsiteY384" fmla="*/ 364571 h 1445772"/>
              <a:gd name="connsiteX385" fmla="*/ 10664515 w 12192000"/>
              <a:gd name="connsiteY385" fmla="*/ 361871 h 1445772"/>
              <a:gd name="connsiteX386" fmla="*/ 10687703 w 12192000"/>
              <a:gd name="connsiteY386" fmla="*/ 359013 h 1445772"/>
              <a:gd name="connsiteX387" fmla="*/ 10710437 w 12192000"/>
              <a:gd name="connsiteY387" fmla="*/ 355996 h 1445772"/>
              <a:gd name="connsiteX388" fmla="*/ 10732732 w 12192000"/>
              <a:gd name="connsiteY388" fmla="*/ 352828 h 1445772"/>
              <a:gd name="connsiteX389" fmla="*/ 10754599 w 12192000"/>
              <a:gd name="connsiteY389" fmla="*/ 349513 h 1445772"/>
              <a:gd name="connsiteX390" fmla="*/ 10776050 w 12192000"/>
              <a:gd name="connsiteY390" fmla="*/ 346053 h 1445772"/>
              <a:gd name="connsiteX391" fmla="*/ 10797093 w 12192000"/>
              <a:gd name="connsiteY391" fmla="*/ 342455 h 1445772"/>
              <a:gd name="connsiteX392" fmla="*/ 10817751 w 12192000"/>
              <a:gd name="connsiteY392" fmla="*/ 338722 h 1445772"/>
              <a:gd name="connsiteX393" fmla="*/ 10838029 w 12192000"/>
              <a:gd name="connsiteY393" fmla="*/ 334859 h 1445772"/>
              <a:gd name="connsiteX394" fmla="*/ 10857939 w 12192000"/>
              <a:gd name="connsiteY394" fmla="*/ 330870 h 1445772"/>
              <a:gd name="connsiteX395" fmla="*/ 10877497 w 12192000"/>
              <a:gd name="connsiteY395" fmla="*/ 326760 h 1445772"/>
              <a:gd name="connsiteX396" fmla="*/ 10896714 w 12192000"/>
              <a:gd name="connsiteY396" fmla="*/ 322533 h 1445772"/>
              <a:gd name="connsiteX397" fmla="*/ 10915604 w 12192000"/>
              <a:gd name="connsiteY397" fmla="*/ 318195 h 1445772"/>
              <a:gd name="connsiteX398" fmla="*/ 10934177 w 12192000"/>
              <a:gd name="connsiteY398" fmla="*/ 313749 h 1445772"/>
              <a:gd name="connsiteX399" fmla="*/ 10952443 w 12192000"/>
              <a:gd name="connsiteY399" fmla="*/ 309199 h 1445772"/>
              <a:gd name="connsiteX400" fmla="*/ 10970421 w 12192000"/>
              <a:gd name="connsiteY400" fmla="*/ 304552 h 1445772"/>
              <a:gd name="connsiteX401" fmla="*/ 10988118 w 12192000"/>
              <a:gd name="connsiteY401" fmla="*/ 299810 h 1445772"/>
              <a:gd name="connsiteX402" fmla="*/ 11005550 w 12192000"/>
              <a:gd name="connsiteY402" fmla="*/ 294979 h 1445772"/>
              <a:gd name="connsiteX403" fmla="*/ 11022727 w 12192000"/>
              <a:gd name="connsiteY403" fmla="*/ 290065 h 1445772"/>
              <a:gd name="connsiteX404" fmla="*/ 11039664 w 12192000"/>
              <a:gd name="connsiteY404" fmla="*/ 285070 h 1445772"/>
              <a:gd name="connsiteX405" fmla="*/ 11056371 w 12192000"/>
              <a:gd name="connsiteY405" fmla="*/ 280001 h 1445772"/>
              <a:gd name="connsiteX406" fmla="*/ 11072862 w 12192000"/>
              <a:gd name="connsiteY406" fmla="*/ 274860 h 1445772"/>
              <a:gd name="connsiteX407" fmla="*/ 11089148 w 12192000"/>
              <a:gd name="connsiteY407" fmla="*/ 269655 h 1445772"/>
              <a:gd name="connsiteX408" fmla="*/ 11105246 w 12192000"/>
              <a:gd name="connsiteY408" fmla="*/ 264388 h 1445772"/>
              <a:gd name="connsiteX409" fmla="*/ 11121163 w 12192000"/>
              <a:gd name="connsiteY409" fmla="*/ 259065 h 1445772"/>
              <a:gd name="connsiteX410" fmla="*/ 11136918 w 12192000"/>
              <a:gd name="connsiteY410" fmla="*/ 253690 h 1445772"/>
              <a:gd name="connsiteX411" fmla="*/ 11152519 w 12192000"/>
              <a:gd name="connsiteY411" fmla="*/ 248268 h 1445772"/>
              <a:gd name="connsiteX412" fmla="*/ 11167979 w 12192000"/>
              <a:gd name="connsiteY412" fmla="*/ 242804 h 1445772"/>
              <a:gd name="connsiteX413" fmla="*/ 11183313 w 12192000"/>
              <a:gd name="connsiteY413" fmla="*/ 237302 h 1445772"/>
              <a:gd name="connsiteX414" fmla="*/ 11198536 w 12192000"/>
              <a:gd name="connsiteY414" fmla="*/ 231765 h 1445772"/>
              <a:gd name="connsiteX415" fmla="*/ 11213655 w 12192000"/>
              <a:gd name="connsiteY415" fmla="*/ 226201 h 1445772"/>
              <a:gd name="connsiteX416" fmla="*/ 11228688 w 12192000"/>
              <a:gd name="connsiteY416" fmla="*/ 220612 h 1445772"/>
              <a:gd name="connsiteX417" fmla="*/ 11243643 w 12192000"/>
              <a:gd name="connsiteY417" fmla="*/ 215003 h 1445772"/>
              <a:gd name="connsiteX418" fmla="*/ 11258540 w 12192000"/>
              <a:gd name="connsiteY418" fmla="*/ 209378 h 1445772"/>
              <a:gd name="connsiteX419" fmla="*/ 11273385 w 12192000"/>
              <a:gd name="connsiteY419" fmla="*/ 203742 h 1445772"/>
              <a:gd name="connsiteX420" fmla="*/ 11288196 w 12192000"/>
              <a:gd name="connsiteY420" fmla="*/ 198100 h 1445772"/>
              <a:gd name="connsiteX421" fmla="*/ 11302985 w 12192000"/>
              <a:gd name="connsiteY421" fmla="*/ 192456 h 1445772"/>
              <a:gd name="connsiteX422" fmla="*/ 11317765 w 12192000"/>
              <a:gd name="connsiteY422" fmla="*/ 186812 h 1445772"/>
              <a:gd name="connsiteX423" fmla="*/ 11332547 w 12192000"/>
              <a:gd name="connsiteY423" fmla="*/ 181175 h 1445772"/>
              <a:gd name="connsiteX424" fmla="*/ 11347348 w 12192000"/>
              <a:gd name="connsiteY424" fmla="*/ 175547 h 1445772"/>
              <a:gd name="connsiteX425" fmla="*/ 11362176 w 12192000"/>
              <a:gd name="connsiteY425" fmla="*/ 169935 h 1445772"/>
              <a:gd name="connsiteX426" fmla="*/ 11377049 w 12192000"/>
              <a:gd name="connsiteY426" fmla="*/ 164341 h 1445772"/>
              <a:gd name="connsiteX427" fmla="*/ 11391980 w 12192000"/>
              <a:gd name="connsiteY427" fmla="*/ 158769 h 1445772"/>
              <a:gd name="connsiteX428" fmla="*/ 11406980 w 12192000"/>
              <a:gd name="connsiteY428" fmla="*/ 153224 h 1445772"/>
              <a:gd name="connsiteX429" fmla="*/ 11422064 w 12192000"/>
              <a:gd name="connsiteY429" fmla="*/ 147710 h 1445772"/>
              <a:gd name="connsiteX430" fmla="*/ 11437246 w 12192000"/>
              <a:gd name="connsiteY430" fmla="*/ 142230 h 1445772"/>
              <a:gd name="connsiteX431" fmla="*/ 11452535 w 12192000"/>
              <a:gd name="connsiteY431" fmla="*/ 136789 h 1445772"/>
              <a:gd name="connsiteX432" fmla="*/ 11467950 w 12192000"/>
              <a:gd name="connsiteY432" fmla="*/ 131391 h 1445772"/>
              <a:gd name="connsiteX433" fmla="*/ 11483502 w 12192000"/>
              <a:gd name="connsiteY433" fmla="*/ 126039 h 1445772"/>
              <a:gd name="connsiteX434" fmla="*/ 11499205 w 12192000"/>
              <a:gd name="connsiteY434" fmla="*/ 120737 h 1445772"/>
              <a:gd name="connsiteX435" fmla="*/ 11515070 w 12192000"/>
              <a:gd name="connsiteY435" fmla="*/ 115490 h 1445772"/>
              <a:gd name="connsiteX436" fmla="*/ 11531114 w 12192000"/>
              <a:gd name="connsiteY436" fmla="*/ 110301 h 1445772"/>
              <a:gd name="connsiteX437" fmla="*/ 11547351 w 12192000"/>
              <a:gd name="connsiteY437" fmla="*/ 105175 h 1445772"/>
              <a:gd name="connsiteX438" fmla="*/ 11563791 w 12192000"/>
              <a:gd name="connsiteY438" fmla="*/ 100113 h 1445772"/>
              <a:gd name="connsiteX439" fmla="*/ 11580451 w 12192000"/>
              <a:gd name="connsiteY439" fmla="*/ 95123 h 1445772"/>
              <a:gd name="connsiteX440" fmla="*/ 11597340 w 12192000"/>
              <a:gd name="connsiteY440" fmla="*/ 90206 h 1445772"/>
              <a:gd name="connsiteX441" fmla="*/ 11614479 w 12192000"/>
              <a:gd name="connsiteY441" fmla="*/ 85366 h 1445772"/>
              <a:gd name="connsiteX442" fmla="*/ 11631876 w 12192000"/>
              <a:gd name="connsiteY442" fmla="*/ 80608 h 1445772"/>
              <a:gd name="connsiteX443" fmla="*/ 11649546 w 12192000"/>
              <a:gd name="connsiteY443" fmla="*/ 75935 h 1445772"/>
              <a:gd name="connsiteX444" fmla="*/ 11667504 w 12192000"/>
              <a:gd name="connsiteY444" fmla="*/ 71353 h 1445772"/>
              <a:gd name="connsiteX445" fmla="*/ 11685763 w 12192000"/>
              <a:gd name="connsiteY445" fmla="*/ 66863 h 1445772"/>
              <a:gd name="connsiteX446" fmla="*/ 11704337 w 12192000"/>
              <a:gd name="connsiteY446" fmla="*/ 62471 h 1445772"/>
              <a:gd name="connsiteX447" fmla="*/ 11723241 w 12192000"/>
              <a:gd name="connsiteY447" fmla="*/ 58179 h 1445772"/>
              <a:gd name="connsiteX448" fmla="*/ 11742485 w 12192000"/>
              <a:gd name="connsiteY448" fmla="*/ 53994 h 1445772"/>
              <a:gd name="connsiteX449" fmla="*/ 11762088 w 12192000"/>
              <a:gd name="connsiteY449" fmla="*/ 49918 h 1445772"/>
              <a:gd name="connsiteX450" fmla="*/ 11782058 w 12192000"/>
              <a:gd name="connsiteY450" fmla="*/ 45955 h 1445772"/>
              <a:gd name="connsiteX451" fmla="*/ 11802416 w 12192000"/>
              <a:gd name="connsiteY451" fmla="*/ 42110 h 1445772"/>
              <a:gd name="connsiteX452" fmla="*/ 11823168 w 12192000"/>
              <a:gd name="connsiteY452" fmla="*/ 38387 h 1445772"/>
              <a:gd name="connsiteX453" fmla="*/ 11844334 w 12192000"/>
              <a:gd name="connsiteY453" fmla="*/ 34789 h 1445772"/>
              <a:gd name="connsiteX454" fmla="*/ 11865925 w 12192000"/>
              <a:gd name="connsiteY454" fmla="*/ 31322 h 1445772"/>
              <a:gd name="connsiteX455" fmla="*/ 11887953 w 12192000"/>
              <a:gd name="connsiteY455" fmla="*/ 27988 h 1445772"/>
              <a:gd name="connsiteX456" fmla="*/ 11910434 w 12192000"/>
              <a:gd name="connsiteY456" fmla="*/ 24794 h 1445772"/>
              <a:gd name="connsiteX457" fmla="*/ 11933384 w 12192000"/>
              <a:gd name="connsiteY457" fmla="*/ 21742 h 1445772"/>
              <a:gd name="connsiteX458" fmla="*/ 11956812 w 12192000"/>
              <a:gd name="connsiteY458" fmla="*/ 18837 h 1445772"/>
              <a:gd name="connsiteX459" fmla="*/ 11980733 w 12192000"/>
              <a:gd name="connsiteY459" fmla="*/ 16084 h 1445772"/>
              <a:gd name="connsiteX460" fmla="*/ 12005161 w 12192000"/>
              <a:gd name="connsiteY460" fmla="*/ 13485 h 1445772"/>
              <a:gd name="connsiteX461" fmla="*/ 12030113 w 12192000"/>
              <a:gd name="connsiteY461" fmla="*/ 11048 h 1445772"/>
              <a:gd name="connsiteX462" fmla="*/ 12055593 w 12192000"/>
              <a:gd name="connsiteY462" fmla="*/ 8774 h 1445772"/>
              <a:gd name="connsiteX463" fmla="*/ 12081625 w 12192000"/>
              <a:gd name="connsiteY463" fmla="*/ 6669 h 1445772"/>
              <a:gd name="connsiteX464" fmla="*/ 12108217 w 12192000"/>
              <a:gd name="connsiteY464" fmla="*/ 4736 h 1445772"/>
              <a:gd name="connsiteX465" fmla="*/ 12135383 w 12192000"/>
              <a:gd name="connsiteY465" fmla="*/ 2982 h 1445772"/>
              <a:gd name="connsiteX466" fmla="*/ 12163137 w 12192000"/>
              <a:gd name="connsiteY466" fmla="*/ 1408 h 1445772"/>
              <a:gd name="connsiteX467" fmla="*/ 12191490 w 12192000"/>
              <a:gd name="connsiteY467" fmla="*/ 21 h 144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2192000" h="1445772">
                <a:moveTo>
                  <a:pt x="12192000" y="0"/>
                </a:moveTo>
                <a:lnTo>
                  <a:pt x="12192000" y="604240"/>
                </a:lnTo>
                <a:lnTo>
                  <a:pt x="12192000" y="912403"/>
                </a:lnTo>
                <a:lnTo>
                  <a:pt x="12192000" y="1445772"/>
                </a:lnTo>
                <a:lnTo>
                  <a:pt x="0" y="1445772"/>
                </a:lnTo>
                <a:lnTo>
                  <a:pt x="0" y="414486"/>
                </a:lnTo>
                <a:lnTo>
                  <a:pt x="25138" y="411059"/>
                </a:lnTo>
                <a:lnTo>
                  <a:pt x="54307" y="407012"/>
                </a:lnTo>
                <a:lnTo>
                  <a:pt x="83453" y="402903"/>
                </a:lnTo>
                <a:lnTo>
                  <a:pt x="112574" y="398734"/>
                </a:lnTo>
                <a:lnTo>
                  <a:pt x="141672" y="394510"/>
                </a:lnTo>
                <a:lnTo>
                  <a:pt x="170747" y="390232"/>
                </a:lnTo>
                <a:lnTo>
                  <a:pt x="199798" y="385906"/>
                </a:lnTo>
                <a:lnTo>
                  <a:pt x="228826" y="381532"/>
                </a:lnTo>
                <a:lnTo>
                  <a:pt x="257832" y="377117"/>
                </a:lnTo>
                <a:lnTo>
                  <a:pt x="286815" y="372662"/>
                </a:lnTo>
                <a:lnTo>
                  <a:pt x="315775" y="368171"/>
                </a:lnTo>
                <a:lnTo>
                  <a:pt x="344713" y="363648"/>
                </a:lnTo>
                <a:lnTo>
                  <a:pt x="373630" y="359094"/>
                </a:lnTo>
                <a:lnTo>
                  <a:pt x="402524" y="354515"/>
                </a:lnTo>
                <a:lnTo>
                  <a:pt x="431398" y="349912"/>
                </a:lnTo>
                <a:lnTo>
                  <a:pt x="460249" y="345290"/>
                </a:lnTo>
                <a:lnTo>
                  <a:pt x="489078" y="340652"/>
                </a:lnTo>
                <a:lnTo>
                  <a:pt x="517888" y="336001"/>
                </a:lnTo>
                <a:lnTo>
                  <a:pt x="546676" y="331340"/>
                </a:lnTo>
                <a:lnTo>
                  <a:pt x="575444" y="326673"/>
                </a:lnTo>
                <a:lnTo>
                  <a:pt x="604190" y="322003"/>
                </a:lnTo>
                <a:lnTo>
                  <a:pt x="632917" y="317334"/>
                </a:lnTo>
                <a:lnTo>
                  <a:pt x="661624" y="312667"/>
                </a:lnTo>
                <a:lnTo>
                  <a:pt x="690311" y="308008"/>
                </a:lnTo>
                <a:lnTo>
                  <a:pt x="718978" y="303358"/>
                </a:lnTo>
                <a:lnTo>
                  <a:pt x="747625" y="298723"/>
                </a:lnTo>
                <a:lnTo>
                  <a:pt x="776253" y="294104"/>
                </a:lnTo>
                <a:lnTo>
                  <a:pt x="804861" y="289505"/>
                </a:lnTo>
                <a:lnTo>
                  <a:pt x="833451" y="284929"/>
                </a:lnTo>
                <a:lnTo>
                  <a:pt x="862022" y="280380"/>
                </a:lnTo>
                <a:lnTo>
                  <a:pt x="890574" y="275861"/>
                </a:lnTo>
                <a:lnTo>
                  <a:pt x="919108" y="271376"/>
                </a:lnTo>
                <a:lnTo>
                  <a:pt x="947623" y="266927"/>
                </a:lnTo>
                <a:lnTo>
                  <a:pt x="976120" y="262517"/>
                </a:lnTo>
                <a:lnTo>
                  <a:pt x="1004598" y="258151"/>
                </a:lnTo>
                <a:lnTo>
                  <a:pt x="1033060" y="253831"/>
                </a:lnTo>
                <a:lnTo>
                  <a:pt x="1061504" y="249561"/>
                </a:lnTo>
                <a:lnTo>
                  <a:pt x="1089930" y="245344"/>
                </a:lnTo>
                <a:lnTo>
                  <a:pt x="1118338" y="241183"/>
                </a:lnTo>
                <a:lnTo>
                  <a:pt x="1146730" y="237082"/>
                </a:lnTo>
                <a:lnTo>
                  <a:pt x="1175105" y="233042"/>
                </a:lnTo>
                <a:lnTo>
                  <a:pt x="1203462" y="229070"/>
                </a:lnTo>
                <a:lnTo>
                  <a:pt x="1231804" y="225167"/>
                </a:lnTo>
                <a:lnTo>
                  <a:pt x="1260127" y="221336"/>
                </a:lnTo>
                <a:lnTo>
                  <a:pt x="1288436" y="217581"/>
                </a:lnTo>
                <a:lnTo>
                  <a:pt x="1316729" y="213905"/>
                </a:lnTo>
                <a:lnTo>
                  <a:pt x="1345004" y="210312"/>
                </a:lnTo>
                <a:lnTo>
                  <a:pt x="1373265" y="206805"/>
                </a:lnTo>
                <a:lnTo>
                  <a:pt x="1401509" y="203386"/>
                </a:lnTo>
                <a:lnTo>
                  <a:pt x="1429738" y="200060"/>
                </a:lnTo>
                <a:lnTo>
                  <a:pt x="1457952" y="196829"/>
                </a:lnTo>
                <a:lnTo>
                  <a:pt x="1486150" y="193697"/>
                </a:lnTo>
                <a:lnTo>
                  <a:pt x="1514333" y="190666"/>
                </a:lnTo>
                <a:lnTo>
                  <a:pt x="1542501" y="187741"/>
                </a:lnTo>
                <a:lnTo>
                  <a:pt x="1570657" y="184926"/>
                </a:lnTo>
                <a:lnTo>
                  <a:pt x="1598795" y="182220"/>
                </a:lnTo>
                <a:lnTo>
                  <a:pt x="1626921" y="179630"/>
                </a:lnTo>
                <a:lnTo>
                  <a:pt x="1655031" y="177159"/>
                </a:lnTo>
                <a:lnTo>
                  <a:pt x="1683129" y="174810"/>
                </a:lnTo>
                <a:lnTo>
                  <a:pt x="1711210" y="172584"/>
                </a:lnTo>
                <a:lnTo>
                  <a:pt x="1739281" y="170487"/>
                </a:lnTo>
                <a:lnTo>
                  <a:pt x="1767336" y="168521"/>
                </a:lnTo>
                <a:lnTo>
                  <a:pt x="1795379" y="166690"/>
                </a:lnTo>
                <a:lnTo>
                  <a:pt x="1823408" y="164996"/>
                </a:lnTo>
                <a:lnTo>
                  <a:pt x="1851425" y="163443"/>
                </a:lnTo>
                <a:lnTo>
                  <a:pt x="1879429" y="162034"/>
                </a:lnTo>
                <a:lnTo>
                  <a:pt x="1907421" y="160773"/>
                </a:lnTo>
                <a:lnTo>
                  <a:pt x="1935401" y="159662"/>
                </a:lnTo>
                <a:lnTo>
                  <a:pt x="1963368" y="158705"/>
                </a:lnTo>
                <a:lnTo>
                  <a:pt x="1991323" y="157905"/>
                </a:lnTo>
                <a:lnTo>
                  <a:pt x="2019267" y="157265"/>
                </a:lnTo>
                <a:lnTo>
                  <a:pt x="2075231" y="156479"/>
                </a:lnTo>
                <a:lnTo>
                  <a:pt x="2102995" y="156346"/>
                </a:lnTo>
                <a:lnTo>
                  <a:pt x="2130825" y="156391"/>
                </a:lnTo>
                <a:lnTo>
                  <a:pt x="2158606" y="156611"/>
                </a:lnTo>
                <a:lnTo>
                  <a:pt x="2186340" y="157002"/>
                </a:lnTo>
                <a:lnTo>
                  <a:pt x="2214027" y="157561"/>
                </a:lnTo>
                <a:lnTo>
                  <a:pt x="2241671" y="158286"/>
                </a:lnTo>
                <a:lnTo>
                  <a:pt x="2269273" y="159170"/>
                </a:lnTo>
                <a:lnTo>
                  <a:pt x="2296832" y="160213"/>
                </a:lnTo>
                <a:lnTo>
                  <a:pt x="2324351" y="161409"/>
                </a:lnTo>
                <a:lnTo>
                  <a:pt x="2351832" y="162755"/>
                </a:lnTo>
                <a:lnTo>
                  <a:pt x="2379273" y="164247"/>
                </a:lnTo>
                <a:lnTo>
                  <a:pt x="2406679" y="165882"/>
                </a:lnTo>
                <a:lnTo>
                  <a:pt x="2434050" y="167656"/>
                </a:lnTo>
                <a:lnTo>
                  <a:pt x="2461386" y="169567"/>
                </a:lnTo>
                <a:lnTo>
                  <a:pt x="2488691" y="171608"/>
                </a:lnTo>
                <a:lnTo>
                  <a:pt x="2515966" y="173779"/>
                </a:lnTo>
                <a:lnTo>
                  <a:pt x="2543208" y="176073"/>
                </a:lnTo>
                <a:lnTo>
                  <a:pt x="2570423" y="178490"/>
                </a:lnTo>
                <a:lnTo>
                  <a:pt x="2597611" y="181024"/>
                </a:lnTo>
                <a:lnTo>
                  <a:pt x="2624772" y="183671"/>
                </a:lnTo>
                <a:lnTo>
                  <a:pt x="2651907" y="186429"/>
                </a:lnTo>
                <a:lnTo>
                  <a:pt x="2679020" y="189293"/>
                </a:lnTo>
                <a:lnTo>
                  <a:pt x="2706111" y="192261"/>
                </a:lnTo>
                <a:lnTo>
                  <a:pt x="2733181" y="195328"/>
                </a:lnTo>
                <a:lnTo>
                  <a:pt x="2760229" y="198491"/>
                </a:lnTo>
                <a:lnTo>
                  <a:pt x="2787261" y="201746"/>
                </a:lnTo>
                <a:lnTo>
                  <a:pt x="2814275" y="205089"/>
                </a:lnTo>
                <a:lnTo>
                  <a:pt x="2841273" y="208517"/>
                </a:lnTo>
                <a:lnTo>
                  <a:pt x="2868255" y="212027"/>
                </a:lnTo>
                <a:lnTo>
                  <a:pt x="2895224" y="215614"/>
                </a:lnTo>
                <a:lnTo>
                  <a:pt x="2922182" y="219275"/>
                </a:lnTo>
                <a:lnTo>
                  <a:pt x="2949128" y="223006"/>
                </a:lnTo>
                <a:lnTo>
                  <a:pt x="2976063" y="226804"/>
                </a:lnTo>
                <a:lnTo>
                  <a:pt x="3002990" y="230665"/>
                </a:lnTo>
                <a:lnTo>
                  <a:pt x="3029911" y="234585"/>
                </a:lnTo>
                <a:lnTo>
                  <a:pt x="3056824" y="238561"/>
                </a:lnTo>
                <a:lnTo>
                  <a:pt x="3083734" y="242590"/>
                </a:lnTo>
                <a:lnTo>
                  <a:pt x="3110639" y="246666"/>
                </a:lnTo>
                <a:lnTo>
                  <a:pt x="3137543" y="250787"/>
                </a:lnTo>
                <a:lnTo>
                  <a:pt x="3164445" y="254949"/>
                </a:lnTo>
                <a:lnTo>
                  <a:pt x="3191347" y="259149"/>
                </a:lnTo>
                <a:lnTo>
                  <a:pt x="3218250" y="263382"/>
                </a:lnTo>
                <a:lnTo>
                  <a:pt x="3245157" y="267646"/>
                </a:lnTo>
                <a:lnTo>
                  <a:pt x="3272067" y="271936"/>
                </a:lnTo>
                <a:lnTo>
                  <a:pt x="3298982" y="276248"/>
                </a:lnTo>
                <a:lnTo>
                  <a:pt x="3325903" y="280580"/>
                </a:lnTo>
                <a:lnTo>
                  <a:pt x="3352833" y="284927"/>
                </a:lnTo>
                <a:lnTo>
                  <a:pt x="3379771" y="289285"/>
                </a:lnTo>
                <a:lnTo>
                  <a:pt x="3406719" y="293653"/>
                </a:lnTo>
                <a:lnTo>
                  <a:pt x="3433679" y="298023"/>
                </a:lnTo>
                <a:lnTo>
                  <a:pt x="3460650" y="302395"/>
                </a:lnTo>
                <a:lnTo>
                  <a:pt x="3487636" y="306764"/>
                </a:lnTo>
                <a:lnTo>
                  <a:pt x="3514637" y="311125"/>
                </a:lnTo>
                <a:lnTo>
                  <a:pt x="3541655" y="315477"/>
                </a:lnTo>
                <a:lnTo>
                  <a:pt x="3568689" y="319815"/>
                </a:lnTo>
                <a:lnTo>
                  <a:pt x="3595743" y="324135"/>
                </a:lnTo>
                <a:lnTo>
                  <a:pt x="3622817" y="328433"/>
                </a:lnTo>
                <a:lnTo>
                  <a:pt x="3649912" y="332706"/>
                </a:lnTo>
                <a:lnTo>
                  <a:pt x="3677030" y="336951"/>
                </a:lnTo>
                <a:lnTo>
                  <a:pt x="3704172" y="341162"/>
                </a:lnTo>
                <a:lnTo>
                  <a:pt x="3731339" y="345337"/>
                </a:lnTo>
                <a:lnTo>
                  <a:pt x="3758533" y="349473"/>
                </a:lnTo>
                <a:lnTo>
                  <a:pt x="3785754" y="353565"/>
                </a:lnTo>
                <a:lnTo>
                  <a:pt x="3813004" y="357609"/>
                </a:lnTo>
                <a:lnTo>
                  <a:pt x="3840284" y="361602"/>
                </a:lnTo>
                <a:lnTo>
                  <a:pt x="3867595" y="365540"/>
                </a:lnTo>
                <a:lnTo>
                  <a:pt x="3894940" y="369420"/>
                </a:lnTo>
                <a:lnTo>
                  <a:pt x="3922317" y="373237"/>
                </a:lnTo>
                <a:lnTo>
                  <a:pt x="3949730" y="376989"/>
                </a:lnTo>
                <a:lnTo>
                  <a:pt x="3977181" y="380672"/>
                </a:lnTo>
                <a:lnTo>
                  <a:pt x="4004667" y="384280"/>
                </a:lnTo>
                <a:lnTo>
                  <a:pt x="4032194" y="387811"/>
                </a:lnTo>
                <a:lnTo>
                  <a:pt x="4059761" y="391262"/>
                </a:lnTo>
                <a:lnTo>
                  <a:pt x="4087369" y="394628"/>
                </a:lnTo>
                <a:lnTo>
                  <a:pt x="4115020" y="397906"/>
                </a:lnTo>
                <a:lnTo>
                  <a:pt x="4142715" y="401091"/>
                </a:lnTo>
                <a:lnTo>
                  <a:pt x="4170455" y="404181"/>
                </a:lnTo>
                <a:lnTo>
                  <a:pt x="4198241" y="407172"/>
                </a:lnTo>
                <a:lnTo>
                  <a:pt x="4226074" y="410058"/>
                </a:lnTo>
                <a:lnTo>
                  <a:pt x="4253958" y="412839"/>
                </a:lnTo>
                <a:lnTo>
                  <a:pt x="4281891" y="415508"/>
                </a:lnTo>
                <a:lnTo>
                  <a:pt x="4309875" y="418063"/>
                </a:lnTo>
                <a:lnTo>
                  <a:pt x="4337911" y="420500"/>
                </a:lnTo>
                <a:lnTo>
                  <a:pt x="4366001" y="422814"/>
                </a:lnTo>
                <a:lnTo>
                  <a:pt x="4394148" y="425004"/>
                </a:lnTo>
                <a:lnTo>
                  <a:pt x="4422349" y="427064"/>
                </a:lnTo>
                <a:lnTo>
                  <a:pt x="4450609" y="428990"/>
                </a:lnTo>
                <a:lnTo>
                  <a:pt x="4478926" y="430780"/>
                </a:lnTo>
                <a:lnTo>
                  <a:pt x="4507304" y="432428"/>
                </a:lnTo>
                <a:lnTo>
                  <a:pt x="4535744" y="433933"/>
                </a:lnTo>
                <a:lnTo>
                  <a:pt x="4564244" y="435289"/>
                </a:lnTo>
                <a:lnTo>
                  <a:pt x="4592810" y="436493"/>
                </a:lnTo>
                <a:lnTo>
                  <a:pt x="4621438" y="437542"/>
                </a:lnTo>
                <a:lnTo>
                  <a:pt x="4650133" y="438431"/>
                </a:lnTo>
                <a:lnTo>
                  <a:pt x="4678896" y="439157"/>
                </a:lnTo>
                <a:lnTo>
                  <a:pt x="4707726" y="439715"/>
                </a:lnTo>
                <a:lnTo>
                  <a:pt x="4736624" y="440104"/>
                </a:lnTo>
                <a:lnTo>
                  <a:pt x="4765595" y="440318"/>
                </a:lnTo>
                <a:lnTo>
                  <a:pt x="4823638" y="440209"/>
                </a:lnTo>
                <a:lnTo>
                  <a:pt x="4852947" y="439878"/>
                </a:lnTo>
                <a:lnTo>
                  <a:pt x="4882245" y="439367"/>
                </a:lnTo>
                <a:lnTo>
                  <a:pt x="4911640" y="438680"/>
                </a:lnTo>
                <a:lnTo>
                  <a:pt x="4941131" y="437818"/>
                </a:lnTo>
                <a:lnTo>
                  <a:pt x="4970720" y="436788"/>
                </a:lnTo>
                <a:lnTo>
                  <a:pt x="5000399" y="435591"/>
                </a:lnTo>
                <a:lnTo>
                  <a:pt x="5030166" y="434233"/>
                </a:lnTo>
                <a:lnTo>
                  <a:pt x="5060023" y="432716"/>
                </a:lnTo>
                <a:lnTo>
                  <a:pt x="5089965" y="431045"/>
                </a:lnTo>
                <a:lnTo>
                  <a:pt x="5119986" y="429222"/>
                </a:lnTo>
                <a:lnTo>
                  <a:pt x="5150089" y="427252"/>
                </a:lnTo>
                <a:lnTo>
                  <a:pt x="5180272" y="425140"/>
                </a:lnTo>
                <a:lnTo>
                  <a:pt x="5210529" y="422888"/>
                </a:lnTo>
                <a:lnTo>
                  <a:pt x="5240858" y="420499"/>
                </a:lnTo>
                <a:lnTo>
                  <a:pt x="5271260" y="417979"/>
                </a:lnTo>
                <a:lnTo>
                  <a:pt x="5301729" y="415329"/>
                </a:lnTo>
                <a:lnTo>
                  <a:pt x="5332262" y="412555"/>
                </a:lnTo>
                <a:lnTo>
                  <a:pt x="5362862" y="409660"/>
                </a:lnTo>
                <a:lnTo>
                  <a:pt x="5393523" y="406647"/>
                </a:lnTo>
                <a:lnTo>
                  <a:pt x="5424243" y="403520"/>
                </a:lnTo>
                <a:lnTo>
                  <a:pt x="5455017" y="400283"/>
                </a:lnTo>
                <a:lnTo>
                  <a:pt x="5485849" y="396941"/>
                </a:lnTo>
                <a:lnTo>
                  <a:pt x="5516732" y="393495"/>
                </a:lnTo>
                <a:lnTo>
                  <a:pt x="5547665" y="389950"/>
                </a:lnTo>
                <a:lnTo>
                  <a:pt x="5578645" y="386310"/>
                </a:lnTo>
                <a:lnTo>
                  <a:pt x="5609669" y="382578"/>
                </a:lnTo>
                <a:lnTo>
                  <a:pt x="5640735" y="378758"/>
                </a:lnTo>
                <a:lnTo>
                  <a:pt x="5671843" y="374854"/>
                </a:lnTo>
                <a:lnTo>
                  <a:pt x="5702989" y="370870"/>
                </a:lnTo>
                <a:lnTo>
                  <a:pt x="5734169" y="366807"/>
                </a:lnTo>
                <a:lnTo>
                  <a:pt x="5765382" y="362672"/>
                </a:lnTo>
                <a:lnTo>
                  <a:pt x="5796628" y="358468"/>
                </a:lnTo>
                <a:lnTo>
                  <a:pt x="5827899" y="354197"/>
                </a:lnTo>
                <a:lnTo>
                  <a:pt x="5859198" y="349865"/>
                </a:lnTo>
                <a:lnTo>
                  <a:pt x="5890520" y="345473"/>
                </a:lnTo>
                <a:lnTo>
                  <a:pt x="5921862" y="341027"/>
                </a:lnTo>
                <a:lnTo>
                  <a:pt x="5953225" y="336529"/>
                </a:lnTo>
                <a:lnTo>
                  <a:pt x="5984604" y="331984"/>
                </a:lnTo>
                <a:lnTo>
                  <a:pt x="6015995" y="327394"/>
                </a:lnTo>
                <a:lnTo>
                  <a:pt x="6047398" y="322765"/>
                </a:lnTo>
                <a:lnTo>
                  <a:pt x="6078810" y="318099"/>
                </a:lnTo>
                <a:lnTo>
                  <a:pt x="6110229" y="313400"/>
                </a:lnTo>
                <a:lnTo>
                  <a:pt x="6141653" y="308671"/>
                </a:lnTo>
                <a:lnTo>
                  <a:pt x="6173078" y="303917"/>
                </a:lnTo>
                <a:lnTo>
                  <a:pt x="6204504" y="299141"/>
                </a:lnTo>
                <a:lnTo>
                  <a:pt x="6235926" y="294347"/>
                </a:lnTo>
                <a:lnTo>
                  <a:pt x="6267341" y="289538"/>
                </a:lnTo>
                <a:lnTo>
                  <a:pt x="6298751" y="284717"/>
                </a:lnTo>
                <a:lnTo>
                  <a:pt x="6330149" y="279891"/>
                </a:lnTo>
                <a:lnTo>
                  <a:pt x="6361535" y="275059"/>
                </a:lnTo>
                <a:lnTo>
                  <a:pt x="6392905" y="270228"/>
                </a:lnTo>
                <a:lnTo>
                  <a:pt x="6424258" y="265401"/>
                </a:lnTo>
                <a:lnTo>
                  <a:pt x="6455591" y="260581"/>
                </a:lnTo>
                <a:lnTo>
                  <a:pt x="6486901" y="255771"/>
                </a:lnTo>
                <a:lnTo>
                  <a:pt x="6518188" y="250977"/>
                </a:lnTo>
                <a:lnTo>
                  <a:pt x="6549447" y="246200"/>
                </a:lnTo>
                <a:lnTo>
                  <a:pt x="6580675" y="241446"/>
                </a:lnTo>
                <a:lnTo>
                  <a:pt x="6611872" y="236716"/>
                </a:lnTo>
                <a:lnTo>
                  <a:pt x="6643034" y="232017"/>
                </a:lnTo>
                <a:lnTo>
                  <a:pt x="6674159" y="227350"/>
                </a:lnTo>
                <a:lnTo>
                  <a:pt x="6705245" y="222719"/>
                </a:lnTo>
                <a:lnTo>
                  <a:pt x="6736288" y="218129"/>
                </a:lnTo>
                <a:lnTo>
                  <a:pt x="6767286" y="213582"/>
                </a:lnTo>
                <a:lnTo>
                  <a:pt x="6798238" y="209083"/>
                </a:lnTo>
                <a:lnTo>
                  <a:pt x="6829141" y="204635"/>
                </a:lnTo>
                <a:lnTo>
                  <a:pt x="6859991" y="200242"/>
                </a:lnTo>
                <a:lnTo>
                  <a:pt x="6890787" y="195907"/>
                </a:lnTo>
                <a:lnTo>
                  <a:pt x="6921527" y="191634"/>
                </a:lnTo>
                <a:lnTo>
                  <a:pt x="6952207" y="187426"/>
                </a:lnTo>
                <a:lnTo>
                  <a:pt x="6982826" y="183288"/>
                </a:lnTo>
                <a:lnTo>
                  <a:pt x="7013379" y="179222"/>
                </a:lnTo>
                <a:lnTo>
                  <a:pt x="7043865" y="175234"/>
                </a:lnTo>
                <a:lnTo>
                  <a:pt x="7074285" y="171325"/>
                </a:lnTo>
                <a:lnTo>
                  <a:pt x="7104630" y="167501"/>
                </a:lnTo>
                <a:lnTo>
                  <a:pt x="7134901" y="163763"/>
                </a:lnTo>
                <a:lnTo>
                  <a:pt x="7165096" y="160117"/>
                </a:lnTo>
                <a:lnTo>
                  <a:pt x="7195211" y="156565"/>
                </a:lnTo>
                <a:lnTo>
                  <a:pt x="7225245" y="153112"/>
                </a:lnTo>
                <a:lnTo>
                  <a:pt x="7255194" y="149761"/>
                </a:lnTo>
                <a:lnTo>
                  <a:pt x="7285057" y="146514"/>
                </a:lnTo>
                <a:lnTo>
                  <a:pt x="7314830" y="143379"/>
                </a:lnTo>
                <a:lnTo>
                  <a:pt x="7344512" y="140355"/>
                </a:lnTo>
                <a:lnTo>
                  <a:pt x="7374099" y="137447"/>
                </a:lnTo>
                <a:lnTo>
                  <a:pt x="7403589" y="134660"/>
                </a:lnTo>
                <a:lnTo>
                  <a:pt x="7432979" y="131996"/>
                </a:lnTo>
                <a:lnTo>
                  <a:pt x="7462267" y="129459"/>
                </a:lnTo>
                <a:lnTo>
                  <a:pt x="7491452" y="127054"/>
                </a:lnTo>
                <a:lnTo>
                  <a:pt x="7520528" y="124782"/>
                </a:lnTo>
                <a:lnTo>
                  <a:pt x="7549494" y="122648"/>
                </a:lnTo>
                <a:lnTo>
                  <a:pt x="7578351" y="120657"/>
                </a:lnTo>
                <a:lnTo>
                  <a:pt x="7607091" y="118810"/>
                </a:lnTo>
                <a:lnTo>
                  <a:pt x="7635714" y="117112"/>
                </a:lnTo>
                <a:lnTo>
                  <a:pt x="7664218" y="115567"/>
                </a:lnTo>
                <a:lnTo>
                  <a:pt x="7692599" y="114176"/>
                </a:lnTo>
                <a:lnTo>
                  <a:pt x="7720855" y="112946"/>
                </a:lnTo>
                <a:lnTo>
                  <a:pt x="7748983" y="111879"/>
                </a:lnTo>
                <a:lnTo>
                  <a:pt x="7776983" y="110978"/>
                </a:lnTo>
                <a:lnTo>
                  <a:pt x="7804847" y="110247"/>
                </a:lnTo>
                <a:lnTo>
                  <a:pt x="7860291" y="109309"/>
                </a:lnTo>
                <a:lnTo>
                  <a:pt x="7887602" y="109113"/>
                </a:lnTo>
                <a:lnTo>
                  <a:pt x="7914853" y="109101"/>
                </a:lnTo>
                <a:lnTo>
                  <a:pt x="7941935" y="109270"/>
                </a:lnTo>
                <a:lnTo>
                  <a:pt x="7968845" y="109616"/>
                </a:lnTo>
                <a:lnTo>
                  <a:pt x="7995594" y="110135"/>
                </a:lnTo>
                <a:lnTo>
                  <a:pt x="8022184" y="110824"/>
                </a:lnTo>
                <a:lnTo>
                  <a:pt x="8048616" y="111677"/>
                </a:lnTo>
                <a:lnTo>
                  <a:pt x="8074897" y="112693"/>
                </a:lnTo>
                <a:lnTo>
                  <a:pt x="8101031" y="113866"/>
                </a:lnTo>
                <a:lnTo>
                  <a:pt x="8127021" y="115193"/>
                </a:lnTo>
                <a:lnTo>
                  <a:pt x="8152869" y="116670"/>
                </a:lnTo>
                <a:lnTo>
                  <a:pt x="8178584" y="118294"/>
                </a:lnTo>
                <a:lnTo>
                  <a:pt x="8204169" y="120060"/>
                </a:lnTo>
                <a:lnTo>
                  <a:pt x="8229625" y="121965"/>
                </a:lnTo>
                <a:lnTo>
                  <a:pt x="8254958" y="124005"/>
                </a:lnTo>
                <a:lnTo>
                  <a:pt x="8280173" y="126177"/>
                </a:lnTo>
                <a:lnTo>
                  <a:pt x="8305269" y="128474"/>
                </a:lnTo>
                <a:lnTo>
                  <a:pt x="8330257" y="130896"/>
                </a:lnTo>
                <a:lnTo>
                  <a:pt x="8355139" y="133438"/>
                </a:lnTo>
                <a:lnTo>
                  <a:pt x="8379915" y="136094"/>
                </a:lnTo>
                <a:lnTo>
                  <a:pt x="8404593" y="138863"/>
                </a:lnTo>
                <a:lnTo>
                  <a:pt x="8429177" y="141741"/>
                </a:lnTo>
                <a:lnTo>
                  <a:pt x="8453669" y="144723"/>
                </a:lnTo>
                <a:lnTo>
                  <a:pt x="8478075" y="147806"/>
                </a:lnTo>
                <a:lnTo>
                  <a:pt x="8502398" y="150985"/>
                </a:lnTo>
                <a:lnTo>
                  <a:pt x="8526640" y="154257"/>
                </a:lnTo>
                <a:lnTo>
                  <a:pt x="8550808" y="157618"/>
                </a:lnTo>
                <a:lnTo>
                  <a:pt x="8574905" y="161065"/>
                </a:lnTo>
                <a:lnTo>
                  <a:pt x="8598934" y="164593"/>
                </a:lnTo>
                <a:lnTo>
                  <a:pt x="8622901" y="168199"/>
                </a:lnTo>
                <a:lnTo>
                  <a:pt x="8646808" y="171879"/>
                </a:lnTo>
                <a:lnTo>
                  <a:pt x="8670660" y="175629"/>
                </a:lnTo>
                <a:lnTo>
                  <a:pt x="8694461" y="179445"/>
                </a:lnTo>
                <a:lnTo>
                  <a:pt x="8718214" y="183323"/>
                </a:lnTo>
                <a:lnTo>
                  <a:pt x="8741922" y="187260"/>
                </a:lnTo>
                <a:lnTo>
                  <a:pt x="8765592" y="191252"/>
                </a:lnTo>
                <a:lnTo>
                  <a:pt x="8789228" y="195294"/>
                </a:lnTo>
                <a:lnTo>
                  <a:pt x="8812830" y="199383"/>
                </a:lnTo>
                <a:lnTo>
                  <a:pt x="8836405" y="203516"/>
                </a:lnTo>
                <a:lnTo>
                  <a:pt x="8859956" y="207687"/>
                </a:lnTo>
                <a:lnTo>
                  <a:pt x="8883488" y="211895"/>
                </a:lnTo>
                <a:lnTo>
                  <a:pt x="8907002" y="216133"/>
                </a:lnTo>
                <a:lnTo>
                  <a:pt x="8930506" y="220399"/>
                </a:lnTo>
                <a:lnTo>
                  <a:pt x="8954000" y="224689"/>
                </a:lnTo>
                <a:lnTo>
                  <a:pt x="8977491" y="229000"/>
                </a:lnTo>
                <a:lnTo>
                  <a:pt x="9000980" y="233326"/>
                </a:lnTo>
                <a:lnTo>
                  <a:pt x="9024473" y="237664"/>
                </a:lnTo>
                <a:lnTo>
                  <a:pt x="9047975" y="242010"/>
                </a:lnTo>
                <a:lnTo>
                  <a:pt x="9071488" y="246361"/>
                </a:lnTo>
                <a:lnTo>
                  <a:pt x="9095014" y="250713"/>
                </a:lnTo>
                <a:lnTo>
                  <a:pt x="9118560" y="255060"/>
                </a:lnTo>
                <a:lnTo>
                  <a:pt x="9142129" y="259401"/>
                </a:lnTo>
                <a:lnTo>
                  <a:pt x="9165727" y="263730"/>
                </a:lnTo>
                <a:lnTo>
                  <a:pt x="9189352" y="268044"/>
                </a:lnTo>
                <a:lnTo>
                  <a:pt x="9213015" y="272339"/>
                </a:lnTo>
                <a:lnTo>
                  <a:pt x="9236714" y="276611"/>
                </a:lnTo>
                <a:lnTo>
                  <a:pt x="9260457" y="280856"/>
                </a:lnTo>
                <a:lnTo>
                  <a:pt x="9284246" y="285071"/>
                </a:lnTo>
                <a:lnTo>
                  <a:pt x="9308084" y="289249"/>
                </a:lnTo>
                <a:lnTo>
                  <a:pt x="9331978" y="293391"/>
                </a:lnTo>
                <a:lnTo>
                  <a:pt x="9355929" y="297489"/>
                </a:lnTo>
                <a:lnTo>
                  <a:pt x="9379941" y="301540"/>
                </a:lnTo>
                <a:lnTo>
                  <a:pt x="9404019" y="305541"/>
                </a:lnTo>
                <a:lnTo>
                  <a:pt x="9428166" y="309487"/>
                </a:lnTo>
                <a:lnTo>
                  <a:pt x="9452388" y="313375"/>
                </a:lnTo>
                <a:lnTo>
                  <a:pt x="9476686" y="317201"/>
                </a:lnTo>
                <a:lnTo>
                  <a:pt x="9501066" y="320960"/>
                </a:lnTo>
                <a:lnTo>
                  <a:pt x="9525530" y="324648"/>
                </a:lnTo>
                <a:lnTo>
                  <a:pt x="9550082" y="328263"/>
                </a:lnTo>
                <a:lnTo>
                  <a:pt x="9574727" y="331799"/>
                </a:lnTo>
                <a:lnTo>
                  <a:pt x="9599469" y="335253"/>
                </a:lnTo>
                <a:lnTo>
                  <a:pt x="9624311" y="338620"/>
                </a:lnTo>
                <a:lnTo>
                  <a:pt x="9649257" y="341898"/>
                </a:lnTo>
                <a:lnTo>
                  <a:pt x="9674309" y="345081"/>
                </a:lnTo>
                <a:lnTo>
                  <a:pt x="9699475" y="348167"/>
                </a:lnTo>
                <a:lnTo>
                  <a:pt x="9724754" y="351150"/>
                </a:lnTo>
                <a:lnTo>
                  <a:pt x="9750155" y="354027"/>
                </a:lnTo>
                <a:lnTo>
                  <a:pt x="9775677" y="356794"/>
                </a:lnTo>
                <a:lnTo>
                  <a:pt x="9801327" y="359447"/>
                </a:lnTo>
                <a:lnTo>
                  <a:pt x="9827107" y="361982"/>
                </a:lnTo>
                <a:lnTo>
                  <a:pt x="9853021" y="364395"/>
                </a:lnTo>
                <a:lnTo>
                  <a:pt x="9879073" y="366682"/>
                </a:lnTo>
                <a:lnTo>
                  <a:pt x="9905268" y="368840"/>
                </a:lnTo>
                <a:lnTo>
                  <a:pt x="9931608" y="370863"/>
                </a:lnTo>
                <a:lnTo>
                  <a:pt x="9958096" y="372748"/>
                </a:lnTo>
                <a:lnTo>
                  <a:pt x="9984738" y="374492"/>
                </a:lnTo>
                <a:lnTo>
                  <a:pt x="10011538" y="376090"/>
                </a:lnTo>
                <a:lnTo>
                  <a:pt x="10038498" y="377537"/>
                </a:lnTo>
                <a:lnTo>
                  <a:pt x="10065621" y="378832"/>
                </a:lnTo>
                <a:lnTo>
                  <a:pt x="10092913" y="379968"/>
                </a:lnTo>
                <a:lnTo>
                  <a:pt x="10120377" y="380944"/>
                </a:lnTo>
                <a:lnTo>
                  <a:pt x="10148015" y="381753"/>
                </a:lnTo>
                <a:lnTo>
                  <a:pt x="10175833" y="382393"/>
                </a:lnTo>
                <a:lnTo>
                  <a:pt x="10203835" y="382860"/>
                </a:lnTo>
                <a:lnTo>
                  <a:pt x="10232023" y="383149"/>
                </a:lnTo>
                <a:lnTo>
                  <a:pt x="10260400" y="383256"/>
                </a:lnTo>
                <a:lnTo>
                  <a:pt x="10288973" y="383179"/>
                </a:lnTo>
                <a:lnTo>
                  <a:pt x="10317741" y="382912"/>
                </a:lnTo>
                <a:lnTo>
                  <a:pt x="10375772" y="381799"/>
                </a:lnTo>
                <a:lnTo>
                  <a:pt x="10404919" y="380934"/>
                </a:lnTo>
                <a:lnTo>
                  <a:pt x="10433339" y="379871"/>
                </a:lnTo>
                <a:lnTo>
                  <a:pt x="10461178" y="378610"/>
                </a:lnTo>
                <a:lnTo>
                  <a:pt x="10488446" y="377153"/>
                </a:lnTo>
                <a:lnTo>
                  <a:pt x="10515162" y="375507"/>
                </a:lnTo>
                <a:lnTo>
                  <a:pt x="10541335" y="373675"/>
                </a:lnTo>
                <a:lnTo>
                  <a:pt x="10566979" y="371661"/>
                </a:lnTo>
                <a:lnTo>
                  <a:pt x="10592107" y="369470"/>
                </a:lnTo>
                <a:lnTo>
                  <a:pt x="10616730" y="367105"/>
                </a:lnTo>
                <a:lnTo>
                  <a:pt x="10640864" y="364571"/>
                </a:lnTo>
                <a:lnTo>
                  <a:pt x="10664515" y="361871"/>
                </a:lnTo>
                <a:lnTo>
                  <a:pt x="10687703" y="359013"/>
                </a:lnTo>
                <a:lnTo>
                  <a:pt x="10710437" y="355996"/>
                </a:lnTo>
                <a:lnTo>
                  <a:pt x="10732732" y="352828"/>
                </a:lnTo>
                <a:lnTo>
                  <a:pt x="10754599" y="349513"/>
                </a:lnTo>
                <a:lnTo>
                  <a:pt x="10776050" y="346053"/>
                </a:lnTo>
                <a:lnTo>
                  <a:pt x="10797093" y="342455"/>
                </a:lnTo>
                <a:lnTo>
                  <a:pt x="10817751" y="338722"/>
                </a:lnTo>
                <a:lnTo>
                  <a:pt x="10838029" y="334859"/>
                </a:lnTo>
                <a:lnTo>
                  <a:pt x="10857939" y="330870"/>
                </a:lnTo>
                <a:lnTo>
                  <a:pt x="10877497" y="326760"/>
                </a:lnTo>
                <a:lnTo>
                  <a:pt x="10896714" y="322533"/>
                </a:lnTo>
                <a:lnTo>
                  <a:pt x="10915604" y="318195"/>
                </a:lnTo>
                <a:lnTo>
                  <a:pt x="10934177" y="313749"/>
                </a:lnTo>
                <a:lnTo>
                  <a:pt x="10952443" y="309199"/>
                </a:lnTo>
                <a:lnTo>
                  <a:pt x="10970421" y="304552"/>
                </a:lnTo>
                <a:lnTo>
                  <a:pt x="10988118" y="299810"/>
                </a:lnTo>
                <a:lnTo>
                  <a:pt x="11005550" y="294979"/>
                </a:lnTo>
                <a:lnTo>
                  <a:pt x="11022727" y="290065"/>
                </a:lnTo>
                <a:lnTo>
                  <a:pt x="11039664" y="285070"/>
                </a:lnTo>
                <a:lnTo>
                  <a:pt x="11056371" y="280001"/>
                </a:lnTo>
                <a:lnTo>
                  <a:pt x="11072862" y="274860"/>
                </a:lnTo>
                <a:lnTo>
                  <a:pt x="11089148" y="269655"/>
                </a:lnTo>
                <a:lnTo>
                  <a:pt x="11105246" y="264388"/>
                </a:lnTo>
                <a:lnTo>
                  <a:pt x="11121163" y="259065"/>
                </a:lnTo>
                <a:lnTo>
                  <a:pt x="11136918" y="253690"/>
                </a:lnTo>
                <a:lnTo>
                  <a:pt x="11152519" y="248268"/>
                </a:lnTo>
                <a:lnTo>
                  <a:pt x="11167979" y="242804"/>
                </a:lnTo>
                <a:lnTo>
                  <a:pt x="11183313" y="237302"/>
                </a:lnTo>
                <a:lnTo>
                  <a:pt x="11198536" y="231765"/>
                </a:lnTo>
                <a:lnTo>
                  <a:pt x="11213655" y="226201"/>
                </a:lnTo>
                <a:lnTo>
                  <a:pt x="11228688" y="220612"/>
                </a:lnTo>
                <a:lnTo>
                  <a:pt x="11243643" y="215003"/>
                </a:lnTo>
                <a:lnTo>
                  <a:pt x="11258540" y="209378"/>
                </a:lnTo>
                <a:lnTo>
                  <a:pt x="11273385" y="203742"/>
                </a:lnTo>
                <a:lnTo>
                  <a:pt x="11288196" y="198100"/>
                </a:lnTo>
                <a:lnTo>
                  <a:pt x="11302985" y="192456"/>
                </a:lnTo>
                <a:lnTo>
                  <a:pt x="11317765" y="186812"/>
                </a:lnTo>
                <a:lnTo>
                  <a:pt x="11332547" y="181175"/>
                </a:lnTo>
                <a:lnTo>
                  <a:pt x="11347348" y="175547"/>
                </a:lnTo>
                <a:lnTo>
                  <a:pt x="11362176" y="169935"/>
                </a:lnTo>
                <a:lnTo>
                  <a:pt x="11377049" y="164341"/>
                </a:lnTo>
                <a:lnTo>
                  <a:pt x="11391980" y="158769"/>
                </a:lnTo>
                <a:lnTo>
                  <a:pt x="11406980" y="153224"/>
                </a:lnTo>
                <a:lnTo>
                  <a:pt x="11422064" y="147710"/>
                </a:lnTo>
                <a:lnTo>
                  <a:pt x="11437246" y="142230"/>
                </a:lnTo>
                <a:lnTo>
                  <a:pt x="11452535" y="136789"/>
                </a:lnTo>
                <a:lnTo>
                  <a:pt x="11467950" y="131391"/>
                </a:lnTo>
                <a:lnTo>
                  <a:pt x="11483502" y="126039"/>
                </a:lnTo>
                <a:lnTo>
                  <a:pt x="11499205" y="120737"/>
                </a:lnTo>
                <a:lnTo>
                  <a:pt x="11515070" y="115490"/>
                </a:lnTo>
                <a:lnTo>
                  <a:pt x="11531114" y="110301"/>
                </a:lnTo>
                <a:lnTo>
                  <a:pt x="11547351" y="105175"/>
                </a:lnTo>
                <a:lnTo>
                  <a:pt x="11563791" y="100113"/>
                </a:lnTo>
                <a:lnTo>
                  <a:pt x="11580451" y="95123"/>
                </a:lnTo>
                <a:lnTo>
                  <a:pt x="11597340" y="90206"/>
                </a:lnTo>
                <a:lnTo>
                  <a:pt x="11614479" y="85366"/>
                </a:lnTo>
                <a:lnTo>
                  <a:pt x="11631876" y="80608"/>
                </a:lnTo>
                <a:lnTo>
                  <a:pt x="11649546" y="75935"/>
                </a:lnTo>
                <a:lnTo>
                  <a:pt x="11667504" y="71353"/>
                </a:lnTo>
                <a:lnTo>
                  <a:pt x="11685763" y="66863"/>
                </a:lnTo>
                <a:lnTo>
                  <a:pt x="11704337" y="62471"/>
                </a:lnTo>
                <a:lnTo>
                  <a:pt x="11723241" y="58179"/>
                </a:lnTo>
                <a:lnTo>
                  <a:pt x="11742485" y="53994"/>
                </a:lnTo>
                <a:lnTo>
                  <a:pt x="11762088" y="49918"/>
                </a:lnTo>
                <a:lnTo>
                  <a:pt x="11782058" y="45955"/>
                </a:lnTo>
                <a:lnTo>
                  <a:pt x="11802416" y="42110"/>
                </a:lnTo>
                <a:lnTo>
                  <a:pt x="11823168" y="38387"/>
                </a:lnTo>
                <a:lnTo>
                  <a:pt x="11844334" y="34789"/>
                </a:lnTo>
                <a:lnTo>
                  <a:pt x="11865925" y="31322"/>
                </a:lnTo>
                <a:lnTo>
                  <a:pt x="11887953" y="27988"/>
                </a:lnTo>
                <a:lnTo>
                  <a:pt x="11910434" y="24794"/>
                </a:lnTo>
                <a:lnTo>
                  <a:pt x="11933384" y="21742"/>
                </a:lnTo>
                <a:lnTo>
                  <a:pt x="11956812" y="18837"/>
                </a:lnTo>
                <a:lnTo>
                  <a:pt x="11980733" y="16084"/>
                </a:lnTo>
                <a:lnTo>
                  <a:pt x="12005161" y="13485"/>
                </a:lnTo>
                <a:lnTo>
                  <a:pt x="12030113" y="11048"/>
                </a:lnTo>
                <a:lnTo>
                  <a:pt x="12055593" y="8774"/>
                </a:lnTo>
                <a:lnTo>
                  <a:pt x="12081625" y="6669"/>
                </a:lnTo>
                <a:lnTo>
                  <a:pt x="12108217" y="4736"/>
                </a:lnTo>
                <a:lnTo>
                  <a:pt x="12135383" y="2982"/>
                </a:lnTo>
                <a:lnTo>
                  <a:pt x="12163137" y="1408"/>
                </a:lnTo>
                <a:lnTo>
                  <a:pt x="12191490" y="2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ppter.com 18">
            <a:extLst>
              <a:ext uri="{FF2B5EF4-FFF2-40B4-BE49-F238E27FC236}">
                <a16:creationId xmlns:a16="http://schemas.microsoft.com/office/drawing/2014/main" id="{1061B47B-9968-B19C-4162-61FFBC62EABC}"/>
              </a:ext>
            </a:extLst>
          </p:cNvPr>
          <p:cNvSpPr/>
          <p:nvPr/>
        </p:nvSpPr>
        <p:spPr>
          <a:xfrm>
            <a:off x="-740779" y="5429937"/>
            <a:ext cx="13114116" cy="489566"/>
          </a:xfrm>
          <a:custGeom>
            <a:avLst/>
            <a:gdLst>
              <a:gd name="connsiteX0" fmla="*/ 10363878 w 13269304"/>
              <a:gd name="connsiteY0" fmla="*/ 104 h 3930087"/>
              <a:gd name="connsiteX1" fmla="*/ 12782300 w 13269304"/>
              <a:gd name="connsiteY1" fmla="*/ 1338550 h 3930087"/>
              <a:gd name="connsiteX2" fmla="*/ 13192203 w 13269304"/>
              <a:gd name="connsiteY2" fmla="*/ 1306803 h 3930087"/>
              <a:gd name="connsiteX3" fmla="*/ 13269304 w 13269304"/>
              <a:gd name="connsiteY3" fmla="*/ 1282683 h 3930087"/>
              <a:gd name="connsiteX4" fmla="*/ 13269304 w 13269304"/>
              <a:gd name="connsiteY4" fmla="*/ 3930087 h 3930087"/>
              <a:gd name="connsiteX5" fmla="*/ 0 w 13269304"/>
              <a:gd name="connsiteY5" fmla="*/ 3930087 h 3930087"/>
              <a:gd name="connsiteX6" fmla="*/ 0 w 13269304"/>
              <a:gd name="connsiteY6" fmla="*/ 1743114 h 3930087"/>
              <a:gd name="connsiteX7" fmla="*/ 235991 w 13269304"/>
              <a:gd name="connsiteY7" fmla="*/ 1783857 h 3930087"/>
              <a:gd name="connsiteX8" fmla="*/ 1031297 w 13269304"/>
              <a:gd name="connsiteY8" fmla="*/ 1819278 h 3930087"/>
              <a:gd name="connsiteX9" fmla="*/ 2928580 w 13269304"/>
              <a:gd name="connsiteY9" fmla="*/ 1101728 h 3930087"/>
              <a:gd name="connsiteX10" fmla="*/ 4774814 w 13269304"/>
              <a:gd name="connsiteY10" fmla="*/ 1730378 h 3930087"/>
              <a:gd name="connsiteX11" fmla="*/ 6609447 w 13269304"/>
              <a:gd name="connsiteY11" fmla="*/ 391130 h 3930087"/>
              <a:gd name="connsiteX12" fmla="*/ 8450268 w 13269304"/>
              <a:gd name="connsiteY12" fmla="*/ 1260478 h 3930087"/>
              <a:gd name="connsiteX13" fmla="*/ 10363878 w 13269304"/>
              <a:gd name="connsiteY13" fmla="*/ 104 h 3930087"/>
              <a:gd name="connsiteX0" fmla="*/ 13269304 w 13360744"/>
              <a:gd name="connsiteY0" fmla="*/ 3930087 h 4021527"/>
              <a:gd name="connsiteX1" fmla="*/ 0 w 13360744"/>
              <a:gd name="connsiteY1" fmla="*/ 3930087 h 4021527"/>
              <a:gd name="connsiteX2" fmla="*/ 0 w 13360744"/>
              <a:gd name="connsiteY2" fmla="*/ 1743114 h 4021527"/>
              <a:gd name="connsiteX3" fmla="*/ 235991 w 13360744"/>
              <a:gd name="connsiteY3" fmla="*/ 1783857 h 4021527"/>
              <a:gd name="connsiteX4" fmla="*/ 1031297 w 13360744"/>
              <a:gd name="connsiteY4" fmla="*/ 1819278 h 4021527"/>
              <a:gd name="connsiteX5" fmla="*/ 2928580 w 13360744"/>
              <a:gd name="connsiteY5" fmla="*/ 1101728 h 4021527"/>
              <a:gd name="connsiteX6" fmla="*/ 4774814 w 13360744"/>
              <a:gd name="connsiteY6" fmla="*/ 1730378 h 4021527"/>
              <a:gd name="connsiteX7" fmla="*/ 6609447 w 13360744"/>
              <a:gd name="connsiteY7" fmla="*/ 391130 h 4021527"/>
              <a:gd name="connsiteX8" fmla="*/ 8450268 w 13360744"/>
              <a:gd name="connsiteY8" fmla="*/ 1260478 h 4021527"/>
              <a:gd name="connsiteX9" fmla="*/ 10363878 w 13360744"/>
              <a:gd name="connsiteY9" fmla="*/ 104 h 4021527"/>
              <a:gd name="connsiteX10" fmla="*/ 12782300 w 13360744"/>
              <a:gd name="connsiteY10" fmla="*/ 1338550 h 4021527"/>
              <a:gd name="connsiteX11" fmla="*/ 13192203 w 13360744"/>
              <a:gd name="connsiteY11" fmla="*/ 1306803 h 4021527"/>
              <a:gd name="connsiteX12" fmla="*/ 13269304 w 13360744"/>
              <a:gd name="connsiteY12" fmla="*/ 1282683 h 4021527"/>
              <a:gd name="connsiteX13" fmla="*/ 13360744 w 13360744"/>
              <a:gd name="connsiteY13" fmla="*/ 4021527 h 4021527"/>
              <a:gd name="connsiteX0" fmla="*/ 13269304 w 13269304"/>
              <a:gd name="connsiteY0" fmla="*/ 3930087 h 3930087"/>
              <a:gd name="connsiteX1" fmla="*/ 0 w 13269304"/>
              <a:gd name="connsiteY1" fmla="*/ 3930087 h 3930087"/>
              <a:gd name="connsiteX2" fmla="*/ 0 w 13269304"/>
              <a:gd name="connsiteY2" fmla="*/ 1743114 h 3930087"/>
              <a:gd name="connsiteX3" fmla="*/ 235991 w 13269304"/>
              <a:gd name="connsiteY3" fmla="*/ 1783857 h 3930087"/>
              <a:gd name="connsiteX4" fmla="*/ 1031297 w 13269304"/>
              <a:gd name="connsiteY4" fmla="*/ 1819278 h 3930087"/>
              <a:gd name="connsiteX5" fmla="*/ 2928580 w 13269304"/>
              <a:gd name="connsiteY5" fmla="*/ 1101728 h 3930087"/>
              <a:gd name="connsiteX6" fmla="*/ 4774814 w 13269304"/>
              <a:gd name="connsiteY6" fmla="*/ 1730378 h 3930087"/>
              <a:gd name="connsiteX7" fmla="*/ 6609447 w 13269304"/>
              <a:gd name="connsiteY7" fmla="*/ 391130 h 3930087"/>
              <a:gd name="connsiteX8" fmla="*/ 8450268 w 13269304"/>
              <a:gd name="connsiteY8" fmla="*/ 1260478 h 3930087"/>
              <a:gd name="connsiteX9" fmla="*/ 10363878 w 13269304"/>
              <a:gd name="connsiteY9" fmla="*/ 104 h 3930087"/>
              <a:gd name="connsiteX10" fmla="*/ 12782300 w 13269304"/>
              <a:gd name="connsiteY10" fmla="*/ 1338550 h 3930087"/>
              <a:gd name="connsiteX11" fmla="*/ 13192203 w 13269304"/>
              <a:gd name="connsiteY11" fmla="*/ 1306803 h 3930087"/>
              <a:gd name="connsiteX12" fmla="*/ 13269304 w 13269304"/>
              <a:gd name="connsiteY12" fmla="*/ 1282683 h 3930087"/>
              <a:gd name="connsiteX0" fmla="*/ 0 w 13269304"/>
              <a:gd name="connsiteY0" fmla="*/ 3930087 h 3930087"/>
              <a:gd name="connsiteX1" fmla="*/ 0 w 13269304"/>
              <a:gd name="connsiteY1" fmla="*/ 1743114 h 3930087"/>
              <a:gd name="connsiteX2" fmla="*/ 235991 w 13269304"/>
              <a:gd name="connsiteY2" fmla="*/ 1783857 h 3930087"/>
              <a:gd name="connsiteX3" fmla="*/ 1031297 w 13269304"/>
              <a:gd name="connsiteY3" fmla="*/ 1819278 h 3930087"/>
              <a:gd name="connsiteX4" fmla="*/ 2928580 w 13269304"/>
              <a:gd name="connsiteY4" fmla="*/ 1101728 h 3930087"/>
              <a:gd name="connsiteX5" fmla="*/ 4774814 w 13269304"/>
              <a:gd name="connsiteY5" fmla="*/ 1730378 h 3930087"/>
              <a:gd name="connsiteX6" fmla="*/ 6609447 w 13269304"/>
              <a:gd name="connsiteY6" fmla="*/ 391130 h 3930087"/>
              <a:gd name="connsiteX7" fmla="*/ 8450268 w 13269304"/>
              <a:gd name="connsiteY7" fmla="*/ 1260478 h 3930087"/>
              <a:gd name="connsiteX8" fmla="*/ 10363878 w 13269304"/>
              <a:gd name="connsiteY8" fmla="*/ 104 h 3930087"/>
              <a:gd name="connsiteX9" fmla="*/ 12782300 w 13269304"/>
              <a:gd name="connsiteY9" fmla="*/ 1338550 h 3930087"/>
              <a:gd name="connsiteX10" fmla="*/ 13192203 w 13269304"/>
              <a:gd name="connsiteY10" fmla="*/ 1306803 h 3930087"/>
              <a:gd name="connsiteX11" fmla="*/ 13269304 w 13269304"/>
              <a:gd name="connsiteY11" fmla="*/ 1282683 h 3930087"/>
              <a:gd name="connsiteX0" fmla="*/ 0 w 13269304"/>
              <a:gd name="connsiteY0" fmla="*/ 1743114 h 1831747"/>
              <a:gd name="connsiteX1" fmla="*/ 235991 w 13269304"/>
              <a:gd name="connsiteY1" fmla="*/ 1783857 h 1831747"/>
              <a:gd name="connsiteX2" fmla="*/ 1031297 w 13269304"/>
              <a:gd name="connsiteY2" fmla="*/ 1819278 h 1831747"/>
              <a:gd name="connsiteX3" fmla="*/ 2928580 w 13269304"/>
              <a:gd name="connsiteY3" fmla="*/ 1101728 h 1831747"/>
              <a:gd name="connsiteX4" fmla="*/ 4774814 w 13269304"/>
              <a:gd name="connsiteY4" fmla="*/ 1730378 h 1831747"/>
              <a:gd name="connsiteX5" fmla="*/ 6609447 w 13269304"/>
              <a:gd name="connsiteY5" fmla="*/ 391130 h 1831747"/>
              <a:gd name="connsiteX6" fmla="*/ 8450268 w 13269304"/>
              <a:gd name="connsiteY6" fmla="*/ 1260478 h 1831747"/>
              <a:gd name="connsiteX7" fmla="*/ 10363878 w 13269304"/>
              <a:gd name="connsiteY7" fmla="*/ 104 h 1831747"/>
              <a:gd name="connsiteX8" fmla="*/ 12782300 w 13269304"/>
              <a:gd name="connsiteY8" fmla="*/ 1338550 h 1831747"/>
              <a:gd name="connsiteX9" fmla="*/ 13192203 w 13269304"/>
              <a:gd name="connsiteY9" fmla="*/ 1306803 h 1831747"/>
              <a:gd name="connsiteX10" fmla="*/ 13269304 w 13269304"/>
              <a:gd name="connsiteY10" fmla="*/ 1282683 h 1831747"/>
              <a:gd name="connsiteX0" fmla="*/ 0 w 13192203"/>
              <a:gd name="connsiteY0" fmla="*/ 1743114 h 1831747"/>
              <a:gd name="connsiteX1" fmla="*/ 235991 w 13192203"/>
              <a:gd name="connsiteY1" fmla="*/ 1783857 h 1831747"/>
              <a:gd name="connsiteX2" fmla="*/ 1031297 w 13192203"/>
              <a:gd name="connsiteY2" fmla="*/ 1819278 h 1831747"/>
              <a:gd name="connsiteX3" fmla="*/ 2928580 w 13192203"/>
              <a:gd name="connsiteY3" fmla="*/ 1101728 h 1831747"/>
              <a:gd name="connsiteX4" fmla="*/ 4774814 w 13192203"/>
              <a:gd name="connsiteY4" fmla="*/ 1730378 h 1831747"/>
              <a:gd name="connsiteX5" fmla="*/ 6609447 w 13192203"/>
              <a:gd name="connsiteY5" fmla="*/ 391130 h 1831747"/>
              <a:gd name="connsiteX6" fmla="*/ 8450268 w 13192203"/>
              <a:gd name="connsiteY6" fmla="*/ 1260478 h 1831747"/>
              <a:gd name="connsiteX7" fmla="*/ 10363878 w 13192203"/>
              <a:gd name="connsiteY7" fmla="*/ 104 h 1831747"/>
              <a:gd name="connsiteX8" fmla="*/ 12782300 w 13192203"/>
              <a:gd name="connsiteY8" fmla="*/ 1338550 h 1831747"/>
              <a:gd name="connsiteX9" fmla="*/ 13192203 w 13192203"/>
              <a:gd name="connsiteY9" fmla="*/ 1306803 h 1831747"/>
              <a:gd name="connsiteX0" fmla="*/ 0 w 12782300"/>
              <a:gd name="connsiteY0" fmla="*/ 1743114 h 1831747"/>
              <a:gd name="connsiteX1" fmla="*/ 235991 w 12782300"/>
              <a:gd name="connsiteY1" fmla="*/ 1783857 h 1831747"/>
              <a:gd name="connsiteX2" fmla="*/ 1031297 w 12782300"/>
              <a:gd name="connsiteY2" fmla="*/ 1819278 h 1831747"/>
              <a:gd name="connsiteX3" fmla="*/ 2928580 w 12782300"/>
              <a:gd name="connsiteY3" fmla="*/ 1101728 h 1831747"/>
              <a:gd name="connsiteX4" fmla="*/ 4774814 w 12782300"/>
              <a:gd name="connsiteY4" fmla="*/ 1730378 h 1831747"/>
              <a:gd name="connsiteX5" fmla="*/ 6609447 w 12782300"/>
              <a:gd name="connsiteY5" fmla="*/ 391130 h 1831747"/>
              <a:gd name="connsiteX6" fmla="*/ 8450268 w 12782300"/>
              <a:gd name="connsiteY6" fmla="*/ 1260478 h 1831747"/>
              <a:gd name="connsiteX7" fmla="*/ 10363878 w 12782300"/>
              <a:gd name="connsiteY7" fmla="*/ 104 h 1831747"/>
              <a:gd name="connsiteX8" fmla="*/ 12782300 w 12782300"/>
              <a:gd name="connsiteY8" fmla="*/ 1338550 h 1831747"/>
              <a:gd name="connsiteX0" fmla="*/ 0 w 10363878"/>
              <a:gd name="connsiteY0" fmla="*/ 1743114 h 1831747"/>
              <a:gd name="connsiteX1" fmla="*/ 235991 w 10363878"/>
              <a:gd name="connsiteY1" fmla="*/ 1783857 h 1831747"/>
              <a:gd name="connsiteX2" fmla="*/ 1031297 w 10363878"/>
              <a:gd name="connsiteY2" fmla="*/ 1819278 h 1831747"/>
              <a:gd name="connsiteX3" fmla="*/ 2928580 w 10363878"/>
              <a:gd name="connsiteY3" fmla="*/ 1101728 h 1831747"/>
              <a:gd name="connsiteX4" fmla="*/ 4774814 w 10363878"/>
              <a:gd name="connsiteY4" fmla="*/ 1730378 h 1831747"/>
              <a:gd name="connsiteX5" fmla="*/ 6609447 w 10363878"/>
              <a:gd name="connsiteY5" fmla="*/ 391130 h 1831747"/>
              <a:gd name="connsiteX6" fmla="*/ 8450268 w 10363878"/>
              <a:gd name="connsiteY6" fmla="*/ 1260478 h 1831747"/>
              <a:gd name="connsiteX7" fmla="*/ 10363878 w 10363878"/>
              <a:gd name="connsiteY7" fmla="*/ 104 h 1831747"/>
              <a:gd name="connsiteX0" fmla="*/ 0 w 10363878"/>
              <a:gd name="connsiteY0" fmla="*/ 1743114 h 1819278"/>
              <a:gd name="connsiteX1" fmla="*/ 1031297 w 10363878"/>
              <a:gd name="connsiteY1" fmla="*/ 1819278 h 1819278"/>
              <a:gd name="connsiteX2" fmla="*/ 2928580 w 10363878"/>
              <a:gd name="connsiteY2" fmla="*/ 1101728 h 1819278"/>
              <a:gd name="connsiteX3" fmla="*/ 4774814 w 10363878"/>
              <a:gd name="connsiteY3" fmla="*/ 1730378 h 1819278"/>
              <a:gd name="connsiteX4" fmla="*/ 6609447 w 10363878"/>
              <a:gd name="connsiteY4" fmla="*/ 391130 h 1819278"/>
              <a:gd name="connsiteX5" fmla="*/ 8450268 w 10363878"/>
              <a:gd name="connsiteY5" fmla="*/ 1260478 h 1819278"/>
              <a:gd name="connsiteX6" fmla="*/ 10363878 w 10363878"/>
              <a:gd name="connsiteY6" fmla="*/ 104 h 1819278"/>
              <a:gd name="connsiteX0" fmla="*/ 0 w 9332581"/>
              <a:gd name="connsiteY0" fmla="*/ 1819278 h 1819278"/>
              <a:gd name="connsiteX1" fmla="*/ 1897283 w 9332581"/>
              <a:gd name="connsiteY1" fmla="*/ 1101728 h 1819278"/>
              <a:gd name="connsiteX2" fmla="*/ 3743517 w 9332581"/>
              <a:gd name="connsiteY2" fmla="*/ 1730378 h 1819278"/>
              <a:gd name="connsiteX3" fmla="*/ 5578150 w 9332581"/>
              <a:gd name="connsiteY3" fmla="*/ 391130 h 1819278"/>
              <a:gd name="connsiteX4" fmla="*/ 7418971 w 9332581"/>
              <a:gd name="connsiteY4" fmla="*/ 1260478 h 1819278"/>
              <a:gd name="connsiteX5" fmla="*/ 9332581 w 9332581"/>
              <a:gd name="connsiteY5" fmla="*/ 104 h 1819278"/>
              <a:gd name="connsiteX0" fmla="*/ 0 w 9332581"/>
              <a:gd name="connsiteY0" fmla="*/ 1819278 h 1819278"/>
              <a:gd name="connsiteX1" fmla="*/ 1862367 w 9332581"/>
              <a:gd name="connsiteY1" fmla="*/ 53569 h 1819278"/>
              <a:gd name="connsiteX2" fmla="*/ 3743517 w 9332581"/>
              <a:gd name="connsiteY2" fmla="*/ 1730378 h 1819278"/>
              <a:gd name="connsiteX3" fmla="*/ 5578150 w 9332581"/>
              <a:gd name="connsiteY3" fmla="*/ 391130 h 1819278"/>
              <a:gd name="connsiteX4" fmla="*/ 7418971 w 9332581"/>
              <a:gd name="connsiteY4" fmla="*/ 1260478 h 1819278"/>
              <a:gd name="connsiteX5" fmla="*/ 9332581 w 9332581"/>
              <a:gd name="connsiteY5" fmla="*/ 104 h 1819278"/>
              <a:gd name="connsiteX0" fmla="*/ 0 w 9332581"/>
              <a:gd name="connsiteY0" fmla="*/ 1819278 h 1819278"/>
              <a:gd name="connsiteX1" fmla="*/ 1862367 w 9332581"/>
              <a:gd name="connsiteY1" fmla="*/ 53569 h 1819278"/>
              <a:gd name="connsiteX2" fmla="*/ 3726059 w 9332581"/>
              <a:gd name="connsiteY2" fmla="*/ 920437 h 1819278"/>
              <a:gd name="connsiteX3" fmla="*/ 5578150 w 9332581"/>
              <a:gd name="connsiteY3" fmla="*/ 391130 h 1819278"/>
              <a:gd name="connsiteX4" fmla="*/ 7418971 w 9332581"/>
              <a:gd name="connsiteY4" fmla="*/ 1260478 h 1819278"/>
              <a:gd name="connsiteX5" fmla="*/ 9332581 w 9332581"/>
              <a:gd name="connsiteY5" fmla="*/ 104 h 1819278"/>
              <a:gd name="connsiteX0" fmla="*/ 0 w 9332581"/>
              <a:gd name="connsiteY0" fmla="*/ 1819278 h 1819278"/>
              <a:gd name="connsiteX1" fmla="*/ 1862367 w 9332581"/>
              <a:gd name="connsiteY1" fmla="*/ 53569 h 1819278"/>
              <a:gd name="connsiteX2" fmla="*/ 3726059 w 9332581"/>
              <a:gd name="connsiteY2" fmla="*/ 1190417 h 1819278"/>
              <a:gd name="connsiteX3" fmla="*/ 5578150 w 9332581"/>
              <a:gd name="connsiteY3" fmla="*/ 391130 h 1819278"/>
              <a:gd name="connsiteX4" fmla="*/ 7418971 w 9332581"/>
              <a:gd name="connsiteY4" fmla="*/ 1260478 h 1819278"/>
              <a:gd name="connsiteX5" fmla="*/ 9332581 w 9332581"/>
              <a:gd name="connsiteY5" fmla="*/ 104 h 1819278"/>
              <a:gd name="connsiteX0" fmla="*/ 0 w 9332581"/>
              <a:gd name="connsiteY0" fmla="*/ 1819278 h 1819278"/>
              <a:gd name="connsiteX1" fmla="*/ 1862367 w 9332581"/>
              <a:gd name="connsiteY1" fmla="*/ 53569 h 1819278"/>
              <a:gd name="connsiteX2" fmla="*/ 3726059 w 9332581"/>
              <a:gd name="connsiteY2" fmla="*/ 1190417 h 1819278"/>
              <a:gd name="connsiteX3" fmla="*/ 6078611 w 9332581"/>
              <a:gd name="connsiteY3" fmla="*/ 343487 h 1819278"/>
              <a:gd name="connsiteX4" fmla="*/ 7418971 w 9332581"/>
              <a:gd name="connsiteY4" fmla="*/ 1260478 h 1819278"/>
              <a:gd name="connsiteX5" fmla="*/ 9332581 w 9332581"/>
              <a:gd name="connsiteY5" fmla="*/ 104 h 1819278"/>
              <a:gd name="connsiteX0" fmla="*/ 0 w 9332581"/>
              <a:gd name="connsiteY0" fmla="*/ 1819278 h 1819278"/>
              <a:gd name="connsiteX1" fmla="*/ 1862367 w 9332581"/>
              <a:gd name="connsiteY1" fmla="*/ 53569 h 1819278"/>
              <a:gd name="connsiteX2" fmla="*/ 3726059 w 9332581"/>
              <a:gd name="connsiteY2" fmla="*/ 1190417 h 1819278"/>
              <a:gd name="connsiteX3" fmla="*/ 6177539 w 9332581"/>
              <a:gd name="connsiteY3" fmla="*/ 327606 h 1819278"/>
              <a:gd name="connsiteX4" fmla="*/ 7418971 w 9332581"/>
              <a:gd name="connsiteY4" fmla="*/ 1260478 h 1819278"/>
              <a:gd name="connsiteX5" fmla="*/ 9332581 w 9332581"/>
              <a:gd name="connsiteY5" fmla="*/ 104 h 1819278"/>
              <a:gd name="connsiteX0" fmla="*/ 0 w 9332581"/>
              <a:gd name="connsiteY0" fmla="*/ 1819278 h 1819278"/>
              <a:gd name="connsiteX1" fmla="*/ 1862367 w 9332581"/>
              <a:gd name="connsiteY1" fmla="*/ 53569 h 1819278"/>
              <a:gd name="connsiteX2" fmla="*/ 4255617 w 9332581"/>
              <a:gd name="connsiteY2" fmla="*/ 999843 h 1819278"/>
              <a:gd name="connsiteX3" fmla="*/ 6177539 w 9332581"/>
              <a:gd name="connsiteY3" fmla="*/ 327606 h 1819278"/>
              <a:gd name="connsiteX4" fmla="*/ 7418971 w 9332581"/>
              <a:gd name="connsiteY4" fmla="*/ 1260478 h 1819278"/>
              <a:gd name="connsiteX5" fmla="*/ 9332581 w 9332581"/>
              <a:gd name="connsiteY5" fmla="*/ 104 h 1819278"/>
              <a:gd name="connsiteX0" fmla="*/ 0 w 9332581"/>
              <a:gd name="connsiteY0" fmla="*/ 1819278 h 1819278"/>
              <a:gd name="connsiteX1" fmla="*/ 2642155 w 9332581"/>
              <a:gd name="connsiteY1" fmla="*/ 53569 h 1819278"/>
              <a:gd name="connsiteX2" fmla="*/ 4255617 w 9332581"/>
              <a:gd name="connsiteY2" fmla="*/ 999843 h 1819278"/>
              <a:gd name="connsiteX3" fmla="*/ 6177539 w 9332581"/>
              <a:gd name="connsiteY3" fmla="*/ 327606 h 1819278"/>
              <a:gd name="connsiteX4" fmla="*/ 7418971 w 9332581"/>
              <a:gd name="connsiteY4" fmla="*/ 1260478 h 1819278"/>
              <a:gd name="connsiteX5" fmla="*/ 9332581 w 9332581"/>
              <a:gd name="connsiteY5" fmla="*/ 104 h 1819278"/>
              <a:gd name="connsiteX0" fmla="*/ 0 w 9332581"/>
              <a:gd name="connsiteY0" fmla="*/ 1819278 h 1819278"/>
              <a:gd name="connsiteX1" fmla="*/ 2642155 w 9332581"/>
              <a:gd name="connsiteY1" fmla="*/ 53569 h 1819278"/>
              <a:gd name="connsiteX2" fmla="*/ 4366184 w 9332581"/>
              <a:gd name="connsiteY2" fmla="*/ 1095130 h 1819278"/>
              <a:gd name="connsiteX3" fmla="*/ 6177539 w 9332581"/>
              <a:gd name="connsiteY3" fmla="*/ 327606 h 1819278"/>
              <a:gd name="connsiteX4" fmla="*/ 7418971 w 9332581"/>
              <a:gd name="connsiteY4" fmla="*/ 1260478 h 1819278"/>
              <a:gd name="connsiteX5" fmla="*/ 9332581 w 9332581"/>
              <a:gd name="connsiteY5" fmla="*/ 104 h 1819278"/>
              <a:gd name="connsiteX0" fmla="*/ 0 w 9332581"/>
              <a:gd name="connsiteY0" fmla="*/ 1819278 h 1819278"/>
              <a:gd name="connsiteX1" fmla="*/ 2642155 w 9332581"/>
              <a:gd name="connsiteY1" fmla="*/ 53569 h 1819278"/>
              <a:gd name="connsiteX2" fmla="*/ 4366184 w 9332581"/>
              <a:gd name="connsiteY2" fmla="*/ 1095130 h 1819278"/>
              <a:gd name="connsiteX3" fmla="*/ 6369576 w 9332581"/>
              <a:gd name="connsiteY3" fmla="*/ 359368 h 1819278"/>
              <a:gd name="connsiteX4" fmla="*/ 7418971 w 9332581"/>
              <a:gd name="connsiteY4" fmla="*/ 1260478 h 1819278"/>
              <a:gd name="connsiteX5" fmla="*/ 9332581 w 9332581"/>
              <a:gd name="connsiteY5" fmla="*/ 104 h 1819278"/>
              <a:gd name="connsiteX0" fmla="*/ 0 w 9332581"/>
              <a:gd name="connsiteY0" fmla="*/ 1819291 h 1819291"/>
              <a:gd name="connsiteX1" fmla="*/ 2642155 w 9332581"/>
              <a:gd name="connsiteY1" fmla="*/ 53582 h 1819291"/>
              <a:gd name="connsiteX2" fmla="*/ 4366184 w 9332581"/>
              <a:gd name="connsiteY2" fmla="*/ 1095143 h 1819291"/>
              <a:gd name="connsiteX3" fmla="*/ 6369576 w 9332581"/>
              <a:gd name="connsiteY3" fmla="*/ 359381 h 1819291"/>
              <a:gd name="connsiteX4" fmla="*/ 7768130 w 9332581"/>
              <a:gd name="connsiteY4" fmla="*/ 1133441 h 1819291"/>
              <a:gd name="connsiteX5" fmla="*/ 9332581 w 9332581"/>
              <a:gd name="connsiteY5" fmla="*/ 117 h 1819291"/>
              <a:gd name="connsiteX0" fmla="*/ 0 w 9332581"/>
              <a:gd name="connsiteY0" fmla="*/ 1819293 h 1819293"/>
              <a:gd name="connsiteX1" fmla="*/ 2642155 w 9332581"/>
              <a:gd name="connsiteY1" fmla="*/ 53584 h 1819293"/>
              <a:gd name="connsiteX2" fmla="*/ 4366184 w 9332581"/>
              <a:gd name="connsiteY2" fmla="*/ 1095145 h 1819293"/>
              <a:gd name="connsiteX3" fmla="*/ 6369576 w 9332581"/>
              <a:gd name="connsiteY3" fmla="*/ 359383 h 1819293"/>
              <a:gd name="connsiteX4" fmla="*/ 7907793 w 9332581"/>
              <a:gd name="connsiteY4" fmla="*/ 1117561 h 1819293"/>
              <a:gd name="connsiteX5" fmla="*/ 9332581 w 9332581"/>
              <a:gd name="connsiteY5" fmla="*/ 119 h 1819293"/>
              <a:gd name="connsiteX0" fmla="*/ 0 w 9332581"/>
              <a:gd name="connsiteY0" fmla="*/ 1819293 h 1819293"/>
              <a:gd name="connsiteX1" fmla="*/ 2642155 w 9332581"/>
              <a:gd name="connsiteY1" fmla="*/ 53584 h 1819293"/>
              <a:gd name="connsiteX2" fmla="*/ 4529125 w 9332581"/>
              <a:gd name="connsiteY2" fmla="*/ 983976 h 1819293"/>
              <a:gd name="connsiteX3" fmla="*/ 6369576 w 9332581"/>
              <a:gd name="connsiteY3" fmla="*/ 359383 h 1819293"/>
              <a:gd name="connsiteX4" fmla="*/ 7907793 w 9332581"/>
              <a:gd name="connsiteY4" fmla="*/ 1117561 h 1819293"/>
              <a:gd name="connsiteX5" fmla="*/ 9332581 w 9332581"/>
              <a:gd name="connsiteY5" fmla="*/ 119 h 1819293"/>
              <a:gd name="connsiteX0" fmla="*/ 0 w 9332581"/>
              <a:gd name="connsiteY0" fmla="*/ 1819293 h 1819293"/>
              <a:gd name="connsiteX1" fmla="*/ 2816735 w 9332581"/>
              <a:gd name="connsiteY1" fmla="*/ 69465 h 1819293"/>
              <a:gd name="connsiteX2" fmla="*/ 4529125 w 9332581"/>
              <a:gd name="connsiteY2" fmla="*/ 983976 h 1819293"/>
              <a:gd name="connsiteX3" fmla="*/ 6369576 w 9332581"/>
              <a:gd name="connsiteY3" fmla="*/ 359383 h 1819293"/>
              <a:gd name="connsiteX4" fmla="*/ 7907793 w 9332581"/>
              <a:gd name="connsiteY4" fmla="*/ 1117561 h 1819293"/>
              <a:gd name="connsiteX5" fmla="*/ 9332581 w 9332581"/>
              <a:gd name="connsiteY5" fmla="*/ 119 h 1819293"/>
              <a:gd name="connsiteX0" fmla="*/ 0 w 8411066"/>
              <a:gd name="connsiteY0" fmla="*/ 1276519 h 1276519"/>
              <a:gd name="connsiteX1" fmla="*/ 1895220 w 8411066"/>
              <a:gd name="connsiteY1" fmla="*/ 69465 h 1276519"/>
              <a:gd name="connsiteX2" fmla="*/ 3607610 w 8411066"/>
              <a:gd name="connsiteY2" fmla="*/ 983976 h 1276519"/>
              <a:gd name="connsiteX3" fmla="*/ 5448061 w 8411066"/>
              <a:gd name="connsiteY3" fmla="*/ 359383 h 1276519"/>
              <a:gd name="connsiteX4" fmla="*/ 6986278 w 8411066"/>
              <a:gd name="connsiteY4" fmla="*/ 1117561 h 1276519"/>
              <a:gd name="connsiteX5" fmla="*/ 8411066 w 8411066"/>
              <a:gd name="connsiteY5" fmla="*/ 119 h 1276519"/>
              <a:gd name="connsiteX0" fmla="*/ 0 w 8411066"/>
              <a:gd name="connsiteY0" fmla="*/ 1276519 h 1276519"/>
              <a:gd name="connsiteX1" fmla="*/ 1871943 w 8411066"/>
              <a:gd name="connsiteY1" fmla="*/ 244158 h 1276519"/>
              <a:gd name="connsiteX2" fmla="*/ 3607610 w 8411066"/>
              <a:gd name="connsiteY2" fmla="*/ 983976 h 1276519"/>
              <a:gd name="connsiteX3" fmla="*/ 5448061 w 8411066"/>
              <a:gd name="connsiteY3" fmla="*/ 359383 h 1276519"/>
              <a:gd name="connsiteX4" fmla="*/ 6986278 w 8411066"/>
              <a:gd name="connsiteY4" fmla="*/ 1117561 h 1276519"/>
              <a:gd name="connsiteX5" fmla="*/ 8411066 w 8411066"/>
              <a:gd name="connsiteY5" fmla="*/ 119 h 1276519"/>
              <a:gd name="connsiteX0" fmla="*/ 0 w 8411066"/>
              <a:gd name="connsiteY0" fmla="*/ 1276519 h 1276519"/>
              <a:gd name="connsiteX1" fmla="*/ 1871943 w 8411066"/>
              <a:gd name="connsiteY1" fmla="*/ 244158 h 1276519"/>
              <a:gd name="connsiteX2" fmla="*/ 3607610 w 8411066"/>
              <a:gd name="connsiteY2" fmla="*/ 1126907 h 1276519"/>
              <a:gd name="connsiteX3" fmla="*/ 5448061 w 8411066"/>
              <a:gd name="connsiteY3" fmla="*/ 359383 h 1276519"/>
              <a:gd name="connsiteX4" fmla="*/ 6986278 w 8411066"/>
              <a:gd name="connsiteY4" fmla="*/ 1117561 h 1276519"/>
              <a:gd name="connsiteX5" fmla="*/ 8411066 w 8411066"/>
              <a:gd name="connsiteY5" fmla="*/ 119 h 1276519"/>
              <a:gd name="connsiteX0" fmla="*/ 0 w 8411066"/>
              <a:gd name="connsiteY0" fmla="*/ 1276519 h 1276519"/>
              <a:gd name="connsiteX1" fmla="*/ 1860304 w 8411066"/>
              <a:gd name="connsiteY1" fmla="*/ 418851 h 1276519"/>
              <a:gd name="connsiteX2" fmla="*/ 3607610 w 8411066"/>
              <a:gd name="connsiteY2" fmla="*/ 1126907 h 1276519"/>
              <a:gd name="connsiteX3" fmla="*/ 5448061 w 8411066"/>
              <a:gd name="connsiteY3" fmla="*/ 359383 h 1276519"/>
              <a:gd name="connsiteX4" fmla="*/ 6986278 w 8411066"/>
              <a:gd name="connsiteY4" fmla="*/ 1117561 h 1276519"/>
              <a:gd name="connsiteX5" fmla="*/ 8411066 w 8411066"/>
              <a:gd name="connsiteY5" fmla="*/ 119 h 1276519"/>
              <a:gd name="connsiteX0" fmla="*/ 0 w 8411066"/>
              <a:gd name="connsiteY0" fmla="*/ 1276519 h 1276519"/>
              <a:gd name="connsiteX1" fmla="*/ 1860304 w 8411066"/>
              <a:gd name="connsiteY1" fmla="*/ 418851 h 1276519"/>
              <a:gd name="connsiteX2" fmla="*/ 3636707 w 8411066"/>
              <a:gd name="connsiteY2" fmla="*/ 1158670 h 1276519"/>
              <a:gd name="connsiteX3" fmla="*/ 5448061 w 8411066"/>
              <a:gd name="connsiteY3" fmla="*/ 359383 h 1276519"/>
              <a:gd name="connsiteX4" fmla="*/ 6986278 w 8411066"/>
              <a:gd name="connsiteY4" fmla="*/ 1117561 h 1276519"/>
              <a:gd name="connsiteX5" fmla="*/ 8411066 w 8411066"/>
              <a:gd name="connsiteY5" fmla="*/ 119 h 1276519"/>
              <a:gd name="connsiteX0" fmla="*/ 0 w 8411066"/>
              <a:gd name="connsiteY0" fmla="*/ 1276519 h 1276519"/>
              <a:gd name="connsiteX1" fmla="*/ 1860304 w 8411066"/>
              <a:gd name="connsiteY1" fmla="*/ 418851 h 1276519"/>
              <a:gd name="connsiteX2" fmla="*/ 3636707 w 8411066"/>
              <a:gd name="connsiteY2" fmla="*/ 1158670 h 1276519"/>
              <a:gd name="connsiteX3" fmla="*/ 5692472 w 8411066"/>
              <a:gd name="connsiteY3" fmla="*/ 438789 h 1276519"/>
              <a:gd name="connsiteX4" fmla="*/ 6986278 w 8411066"/>
              <a:gd name="connsiteY4" fmla="*/ 1117561 h 1276519"/>
              <a:gd name="connsiteX5" fmla="*/ 8411066 w 8411066"/>
              <a:gd name="connsiteY5" fmla="*/ 119 h 1276519"/>
              <a:gd name="connsiteX0" fmla="*/ 0 w 8411066"/>
              <a:gd name="connsiteY0" fmla="*/ 1276519 h 1276519"/>
              <a:gd name="connsiteX1" fmla="*/ 1860304 w 8411066"/>
              <a:gd name="connsiteY1" fmla="*/ 418851 h 1276519"/>
              <a:gd name="connsiteX2" fmla="*/ 3636707 w 8411066"/>
              <a:gd name="connsiteY2" fmla="*/ 1158670 h 1276519"/>
              <a:gd name="connsiteX3" fmla="*/ 5599363 w 8411066"/>
              <a:gd name="connsiteY3" fmla="*/ 295858 h 1276519"/>
              <a:gd name="connsiteX4" fmla="*/ 6986278 w 8411066"/>
              <a:gd name="connsiteY4" fmla="*/ 1117561 h 1276519"/>
              <a:gd name="connsiteX5" fmla="*/ 8411066 w 8411066"/>
              <a:gd name="connsiteY5" fmla="*/ 119 h 1276519"/>
              <a:gd name="connsiteX0" fmla="*/ 0 w 8411066"/>
              <a:gd name="connsiteY0" fmla="*/ 1276524 h 1276524"/>
              <a:gd name="connsiteX1" fmla="*/ 1860304 w 8411066"/>
              <a:gd name="connsiteY1" fmla="*/ 418856 h 1276524"/>
              <a:gd name="connsiteX2" fmla="*/ 3636707 w 8411066"/>
              <a:gd name="connsiteY2" fmla="*/ 1158675 h 1276524"/>
              <a:gd name="connsiteX3" fmla="*/ 5599363 w 8411066"/>
              <a:gd name="connsiteY3" fmla="*/ 295863 h 1276524"/>
              <a:gd name="connsiteX4" fmla="*/ 7253966 w 8411066"/>
              <a:gd name="connsiteY4" fmla="*/ 1069923 h 1276524"/>
              <a:gd name="connsiteX5" fmla="*/ 8411066 w 8411066"/>
              <a:gd name="connsiteY5" fmla="*/ 124 h 1276524"/>
              <a:gd name="connsiteX0" fmla="*/ 0 w 8667116"/>
              <a:gd name="connsiteY0" fmla="*/ 1276524 h 1276524"/>
              <a:gd name="connsiteX1" fmla="*/ 1860304 w 8667116"/>
              <a:gd name="connsiteY1" fmla="*/ 418856 h 1276524"/>
              <a:gd name="connsiteX2" fmla="*/ 3636707 w 8667116"/>
              <a:gd name="connsiteY2" fmla="*/ 1158675 h 1276524"/>
              <a:gd name="connsiteX3" fmla="*/ 5599363 w 8667116"/>
              <a:gd name="connsiteY3" fmla="*/ 295863 h 1276524"/>
              <a:gd name="connsiteX4" fmla="*/ 7253966 w 8667116"/>
              <a:gd name="connsiteY4" fmla="*/ 1069923 h 1276524"/>
              <a:gd name="connsiteX5" fmla="*/ 8667116 w 8667116"/>
              <a:gd name="connsiteY5" fmla="*/ 123 h 1276524"/>
              <a:gd name="connsiteX0" fmla="*/ 0 w 8667116"/>
              <a:gd name="connsiteY0" fmla="*/ 1276552 h 1276552"/>
              <a:gd name="connsiteX1" fmla="*/ 1860304 w 8667116"/>
              <a:gd name="connsiteY1" fmla="*/ 418884 h 1276552"/>
              <a:gd name="connsiteX2" fmla="*/ 3636707 w 8667116"/>
              <a:gd name="connsiteY2" fmla="*/ 1158703 h 1276552"/>
              <a:gd name="connsiteX3" fmla="*/ 5599363 w 8667116"/>
              <a:gd name="connsiteY3" fmla="*/ 295891 h 1276552"/>
              <a:gd name="connsiteX4" fmla="*/ 7248147 w 8667116"/>
              <a:gd name="connsiteY4" fmla="*/ 879376 h 1276552"/>
              <a:gd name="connsiteX5" fmla="*/ 8667116 w 8667116"/>
              <a:gd name="connsiteY5" fmla="*/ 151 h 1276552"/>
              <a:gd name="connsiteX0" fmla="*/ 0 w 8667116"/>
              <a:gd name="connsiteY0" fmla="*/ 1276532 h 1276532"/>
              <a:gd name="connsiteX1" fmla="*/ 1860304 w 8667116"/>
              <a:gd name="connsiteY1" fmla="*/ 418864 h 1276532"/>
              <a:gd name="connsiteX2" fmla="*/ 3636707 w 8667116"/>
              <a:gd name="connsiteY2" fmla="*/ 1158683 h 1276532"/>
              <a:gd name="connsiteX3" fmla="*/ 5599363 w 8667116"/>
              <a:gd name="connsiteY3" fmla="*/ 295871 h 1276532"/>
              <a:gd name="connsiteX4" fmla="*/ 7248147 w 8667116"/>
              <a:gd name="connsiteY4" fmla="*/ 1022287 h 1276532"/>
              <a:gd name="connsiteX5" fmla="*/ 8667116 w 8667116"/>
              <a:gd name="connsiteY5" fmla="*/ 131 h 1276532"/>
              <a:gd name="connsiteX0" fmla="*/ 0 w 8667116"/>
              <a:gd name="connsiteY0" fmla="*/ 1276532 h 1276532"/>
              <a:gd name="connsiteX1" fmla="*/ 1860304 w 8667116"/>
              <a:gd name="connsiteY1" fmla="*/ 418864 h 1276532"/>
              <a:gd name="connsiteX2" fmla="*/ 3636707 w 8667116"/>
              <a:gd name="connsiteY2" fmla="*/ 1158683 h 1276532"/>
              <a:gd name="connsiteX3" fmla="*/ 5599363 w 8667116"/>
              <a:gd name="connsiteY3" fmla="*/ 295871 h 1276532"/>
              <a:gd name="connsiteX4" fmla="*/ 7224870 w 8667116"/>
              <a:gd name="connsiteY4" fmla="*/ 1006406 h 1276532"/>
              <a:gd name="connsiteX5" fmla="*/ 8667116 w 8667116"/>
              <a:gd name="connsiteY5" fmla="*/ 131 h 1276532"/>
              <a:gd name="connsiteX0" fmla="*/ 0 w 8539091"/>
              <a:gd name="connsiteY0" fmla="*/ 1276532 h 1276532"/>
              <a:gd name="connsiteX1" fmla="*/ 1860304 w 8539091"/>
              <a:gd name="connsiteY1" fmla="*/ 418864 h 1276532"/>
              <a:gd name="connsiteX2" fmla="*/ 3636707 w 8539091"/>
              <a:gd name="connsiteY2" fmla="*/ 1158683 h 1276532"/>
              <a:gd name="connsiteX3" fmla="*/ 5599363 w 8539091"/>
              <a:gd name="connsiteY3" fmla="*/ 295871 h 1276532"/>
              <a:gd name="connsiteX4" fmla="*/ 7224870 w 8539091"/>
              <a:gd name="connsiteY4" fmla="*/ 1006406 h 1276532"/>
              <a:gd name="connsiteX5" fmla="*/ 8539091 w 8539091"/>
              <a:gd name="connsiteY5" fmla="*/ 131 h 127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39091" h="1276532">
                <a:moveTo>
                  <a:pt x="0" y="1276532"/>
                </a:moveTo>
                <a:cubicBezTo>
                  <a:pt x="640935" y="1202449"/>
                  <a:pt x="1254186" y="438505"/>
                  <a:pt x="1860304" y="418864"/>
                </a:cubicBezTo>
                <a:cubicBezTo>
                  <a:pt x="2466422" y="399223"/>
                  <a:pt x="3013530" y="1179182"/>
                  <a:pt x="3636707" y="1158683"/>
                </a:cubicBezTo>
                <a:cubicBezTo>
                  <a:pt x="4259884" y="1138184"/>
                  <a:pt x="5001336" y="321250"/>
                  <a:pt x="5599363" y="295871"/>
                </a:cubicBezTo>
                <a:cubicBezTo>
                  <a:pt x="6197390" y="270492"/>
                  <a:pt x="6599132" y="1071577"/>
                  <a:pt x="7224870" y="1006406"/>
                </a:cubicBezTo>
                <a:cubicBezTo>
                  <a:pt x="7850608" y="941235"/>
                  <a:pt x="7817085" y="-12880"/>
                  <a:pt x="8539091" y="131"/>
                </a:cubicBezTo>
              </a:path>
            </a:pathLst>
          </a:custGeom>
          <a:noFill/>
          <a:ln w="53975">
            <a:gradFill flip="none" rotWithShape="1">
              <a:gsLst>
                <a:gs pos="26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  <a:gs pos="51000">
                  <a:schemeClr val="accent1"/>
                </a:gs>
                <a:gs pos="76000">
                  <a:schemeClr val="accent1"/>
                </a:gs>
              </a:gsLst>
              <a:lin ang="0" scaled="1"/>
              <a:tileRect/>
            </a:gradFill>
          </a:ln>
          <a:effectLst>
            <a:outerShdw blurRad="88900" dist="635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20" name="图片 119" descr="城市的地标&#10;&#10;低可信度描述已自动生成">
            <a:extLst>
              <a:ext uri="{FF2B5EF4-FFF2-40B4-BE49-F238E27FC236}">
                <a16:creationId xmlns:a16="http://schemas.microsoft.com/office/drawing/2014/main" id="{E4781284-9405-BE78-514B-189BC5E3EDB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0"/>
          <a:stretch/>
        </p:blipFill>
        <p:spPr>
          <a:xfrm>
            <a:off x="0" y="5412228"/>
            <a:ext cx="12192000" cy="1445772"/>
          </a:xfrm>
          <a:custGeom>
            <a:avLst/>
            <a:gdLst>
              <a:gd name="connsiteX0" fmla="*/ 12192000 w 12192000"/>
              <a:gd name="connsiteY0" fmla="*/ 0 h 1445772"/>
              <a:gd name="connsiteX1" fmla="*/ 12192000 w 12192000"/>
              <a:gd name="connsiteY1" fmla="*/ 604240 h 1445772"/>
              <a:gd name="connsiteX2" fmla="*/ 12192000 w 12192000"/>
              <a:gd name="connsiteY2" fmla="*/ 912403 h 1445772"/>
              <a:gd name="connsiteX3" fmla="*/ 12192000 w 12192000"/>
              <a:gd name="connsiteY3" fmla="*/ 1445772 h 1445772"/>
              <a:gd name="connsiteX4" fmla="*/ 0 w 12192000"/>
              <a:gd name="connsiteY4" fmla="*/ 1445772 h 1445772"/>
              <a:gd name="connsiteX5" fmla="*/ 0 w 12192000"/>
              <a:gd name="connsiteY5" fmla="*/ 414486 h 1445772"/>
              <a:gd name="connsiteX6" fmla="*/ 25138 w 12192000"/>
              <a:gd name="connsiteY6" fmla="*/ 411059 h 1445772"/>
              <a:gd name="connsiteX7" fmla="*/ 54307 w 12192000"/>
              <a:gd name="connsiteY7" fmla="*/ 407012 h 1445772"/>
              <a:gd name="connsiteX8" fmla="*/ 83453 w 12192000"/>
              <a:gd name="connsiteY8" fmla="*/ 402903 h 1445772"/>
              <a:gd name="connsiteX9" fmla="*/ 112574 w 12192000"/>
              <a:gd name="connsiteY9" fmla="*/ 398734 h 1445772"/>
              <a:gd name="connsiteX10" fmla="*/ 141672 w 12192000"/>
              <a:gd name="connsiteY10" fmla="*/ 394510 h 1445772"/>
              <a:gd name="connsiteX11" fmla="*/ 170747 w 12192000"/>
              <a:gd name="connsiteY11" fmla="*/ 390232 h 1445772"/>
              <a:gd name="connsiteX12" fmla="*/ 199798 w 12192000"/>
              <a:gd name="connsiteY12" fmla="*/ 385906 h 1445772"/>
              <a:gd name="connsiteX13" fmla="*/ 228826 w 12192000"/>
              <a:gd name="connsiteY13" fmla="*/ 381532 h 1445772"/>
              <a:gd name="connsiteX14" fmla="*/ 257832 w 12192000"/>
              <a:gd name="connsiteY14" fmla="*/ 377117 h 1445772"/>
              <a:gd name="connsiteX15" fmla="*/ 286815 w 12192000"/>
              <a:gd name="connsiteY15" fmla="*/ 372662 h 1445772"/>
              <a:gd name="connsiteX16" fmla="*/ 315775 w 12192000"/>
              <a:gd name="connsiteY16" fmla="*/ 368171 h 1445772"/>
              <a:gd name="connsiteX17" fmla="*/ 344713 w 12192000"/>
              <a:gd name="connsiteY17" fmla="*/ 363648 h 1445772"/>
              <a:gd name="connsiteX18" fmla="*/ 373630 w 12192000"/>
              <a:gd name="connsiteY18" fmla="*/ 359094 h 1445772"/>
              <a:gd name="connsiteX19" fmla="*/ 402524 w 12192000"/>
              <a:gd name="connsiteY19" fmla="*/ 354515 h 1445772"/>
              <a:gd name="connsiteX20" fmla="*/ 431398 w 12192000"/>
              <a:gd name="connsiteY20" fmla="*/ 349912 h 1445772"/>
              <a:gd name="connsiteX21" fmla="*/ 460249 w 12192000"/>
              <a:gd name="connsiteY21" fmla="*/ 345290 h 1445772"/>
              <a:gd name="connsiteX22" fmla="*/ 489078 w 12192000"/>
              <a:gd name="connsiteY22" fmla="*/ 340652 h 1445772"/>
              <a:gd name="connsiteX23" fmla="*/ 517888 w 12192000"/>
              <a:gd name="connsiteY23" fmla="*/ 336001 h 1445772"/>
              <a:gd name="connsiteX24" fmla="*/ 546676 w 12192000"/>
              <a:gd name="connsiteY24" fmla="*/ 331340 h 1445772"/>
              <a:gd name="connsiteX25" fmla="*/ 575444 w 12192000"/>
              <a:gd name="connsiteY25" fmla="*/ 326673 h 1445772"/>
              <a:gd name="connsiteX26" fmla="*/ 604190 w 12192000"/>
              <a:gd name="connsiteY26" fmla="*/ 322003 h 1445772"/>
              <a:gd name="connsiteX27" fmla="*/ 632917 w 12192000"/>
              <a:gd name="connsiteY27" fmla="*/ 317334 h 1445772"/>
              <a:gd name="connsiteX28" fmla="*/ 661624 w 12192000"/>
              <a:gd name="connsiteY28" fmla="*/ 312667 h 1445772"/>
              <a:gd name="connsiteX29" fmla="*/ 690311 w 12192000"/>
              <a:gd name="connsiteY29" fmla="*/ 308008 h 1445772"/>
              <a:gd name="connsiteX30" fmla="*/ 718978 w 12192000"/>
              <a:gd name="connsiteY30" fmla="*/ 303358 h 1445772"/>
              <a:gd name="connsiteX31" fmla="*/ 747625 w 12192000"/>
              <a:gd name="connsiteY31" fmla="*/ 298723 h 1445772"/>
              <a:gd name="connsiteX32" fmla="*/ 776253 w 12192000"/>
              <a:gd name="connsiteY32" fmla="*/ 294104 h 1445772"/>
              <a:gd name="connsiteX33" fmla="*/ 804861 w 12192000"/>
              <a:gd name="connsiteY33" fmla="*/ 289505 h 1445772"/>
              <a:gd name="connsiteX34" fmla="*/ 833451 w 12192000"/>
              <a:gd name="connsiteY34" fmla="*/ 284929 h 1445772"/>
              <a:gd name="connsiteX35" fmla="*/ 862022 w 12192000"/>
              <a:gd name="connsiteY35" fmla="*/ 280380 h 1445772"/>
              <a:gd name="connsiteX36" fmla="*/ 890574 w 12192000"/>
              <a:gd name="connsiteY36" fmla="*/ 275861 h 1445772"/>
              <a:gd name="connsiteX37" fmla="*/ 919108 w 12192000"/>
              <a:gd name="connsiteY37" fmla="*/ 271376 h 1445772"/>
              <a:gd name="connsiteX38" fmla="*/ 947623 w 12192000"/>
              <a:gd name="connsiteY38" fmla="*/ 266927 h 1445772"/>
              <a:gd name="connsiteX39" fmla="*/ 976120 w 12192000"/>
              <a:gd name="connsiteY39" fmla="*/ 262517 h 1445772"/>
              <a:gd name="connsiteX40" fmla="*/ 1004598 w 12192000"/>
              <a:gd name="connsiteY40" fmla="*/ 258151 h 1445772"/>
              <a:gd name="connsiteX41" fmla="*/ 1033060 w 12192000"/>
              <a:gd name="connsiteY41" fmla="*/ 253831 h 1445772"/>
              <a:gd name="connsiteX42" fmla="*/ 1061504 w 12192000"/>
              <a:gd name="connsiteY42" fmla="*/ 249561 h 1445772"/>
              <a:gd name="connsiteX43" fmla="*/ 1089930 w 12192000"/>
              <a:gd name="connsiteY43" fmla="*/ 245344 h 1445772"/>
              <a:gd name="connsiteX44" fmla="*/ 1118338 w 12192000"/>
              <a:gd name="connsiteY44" fmla="*/ 241183 h 1445772"/>
              <a:gd name="connsiteX45" fmla="*/ 1146730 w 12192000"/>
              <a:gd name="connsiteY45" fmla="*/ 237082 h 1445772"/>
              <a:gd name="connsiteX46" fmla="*/ 1175105 w 12192000"/>
              <a:gd name="connsiteY46" fmla="*/ 233042 h 1445772"/>
              <a:gd name="connsiteX47" fmla="*/ 1203462 w 12192000"/>
              <a:gd name="connsiteY47" fmla="*/ 229070 h 1445772"/>
              <a:gd name="connsiteX48" fmla="*/ 1231804 w 12192000"/>
              <a:gd name="connsiteY48" fmla="*/ 225167 h 1445772"/>
              <a:gd name="connsiteX49" fmla="*/ 1260127 w 12192000"/>
              <a:gd name="connsiteY49" fmla="*/ 221336 h 1445772"/>
              <a:gd name="connsiteX50" fmla="*/ 1288436 w 12192000"/>
              <a:gd name="connsiteY50" fmla="*/ 217581 h 1445772"/>
              <a:gd name="connsiteX51" fmla="*/ 1316729 w 12192000"/>
              <a:gd name="connsiteY51" fmla="*/ 213905 h 1445772"/>
              <a:gd name="connsiteX52" fmla="*/ 1345004 w 12192000"/>
              <a:gd name="connsiteY52" fmla="*/ 210312 h 1445772"/>
              <a:gd name="connsiteX53" fmla="*/ 1373265 w 12192000"/>
              <a:gd name="connsiteY53" fmla="*/ 206805 h 1445772"/>
              <a:gd name="connsiteX54" fmla="*/ 1401509 w 12192000"/>
              <a:gd name="connsiteY54" fmla="*/ 203386 h 1445772"/>
              <a:gd name="connsiteX55" fmla="*/ 1429738 w 12192000"/>
              <a:gd name="connsiteY55" fmla="*/ 200060 h 1445772"/>
              <a:gd name="connsiteX56" fmla="*/ 1457952 w 12192000"/>
              <a:gd name="connsiteY56" fmla="*/ 196829 h 1445772"/>
              <a:gd name="connsiteX57" fmla="*/ 1486150 w 12192000"/>
              <a:gd name="connsiteY57" fmla="*/ 193697 h 1445772"/>
              <a:gd name="connsiteX58" fmla="*/ 1514333 w 12192000"/>
              <a:gd name="connsiteY58" fmla="*/ 190666 h 1445772"/>
              <a:gd name="connsiteX59" fmla="*/ 1542501 w 12192000"/>
              <a:gd name="connsiteY59" fmla="*/ 187741 h 1445772"/>
              <a:gd name="connsiteX60" fmla="*/ 1570657 w 12192000"/>
              <a:gd name="connsiteY60" fmla="*/ 184926 h 1445772"/>
              <a:gd name="connsiteX61" fmla="*/ 1598795 w 12192000"/>
              <a:gd name="connsiteY61" fmla="*/ 182220 h 1445772"/>
              <a:gd name="connsiteX62" fmla="*/ 1626921 w 12192000"/>
              <a:gd name="connsiteY62" fmla="*/ 179630 h 1445772"/>
              <a:gd name="connsiteX63" fmla="*/ 1655031 w 12192000"/>
              <a:gd name="connsiteY63" fmla="*/ 177159 h 1445772"/>
              <a:gd name="connsiteX64" fmla="*/ 1683129 w 12192000"/>
              <a:gd name="connsiteY64" fmla="*/ 174810 h 1445772"/>
              <a:gd name="connsiteX65" fmla="*/ 1711210 w 12192000"/>
              <a:gd name="connsiteY65" fmla="*/ 172584 h 1445772"/>
              <a:gd name="connsiteX66" fmla="*/ 1739281 w 12192000"/>
              <a:gd name="connsiteY66" fmla="*/ 170487 h 1445772"/>
              <a:gd name="connsiteX67" fmla="*/ 1767336 w 12192000"/>
              <a:gd name="connsiteY67" fmla="*/ 168521 h 1445772"/>
              <a:gd name="connsiteX68" fmla="*/ 1795379 w 12192000"/>
              <a:gd name="connsiteY68" fmla="*/ 166690 h 1445772"/>
              <a:gd name="connsiteX69" fmla="*/ 1823408 w 12192000"/>
              <a:gd name="connsiteY69" fmla="*/ 164996 h 1445772"/>
              <a:gd name="connsiteX70" fmla="*/ 1851425 w 12192000"/>
              <a:gd name="connsiteY70" fmla="*/ 163443 h 1445772"/>
              <a:gd name="connsiteX71" fmla="*/ 1879429 w 12192000"/>
              <a:gd name="connsiteY71" fmla="*/ 162034 h 1445772"/>
              <a:gd name="connsiteX72" fmla="*/ 1907421 w 12192000"/>
              <a:gd name="connsiteY72" fmla="*/ 160773 h 1445772"/>
              <a:gd name="connsiteX73" fmla="*/ 1935401 w 12192000"/>
              <a:gd name="connsiteY73" fmla="*/ 159662 h 1445772"/>
              <a:gd name="connsiteX74" fmla="*/ 1963368 w 12192000"/>
              <a:gd name="connsiteY74" fmla="*/ 158705 h 1445772"/>
              <a:gd name="connsiteX75" fmla="*/ 1991323 w 12192000"/>
              <a:gd name="connsiteY75" fmla="*/ 157905 h 1445772"/>
              <a:gd name="connsiteX76" fmla="*/ 2019267 w 12192000"/>
              <a:gd name="connsiteY76" fmla="*/ 157265 h 1445772"/>
              <a:gd name="connsiteX77" fmla="*/ 2075231 w 12192000"/>
              <a:gd name="connsiteY77" fmla="*/ 156479 h 1445772"/>
              <a:gd name="connsiteX78" fmla="*/ 2102995 w 12192000"/>
              <a:gd name="connsiteY78" fmla="*/ 156346 h 1445772"/>
              <a:gd name="connsiteX79" fmla="*/ 2130825 w 12192000"/>
              <a:gd name="connsiteY79" fmla="*/ 156391 h 1445772"/>
              <a:gd name="connsiteX80" fmla="*/ 2158606 w 12192000"/>
              <a:gd name="connsiteY80" fmla="*/ 156611 h 1445772"/>
              <a:gd name="connsiteX81" fmla="*/ 2186340 w 12192000"/>
              <a:gd name="connsiteY81" fmla="*/ 157002 h 1445772"/>
              <a:gd name="connsiteX82" fmla="*/ 2214027 w 12192000"/>
              <a:gd name="connsiteY82" fmla="*/ 157561 h 1445772"/>
              <a:gd name="connsiteX83" fmla="*/ 2241671 w 12192000"/>
              <a:gd name="connsiteY83" fmla="*/ 158286 h 1445772"/>
              <a:gd name="connsiteX84" fmla="*/ 2269273 w 12192000"/>
              <a:gd name="connsiteY84" fmla="*/ 159170 h 1445772"/>
              <a:gd name="connsiteX85" fmla="*/ 2296832 w 12192000"/>
              <a:gd name="connsiteY85" fmla="*/ 160213 h 1445772"/>
              <a:gd name="connsiteX86" fmla="*/ 2324351 w 12192000"/>
              <a:gd name="connsiteY86" fmla="*/ 161409 h 1445772"/>
              <a:gd name="connsiteX87" fmla="*/ 2351832 w 12192000"/>
              <a:gd name="connsiteY87" fmla="*/ 162755 h 1445772"/>
              <a:gd name="connsiteX88" fmla="*/ 2379273 w 12192000"/>
              <a:gd name="connsiteY88" fmla="*/ 164247 h 1445772"/>
              <a:gd name="connsiteX89" fmla="*/ 2406679 w 12192000"/>
              <a:gd name="connsiteY89" fmla="*/ 165882 h 1445772"/>
              <a:gd name="connsiteX90" fmla="*/ 2434050 w 12192000"/>
              <a:gd name="connsiteY90" fmla="*/ 167656 h 1445772"/>
              <a:gd name="connsiteX91" fmla="*/ 2461386 w 12192000"/>
              <a:gd name="connsiteY91" fmla="*/ 169567 h 1445772"/>
              <a:gd name="connsiteX92" fmla="*/ 2488691 w 12192000"/>
              <a:gd name="connsiteY92" fmla="*/ 171608 h 1445772"/>
              <a:gd name="connsiteX93" fmla="*/ 2515966 w 12192000"/>
              <a:gd name="connsiteY93" fmla="*/ 173779 h 1445772"/>
              <a:gd name="connsiteX94" fmla="*/ 2543208 w 12192000"/>
              <a:gd name="connsiteY94" fmla="*/ 176073 h 1445772"/>
              <a:gd name="connsiteX95" fmla="*/ 2570423 w 12192000"/>
              <a:gd name="connsiteY95" fmla="*/ 178490 h 1445772"/>
              <a:gd name="connsiteX96" fmla="*/ 2597611 w 12192000"/>
              <a:gd name="connsiteY96" fmla="*/ 181024 h 1445772"/>
              <a:gd name="connsiteX97" fmla="*/ 2624772 w 12192000"/>
              <a:gd name="connsiteY97" fmla="*/ 183671 h 1445772"/>
              <a:gd name="connsiteX98" fmla="*/ 2651907 w 12192000"/>
              <a:gd name="connsiteY98" fmla="*/ 186429 h 1445772"/>
              <a:gd name="connsiteX99" fmla="*/ 2679020 w 12192000"/>
              <a:gd name="connsiteY99" fmla="*/ 189293 h 1445772"/>
              <a:gd name="connsiteX100" fmla="*/ 2706111 w 12192000"/>
              <a:gd name="connsiteY100" fmla="*/ 192261 h 1445772"/>
              <a:gd name="connsiteX101" fmla="*/ 2733181 w 12192000"/>
              <a:gd name="connsiteY101" fmla="*/ 195328 h 1445772"/>
              <a:gd name="connsiteX102" fmla="*/ 2760229 w 12192000"/>
              <a:gd name="connsiteY102" fmla="*/ 198491 h 1445772"/>
              <a:gd name="connsiteX103" fmla="*/ 2787261 w 12192000"/>
              <a:gd name="connsiteY103" fmla="*/ 201746 h 1445772"/>
              <a:gd name="connsiteX104" fmla="*/ 2814275 w 12192000"/>
              <a:gd name="connsiteY104" fmla="*/ 205089 h 1445772"/>
              <a:gd name="connsiteX105" fmla="*/ 2841273 w 12192000"/>
              <a:gd name="connsiteY105" fmla="*/ 208517 h 1445772"/>
              <a:gd name="connsiteX106" fmla="*/ 2868255 w 12192000"/>
              <a:gd name="connsiteY106" fmla="*/ 212027 h 1445772"/>
              <a:gd name="connsiteX107" fmla="*/ 2895224 w 12192000"/>
              <a:gd name="connsiteY107" fmla="*/ 215614 h 1445772"/>
              <a:gd name="connsiteX108" fmla="*/ 2922182 w 12192000"/>
              <a:gd name="connsiteY108" fmla="*/ 219275 h 1445772"/>
              <a:gd name="connsiteX109" fmla="*/ 2949128 w 12192000"/>
              <a:gd name="connsiteY109" fmla="*/ 223006 h 1445772"/>
              <a:gd name="connsiteX110" fmla="*/ 2976063 w 12192000"/>
              <a:gd name="connsiteY110" fmla="*/ 226804 h 1445772"/>
              <a:gd name="connsiteX111" fmla="*/ 3002990 w 12192000"/>
              <a:gd name="connsiteY111" fmla="*/ 230665 h 1445772"/>
              <a:gd name="connsiteX112" fmla="*/ 3029911 w 12192000"/>
              <a:gd name="connsiteY112" fmla="*/ 234585 h 1445772"/>
              <a:gd name="connsiteX113" fmla="*/ 3056824 w 12192000"/>
              <a:gd name="connsiteY113" fmla="*/ 238561 h 1445772"/>
              <a:gd name="connsiteX114" fmla="*/ 3083734 w 12192000"/>
              <a:gd name="connsiteY114" fmla="*/ 242590 h 1445772"/>
              <a:gd name="connsiteX115" fmla="*/ 3110639 w 12192000"/>
              <a:gd name="connsiteY115" fmla="*/ 246666 h 1445772"/>
              <a:gd name="connsiteX116" fmla="*/ 3137543 w 12192000"/>
              <a:gd name="connsiteY116" fmla="*/ 250787 h 1445772"/>
              <a:gd name="connsiteX117" fmla="*/ 3164445 w 12192000"/>
              <a:gd name="connsiteY117" fmla="*/ 254949 h 1445772"/>
              <a:gd name="connsiteX118" fmla="*/ 3191347 w 12192000"/>
              <a:gd name="connsiteY118" fmla="*/ 259149 h 1445772"/>
              <a:gd name="connsiteX119" fmla="*/ 3218250 w 12192000"/>
              <a:gd name="connsiteY119" fmla="*/ 263382 h 1445772"/>
              <a:gd name="connsiteX120" fmla="*/ 3245157 w 12192000"/>
              <a:gd name="connsiteY120" fmla="*/ 267646 h 1445772"/>
              <a:gd name="connsiteX121" fmla="*/ 3272067 w 12192000"/>
              <a:gd name="connsiteY121" fmla="*/ 271936 h 1445772"/>
              <a:gd name="connsiteX122" fmla="*/ 3298982 w 12192000"/>
              <a:gd name="connsiteY122" fmla="*/ 276248 h 1445772"/>
              <a:gd name="connsiteX123" fmla="*/ 3325903 w 12192000"/>
              <a:gd name="connsiteY123" fmla="*/ 280580 h 1445772"/>
              <a:gd name="connsiteX124" fmla="*/ 3352833 w 12192000"/>
              <a:gd name="connsiteY124" fmla="*/ 284927 h 1445772"/>
              <a:gd name="connsiteX125" fmla="*/ 3379771 w 12192000"/>
              <a:gd name="connsiteY125" fmla="*/ 289285 h 1445772"/>
              <a:gd name="connsiteX126" fmla="*/ 3406719 w 12192000"/>
              <a:gd name="connsiteY126" fmla="*/ 293653 h 1445772"/>
              <a:gd name="connsiteX127" fmla="*/ 3433679 w 12192000"/>
              <a:gd name="connsiteY127" fmla="*/ 298023 h 1445772"/>
              <a:gd name="connsiteX128" fmla="*/ 3460650 w 12192000"/>
              <a:gd name="connsiteY128" fmla="*/ 302395 h 1445772"/>
              <a:gd name="connsiteX129" fmla="*/ 3487636 w 12192000"/>
              <a:gd name="connsiteY129" fmla="*/ 306764 h 1445772"/>
              <a:gd name="connsiteX130" fmla="*/ 3514637 w 12192000"/>
              <a:gd name="connsiteY130" fmla="*/ 311125 h 1445772"/>
              <a:gd name="connsiteX131" fmla="*/ 3541655 w 12192000"/>
              <a:gd name="connsiteY131" fmla="*/ 315477 h 1445772"/>
              <a:gd name="connsiteX132" fmla="*/ 3568689 w 12192000"/>
              <a:gd name="connsiteY132" fmla="*/ 319815 h 1445772"/>
              <a:gd name="connsiteX133" fmla="*/ 3595743 w 12192000"/>
              <a:gd name="connsiteY133" fmla="*/ 324135 h 1445772"/>
              <a:gd name="connsiteX134" fmla="*/ 3622817 w 12192000"/>
              <a:gd name="connsiteY134" fmla="*/ 328433 h 1445772"/>
              <a:gd name="connsiteX135" fmla="*/ 3649912 w 12192000"/>
              <a:gd name="connsiteY135" fmla="*/ 332706 h 1445772"/>
              <a:gd name="connsiteX136" fmla="*/ 3677030 w 12192000"/>
              <a:gd name="connsiteY136" fmla="*/ 336951 h 1445772"/>
              <a:gd name="connsiteX137" fmla="*/ 3704172 w 12192000"/>
              <a:gd name="connsiteY137" fmla="*/ 341162 h 1445772"/>
              <a:gd name="connsiteX138" fmla="*/ 3731339 w 12192000"/>
              <a:gd name="connsiteY138" fmla="*/ 345337 h 1445772"/>
              <a:gd name="connsiteX139" fmla="*/ 3758533 w 12192000"/>
              <a:gd name="connsiteY139" fmla="*/ 349473 h 1445772"/>
              <a:gd name="connsiteX140" fmla="*/ 3785754 w 12192000"/>
              <a:gd name="connsiteY140" fmla="*/ 353565 h 1445772"/>
              <a:gd name="connsiteX141" fmla="*/ 3813004 w 12192000"/>
              <a:gd name="connsiteY141" fmla="*/ 357609 h 1445772"/>
              <a:gd name="connsiteX142" fmla="*/ 3840284 w 12192000"/>
              <a:gd name="connsiteY142" fmla="*/ 361602 h 1445772"/>
              <a:gd name="connsiteX143" fmla="*/ 3867595 w 12192000"/>
              <a:gd name="connsiteY143" fmla="*/ 365540 h 1445772"/>
              <a:gd name="connsiteX144" fmla="*/ 3894940 w 12192000"/>
              <a:gd name="connsiteY144" fmla="*/ 369420 h 1445772"/>
              <a:gd name="connsiteX145" fmla="*/ 3922317 w 12192000"/>
              <a:gd name="connsiteY145" fmla="*/ 373237 h 1445772"/>
              <a:gd name="connsiteX146" fmla="*/ 3949730 w 12192000"/>
              <a:gd name="connsiteY146" fmla="*/ 376989 h 1445772"/>
              <a:gd name="connsiteX147" fmla="*/ 3977181 w 12192000"/>
              <a:gd name="connsiteY147" fmla="*/ 380672 h 1445772"/>
              <a:gd name="connsiteX148" fmla="*/ 4004667 w 12192000"/>
              <a:gd name="connsiteY148" fmla="*/ 384280 h 1445772"/>
              <a:gd name="connsiteX149" fmla="*/ 4032194 w 12192000"/>
              <a:gd name="connsiteY149" fmla="*/ 387811 h 1445772"/>
              <a:gd name="connsiteX150" fmla="*/ 4059761 w 12192000"/>
              <a:gd name="connsiteY150" fmla="*/ 391262 h 1445772"/>
              <a:gd name="connsiteX151" fmla="*/ 4087369 w 12192000"/>
              <a:gd name="connsiteY151" fmla="*/ 394628 h 1445772"/>
              <a:gd name="connsiteX152" fmla="*/ 4115020 w 12192000"/>
              <a:gd name="connsiteY152" fmla="*/ 397906 h 1445772"/>
              <a:gd name="connsiteX153" fmla="*/ 4142715 w 12192000"/>
              <a:gd name="connsiteY153" fmla="*/ 401091 h 1445772"/>
              <a:gd name="connsiteX154" fmla="*/ 4170455 w 12192000"/>
              <a:gd name="connsiteY154" fmla="*/ 404181 h 1445772"/>
              <a:gd name="connsiteX155" fmla="*/ 4198241 w 12192000"/>
              <a:gd name="connsiteY155" fmla="*/ 407172 h 1445772"/>
              <a:gd name="connsiteX156" fmla="*/ 4226074 w 12192000"/>
              <a:gd name="connsiteY156" fmla="*/ 410058 h 1445772"/>
              <a:gd name="connsiteX157" fmla="*/ 4253958 w 12192000"/>
              <a:gd name="connsiteY157" fmla="*/ 412839 h 1445772"/>
              <a:gd name="connsiteX158" fmla="*/ 4281892 w 12192000"/>
              <a:gd name="connsiteY158" fmla="*/ 415508 h 1445772"/>
              <a:gd name="connsiteX159" fmla="*/ 4309875 w 12192000"/>
              <a:gd name="connsiteY159" fmla="*/ 418063 h 1445772"/>
              <a:gd name="connsiteX160" fmla="*/ 4337911 w 12192000"/>
              <a:gd name="connsiteY160" fmla="*/ 420500 h 1445772"/>
              <a:gd name="connsiteX161" fmla="*/ 4366001 w 12192000"/>
              <a:gd name="connsiteY161" fmla="*/ 422814 h 1445772"/>
              <a:gd name="connsiteX162" fmla="*/ 4394148 w 12192000"/>
              <a:gd name="connsiteY162" fmla="*/ 425004 h 1445772"/>
              <a:gd name="connsiteX163" fmla="*/ 4422349 w 12192000"/>
              <a:gd name="connsiteY163" fmla="*/ 427064 h 1445772"/>
              <a:gd name="connsiteX164" fmla="*/ 4450609 w 12192000"/>
              <a:gd name="connsiteY164" fmla="*/ 428990 h 1445772"/>
              <a:gd name="connsiteX165" fmla="*/ 4478926 w 12192000"/>
              <a:gd name="connsiteY165" fmla="*/ 430780 h 1445772"/>
              <a:gd name="connsiteX166" fmla="*/ 4507304 w 12192000"/>
              <a:gd name="connsiteY166" fmla="*/ 432428 h 1445772"/>
              <a:gd name="connsiteX167" fmla="*/ 4535744 w 12192000"/>
              <a:gd name="connsiteY167" fmla="*/ 433933 h 1445772"/>
              <a:gd name="connsiteX168" fmla="*/ 4564244 w 12192000"/>
              <a:gd name="connsiteY168" fmla="*/ 435289 h 1445772"/>
              <a:gd name="connsiteX169" fmla="*/ 4592810 w 12192000"/>
              <a:gd name="connsiteY169" fmla="*/ 436493 h 1445772"/>
              <a:gd name="connsiteX170" fmla="*/ 4621438 w 12192000"/>
              <a:gd name="connsiteY170" fmla="*/ 437542 h 1445772"/>
              <a:gd name="connsiteX171" fmla="*/ 4650133 w 12192000"/>
              <a:gd name="connsiteY171" fmla="*/ 438431 h 1445772"/>
              <a:gd name="connsiteX172" fmla="*/ 4678896 w 12192000"/>
              <a:gd name="connsiteY172" fmla="*/ 439157 h 1445772"/>
              <a:gd name="connsiteX173" fmla="*/ 4707726 w 12192000"/>
              <a:gd name="connsiteY173" fmla="*/ 439715 h 1445772"/>
              <a:gd name="connsiteX174" fmla="*/ 4736624 w 12192000"/>
              <a:gd name="connsiteY174" fmla="*/ 440104 h 1445772"/>
              <a:gd name="connsiteX175" fmla="*/ 4765595 w 12192000"/>
              <a:gd name="connsiteY175" fmla="*/ 440318 h 1445772"/>
              <a:gd name="connsiteX176" fmla="*/ 4823638 w 12192000"/>
              <a:gd name="connsiteY176" fmla="*/ 440209 h 1445772"/>
              <a:gd name="connsiteX177" fmla="*/ 4852947 w 12192000"/>
              <a:gd name="connsiteY177" fmla="*/ 439878 h 1445772"/>
              <a:gd name="connsiteX178" fmla="*/ 4882245 w 12192000"/>
              <a:gd name="connsiteY178" fmla="*/ 439367 h 1445772"/>
              <a:gd name="connsiteX179" fmla="*/ 4911640 w 12192000"/>
              <a:gd name="connsiteY179" fmla="*/ 438680 h 1445772"/>
              <a:gd name="connsiteX180" fmla="*/ 4941131 w 12192000"/>
              <a:gd name="connsiteY180" fmla="*/ 437818 h 1445772"/>
              <a:gd name="connsiteX181" fmla="*/ 4970720 w 12192000"/>
              <a:gd name="connsiteY181" fmla="*/ 436788 h 1445772"/>
              <a:gd name="connsiteX182" fmla="*/ 5000399 w 12192000"/>
              <a:gd name="connsiteY182" fmla="*/ 435591 h 1445772"/>
              <a:gd name="connsiteX183" fmla="*/ 5030166 w 12192000"/>
              <a:gd name="connsiteY183" fmla="*/ 434233 h 1445772"/>
              <a:gd name="connsiteX184" fmla="*/ 5060023 w 12192000"/>
              <a:gd name="connsiteY184" fmla="*/ 432716 h 1445772"/>
              <a:gd name="connsiteX185" fmla="*/ 5089965 w 12192000"/>
              <a:gd name="connsiteY185" fmla="*/ 431045 h 1445772"/>
              <a:gd name="connsiteX186" fmla="*/ 5119986 w 12192000"/>
              <a:gd name="connsiteY186" fmla="*/ 429222 h 1445772"/>
              <a:gd name="connsiteX187" fmla="*/ 5150089 w 12192000"/>
              <a:gd name="connsiteY187" fmla="*/ 427252 h 1445772"/>
              <a:gd name="connsiteX188" fmla="*/ 5180272 w 12192000"/>
              <a:gd name="connsiteY188" fmla="*/ 425140 h 1445772"/>
              <a:gd name="connsiteX189" fmla="*/ 5210529 w 12192000"/>
              <a:gd name="connsiteY189" fmla="*/ 422888 h 1445772"/>
              <a:gd name="connsiteX190" fmla="*/ 5240858 w 12192000"/>
              <a:gd name="connsiteY190" fmla="*/ 420499 h 1445772"/>
              <a:gd name="connsiteX191" fmla="*/ 5271260 w 12192000"/>
              <a:gd name="connsiteY191" fmla="*/ 417979 h 1445772"/>
              <a:gd name="connsiteX192" fmla="*/ 5301729 w 12192000"/>
              <a:gd name="connsiteY192" fmla="*/ 415329 h 1445772"/>
              <a:gd name="connsiteX193" fmla="*/ 5332263 w 12192000"/>
              <a:gd name="connsiteY193" fmla="*/ 412555 h 1445772"/>
              <a:gd name="connsiteX194" fmla="*/ 5362863 w 12192000"/>
              <a:gd name="connsiteY194" fmla="*/ 409660 h 1445772"/>
              <a:gd name="connsiteX195" fmla="*/ 5393523 w 12192000"/>
              <a:gd name="connsiteY195" fmla="*/ 406647 h 1445772"/>
              <a:gd name="connsiteX196" fmla="*/ 5424243 w 12192000"/>
              <a:gd name="connsiteY196" fmla="*/ 403520 h 1445772"/>
              <a:gd name="connsiteX197" fmla="*/ 5455017 w 12192000"/>
              <a:gd name="connsiteY197" fmla="*/ 400283 h 1445772"/>
              <a:gd name="connsiteX198" fmla="*/ 5485849 w 12192000"/>
              <a:gd name="connsiteY198" fmla="*/ 396941 h 1445772"/>
              <a:gd name="connsiteX199" fmla="*/ 5516732 w 12192000"/>
              <a:gd name="connsiteY199" fmla="*/ 393495 h 1445772"/>
              <a:gd name="connsiteX200" fmla="*/ 5547665 w 12192000"/>
              <a:gd name="connsiteY200" fmla="*/ 389950 h 1445772"/>
              <a:gd name="connsiteX201" fmla="*/ 5578645 w 12192000"/>
              <a:gd name="connsiteY201" fmla="*/ 386310 h 1445772"/>
              <a:gd name="connsiteX202" fmla="*/ 5609669 w 12192000"/>
              <a:gd name="connsiteY202" fmla="*/ 382578 h 1445772"/>
              <a:gd name="connsiteX203" fmla="*/ 5640735 w 12192000"/>
              <a:gd name="connsiteY203" fmla="*/ 378758 h 1445772"/>
              <a:gd name="connsiteX204" fmla="*/ 5671844 w 12192000"/>
              <a:gd name="connsiteY204" fmla="*/ 374854 h 1445772"/>
              <a:gd name="connsiteX205" fmla="*/ 5702989 w 12192000"/>
              <a:gd name="connsiteY205" fmla="*/ 370870 h 1445772"/>
              <a:gd name="connsiteX206" fmla="*/ 5734169 w 12192000"/>
              <a:gd name="connsiteY206" fmla="*/ 366807 h 1445772"/>
              <a:gd name="connsiteX207" fmla="*/ 5765382 w 12192000"/>
              <a:gd name="connsiteY207" fmla="*/ 362672 h 1445772"/>
              <a:gd name="connsiteX208" fmla="*/ 5796628 w 12192000"/>
              <a:gd name="connsiteY208" fmla="*/ 358468 h 1445772"/>
              <a:gd name="connsiteX209" fmla="*/ 5827900 w 12192000"/>
              <a:gd name="connsiteY209" fmla="*/ 354197 h 1445772"/>
              <a:gd name="connsiteX210" fmla="*/ 5859198 w 12192000"/>
              <a:gd name="connsiteY210" fmla="*/ 349865 h 1445772"/>
              <a:gd name="connsiteX211" fmla="*/ 5890520 w 12192000"/>
              <a:gd name="connsiteY211" fmla="*/ 345473 h 1445772"/>
              <a:gd name="connsiteX212" fmla="*/ 5921862 w 12192000"/>
              <a:gd name="connsiteY212" fmla="*/ 341027 h 1445772"/>
              <a:gd name="connsiteX213" fmla="*/ 5953225 w 12192000"/>
              <a:gd name="connsiteY213" fmla="*/ 336529 h 1445772"/>
              <a:gd name="connsiteX214" fmla="*/ 5984604 w 12192000"/>
              <a:gd name="connsiteY214" fmla="*/ 331984 h 1445772"/>
              <a:gd name="connsiteX215" fmla="*/ 6015995 w 12192000"/>
              <a:gd name="connsiteY215" fmla="*/ 327394 h 1445772"/>
              <a:gd name="connsiteX216" fmla="*/ 6047398 w 12192000"/>
              <a:gd name="connsiteY216" fmla="*/ 322765 h 1445772"/>
              <a:gd name="connsiteX217" fmla="*/ 6078810 w 12192000"/>
              <a:gd name="connsiteY217" fmla="*/ 318099 h 1445772"/>
              <a:gd name="connsiteX218" fmla="*/ 6110229 w 12192000"/>
              <a:gd name="connsiteY218" fmla="*/ 313400 h 1445772"/>
              <a:gd name="connsiteX219" fmla="*/ 6141653 w 12192000"/>
              <a:gd name="connsiteY219" fmla="*/ 308671 h 1445772"/>
              <a:gd name="connsiteX220" fmla="*/ 6173078 w 12192000"/>
              <a:gd name="connsiteY220" fmla="*/ 303917 h 1445772"/>
              <a:gd name="connsiteX221" fmla="*/ 6204504 w 12192000"/>
              <a:gd name="connsiteY221" fmla="*/ 299141 h 1445772"/>
              <a:gd name="connsiteX222" fmla="*/ 6235926 w 12192000"/>
              <a:gd name="connsiteY222" fmla="*/ 294347 h 1445772"/>
              <a:gd name="connsiteX223" fmla="*/ 6267341 w 12192000"/>
              <a:gd name="connsiteY223" fmla="*/ 289538 h 1445772"/>
              <a:gd name="connsiteX224" fmla="*/ 6298751 w 12192000"/>
              <a:gd name="connsiteY224" fmla="*/ 284717 h 1445772"/>
              <a:gd name="connsiteX225" fmla="*/ 6330149 w 12192000"/>
              <a:gd name="connsiteY225" fmla="*/ 279891 h 1445772"/>
              <a:gd name="connsiteX226" fmla="*/ 6361535 w 12192000"/>
              <a:gd name="connsiteY226" fmla="*/ 275059 h 1445772"/>
              <a:gd name="connsiteX227" fmla="*/ 6392905 w 12192000"/>
              <a:gd name="connsiteY227" fmla="*/ 270228 h 1445772"/>
              <a:gd name="connsiteX228" fmla="*/ 6424258 w 12192000"/>
              <a:gd name="connsiteY228" fmla="*/ 265401 h 1445772"/>
              <a:gd name="connsiteX229" fmla="*/ 6455591 w 12192000"/>
              <a:gd name="connsiteY229" fmla="*/ 260581 h 1445772"/>
              <a:gd name="connsiteX230" fmla="*/ 6486901 w 12192000"/>
              <a:gd name="connsiteY230" fmla="*/ 255771 h 1445772"/>
              <a:gd name="connsiteX231" fmla="*/ 6518188 w 12192000"/>
              <a:gd name="connsiteY231" fmla="*/ 250977 h 1445772"/>
              <a:gd name="connsiteX232" fmla="*/ 6549447 w 12192000"/>
              <a:gd name="connsiteY232" fmla="*/ 246200 h 1445772"/>
              <a:gd name="connsiteX233" fmla="*/ 6580675 w 12192000"/>
              <a:gd name="connsiteY233" fmla="*/ 241446 h 1445772"/>
              <a:gd name="connsiteX234" fmla="*/ 6611872 w 12192000"/>
              <a:gd name="connsiteY234" fmla="*/ 236716 h 1445772"/>
              <a:gd name="connsiteX235" fmla="*/ 6643034 w 12192000"/>
              <a:gd name="connsiteY235" fmla="*/ 232017 h 1445772"/>
              <a:gd name="connsiteX236" fmla="*/ 6674159 w 12192000"/>
              <a:gd name="connsiteY236" fmla="*/ 227350 h 1445772"/>
              <a:gd name="connsiteX237" fmla="*/ 6705245 w 12192000"/>
              <a:gd name="connsiteY237" fmla="*/ 222719 h 1445772"/>
              <a:gd name="connsiteX238" fmla="*/ 6736288 w 12192000"/>
              <a:gd name="connsiteY238" fmla="*/ 218129 h 1445772"/>
              <a:gd name="connsiteX239" fmla="*/ 6767286 w 12192000"/>
              <a:gd name="connsiteY239" fmla="*/ 213582 h 1445772"/>
              <a:gd name="connsiteX240" fmla="*/ 6798238 w 12192000"/>
              <a:gd name="connsiteY240" fmla="*/ 209083 h 1445772"/>
              <a:gd name="connsiteX241" fmla="*/ 6829141 w 12192000"/>
              <a:gd name="connsiteY241" fmla="*/ 204635 h 1445772"/>
              <a:gd name="connsiteX242" fmla="*/ 6859991 w 12192000"/>
              <a:gd name="connsiteY242" fmla="*/ 200242 h 1445772"/>
              <a:gd name="connsiteX243" fmla="*/ 6890787 w 12192000"/>
              <a:gd name="connsiteY243" fmla="*/ 195907 h 1445772"/>
              <a:gd name="connsiteX244" fmla="*/ 6921527 w 12192000"/>
              <a:gd name="connsiteY244" fmla="*/ 191634 h 1445772"/>
              <a:gd name="connsiteX245" fmla="*/ 6952207 w 12192000"/>
              <a:gd name="connsiteY245" fmla="*/ 187426 h 1445772"/>
              <a:gd name="connsiteX246" fmla="*/ 6982826 w 12192000"/>
              <a:gd name="connsiteY246" fmla="*/ 183288 h 1445772"/>
              <a:gd name="connsiteX247" fmla="*/ 7013379 w 12192000"/>
              <a:gd name="connsiteY247" fmla="*/ 179222 h 1445772"/>
              <a:gd name="connsiteX248" fmla="*/ 7043865 w 12192000"/>
              <a:gd name="connsiteY248" fmla="*/ 175234 h 1445772"/>
              <a:gd name="connsiteX249" fmla="*/ 7074285 w 12192000"/>
              <a:gd name="connsiteY249" fmla="*/ 171325 h 1445772"/>
              <a:gd name="connsiteX250" fmla="*/ 7104630 w 12192000"/>
              <a:gd name="connsiteY250" fmla="*/ 167501 h 1445772"/>
              <a:gd name="connsiteX251" fmla="*/ 7134901 w 12192000"/>
              <a:gd name="connsiteY251" fmla="*/ 163763 h 1445772"/>
              <a:gd name="connsiteX252" fmla="*/ 7165096 w 12192000"/>
              <a:gd name="connsiteY252" fmla="*/ 160117 h 1445772"/>
              <a:gd name="connsiteX253" fmla="*/ 7195211 w 12192000"/>
              <a:gd name="connsiteY253" fmla="*/ 156565 h 1445772"/>
              <a:gd name="connsiteX254" fmla="*/ 7225245 w 12192000"/>
              <a:gd name="connsiteY254" fmla="*/ 153112 h 1445772"/>
              <a:gd name="connsiteX255" fmla="*/ 7255194 w 12192000"/>
              <a:gd name="connsiteY255" fmla="*/ 149761 h 1445772"/>
              <a:gd name="connsiteX256" fmla="*/ 7285057 w 12192000"/>
              <a:gd name="connsiteY256" fmla="*/ 146514 h 1445772"/>
              <a:gd name="connsiteX257" fmla="*/ 7314830 w 12192000"/>
              <a:gd name="connsiteY257" fmla="*/ 143379 h 1445772"/>
              <a:gd name="connsiteX258" fmla="*/ 7344512 w 12192000"/>
              <a:gd name="connsiteY258" fmla="*/ 140355 h 1445772"/>
              <a:gd name="connsiteX259" fmla="*/ 7374099 w 12192000"/>
              <a:gd name="connsiteY259" fmla="*/ 137447 h 1445772"/>
              <a:gd name="connsiteX260" fmla="*/ 7403589 w 12192000"/>
              <a:gd name="connsiteY260" fmla="*/ 134660 h 1445772"/>
              <a:gd name="connsiteX261" fmla="*/ 7432979 w 12192000"/>
              <a:gd name="connsiteY261" fmla="*/ 131996 h 1445772"/>
              <a:gd name="connsiteX262" fmla="*/ 7462267 w 12192000"/>
              <a:gd name="connsiteY262" fmla="*/ 129459 h 1445772"/>
              <a:gd name="connsiteX263" fmla="*/ 7491452 w 12192000"/>
              <a:gd name="connsiteY263" fmla="*/ 127054 h 1445772"/>
              <a:gd name="connsiteX264" fmla="*/ 7520528 w 12192000"/>
              <a:gd name="connsiteY264" fmla="*/ 124782 h 1445772"/>
              <a:gd name="connsiteX265" fmla="*/ 7549494 w 12192000"/>
              <a:gd name="connsiteY265" fmla="*/ 122648 h 1445772"/>
              <a:gd name="connsiteX266" fmla="*/ 7578351 w 12192000"/>
              <a:gd name="connsiteY266" fmla="*/ 120657 h 1445772"/>
              <a:gd name="connsiteX267" fmla="*/ 7607091 w 12192000"/>
              <a:gd name="connsiteY267" fmla="*/ 118810 h 1445772"/>
              <a:gd name="connsiteX268" fmla="*/ 7635714 w 12192000"/>
              <a:gd name="connsiteY268" fmla="*/ 117112 h 1445772"/>
              <a:gd name="connsiteX269" fmla="*/ 7664218 w 12192000"/>
              <a:gd name="connsiteY269" fmla="*/ 115567 h 1445772"/>
              <a:gd name="connsiteX270" fmla="*/ 7692599 w 12192000"/>
              <a:gd name="connsiteY270" fmla="*/ 114176 h 1445772"/>
              <a:gd name="connsiteX271" fmla="*/ 7720855 w 12192000"/>
              <a:gd name="connsiteY271" fmla="*/ 112946 h 1445772"/>
              <a:gd name="connsiteX272" fmla="*/ 7748983 w 12192000"/>
              <a:gd name="connsiteY272" fmla="*/ 111879 h 1445772"/>
              <a:gd name="connsiteX273" fmla="*/ 7776983 w 12192000"/>
              <a:gd name="connsiteY273" fmla="*/ 110978 h 1445772"/>
              <a:gd name="connsiteX274" fmla="*/ 7804847 w 12192000"/>
              <a:gd name="connsiteY274" fmla="*/ 110247 h 1445772"/>
              <a:gd name="connsiteX275" fmla="*/ 7860291 w 12192000"/>
              <a:gd name="connsiteY275" fmla="*/ 109309 h 1445772"/>
              <a:gd name="connsiteX276" fmla="*/ 7887602 w 12192000"/>
              <a:gd name="connsiteY276" fmla="*/ 109113 h 1445772"/>
              <a:gd name="connsiteX277" fmla="*/ 7914853 w 12192000"/>
              <a:gd name="connsiteY277" fmla="*/ 109101 h 1445772"/>
              <a:gd name="connsiteX278" fmla="*/ 7941935 w 12192000"/>
              <a:gd name="connsiteY278" fmla="*/ 109270 h 1445772"/>
              <a:gd name="connsiteX279" fmla="*/ 7968845 w 12192000"/>
              <a:gd name="connsiteY279" fmla="*/ 109616 h 1445772"/>
              <a:gd name="connsiteX280" fmla="*/ 7995594 w 12192000"/>
              <a:gd name="connsiteY280" fmla="*/ 110135 h 1445772"/>
              <a:gd name="connsiteX281" fmla="*/ 8022184 w 12192000"/>
              <a:gd name="connsiteY281" fmla="*/ 110824 h 1445772"/>
              <a:gd name="connsiteX282" fmla="*/ 8048616 w 12192000"/>
              <a:gd name="connsiteY282" fmla="*/ 111677 h 1445772"/>
              <a:gd name="connsiteX283" fmla="*/ 8074897 w 12192000"/>
              <a:gd name="connsiteY283" fmla="*/ 112693 h 1445772"/>
              <a:gd name="connsiteX284" fmla="*/ 8101031 w 12192000"/>
              <a:gd name="connsiteY284" fmla="*/ 113866 h 1445772"/>
              <a:gd name="connsiteX285" fmla="*/ 8127021 w 12192000"/>
              <a:gd name="connsiteY285" fmla="*/ 115193 h 1445772"/>
              <a:gd name="connsiteX286" fmla="*/ 8152869 w 12192000"/>
              <a:gd name="connsiteY286" fmla="*/ 116670 h 1445772"/>
              <a:gd name="connsiteX287" fmla="*/ 8178584 w 12192000"/>
              <a:gd name="connsiteY287" fmla="*/ 118294 h 1445772"/>
              <a:gd name="connsiteX288" fmla="*/ 8204169 w 12192000"/>
              <a:gd name="connsiteY288" fmla="*/ 120060 h 1445772"/>
              <a:gd name="connsiteX289" fmla="*/ 8229625 w 12192000"/>
              <a:gd name="connsiteY289" fmla="*/ 121965 h 1445772"/>
              <a:gd name="connsiteX290" fmla="*/ 8254958 w 12192000"/>
              <a:gd name="connsiteY290" fmla="*/ 124005 h 1445772"/>
              <a:gd name="connsiteX291" fmla="*/ 8280173 w 12192000"/>
              <a:gd name="connsiteY291" fmla="*/ 126177 h 1445772"/>
              <a:gd name="connsiteX292" fmla="*/ 8305269 w 12192000"/>
              <a:gd name="connsiteY292" fmla="*/ 128474 h 1445772"/>
              <a:gd name="connsiteX293" fmla="*/ 8330257 w 12192000"/>
              <a:gd name="connsiteY293" fmla="*/ 130896 h 1445772"/>
              <a:gd name="connsiteX294" fmla="*/ 8355139 w 12192000"/>
              <a:gd name="connsiteY294" fmla="*/ 133438 h 1445772"/>
              <a:gd name="connsiteX295" fmla="*/ 8379915 w 12192000"/>
              <a:gd name="connsiteY295" fmla="*/ 136094 h 1445772"/>
              <a:gd name="connsiteX296" fmla="*/ 8404593 w 12192000"/>
              <a:gd name="connsiteY296" fmla="*/ 138863 h 1445772"/>
              <a:gd name="connsiteX297" fmla="*/ 8429177 w 12192000"/>
              <a:gd name="connsiteY297" fmla="*/ 141741 h 1445772"/>
              <a:gd name="connsiteX298" fmla="*/ 8453669 w 12192000"/>
              <a:gd name="connsiteY298" fmla="*/ 144723 h 1445772"/>
              <a:gd name="connsiteX299" fmla="*/ 8478075 w 12192000"/>
              <a:gd name="connsiteY299" fmla="*/ 147806 h 1445772"/>
              <a:gd name="connsiteX300" fmla="*/ 8502398 w 12192000"/>
              <a:gd name="connsiteY300" fmla="*/ 150985 h 1445772"/>
              <a:gd name="connsiteX301" fmla="*/ 8526640 w 12192000"/>
              <a:gd name="connsiteY301" fmla="*/ 154257 h 1445772"/>
              <a:gd name="connsiteX302" fmla="*/ 8550808 w 12192000"/>
              <a:gd name="connsiteY302" fmla="*/ 157618 h 1445772"/>
              <a:gd name="connsiteX303" fmla="*/ 8574905 w 12192000"/>
              <a:gd name="connsiteY303" fmla="*/ 161065 h 1445772"/>
              <a:gd name="connsiteX304" fmla="*/ 8598934 w 12192000"/>
              <a:gd name="connsiteY304" fmla="*/ 164593 h 1445772"/>
              <a:gd name="connsiteX305" fmla="*/ 8622901 w 12192000"/>
              <a:gd name="connsiteY305" fmla="*/ 168199 h 1445772"/>
              <a:gd name="connsiteX306" fmla="*/ 8646808 w 12192000"/>
              <a:gd name="connsiteY306" fmla="*/ 171879 h 1445772"/>
              <a:gd name="connsiteX307" fmla="*/ 8670660 w 12192000"/>
              <a:gd name="connsiteY307" fmla="*/ 175629 h 1445772"/>
              <a:gd name="connsiteX308" fmla="*/ 8694461 w 12192000"/>
              <a:gd name="connsiteY308" fmla="*/ 179445 h 1445772"/>
              <a:gd name="connsiteX309" fmla="*/ 8718214 w 12192000"/>
              <a:gd name="connsiteY309" fmla="*/ 183323 h 1445772"/>
              <a:gd name="connsiteX310" fmla="*/ 8741922 w 12192000"/>
              <a:gd name="connsiteY310" fmla="*/ 187260 h 1445772"/>
              <a:gd name="connsiteX311" fmla="*/ 8765592 w 12192000"/>
              <a:gd name="connsiteY311" fmla="*/ 191252 h 1445772"/>
              <a:gd name="connsiteX312" fmla="*/ 8789228 w 12192000"/>
              <a:gd name="connsiteY312" fmla="*/ 195294 h 1445772"/>
              <a:gd name="connsiteX313" fmla="*/ 8812830 w 12192000"/>
              <a:gd name="connsiteY313" fmla="*/ 199383 h 1445772"/>
              <a:gd name="connsiteX314" fmla="*/ 8836405 w 12192000"/>
              <a:gd name="connsiteY314" fmla="*/ 203516 h 1445772"/>
              <a:gd name="connsiteX315" fmla="*/ 8859956 w 12192000"/>
              <a:gd name="connsiteY315" fmla="*/ 207687 h 1445772"/>
              <a:gd name="connsiteX316" fmla="*/ 8883488 w 12192000"/>
              <a:gd name="connsiteY316" fmla="*/ 211895 h 1445772"/>
              <a:gd name="connsiteX317" fmla="*/ 8907002 w 12192000"/>
              <a:gd name="connsiteY317" fmla="*/ 216133 h 1445772"/>
              <a:gd name="connsiteX318" fmla="*/ 8930506 w 12192000"/>
              <a:gd name="connsiteY318" fmla="*/ 220399 h 1445772"/>
              <a:gd name="connsiteX319" fmla="*/ 8954000 w 12192000"/>
              <a:gd name="connsiteY319" fmla="*/ 224689 h 1445772"/>
              <a:gd name="connsiteX320" fmla="*/ 8977491 w 12192000"/>
              <a:gd name="connsiteY320" fmla="*/ 229000 h 1445772"/>
              <a:gd name="connsiteX321" fmla="*/ 9000980 w 12192000"/>
              <a:gd name="connsiteY321" fmla="*/ 233326 h 1445772"/>
              <a:gd name="connsiteX322" fmla="*/ 9024473 w 12192000"/>
              <a:gd name="connsiteY322" fmla="*/ 237664 h 1445772"/>
              <a:gd name="connsiteX323" fmla="*/ 9047975 w 12192000"/>
              <a:gd name="connsiteY323" fmla="*/ 242010 h 1445772"/>
              <a:gd name="connsiteX324" fmla="*/ 9071488 w 12192000"/>
              <a:gd name="connsiteY324" fmla="*/ 246361 h 1445772"/>
              <a:gd name="connsiteX325" fmla="*/ 9095014 w 12192000"/>
              <a:gd name="connsiteY325" fmla="*/ 250713 h 1445772"/>
              <a:gd name="connsiteX326" fmla="*/ 9118560 w 12192000"/>
              <a:gd name="connsiteY326" fmla="*/ 255060 h 1445772"/>
              <a:gd name="connsiteX327" fmla="*/ 9142129 w 12192000"/>
              <a:gd name="connsiteY327" fmla="*/ 259401 h 1445772"/>
              <a:gd name="connsiteX328" fmla="*/ 9165727 w 12192000"/>
              <a:gd name="connsiteY328" fmla="*/ 263730 h 1445772"/>
              <a:gd name="connsiteX329" fmla="*/ 9189352 w 12192000"/>
              <a:gd name="connsiteY329" fmla="*/ 268044 h 1445772"/>
              <a:gd name="connsiteX330" fmla="*/ 9213015 w 12192000"/>
              <a:gd name="connsiteY330" fmla="*/ 272339 h 1445772"/>
              <a:gd name="connsiteX331" fmla="*/ 9236714 w 12192000"/>
              <a:gd name="connsiteY331" fmla="*/ 276611 h 1445772"/>
              <a:gd name="connsiteX332" fmla="*/ 9260457 w 12192000"/>
              <a:gd name="connsiteY332" fmla="*/ 280856 h 1445772"/>
              <a:gd name="connsiteX333" fmla="*/ 9284246 w 12192000"/>
              <a:gd name="connsiteY333" fmla="*/ 285071 h 1445772"/>
              <a:gd name="connsiteX334" fmla="*/ 9308084 w 12192000"/>
              <a:gd name="connsiteY334" fmla="*/ 289249 h 1445772"/>
              <a:gd name="connsiteX335" fmla="*/ 9331978 w 12192000"/>
              <a:gd name="connsiteY335" fmla="*/ 293391 h 1445772"/>
              <a:gd name="connsiteX336" fmla="*/ 9355929 w 12192000"/>
              <a:gd name="connsiteY336" fmla="*/ 297489 h 1445772"/>
              <a:gd name="connsiteX337" fmla="*/ 9379941 w 12192000"/>
              <a:gd name="connsiteY337" fmla="*/ 301540 h 1445772"/>
              <a:gd name="connsiteX338" fmla="*/ 9404019 w 12192000"/>
              <a:gd name="connsiteY338" fmla="*/ 305541 h 1445772"/>
              <a:gd name="connsiteX339" fmla="*/ 9428166 w 12192000"/>
              <a:gd name="connsiteY339" fmla="*/ 309487 h 1445772"/>
              <a:gd name="connsiteX340" fmla="*/ 9452388 w 12192000"/>
              <a:gd name="connsiteY340" fmla="*/ 313375 h 1445772"/>
              <a:gd name="connsiteX341" fmla="*/ 9476686 w 12192000"/>
              <a:gd name="connsiteY341" fmla="*/ 317201 h 1445772"/>
              <a:gd name="connsiteX342" fmla="*/ 9501066 w 12192000"/>
              <a:gd name="connsiteY342" fmla="*/ 320960 h 1445772"/>
              <a:gd name="connsiteX343" fmla="*/ 9525530 w 12192000"/>
              <a:gd name="connsiteY343" fmla="*/ 324648 h 1445772"/>
              <a:gd name="connsiteX344" fmla="*/ 9550082 w 12192000"/>
              <a:gd name="connsiteY344" fmla="*/ 328263 h 1445772"/>
              <a:gd name="connsiteX345" fmla="*/ 9574727 w 12192000"/>
              <a:gd name="connsiteY345" fmla="*/ 331799 h 1445772"/>
              <a:gd name="connsiteX346" fmla="*/ 9599469 w 12192000"/>
              <a:gd name="connsiteY346" fmla="*/ 335253 h 1445772"/>
              <a:gd name="connsiteX347" fmla="*/ 9624311 w 12192000"/>
              <a:gd name="connsiteY347" fmla="*/ 338620 h 1445772"/>
              <a:gd name="connsiteX348" fmla="*/ 9649257 w 12192000"/>
              <a:gd name="connsiteY348" fmla="*/ 341898 h 1445772"/>
              <a:gd name="connsiteX349" fmla="*/ 9674309 w 12192000"/>
              <a:gd name="connsiteY349" fmla="*/ 345081 h 1445772"/>
              <a:gd name="connsiteX350" fmla="*/ 9699475 w 12192000"/>
              <a:gd name="connsiteY350" fmla="*/ 348167 h 1445772"/>
              <a:gd name="connsiteX351" fmla="*/ 9724754 w 12192000"/>
              <a:gd name="connsiteY351" fmla="*/ 351150 h 1445772"/>
              <a:gd name="connsiteX352" fmla="*/ 9750155 w 12192000"/>
              <a:gd name="connsiteY352" fmla="*/ 354027 h 1445772"/>
              <a:gd name="connsiteX353" fmla="*/ 9775677 w 12192000"/>
              <a:gd name="connsiteY353" fmla="*/ 356794 h 1445772"/>
              <a:gd name="connsiteX354" fmla="*/ 9801327 w 12192000"/>
              <a:gd name="connsiteY354" fmla="*/ 359447 h 1445772"/>
              <a:gd name="connsiteX355" fmla="*/ 9827107 w 12192000"/>
              <a:gd name="connsiteY355" fmla="*/ 361982 h 1445772"/>
              <a:gd name="connsiteX356" fmla="*/ 9853021 w 12192000"/>
              <a:gd name="connsiteY356" fmla="*/ 364395 h 1445772"/>
              <a:gd name="connsiteX357" fmla="*/ 9879073 w 12192000"/>
              <a:gd name="connsiteY357" fmla="*/ 366682 h 1445772"/>
              <a:gd name="connsiteX358" fmla="*/ 9905268 w 12192000"/>
              <a:gd name="connsiteY358" fmla="*/ 368840 h 1445772"/>
              <a:gd name="connsiteX359" fmla="*/ 9931608 w 12192000"/>
              <a:gd name="connsiteY359" fmla="*/ 370863 h 1445772"/>
              <a:gd name="connsiteX360" fmla="*/ 9958096 w 12192000"/>
              <a:gd name="connsiteY360" fmla="*/ 372748 h 1445772"/>
              <a:gd name="connsiteX361" fmla="*/ 9984738 w 12192000"/>
              <a:gd name="connsiteY361" fmla="*/ 374492 h 1445772"/>
              <a:gd name="connsiteX362" fmla="*/ 10011538 w 12192000"/>
              <a:gd name="connsiteY362" fmla="*/ 376090 h 1445772"/>
              <a:gd name="connsiteX363" fmla="*/ 10038498 w 12192000"/>
              <a:gd name="connsiteY363" fmla="*/ 377537 h 1445772"/>
              <a:gd name="connsiteX364" fmla="*/ 10065621 w 12192000"/>
              <a:gd name="connsiteY364" fmla="*/ 378832 h 1445772"/>
              <a:gd name="connsiteX365" fmla="*/ 10092913 w 12192000"/>
              <a:gd name="connsiteY365" fmla="*/ 379968 h 1445772"/>
              <a:gd name="connsiteX366" fmla="*/ 10120377 w 12192000"/>
              <a:gd name="connsiteY366" fmla="*/ 380944 h 1445772"/>
              <a:gd name="connsiteX367" fmla="*/ 10148015 w 12192000"/>
              <a:gd name="connsiteY367" fmla="*/ 381753 h 1445772"/>
              <a:gd name="connsiteX368" fmla="*/ 10175833 w 12192000"/>
              <a:gd name="connsiteY368" fmla="*/ 382393 h 1445772"/>
              <a:gd name="connsiteX369" fmla="*/ 10203835 w 12192000"/>
              <a:gd name="connsiteY369" fmla="*/ 382860 h 1445772"/>
              <a:gd name="connsiteX370" fmla="*/ 10232023 w 12192000"/>
              <a:gd name="connsiteY370" fmla="*/ 383149 h 1445772"/>
              <a:gd name="connsiteX371" fmla="*/ 10260400 w 12192000"/>
              <a:gd name="connsiteY371" fmla="*/ 383256 h 1445772"/>
              <a:gd name="connsiteX372" fmla="*/ 10288973 w 12192000"/>
              <a:gd name="connsiteY372" fmla="*/ 383179 h 1445772"/>
              <a:gd name="connsiteX373" fmla="*/ 10317741 w 12192000"/>
              <a:gd name="connsiteY373" fmla="*/ 382912 h 1445772"/>
              <a:gd name="connsiteX374" fmla="*/ 10375772 w 12192000"/>
              <a:gd name="connsiteY374" fmla="*/ 381799 h 1445772"/>
              <a:gd name="connsiteX375" fmla="*/ 10404919 w 12192000"/>
              <a:gd name="connsiteY375" fmla="*/ 380934 h 1445772"/>
              <a:gd name="connsiteX376" fmla="*/ 10433339 w 12192000"/>
              <a:gd name="connsiteY376" fmla="*/ 379871 h 1445772"/>
              <a:gd name="connsiteX377" fmla="*/ 10461178 w 12192000"/>
              <a:gd name="connsiteY377" fmla="*/ 378610 h 1445772"/>
              <a:gd name="connsiteX378" fmla="*/ 10488446 w 12192000"/>
              <a:gd name="connsiteY378" fmla="*/ 377153 h 1445772"/>
              <a:gd name="connsiteX379" fmla="*/ 10515162 w 12192000"/>
              <a:gd name="connsiteY379" fmla="*/ 375507 h 1445772"/>
              <a:gd name="connsiteX380" fmla="*/ 10541335 w 12192000"/>
              <a:gd name="connsiteY380" fmla="*/ 373675 h 1445772"/>
              <a:gd name="connsiteX381" fmla="*/ 10566979 w 12192000"/>
              <a:gd name="connsiteY381" fmla="*/ 371661 h 1445772"/>
              <a:gd name="connsiteX382" fmla="*/ 10592107 w 12192000"/>
              <a:gd name="connsiteY382" fmla="*/ 369470 h 1445772"/>
              <a:gd name="connsiteX383" fmla="*/ 10616730 w 12192000"/>
              <a:gd name="connsiteY383" fmla="*/ 367105 h 1445772"/>
              <a:gd name="connsiteX384" fmla="*/ 10640864 w 12192000"/>
              <a:gd name="connsiteY384" fmla="*/ 364571 h 1445772"/>
              <a:gd name="connsiteX385" fmla="*/ 10664515 w 12192000"/>
              <a:gd name="connsiteY385" fmla="*/ 361871 h 1445772"/>
              <a:gd name="connsiteX386" fmla="*/ 10687703 w 12192000"/>
              <a:gd name="connsiteY386" fmla="*/ 359013 h 1445772"/>
              <a:gd name="connsiteX387" fmla="*/ 10710437 w 12192000"/>
              <a:gd name="connsiteY387" fmla="*/ 355996 h 1445772"/>
              <a:gd name="connsiteX388" fmla="*/ 10732732 w 12192000"/>
              <a:gd name="connsiteY388" fmla="*/ 352828 h 1445772"/>
              <a:gd name="connsiteX389" fmla="*/ 10754599 w 12192000"/>
              <a:gd name="connsiteY389" fmla="*/ 349513 h 1445772"/>
              <a:gd name="connsiteX390" fmla="*/ 10776050 w 12192000"/>
              <a:gd name="connsiteY390" fmla="*/ 346053 h 1445772"/>
              <a:gd name="connsiteX391" fmla="*/ 10797093 w 12192000"/>
              <a:gd name="connsiteY391" fmla="*/ 342455 h 1445772"/>
              <a:gd name="connsiteX392" fmla="*/ 10817751 w 12192000"/>
              <a:gd name="connsiteY392" fmla="*/ 338722 h 1445772"/>
              <a:gd name="connsiteX393" fmla="*/ 10838029 w 12192000"/>
              <a:gd name="connsiteY393" fmla="*/ 334859 h 1445772"/>
              <a:gd name="connsiteX394" fmla="*/ 10857939 w 12192000"/>
              <a:gd name="connsiteY394" fmla="*/ 330870 h 1445772"/>
              <a:gd name="connsiteX395" fmla="*/ 10877497 w 12192000"/>
              <a:gd name="connsiteY395" fmla="*/ 326760 h 1445772"/>
              <a:gd name="connsiteX396" fmla="*/ 10896714 w 12192000"/>
              <a:gd name="connsiteY396" fmla="*/ 322533 h 1445772"/>
              <a:gd name="connsiteX397" fmla="*/ 10915604 w 12192000"/>
              <a:gd name="connsiteY397" fmla="*/ 318195 h 1445772"/>
              <a:gd name="connsiteX398" fmla="*/ 10934177 w 12192000"/>
              <a:gd name="connsiteY398" fmla="*/ 313749 h 1445772"/>
              <a:gd name="connsiteX399" fmla="*/ 10952443 w 12192000"/>
              <a:gd name="connsiteY399" fmla="*/ 309199 h 1445772"/>
              <a:gd name="connsiteX400" fmla="*/ 10970421 w 12192000"/>
              <a:gd name="connsiteY400" fmla="*/ 304552 h 1445772"/>
              <a:gd name="connsiteX401" fmla="*/ 10988118 w 12192000"/>
              <a:gd name="connsiteY401" fmla="*/ 299810 h 1445772"/>
              <a:gd name="connsiteX402" fmla="*/ 11005550 w 12192000"/>
              <a:gd name="connsiteY402" fmla="*/ 294979 h 1445772"/>
              <a:gd name="connsiteX403" fmla="*/ 11022727 w 12192000"/>
              <a:gd name="connsiteY403" fmla="*/ 290065 h 1445772"/>
              <a:gd name="connsiteX404" fmla="*/ 11039664 w 12192000"/>
              <a:gd name="connsiteY404" fmla="*/ 285070 h 1445772"/>
              <a:gd name="connsiteX405" fmla="*/ 11056371 w 12192000"/>
              <a:gd name="connsiteY405" fmla="*/ 280001 h 1445772"/>
              <a:gd name="connsiteX406" fmla="*/ 11072862 w 12192000"/>
              <a:gd name="connsiteY406" fmla="*/ 274860 h 1445772"/>
              <a:gd name="connsiteX407" fmla="*/ 11089148 w 12192000"/>
              <a:gd name="connsiteY407" fmla="*/ 269655 h 1445772"/>
              <a:gd name="connsiteX408" fmla="*/ 11105246 w 12192000"/>
              <a:gd name="connsiteY408" fmla="*/ 264388 h 1445772"/>
              <a:gd name="connsiteX409" fmla="*/ 11121163 w 12192000"/>
              <a:gd name="connsiteY409" fmla="*/ 259065 h 1445772"/>
              <a:gd name="connsiteX410" fmla="*/ 11136918 w 12192000"/>
              <a:gd name="connsiteY410" fmla="*/ 253690 h 1445772"/>
              <a:gd name="connsiteX411" fmla="*/ 11152519 w 12192000"/>
              <a:gd name="connsiteY411" fmla="*/ 248268 h 1445772"/>
              <a:gd name="connsiteX412" fmla="*/ 11167979 w 12192000"/>
              <a:gd name="connsiteY412" fmla="*/ 242804 h 1445772"/>
              <a:gd name="connsiteX413" fmla="*/ 11183313 w 12192000"/>
              <a:gd name="connsiteY413" fmla="*/ 237302 h 1445772"/>
              <a:gd name="connsiteX414" fmla="*/ 11198536 w 12192000"/>
              <a:gd name="connsiteY414" fmla="*/ 231765 h 1445772"/>
              <a:gd name="connsiteX415" fmla="*/ 11213655 w 12192000"/>
              <a:gd name="connsiteY415" fmla="*/ 226201 h 1445772"/>
              <a:gd name="connsiteX416" fmla="*/ 11228688 w 12192000"/>
              <a:gd name="connsiteY416" fmla="*/ 220612 h 1445772"/>
              <a:gd name="connsiteX417" fmla="*/ 11243643 w 12192000"/>
              <a:gd name="connsiteY417" fmla="*/ 215003 h 1445772"/>
              <a:gd name="connsiteX418" fmla="*/ 11258540 w 12192000"/>
              <a:gd name="connsiteY418" fmla="*/ 209378 h 1445772"/>
              <a:gd name="connsiteX419" fmla="*/ 11273385 w 12192000"/>
              <a:gd name="connsiteY419" fmla="*/ 203742 h 1445772"/>
              <a:gd name="connsiteX420" fmla="*/ 11288196 w 12192000"/>
              <a:gd name="connsiteY420" fmla="*/ 198100 h 1445772"/>
              <a:gd name="connsiteX421" fmla="*/ 11302985 w 12192000"/>
              <a:gd name="connsiteY421" fmla="*/ 192456 h 1445772"/>
              <a:gd name="connsiteX422" fmla="*/ 11317765 w 12192000"/>
              <a:gd name="connsiteY422" fmla="*/ 186812 h 1445772"/>
              <a:gd name="connsiteX423" fmla="*/ 11332547 w 12192000"/>
              <a:gd name="connsiteY423" fmla="*/ 181175 h 1445772"/>
              <a:gd name="connsiteX424" fmla="*/ 11347348 w 12192000"/>
              <a:gd name="connsiteY424" fmla="*/ 175547 h 1445772"/>
              <a:gd name="connsiteX425" fmla="*/ 11362176 w 12192000"/>
              <a:gd name="connsiteY425" fmla="*/ 169935 h 1445772"/>
              <a:gd name="connsiteX426" fmla="*/ 11377049 w 12192000"/>
              <a:gd name="connsiteY426" fmla="*/ 164341 h 1445772"/>
              <a:gd name="connsiteX427" fmla="*/ 11391980 w 12192000"/>
              <a:gd name="connsiteY427" fmla="*/ 158769 h 1445772"/>
              <a:gd name="connsiteX428" fmla="*/ 11406980 w 12192000"/>
              <a:gd name="connsiteY428" fmla="*/ 153224 h 1445772"/>
              <a:gd name="connsiteX429" fmla="*/ 11422064 w 12192000"/>
              <a:gd name="connsiteY429" fmla="*/ 147710 h 1445772"/>
              <a:gd name="connsiteX430" fmla="*/ 11437246 w 12192000"/>
              <a:gd name="connsiteY430" fmla="*/ 142230 h 1445772"/>
              <a:gd name="connsiteX431" fmla="*/ 11452535 w 12192000"/>
              <a:gd name="connsiteY431" fmla="*/ 136789 h 1445772"/>
              <a:gd name="connsiteX432" fmla="*/ 11467950 w 12192000"/>
              <a:gd name="connsiteY432" fmla="*/ 131391 h 1445772"/>
              <a:gd name="connsiteX433" fmla="*/ 11483502 w 12192000"/>
              <a:gd name="connsiteY433" fmla="*/ 126039 h 1445772"/>
              <a:gd name="connsiteX434" fmla="*/ 11499205 w 12192000"/>
              <a:gd name="connsiteY434" fmla="*/ 120737 h 1445772"/>
              <a:gd name="connsiteX435" fmla="*/ 11515070 w 12192000"/>
              <a:gd name="connsiteY435" fmla="*/ 115490 h 1445772"/>
              <a:gd name="connsiteX436" fmla="*/ 11531114 w 12192000"/>
              <a:gd name="connsiteY436" fmla="*/ 110301 h 1445772"/>
              <a:gd name="connsiteX437" fmla="*/ 11547351 w 12192000"/>
              <a:gd name="connsiteY437" fmla="*/ 105175 h 1445772"/>
              <a:gd name="connsiteX438" fmla="*/ 11563791 w 12192000"/>
              <a:gd name="connsiteY438" fmla="*/ 100113 h 1445772"/>
              <a:gd name="connsiteX439" fmla="*/ 11580451 w 12192000"/>
              <a:gd name="connsiteY439" fmla="*/ 95123 h 1445772"/>
              <a:gd name="connsiteX440" fmla="*/ 11597340 w 12192000"/>
              <a:gd name="connsiteY440" fmla="*/ 90206 h 1445772"/>
              <a:gd name="connsiteX441" fmla="*/ 11614479 w 12192000"/>
              <a:gd name="connsiteY441" fmla="*/ 85366 h 1445772"/>
              <a:gd name="connsiteX442" fmla="*/ 11631876 w 12192000"/>
              <a:gd name="connsiteY442" fmla="*/ 80608 h 1445772"/>
              <a:gd name="connsiteX443" fmla="*/ 11649546 w 12192000"/>
              <a:gd name="connsiteY443" fmla="*/ 75935 h 1445772"/>
              <a:gd name="connsiteX444" fmla="*/ 11667504 w 12192000"/>
              <a:gd name="connsiteY444" fmla="*/ 71353 h 1445772"/>
              <a:gd name="connsiteX445" fmla="*/ 11685763 w 12192000"/>
              <a:gd name="connsiteY445" fmla="*/ 66863 h 1445772"/>
              <a:gd name="connsiteX446" fmla="*/ 11704337 w 12192000"/>
              <a:gd name="connsiteY446" fmla="*/ 62471 h 1445772"/>
              <a:gd name="connsiteX447" fmla="*/ 11723241 w 12192000"/>
              <a:gd name="connsiteY447" fmla="*/ 58179 h 1445772"/>
              <a:gd name="connsiteX448" fmla="*/ 11742485 w 12192000"/>
              <a:gd name="connsiteY448" fmla="*/ 53994 h 1445772"/>
              <a:gd name="connsiteX449" fmla="*/ 11762088 w 12192000"/>
              <a:gd name="connsiteY449" fmla="*/ 49918 h 1445772"/>
              <a:gd name="connsiteX450" fmla="*/ 11782058 w 12192000"/>
              <a:gd name="connsiteY450" fmla="*/ 45955 h 1445772"/>
              <a:gd name="connsiteX451" fmla="*/ 11802416 w 12192000"/>
              <a:gd name="connsiteY451" fmla="*/ 42110 h 1445772"/>
              <a:gd name="connsiteX452" fmla="*/ 11823168 w 12192000"/>
              <a:gd name="connsiteY452" fmla="*/ 38387 h 1445772"/>
              <a:gd name="connsiteX453" fmla="*/ 11844334 w 12192000"/>
              <a:gd name="connsiteY453" fmla="*/ 34789 h 1445772"/>
              <a:gd name="connsiteX454" fmla="*/ 11865925 w 12192000"/>
              <a:gd name="connsiteY454" fmla="*/ 31322 h 1445772"/>
              <a:gd name="connsiteX455" fmla="*/ 11887953 w 12192000"/>
              <a:gd name="connsiteY455" fmla="*/ 27988 h 1445772"/>
              <a:gd name="connsiteX456" fmla="*/ 11910434 w 12192000"/>
              <a:gd name="connsiteY456" fmla="*/ 24794 h 1445772"/>
              <a:gd name="connsiteX457" fmla="*/ 11933384 w 12192000"/>
              <a:gd name="connsiteY457" fmla="*/ 21742 h 1445772"/>
              <a:gd name="connsiteX458" fmla="*/ 11956812 w 12192000"/>
              <a:gd name="connsiteY458" fmla="*/ 18837 h 1445772"/>
              <a:gd name="connsiteX459" fmla="*/ 11980733 w 12192000"/>
              <a:gd name="connsiteY459" fmla="*/ 16084 h 1445772"/>
              <a:gd name="connsiteX460" fmla="*/ 12005161 w 12192000"/>
              <a:gd name="connsiteY460" fmla="*/ 13485 h 1445772"/>
              <a:gd name="connsiteX461" fmla="*/ 12030113 w 12192000"/>
              <a:gd name="connsiteY461" fmla="*/ 11048 h 1445772"/>
              <a:gd name="connsiteX462" fmla="*/ 12055593 w 12192000"/>
              <a:gd name="connsiteY462" fmla="*/ 8774 h 1445772"/>
              <a:gd name="connsiteX463" fmla="*/ 12081625 w 12192000"/>
              <a:gd name="connsiteY463" fmla="*/ 6669 h 1445772"/>
              <a:gd name="connsiteX464" fmla="*/ 12108217 w 12192000"/>
              <a:gd name="connsiteY464" fmla="*/ 4736 h 1445772"/>
              <a:gd name="connsiteX465" fmla="*/ 12135383 w 12192000"/>
              <a:gd name="connsiteY465" fmla="*/ 2982 h 1445772"/>
              <a:gd name="connsiteX466" fmla="*/ 12163137 w 12192000"/>
              <a:gd name="connsiteY466" fmla="*/ 1408 h 1445772"/>
              <a:gd name="connsiteX467" fmla="*/ 12191490 w 12192000"/>
              <a:gd name="connsiteY467" fmla="*/ 21 h 144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2192000" h="1445772">
                <a:moveTo>
                  <a:pt x="12192000" y="0"/>
                </a:moveTo>
                <a:lnTo>
                  <a:pt x="12192000" y="604240"/>
                </a:lnTo>
                <a:lnTo>
                  <a:pt x="12192000" y="912403"/>
                </a:lnTo>
                <a:lnTo>
                  <a:pt x="12192000" y="1445772"/>
                </a:lnTo>
                <a:lnTo>
                  <a:pt x="0" y="1445772"/>
                </a:lnTo>
                <a:lnTo>
                  <a:pt x="0" y="414486"/>
                </a:lnTo>
                <a:lnTo>
                  <a:pt x="25138" y="411059"/>
                </a:lnTo>
                <a:lnTo>
                  <a:pt x="54307" y="407012"/>
                </a:lnTo>
                <a:lnTo>
                  <a:pt x="83453" y="402903"/>
                </a:lnTo>
                <a:lnTo>
                  <a:pt x="112574" y="398734"/>
                </a:lnTo>
                <a:lnTo>
                  <a:pt x="141672" y="394510"/>
                </a:lnTo>
                <a:lnTo>
                  <a:pt x="170747" y="390232"/>
                </a:lnTo>
                <a:lnTo>
                  <a:pt x="199798" y="385906"/>
                </a:lnTo>
                <a:lnTo>
                  <a:pt x="228826" y="381532"/>
                </a:lnTo>
                <a:lnTo>
                  <a:pt x="257832" y="377117"/>
                </a:lnTo>
                <a:lnTo>
                  <a:pt x="286815" y="372662"/>
                </a:lnTo>
                <a:lnTo>
                  <a:pt x="315775" y="368171"/>
                </a:lnTo>
                <a:lnTo>
                  <a:pt x="344713" y="363648"/>
                </a:lnTo>
                <a:lnTo>
                  <a:pt x="373630" y="359094"/>
                </a:lnTo>
                <a:lnTo>
                  <a:pt x="402524" y="354515"/>
                </a:lnTo>
                <a:lnTo>
                  <a:pt x="431398" y="349912"/>
                </a:lnTo>
                <a:lnTo>
                  <a:pt x="460249" y="345290"/>
                </a:lnTo>
                <a:lnTo>
                  <a:pt x="489078" y="340652"/>
                </a:lnTo>
                <a:lnTo>
                  <a:pt x="517888" y="336001"/>
                </a:lnTo>
                <a:lnTo>
                  <a:pt x="546676" y="331340"/>
                </a:lnTo>
                <a:lnTo>
                  <a:pt x="575444" y="326673"/>
                </a:lnTo>
                <a:lnTo>
                  <a:pt x="604190" y="322003"/>
                </a:lnTo>
                <a:lnTo>
                  <a:pt x="632917" y="317334"/>
                </a:lnTo>
                <a:lnTo>
                  <a:pt x="661624" y="312667"/>
                </a:lnTo>
                <a:lnTo>
                  <a:pt x="690311" y="308008"/>
                </a:lnTo>
                <a:lnTo>
                  <a:pt x="718978" y="303358"/>
                </a:lnTo>
                <a:lnTo>
                  <a:pt x="747625" y="298723"/>
                </a:lnTo>
                <a:lnTo>
                  <a:pt x="776253" y="294104"/>
                </a:lnTo>
                <a:lnTo>
                  <a:pt x="804861" y="289505"/>
                </a:lnTo>
                <a:lnTo>
                  <a:pt x="833451" y="284929"/>
                </a:lnTo>
                <a:lnTo>
                  <a:pt x="862022" y="280380"/>
                </a:lnTo>
                <a:lnTo>
                  <a:pt x="890574" y="275861"/>
                </a:lnTo>
                <a:lnTo>
                  <a:pt x="919108" y="271376"/>
                </a:lnTo>
                <a:lnTo>
                  <a:pt x="947623" y="266927"/>
                </a:lnTo>
                <a:lnTo>
                  <a:pt x="976120" y="262517"/>
                </a:lnTo>
                <a:lnTo>
                  <a:pt x="1004598" y="258151"/>
                </a:lnTo>
                <a:lnTo>
                  <a:pt x="1033060" y="253831"/>
                </a:lnTo>
                <a:lnTo>
                  <a:pt x="1061504" y="249561"/>
                </a:lnTo>
                <a:lnTo>
                  <a:pt x="1089930" y="245344"/>
                </a:lnTo>
                <a:lnTo>
                  <a:pt x="1118338" y="241183"/>
                </a:lnTo>
                <a:lnTo>
                  <a:pt x="1146730" y="237082"/>
                </a:lnTo>
                <a:lnTo>
                  <a:pt x="1175105" y="233042"/>
                </a:lnTo>
                <a:lnTo>
                  <a:pt x="1203462" y="229070"/>
                </a:lnTo>
                <a:lnTo>
                  <a:pt x="1231804" y="225167"/>
                </a:lnTo>
                <a:lnTo>
                  <a:pt x="1260127" y="221336"/>
                </a:lnTo>
                <a:lnTo>
                  <a:pt x="1288436" y="217581"/>
                </a:lnTo>
                <a:lnTo>
                  <a:pt x="1316729" y="213905"/>
                </a:lnTo>
                <a:lnTo>
                  <a:pt x="1345004" y="210312"/>
                </a:lnTo>
                <a:lnTo>
                  <a:pt x="1373265" y="206805"/>
                </a:lnTo>
                <a:lnTo>
                  <a:pt x="1401509" y="203386"/>
                </a:lnTo>
                <a:lnTo>
                  <a:pt x="1429738" y="200060"/>
                </a:lnTo>
                <a:lnTo>
                  <a:pt x="1457952" y="196829"/>
                </a:lnTo>
                <a:lnTo>
                  <a:pt x="1486150" y="193697"/>
                </a:lnTo>
                <a:lnTo>
                  <a:pt x="1514333" y="190666"/>
                </a:lnTo>
                <a:lnTo>
                  <a:pt x="1542501" y="187741"/>
                </a:lnTo>
                <a:lnTo>
                  <a:pt x="1570657" y="184926"/>
                </a:lnTo>
                <a:lnTo>
                  <a:pt x="1598795" y="182220"/>
                </a:lnTo>
                <a:lnTo>
                  <a:pt x="1626921" y="179630"/>
                </a:lnTo>
                <a:lnTo>
                  <a:pt x="1655031" y="177159"/>
                </a:lnTo>
                <a:lnTo>
                  <a:pt x="1683129" y="174810"/>
                </a:lnTo>
                <a:lnTo>
                  <a:pt x="1711210" y="172584"/>
                </a:lnTo>
                <a:lnTo>
                  <a:pt x="1739281" y="170487"/>
                </a:lnTo>
                <a:lnTo>
                  <a:pt x="1767336" y="168521"/>
                </a:lnTo>
                <a:lnTo>
                  <a:pt x="1795379" y="166690"/>
                </a:lnTo>
                <a:lnTo>
                  <a:pt x="1823408" y="164996"/>
                </a:lnTo>
                <a:lnTo>
                  <a:pt x="1851425" y="163443"/>
                </a:lnTo>
                <a:lnTo>
                  <a:pt x="1879429" y="162034"/>
                </a:lnTo>
                <a:lnTo>
                  <a:pt x="1907421" y="160773"/>
                </a:lnTo>
                <a:lnTo>
                  <a:pt x="1935401" y="159662"/>
                </a:lnTo>
                <a:lnTo>
                  <a:pt x="1963368" y="158705"/>
                </a:lnTo>
                <a:lnTo>
                  <a:pt x="1991323" y="157905"/>
                </a:lnTo>
                <a:lnTo>
                  <a:pt x="2019267" y="157265"/>
                </a:lnTo>
                <a:lnTo>
                  <a:pt x="2075231" y="156479"/>
                </a:lnTo>
                <a:lnTo>
                  <a:pt x="2102995" y="156346"/>
                </a:lnTo>
                <a:lnTo>
                  <a:pt x="2130825" y="156391"/>
                </a:lnTo>
                <a:lnTo>
                  <a:pt x="2158606" y="156611"/>
                </a:lnTo>
                <a:lnTo>
                  <a:pt x="2186340" y="157002"/>
                </a:lnTo>
                <a:lnTo>
                  <a:pt x="2214027" y="157561"/>
                </a:lnTo>
                <a:lnTo>
                  <a:pt x="2241671" y="158286"/>
                </a:lnTo>
                <a:lnTo>
                  <a:pt x="2269273" y="159170"/>
                </a:lnTo>
                <a:lnTo>
                  <a:pt x="2296832" y="160213"/>
                </a:lnTo>
                <a:lnTo>
                  <a:pt x="2324351" y="161409"/>
                </a:lnTo>
                <a:lnTo>
                  <a:pt x="2351832" y="162755"/>
                </a:lnTo>
                <a:lnTo>
                  <a:pt x="2379273" y="164247"/>
                </a:lnTo>
                <a:lnTo>
                  <a:pt x="2406679" y="165882"/>
                </a:lnTo>
                <a:lnTo>
                  <a:pt x="2434050" y="167656"/>
                </a:lnTo>
                <a:lnTo>
                  <a:pt x="2461386" y="169567"/>
                </a:lnTo>
                <a:lnTo>
                  <a:pt x="2488691" y="171608"/>
                </a:lnTo>
                <a:lnTo>
                  <a:pt x="2515966" y="173779"/>
                </a:lnTo>
                <a:lnTo>
                  <a:pt x="2543208" y="176073"/>
                </a:lnTo>
                <a:lnTo>
                  <a:pt x="2570423" y="178490"/>
                </a:lnTo>
                <a:lnTo>
                  <a:pt x="2597611" y="181024"/>
                </a:lnTo>
                <a:lnTo>
                  <a:pt x="2624772" y="183671"/>
                </a:lnTo>
                <a:lnTo>
                  <a:pt x="2651907" y="186429"/>
                </a:lnTo>
                <a:lnTo>
                  <a:pt x="2679020" y="189293"/>
                </a:lnTo>
                <a:lnTo>
                  <a:pt x="2706111" y="192261"/>
                </a:lnTo>
                <a:lnTo>
                  <a:pt x="2733181" y="195328"/>
                </a:lnTo>
                <a:lnTo>
                  <a:pt x="2760229" y="198491"/>
                </a:lnTo>
                <a:lnTo>
                  <a:pt x="2787261" y="201746"/>
                </a:lnTo>
                <a:lnTo>
                  <a:pt x="2814275" y="205089"/>
                </a:lnTo>
                <a:lnTo>
                  <a:pt x="2841273" y="208517"/>
                </a:lnTo>
                <a:lnTo>
                  <a:pt x="2868255" y="212027"/>
                </a:lnTo>
                <a:lnTo>
                  <a:pt x="2895224" y="215614"/>
                </a:lnTo>
                <a:lnTo>
                  <a:pt x="2922182" y="219275"/>
                </a:lnTo>
                <a:lnTo>
                  <a:pt x="2949128" y="223006"/>
                </a:lnTo>
                <a:lnTo>
                  <a:pt x="2976063" y="226804"/>
                </a:lnTo>
                <a:lnTo>
                  <a:pt x="3002990" y="230665"/>
                </a:lnTo>
                <a:lnTo>
                  <a:pt x="3029911" y="234585"/>
                </a:lnTo>
                <a:lnTo>
                  <a:pt x="3056824" y="238561"/>
                </a:lnTo>
                <a:lnTo>
                  <a:pt x="3083734" y="242590"/>
                </a:lnTo>
                <a:lnTo>
                  <a:pt x="3110639" y="246666"/>
                </a:lnTo>
                <a:lnTo>
                  <a:pt x="3137543" y="250787"/>
                </a:lnTo>
                <a:lnTo>
                  <a:pt x="3164445" y="254949"/>
                </a:lnTo>
                <a:lnTo>
                  <a:pt x="3191347" y="259149"/>
                </a:lnTo>
                <a:lnTo>
                  <a:pt x="3218250" y="263382"/>
                </a:lnTo>
                <a:lnTo>
                  <a:pt x="3245157" y="267646"/>
                </a:lnTo>
                <a:lnTo>
                  <a:pt x="3272067" y="271936"/>
                </a:lnTo>
                <a:lnTo>
                  <a:pt x="3298982" y="276248"/>
                </a:lnTo>
                <a:lnTo>
                  <a:pt x="3325903" y="280580"/>
                </a:lnTo>
                <a:lnTo>
                  <a:pt x="3352833" y="284927"/>
                </a:lnTo>
                <a:lnTo>
                  <a:pt x="3379771" y="289285"/>
                </a:lnTo>
                <a:lnTo>
                  <a:pt x="3406719" y="293653"/>
                </a:lnTo>
                <a:lnTo>
                  <a:pt x="3433679" y="298023"/>
                </a:lnTo>
                <a:lnTo>
                  <a:pt x="3460650" y="302395"/>
                </a:lnTo>
                <a:lnTo>
                  <a:pt x="3487636" y="306764"/>
                </a:lnTo>
                <a:lnTo>
                  <a:pt x="3514637" y="311125"/>
                </a:lnTo>
                <a:lnTo>
                  <a:pt x="3541655" y="315477"/>
                </a:lnTo>
                <a:lnTo>
                  <a:pt x="3568689" y="319815"/>
                </a:lnTo>
                <a:lnTo>
                  <a:pt x="3595743" y="324135"/>
                </a:lnTo>
                <a:lnTo>
                  <a:pt x="3622817" y="328433"/>
                </a:lnTo>
                <a:lnTo>
                  <a:pt x="3649912" y="332706"/>
                </a:lnTo>
                <a:lnTo>
                  <a:pt x="3677030" y="336951"/>
                </a:lnTo>
                <a:lnTo>
                  <a:pt x="3704172" y="341162"/>
                </a:lnTo>
                <a:lnTo>
                  <a:pt x="3731339" y="345337"/>
                </a:lnTo>
                <a:lnTo>
                  <a:pt x="3758533" y="349473"/>
                </a:lnTo>
                <a:lnTo>
                  <a:pt x="3785754" y="353565"/>
                </a:lnTo>
                <a:lnTo>
                  <a:pt x="3813004" y="357609"/>
                </a:lnTo>
                <a:lnTo>
                  <a:pt x="3840284" y="361602"/>
                </a:lnTo>
                <a:lnTo>
                  <a:pt x="3867595" y="365540"/>
                </a:lnTo>
                <a:lnTo>
                  <a:pt x="3894940" y="369420"/>
                </a:lnTo>
                <a:lnTo>
                  <a:pt x="3922317" y="373237"/>
                </a:lnTo>
                <a:lnTo>
                  <a:pt x="3949730" y="376989"/>
                </a:lnTo>
                <a:lnTo>
                  <a:pt x="3977181" y="380672"/>
                </a:lnTo>
                <a:lnTo>
                  <a:pt x="4004667" y="384280"/>
                </a:lnTo>
                <a:lnTo>
                  <a:pt x="4032194" y="387811"/>
                </a:lnTo>
                <a:lnTo>
                  <a:pt x="4059761" y="391262"/>
                </a:lnTo>
                <a:lnTo>
                  <a:pt x="4087369" y="394628"/>
                </a:lnTo>
                <a:lnTo>
                  <a:pt x="4115020" y="397906"/>
                </a:lnTo>
                <a:lnTo>
                  <a:pt x="4142715" y="401091"/>
                </a:lnTo>
                <a:lnTo>
                  <a:pt x="4170455" y="404181"/>
                </a:lnTo>
                <a:lnTo>
                  <a:pt x="4198241" y="407172"/>
                </a:lnTo>
                <a:lnTo>
                  <a:pt x="4226074" y="410058"/>
                </a:lnTo>
                <a:lnTo>
                  <a:pt x="4253958" y="412839"/>
                </a:lnTo>
                <a:lnTo>
                  <a:pt x="4281892" y="415508"/>
                </a:lnTo>
                <a:lnTo>
                  <a:pt x="4309875" y="418063"/>
                </a:lnTo>
                <a:lnTo>
                  <a:pt x="4337911" y="420500"/>
                </a:lnTo>
                <a:lnTo>
                  <a:pt x="4366001" y="422814"/>
                </a:lnTo>
                <a:lnTo>
                  <a:pt x="4394148" y="425004"/>
                </a:lnTo>
                <a:lnTo>
                  <a:pt x="4422349" y="427064"/>
                </a:lnTo>
                <a:lnTo>
                  <a:pt x="4450609" y="428990"/>
                </a:lnTo>
                <a:lnTo>
                  <a:pt x="4478926" y="430780"/>
                </a:lnTo>
                <a:lnTo>
                  <a:pt x="4507304" y="432428"/>
                </a:lnTo>
                <a:lnTo>
                  <a:pt x="4535744" y="433933"/>
                </a:lnTo>
                <a:lnTo>
                  <a:pt x="4564244" y="435289"/>
                </a:lnTo>
                <a:lnTo>
                  <a:pt x="4592810" y="436493"/>
                </a:lnTo>
                <a:lnTo>
                  <a:pt x="4621438" y="437542"/>
                </a:lnTo>
                <a:lnTo>
                  <a:pt x="4650133" y="438431"/>
                </a:lnTo>
                <a:lnTo>
                  <a:pt x="4678896" y="439157"/>
                </a:lnTo>
                <a:lnTo>
                  <a:pt x="4707726" y="439715"/>
                </a:lnTo>
                <a:lnTo>
                  <a:pt x="4736624" y="440104"/>
                </a:lnTo>
                <a:lnTo>
                  <a:pt x="4765595" y="440318"/>
                </a:lnTo>
                <a:lnTo>
                  <a:pt x="4823638" y="440209"/>
                </a:lnTo>
                <a:lnTo>
                  <a:pt x="4852947" y="439878"/>
                </a:lnTo>
                <a:lnTo>
                  <a:pt x="4882245" y="439367"/>
                </a:lnTo>
                <a:lnTo>
                  <a:pt x="4911640" y="438680"/>
                </a:lnTo>
                <a:lnTo>
                  <a:pt x="4941131" y="437818"/>
                </a:lnTo>
                <a:lnTo>
                  <a:pt x="4970720" y="436788"/>
                </a:lnTo>
                <a:lnTo>
                  <a:pt x="5000399" y="435591"/>
                </a:lnTo>
                <a:lnTo>
                  <a:pt x="5030166" y="434233"/>
                </a:lnTo>
                <a:lnTo>
                  <a:pt x="5060023" y="432716"/>
                </a:lnTo>
                <a:lnTo>
                  <a:pt x="5089965" y="431045"/>
                </a:lnTo>
                <a:lnTo>
                  <a:pt x="5119986" y="429222"/>
                </a:lnTo>
                <a:lnTo>
                  <a:pt x="5150089" y="427252"/>
                </a:lnTo>
                <a:lnTo>
                  <a:pt x="5180272" y="425140"/>
                </a:lnTo>
                <a:lnTo>
                  <a:pt x="5210529" y="422888"/>
                </a:lnTo>
                <a:lnTo>
                  <a:pt x="5240858" y="420499"/>
                </a:lnTo>
                <a:lnTo>
                  <a:pt x="5271260" y="417979"/>
                </a:lnTo>
                <a:lnTo>
                  <a:pt x="5301729" y="415329"/>
                </a:lnTo>
                <a:lnTo>
                  <a:pt x="5332263" y="412555"/>
                </a:lnTo>
                <a:lnTo>
                  <a:pt x="5362863" y="409660"/>
                </a:lnTo>
                <a:lnTo>
                  <a:pt x="5393523" y="406647"/>
                </a:lnTo>
                <a:lnTo>
                  <a:pt x="5424243" y="403520"/>
                </a:lnTo>
                <a:lnTo>
                  <a:pt x="5455017" y="400283"/>
                </a:lnTo>
                <a:lnTo>
                  <a:pt x="5485849" y="396941"/>
                </a:lnTo>
                <a:lnTo>
                  <a:pt x="5516732" y="393495"/>
                </a:lnTo>
                <a:lnTo>
                  <a:pt x="5547665" y="389950"/>
                </a:lnTo>
                <a:lnTo>
                  <a:pt x="5578645" y="386310"/>
                </a:lnTo>
                <a:lnTo>
                  <a:pt x="5609669" y="382578"/>
                </a:lnTo>
                <a:lnTo>
                  <a:pt x="5640735" y="378758"/>
                </a:lnTo>
                <a:lnTo>
                  <a:pt x="5671844" y="374854"/>
                </a:lnTo>
                <a:lnTo>
                  <a:pt x="5702989" y="370870"/>
                </a:lnTo>
                <a:lnTo>
                  <a:pt x="5734169" y="366807"/>
                </a:lnTo>
                <a:lnTo>
                  <a:pt x="5765382" y="362672"/>
                </a:lnTo>
                <a:lnTo>
                  <a:pt x="5796628" y="358468"/>
                </a:lnTo>
                <a:lnTo>
                  <a:pt x="5827900" y="354197"/>
                </a:lnTo>
                <a:lnTo>
                  <a:pt x="5859198" y="349865"/>
                </a:lnTo>
                <a:lnTo>
                  <a:pt x="5890520" y="345473"/>
                </a:lnTo>
                <a:lnTo>
                  <a:pt x="5921862" y="341027"/>
                </a:lnTo>
                <a:lnTo>
                  <a:pt x="5953225" y="336529"/>
                </a:lnTo>
                <a:lnTo>
                  <a:pt x="5984604" y="331984"/>
                </a:lnTo>
                <a:lnTo>
                  <a:pt x="6015995" y="327394"/>
                </a:lnTo>
                <a:lnTo>
                  <a:pt x="6047398" y="322765"/>
                </a:lnTo>
                <a:lnTo>
                  <a:pt x="6078810" y="318099"/>
                </a:lnTo>
                <a:lnTo>
                  <a:pt x="6110229" y="313400"/>
                </a:lnTo>
                <a:lnTo>
                  <a:pt x="6141653" y="308671"/>
                </a:lnTo>
                <a:lnTo>
                  <a:pt x="6173078" y="303917"/>
                </a:lnTo>
                <a:lnTo>
                  <a:pt x="6204504" y="299141"/>
                </a:lnTo>
                <a:lnTo>
                  <a:pt x="6235926" y="294347"/>
                </a:lnTo>
                <a:lnTo>
                  <a:pt x="6267341" y="289538"/>
                </a:lnTo>
                <a:lnTo>
                  <a:pt x="6298751" y="284717"/>
                </a:lnTo>
                <a:lnTo>
                  <a:pt x="6330149" y="279891"/>
                </a:lnTo>
                <a:lnTo>
                  <a:pt x="6361535" y="275059"/>
                </a:lnTo>
                <a:lnTo>
                  <a:pt x="6392905" y="270228"/>
                </a:lnTo>
                <a:lnTo>
                  <a:pt x="6424258" y="265401"/>
                </a:lnTo>
                <a:lnTo>
                  <a:pt x="6455591" y="260581"/>
                </a:lnTo>
                <a:lnTo>
                  <a:pt x="6486901" y="255771"/>
                </a:lnTo>
                <a:lnTo>
                  <a:pt x="6518188" y="250977"/>
                </a:lnTo>
                <a:lnTo>
                  <a:pt x="6549447" y="246200"/>
                </a:lnTo>
                <a:lnTo>
                  <a:pt x="6580675" y="241446"/>
                </a:lnTo>
                <a:lnTo>
                  <a:pt x="6611872" y="236716"/>
                </a:lnTo>
                <a:lnTo>
                  <a:pt x="6643034" y="232017"/>
                </a:lnTo>
                <a:lnTo>
                  <a:pt x="6674159" y="227350"/>
                </a:lnTo>
                <a:lnTo>
                  <a:pt x="6705245" y="222719"/>
                </a:lnTo>
                <a:lnTo>
                  <a:pt x="6736288" y="218129"/>
                </a:lnTo>
                <a:lnTo>
                  <a:pt x="6767286" y="213582"/>
                </a:lnTo>
                <a:lnTo>
                  <a:pt x="6798238" y="209083"/>
                </a:lnTo>
                <a:lnTo>
                  <a:pt x="6829141" y="204635"/>
                </a:lnTo>
                <a:lnTo>
                  <a:pt x="6859991" y="200242"/>
                </a:lnTo>
                <a:lnTo>
                  <a:pt x="6890787" y="195907"/>
                </a:lnTo>
                <a:lnTo>
                  <a:pt x="6921527" y="191634"/>
                </a:lnTo>
                <a:lnTo>
                  <a:pt x="6952207" y="187426"/>
                </a:lnTo>
                <a:lnTo>
                  <a:pt x="6982826" y="183288"/>
                </a:lnTo>
                <a:lnTo>
                  <a:pt x="7013379" y="179222"/>
                </a:lnTo>
                <a:lnTo>
                  <a:pt x="7043865" y="175234"/>
                </a:lnTo>
                <a:lnTo>
                  <a:pt x="7074285" y="171325"/>
                </a:lnTo>
                <a:lnTo>
                  <a:pt x="7104630" y="167501"/>
                </a:lnTo>
                <a:lnTo>
                  <a:pt x="7134901" y="163763"/>
                </a:lnTo>
                <a:lnTo>
                  <a:pt x="7165096" y="160117"/>
                </a:lnTo>
                <a:lnTo>
                  <a:pt x="7195211" y="156565"/>
                </a:lnTo>
                <a:lnTo>
                  <a:pt x="7225245" y="153112"/>
                </a:lnTo>
                <a:lnTo>
                  <a:pt x="7255194" y="149761"/>
                </a:lnTo>
                <a:lnTo>
                  <a:pt x="7285057" y="146514"/>
                </a:lnTo>
                <a:lnTo>
                  <a:pt x="7314830" y="143379"/>
                </a:lnTo>
                <a:lnTo>
                  <a:pt x="7344512" y="140355"/>
                </a:lnTo>
                <a:lnTo>
                  <a:pt x="7374099" y="137447"/>
                </a:lnTo>
                <a:lnTo>
                  <a:pt x="7403589" y="134660"/>
                </a:lnTo>
                <a:lnTo>
                  <a:pt x="7432979" y="131996"/>
                </a:lnTo>
                <a:lnTo>
                  <a:pt x="7462267" y="129459"/>
                </a:lnTo>
                <a:lnTo>
                  <a:pt x="7491452" y="127054"/>
                </a:lnTo>
                <a:lnTo>
                  <a:pt x="7520528" y="124782"/>
                </a:lnTo>
                <a:lnTo>
                  <a:pt x="7549494" y="122648"/>
                </a:lnTo>
                <a:lnTo>
                  <a:pt x="7578351" y="120657"/>
                </a:lnTo>
                <a:lnTo>
                  <a:pt x="7607091" y="118810"/>
                </a:lnTo>
                <a:lnTo>
                  <a:pt x="7635714" y="117112"/>
                </a:lnTo>
                <a:lnTo>
                  <a:pt x="7664218" y="115567"/>
                </a:lnTo>
                <a:lnTo>
                  <a:pt x="7692599" y="114176"/>
                </a:lnTo>
                <a:lnTo>
                  <a:pt x="7720855" y="112946"/>
                </a:lnTo>
                <a:lnTo>
                  <a:pt x="7748983" y="111879"/>
                </a:lnTo>
                <a:lnTo>
                  <a:pt x="7776983" y="110978"/>
                </a:lnTo>
                <a:lnTo>
                  <a:pt x="7804847" y="110247"/>
                </a:lnTo>
                <a:lnTo>
                  <a:pt x="7860291" y="109309"/>
                </a:lnTo>
                <a:lnTo>
                  <a:pt x="7887602" y="109113"/>
                </a:lnTo>
                <a:lnTo>
                  <a:pt x="7914853" y="109101"/>
                </a:lnTo>
                <a:lnTo>
                  <a:pt x="7941935" y="109270"/>
                </a:lnTo>
                <a:lnTo>
                  <a:pt x="7968845" y="109616"/>
                </a:lnTo>
                <a:lnTo>
                  <a:pt x="7995594" y="110135"/>
                </a:lnTo>
                <a:lnTo>
                  <a:pt x="8022184" y="110824"/>
                </a:lnTo>
                <a:lnTo>
                  <a:pt x="8048616" y="111677"/>
                </a:lnTo>
                <a:lnTo>
                  <a:pt x="8074897" y="112693"/>
                </a:lnTo>
                <a:lnTo>
                  <a:pt x="8101031" y="113866"/>
                </a:lnTo>
                <a:lnTo>
                  <a:pt x="8127021" y="115193"/>
                </a:lnTo>
                <a:lnTo>
                  <a:pt x="8152869" y="116670"/>
                </a:lnTo>
                <a:lnTo>
                  <a:pt x="8178584" y="118294"/>
                </a:lnTo>
                <a:lnTo>
                  <a:pt x="8204169" y="120060"/>
                </a:lnTo>
                <a:lnTo>
                  <a:pt x="8229625" y="121965"/>
                </a:lnTo>
                <a:lnTo>
                  <a:pt x="8254958" y="124005"/>
                </a:lnTo>
                <a:lnTo>
                  <a:pt x="8280173" y="126177"/>
                </a:lnTo>
                <a:lnTo>
                  <a:pt x="8305269" y="128474"/>
                </a:lnTo>
                <a:lnTo>
                  <a:pt x="8330257" y="130896"/>
                </a:lnTo>
                <a:lnTo>
                  <a:pt x="8355139" y="133438"/>
                </a:lnTo>
                <a:lnTo>
                  <a:pt x="8379915" y="136094"/>
                </a:lnTo>
                <a:lnTo>
                  <a:pt x="8404593" y="138863"/>
                </a:lnTo>
                <a:lnTo>
                  <a:pt x="8429177" y="141741"/>
                </a:lnTo>
                <a:lnTo>
                  <a:pt x="8453669" y="144723"/>
                </a:lnTo>
                <a:lnTo>
                  <a:pt x="8478075" y="147806"/>
                </a:lnTo>
                <a:lnTo>
                  <a:pt x="8502398" y="150985"/>
                </a:lnTo>
                <a:lnTo>
                  <a:pt x="8526640" y="154257"/>
                </a:lnTo>
                <a:lnTo>
                  <a:pt x="8550808" y="157618"/>
                </a:lnTo>
                <a:lnTo>
                  <a:pt x="8574905" y="161065"/>
                </a:lnTo>
                <a:lnTo>
                  <a:pt x="8598934" y="164593"/>
                </a:lnTo>
                <a:lnTo>
                  <a:pt x="8622901" y="168199"/>
                </a:lnTo>
                <a:lnTo>
                  <a:pt x="8646808" y="171879"/>
                </a:lnTo>
                <a:lnTo>
                  <a:pt x="8670660" y="175629"/>
                </a:lnTo>
                <a:lnTo>
                  <a:pt x="8694461" y="179445"/>
                </a:lnTo>
                <a:lnTo>
                  <a:pt x="8718214" y="183323"/>
                </a:lnTo>
                <a:lnTo>
                  <a:pt x="8741922" y="187260"/>
                </a:lnTo>
                <a:lnTo>
                  <a:pt x="8765592" y="191252"/>
                </a:lnTo>
                <a:lnTo>
                  <a:pt x="8789228" y="195294"/>
                </a:lnTo>
                <a:lnTo>
                  <a:pt x="8812830" y="199383"/>
                </a:lnTo>
                <a:lnTo>
                  <a:pt x="8836405" y="203516"/>
                </a:lnTo>
                <a:lnTo>
                  <a:pt x="8859956" y="207687"/>
                </a:lnTo>
                <a:lnTo>
                  <a:pt x="8883488" y="211895"/>
                </a:lnTo>
                <a:lnTo>
                  <a:pt x="8907002" y="216133"/>
                </a:lnTo>
                <a:lnTo>
                  <a:pt x="8930506" y="220399"/>
                </a:lnTo>
                <a:lnTo>
                  <a:pt x="8954000" y="224689"/>
                </a:lnTo>
                <a:lnTo>
                  <a:pt x="8977491" y="229000"/>
                </a:lnTo>
                <a:lnTo>
                  <a:pt x="9000980" y="233326"/>
                </a:lnTo>
                <a:lnTo>
                  <a:pt x="9024473" y="237664"/>
                </a:lnTo>
                <a:lnTo>
                  <a:pt x="9047975" y="242010"/>
                </a:lnTo>
                <a:lnTo>
                  <a:pt x="9071488" y="246361"/>
                </a:lnTo>
                <a:lnTo>
                  <a:pt x="9095014" y="250713"/>
                </a:lnTo>
                <a:lnTo>
                  <a:pt x="9118560" y="255060"/>
                </a:lnTo>
                <a:lnTo>
                  <a:pt x="9142129" y="259401"/>
                </a:lnTo>
                <a:lnTo>
                  <a:pt x="9165727" y="263730"/>
                </a:lnTo>
                <a:lnTo>
                  <a:pt x="9189352" y="268044"/>
                </a:lnTo>
                <a:lnTo>
                  <a:pt x="9213015" y="272339"/>
                </a:lnTo>
                <a:lnTo>
                  <a:pt x="9236714" y="276611"/>
                </a:lnTo>
                <a:lnTo>
                  <a:pt x="9260457" y="280856"/>
                </a:lnTo>
                <a:lnTo>
                  <a:pt x="9284246" y="285071"/>
                </a:lnTo>
                <a:lnTo>
                  <a:pt x="9308084" y="289249"/>
                </a:lnTo>
                <a:lnTo>
                  <a:pt x="9331978" y="293391"/>
                </a:lnTo>
                <a:lnTo>
                  <a:pt x="9355929" y="297489"/>
                </a:lnTo>
                <a:lnTo>
                  <a:pt x="9379941" y="301540"/>
                </a:lnTo>
                <a:lnTo>
                  <a:pt x="9404019" y="305541"/>
                </a:lnTo>
                <a:lnTo>
                  <a:pt x="9428166" y="309487"/>
                </a:lnTo>
                <a:lnTo>
                  <a:pt x="9452388" y="313375"/>
                </a:lnTo>
                <a:lnTo>
                  <a:pt x="9476686" y="317201"/>
                </a:lnTo>
                <a:lnTo>
                  <a:pt x="9501066" y="320960"/>
                </a:lnTo>
                <a:lnTo>
                  <a:pt x="9525530" y="324648"/>
                </a:lnTo>
                <a:lnTo>
                  <a:pt x="9550082" y="328263"/>
                </a:lnTo>
                <a:lnTo>
                  <a:pt x="9574727" y="331799"/>
                </a:lnTo>
                <a:lnTo>
                  <a:pt x="9599469" y="335253"/>
                </a:lnTo>
                <a:lnTo>
                  <a:pt x="9624311" y="338620"/>
                </a:lnTo>
                <a:lnTo>
                  <a:pt x="9649257" y="341898"/>
                </a:lnTo>
                <a:lnTo>
                  <a:pt x="9674309" y="345081"/>
                </a:lnTo>
                <a:lnTo>
                  <a:pt x="9699475" y="348167"/>
                </a:lnTo>
                <a:lnTo>
                  <a:pt x="9724754" y="351150"/>
                </a:lnTo>
                <a:lnTo>
                  <a:pt x="9750155" y="354027"/>
                </a:lnTo>
                <a:lnTo>
                  <a:pt x="9775677" y="356794"/>
                </a:lnTo>
                <a:lnTo>
                  <a:pt x="9801327" y="359447"/>
                </a:lnTo>
                <a:lnTo>
                  <a:pt x="9827107" y="361982"/>
                </a:lnTo>
                <a:lnTo>
                  <a:pt x="9853021" y="364395"/>
                </a:lnTo>
                <a:lnTo>
                  <a:pt x="9879073" y="366682"/>
                </a:lnTo>
                <a:lnTo>
                  <a:pt x="9905268" y="368840"/>
                </a:lnTo>
                <a:lnTo>
                  <a:pt x="9931608" y="370863"/>
                </a:lnTo>
                <a:lnTo>
                  <a:pt x="9958096" y="372748"/>
                </a:lnTo>
                <a:lnTo>
                  <a:pt x="9984738" y="374492"/>
                </a:lnTo>
                <a:lnTo>
                  <a:pt x="10011538" y="376090"/>
                </a:lnTo>
                <a:lnTo>
                  <a:pt x="10038498" y="377537"/>
                </a:lnTo>
                <a:lnTo>
                  <a:pt x="10065621" y="378832"/>
                </a:lnTo>
                <a:lnTo>
                  <a:pt x="10092913" y="379968"/>
                </a:lnTo>
                <a:lnTo>
                  <a:pt x="10120377" y="380944"/>
                </a:lnTo>
                <a:lnTo>
                  <a:pt x="10148015" y="381753"/>
                </a:lnTo>
                <a:lnTo>
                  <a:pt x="10175833" y="382393"/>
                </a:lnTo>
                <a:lnTo>
                  <a:pt x="10203835" y="382860"/>
                </a:lnTo>
                <a:lnTo>
                  <a:pt x="10232023" y="383149"/>
                </a:lnTo>
                <a:lnTo>
                  <a:pt x="10260400" y="383256"/>
                </a:lnTo>
                <a:lnTo>
                  <a:pt x="10288973" y="383179"/>
                </a:lnTo>
                <a:lnTo>
                  <a:pt x="10317741" y="382912"/>
                </a:lnTo>
                <a:lnTo>
                  <a:pt x="10375772" y="381799"/>
                </a:lnTo>
                <a:lnTo>
                  <a:pt x="10404919" y="380934"/>
                </a:lnTo>
                <a:lnTo>
                  <a:pt x="10433339" y="379871"/>
                </a:lnTo>
                <a:lnTo>
                  <a:pt x="10461178" y="378610"/>
                </a:lnTo>
                <a:lnTo>
                  <a:pt x="10488446" y="377153"/>
                </a:lnTo>
                <a:lnTo>
                  <a:pt x="10515162" y="375507"/>
                </a:lnTo>
                <a:lnTo>
                  <a:pt x="10541335" y="373675"/>
                </a:lnTo>
                <a:lnTo>
                  <a:pt x="10566979" y="371661"/>
                </a:lnTo>
                <a:lnTo>
                  <a:pt x="10592107" y="369470"/>
                </a:lnTo>
                <a:lnTo>
                  <a:pt x="10616730" y="367105"/>
                </a:lnTo>
                <a:lnTo>
                  <a:pt x="10640864" y="364571"/>
                </a:lnTo>
                <a:lnTo>
                  <a:pt x="10664515" y="361871"/>
                </a:lnTo>
                <a:lnTo>
                  <a:pt x="10687703" y="359013"/>
                </a:lnTo>
                <a:lnTo>
                  <a:pt x="10710437" y="355996"/>
                </a:lnTo>
                <a:lnTo>
                  <a:pt x="10732732" y="352828"/>
                </a:lnTo>
                <a:lnTo>
                  <a:pt x="10754599" y="349513"/>
                </a:lnTo>
                <a:lnTo>
                  <a:pt x="10776050" y="346053"/>
                </a:lnTo>
                <a:lnTo>
                  <a:pt x="10797093" y="342455"/>
                </a:lnTo>
                <a:lnTo>
                  <a:pt x="10817751" y="338722"/>
                </a:lnTo>
                <a:lnTo>
                  <a:pt x="10838029" y="334859"/>
                </a:lnTo>
                <a:lnTo>
                  <a:pt x="10857939" y="330870"/>
                </a:lnTo>
                <a:lnTo>
                  <a:pt x="10877497" y="326760"/>
                </a:lnTo>
                <a:lnTo>
                  <a:pt x="10896714" y="322533"/>
                </a:lnTo>
                <a:lnTo>
                  <a:pt x="10915604" y="318195"/>
                </a:lnTo>
                <a:lnTo>
                  <a:pt x="10934177" y="313749"/>
                </a:lnTo>
                <a:lnTo>
                  <a:pt x="10952443" y="309199"/>
                </a:lnTo>
                <a:lnTo>
                  <a:pt x="10970421" y="304552"/>
                </a:lnTo>
                <a:lnTo>
                  <a:pt x="10988118" y="299810"/>
                </a:lnTo>
                <a:lnTo>
                  <a:pt x="11005550" y="294979"/>
                </a:lnTo>
                <a:lnTo>
                  <a:pt x="11022727" y="290065"/>
                </a:lnTo>
                <a:lnTo>
                  <a:pt x="11039664" y="285070"/>
                </a:lnTo>
                <a:lnTo>
                  <a:pt x="11056371" y="280001"/>
                </a:lnTo>
                <a:lnTo>
                  <a:pt x="11072862" y="274860"/>
                </a:lnTo>
                <a:lnTo>
                  <a:pt x="11089148" y="269655"/>
                </a:lnTo>
                <a:lnTo>
                  <a:pt x="11105246" y="264388"/>
                </a:lnTo>
                <a:lnTo>
                  <a:pt x="11121163" y="259065"/>
                </a:lnTo>
                <a:lnTo>
                  <a:pt x="11136918" y="253690"/>
                </a:lnTo>
                <a:lnTo>
                  <a:pt x="11152519" y="248268"/>
                </a:lnTo>
                <a:lnTo>
                  <a:pt x="11167979" y="242804"/>
                </a:lnTo>
                <a:lnTo>
                  <a:pt x="11183313" y="237302"/>
                </a:lnTo>
                <a:lnTo>
                  <a:pt x="11198536" y="231765"/>
                </a:lnTo>
                <a:lnTo>
                  <a:pt x="11213655" y="226201"/>
                </a:lnTo>
                <a:lnTo>
                  <a:pt x="11228688" y="220612"/>
                </a:lnTo>
                <a:lnTo>
                  <a:pt x="11243643" y="215003"/>
                </a:lnTo>
                <a:lnTo>
                  <a:pt x="11258540" y="209378"/>
                </a:lnTo>
                <a:lnTo>
                  <a:pt x="11273385" y="203742"/>
                </a:lnTo>
                <a:lnTo>
                  <a:pt x="11288196" y="198100"/>
                </a:lnTo>
                <a:lnTo>
                  <a:pt x="11302985" y="192456"/>
                </a:lnTo>
                <a:lnTo>
                  <a:pt x="11317765" y="186812"/>
                </a:lnTo>
                <a:lnTo>
                  <a:pt x="11332547" y="181175"/>
                </a:lnTo>
                <a:lnTo>
                  <a:pt x="11347348" y="175547"/>
                </a:lnTo>
                <a:lnTo>
                  <a:pt x="11362176" y="169935"/>
                </a:lnTo>
                <a:lnTo>
                  <a:pt x="11377049" y="164341"/>
                </a:lnTo>
                <a:lnTo>
                  <a:pt x="11391980" y="158769"/>
                </a:lnTo>
                <a:lnTo>
                  <a:pt x="11406980" y="153224"/>
                </a:lnTo>
                <a:lnTo>
                  <a:pt x="11422064" y="147710"/>
                </a:lnTo>
                <a:lnTo>
                  <a:pt x="11437246" y="142230"/>
                </a:lnTo>
                <a:lnTo>
                  <a:pt x="11452535" y="136789"/>
                </a:lnTo>
                <a:lnTo>
                  <a:pt x="11467950" y="131391"/>
                </a:lnTo>
                <a:lnTo>
                  <a:pt x="11483502" y="126039"/>
                </a:lnTo>
                <a:lnTo>
                  <a:pt x="11499205" y="120737"/>
                </a:lnTo>
                <a:lnTo>
                  <a:pt x="11515070" y="115490"/>
                </a:lnTo>
                <a:lnTo>
                  <a:pt x="11531114" y="110301"/>
                </a:lnTo>
                <a:lnTo>
                  <a:pt x="11547351" y="105175"/>
                </a:lnTo>
                <a:lnTo>
                  <a:pt x="11563791" y="100113"/>
                </a:lnTo>
                <a:lnTo>
                  <a:pt x="11580451" y="95123"/>
                </a:lnTo>
                <a:lnTo>
                  <a:pt x="11597340" y="90206"/>
                </a:lnTo>
                <a:lnTo>
                  <a:pt x="11614479" y="85366"/>
                </a:lnTo>
                <a:lnTo>
                  <a:pt x="11631876" y="80608"/>
                </a:lnTo>
                <a:lnTo>
                  <a:pt x="11649546" y="75935"/>
                </a:lnTo>
                <a:lnTo>
                  <a:pt x="11667504" y="71353"/>
                </a:lnTo>
                <a:lnTo>
                  <a:pt x="11685763" y="66863"/>
                </a:lnTo>
                <a:lnTo>
                  <a:pt x="11704337" y="62471"/>
                </a:lnTo>
                <a:lnTo>
                  <a:pt x="11723241" y="58179"/>
                </a:lnTo>
                <a:lnTo>
                  <a:pt x="11742485" y="53994"/>
                </a:lnTo>
                <a:lnTo>
                  <a:pt x="11762088" y="49918"/>
                </a:lnTo>
                <a:lnTo>
                  <a:pt x="11782058" y="45955"/>
                </a:lnTo>
                <a:lnTo>
                  <a:pt x="11802416" y="42110"/>
                </a:lnTo>
                <a:lnTo>
                  <a:pt x="11823168" y="38387"/>
                </a:lnTo>
                <a:lnTo>
                  <a:pt x="11844334" y="34789"/>
                </a:lnTo>
                <a:lnTo>
                  <a:pt x="11865925" y="31322"/>
                </a:lnTo>
                <a:lnTo>
                  <a:pt x="11887953" y="27988"/>
                </a:lnTo>
                <a:lnTo>
                  <a:pt x="11910434" y="24794"/>
                </a:lnTo>
                <a:lnTo>
                  <a:pt x="11933384" y="21742"/>
                </a:lnTo>
                <a:lnTo>
                  <a:pt x="11956812" y="18837"/>
                </a:lnTo>
                <a:lnTo>
                  <a:pt x="11980733" y="16084"/>
                </a:lnTo>
                <a:lnTo>
                  <a:pt x="12005161" y="13485"/>
                </a:lnTo>
                <a:lnTo>
                  <a:pt x="12030113" y="11048"/>
                </a:lnTo>
                <a:lnTo>
                  <a:pt x="12055593" y="8774"/>
                </a:lnTo>
                <a:lnTo>
                  <a:pt x="12081625" y="6669"/>
                </a:lnTo>
                <a:lnTo>
                  <a:pt x="12108217" y="4736"/>
                </a:lnTo>
                <a:lnTo>
                  <a:pt x="12135383" y="2982"/>
                </a:lnTo>
                <a:lnTo>
                  <a:pt x="12163137" y="1408"/>
                </a:lnTo>
                <a:lnTo>
                  <a:pt x="12191490" y="21"/>
                </a:lnTo>
                <a:close/>
              </a:path>
            </a:pathLst>
          </a:custGeom>
        </p:spPr>
      </p:pic>
      <p:pic>
        <p:nvPicPr>
          <p:cNvPr id="82" name="图片 81" descr="湖边的风景&#10;&#10;描述已自动生成">
            <a:extLst>
              <a:ext uri="{FF2B5EF4-FFF2-40B4-BE49-F238E27FC236}">
                <a16:creationId xmlns:a16="http://schemas.microsoft.com/office/drawing/2014/main" id="{730AF7F5-AEBA-1617-E446-23D981269F1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2437" y="2382520"/>
            <a:ext cx="2447131" cy="2447131"/>
          </a:xfrm>
          <a:custGeom>
            <a:avLst/>
            <a:gdLst>
              <a:gd name="connsiteX0" fmla="*/ 1223566 w 2447131"/>
              <a:gd name="connsiteY0" fmla="*/ 0 h 2447131"/>
              <a:gd name="connsiteX1" fmla="*/ 2447131 w 2447131"/>
              <a:gd name="connsiteY1" fmla="*/ 1223566 h 2447131"/>
              <a:gd name="connsiteX2" fmla="*/ 1223566 w 2447131"/>
              <a:gd name="connsiteY2" fmla="*/ 2447131 h 2447131"/>
              <a:gd name="connsiteX3" fmla="*/ 0 w 2447131"/>
              <a:gd name="connsiteY3" fmla="*/ 1223566 h 2447131"/>
              <a:gd name="connsiteX4" fmla="*/ 1223566 w 2447131"/>
              <a:gd name="connsiteY4" fmla="*/ 0 h 244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131" h="2447131">
                <a:moveTo>
                  <a:pt x="1223566" y="0"/>
                </a:moveTo>
                <a:cubicBezTo>
                  <a:pt x="1899322" y="0"/>
                  <a:pt x="2447131" y="547809"/>
                  <a:pt x="2447131" y="1223566"/>
                </a:cubicBezTo>
                <a:cubicBezTo>
                  <a:pt x="2447131" y="1899322"/>
                  <a:pt x="1899322" y="2447131"/>
                  <a:pt x="1223566" y="2447131"/>
                </a:cubicBezTo>
                <a:cubicBezTo>
                  <a:pt x="547809" y="2447131"/>
                  <a:pt x="0" y="1899322"/>
                  <a:pt x="0" y="1223566"/>
                </a:cubicBezTo>
                <a:cubicBezTo>
                  <a:pt x="0" y="547809"/>
                  <a:pt x="547809" y="0"/>
                  <a:pt x="1223566" y="0"/>
                </a:cubicBezTo>
                <a:close/>
              </a:path>
            </a:pathLst>
          </a:custGeom>
        </p:spPr>
      </p:pic>
      <p:sp>
        <p:nvSpPr>
          <p:cNvPr id="7" name="Picture 81-mask">
            <a:extLst>
              <a:ext uri="{FF2B5EF4-FFF2-40B4-BE49-F238E27FC236}">
                <a16:creationId xmlns:a16="http://schemas.microsoft.com/office/drawing/2014/main" id="{D3DF5A62-D83A-B83A-350F-D90D5219ACE5}"/>
              </a:ext>
            </a:extLst>
          </p:cNvPr>
          <p:cNvSpPr/>
          <p:nvPr/>
        </p:nvSpPr>
        <p:spPr>
          <a:xfrm>
            <a:off x="4867356" y="2377440"/>
            <a:ext cx="2457294" cy="2457292"/>
          </a:xfrm>
          <a:prstGeom prst="ellipse">
            <a:avLst/>
          </a:prstGeom>
          <a:solidFill>
            <a:schemeClr val="accent1">
              <a:alpha val="85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2" name="Picture 25">
            <a:extLst>
              <a:ext uri="{FF2B5EF4-FFF2-40B4-BE49-F238E27FC236}">
                <a16:creationId xmlns:a16="http://schemas.microsoft.com/office/drawing/2014/main" id="{3701EE30-3BF3-0CD4-DEFE-9B8811394D4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4500" y="1344886"/>
            <a:ext cx="1995102" cy="3830100"/>
          </a:xfrm>
          <a:prstGeom prst="rect">
            <a:avLst/>
          </a:prstGeom>
          <a:effectLst>
            <a:outerShdw blurRad="101600" dist="889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val="323659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10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10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10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10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9" grpId="0" animBg="1"/>
      <p:bldP spid="33" grpId="0" animBg="1"/>
      <p:bldP spid="37" grpId="0" animBg="1"/>
      <p:bldP spid="38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0406" y="342180"/>
            <a:ext cx="1526294" cy="544260"/>
          </a:xfrm>
          <a:prstGeom prst="rect">
            <a:avLst/>
          </a:prstGeom>
        </p:spPr>
      </p:pic>
      <p:pic>
        <p:nvPicPr>
          <p:cNvPr id="78" name="图片 77" descr="卡通人物&#10;&#10;中度可信度描述已自动生成">
            <a:extLst>
              <a:ext uri="{FF2B5EF4-FFF2-40B4-BE49-F238E27FC236}">
                <a16:creationId xmlns:a16="http://schemas.microsoft.com/office/drawing/2014/main" id="{4C4E27D0-8670-3A7F-E1BB-2D8EE4D3F2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alphaModFix amt="3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6756319" y="796126"/>
            <a:ext cx="5219700" cy="5257800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59CDD09-4DDE-03E9-14B9-6CAA4577B2E6}"/>
              </a:ext>
            </a:extLst>
          </p:cNvPr>
          <p:cNvSpPr/>
          <p:nvPr/>
        </p:nvSpPr>
        <p:spPr>
          <a:xfrm rot="1174784" flipH="1">
            <a:off x="-924098" y="-397608"/>
            <a:ext cx="6071701" cy="7039029"/>
          </a:xfrm>
          <a:custGeom>
            <a:avLst/>
            <a:gdLst>
              <a:gd name="connsiteX0" fmla="*/ 6071701 w 6071701"/>
              <a:gd name="connsiteY0" fmla="*/ 1285817 h 7039029"/>
              <a:gd name="connsiteX1" fmla="*/ 2456661 w 6071701"/>
              <a:gd name="connsiteY1" fmla="*/ 0 h 7039029"/>
              <a:gd name="connsiteX2" fmla="*/ 2396989 w 6071701"/>
              <a:gd name="connsiteY2" fmla="*/ 418556 h 7039029"/>
              <a:gd name="connsiteX3" fmla="*/ 138651 w 6071701"/>
              <a:gd name="connsiteY3" fmla="*/ 6226152 h 7039029"/>
              <a:gd name="connsiteX4" fmla="*/ 0 w 6071701"/>
              <a:gd name="connsiteY4" fmla="*/ 6405096 h 7039029"/>
              <a:gd name="connsiteX5" fmla="*/ 771937 w 6071701"/>
              <a:gd name="connsiteY5" fmla="*/ 6679663 h 7039029"/>
              <a:gd name="connsiteX6" fmla="*/ 4025367 w 6071701"/>
              <a:gd name="connsiteY6" fmla="*/ 7039029 h 703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71701" h="7039029">
                <a:moveTo>
                  <a:pt x="6071701" y="1285817"/>
                </a:moveTo>
                <a:lnTo>
                  <a:pt x="2456661" y="0"/>
                </a:lnTo>
                <a:lnTo>
                  <a:pt x="2396989" y="418556"/>
                </a:lnTo>
                <a:cubicBezTo>
                  <a:pt x="2078745" y="2441175"/>
                  <a:pt x="1317375" y="4623754"/>
                  <a:pt x="138651" y="6226152"/>
                </a:cubicBezTo>
                <a:lnTo>
                  <a:pt x="0" y="6405096"/>
                </a:lnTo>
                <a:lnTo>
                  <a:pt x="771937" y="6679663"/>
                </a:lnTo>
                <a:lnTo>
                  <a:pt x="4025367" y="7039029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8200DE1-25C7-AFA7-769C-DB761F6A491C}"/>
              </a:ext>
            </a:extLst>
          </p:cNvPr>
          <p:cNvSpPr/>
          <p:nvPr/>
        </p:nvSpPr>
        <p:spPr>
          <a:xfrm rot="753154" flipH="1">
            <a:off x="-646539" y="-92778"/>
            <a:ext cx="6280329" cy="6683771"/>
          </a:xfrm>
          <a:custGeom>
            <a:avLst/>
            <a:gdLst>
              <a:gd name="connsiteX0" fmla="*/ 6280329 w 6280329"/>
              <a:gd name="connsiteY0" fmla="*/ 712395 h 6683771"/>
              <a:gd name="connsiteX1" fmla="*/ 3080816 w 6280329"/>
              <a:gd name="connsiteY1" fmla="*/ 0 h 6683771"/>
              <a:gd name="connsiteX2" fmla="*/ 3060412 w 6280329"/>
              <a:gd name="connsiteY2" fmla="*/ 278396 h 6683771"/>
              <a:gd name="connsiteX3" fmla="*/ 192384 w 6280329"/>
              <a:gd name="connsiteY3" fmla="*/ 6165203 h 6683771"/>
              <a:gd name="connsiteX4" fmla="*/ 0 w 6280329"/>
              <a:gd name="connsiteY4" fmla="*/ 6339974 h 6683771"/>
              <a:gd name="connsiteX5" fmla="*/ 1544062 w 6280329"/>
              <a:gd name="connsiteY5" fmla="*/ 6683771 h 6683771"/>
              <a:gd name="connsiteX6" fmla="*/ 4950758 w 6280329"/>
              <a:gd name="connsiteY6" fmla="*/ 6683771 h 66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0329" h="6683771">
                <a:moveTo>
                  <a:pt x="6280329" y="712395"/>
                </a:moveTo>
                <a:lnTo>
                  <a:pt x="3080816" y="0"/>
                </a:lnTo>
                <a:lnTo>
                  <a:pt x="3060412" y="278396"/>
                </a:lnTo>
                <a:cubicBezTo>
                  <a:pt x="2860956" y="2199586"/>
                  <a:pt x="1809938" y="4597839"/>
                  <a:pt x="192384" y="6165203"/>
                </a:cubicBezTo>
                <a:lnTo>
                  <a:pt x="0" y="6339974"/>
                </a:lnTo>
                <a:lnTo>
                  <a:pt x="1544062" y="6683771"/>
                </a:lnTo>
                <a:lnTo>
                  <a:pt x="4950758" y="6683771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98E2A52-F859-F520-42FB-C2D927FD168C}"/>
              </a:ext>
            </a:extLst>
          </p:cNvPr>
          <p:cNvSpPr/>
          <p:nvPr/>
        </p:nvSpPr>
        <p:spPr>
          <a:xfrm rot="906989" flipH="1">
            <a:off x="-793453" y="81066"/>
            <a:ext cx="6280853" cy="6545880"/>
          </a:xfrm>
          <a:custGeom>
            <a:avLst/>
            <a:gdLst>
              <a:gd name="connsiteX0" fmla="*/ 6280853 w 6280853"/>
              <a:gd name="connsiteY0" fmla="*/ 647040 h 6545880"/>
              <a:gd name="connsiteX1" fmla="*/ 3885556 w 6280853"/>
              <a:gd name="connsiteY1" fmla="*/ 0 h 6545880"/>
              <a:gd name="connsiteX2" fmla="*/ 3815194 w 6280853"/>
              <a:gd name="connsiteY2" fmla="*/ 173399 h 6545880"/>
              <a:gd name="connsiteX3" fmla="*/ 443493 w 6280853"/>
              <a:gd name="connsiteY3" fmla="*/ 5541244 h 6545880"/>
              <a:gd name="connsiteX4" fmla="*/ 68633 w 6280853"/>
              <a:gd name="connsiteY4" fmla="*/ 5978999 h 6545880"/>
              <a:gd name="connsiteX5" fmla="*/ 0 w 6280853"/>
              <a:gd name="connsiteY5" fmla="*/ 6054206 h 6545880"/>
              <a:gd name="connsiteX6" fmla="*/ 1319929 w 6280853"/>
              <a:gd name="connsiteY6" fmla="*/ 6410757 h 6545880"/>
              <a:gd name="connsiteX7" fmla="*/ 4687403 w 6280853"/>
              <a:gd name="connsiteY7" fmla="*/ 6545880 h 654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80853" h="6545880">
                <a:moveTo>
                  <a:pt x="6280853" y="647040"/>
                </a:moveTo>
                <a:lnTo>
                  <a:pt x="3885556" y="0"/>
                </a:lnTo>
                <a:lnTo>
                  <a:pt x="3815194" y="173399"/>
                </a:lnTo>
                <a:cubicBezTo>
                  <a:pt x="3094853" y="1881468"/>
                  <a:pt x="1879196" y="3809082"/>
                  <a:pt x="443493" y="5541244"/>
                </a:cubicBezTo>
                <a:cubicBezTo>
                  <a:pt x="320979" y="5689055"/>
                  <a:pt x="195975" y="5834996"/>
                  <a:pt x="68633" y="5978999"/>
                </a:cubicBezTo>
                <a:lnTo>
                  <a:pt x="0" y="6054206"/>
                </a:lnTo>
                <a:lnTo>
                  <a:pt x="1319929" y="6410757"/>
                </a:lnTo>
                <a:lnTo>
                  <a:pt x="4687403" y="6545880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  <a:effectLst>
            <a:outerShdw blurRad="101600" dist="63500" dir="13500000" algn="b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2F72F40-75FA-8CFB-35A0-78C2391FD781}"/>
              </a:ext>
            </a:extLst>
          </p:cNvPr>
          <p:cNvSpPr/>
          <p:nvPr/>
        </p:nvSpPr>
        <p:spPr>
          <a:xfrm rot="1021458" flipH="1">
            <a:off x="-953594" y="541252"/>
            <a:ext cx="7717363" cy="6301225"/>
          </a:xfrm>
          <a:custGeom>
            <a:avLst/>
            <a:gdLst>
              <a:gd name="connsiteX0" fmla="*/ 7717363 w 7717363"/>
              <a:gd name="connsiteY0" fmla="*/ 471068 h 6301225"/>
              <a:gd name="connsiteX1" fmla="*/ 6178906 w 7717363"/>
              <a:gd name="connsiteY1" fmla="*/ 0 h 6301225"/>
              <a:gd name="connsiteX2" fmla="*/ 5873238 w 7717363"/>
              <a:gd name="connsiteY2" fmla="*/ 370954 h 6301225"/>
              <a:gd name="connsiteX3" fmla="*/ 167800 w 7717363"/>
              <a:gd name="connsiteY3" fmla="*/ 5183165 h 6301225"/>
              <a:gd name="connsiteX4" fmla="*/ 0 w 7717363"/>
              <a:gd name="connsiteY4" fmla="*/ 5280338 h 6301225"/>
              <a:gd name="connsiteX5" fmla="*/ 2562995 w 7717363"/>
              <a:gd name="connsiteY5" fmla="*/ 6065113 h 6301225"/>
              <a:gd name="connsiteX6" fmla="*/ 5932201 w 7717363"/>
              <a:gd name="connsiteY6" fmla="*/ 6301225 h 6301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17363" h="6301225">
                <a:moveTo>
                  <a:pt x="7717363" y="471068"/>
                </a:moveTo>
                <a:lnTo>
                  <a:pt x="6178906" y="0"/>
                </a:lnTo>
                <a:lnTo>
                  <a:pt x="5873238" y="370954"/>
                </a:lnTo>
                <a:cubicBezTo>
                  <a:pt x="4502493" y="2001454"/>
                  <a:pt x="2760022" y="3636610"/>
                  <a:pt x="167800" y="5183165"/>
                </a:cubicBezTo>
                <a:lnTo>
                  <a:pt x="0" y="5280338"/>
                </a:lnTo>
                <a:lnTo>
                  <a:pt x="2562995" y="6065113"/>
                </a:lnTo>
                <a:lnTo>
                  <a:pt x="5932201" y="63012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63500" dir="13500000" algn="br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DD2B3369-F26B-63DA-0570-BE45DEDF0932}"/>
              </a:ext>
            </a:extLst>
          </p:cNvPr>
          <p:cNvSpPr/>
          <p:nvPr/>
        </p:nvSpPr>
        <p:spPr>
          <a:xfrm rot="1021458" flipH="1">
            <a:off x="-957193" y="564256"/>
            <a:ext cx="7600367" cy="6261217"/>
          </a:xfrm>
          <a:custGeom>
            <a:avLst/>
            <a:gdLst>
              <a:gd name="connsiteX0" fmla="*/ 7600367 w 7600367"/>
              <a:gd name="connsiteY0" fmla="*/ 430014 h 6261217"/>
              <a:gd name="connsiteX1" fmla="*/ 6195986 w 7600367"/>
              <a:gd name="connsiteY1" fmla="*/ 0 h 6261217"/>
              <a:gd name="connsiteX2" fmla="*/ 5914148 w 7600367"/>
              <a:gd name="connsiteY2" fmla="*/ 342033 h 6261217"/>
              <a:gd name="connsiteX3" fmla="*/ 208710 w 7600367"/>
              <a:gd name="connsiteY3" fmla="*/ 5154244 h 6261217"/>
              <a:gd name="connsiteX4" fmla="*/ 0 w 7600367"/>
              <a:gd name="connsiteY4" fmla="*/ 5275108 h 6261217"/>
              <a:gd name="connsiteX5" fmla="*/ 2450526 w 7600367"/>
              <a:gd name="connsiteY5" fmla="*/ 6025445 h 6261217"/>
              <a:gd name="connsiteX6" fmla="*/ 5814885 w 7600367"/>
              <a:gd name="connsiteY6" fmla="*/ 6261217 h 626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00367" h="6261217">
                <a:moveTo>
                  <a:pt x="7600367" y="430014"/>
                </a:moveTo>
                <a:lnTo>
                  <a:pt x="6195986" y="0"/>
                </a:lnTo>
                <a:lnTo>
                  <a:pt x="5914148" y="342033"/>
                </a:lnTo>
                <a:cubicBezTo>
                  <a:pt x="4543403" y="1972533"/>
                  <a:pt x="2800932" y="3607689"/>
                  <a:pt x="208710" y="5154244"/>
                </a:cubicBezTo>
                <a:lnTo>
                  <a:pt x="0" y="5275108"/>
                </a:lnTo>
                <a:lnTo>
                  <a:pt x="2450526" y="6025445"/>
                </a:lnTo>
                <a:lnTo>
                  <a:pt x="5814885" y="62612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63500" dir="13500000" algn="b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 descr="有钟表的建筑&#10;&#10;描述已自动生成">
            <a:extLst>
              <a:ext uri="{FF2B5EF4-FFF2-40B4-BE49-F238E27FC236}">
                <a16:creationId xmlns:a16="http://schemas.microsoft.com/office/drawing/2014/main" id="{65A31ECD-9BA4-B715-F622-DC0310527B0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384192" cy="6858000"/>
          </a:xfrm>
          <a:custGeom>
            <a:avLst/>
            <a:gdLst>
              <a:gd name="connsiteX0" fmla="*/ 0 w 7384192"/>
              <a:gd name="connsiteY0" fmla="*/ 0 h 6858000"/>
              <a:gd name="connsiteX1" fmla="*/ 7384192 w 7384192"/>
              <a:gd name="connsiteY1" fmla="*/ 0 h 6858000"/>
              <a:gd name="connsiteX2" fmla="*/ 7384192 w 7384192"/>
              <a:gd name="connsiteY2" fmla="*/ 6858000 h 6858000"/>
              <a:gd name="connsiteX3" fmla="*/ 0 w 73841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84192" h="6858000">
                <a:moveTo>
                  <a:pt x="0" y="0"/>
                </a:moveTo>
                <a:lnTo>
                  <a:pt x="7384192" y="0"/>
                </a:lnTo>
                <a:lnTo>
                  <a:pt x="73841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26" name="Picture 2" descr="查看图片">
            <a:extLst>
              <a:ext uri="{FF2B5EF4-FFF2-40B4-BE49-F238E27FC236}">
                <a16:creationId xmlns:a16="http://schemas.microsoft.com/office/drawing/2014/main" id="{4A32261F-9FAA-0A1B-7DE2-4DB66D115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37324" y="5357248"/>
            <a:ext cx="7000487" cy="324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查看图片">
            <a:extLst>
              <a:ext uri="{FF2B5EF4-FFF2-40B4-BE49-F238E27FC236}">
                <a16:creationId xmlns:a16="http://schemas.microsoft.com/office/drawing/2014/main" id="{776E0B0D-09CC-E8E1-B33B-F8394823FD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12443">
            <a:off x="2751849" y="4934196"/>
            <a:ext cx="7686422" cy="355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查看图片">
            <a:extLst>
              <a:ext uri="{FF2B5EF4-FFF2-40B4-BE49-F238E27FC236}">
                <a16:creationId xmlns:a16="http://schemas.microsoft.com/office/drawing/2014/main" id="{3206D084-DEBB-6D3E-497A-00CF7AF44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633774" cy="245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800577FE-1975-2DC4-F6CE-45C4E03AED51}"/>
              </a:ext>
            </a:extLst>
          </p:cNvPr>
          <p:cNvGrpSpPr/>
          <p:nvPr/>
        </p:nvGrpSpPr>
        <p:grpSpPr>
          <a:xfrm>
            <a:off x="6942429" y="2450661"/>
            <a:ext cx="4847481" cy="1880589"/>
            <a:chOff x="6942429" y="2450661"/>
            <a:chExt cx="4847481" cy="188058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436E304-E786-3A57-3B7D-85F4D7DFB7DA}"/>
                </a:ext>
              </a:extLst>
            </p:cNvPr>
            <p:cNvSpPr txBox="1"/>
            <p:nvPr/>
          </p:nvSpPr>
          <p:spPr>
            <a:xfrm>
              <a:off x="6942429" y="2450661"/>
              <a:ext cx="4296882" cy="830997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Aft>
                  <a:spcPts val="600"/>
                </a:spcAft>
                <a:defRPr sz="2800">
                  <a:solidFill>
                    <a:schemeClr val="bg1"/>
                  </a:solidFill>
                  <a:effectLst>
                    <a:outerShdw dist="50800" dir="5400000" algn="t" rotWithShape="0">
                      <a:schemeClr val="accent4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l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5400" dirty="0">
                  <a:ln>
                    <a:gradFill>
                      <a:gsLst>
                        <a:gs pos="0">
                          <a:schemeClr val="accent2"/>
                        </a:gs>
                        <a:gs pos="50000">
                          <a:srgbClr val="EC0000"/>
                        </a:gs>
                        <a:gs pos="65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PART THREE</a:t>
              </a:r>
              <a:endParaRPr lang="zh-CN" altLang="en-US" sz="5400" dirty="0">
                <a:ln>
                  <a:gradFill>
                    <a:gsLst>
                      <a:gs pos="0">
                        <a:schemeClr val="accent2"/>
                      </a:gs>
                      <a:gs pos="50000">
                        <a:srgbClr val="EC0000"/>
                      </a:gs>
                      <a:gs pos="65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9A9D250-4A1B-25DF-483B-EFAFF7DC9E4D}"/>
                </a:ext>
              </a:extLst>
            </p:cNvPr>
            <p:cNvSpPr txBox="1"/>
            <p:nvPr/>
          </p:nvSpPr>
          <p:spPr>
            <a:xfrm>
              <a:off x="6942429" y="3009528"/>
              <a:ext cx="4847481" cy="830997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Aft>
                  <a:spcPts val="600"/>
                </a:spcAft>
                <a:defRPr sz="2800">
                  <a:solidFill>
                    <a:schemeClr val="bg1"/>
                  </a:solidFill>
                  <a:effectLst>
                    <a:outerShdw dist="50800" dir="5400000" algn="t" rotWithShape="0">
                      <a:schemeClr val="accent4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l">
                <a:lnSpc>
                  <a:spcPct val="100000"/>
                </a:lnSpc>
                <a:spcAft>
                  <a:spcPts val="0"/>
                </a:spcAft>
              </a:pPr>
              <a:r>
                <a:rPr lang="zh-CN" altLang="en-US" sz="5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101600" dist="101600" dir="2700000" algn="tl" rotWithShape="0">
                      <a:schemeClr val="accent1">
                        <a:lumMod val="50000"/>
                        <a:alpha val="2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研究方法与范围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E669F88-40C4-81E9-4918-FFA7EE970C59}"/>
                </a:ext>
              </a:extLst>
            </p:cNvPr>
            <p:cNvSpPr txBox="1"/>
            <p:nvPr/>
          </p:nvSpPr>
          <p:spPr>
            <a:xfrm>
              <a:off x="6942429" y="3802926"/>
              <a:ext cx="3193759" cy="21544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Research Method And Scope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6B73582-823F-21AD-F292-F0FD6318CF3C}"/>
                </a:ext>
              </a:extLst>
            </p:cNvPr>
            <p:cNvCxnSpPr>
              <a:cxnSpLocks/>
            </p:cNvCxnSpPr>
            <p:nvPr/>
          </p:nvCxnSpPr>
          <p:spPr>
            <a:xfrm>
              <a:off x="6942429" y="4331250"/>
              <a:ext cx="382296" cy="0"/>
            </a:xfrm>
            <a:prstGeom prst="line">
              <a:avLst/>
            </a:prstGeom>
            <a:ln w="349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B4177977-7D24-4637-86C4-15BA5C9E08E4}"/>
                </a:ext>
              </a:extLst>
            </p:cNvPr>
            <p:cNvCxnSpPr>
              <a:cxnSpLocks/>
            </p:cNvCxnSpPr>
            <p:nvPr/>
          </p:nvCxnSpPr>
          <p:spPr>
            <a:xfrm>
              <a:off x="7324725" y="4331250"/>
              <a:ext cx="4371975" cy="0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val="17234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2+">
            <a:extLst>
              <a:ext uri="{FF2B5EF4-FFF2-40B4-BE49-F238E27FC236}">
                <a16:creationId xmlns:a16="http://schemas.microsoft.com/office/drawing/2014/main" id="{C700C061-A335-256E-1F59-31D12E8459A7}"/>
              </a:ext>
            </a:extLst>
          </p:cNvPr>
          <p:cNvSpPr/>
          <p:nvPr/>
        </p:nvSpPr>
        <p:spPr>
          <a:xfrm>
            <a:off x="0" y="6362700"/>
            <a:ext cx="12204000" cy="4191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FADFE24-0643-41FD-8E38-BC7758574455}"/>
              </a:ext>
            </a:extLst>
          </p:cNvPr>
          <p:cNvSpPr/>
          <p:nvPr/>
        </p:nvSpPr>
        <p:spPr>
          <a:xfrm>
            <a:off x="0" y="6337300"/>
            <a:ext cx="12204000" cy="5207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研究方法与范围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Research Method And Scope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5725364-756E-088C-550E-E5E62613024D}"/>
              </a:ext>
            </a:extLst>
          </p:cNvPr>
          <p:cNvGrpSpPr/>
          <p:nvPr/>
        </p:nvGrpSpPr>
        <p:grpSpPr>
          <a:xfrm>
            <a:off x="469898" y="6438900"/>
            <a:ext cx="11242676" cy="403180"/>
            <a:chOff x="469898" y="6438900"/>
            <a:chExt cx="11242676" cy="40318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360C5F7-671D-B3F9-7D90-6B22EB6453E2}"/>
                </a:ext>
              </a:extLst>
            </p:cNvPr>
            <p:cNvSpPr txBox="1"/>
            <p:nvPr/>
          </p:nvSpPr>
          <p:spPr>
            <a:xfrm>
              <a:off x="469898" y="6596964"/>
              <a:ext cx="615553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为校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68B4447-E64E-091D-27D2-3ECE1B7112DC}"/>
                </a:ext>
              </a:extLst>
            </p:cNvPr>
            <p:cNvSpPr txBox="1"/>
            <p:nvPr/>
          </p:nvSpPr>
          <p:spPr>
            <a:xfrm>
              <a:off x="11097020" y="6596964"/>
              <a:ext cx="615554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报国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36B0D69-7601-48BE-67FE-2D7874ED4CCF}"/>
                </a:ext>
              </a:extLst>
            </p:cNvPr>
            <p:cNvSpPr txBox="1"/>
            <p:nvPr/>
          </p:nvSpPr>
          <p:spPr>
            <a:xfrm>
              <a:off x="479426" y="6454282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人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1B1BF0D-7C2C-CB0C-2018-D6761FA7C11D}"/>
                </a:ext>
              </a:extLst>
            </p:cNvPr>
            <p:cNvSpPr txBox="1"/>
            <p:nvPr/>
          </p:nvSpPr>
          <p:spPr>
            <a:xfrm>
              <a:off x="11120496" y="6438900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业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E0F22FA-9B4B-D8BD-3199-E2F7D2F6929F}"/>
              </a:ext>
            </a:extLst>
          </p:cNvPr>
          <p:cNvGrpSpPr/>
          <p:nvPr/>
        </p:nvGrpSpPr>
        <p:grpSpPr>
          <a:xfrm>
            <a:off x="514993" y="1989412"/>
            <a:ext cx="3682457" cy="2492543"/>
            <a:chOff x="850900" y="1989412"/>
            <a:chExt cx="3682457" cy="2492543"/>
          </a:xfrm>
        </p:grpSpPr>
        <p:sp>
          <p:nvSpPr>
            <p:cNvPr id="7" name="ppter.com 2">
              <a:extLst>
                <a:ext uri="{FF2B5EF4-FFF2-40B4-BE49-F238E27FC236}">
                  <a16:creationId xmlns:a16="http://schemas.microsoft.com/office/drawing/2014/main" id="{1413E9E8-384B-A71A-BBAB-B34453C60DC1}"/>
                </a:ext>
              </a:extLst>
            </p:cNvPr>
            <p:cNvSpPr/>
            <p:nvPr/>
          </p:nvSpPr>
          <p:spPr>
            <a:xfrm>
              <a:off x="850900" y="1989412"/>
              <a:ext cx="3106775" cy="2060390"/>
            </a:xfrm>
            <a:prstGeom prst="roundRect">
              <a:avLst>
                <a:gd name="adj" fmla="val 9075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812800" dist="38100" dir="16200000" sx="104000" sy="104000" rotWithShape="0">
                <a:srgbClr val="002146">
                  <a:alpha val="2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pter.com 5">
              <a:extLst>
                <a:ext uri="{FF2B5EF4-FFF2-40B4-BE49-F238E27FC236}">
                  <a16:creationId xmlns:a16="http://schemas.microsoft.com/office/drawing/2014/main" id="{E017BDCE-45FB-3987-94EA-769017C86F9A}"/>
                </a:ext>
              </a:extLst>
            </p:cNvPr>
            <p:cNvSpPr txBox="1"/>
            <p:nvPr/>
          </p:nvSpPr>
          <p:spPr>
            <a:xfrm>
              <a:off x="2460365" y="2619907"/>
              <a:ext cx="2072992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500" i="1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7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ppter.com 6">
              <a:extLst>
                <a:ext uri="{FF2B5EF4-FFF2-40B4-BE49-F238E27FC236}">
                  <a16:creationId xmlns:a16="http://schemas.microsoft.com/office/drawing/2014/main" id="{9AFB7A2C-2717-0ABC-719F-A770A0201625}"/>
                </a:ext>
              </a:extLst>
            </p:cNvPr>
            <p:cNvSpPr>
              <a:spLocks/>
            </p:cNvSpPr>
            <p:nvPr/>
          </p:nvSpPr>
          <p:spPr>
            <a:xfrm>
              <a:off x="1653370" y="2189863"/>
              <a:ext cx="1501834" cy="41412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样本采集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ppter.com 8">
              <a:extLst>
                <a:ext uri="{FF2B5EF4-FFF2-40B4-BE49-F238E27FC236}">
                  <a16:creationId xmlns:a16="http://schemas.microsoft.com/office/drawing/2014/main" id="{B354A8D7-EDAA-3482-A536-76D7DA3F6FE7}"/>
                </a:ext>
              </a:extLst>
            </p:cNvPr>
            <p:cNvSpPr txBox="1"/>
            <p:nvPr/>
          </p:nvSpPr>
          <p:spPr>
            <a:xfrm>
              <a:off x="1721408" y="2727737"/>
              <a:ext cx="1365758" cy="82227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目标物种捕获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组织样本提取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保存与运输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A889BA6-9FCC-1456-774D-99EE09F5DA55}"/>
              </a:ext>
            </a:extLst>
          </p:cNvPr>
          <p:cNvGrpSpPr/>
          <p:nvPr/>
        </p:nvGrpSpPr>
        <p:grpSpPr>
          <a:xfrm>
            <a:off x="4445405" y="1989412"/>
            <a:ext cx="3669922" cy="2523800"/>
            <a:chOff x="4542612" y="1989412"/>
            <a:chExt cx="3669922" cy="2523800"/>
          </a:xfrm>
        </p:grpSpPr>
        <p:sp>
          <p:nvSpPr>
            <p:cNvPr id="8" name="ppter.com 3">
              <a:extLst>
                <a:ext uri="{FF2B5EF4-FFF2-40B4-BE49-F238E27FC236}">
                  <a16:creationId xmlns:a16="http://schemas.microsoft.com/office/drawing/2014/main" id="{58D5382C-84B0-7509-853B-F24DDB130E92}"/>
                </a:ext>
              </a:extLst>
            </p:cNvPr>
            <p:cNvSpPr/>
            <p:nvPr/>
          </p:nvSpPr>
          <p:spPr>
            <a:xfrm>
              <a:off x="4542612" y="1989412"/>
              <a:ext cx="3106775" cy="2060390"/>
            </a:xfrm>
            <a:prstGeom prst="roundRect">
              <a:avLst>
                <a:gd name="adj" fmla="val 9075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812800" dist="38100" dir="16200000" sx="104000" sy="104000" rotWithShape="0">
                <a:srgbClr val="002146">
                  <a:alpha val="2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ppter.com 9">
              <a:extLst>
                <a:ext uri="{FF2B5EF4-FFF2-40B4-BE49-F238E27FC236}">
                  <a16:creationId xmlns:a16="http://schemas.microsoft.com/office/drawing/2014/main" id="{E8A18E4D-771A-E283-6C45-A4B82355C9A7}"/>
                </a:ext>
              </a:extLst>
            </p:cNvPr>
            <p:cNvSpPr txBox="1"/>
            <p:nvPr/>
          </p:nvSpPr>
          <p:spPr>
            <a:xfrm>
              <a:off x="6139542" y="2651164"/>
              <a:ext cx="2072992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500" i="1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7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ppter.com 21">
              <a:extLst>
                <a:ext uri="{FF2B5EF4-FFF2-40B4-BE49-F238E27FC236}">
                  <a16:creationId xmlns:a16="http://schemas.microsoft.com/office/drawing/2014/main" id="{B844A115-5C63-B2A6-85F1-F3D3A438F006}"/>
                </a:ext>
              </a:extLst>
            </p:cNvPr>
            <p:cNvSpPr>
              <a:spLocks/>
            </p:cNvSpPr>
            <p:nvPr/>
          </p:nvSpPr>
          <p:spPr>
            <a:xfrm>
              <a:off x="5343468" y="2189863"/>
              <a:ext cx="1501834" cy="41412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分子标记</a:t>
              </a:r>
            </a:p>
          </p:txBody>
        </p:sp>
        <p:sp>
          <p:nvSpPr>
            <p:cNvPr id="39" name="ppter.com 18">
              <a:extLst>
                <a:ext uri="{FF2B5EF4-FFF2-40B4-BE49-F238E27FC236}">
                  <a16:creationId xmlns:a16="http://schemas.microsoft.com/office/drawing/2014/main" id="{402CF994-1AFA-2030-C6D4-360967EF4B02}"/>
                </a:ext>
              </a:extLst>
            </p:cNvPr>
            <p:cNvSpPr txBox="1"/>
            <p:nvPr/>
          </p:nvSpPr>
          <p:spPr>
            <a:xfrm>
              <a:off x="5407498" y="2727737"/>
              <a:ext cx="1373774" cy="82227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DNA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提取纯化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特定基因扩增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序列测定分析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DA3A82A-46DC-6E8A-EDEF-71A06D62338C}"/>
              </a:ext>
            </a:extLst>
          </p:cNvPr>
          <p:cNvGrpSpPr/>
          <p:nvPr/>
        </p:nvGrpSpPr>
        <p:grpSpPr>
          <a:xfrm>
            <a:off x="8363283" y="1989412"/>
            <a:ext cx="3651502" cy="2564673"/>
            <a:chOff x="8234325" y="1989412"/>
            <a:chExt cx="3651502" cy="2564673"/>
          </a:xfrm>
        </p:grpSpPr>
        <p:sp>
          <p:nvSpPr>
            <p:cNvPr id="10" name="ppter.com 4">
              <a:extLst>
                <a:ext uri="{FF2B5EF4-FFF2-40B4-BE49-F238E27FC236}">
                  <a16:creationId xmlns:a16="http://schemas.microsoft.com/office/drawing/2014/main" id="{A72B02F2-0B18-4F93-9996-D27396B76C24}"/>
                </a:ext>
              </a:extLst>
            </p:cNvPr>
            <p:cNvSpPr/>
            <p:nvPr/>
          </p:nvSpPr>
          <p:spPr>
            <a:xfrm>
              <a:off x="8234325" y="1989412"/>
              <a:ext cx="3106775" cy="2060390"/>
            </a:xfrm>
            <a:prstGeom prst="roundRect">
              <a:avLst>
                <a:gd name="adj" fmla="val 9075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812800" dist="38100" dir="16200000" sx="104000" sy="104000" rotWithShape="0">
                <a:srgbClr val="002146">
                  <a:alpha val="2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ppter.com 10">
              <a:extLst>
                <a:ext uri="{FF2B5EF4-FFF2-40B4-BE49-F238E27FC236}">
                  <a16:creationId xmlns:a16="http://schemas.microsoft.com/office/drawing/2014/main" id="{D2960DB9-C896-0117-64EA-610251C8914B}"/>
                </a:ext>
              </a:extLst>
            </p:cNvPr>
            <p:cNvSpPr txBox="1"/>
            <p:nvPr/>
          </p:nvSpPr>
          <p:spPr>
            <a:xfrm>
              <a:off x="9812835" y="2692037"/>
              <a:ext cx="2072992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500" i="1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7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ppter.com 23">
              <a:extLst>
                <a:ext uri="{FF2B5EF4-FFF2-40B4-BE49-F238E27FC236}">
                  <a16:creationId xmlns:a16="http://schemas.microsoft.com/office/drawing/2014/main" id="{064492C1-DBE2-69B5-4968-F97FDB505488}"/>
                </a:ext>
              </a:extLst>
            </p:cNvPr>
            <p:cNvSpPr>
              <a:spLocks/>
            </p:cNvSpPr>
            <p:nvPr/>
          </p:nvSpPr>
          <p:spPr>
            <a:xfrm>
              <a:off x="9033565" y="2189863"/>
              <a:ext cx="1501834" cy="41412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统计分析</a:t>
              </a:r>
            </a:p>
          </p:txBody>
        </p:sp>
        <p:sp>
          <p:nvSpPr>
            <p:cNvPr id="36" name="ppter.com 11">
              <a:extLst>
                <a:ext uri="{FF2B5EF4-FFF2-40B4-BE49-F238E27FC236}">
                  <a16:creationId xmlns:a16="http://schemas.microsoft.com/office/drawing/2014/main" id="{68E3783B-667F-1A29-D14D-3A2575345DE0}"/>
                </a:ext>
              </a:extLst>
            </p:cNvPr>
            <p:cNvSpPr txBox="1"/>
            <p:nvPr/>
          </p:nvSpPr>
          <p:spPr>
            <a:xfrm>
              <a:off x="9011834" y="2727737"/>
              <a:ext cx="1545295" cy="82227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遗传多样性计算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群体结构分析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遗传距离估计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2FB949E-8149-4A8A-E9BA-A217C3C3FE12}"/>
              </a:ext>
            </a:extLst>
          </p:cNvPr>
          <p:cNvGrpSpPr/>
          <p:nvPr/>
        </p:nvGrpSpPr>
        <p:grpSpPr>
          <a:xfrm>
            <a:off x="471616" y="4242596"/>
            <a:ext cx="3682457" cy="2651998"/>
            <a:chOff x="471616" y="4242596"/>
            <a:chExt cx="3682457" cy="2651998"/>
          </a:xfrm>
        </p:grpSpPr>
        <p:sp>
          <p:nvSpPr>
            <p:cNvPr id="17" name="ppter.com 13">
              <a:extLst>
                <a:ext uri="{FF2B5EF4-FFF2-40B4-BE49-F238E27FC236}">
                  <a16:creationId xmlns:a16="http://schemas.microsoft.com/office/drawing/2014/main" id="{74754D04-B596-E59E-AED7-E6FB10D60FDD}"/>
                </a:ext>
              </a:extLst>
            </p:cNvPr>
            <p:cNvSpPr/>
            <p:nvPr/>
          </p:nvSpPr>
          <p:spPr>
            <a:xfrm>
              <a:off x="471616" y="4242596"/>
              <a:ext cx="3106775" cy="2060390"/>
            </a:xfrm>
            <a:prstGeom prst="roundRect">
              <a:avLst>
                <a:gd name="adj" fmla="val 9075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812800" dist="38100" dir="16200000" sx="104000" sy="104000" rotWithShape="0">
                <a:srgbClr val="002146">
                  <a:alpha val="2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ppter.com 15">
              <a:extLst>
                <a:ext uri="{FF2B5EF4-FFF2-40B4-BE49-F238E27FC236}">
                  <a16:creationId xmlns:a16="http://schemas.microsoft.com/office/drawing/2014/main" id="{65BBF961-8EAC-C3B1-A6E4-5FF24BD0E6DF}"/>
                </a:ext>
              </a:extLst>
            </p:cNvPr>
            <p:cNvSpPr txBox="1"/>
            <p:nvPr/>
          </p:nvSpPr>
          <p:spPr>
            <a:xfrm>
              <a:off x="2081081" y="5032546"/>
              <a:ext cx="2072992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500" i="1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7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ppter.com 25">
              <a:extLst>
                <a:ext uri="{FF2B5EF4-FFF2-40B4-BE49-F238E27FC236}">
                  <a16:creationId xmlns:a16="http://schemas.microsoft.com/office/drawing/2014/main" id="{86B6F987-18BA-C2C6-4B85-06F6273F69B7}"/>
                </a:ext>
              </a:extLst>
            </p:cNvPr>
            <p:cNvSpPr>
              <a:spLocks/>
            </p:cNvSpPr>
            <p:nvPr/>
          </p:nvSpPr>
          <p:spPr>
            <a:xfrm>
              <a:off x="1239805" y="4446511"/>
              <a:ext cx="1501834" cy="41412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生态模型</a:t>
              </a:r>
            </a:p>
          </p:txBody>
        </p:sp>
        <p:sp>
          <p:nvSpPr>
            <p:cNvPr id="37" name="ppter.com 12">
              <a:extLst>
                <a:ext uri="{FF2B5EF4-FFF2-40B4-BE49-F238E27FC236}">
                  <a16:creationId xmlns:a16="http://schemas.microsoft.com/office/drawing/2014/main" id="{801AA96D-CFCF-DE87-6436-8D913416E580}"/>
                </a:ext>
              </a:extLst>
            </p:cNvPr>
            <p:cNvSpPr txBox="1"/>
            <p:nvPr/>
          </p:nvSpPr>
          <p:spPr>
            <a:xfrm>
              <a:off x="1307843" y="5002935"/>
              <a:ext cx="1365758" cy="82227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建立数学模型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模拟环境变量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预测种群变化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E6E5A60-62D0-6271-6494-0B58C70B94A4}"/>
              </a:ext>
            </a:extLst>
          </p:cNvPr>
          <p:cNvGrpSpPr/>
          <p:nvPr/>
        </p:nvGrpSpPr>
        <p:grpSpPr>
          <a:xfrm>
            <a:off x="4445405" y="4242596"/>
            <a:ext cx="3669922" cy="2683255"/>
            <a:chOff x="4163328" y="4242596"/>
            <a:chExt cx="3669922" cy="2683255"/>
          </a:xfrm>
        </p:grpSpPr>
        <p:sp>
          <p:nvSpPr>
            <p:cNvPr id="19" name="ppter.com 16">
              <a:extLst>
                <a:ext uri="{FF2B5EF4-FFF2-40B4-BE49-F238E27FC236}">
                  <a16:creationId xmlns:a16="http://schemas.microsoft.com/office/drawing/2014/main" id="{5C5FE7DD-C5D6-BB1F-95EF-E5DBAC45EFB6}"/>
                </a:ext>
              </a:extLst>
            </p:cNvPr>
            <p:cNvSpPr/>
            <p:nvPr/>
          </p:nvSpPr>
          <p:spPr>
            <a:xfrm>
              <a:off x="4163328" y="4242596"/>
              <a:ext cx="3106775" cy="2060390"/>
            </a:xfrm>
            <a:prstGeom prst="roundRect">
              <a:avLst>
                <a:gd name="adj" fmla="val 9075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812800" dist="38100" dir="16200000" sx="104000" sy="104000" rotWithShape="0">
                <a:srgbClr val="002146">
                  <a:alpha val="2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ppter.com 17">
              <a:extLst>
                <a:ext uri="{FF2B5EF4-FFF2-40B4-BE49-F238E27FC236}">
                  <a16:creationId xmlns:a16="http://schemas.microsoft.com/office/drawing/2014/main" id="{504BFEA6-8BAD-A364-66E8-CEF1DA15FC67}"/>
                </a:ext>
              </a:extLst>
            </p:cNvPr>
            <p:cNvSpPr txBox="1"/>
            <p:nvPr/>
          </p:nvSpPr>
          <p:spPr>
            <a:xfrm>
              <a:off x="5760258" y="5063803"/>
              <a:ext cx="2072992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500" i="1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70000">
                        <a:srgbClr val="FFFFFF">
                          <a:alpha val="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ppter.com 27">
              <a:extLst>
                <a:ext uri="{FF2B5EF4-FFF2-40B4-BE49-F238E27FC236}">
                  <a16:creationId xmlns:a16="http://schemas.microsoft.com/office/drawing/2014/main" id="{4A293DB6-CCA8-053A-5498-6B3B5DC4CAA3}"/>
                </a:ext>
              </a:extLst>
            </p:cNvPr>
            <p:cNvSpPr>
              <a:spLocks/>
            </p:cNvSpPr>
            <p:nvPr/>
          </p:nvSpPr>
          <p:spPr>
            <a:xfrm>
              <a:off x="4929902" y="4446511"/>
              <a:ext cx="1501834" cy="41412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实验验证</a:t>
              </a:r>
            </a:p>
          </p:txBody>
        </p:sp>
        <p:sp>
          <p:nvSpPr>
            <p:cNvPr id="38" name="ppter.com 14">
              <a:extLst>
                <a:ext uri="{FF2B5EF4-FFF2-40B4-BE49-F238E27FC236}">
                  <a16:creationId xmlns:a16="http://schemas.microsoft.com/office/drawing/2014/main" id="{BBE7D2C8-4151-3ECA-E1E8-355DB69C17A8}"/>
                </a:ext>
              </a:extLst>
            </p:cNvPr>
            <p:cNvSpPr txBox="1"/>
            <p:nvPr/>
          </p:nvSpPr>
          <p:spPr>
            <a:xfrm>
              <a:off x="4997940" y="4999599"/>
              <a:ext cx="1365758" cy="82227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实验设计执行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数据对比分析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结果解释调整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C2B279E-6FA2-CC5D-32D1-C0F2B05FBD12}"/>
              </a:ext>
            </a:extLst>
          </p:cNvPr>
          <p:cNvGrpSpPr/>
          <p:nvPr/>
        </p:nvGrpSpPr>
        <p:grpSpPr>
          <a:xfrm>
            <a:off x="6999868" y="1327938"/>
            <a:ext cx="429991" cy="196363"/>
            <a:chOff x="9012421" y="5389996"/>
            <a:chExt cx="429991" cy="266399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E9E22CC4-8AAB-D582-7C68-64AA101BE0AF}"/>
                </a:ext>
              </a:extLst>
            </p:cNvPr>
            <p:cNvSpPr/>
            <p:nvPr/>
          </p:nvSpPr>
          <p:spPr>
            <a:xfrm rot="19289450" flipH="1">
              <a:off x="9020839" y="5389996"/>
              <a:ext cx="236269" cy="9158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08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endPara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4E87D424-ACCA-C75A-CFD0-9178E5C9DA83}"/>
                </a:ext>
              </a:extLst>
            </p:cNvPr>
            <p:cNvSpPr/>
            <p:nvPr/>
          </p:nvSpPr>
          <p:spPr>
            <a:xfrm rot="19289450" flipH="1">
              <a:off x="9012421" y="5564813"/>
              <a:ext cx="429991" cy="9158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08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endPara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C01CE4F-AE10-CB23-406F-52161EE9526F}"/>
              </a:ext>
            </a:extLst>
          </p:cNvPr>
          <p:cNvGrpSpPr/>
          <p:nvPr/>
        </p:nvGrpSpPr>
        <p:grpSpPr>
          <a:xfrm flipH="1">
            <a:off x="4781988" y="1327938"/>
            <a:ext cx="429991" cy="196363"/>
            <a:chOff x="9012421" y="5389996"/>
            <a:chExt cx="429991" cy="266399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3FEAC6C0-A3AC-4372-D142-1D979F0B4B5C}"/>
                </a:ext>
              </a:extLst>
            </p:cNvPr>
            <p:cNvSpPr/>
            <p:nvPr/>
          </p:nvSpPr>
          <p:spPr>
            <a:xfrm rot="19289450" flipH="1">
              <a:off x="9020839" y="5389996"/>
              <a:ext cx="236269" cy="9158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08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endPara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139B87DB-D9FE-5DB8-0DE2-7F3E47989E2B}"/>
                </a:ext>
              </a:extLst>
            </p:cNvPr>
            <p:cNvSpPr/>
            <p:nvPr/>
          </p:nvSpPr>
          <p:spPr>
            <a:xfrm rot="19289450" flipH="1">
              <a:off x="9012421" y="5564813"/>
              <a:ext cx="429991" cy="9158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108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endPara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A6A91294-650E-D615-A204-116F3BF2543A}"/>
              </a:ext>
            </a:extLst>
          </p:cNvPr>
          <p:cNvSpPr txBox="1"/>
          <p:nvPr/>
        </p:nvSpPr>
        <p:spPr>
          <a:xfrm>
            <a:off x="5480447" y="1317318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研究方法</a:t>
            </a:r>
          </a:p>
        </p:txBody>
      </p:sp>
      <p:pic>
        <p:nvPicPr>
          <p:cNvPr id="57" name="图片 56" descr="小熊&#10;&#10;中度可信度描述已自动生成">
            <a:extLst>
              <a:ext uri="{FF2B5EF4-FFF2-40B4-BE49-F238E27FC236}">
                <a16:creationId xmlns:a16="http://schemas.microsoft.com/office/drawing/2014/main" id="{CAAA17AD-2C57-C96C-FD79-62C65355814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0932" flipH="1">
            <a:off x="8438700" y="2879743"/>
            <a:ext cx="2923286" cy="3873505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val="296470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EADD7C67-1D7E-F862-4BC0-4D92C995B82F}"/>
              </a:ext>
            </a:extLst>
          </p:cNvPr>
          <p:cNvSpPr/>
          <p:nvPr/>
        </p:nvSpPr>
        <p:spPr>
          <a:xfrm rot="21431864">
            <a:off x="-87618" y="2679159"/>
            <a:ext cx="12299007" cy="4476216"/>
          </a:xfrm>
          <a:custGeom>
            <a:avLst/>
            <a:gdLst>
              <a:gd name="connsiteX0" fmla="*/ 2187072 w 12299007"/>
              <a:gd name="connsiteY0" fmla="*/ 5031 h 4476216"/>
              <a:gd name="connsiteX1" fmla="*/ 2467582 w 12299007"/>
              <a:gd name="connsiteY1" fmla="*/ 21146 h 4476216"/>
              <a:gd name="connsiteX2" fmla="*/ 2788237 w 12299007"/>
              <a:gd name="connsiteY2" fmla="*/ 52246 h 4476216"/>
              <a:gd name="connsiteX3" fmla="*/ 12057055 w 12299007"/>
              <a:gd name="connsiteY3" fmla="*/ 2036014 h 4476216"/>
              <a:gd name="connsiteX4" fmla="*/ 12299007 w 12299007"/>
              <a:gd name="connsiteY4" fmla="*/ 1991915 h 4476216"/>
              <a:gd name="connsiteX5" fmla="*/ 12177406 w 12299007"/>
              <a:gd name="connsiteY5" fmla="*/ 4476216 h 4476216"/>
              <a:gd name="connsiteX6" fmla="*/ 0 w 12299007"/>
              <a:gd name="connsiteY6" fmla="*/ 3880159 h 4476216"/>
              <a:gd name="connsiteX7" fmla="*/ 152757 w 12299007"/>
              <a:gd name="connsiteY7" fmla="*/ 759351 h 4476216"/>
              <a:gd name="connsiteX8" fmla="*/ 180707 w 12299007"/>
              <a:gd name="connsiteY8" fmla="*/ 258305 h 4476216"/>
              <a:gd name="connsiteX9" fmla="*/ 225524 w 12299007"/>
              <a:gd name="connsiteY9" fmla="*/ 243650 h 4476216"/>
              <a:gd name="connsiteX10" fmla="*/ 2187072 w 12299007"/>
              <a:gd name="connsiteY10" fmla="*/ 5031 h 447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99007" h="4476216">
                <a:moveTo>
                  <a:pt x="2187072" y="5031"/>
                </a:moveTo>
                <a:cubicBezTo>
                  <a:pt x="2280565" y="8591"/>
                  <a:pt x="2374069" y="14002"/>
                  <a:pt x="2467582" y="21146"/>
                </a:cubicBezTo>
                <a:cubicBezTo>
                  <a:pt x="2574454" y="29309"/>
                  <a:pt x="2681340" y="39736"/>
                  <a:pt x="2788237" y="52246"/>
                </a:cubicBezTo>
                <a:cubicBezTo>
                  <a:pt x="5876118" y="413604"/>
                  <a:pt x="8973999" y="2513235"/>
                  <a:pt x="12057055" y="2036014"/>
                </a:cubicBezTo>
                <a:lnTo>
                  <a:pt x="12299007" y="1991915"/>
                </a:lnTo>
                <a:lnTo>
                  <a:pt x="12177406" y="4476216"/>
                </a:lnTo>
                <a:lnTo>
                  <a:pt x="0" y="3880159"/>
                </a:lnTo>
                <a:lnTo>
                  <a:pt x="152757" y="759351"/>
                </a:lnTo>
                <a:lnTo>
                  <a:pt x="180707" y="258305"/>
                </a:lnTo>
                <a:lnTo>
                  <a:pt x="225524" y="243650"/>
                </a:lnTo>
                <a:cubicBezTo>
                  <a:pt x="878693" y="45939"/>
                  <a:pt x="1532622" y="-19888"/>
                  <a:pt x="2187072" y="5031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23BB328-8A06-68B5-5513-ADD157E22A02}"/>
              </a:ext>
            </a:extLst>
          </p:cNvPr>
          <p:cNvSpPr/>
          <p:nvPr/>
        </p:nvSpPr>
        <p:spPr>
          <a:xfrm>
            <a:off x="16" y="3138124"/>
            <a:ext cx="12191985" cy="3719877"/>
          </a:xfrm>
          <a:custGeom>
            <a:avLst/>
            <a:gdLst>
              <a:gd name="connsiteX0" fmla="*/ 2279710 w 12191985"/>
              <a:gd name="connsiteY0" fmla="*/ 796 h 3719877"/>
              <a:gd name="connsiteX1" fmla="*/ 12037073 w 12191985"/>
              <a:gd name="connsiteY1" fmla="*/ 1498767 h 3719877"/>
              <a:gd name="connsiteX2" fmla="*/ 12191985 w 12191985"/>
              <a:gd name="connsiteY2" fmla="*/ 1465531 h 3719877"/>
              <a:gd name="connsiteX3" fmla="*/ 12191985 w 12191985"/>
              <a:gd name="connsiteY3" fmla="*/ 3719877 h 3719877"/>
              <a:gd name="connsiteX4" fmla="*/ 0 w 12191985"/>
              <a:gd name="connsiteY4" fmla="*/ 3719877 h 3719877"/>
              <a:gd name="connsiteX5" fmla="*/ 0 w 12191985"/>
              <a:gd name="connsiteY5" fmla="*/ 366123 h 3719877"/>
              <a:gd name="connsiteX6" fmla="*/ 246926 w 12191985"/>
              <a:gd name="connsiteY6" fmla="*/ 279793 h 3719877"/>
              <a:gd name="connsiteX7" fmla="*/ 2279710 w 12191985"/>
              <a:gd name="connsiteY7" fmla="*/ 796 h 3719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85" h="3719877">
                <a:moveTo>
                  <a:pt x="2279710" y="796"/>
                </a:moveTo>
                <a:cubicBezTo>
                  <a:pt x="5532164" y="47495"/>
                  <a:pt x="8784619" y="2131003"/>
                  <a:pt x="12037073" y="1498767"/>
                </a:cubicBezTo>
                <a:lnTo>
                  <a:pt x="12191985" y="1465531"/>
                </a:lnTo>
                <a:lnTo>
                  <a:pt x="12191985" y="3719877"/>
                </a:lnTo>
                <a:lnTo>
                  <a:pt x="0" y="3719877"/>
                </a:lnTo>
                <a:lnTo>
                  <a:pt x="0" y="366123"/>
                </a:lnTo>
                <a:lnTo>
                  <a:pt x="246926" y="279793"/>
                </a:lnTo>
                <a:cubicBezTo>
                  <a:pt x="924520" y="69742"/>
                  <a:pt x="1602116" y="-8933"/>
                  <a:pt x="2279710" y="79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  <a:lumOff val="30000"/>
                </a:schemeClr>
              </a:gs>
              <a:gs pos="87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研究方法与范围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Research Method And Scope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E6D303F-53CA-7ABB-5F49-357381595432}"/>
              </a:ext>
            </a:extLst>
          </p:cNvPr>
          <p:cNvGrpSpPr/>
          <p:nvPr/>
        </p:nvGrpSpPr>
        <p:grpSpPr>
          <a:xfrm>
            <a:off x="5123401" y="2317570"/>
            <a:ext cx="1951266" cy="3540830"/>
            <a:chOff x="5123401" y="2317570"/>
            <a:chExt cx="1951266" cy="3540830"/>
          </a:xfrm>
          <a:effectLst>
            <a:reflection blurRad="101600" stA="40000" endPos="18000" dir="5400000" sy="-100000" algn="bl" rotWithShape="0"/>
          </a:effectLst>
        </p:grpSpPr>
        <p:sp>
          <p:nvSpPr>
            <p:cNvPr id="116" name="ppter.com 17">
              <a:extLst>
                <a:ext uri="{FF2B5EF4-FFF2-40B4-BE49-F238E27FC236}">
                  <a16:creationId xmlns:a16="http://schemas.microsoft.com/office/drawing/2014/main" id="{60CFCB2C-DD43-F86C-070B-AC53B8BA29BA}"/>
                </a:ext>
              </a:extLst>
            </p:cNvPr>
            <p:cNvSpPr/>
            <p:nvPr/>
          </p:nvSpPr>
          <p:spPr>
            <a:xfrm>
              <a:off x="5866253" y="2879010"/>
              <a:ext cx="465562" cy="465562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927" tIns="35963" rIns="71927" bIns="35963" rtlCol="0" anchor="ctr">
              <a:no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buClrTx/>
                <a:buSzTx/>
                <a:buFontTx/>
              </a:pPr>
              <a:endParaRPr lang="zh-CN" altLang="en-US" sz="1539" kern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ppter.com 12">
              <a:extLst>
                <a:ext uri="{FF2B5EF4-FFF2-40B4-BE49-F238E27FC236}">
                  <a16:creationId xmlns:a16="http://schemas.microsoft.com/office/drawing/2014/main" id="{3FB42B10-A78B-43AF-BE02-8061638E9E57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123401" y="2317570"/>
              <a:ext cx="1951266" cy="3540830"/>
            </a:xfrm>
            <a:prstGeom prst="roundRect">
              <a:avLst>
                <a:gd name="adj" fmla="val 6651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016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172" name="图片 171" descr="城市的地标&#10;&#10;低可信度描述已自动生成">
              <a:extLst>
                <a:ext uri="{FF2B5EF4-FFF2-40B4-BE49-F238E27FC236}">
                  <a16:creationId xmlns:a16="http://schemas.microsoft.com/office/drawing/2014/main" id="{5CF2F28D-94C2-49E7-4E5D-826D62BF24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01099" y="2557816"/>
              <a:ext cx="1195870" cy="1195870"/>
            </a:xfrm>
            <a:custGeom>
              <a:avLst/>
              <a:gdLst>
                <a:gd name="connsiteX0" fmla="*/ 597934 w 1195870"/>
                <a:gd name="connsiteY0" fmla="*/ 365153 h 1195870"/>
                <a:gd name="connsiteX1" fmla="*/ 365153 w 1195870"/>
                <a:gd name="connsiteY1" fmla="*/ 597934 h 1195870"/>
                <a:gd name="connsiteX2" fmla="*/ 597934 w 1195870"/>
                <a:gd name="connsiteY2" fmla="*/ 830715 h 1195870"/>
                <a:gd name="connsiteX3" fmla="*/ 830715 w 1195870"/>
                <a:gd name="connsiteY3" fmla="*/ 597934 h 1195870"/>
                <a:gd name="connsiteX4" fmla="*/ 597934 w 1195870"/>
                <a:gd name="connsiteY4" fmla="*/ 365153 h 1195870"/>
                <a:gd name="connsiteX5" fmla="*/ 597936 w 1195870"/>
                <a:gd name="connsiteY5" fmla="*/ 0 h 1195870"/>
                <a:gd name="connsiteX6" fmla="*/ 1195870 w 1195870"/>
                <a:gd name="connsiteY6" fmla="*/ 597935 h 1195870"/>
                <a:gd name="connsiteX7" fmla="*/ 597936 w 1195870"/>
                <a:gd name="connsiteY7" fmla="*/ 1195870 h 1195870"/>
                <a:gd name="connsiteX8" fmla="*/ 0 w 1195870"/>
                <a:gd name="connsiteY8" fmla="*/ 597935 h 1195870"/>
                <a:gd name="connsiteX9" fmla="*/ 597936 w 1195870"/>
                <a:gd name="connsiteY9" fmla="*/ 0 h 119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5870" h="1195870">
                  <a:moveTo>
                    <a:pt x="597934" y="365153"/>
                  </a:moveTo>
                  <a:cubicBezTo>
                    <a:pt x="469373" y="365153"/>
                    <a:pt x="365153" y="469373"/>
                    <a:pt x="365153" y="597934"/>
                  </a:cubicBezTo>
                  <a:cubicBezTo>
                    <a:pt x="365153" y="726495"/>
                    <a:pt x="469373" y="830715"/>
                    <a:pt x="597934" y="830715"/>
                  </a:cubicBezTo>
                  <a:cubicBezTo>
                    <a:pt x="726495" y="830715"/>
                    <a:pt x="830715" y="726495"/>
                    <a:pt x="830715" y="597934"/>
                  </a:cubicBezTo>
                  <a:cubicBezTo>
                    <a:pt x="830715" y="469373"/>
                    <a:pt x="726495" y="365153"/>
                    <a:pt x="597934" y="365153"/>
                  </a:cubicBezTo>
                  <a:close/>
                  <a:moveTo>
                    <a:pt x="597936" y="0"/>
                  </a:moveTo>
                  <a:cubicBezTo>
                    <a:pt x="928165" y="0"/>
                    <a:pt x="1195870" y="267705"/>
                    <a:pt x="1195870" y="597935"/>
                  </a:cubicBezTo>
                  <a:cubicBezTo>
                    <a:pt x="1195870" y="928165"/>
                    <a:pt x="928165" y="1195870"/>
                    <a:pt x="597936" y="1195870"/>
                  </a:cubicBezTo>
                  <a:cubicBezTo>
                    <a:pt x="267705" y="1195870"/>
                    <a:pt x="0" y="928165"/>
                    <a:pt x="0" y="597935"/>
                  </a:cubicBezTo>
                  <a:cubicBezTo>
                    <a:pt x="0" y="267705"/>
                    <a:pt x="267705" y="0"/>
                    <a:pt x="597936" y="0"/>
                  </a:cubicBezTo>
                  <a:close/>
                </a:path>
              </a:pathLst>
            </a:custGeom>
          </p:spPr>
        </p:pic>
        <p:sp>
          <p:nvSpPr>
            <p:cNvPr id="113" name="ppter.com 13">
              <a:extLst>
                <a:ext uri="{FF2B5EF4-FFF2-40B4-BE49-F238E27FC236}">
                  <a16:creationId xmlns:a16="http://schemas.microsoft.com/office/drawing/2014/main" id="{FB2A289F-0238-3518-64BB-066EAE58916D}"/>
                </a:ext>
              </a:extLst>
            </p:cNvPr>
            <p:cNvSpPr/>
            <p:nvPr/>
          </p:nvSpPr>
          <p:spPr>
            <a:xfrm>
              <a:off x="5266329" y="4553565"/>
              <a:ext cx="1665410" cy="950517"/>
            </a:xfrm>
            <a:prstGeom prst="rect">
              <a:avLst/>
            </a:prstGeom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0" indent="-17145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样本基因测序</a:t>
              </a:r>
            </a:p>
            <a:p>
              <a:pPr marL="171450" lvl="0" indent="-17145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遗传多样性统计</a:t>
              </a:r>
            </a:p>
            <a:p>
              <a:pPr marL="171450" lvl="0" indent="-17145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种群遗传结构研究</a:t>
              </a:r>
            </a:p>
          </p:txBody>
        </p:sp>
        <p:sp>
          <p:nvSpPr>
            <p:cNvPr id="114" name="ppter.com 14">
              <a:extLst>
                <a:ext uri="{FF2B5EF4-FFF2-40B4-BE49-F238E27FC236}">
                  <a16:creationId xmlns:a16="http://schemas.microsoft.com/office/drawing/2014/main" id="{9FC07390-3DD3-AADD-EA94-F7B84E44BBC4}"/>
                </a:ext>
              </a:extLst>
            </p:cNvPr>
            <p:cNvSpPr txBox="1"/>
            <p:nvPr/>
          </p:nvSpPr>
          <p:spPr>
            <a:xfrm>
              <a:off x="5637369" y="3957447"/>
              <a:ext cx="92333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lvl="0" algn="ctr">
                <a:spcAft>
                  <a:spcPct val="0"/>
                </a:spcAft>
                <a:defRPr/>
              </a:pPr>
              <a:r>
                <a:rPr lang="zh-CN" altLang="en-US" b="1" dirty="0">
                  <a:gradFill flip="none" rotWithShape="1"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80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遗传分析</a:t>
              </a:r>
            </a:p>
          </p:txBody>
        </p:sp>
        <p:cxnSp>
          <p:nvCxnSpPr>
            <p:cNvPr id="115" name="ppter.com 15">
              <a:extLst>
                <a:ext uri="{FF2B5EF4-FFF2-40B4-BE49-F238E27FC236}">
                  <a16:creationId xmlns:a16="http://schemas.microsoft.com/office/drawing/2014/main" id="{4B3CC394-6408-B1C2-12F2-C81A3EEFEF9A}"/>
                </a:ext>
              </a:extLst>
            </p:cNvPr>
            <p:cNvCxnSpPr>
              <a:cxnSpLocks/>
            </p:cNvCxnSpPr>
            <p:nvPr/>
          </p:nvCxnSpPr>
          <p:spPr>
            <a:xfrm>
              <a:off x="5529615" y="4414762"/>
              <a:ext cx="1138839" cy="0"/>
            </a:xfrm>
            <a:prstGeom prst="line">
              <a:avLst/>
            </a:prstGeom>
            <a:ln w="14984" cap="rnd">
              <a:gradFill>
                <a:gsLst>
                  <a:gs pos="514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3414935-DF1C-B1F8-464B-B719A86FEEAF}"/>
              </a:ext>
            </a:extLst>
          </p:cNvPr>
          <p:cNvGrpSpPr/>
          <p:nvPr/>
        </p:nvGrpSpPr>
        <p:grpSpPr>
          <a:xfrm>
            <a:off x="2815124" y="1956564"/>
            <a:ext cx="1951266" cy="3540830"/>
            <a:chOff x="2815124" y="1956564"/>
            <a:chExt cx="1951266" cy="3540830"/>
          </a:xfrm>
          <a:effectLst>
            <a:reflection blurRad="101600" stA="40000" endPos="18000" dir="5400000" sy="-100000" algn="bl" rotWithShape="0"/>
          </a:effectLst>
        </p:grpSpPr>
        <p:sp>
          <p:nvSpPr>
            <p:cNvPr id="127" name="ppter.com 24">
              <a:extLst>
                <a:ext uri="{FF2B5EF4-FFF2-40B4-BE49-F238E27FC236}">
                  <a16:creationId xmlns:a16="http://schemas.microsoft.com/office/drawing/2014/main" id="{8BBDF8BE-62A2-3A6C-8AC7-27BC4A8536D3}"/>
                </a:ext>
              </a:extLst>
            </p:cNvPr>
            <p:cNvSpPr/>
            <p:nvPr/>
          </p:nvSpPr>
          <p:spPr>
            <a:xfrm>
              <a:off x="3557976" y="2503658"/>
              <a:ext cx="465562" cy="465562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927" tIns="35963" rIns="71927" bIns="35963" rtlCol="0" anchor="ctr">
              <a:no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buClrTx/>
                <a:buSzTx/>
                <a:buFontTx/>
              </a:pPr>
              <a:endParaRPr lang="zh-CN" altLang="en-US" sz="1539" kern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ppter.com 19">
              <a:extLst>
                <a:ext uri="{FF2B5EF4-FFF2-40B4-BE49-F238E27FC236}">
                  <a16:creationId xmlns:a16="http://schemas.microsoft.com/office/drawing/2014/main" id="{89F22557-0196-3A76-F702-FB20A3A0ED5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2815124" y="1956564"/>
              <a:ext cx="1951266" cy="3540830"/>
            </a:xfrm>
            <a:prstGeom prst="roundRect">
              <a:avLst>
                <a:gd name="adj" fmla="val 6651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016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170" name="图片 169" descr="城市的地标&#10;&#10;低可信度描述已自动生成">
              <a:extLst>
                <a:ext uri="{FF2B5EF4-FFF2-40B4-BE49-F238E27FC236}">
                  <a16:creationId xmlns:a16="http://schemas.microsoft.com/office/drawing/2014/main" id="{6D96AA22-7805-A6B7-121E-A38F76B8B0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2822" y="2212739"/>
              <a:ext cx="1195870" cy="1195870"/>
            </a:xfrm>
            <a:custGeom>
              <a:avLst/>
              <a:gdLst>
                <a:gd name="connsiteX0" fmla="*/ 597934 w 1195870"/>
                <a:gd name="connsiteY0" fmla="*/ 365153 h 1195870"/>
                <a:gd name="connsiteX1" fmla="*/ 365153 w 1195870"/>
                <a:gd name="connsiteY1" fmla="*/ 597934 h 1195870"/>
                <a:gd name="connsiteX2" fmla="*/ 597934 w 1195870"/>
                <a:gd name="connsiteY2" fmla="*/ 830715 h 1195870"/>
                <a:gd name="connsiteX3" fmla="*/ 830715 w 1195870"/>
                <a:gd name="connsiteY3" fmla="*/ 597934 h 1195870"/>
                <a:gd name="connsiteX4" fmla="*/ 597934 w 1195870"/>
                <a:gd name="connsiteY4" fmla="*/ 365153 h 1195870"/>
                <a:gd name="connsiteX5" fmla="*/ 597935 w 1195870"/>
                <a:gd name="connsiteY5" fmla="*/ 0 h 1195870"/>
                <a:gd name="connsiteX6" fmla="*/ 1195870 w 1195870"/>
                <a:gd name="connsiteY6" fmla="*/ 597935 h 1195870"/>
                <a:gd name="connsiteX7" fmla="*/ 597935 w 1195870"/>
                <a:gd name="connsiteY7" fmla="*/ 1195870 h 1195870"/>
                <a:gd name="connsiteX8" fmla="*/ 0 w 1195870"/>
                <a:gd name="connsiteY8" fmla="*/ 597935 h 1195870"/>
                <a:gd name="connsiteX9" fmla="*/ 597935 w 1195870"/>
                <a:gd name="connsiteY9" fmla="*/ 0 h 119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5870" h="1195870">
                  <a:moveTo>
                    <a:pt x="597934" y="365153"/>
                  </a:moveTo>
                  <a:cubicBezTo>
                    <a:pt x="469373" y="365153"/>
                    <a:pt x="365153" y="469373"/>
                    <a:pt x="365153" y="597934"/>
                  </a:cubicBezTo>
                  <a:cubicBezTo>
                    <a:pt x="365153" y="726495"/>
                    <a:pt x="469373" y="830715"/>
                    <a:pt x="597934" y="830715"/>
                  </a:cubicBezTo>
                  <a:cubicBezTo>
                    <a:pt x="726495" y="830715"/>
                    <a:pt x="830715" y="726495"/>
                    <a:pt x="830715" y="597934"/>
                  </a:cubicBezTo>
                  <a:cubicBezTo>
                    <a:pt x="830715" y="469373"/>
                    <a:pt x="726495" y="365153"/>
                    <a:pt x="597934" y="365153"/>
                  </a:cubicBezTo>
                  <a:close/>
                  <a:moveTo>
                    <a:pt x="597935" y="0"/>
                  </a:moveTo>
                  <a:cubicBezTo>
                    <a:pt x="928165" y="0"/>
                    <a:pt x="1195870" y="267705"/>
                    <a:pt x="1195870" y="597935"/>
                  </a:cubicBezTo>
                  <a:cubicBezTo>
                    <a:pt x="1195870" y="928165"/>
                    <a:pt x="928165" y="1195870"/>
                    <a:pt x="597935" y="1195870"/>
                  </a:cubicBezTo>
                  <a:cubicBezTo>
                    <a:pt x="267705" y="1195870"/>
                    <a:pt x="0" y="928165"/>
                    <a:pt x="0" y="597935"/>
                  </a:cubicBezTo>
                  <a:cubicBezTo>
                    <a:pt x="0" y="267705"/>
                    <a:pt x="267705" y="0"/>
                    <a:pt x="597935" y="0"/>
                  </a:cubicBezTo>
                  <a:close/>
                </a:path>
              </a:pathLst>
            </a:custGeom>
          </p:spPr>
        </p:pic>
        <p:sp>
          <p:nvSpPr>
            <p:cNvPr id="124" name="ppter.com 20">
              <a:extLst>
                <a:ext uri="{FF2B5EF4-FFF2-40B4-BE49-F238E27FC236}">
                  <a16:creationId xmlns:a16="http://schemas.microsoft.com/office/drawing/2014/main" id="{6AFEF1D5-5F7D-FBB1-A581-C102F13BDBA7}"/>
                </a:ext>
              </a:extLst>
            </p:cNvPr>
            <p:cNvSpPr/>
            <p:nvPr/>
          </p:nvSpPr>
          <p:spPr>
            <a:xfrm>
              <a:off x="3136732" y="4193298"/>
              <a:ext cx="1308050" cy="950517"/>
            </a:xfrm>
            <a:prstGeom prst="rect">
              <a:avLst/>
            </a:prstGeom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lvl="0" indent="-22860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收集分布数据</a:t>
              </a:r>
            </a:p>
            <a:p>
              <a:pPr marL="228600" lvl="0" indent="-22860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分析地理变异</a:t>
              </a:r>
            </a:p>
            <a:p>
              <a:pPr marL="228600" lvl="0" indent="-22860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绘制分布地图</a:t>
              </a:r>
            </a:p>
          </p:txBody>
        </p:sp>
        <p:sp>
          <p:nvSpPr>
            <p:cNvPr id="125" name="ppter.com 21">
              <a:extLst>
                <a:ext uri="{FF2B5EF4-FFF2-40B4-BE49-F238E27FC236}">
                  <a16:creationId xmlns:a16="http://schemas.microsoft.com/office/drawing/2014/main" id="{1E2064F4-EC6B-D6AC-5A77-A487B6723C8E}"/>
                </a:ext>
              </a:extLst>
            </p:cNvPr>
            <p:cNvSpPr txBox="1"/>
            <p:nvPr/>
          </p:nvSpPr>
          <p:spPr>
            <a:xfrm>
              <a:off x="3329092" y="3589883"/>
              <a:ext cx="92333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solidFill>
                    <a:schemeClr val="tx2">
                      <a:lumMod val="50000"/>
                    </a:schemeClr>
                  </a:solidFill>
                  <a:latin typeface="苹方" panose="020B0502000000000001" pitchFamily="34" charset="-128"/>
                  <a:ea typeface="苹方" panose="020B0502000000000001" pitchFamily="34" charset="-128"/>
                  <a:cs typeface="苹方" panose="020B0502000000000001" pitchFamily="34" charset="-128"/>
                </a:defRPr>
              </a:lvl1pPr>
            </a:lstStyle>
            <a:p>
              <a:pPr lvl="0">
                <a:defRPr/>
              </a:pPr>
              <a:r>
                <a:rPr lang="zh-CN" altLang="en-US" sz="1800" dirty="0">
                  <a:gradFill flip="none" rotWithShape="1"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80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地理分布</a:t>
              </a:r>
            </a:p>
          </p:txBody>
        </p:sp>
        <p:cxnSp>
          <p:nvCxnSpPr>
            <p:cNvPr id="126" name="ppter.com 23">
              <a:extLst>
                <a:ext uri="{FF2B5EF4-FFF2-40B4-BE49-F238E27FC236}">
                  <a16:creationId xmlns:a16="http://schemas.microsoft.com/office/drawing/2014/main" id="{B7ABF7D9-FAF4-ACC9-0F8C-1C3F1D3431F1}"/>
                </a:ext>
              </a:extLst>
            </p:cNvPr>
            <p:cNvCxnSpPr>
              <a:cxnSpLocks/>
            </p:cNvCxnSpPr>
            <p:nvPr/>
          </p:nvCxnSpPr>
          <p:spPr>
            <a:xfrm>
              <a:off x="3221337" y="4032871"/>
              <a:ext cx="1138839" cy="0"/>
            </a:xfrm>
            <a:prstGeom prst="line">
              <a:avLst/>
            </a:prstGeom>
            <a:ln w="14984" cap="rnd">
              <a:gradFill>
                <a:gsLst>
                  <a:gs pos="514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2D76690-925F-0FB4-7403-4F073386B657}"/>
              </a:ext>
            </a:extLst>
          </p:cNvPr>
          <p:cNvGrpSpPr/>
          <p:nvPr/>
        </p:nvGrpSpPr>
        <p:grpSpPr>
          <a:xfrm>
            <a:off x="7431678" y="1956564"/>
            <a:ext cx="1951266" cy="3540830"/>
            <a:chOff x="7431678" y="1956564"/>
            <a:chExt cx="1951266" cy="3540830"/>
          </a:xfrm>
          <a:effectLst>
            <a:reflection blurRad="101600" stA="40000" endPos="18000" dir="5400000" sy="-100000" algn="bl" rotWithShape="0"/>
          </a:effectLst>
        </p:grpSpPr>
        <p:sp>
          <p:nvSpPr>
            <p:cNvPr id="138" name="ppter.com 31">
              <a:extLst>
                <a:ext uri="{FF2B5EF4-FFF2-40B4-BE49-F238E27FC236}">
                  <a16:creationId xmlns:a16="http://schemas.microsoft.com/office/drawing/2014/main" id="{C982554A-65C4-107C-6787-C64D2CCC4186}"/>
                </a:ext>
              </a:extLst>
            </p:cNvPr>
            <p:cNvSpPr/>
            <p:nvPr/>
          </p:nvSpPr>
          <p:spPr>
            <a:xfrm>
              <a:off x="8174530" y="2503658"/>
              <a:ext cx="465562" cy="465562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927" tIns="35963" rIns="71927" bIns="35963" rtlCol="0" anchor="ctr">
              <a:no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buClrTx/>
                <a:buSzTx/>
                <a:buFontTx/>
              </a:pPr>
              <a:endParaRPr lang="zh-CN" altLang="en-US" sz="1539" kern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ppter.com 26">
              <a:extLst>
                <a:ext uri="{FF2B5EF4-FFF2-40B4-BE49-F238E27FC236}">
                  <a16:creationId xmlns:a16="http://schemas.microsoft.com/office/drawing/2014/main" id="{D4675AF0-B4B3-F40B-93B6-66B706BF6F79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7431678" y="1956564"/>
              <a:ext cx="1951266" cy="3540830"/>
            </a:xfrm>
            <a:prstGeom prst="roundRect">
              <a:avLst>
                <a:gd name="adj" fmla="val 6651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016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174" name="图片 173" descr="城市的地标&#10;&#10;低可信度描述已自动生成">
              <a:extLst>
                <a:ext uri="{FF2B5EF4-FFF2-40B4-BE49-F238E27FC236}">
                  <a16:creationId xmlns:a16="http://schemas.microsoft.com/office/drawing/2014/main" id="{179DA204-BCCF-DEC1-4A11-31E9EA8129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09376" y="2123577"/>
              <a:ext cx="1195870" cy="1195870"/>
            </a:xfrm>
            <a:custGeom>
              <a:avLst/>
              <a:gdLst>
                <a:gd name="connsiteX0" fmla="*/ 597934 w 1195870"/>
                <a:gd name="connsiteY0" fmla="*/ 365153 h 1195870"/>
                <a:gd name="connsiteX1" fmla="*/ 365153 w 1195870"/>
                <a:gd name="connsiteY1" fmla="*/ 597934 h 1195870"/>
                <a:gd name="connsiteX2" fmla="*/ 597934 w 1195870"/>
                <a:gd name="connsiteY2" fmla="*/ 830715 h 1195870"/>
                <a:gd name="connsiteX3" fmla="*/ 830715 w 1195870"/>
                <a:gd name="connsiteY3" fmla="*/ 597934 h 1195870"/>
                <a:gd name="connsiteX4" fmla="*/ 597934 w 1195870"/>
                <a:gd name="connsiteY4" fmla="*/ 365153 h 1195870"/>
                <a:gd name="connsiteX5" fmla="*/ 597935 w 1195870"/>
                <a:gd name="connsiteY5" fmla="*/ 0 h 1195870"/>
                <a:gd name="connsiteX6" fmla="*/ 1195870 w 1195870"/>
                <a:gd name="connsiteY6" fmla="*/ 597935 h 1195870"/>
                <a:gd name="connsiteX7" fmla="*/ 597935 w 1195870"/>
                <a:gd name="connsiteY7" fmla="*/ 1195870 h 1195870"/>
                <a:gd name="connsiteX8" fmla="*/ 0 w 1195870"/>
                <a:gd name="connsiteY8" fmla="*/ 597935 h 1195870"/>
                <a:gd name="connsiteX9" fmla="*/ 597935 w 1195870"/>
                <a:gd name="connsiteY9" fmla="*/ 0 h 119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5870" h="1195870">
                  <a:moveTo>
                    <a:pt x="597934" y="365153"/>
                  </a:moveTo>
                  <a:cubicBezTo>
                    <a:pt x="469373" y="365153"/>
                    <a:pt x="365153" y="469373"/>
                    <a:pt x="365153" y="597934"/>
                  </a:cubicBezTo>
                  <a:cubicBezTo>
                    <a:pt x="365153" y="726495"/>
                    <a:pt x="469373" y="830715"/>
                    <a:pt x="597934" y="830715"/>
                  </a:cubicBezTo>
                  <a:cubicBezTo>
                    <a:pt x="726495" y="830715"/>
                    <a:pt x="830715" y="726495"/>
                    <a:pt x="830715" y="597934"/>
                  </a:cubicBezTo>
                  <a:cubicBezTo>
                    <a:pt x="830715" y="469373"/>
                    <a:pt x="726495" y="365153"/>
                    <a:pt x="597934" y="365153"/>
                  </a:cubicBezTo>
                  <a:close/>
                  <a:moveTo>
                    <a:pt x="597935" y="0"/>
                  </a:moveTo>
                  <a:cubicBezTo>
                    <a:pt x="928165" y="0"/>
                    <a:pt x="1195870" y="267705"/>
                    <a:pt x="1195870" y="597935"/>
                  </a:cubicBezTo>
                  <a:cubicBezTo>
                    <a:pt x="1195870" y="928165"/>
                    <a:pt x="928165" y="1195870"/>
                    <a:pt x="597935" y="1195870"/>
                  </a:cubicBezTo>
                  <a:cubicBezTo>
                    <a:pt x="267705" y="1195870"/>
                    <a:pt x="0" y="928165"/>
                    <a:pt x="0" y="597935"/>
                  </a:cubicBezTo>
                  <a:cubicBezTo>
                    <a:pt x="0" y="267705"/>
                    <a:pt x="267705" y="0"/>
                    <a:pt x="597935" y="0"/>
                  </a:cubicBezTo>
                  <a:close/>
                </a:path>
              </a:pathLst>
            </a:custGeom>
          </p:spPr>
        </p:pic>
        <p:sp>
          <p:nvSpPr>
            <p:cNvPr id="135" name="ppter.com 27">
              <a:extLst>
                <a:ext uri="{FF2B5EF4-FFF2-40B4-BE49-F238E27FC236}">
                  <a16:creationId xmlns:a16="http://schemas.microsoft.com/office/drawing/2014/main" id="{4FE82E49-A579-28E0-DC28-7F20E2196AA6}"/>
                </a:ext>
              </a:extLst>
            </p:cNvPr>
            <p:cNvSpPr/>
            <p:nvPr/>
          </p:nvSpPr>
          <p:spPr>
            <a:xfrm>
              <a:off x="7663517" y="4193298"/>
              <a:ext cx="1487587" cy="950517"/>
            </a:xfrm>
            <a:prstGeom prst="rect">
              <a:avLst/>
            </a:prstGeom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lvl="0" indent="-22860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环境参数测量</a:t>
              </a:r>
            </a:p>
            <a:p>
              <a:pPr marL="228600" lvl="0" indent="-22860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生态位分析评估</a:t>
              </a:r>
            </a:p>
            <a:p>
              <a:pPr marL="228600" lvl="0" indent="-22860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影响因素识别</a:t>
              </a:r>
            </a:p>
          </p:txBody>
        </p:sp>
        <p:sp>
          <p:nvSpPr>
            <p:cNvPr id="136" name="ppter.com 28">
              <a:extLst>
                <a:ext uri="{FF2B5EF4-FFF2-40B4-BE49-F238E27FC236}">
                  <a16:creationId xmlns:a16="http://schemas.microsoft.com/office/drawing/2014/main" id="{0F85A624-4A6B-DE19-2AEB-F5F2D39969E4}"/>
                </a:ext>
              </a:extLst>
            </p:cNvPr>
            <p:cNvSpPr txBox="1"/>
            <p:nvPr/>
          </p:nvSpPr>
          <p:spPr>
            <a:xfrm>
              <a:off x="7945646" y="3589883"/>
              <a:ext cx="92333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000" b="1">
                  <a:solidFill>
                    <a:schemeClr val="tx2">
                      <a:lumMod val="50000"/>
                    </a:schemeClr>
                  </a:solidFill>
                  <a:latin typeface="苹方" panose="020B0502000000000001" pitchFamily="34" charset="-128"/>
                  <a:ea typeface="苹方" panose="020B0502000000000001" pitchFamily="34" charset="-128"/>
                  <a:cs typeface="苹方" panose="020B0502000000000001" pitchFamily="34" charset="-128"/>
                </a:defRPr>
              </a:lvl1pPr>
            </a:lstStyle>
            <a:p>
              <a:pPr lvl="0">
                <a:defRPr/>
              </a:pPr>
              <a:r>
                <a:rPr lang="zh-CN" altLang="en-US" sz="1800" dirty="0">
                  <a:gradFill flip="none" rotWithShape="1"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80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生态因素</a:t>
              </a:r>
            </a:p>
          </p:txBody>
        </p:sp>
        <p:cxnSp>
          <p:nvCxnSpPr>
            <p:cNvPr id="137" name="ppter.com 30">
              <a:extLst>
                <a:ext uri="{FF2B5EF4-FFF2-40B4-BE49-F238E27FC236}">
                  <a16:creationId xmlns:a16="http://schemas.microsoft.com/office/drawing/2014/main" id="{54FB9ED4-FA0F-C824-945F-4060B6BE850A}"/>
                </a:ext>
              </a:extLst>
            </p:cNvPr>
            <p:cNvCxnSpPr>
              <a:cxnSpLocks/>
            </p:cNvCxnSpPr>
            <p:nvPr/>
          </p:nvCxnSpPr>
          <p:spPr>
            <a:xfrm>
              <a:off x="7837891" y="4032871"/>
              <a:ext cx="1138839" cy="0"/>
            </a:xfrm>
            <a:prstGeom prst="line">
              <a:avLst/>
            </a:prstGeom>
            <a:ln w="14984" cap="rnd">
              <a:gradFill>
                <a:gsLst>
                  <a:gs pos="514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E4D1CE2-2822-92BB-DBB5-7000878D4097}"/>
              </a:ext>
            </a:extLst>
          </p:cNvPr>
          <p:cNvGrpSpPr/>
          <p:nvPr/>
        </p:nvGrpSpPr>
        <p:grpSpPr>
          <a:xfrm>
            <a:off x="9739954" y="2317570"/>
            <a:ext cx="1951266" cy="3540830"/>
            <a:chOff x="9739954" y="2317570"/>
            <a:chExt cx="1951266" cy="3540830"/>
          </a:xfrm>
          <a:effectLst>
            <a:reflection blurRad="101600" stA="40000" endPos="18000" dir="5400000" sy="-100000" algn="bl" rotWithShape="0"/>
          </a:effectLst>
        </p:grpSpPr>
        <p:sp>
          <p:nvSpPr>
            <p:cNvPr id="149" name="ppter.com 38">
              <a:extLst>
                <a:ext uri="{FF2B5EF4-FFF2-40B4-BE49-F238E27FC236}">
                  <a16:creationId xmlns:a16="http://schemas.microsoft.com/office/drawing/2014/main" id="{9A21E8B1-1666-47C7-93A3-E31E7AB58D6C}"/>
                </a:ext>
              </a:extLst>
            </p:cNvPr>
            <p:cNvSpPr/>
            <p:nvPr/>
          </p:nvSpPr>
          <p:spPr>
            <a:xfrm>
              <a:off x="10482806" y="2879010"/>
              <a:ext cx="465562" cy="465562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927" tIns="35963" rIns="71927" bIns="35963" rtlCol="0" anchor="ctr">
              <a:no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buClrTx/>
                <a:buSzTx/>
                <a:buFontTx/>
              </a:pPr>
              <a:endParaRPr lang="zh-CN" altLang="en-US" sz="1539" kern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ppter.com 33">
              <a:extLst>
                <a:ext uri="{FF2B5EF4-FFF2-40B4-BE49-F238E27FC236}">
                  <a16:creationId xmlns:a16="http://schemas.microsoft.com/office/drawing/2014/main" id="{F7A2A013-C734-FC26-459B-FF76A55084A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9739954" y="2317570"/>
              <a:ext cx="1951266" cy="3540830"/>
            </a:xfrm>
            <a:prstGeom prst="roundRect">
              <a:avLst>
                <a:gd name="adj" fmla="val 6651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016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175" name="图片 174" descr="城市的地标&#10;&#10;低可信度描述已自动生成">
              <a:extLst>
                <a:ext uri="{FF2B5EF4-FFF2-40B4-BE49-F238E27FC236}">
                  <a16:creationId xmlns:a16="http://schemas.microsoft.com/office/drawing/2014/main" id="{612D0A6C-AD70-55AA-4AA9-ED07736379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117652" y="2600457"/>
              <a:ext cx="1195870" cy="1195870"/>
            </a:xfrm>
            <a:custGeom>
              <a:avLst/>
              <a:gdLst>
                <a:gd name="connsiteX0" fmla="*/ 597934 w 1195870"/>
                <a:gd name="connsiteY0" fmla="*/ 365153 h 1195870"/>
                <a:gd name="connsiteX1" fmla="*/ 365153 w 1195870"/>
                <a:gd name="connsiteY1" fmla="*/ 597934 h 1195870"/>
                <a:gd name="connsiteX2" fmla="*/ 597934 w 1195870"/>
                <a:gd name="connsiteY2" fmla="*/ 830715 h 1195870"/>
                <a:gd name="connsiteX3" fmla="*/ 830715 w 1195870"/>
                <a:gd name="connsiteY3" fmla="*/ 597934 h 1195870"/>
                <a:gd name="connsiteX4" fmla="*/ 597934 w 1195870"/>
                <a:gd name="connsiteY4" fmla="*/ 365153 h 1195870"/>
                <a:gd name="connsiteX5" fmla="*/ 597935 w 1195870"/>
                <a:gd name="connsiteY5" fmla="*/ 0 h 1195870"/>
                <a:gd name="connsiteX6" fmla="*/ 1195870 w 1195870"/>
                <a:gd name="connsiteY6" fmla="*/ 597935 h 1195870"/>
                <a:gd name="connsiteX7" fmla="*/ 597935 w 1195870"/>
                <a:gd name="connsiteY7" fmla="*/ 1195870 h 1195870"/>
                <a:gd name="connsiteX8" fmla="*/ 0 w 1195870"/>
                <a:gd name="connsiteY8" fmla="*/ 597935 h 1195870"/>
                <a:gd name="connsiteX9" fmla="*/ 597935 w 1195870"/>
                <a:gd name="connsiteY9" fmla="*/ 0 h 119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5870" h="1195870">
                  <a:moveTo>
                    <a:pt x="597934" y="365153"/>
                  </a:moveTo>
                  <a:cubicBezTo>
                    <a:pt x="469373" y="365153"/>
                    <a:pt x="365153" y="469373"/>
                    <a:pt x="365153" y="597934"/>
                  </a:cubicBezTo>
                  <a:cubicBezTo>
                    <a:pt x="365153" y="726495"/>
                    <a:pt x="469373" y="830715"/>
                    <a:pt x="597934" y="830715"/>
                  </a:cubicBezTo>
                  <a:cubicBezTo>
                    <a:pt x="726495" y="830715"/>
                    <a:pt x="830715" y="726495"/>
                    <a:pt x="830715" y="597934"/>
                  </a:cubicBezTo>
                  <a:cubicBezTo>
                    <a:pt x="830715" y="469373"/>
                    <a:pt x="726495" y="365153"/>
                    <a:pt x="597934" y="365153"/>
                  </a:cubicBezTo>
                  <a:close/>
                  <a:moveTo>
                    <a:pt x="597935" y="0"/>
                  </a:moveTo>
                  <a:cubicBezTo>
                    <a:pt x="928165" y="0"/>
                    <a:pt x="1195870" y="267705"/>
                    <a:pt x="1195870" y="597935"/>
                  </a:cubicBezTo>
                  <a:cubicBezTo>
                    <a:pt x="1195870" y="928165"/>
                    <a:pt x="928165" y="1195870"/>
                    <a:pt x="597935" y="1195870"/>
                  </a:cubicBezTo>
                  <a:cubicBezTo>
                    <a:pt x="267705" y="1195870"/>
                    <a:pt x="0" y="928165"/>
                    <a:pt x="0" y="597935"/>
                  </a:cubicBezTo>
                  <a:cubicBezTo>
                    <a:pt x="0" y="267705"/>
                    <a:pt x="267705" y="0"/>
                    <a:pt x="597935" y="0"/>
                  </a:cubicBezTo>
                  <a:close/>
                </a:path>
              </a:pathLst>
            </a:custGeom>
          </p:spPr>
        </p:pic>
        <p:sp>
          <p:nvSpPr>
            <p:cNvPr id="146" name="ppter.com 34">
              <a:extLst>
                <a:ext uri="{FF2B5EF4-FFF2-40B4-BE49-F238E27FC236}">
                  <a16:creationId xmlns:a16="http://schemas.microsoft.com/office/drawing/2014/main" id="{D26981D2-5D07-9F8E-45EE-D630532B5996}"/>
                </a:ext>
              </a:extLst>
            </p:cNvPr>
            <p:cNvSpPr/>
            <p:nvPr/>
          </p:nvSpPr>
          <p:spPr>
            <a:xfrm>
              <a:off x="10000647" y="4553565"/>
              <a:ext cx="1429879" cy="950517"/>
            </a:xfrm>
            <a:prstGeom prst="rect">
              <a:avLst/>
            </a:prstGeom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0" indent="-17145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确定关键区域</a:t>
              </a:r>
            </a:p>
            <a:p>
              <a:pPr marL="171450" lvl="0" indent="-17145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分析保护优先级</a:t>
              </a:r>
            </a:p>
            <a:p>
              <a:pPr marL="171450" lvl="0" indent="-17145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提出保护建议</a:t>
              </a:r>
            </a:p>
          </p:txBody>
        </p:sp>
        <p:sp>
          <p:nvSpPr>
            <p:cNvPr id="147" name="ppter.com 35">
              <a:extLst>
                <a:ext uri="{FF2B5EF4-FFF2-40B4-BE49-F238E27FC236}">
                  <a16:creationId xmlns:a16="http://schemas.microsoft.com/office/drawing/2014/main" id="{00F31D5A-94FA-2C0A-A404-C0CDA5F18194}"/>
                </a:ext>
              </a:extLst>
            </p:cNvPr>
            <p:cNvSpPr txBox="1"/>
            <p:nvPr/>
          </p:nvSpPr>
          <p:spPr>
            <a:xfrm>
              <a:off x="10253922" y="3957447"/>
              <a:ext cx="92333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lvl="0" algn="ctr">
                <a:spcAft>
                  <a:spcPct val="0"/>
                </a:spcAft>
                <a:defRPr/>
              </a:pPr>
              <a:r>
                <a:rPr lang="zh-CN" altLang="en-US" b="1" dirty="0">
                  <a:gradFill flip="none" rotWithShape="1"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80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保护区域</a:t>
              </a:r>
            </a:p>
          </p:txBody>
        </p:sp>
        <p:cxnSp>
          <p:nvCxnSpPr>
            <p:cNvPr id="148" name="ppter.com 36">
              <a:extLst>
                <a:ext uri="{FF2B5EF4-FFF2-40B4-BE49-F238E27FC236}">
                  <a16:creationId xmlns:a16="http://schemas.microsoft.com/office/drawing/2014/main" id="{4ED656C5-F286-989B-3CBB-F67C41231664}"/>
                </a:ext>
              </a:extLst>
            </p:cNvPr>
            <p:cNvCxnSpPr>
              <a:cxnSpLocks/>
            </p:cNvCxnSpPr>
            <p:nvPr/>
          </p:nvCxnSpPr>
          <p:spPr>
            <a:xfrm>
              <a:off x="10146167" y="4414762"/>
              <a:ext cx="1138839" cy="0"/>
            </a:xfrm>
            <a:prstGeom prst="line">
              <a:avLst/>
            </a:prstGeom>
            <a:ln w="14984" cap="rnd">
              <a:gradFill>
                <a:gsLst>
                  <a:gs pos="514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C6D2A1D-9DE8-CF38-1DED-F6BE48B40D52}"/>
              </a:ext>
            </a:extLst>
          </p:cNvPr>
          <p:cNvGrpSpPr/>
          <p:nvPr/>
        </p:nvGrpSpPr>
        <p:grpSpPr>
          <a:xfrm>
            <a:off x="506847" y="2317570"/>
            <a:ext cx="1951266" cy="3540830"/>
            <a:chOff x="506847" y="2317570"/>
            <a:chExt cx="1951266" cy="3540830"/>
          </a:xfrm>
          <a:effectLst>
            <a:reflection blurRad="101600" stA="40000" endPos="18000" dir="5400000" sy="-100000" algn="bl" rotWithShape="0"/>
          </a:effectLst>
        </p:grpSpPr>
        <p:sp>
          <p:nvSpPr>
            <p:cNvPr id="101" name="ppter.com 5">
              <a:extLst>
                <a:ext uri="{FF2B5EF4-FFF2-40B4-BE49-F238E27FC236}">
                  <a16:creationId xmlns:a16="http://schemas.microsoft.com/office/drawing/2014/main" id="{A5A6CB5B-78D4-AA93-74D3-8346C5FEA6C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06847" y="2317570"/>
              <a:ext cx="1951266" cy="3540830"/>
            </a:xfrm>
            <a:prstGeom prst="roundRect">
              <a:avLst>
                <a:gd name="adj" fmla="val 6651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016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ppter.com 10">
              <a:extLst>
                <a:ext uri="{FF2B5EF4-FFF2-40B4-BE49-F238E27FC236}">
                  <a16:creationId xmlns:a16="http://schemas.microsoft.com/office/drawing/2014/main" id="{CD923276-EEB6-5A2F-1233-128FFD9F3F39}"/>
                </a:ext>
              </a:extLst>
            </p:cNvPr>
            <p:cNvSpPr/>
            <p:nvPr/>
          </p:nvSpPr>
          <p:spPr>
            <a:xfrm>
              <a:off x="1249699" y="2879010"/>
              <a:ext cx="465562" cy="465562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1927" tIns="35963" rIns="71927" bIns="35963" rtlCol="0" anchor="ctr">
              <a:noAutofit/>
            </a:bodyPr>
            <a:lstStyle/>
            <a:p>
              <a:pPr algn="ctr" defTabSz="457200" eaLnBrk="1" fontAlgn="auto" hangingPunct="1">
                <a:spcBef>
                  <a:spcPts val="0"/>
                </a:spcBef>
                <a:buClrTx/>
                <a:buSzTx/>
                <a:buFontTx/>
              </a:pPr>
              <a:endParaRPr lang="zh-CN" altLang="en-US" sz="1539" kern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168" name="图片 167" descr="城市的地标&#10;&#10;低可信度描述已自动生成">
              <a:extLst>
                <a:ext uri="{FF2B5EF4-FFF2-40B4-BE49-F238E27FC236}">
                  <a16:creationId xmlns:a16="http://schemas.microsoft.com/office/drawing/2014/main" id="{607CC578-E6C4-FA0F-D6CF-787ED6C7B4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4545" y="2503658"/>
              <a:ext cx="1195870" cy="1195870"/>
            </a:xfrm>
            <a:custGeom>
              <a:avLst/>
              <a:gdLst>
                <a:gd name="connsiteX0" fmla="*/ 597934 w 1195870"/>
                <a:gd name="connsiteY0" fmla="*/ 365153 h 1195870"/>
                <a:gd name="connsiteX1" fmla="*/ 365153 w 1195870"/>
                <a:gd name="connsiteY1" fmla="*/ 597934 h 1195870"/>
                <a:gd name="connsiteX2" fmla="*/ 597934 w 1195870"/>
                <a:gd name="connsiteY2" fmla="*/ 830715 h 1195870"/>
                <a:gd name="connsiteX3" fmla="*/ 830715 w 1195870"/>
                <a:gd name="connsiteY3" fmla="*/ 597934 h 1195870"/>
                <a:gd name="connsiteX4" fmla="*/ 597934 w 1195870"/>
                <a:gd name="connsiteY4" fmla="*/ 365153 h 1195870"/>
                <a:gd name="connsiteX5" fmla="*/ 597935 w 1195870"/>
                <a:gd name="connsiteY5" fmla="*/ 0 h 1195870"/>
                <a:gd name="connsiteX6" fmla="*/ 1195870 w 1195870"/>
                <a:gd name="connsiteY6" fmla="*/ 597935 h 1195870"/>
                <a:gd name="connsiteX7" fmla="*/ 597935 w 1195870"/>
                <a:gd name="connsiteY7" fmla="*/ 1195870 h 1195870"/>
                <a:gd name="connsiteX8" fmla="*/ 0 w 1195870"/>
                <a:gd name="connsiteY8" fmla="*/ 597935 h 1195870"/>
                <a:gd name="connsiteX9" fmla="*/ 597935 w 1195870"/>
                <a:gd name="connsiteY9" fmla="*/ 0 h 119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5870" h="1195870">
                  <a:moveTo>
                    <a:pt x="597934" y="365153"/>
                  </a:moveTo>
                  <a:cubicBezTo>
                    <a:pt x="469373" y="365153"/>
                    <a:pt x="365153" y="469373"/>
                    <a:pt x="365153" y="597934"/>
                  </a:cubicBezTo>
                  <a:cubicBezTo>
                    <a:pt x="365153" y="726495"/>
                    <a:pt x="469373" y="830715"/>
                    <a:pt x="597934" y="830715"/>
                  </a:cubicBezTo>
                  <a:cubicBezTo>
                    <a:pt x="726495" y="830715"/>
                    <a:pt x="830715" y="726495"/>
                    <a:pt x="830715" y="597934"/>
                  </a:cubicBezTo>
                  <a:cubicBezTo>
                    <a:pt x="830715" y="469373"/>
                    <a:pt x="726495" y="365153"/>
                    <a:pt x="597934" y="365153"/>
                  </a:cubicBezTo>
                  <a:close/>
                  <a:moveTo>
                    <a:pt x="597935" y="0"/>
                  </a:moveTo>
                  <a:cubicBezTo>
                    <a:pt x="928165" y="0"/>
                    <a:pt x="1195870" y="267705"/>
                    <a:pt x="1195870" y="597935"/>
                  </a:cubicBezTo>
                  <a:cubicBezTo>
                    <a:pt x="1195870" y="928165"/>
                    <a:pt x="928165" y="1195870"/>
                    <a:pt x="597935" y="1195870"/>
                  </a:cubicBezTo>
                  <a:cubicBezTo>
                    <a:pt x="267705" y="1195870"/>
                    <a:pt x="0" y="928165"/>
                    <a:pt x="0" y="597935"/>
                  </a:cubicBezTo>
                  <a:cubicBezTo>
                    <a:pt x="0" y="267705"/>
                    <a:pt x="267705" y="0"/>
                    <a:pt x="597935" y="0"/>
                  </a:cubicBezTo>
                  <a:close/>
                </a:path>
              </a:pathLst>
            </a:custGeom>
          </p:spPr>
        </p:pic>
        <p:sp>
          <p:nvSpPr>
            <p:cNvPr id="102" name="ppter.com 6">
              <a:extLst>
                <a:ext uri="{FF2B5EF4-FFF2-40B4-BE49-F238E27FC236}">
                  <a16:creationId xmlns:a16="http://schemas.microsoft.com/office/drawing/2014/main" id="{04450E57-A239-E186-EE2F-8D23370B011B}"/>
                </a:ext>
              </a:extLst>
            </p:cNvPr>
            <p:cNvSpPr/>
            <p:nvPr/>
          </p:nvSpPr>
          <p:spPr>
            <a:xfrm>
              <a:off x="649775" y="4553565"/>
              <a:ext cx="1665410" cy="950517"/>
            </a:xfrm>
            <a:prstGeom prst="rect">
              <a:avLst/>
            </a:prstGeom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0" indent="-17145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确定研究对象</a:t>
              </a:r>
            </a:p>
            <a:p>
              <a:pPr marL="171450" lvl="0" indent="-17145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范围限定特定区域</a:t>
              </a:r>
            </a:p>
            <a:p>
              <a:pPr marL="171450" lvl="0" indent="-171450" algn="just">
                <a:lnSpc>
                  <a:spcPct val="13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物种生态特征分析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ppter.com 7">
              <a:extLst>
                <a:ext uri="{FF2B5EF4-FFF2-40B4-BE49-F238E27FC236}">
                  <a16:creationId xmlns:a16="http://schemas.microsoft.com/office/drawing/2014/main" id="{19863B50-E086-51C5-2636-1E8C8D61D977}"/>
                </a:ext>
              </a:extLst>
            </p:cNvPr>
            <p:cNvSpPr txBox="1"/>
            <p:nvPr/>
          </p:nvSpPr>
          <p:spPr>
            <a:xfrm>
              <a:off x="1020815" y="3957447"/>
              <a:ext cx="923330" cy="276999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algn="ctr">
                <a:defRPr/>
              </a:pPr>
              <a:r>
                <a:rPr lang="zh-CN" altLang="en-US" b="1" dirty="0">
                  <a:gradFill flip="none" rotWithShape="1"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80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物种选择</a:t>
              </a:r>
            </a:p>
          </p:txBody>
        </p:sp>
        <p:cxnSp>
          <p:nvCxnSpPr>
            <p:cNvPr id="104" name="ppter.com 8">
              <a:extLst>
                <a:ext uri="{FF2B5EF4-FFF2-40B4-BE49-F238E27FC236}">
                  <a16:creationId xmlns:a16="http://schemas.microsoft.com/office/drawing/2014/main" id="{B554B5E1-5770-68F8-943C-B7162D6DFCA9}"/>
                </a:ext>
              </a:extLst>
            </p:cNvPr>
            <p:cNvCxnSpPr>
              <a:cxnSpLocks/>
            </p:cNvCxnSpPr>
            <p:nvPr/>
          </p:nvCxnSpPr>
          <p:spPr>
            <a:xfrm>
              <a:off x="913060" y="4414762"/>
              <a:ext cx="1138839" cy="0"/>
            </a:xfrm>
            <a:prstGeom prst="line">
              <a:avLst/>
            </a:prstGeom>
            <a:ln w="14984" cap="rnd">
              <a:gradFill>
                <a:gsLst>
                  <a:gs pos="51400">
                    <a:schemeClr val="accent1"/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923E326C-AA93-D100-9645-66069609C0A1}"/>
              </a:ext>
            </a:extLst>
          </p:cNvPr>
          <p:cNvGrpSpPr/>
          <p:nvPr/>
        </p:nvGrpSpPr>
        <p:grpSpPr>
          <a:xfrm>
            <a:off x="4781988" y="1327938"/>
            <a:ext cx="2647871" cy="196363"/>
            <a:chOff x="4781988" y="1368785"/>
            <a:chExt cx="2647871" cy="266399"/>
          </a:xfrm>
        </p:grpSpPr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BECAA98E-59F3-810B-1B93-3392C07898FF}"/>
                </a:ext>
              </a:extLst>
            </p:cNvPr>
            <p:cNvGrpSpPr/>
            <p:nvPr/>
          </p:nvGrpSpPr>
          <p:grpSpPr>
            <a:xfrm>
              <a:off x="6999868" y="1368785"/>
              <a:ext cx="429991" cy="266399"/>
              <a:chOff x="9012421" y="5389996"/>
              <a:chExt cx="429991" cy="266399"/>
            </a:xfrm>
          </p:grpSpPr>
          <p:sp>
            <p:nvSpPr>
              <p:cNvPr id="190" name="矩形: 圆角 189">
                <a:extLst>
                  <a:ext uri="{FF2B5EF4-FFF2-40B4-BE49-F238E27FC236}">
                    <a16:creationId xmlns:a16="http://schemas.microsoft.com/office/drawing/2014/main" id="{592FAAC4-76C4-9831-811E-10C382998F85}"/>
                  </a:ext>
                </a:extLst>
              </p:cNvPr>
              <p:cNvSpPr/>
              <p:nvPr/>
            </p:nvSpPr>
            <p:spPr>
              <a:xfrm rot="19289450" flipH="1">
                <a:off x="9020839" y="5389996"/>
                <a:ext cx="236269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矩形: 圆角 190">
                <a:extLst>
                  <a:ext uri="{FF2B5EF4-FFF2-40B4-BE49-F238E27FC236}">
                    <a16:creationId xmlns:a16="http://schemas.microsoft.com/office/drawing/2014/main" id="{9A0CB967-8968-115E-5545-FEFA6D937695}"/>
                  </a:ext>
                </a:extLst>
              </p:cNvPr>
              <p:cNvSpPr/>
              <p:nvPr/>
            </p:nvSpPr>
            <p:spPr>
              <a:xfrm rot="19289450" flipH="1">
                <a:off x="9012421" y="5564813"/>
                <a:ext cx="429991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7404C008-A635-E029-AB7B-88018B2E9AD7}"/>
                </a:ext>
              </a:extLst>
            </p:cNvPr>
            <p:cNvGrpSpPr/>
            <p:nvPr/>
          </p:nvGrpSpPr>
          <p:grpSpPr>
            <a:xfrm flipH="1">
              <a:off x="4781988" y="1368785"/>
              <a:ext cx="429991" cy="266399"/>
              <a:chOff x="9012421" y="5389996"/>
              <a:chExt cx="429991" cy="266399"/>
            </a:xfrm>
          </p:grpSpPr>
          <p:sp>
            <p:nvSpPr>
              <p:cNvPr id="188" name="矩形: 圆角 187">
                <a:extLst>
                  <a:ext uri="{FF2B5EF4-FFF2-40B4-BE49-F238E27FC236}">
                    <a16:creationId xmlns:a16="http://schemas.microsoft.com/office/drawing/2014/main" id="{1924FCA1-7A25-849B-2DB6-B6A64EAF59E8}"/>
                  </a:ext>
                </a:extLst>
              </p:cNvPr>
              <p:cNvSpPr/>
              <p:nvPr/>
            </p:nvSpPr>
            <p:spPr>
              <a:xfrm rot="19289450" flipH="1">
                <a:off x="9020839" y="5389996"/>
                <a:ext cx="236269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矩形: 圆角 188">
                <a:extLst>
                  <a:ext uri="{FF2B5EF4-FFF2-40B4-BE49-F238E27FC236}">
                    <a16:creationId xmlns:a16="http://schemas.microsoft.com/office/drawing/2014/main" id="{3F293365-54E5-4BDF-6C67-CFDFB1BB2EB3}"/>
                  </a:ext>
                </a:extLst>
              </p:cNvPr>
              <p:cNvSpPr/>
              <p:nvPr/>
            </p:nvSpPr>
            <p:spPr>
              <a:xfrm rot="19289450" flipH="1">
                <a:off x="9012421" y="5564813"/>
                <a:ext cx="429991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92" name="文本框 191">
            <a:extLst>
              <a:ext uri="{FF2B5EF4-FFF2-40B4-BE49-F238E27FC236}">
                <a16:creationId xmlns:a16="http://schemas.microsoft.com/office/drawing/2014/main" id="{392FCB34-DF98-835B-BFF9-06079C3D4FE8}"/>
              </a:ext>
            </a:extLst>
          </p:cNvPr>
          <p:cNvSpPr txBox="1"/>
          <p:nvPr/>
        </p:nvSpPr>
        <p:spPr>
          <a:xfrm>
            <a:off x="5480446" y="1317318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研究范围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46612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ww.pptcool.com1+">
            <a:extLst>
              <a:ext uri="{FF2B5EF4-FFF2-40B4-BE49-F238E27FC236}">
                <a16:creationId xmlns:a16="http://schemas.microsoft.com/office/drawing/2014/main" id="{BB2A14F5-0F83-EB87-20C4-38B4642CDF35}"/>
              </a:ext>
            </a:extLst>
          </p:cNvPr>
          <p:cNvSpPr/>
          <p:nvPr/>
        </p:nvSpPr>
        <p:spPr>
          <a:xfrm flipH="1">
            <a:off x="3529154" y="0"/>
            <a:ext cx="8505711" cy="6858000"/>
          </a:xfrm>
          <a:custGeom>
            <a:avLst/>
            <a:gdLst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4043102 w 8505711"/>
              <a:gd name="connsiteY4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4043102 w 8505711"/>
              <a:gd name="connsiteY4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4043102 w 8505711"/>
              <a:gd name="connsiteY4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4043102 w 8505711"/>
              <a:gd name="connsiteY4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4043102 w 8505711"/>
              <a:gd name="connsiteY4" fmla="*/ 0 h 6858000"/>
              <a:gd name="connsiteX0" fmla="*/ 4043102 w 8676653"/>
              <a:gd name="connsiteY0" fmla="*/ 0 h 6858000"/>
              <a:gd name="connsiteX1" fmla="*/ 0 w 8676653"/>
              <a:gd name="connsiteY1" fmla="*/ 0 h 6858000"/>
              <a:gd name="connsiteX2" fmla="*/ 0 w 8676653"/>
              <a:gd name="connsiteY2" fmla="*/ 6858000 h 6858000"/>
              <a:gd name="connsiteX3" fmla="*/ 8505711 w 8676653"/>
              <a:gd name="connsiteY3" fmla="*/ 6858000 h 6858000"/>
              <a:gd name="connsiteX4" fmla="*/ 5569819 w 8676653"/>
              <a:gd name="connsiteY4" fmla="*/ 3137836 h 6858000"/>
              <a:gd name="connsiteX5" fmla="*/ 4043102 w 8676653"/>
              <a:gd name="connsiteY5" fmla="*/ 0 h 6858000"/>
              <a:gd name="connsiteX0" fmla="*/ 4043102 w 8676653"/>
              <a:gd name="connsiteY0" fmla="*/ 0 h 6858000"/>
              <a:gd name="connsiteX1" fmla="*/ 0 w 8676653"/>
              <a:gd name="connsiteY1" fmla="*/ 0 h 6858000"/>
              <a:gd name="connsiteX2" fmla="*/ 0 w 8676653"/>
              <a:gd name="connsiteY2" fmla="*/ 6858000 h 6858000"/>
              <a:gd name="connsiteX3" fmla="*/ 8505711 w 8676653"/>
              <a:gd name="connsiteY3" fmla="*/ 6858000 h 6858000"/>
              <a:gd name="connsiteX4" fmla="*/ 5569819 w 8676653"/>
              <a:gd name="connsiteY4" fmla="*/ 3137836 h 6858000"/>
              <a:gd name="connsiteX5" fmla="*/ 4043102 w 8676653"/>
              <a:gd name="connsiteY5" fmla="*/ 0 h 6858000"/>
              <a:gd name="connsiteX0" fmla="*/ 4043102 w 8689003"/>
              <a:gd name="connsiteY0" fmla="*/ 0 h 6858000"/>
              <a:gd name="connsiteX1" fmla="*/ 0 w 8689003"/>
              <a:gd name="connsiteY1" fmla="*/ 0 h 6858000"/>
              <a:gd name="connsiteX2" fmla="*/ 0 w 8689003"/>
              <a:gd name="connsiteY2" fmla="*/ 6858000 h 6858000"/>
              <a:gd name="connsiteX3" fmla="*/ 8505711 w 8689003"/>
              <a:gd name="connsiteY3" fmla="*/ 6858000 h 6858000"/>
              <a:gd name="connsiteX4" fmla="*/ 5569819 w 8689003"/>
              <a:gd name="connsiteY4" fmla="*/ 3137836 h 6858000"/>
              <a:gd name="connsiteX5" fmla="*/ 4043102 w 8689003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569819 w 8505711"/>
              <a:gd name="connsiteY4" fmla="*/ 3137836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569819 w 8505711"/>
              <a:gd name="connsiteY4" fmla="*/ 3137836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05711" h="6858000">
                <a:moveTo>
                  <a:pt x="4043102" y="0"/>
                </a:moveTo>
                <a:lnTo>
                  <a:pt x="0" y="0"/>
                </a:lnTo>
                <a:lnTo>
                  <a:pt x="0" y="6858000"/>
                </a:lnTo>
                <a:lnTo>
                  <a:pt x="8505711" y="6858000"/>
                </a:lnTo>
                <a:cubicBezTo>
                  <a:pt x="8321906" y="5533637"/>
                  <a:pt x="7193545" y="4462507"/>
                  <a:pt x="5730456" y="3286117"/>
                </a:cubicBezTo>
                <a:cubicBezTo>
                  <a:pt x="4267367" y="2109727"/>
                  <a:pt x="4946692" y="831892"/>
                  <a:pt x="404310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  <a:lumOff val="30000"/>
                  <a:alpha val="20000"/>
                </a:schemeClr>
              </a:gs>
              <a:gs pos="87000">
                <a:schemeClr val="accent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www.pptcool.com1">
            <a:extLst>
              <a:ext uri="{FF2B5EF4-FFF2-40B4-BE49-F238E27FC236}">
                <a16:creationId xmlns:a16="http://schemas.microsoft.com/office/drawing/2014/main" id="{BA776D82-E782-2B92-9D78-2831C8BDDF4C}"/>
              </a:ext>
            </a:extLst>
          </p:cNvPr>
          <p:cNvSpPr/>
          <p:nvPr/>
        </p:nvSpPr>
        <p:spPr>
          <a:xfrm flipH="1">
            <a:off x="3686289" y="0"/>
            <a:ext cx="8505711" cy="6858000"/>
          </a:xfrm>
          <a:custGeom>
            <a:avLst/>
            <a:gdLst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4043102 w 8505711"/>
              <a:gd name="connsiteY4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4043102 w 8505711"/>
              <a:gd name="connsiteY4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4043102 w 8505711"/>
              <a:gd name="connsiteY4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4043102 w 8505711"/>
              <a:gd name="connsiteY4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4043102 w 8505711"/>
              <a:gd name="connsiteY4" fmla="*/ 0 h 6858000"/>
              <a:gd name="connsiteX0" fmla="*/ 4043102 w 8676653"/>
              <a:gd name="connsiteY0" fmla="*/ 0 h 6858000"/>
              <a:gd name="connsiteX1" fmla="*/ 0 w 8676653"/>
              <a:gd name="connsiteY1" fmla="*/ 0 h 6858000"/>
              <a:gd name="connsiteX2" fmla="*/ 0 w 8676653"/>
              <a:gd name="connsiteY2" fmla="*/ 6858000 h 6858000"/>
              <a:gd name="connsiteX3" fmla="*/ 8505711 w 8676653"/>
              <a:gd name="connsiteY3" fmla="*/ 6858000 h 6858000"/>
              <a:gd name="connsiteX4" fmla="*/ 5569819 w 8676653"/>
              <a:gd name="connsiteY4" fmla="*/ 3137836 h 6858000"/>
              <a:gd name="connsiteX5" fmla="*/ 4043102 w 8676653"/>
              <a:gd name="connsiteY5" fmla="*/ 0 h 6858000"/>
              <a:gd name="connsiteX0" fmla="*/ 4043102 w 8676653"/>
              <a:gd name="connsiteY0" fmla="*/ 0 h 6858000"/>
              <a:gd name="connsiteX1" fmla="*/ 0 w 8676653"/>
              <a:gd name="connsiteY1" fmla="*/ 0 h 6858000"/>
              <a:gd name="connsiteX2" fmla="*/ 0 w 8676653"/>
              <a:gd name="connsiteY2" fmla="*/ 6858000 h 6858000"/>
              <a:gd name="connsiteX3" fmla="*/ 8505711 w 8676653"/>
              <a:gd name="connsiteY3" fmla="*/ 6858000 h 6858000"/>
              <a:gd name="connsiteX4" fmla="*/ 5569819 w 8676653"/>
              <a:gd name="connsiteY4" fmla="*/ 3137836 h 6858000"/>
              <a:gd name="connsiteX5" fmla="*/ 4043102 w 8676653"/>
              <a:gd name="connsiteY5" fmla="*/ 0 h 6858000"/>
              <a:gd name="connsiteX0" fmla="*/ 4043102 w 8689003"/>
              <a:gd name="connsiteY0" fmla="*/ 0 h 6858000"/>
              <a:gd name="connsiteX1" fmla="*/ 0 w 8689003"/>
              <a:gd name="connsiteY1" fmla="*/ 0 h 6858000"/>
              <a:gd name="connsiteX2" fmla="*/ 0 w 8689003"/>
              <a:gd name="connsiteY2" fmla="*/ 6858000 h 6858000"/>
              <a:gd name="connsiteX3" fmla="*/ 8505711 w 8689003"/>
              <a:gd name="connsiteY3" fmla="*/ 6858000 h 6858000"/>
              <a:gd name="connsiteX4" fmla="*/ 5569819 w 8689003"/>
              <a:gd name="connsiteY4" fmla="*/ 3137836 h 6858000"/>
              <a:gd name="connsiteX5" fmla="*/ 4043102 w 8689003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569819 w 8505711"/>
              <a:gd name="connsiteY4" fmla="*/ 3137836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569819 w 8505711"/>
              <a:gd name="connsiteY4" fmla="*/ 3137836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  <a:gd name="connsiteX0" fmla="*/ 4043102 w 8505711"/>
              <a:gd name="connsiteY0" fmla="*/ 0 h 6858000"/>
              <a:gd name="connsiteX1" fmla="*/ 0 w 8505711"/>
              <a:gd name="connsiteY1" fmla="*/ 0 h 6858000"/>
              <a:gd name="connsiteX2" fmla="*/ 0 w 8505711"/>
              <a:gd name="connsiteY2" fmla="*/ 6858000 h 6858000"/>
              <a:gd name="connsiteX3" fmla="*/ 8505711 w 8505711"/>
              <a:gd name="connsiteY3" fmla="*/ 6858000 h 6858000"/>
              <a:gd name="connsiteX4" fmla="*/ 5730456 w 8505711"/>
              <a:gd name="connsiteY4" fmla="*/ 3286117 h 6858000"/>
              <a:gd name="connsiteX5" fmla="*/ 4043102 w 8505711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05711" h="6858000">
                <a:moveTo>
                  <a:pt x="4043102" y="0"/>
                </a:moveTo>
                <a:lnTo>
                  <a:pt x="0" y="0"/>
                </a:lnTo>
                <a:lnTo>
                  <a:pt x="0" y="6858000"/>
                </a:lnTo>
                <a:lnTo>
                  <a:pt x="8505711" y="6858000"/>
                </a:lnTo>
                <a:cubicBezTo>
                  <a:pt x="8321906" y="5533637"/>
                  <a:pt x="7193545" y="4462507"/>
                  <a:pt x="5730456" y="3286117"/>
                </a:cubicBezTo>
                <a:cubicBezTo>
                  <a:pt x="4267367" y="2109727"/>
                  <a:pt x="4946692" y="831892"/>
                  <a:pt x="404310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  <a:lumOff val="30000"/>
                </a:schemeClr>
              </a:gs>
              <a:gs pos="87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研究方法与范围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Research Method And Scope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41BCC9C-8F82-1875-0DD3-C4D2D37476CD}"/>
              </a:ext>
            </a:extLst>
          </p:cNvPr>
          <p:cNvGrpSpPr/>
          <p:nvPr/>
        </p:nvGrpSpPr>
        <p:grpSpPr>
          <a:xfrm>
            <a:off x="480801" y="1533121"/>
            <a:ext cx="3539541" cy="4154831"/>
            <a:chOff x="480801" y="1533121"/>
            <a:chExt cx="3539541" cy="4154831"/>
          </a:xfrm>
        </p:grpSpPr>
        <p:sp>
          <p:nvSpPr>
            <p:cNvPr id="8" name="www.pptcool.com2">
              <a:extLst>
                <a:ext uri="{FF2B5EF4-FFF2-40B4-BE49-F238E27FC236}">
                  <a16:creationId xmlns:a16="http://schemas.microsoft.com/office/drawing/2014/main" id="{153A404F-7DA9-AF89-7B27-9E2446018CF3}"/>
                </a:ext>
              </a:extLst>
            </p:cNvPr>
            <p:cNvSpPr txBox="1"/>
            <p:nvPr/>
          </p:nvSpPr>
          <p:spPr>
            <a:xfrm>
              <a:off x="828512" y="1981745"/>
              <a:ext cx="3191830" cy="37062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本研究采集了两个不同生境的样本，通过对比分析两种样本的遗传组成和生物标志物，揭示不同环境条件下物种的适应性和生存策略。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285750" indent="-285750" algn="just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研究发现，生境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A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的样本在遗传多样性上显著高于生境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B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，表明生境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A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为物种提供了更丰富的生存资源和更稳定的环境条件</a:t>
              </a:r>
            </a:p>
          </p:txBody>
        </p:sp>
        <p:sp>
          <p:nvSpPr>
            <p:cNvPr id="10" name="www.pptcool.com3">
              <a:extLst>
                <a:ext uri="{FF2B5EF4-FFF2-40B4-BE49-F238E27FC236}">
                  <a16:creationId xmlns:a16="http://schemas.microsoft.com/office/drawing/2014/main" id="{2F5563AE-DF0C-2A72-7BB1-5D74C7A95E7C}"/>
                </a:ext>
              </a:extLst>
            </p:cNvPr>
            <p:cNvSpPr>
              <a:spLocks/>
            </p:cNvSpPr>
            <p:nvPr/>
          </p:nvSpPr>
          <p:spPr>
            <a:xfrm>
              <a:off x="480801" y="1618527"/>
              <a:ext cx="198520" cy="198520"/>
            </a:xfrm>
            <a:prstGeom prst="ellipse">
              <a:avLst/>
            </a:prstGeom>
            <a:ln w="22225">
              <a:solidFill>
                <a:schemeClr val="bg1"/>
              </a:solidFill>
            </a:ln>
            <a:effectLst>
              <a:outerShdw blurRad="292100" dist="127000" dir="5400000" sx="101000" sy="101000" algn="t" rotWithShape="0">
                <a:schemeClr val="accent1">
                  <a:alpha val="4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www.pptcool.com4">
              <a:extLst>
                <a:ext uri="{FF2B5EF4-FFF2-40B4-BE49-F238E27FC236}">
                  <a16:creationId xmlns:a16="http://schemas.microsoft.com/office/drawing/2014/main" id="{E632E94E-AAD6-5CFB-62C6-25F238B2BD48}"/>
                </a:ext>
              </a:extLst>
            </p:cNvPr>
            <p:cNvSpPr txBox="1"/>
            <p:nvPr/>
          </p:nvSpPr>
          <p:spPr>
            <a:xfrm>
              <a:off x="828512" y="1533121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gradFill flip="none" rotWithShape="1">
                    <a:gsLst>
                      <a:gs pos="5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lt"/>
                  <a:ea typeface="+mj-ea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500"/>
                </a:spcBef>
                <a:defRPr/>
              </a:pPr>
              <a:r>
                <a:rPr lang="zh-CN" altLang="en-US" sz="2400" dirty="0">
                  <a:gradFill flip="none" rotWithShape="1"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80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样本对比分析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CFF715A-E8D5-2732-F1C7-156A369E2C6B}"/>
              </a:ext>
            </a:extLst>
          </p:cNvPr>
          <p:cNvGrpSpPr/>
          <p:nvPr/>
        </p:nvGrpSpPr>
        <p:grpSpPr>
          <a:xfrm>
            <a:off x="7842537" y="1533120"/>
            <a:ext cx="3868662" cy="4283073"/>
            <a:chOff x="7842537" y="1533120"/>
            <a:chExt cx="3868662" cy="4283073"/>
          </a:xfrm>
        </p:grpSpPr>
        <p:sp>
          <p:nvSpPr>
            <p:cNvPr id="16" name="www.pptcool.com8">
              <a:extLst>
                <a:ext uri="{FF2B5EF4-FFF2-40B4-BE49-F238E27FC236}">
                  <a16:creationId xmlns:a16="http://schemas.microsoft.com/office/drawing/2014/main" id="{58E4357D-4B06-56DC-839B-FE4661AB45CF}"/>
                </a:ext>
              </a:extLst>
            </p:cNvPr>
            <p:cNvSpPr txBox="1"/>
            <p:nvPr/>
          </p:nvSpPr>
          <p:spPr>
            <a:xfrm>
              <a:off x="8253322" y="1981745"/>
              <a:ext cx="3457877" cy="38344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研究中设置了实验组和对照组，通过控制变量法来评估某一保护措施的有效性。</a:t>
              </a: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实验组接受了特定的保护干预，而对照组则保持自然状态。</a:t>
              </a: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结果显示，实验组的物种多样性和种群数量均有显著提升，验证了该保护措施的积极效果，为未来的生态保护提供了科学依据</a:t>
              </a:r>
            </a:p>
          </p:txBody>
        </p:sp>
        <p:sp>
          <p:nvSpPr>
            <p:cNvPr id="22" name="iSHEJI-36">
              <a:extLst>
                <a:ext uri="{FF2B5EF4-FFF2-40B4-BE49-F238E27FC236}">
                  <a16:creationId xmlns:a16="http://schemas.microsoft.com/office/drawing/2014/main" id="{056143A9-449D-FE98-C069-6E7664FA1ABD}"/>
                </a:ext>
              </a:extLst>
            </p:cNvPr>
            <p:cNvSpPr>
              <a:spLocks/>
            </p:cNvSpPr>
            <p:nvPr/>
          </p:nvSpPr>
          <p:spPr>
            <a:xfrm>
              <a:off x="7842537" y="1618527"/>
              <a:ext cx="198520" cy="198520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bg1"/>
              </a:solidFill>
            </a:ln>
            <a:effectLst>
              <a:outerShdw blurRad="63500" dist="50800" dir="2700000" algn="tl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www.pptcool.com10">
              <a:extLst>
                <a:ext uri="{FF2B5EF4-FFF2-40B4-BE49-F238E27FC236}">
                  <a16:creationId xmlns:a16="http://schemas.microsoft.com/office/drawing/2014/main" id="{45962AEC-5758-43D3-6A75-CE3BE80D2269}"/>
                </a:ext>
              </a:extLst>
            </p:cNvPr>
            <p:cNvSpPr txBox="1"/>
            <p:nvPr/>
          </p:nvSpPr>
          <p:spPr>
            <a:xfrm>
              <a:off x="8253322" y="1533120"/>
              <a:ext cx="2351744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gradFill flip="none" rotWithShape="1">
                    <a:gsLst>
                      <a:gs pos="5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lt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实验组对照组</a:t>
              </a:r>
            </a:p>
          </p:txBody>
        </p:sp>
      </p:grpSp>
      <p:pic>
        <p:nvPicPr>
          <p:cNvPr id="29" name="Picture 25">
            <a:extLst>
              <a:ext uri="{FF2B5EF4-FFF2-40B4-BE49-F238E27FC236}">
                <a16:creationId xmlns:a16="http://schemas.microsoft.com/office/drawing/2014/main" id="{2A45297D-01B1-C908-1DC4-121B3A9D32F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7824" y="1407374"/>
            <a:ext cx="2536352" cy="4869166"/>
          </a:xfrm>
          <a:prstGeom prst="rect">
            <a:avLst/>
          </a:prstGeom>
          <a:effectLst>
            <a:outerShdw blurRad="101600" dist="889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val="178870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x-ppt_w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-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13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x-ppt_w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-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19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0406" y="342180"/>
            <a:ext cx="1526294" cy="544260"/>
          </a:xfrm>
          <a:prstGeom prst="rect">
            <a:avLst/>
          </a:prstGeom>
        </p:spPr>
      </p:pic>
      <p:pic>
        <p:nvPicPr>
          <p:cNvPr id="78" name="图片 77" descr="卡通人物&#10;&#10;中度可信度描述已自动生成">
            <a:extLst>
              <a:ext uri="{FF2B5EF4-FFF2-40B4-BE49-F238E27FC236}">
                <a16:creationId xmlns:a16="http://schemas.microsoft.com/office/drawing/2014/main" id="{4C4E27D0-8670-3A7F-E1BB-2D8EE4D3F2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alphaModFix amt="3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6756319" y="796126"/>
            <a:ext cx="5219700" cy="5257800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59CDD09-4DDE-03E9-14B9-6CAA4577B2E6}"/>
              </a:ext>
            </a:extLst>
          </p:cNvPr>
          <p:cNvSpPr/>
          <p:nvPr/>
        </p:nvSpPr>
        <p:spPr>
          <a:xfrm rot="1174784" flipH="1">
            <a:off x="-924098" y="-397608"/>
            <a:ext cx="6071701" cy="7039029"/>
          </a:xfrm>
          <a:custGeom>
            <a:avLst/>
            <a:gdLst>
              <a:gd name="connsiteX0" fmla="*/ 6071701 w 6071701"/>
              <a:gd name="connsiteY0" fmla="*/ 1285817 h 7039029"/>
              <a:gd name="connsiteX1" fmla="*/ 2456661 w 6071701"/>
              <a:gd name="connsiteY1" fmla="*/ 0 h 7039029"/>
              <a:gd name="connsiteX2" fmla="*/ 2396989 w 6071701"/>
              <a:gd name="connsiteY2" fmla="*/ 418556 h 7039029"/>
              <a:gd name="connsiteX3" fmla="*/ 138651 w 6071701"/>
              <a:gd name="connsiteY3" fmla="*/ 6226152 h 7039029"/>
              <a:gd name="connsiteX4" fmla="*/ 0 w 6071701"/>
              <a:gd name="connsiteY4" fmla="*/ 6405096 h 7039029"/>
              <a:gd name="connsiteX5" fmla="*/ 771937 w 6071701"/>
              <a:gd name="connsiteY5" fmla="*/ 6679663 h 7039029"/>
              <a:gd name="connsiteX6" fmla="*/ 4025367 w 6071701"/>
              <a:gd name="connsiteY6" fmla="*/ 7039029 h 703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71701" h="7039029">
                <a:moveTo>
                  <a:pt x="6071701" y="1285817"/>
                </a:moveTo>
                <a:lnTo>
                  <a:pt x="2456661" y="0"/>
                </a:lnTo>
                <a:lnTo>
                  <a:pt x="2396989" y="418556"/>
                </a:lnTo>
                <a:cubicBezTo>
                  <a:pt x="2078745" y="2441175"/>
                  <a:pt x="1317375" y="4623754"/>
                  <a:pt x="138651" y="6226152"/>
                </a:cubicBezTo>
                <a:lnTo>
                  <a:pt x="0" y="6405096"/>
                </a:lnTo>
                <a:lnTo>
                  <a:pt x="771937" y="6679663"/>
                </a:lnTo>
                <a:lnTo>
                  <a:pt x="4025367" y="7039029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8200DE1-25C7-AFA7-769C-DB761F6A491C}"/>
              </a:ext>
            </a:extLst>
          </p:cNvPr>
          <p:cNvSpPr/>
          <p:nvPr/>
        </p:nvSpPr>
        <p:spPr>
          <a:xfrm rot="753154" flipH="1">
            <a:off x="-646539" y="-92778"/>
            <a:ext cx="6280329" cy="6683771"/>
          </a:xfrm>
          <a:custGeom>
            <a:avLst/>
            <a:gdLst>
              <a:gd name="connsiteX0" fmla="*/ 6280329 w 6280329"/>
              <a:gd name="connsiteY0" fmla="*/ 712395 h 6683771"/>
              <a:gd name="connsiteX1" fmla="*/ 3080816 w 6280329"/>
              <a:gd name="connsiteY1" fmla="*/ 0 h 6683771"/>
              <a:gd name="connsiteX2" fmla="*/ 3060412 w 6280329"/>
              <a:gd name="connsiteY2" fmla="*/ 278396 h 6683771"/>
              <a:gd name="connsiteX3" fmla="*/ 192384 w 6280329"/>
              <a:gd name="connsiteY3" fmla="*/ 6165203 h 6683771"/>
              <a:gd name="connsiteX4" fmla="*/ 0 w 6280329"/>
              <a:gd name="connsiteY4" fmla="*/ 6339974 h 6683771"/>
              <a:gd name="connsiteX5" fmla="*/ 1544062 w 6280329"/>
              <a:gd name="connsiteY5" fmla="*/ 6683771 h 6683771"/>
              <a:gd name="connsiteX6" fmla="*/ 4950758 w 6280329"/>
              <a:gd name="connsiteY6" fmla="*/ 6683771 h 66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0329" h="6683771">
                <a:moveTo>
                  <a:pt x="6280329" y="712395"/>
                </a:moveTo>
                <a:lnTo>
                  <a:pt x="3080816" y="0"/>
                </a:lnTo>
                <a:lnTo>
                  <a:pt x="3060412" y="278396"/>
                </a:lnTo>
                <a:cubicBezTo>
                  <a:pt x="2860956" y="2199586"/>
                  <a:pt x="1809938" y="4597839"/>
                  <a:pt x="192384" y="6165203"/>
                </a:cubicBezTo>
                <a:lnTo>
                  <a:pt x="0" y="6339974"/>
                </a:lnTo>
                <a:lnTo>
                  <a:pt x="1544062" y="6683771"/>
                </a:lnTo>
                <a:lnTo>
                  <a:pt x="4950758" y="6683771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98E2A52-F859-F520-42FB-C2D927FD168C}"/>
              </a:ext>
            </a:extLst>
          </p:cNvPr>
          <p:cNvSpPr/>
          <p:nvPr/>
        </p:nvSpPr>
        <p:spPr>
          <a:xfrm rot="906989" flipH="1">
            <a:off x="-793453" y="81066"/>
            <a:ext cx="6280853" cy="6545880"/>
          </a:xfrm>
          <a:custGeom>
            <a:avLst/>
            <a:gdLst>
              <a:gd name="connsiteX0" fmla="*/ 6280853 w 6280853"/>
              <a:gd name="connsiteY0" fmla="*/ 647040 h 6545880"/>
              <a:gd name="connsiteX1" fmla="*/ 3885556 w 6280853"/>
              <a:gd name="connsiteY1" fmla="*/ 0 h 6545880"/>
              <a:gd name="connsiteX2" fmla="*/ 3815194 w 6280853"/>
              <a:gd name="connsiteY2" fmla="*/ 173399 h 6545880"/>
              <a:gd name="connsiteX3" fmla="*/ 443493 w 6280853"/>
              <a:gd name="connsiteY3" fmla="*/ 5541244 h 6545880"/>
              <a:gd name="connsiteX4" fmla="*/ 68633 w 6280853"/>
              <a:gd name="connsiteY4" fmla="*/ 5978999 h 6545880"/>
              <a:gd name="connsiteX5" fmla="*/ 0 w 6280853"/>
              <a:gd name="connsiteY5" fmla="*/ 6054206 h 6545880"/>
              <a:gd name="connsiteX6" fmla="*/ 1319929 w 6280853"/>
              <a:gd name="connsiteY6" fmla="*/ 6410757 h 6545880"/>
              <a:gd name="connsiteX7" fmla="*/ 4687403 w 6280853"/>
              <a:gd name="connsiteY7" fmla="*/ 6545880 h 654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80853" h="6545880">
                <a:moveTo>
                  <a:pt x="6280853" y="647040"/>
                </a:moveTo>
                <a:lnTo>
                  <a:pt x="3885556" y="0"/>
                </a:lnTo>
                <a:lnTo>
                  <a:pt x="3815194" y="173399"/>
                </a:lnTo>
                <a:cubicBezTo>
                  <a:pt x="3094853" y="1881468"/>
                  <a:pt x="1879196" y="3809082"/>
                  <a:pt x="443493" y="5541244"/>
                </a:cubicBezTo>
                <a:cubicBezTo>
                  <a:pt x="320979" y="5689055"/>
                  <a:pt x="195975" y="5834996"/>
                  <a:pt x="68633" y="5978999"/>
                </a:cubicBezTo>
                <a:lnTo>
                  <a:pt x="0" y="6054206"/>
                </a:lnTo>
                <a:lnTo>
                  <a:pt x="1319929" y="6410757"/>
                </a:lnTo>
                <a:lnTo>
                  <a:pt x="4687403" y="6545880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  <a:effectLst>
            <a:outerShdw blurRad="101600" dist="63500" dir="13500000" algn="b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2F72F40-75FA-8CFB-35A0-78C2391FD781}"/>
              </a:ext>
            </a:extLst>
          </p:cNvPr>
          <p:cNvSpPr/>
          <p:nvPr/>
        </p:nvSpPr>
        <p:spPr>
          <a:xfrm rot="1021458" flipH="1">
            <a:off x="-953594" y="541252"/>
            <a:ext cx="7717363" cy="6301225"/>
          </a:xfrm>
          <a:custGeom>
            <a:avLst/>
            <a:gdLst>
              <a:gd name="connsiteX0" fmla="*/ 7717363 w 7717363"/>
              <a:gd name="connsiteY0" fmla="*/ 471068 h 6301225"/>
              <a:gd name="connsiteX1" fmla="*/ 6178906 w 7717363"/>
              <a:gd name="connsiteY1" fmla="*/ 0 h 6301225"/>
              <a:gd name="connsiteX2" fmla="*/ 5873238 w 7717363"/>
              <a:gd name="connsiteY2" fmla="*/ 370954 h 6301225"/>
              <a:gd name="connsiteX3" fmla="*/ 167800 w 7717363"/>
              <a:gd name="connsiteY3" fmla="*/ 5183165 h 6301225"/>
              <a:gd name="connsiteX4" fmla="*/ 0 w 7717363"/>
              <a:gd name="connsiteY4" fmla="*/ 5280338 h 6301225"/>
              <a:gd name="connsiteX5" fmla="*/ 2562995 w 7717363"/>
              <a:gd name="connsiteY5" fmla="*/ 6065113 h 6301225"/>
              <a:gd name="connsiteX6" fmla="*/ 5932201 w 7717363"/>
              <a:gd name="connsiteY6" fmla="*/ 6301225 h 6301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17363" h="6301225">
                <a:moveTo>
                  <a:pt x="7717363" y="471068"/>
                </a:moveTo>
                <a:lnTo>
                  <a:pt x="6178906" y="0"/>
                </a:lnTo>
                <a:lnTo>
                  <a:pt x="5873238" y="370954"/>
                </a:lnTo>
                <a:cubicBezTo>
                  <a:pt x="4502493" y="2001454"/>
                  <a:pt x="2760022" y="3636610"/>
                  <a:pt x="167800" y="5183165"/>
                </a:cubicBezTo>
                <a:lnTo>
                  <a:pt x="0" y="5280338"/>
                </a:lnTo>
                <a:lnTo>
                  <a:pt x="2562995" y="6065113"/>
                </a:lnTo>
                <a:lnTo>
                  <a:pt x="5932201" y="63012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63500" dir="13500000" algn="br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DD2B3369-F26B-63DA-0570-BE45DEDF0932}"/>
              </a:ext>
            </a:extLst>
          </p:cNvPr>
          <p:cNvSpPr/>
          <p:nvPr/>
        </p:nvSpPr>
        <p:spPr>
          <a:xfrm rot="1021458" flipH="1">
            <a:off x="-957193" y="564256"/>
            <a:ext cx="7600367" cy="6261217"/>
          </a:xfrm>
          <a:custGeom>
            <a:avLst/>
            <a:gdLst>
              <a:gd name="connsiteX0" fmla="*/ 7600367 w 7600367"/>
              <a:gd name="connsiteY0" fmla="*/ 430014 h 6261217"/>
              <a:gd name="connsiteX1" fmla="*/ 6195986 w 7600367"/>
              <a:gd name="connsiteY1" fmla="*/ 0 h 6261217"/>
              <a:gd name="connsiteX2" fmla="*/ 5914148 w 7600367"/>
              <a:gd name="connsiteY2" fmla="*/ 342033 h 6261217"/>
              <a:gd name="connsiteX3" fmla="*/ 208710 w 7600367"/>
              <a:gd name="connsiteY3" fmla="*/ 5154244 h 6261217"/>
              <a:gd name="connsiteX4" fmla="*/ 0 w 7600367"/>
              <a:gd name="connsiteY4" fmla="*/ 5275108 h 6261217"/>
              <a:gd name="connsiteX5" fmla="*/ 2450526 w 7600367"/>
              <a:gd name="connsiteY5" fmla="*/ 6025445 h 6261217"/>
              <a:gd name="connsiteX6" fmla="*/ 5814885 w 7600367"/>
              <a:gd name="connsiteY6" fmla="*/ 6261217 h 626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00367" h="6261217">
                <a:moveTo>
                  <a:pt x="7600367" y="430014"/>
                </a:moveTo>
                <a:lnTo>
                  <a:pt x="6195986" y="0"/>
                </a:lnTo>
                <a:lnTo>
                  <a:pt x="5914148" y="342033"/>
                </a:lnTo>
                <a:cubicBezTo>
                  <a:pt x="4543403" y="1972533"/>
                  <a:pt x="2800932" y="3607689"/>
                  <a:pt x="208710" y="5154244"/>
                </a:cubicBezTo>
                <a:lnTo>
                  <a:pt x="0" y="5275108"/>
                </a:lnTo>
                <a:lnTo>
                  <a:pt x="2450526" y="6025445"/>
                </a:lnTo>
                <a:lnTo>
                  <a:pt x="5814885" y="62612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63500" dir="13500000" algn="b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 descr="有钟表的建筑&#10;&#10;描述已自动生成">
            <a:extLst>
              <a:ext uri="{FF2B5EF4-FFF2-40B4-BE49-F238E27FC236}">
                <a16:creationId xmlns:a16="http://schemas.microsoft.com/office/drawing/2014/main" id="{65A31ECD-9BA4-B715-F622-DC0310527B0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384192" cy="6858000"/>
          </a:xfrm>
          <a:custGeom>
            <a:avLst/>
            <a:gdLst>
              <a:gd name="connsiteX0" fmla="*/ 0 w 7384192"/>
              <a:gd name="connsiteY0" fmla="*/ 0 h 6858000"/>
              <a:gd name="connsiteX1" fmla="*/ 7384192 w 7384192"/>
              <a:gd name="connsiteY1" fmla="*/ 0 h 6858000"/>
              <a:gd name="connsiteX2" fmla="*/ 7384192 w 7384192"/>
              <a:gd name="connsiteY2" fmla="*/ 6858000 h 6858000"/>
              <a:gd name="connsiteX3" fmla="*/ 0 w 73841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84192" h="6858000">
                <a:moveTo>
                  <a:pt x="0" y="0"/>
                </a:moveTo>
                <a:lnTo>
                  <a:pt x="7384192" y="0"/>
                </a:lnTo>
                <a:lnTo>
                  <a:pt x="73841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26" name="Picture 2" descr="查看图片">
            <a:extLst>
              <a:ext uri="{FF2B5EF4-FFF2-40B4-BE49-F238E27FC236}">
                <a16:creationId xmlns:a16="http://schemas.microsoft.com/office/drawing/2014/main" id="{4A32261F-9FAA-0A1B-7DE2-4DB66D115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37324" y="5357248"/>
            <a:ext cx="7000487" cy="324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查看图片">
            <a:extLst>
              <a:ext uri="{FF2B5EF4-FFF2-40B4-BE49-F238E27FC236}">
                <a16:creationId xmlns:a16="http://schemas.microsoft.com/office/drawing/2014/main" id="{776E0B0D-09CC-E8E1-B33B-F8394823FD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12443">
            <a:off x="2751849" y="4934196"/>
            <a:ext cx="7686422" cy="355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查看图片">
            <a:extLst>
              <a:ext uri="{FF2B5EF4-FFF2-40B4-BE49-F238E27FC236}">
                <a16:creationId xmlns:a16="http://schemas.microsoft.com/office/drawing/2014/main" id="{3206D084-DEBB-6D3E-497A-00CF7AF44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633774" cy="245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800577FE-1975-2DC4-F6CE-45C4E03AED51}"/>
              </a:ext>
            </a:extLst>
          </p:cNvPr>
          <p:cNvGrpSpPr/>
          <p:nvPr/>
        </p:nvGrpSpPr>
        <p:grpSpPr>
          <a:xfrm>
            <a:off x="6942429" y="2450661"/>
            <a:ext cx="4847481" cy="1880589"/>
            <a:chOff x="6942429" y="2450661"/>
            <a:chExt cx="4847481" cy="188058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436E304-E786-3A57-3B7D-85F4D7DFB7DA}"/>
                </a:ext>
              </a:extLst>
            </p:cNvPr>
            <p:cNvSpPr txBox="1"/>
            <p:nvPr/>
          </p:nvSpPr>
          <p:spPr>
            <a:xfrm>
              <a:off x="6942429" y="2450661"/>
              <a:ext cx="3924664" cy="830997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Aft>
                  <a:spcPts val="600"/>
                </a:spcAft>
                <a:defRPr sz="2800">
                  <a:solidFill>
                    <a:schemeClr val="bg1"/>
                  </a:solidFill>
                  <a:effectLst>
                    <a:outerShdw dist="50800" dir="5400000" algn="t" rotWithShape="0">
                      <a:schemeClr val="accent4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l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5400" dirty="0">
                  <a:ln>
                    <a:gradFill>
                      <a:gsLst>
                        <a:gs pos="0">
                          <a:schemeClr val="accent2"/>
                        </a:gs>
                        <a:gs pos="50000">
                          <a:srgbClr val="EC0000"/>
                        </a:gs>
                        <a:gs pos="65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PART FOUR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9A9D250-4A1B-25DF-483B-EFAFF7DC9E4D}"/>
                </a:ext>
              </a:extLst>
            </p:cNvPr>
            <p:cNvSpPr txBox="1"/>
            <p:nvPr/>
          </p:nvSpPr>
          <p:spPr>
            <a:xfrm>
              <a:off x="6942429" y="3009528"/>
              <a:ext cx="4847481" cy="830997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Aft>
                  <a:spcPts val="600"/>
                </a:spcAft>
                <a:defRPr sz="2800">
                  <a:solidFill>
                    <a:schemeClr val="bg1"/>
                  </a:solidFill>
                  <a:effectLst>
                    <a:outerShdw dist="50800" dir="5400000" algn="t" rotWithShape="0">
                      <a:schemeClr val="accent4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l">
                <a:lnSpc>
                  <a:spcPct val="100000"/>
                </a:lnSpc>
                <a:spcAft>
                  <a:spcPts val="0"/>
                </a:spcAft>
              </a:pPr>
              <a:r>
                <a:rPr lang="zh-CN" altLang="en-US" sz="5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101600" dist="101600" dir="2700000" algn="tl" rotWithShape="0">
                      <a:schemeClr val="accent1">
                        <a:lumMod val="50000"/>
                        <a:alpha val="2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研究结论与参考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E669F88-40C4-81E9-4918-FFA7EE970C59}"/>
                </a:ext>
              </a:extLst>
            </p:cNvPr>
            <p:cNvSpPr txBox="1"/>
            <p:nvPr/>
          </p:nvSpPr>
          <p:spPr>
            <a:xfrm>
              <a:off x="6942429" y="3802926"/>
              <a:ext cx="3193759" cy="21544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Research Conclusion And Reference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6B73582-823F-21AD-F292-F0FD6318CF3C}"/>
                </a:ext>
              </a:extLst>
            </p:cNvPr>
            <p:cNvCxnSpPr>
              <a:cxnSpLocks/>
            </p:cNvCxnSpPr>
            <p:nvPr/>
          </p:nvCxnSpPr>
          <p:spPr>
            <a:xfrm>
              <a:off x="6942429" y="4331250"/>
              <a:ext cx="382296" cy="0"/>
            </a:xfrm>
            <a:prstGeom prst="line">
              <a:avLst/>
            </a:prstGeom>
            <a:ln w="349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B4177977-7D24-4637-86C4-15BA5C9E08E4}"/>
                </a:ext>
              </a:extLst>
            </p:cNvPr>
            <p:cNvCxnSpPr>
              <a:cxnSpLocks/>
            </p:cNvCxnSpPr>
            <p:nvPr/>
          </p:nvCxnSpPr>
          <p:spPr>
            <a:xfrm>
              <a:off x="7324725" y="4331250"/>
              <a:ext cx="4371975" cy="0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val="370470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研究结论与参考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Research Conclusion And Reference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菱形 6">
            <a:extLst>
              <a:ext uri="{FF2B5EF4-FFF2-40B4-BE49-F238E27FC236}">
                <a16:creationId xmlns:a16="http://schemas.microsoft.com/office/drawing/2014/main" id="{3B654560-ADB3-9AA8-F02B-24242078EF87}"/>
              </a:ext>
            </a:extLst>
          </p:cNvPr>
          <p:cNvSpPr>
            <a:spLocks/>
          </p:cNvSpPr>
          <p:nvPr/>
        </p:nvSpPr>
        <p:spPr>
          <a:xfrm>
            <a:off x="-774698" y="2933700"/>
            <a:ext cx="13741397" cy="2041525"/>
          </a:xfrm>
          <a:prstGeom prst="diamond">
            <a:avLst/>
          </a:prstGeom>
          <a:gradFill flip="none" rotWithShape="1">
            <a:gsLst>
              <a:gs pos="3500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3400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39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6D348F22-F348-BCDF-3E99-FC71B3388897}"/>
              </a:ext>
            </a:extLst>
          </p:cNvPr>
          <p:cNvSpPr>
            <a:spLocks/>
          </p:cNvSpPr>
          <p:nvPr/>
        </p:nvSpPr>
        <p:spPr>
          <a:xfrm>
            <a:off x="6096000" y="4064762"/>
            <a:ext cx="6096000" cy="2793238"/>
          </a:xfrm>
          <a:custGeom>
            <a:avLst/>
            <a:gdLst>
              <a:gd name="connsiteX0" fmla="*/ 6096000 w 6096000"/>
              <a:gd name="connsiteY0" fmla="*/ 0 h 2793238"/>
              <a:gd name="connsiteX1" fmla="*/ 6096000 w 6096000"/>
              <a:gd name="connsiteY1" fmla="*/ 2793238 h 2793238"/>
              <a:gd name="connsiteX2" fmla="*/ 8453 w 6096000"/>
              <a:gd name="connsiteY2" fmla="*/ 2793238 h 2793238"/>
              <a:gd name="connsiteX3" fmla="*/ 0 w 6096000"/>
              <a:gd name="connsiteY3" fmla="*/ 916813 h 279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793238">
                <a:moveTo>
                  <a:pt x="6096000" y="0"/>
                </a:moveTo>
                <a:lnTo>
                  <a:pt x="6096000" y="2793238"/>
                </a:lnTo>
                <a:lnTo>
                  <a:pt x="8453" y="2793238"/>
                </a:lnTo>
                <a:lnTo>
                  <a:pt x="0" y="916813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alpha val="7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4FFC6B8D-C837-69C1-FF6F-44FD0A48E3C9}"/>
              </a:ext>
            </a:extLst>
          </p:cNvPr>
          <p:cNvSpPr>
            <a:spLocks/>
          </p:cNvSpPr>
          <p:nvPr/>
        </p:nvSpPr>
        <p:spPr>
          <a:xfrm flipH="1">
            <a:off x="0" y="4063330"/>
            <a:ext cx="6105525" cy="2794670"/>
          </a:xfrm>
          <a:custGeom>
            <a:avLst/>
            <a:gdLst>
              <a:gd name="connsiteX0" fmla="*/ 6105525 w 6105525"/>
              <a:gd name="connsiteY0" fmla="*/ 0 h 2794670"/>
              <a:gd name="connsiteX1" fmla="*/ 0 w 6105525"/>
              <a:gd name="connsiteY1" fmla="*/ 918245 h 2794670"/>
              <a:gd name="connsiteX2" fmla="*/ 8453 w 6105525"/>
              <a:gd name="connsiteY2" fmla="*/ 2794670 h 2794670"/>
              <a:gd name="connsiteX3" fmla="*/ 6105525 w 6105525"/>
              <a:gd name="connsiteY3" fmla="*/ 2794670 h 2794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5525" h="2794670">
                <a:moveTo>
                  <a:pt x="6105525" y="0"/>
                </a:moveTo>
                <a:lnTo>
                  <a:pt x="0" y="918245"/>
                </a:lnTo>
                <a:lnTo>
                  <a:pt x="8453" y="2794670"/>
                </a:lnTo>
                <a:lnTo>
                  <a:pt x="6105525" y="279467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alpha val="70000"/>
                </a:schemeClr>
              </a:gs>
            </a:gsLst>
            <a:lin ang="13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64D4AA0-FFE4-6A0E-53C8-2293128A2987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6096001" y="4975225"/>
            <a:ext cx="0" cy="2103755"/>
          </a:xfrm>
          <a:prstGeom prst="line">
            <a:avLst/>
          </a:prstGeom>
          <a:ln w="15875">
            <a:gradFill flip="none" rotWithShape="1">
              <a:gsLst>
                <a:gs pos="1000">
                  <a:schemeClr val="accent1">
                    <a:lumMod val="60000"/>
                    <a:lumOff val="40000"/>
                    <a:alpha val="48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467226B-A4FA-6032-F917-74E5655AA6D9}"/>
              </a:ext>
            </a:extLst>
          </p:cNvPr>
          <p:cNvGrpSpPr>
            <a:grpSpLocks/>
          </p:cNvGrpSpPr>
          <p:nvPr/>
        </p:nvGrpSpPr>
        <p:grpSpPr>
          <a:xfrm>
            <a:off x="5834703" y="4084320"/>
            <a:ext cx="5130477" cy="531812"/>
            <a:chOff x="5834703" y="4084320"/>
            <a:chExt cx="5130477" cy="531812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AAEEEC8-FA35-BBF1-5E32-9F1031FCEDED}"/>
                </a:ext>
              </a:extLst>
            </p:cNvPr>
            <p:cNvSpPr>
              <a:spLocks/>
            </p:cNvSpPr>
            <p:nvPr/>
          </p:nvSpPr>
          <p:spPr>
            <a:xfrm>
              <a:off x="7787640" y="4084320"/>
              <a:ext cx="3177540" cy="243840"/>
            </a:xfrm>
            <a:custGeom>
              <a:avLst/>
              <a:gdLst>
                <a:gd name="connsiteX0" fmla="*/ 1531620 w 3177540"/>
                <a:gd name="connsiteY0" fmla="*/ 243840 h 243840"/>
                <a:gd name="connsiteX1" fmla="*/ 0 w 3177540"/>
                <a:gd name="connsiteY1" fmla="*/ 0 h 243840"/>
                <a:gd name="connsiteX2" fmla="*/ 3177540 w 3177540"/>
                <a:gd name="connsiteY2" fmla="*/ 0 h 243840"/>
                <a:gd name="connsiteX3" fmla="*/ 1531620 w 3177540"/>
                <a:gd name="connsiteY3" fmla="*/ 243840 h 2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7540" h="243840">
                  <a:moveTo>
                    <a:pt x="1531620" y="243840"/>
                  </a:moveTo>
                  <a:lnTo>
                    <a:pt x="0" y="0"/>
                  </a:lnTo>
                  <a:lnTo>
                    <a:pt x="3177540" y="0"/>
                  </a:lnTo>
                  <a:lnTo>
                    <a:pt x="1531620" y="243840"/>
                  </a:lnTo>
                  <a:close/>
                </a:path>
              </a:pathLst>
            </a:custGeom>
            <a:solidFill>
              <a:schemeClr val="accent1">
                <a:lumMod val="50000"/>
                <a:alpha val="7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E2AA548-41DA-1DA5-4DDA-6E7E19617D0D}"/>
                </a:ext>
              </a:extLst>
            </p:cNvPr>
            <p:cNvSpPr>
              <a:spLocks/>
            </p:cNvSpPr>
            <p:nvPr/>
          </p:nvSpPr>
          <p:spPr>
            <a:xfrm>
              <a:off x="5834703" y="4160519"/>
              <a:ext cx="3177540" cy="455613"/>
            </a:xfrm>
            <a:custGeom>
              <a:avLst/>
              <a:gdLst>
                <a:gd name="connsiteX0" fmla="*/ 1531620 w 3177540"/>
                <a:gd name="connsiteY0" fmla="*/ 243840 h 243840"/>
                <a:gd name="connsiteX1" fmla="*/ 0 w 3177540"/>
                <a:gd name="connsiteY1" fmla="*/ 0 h 243840"/>
                <a:gd name="connsiteX2" fmla="*/ 3177540 w 3177540"/>
                <a:gd name="connsiteY2" fmla="*/ 0 h 243840"/>
                <a:gd name="connsiteX3" fmla="*/ 1531620 w 3177540"/>
                <a:gd name="connsiteY3" fmla="*/ 243840 h 243840"/>
                <a:gd name="connsiteX0" fmla="*/ 1531620 w 3177540"/>
                <a:gd name="connsiteY0" fmla="*/ 516573 h 516573"/>
                <a:gd name="connsiteX1" fmla="*/ 0 w 3177540"/>
                <a:gd name="connsiteY1" fmla="*/ 272733 h 516573"/>
                <a:gd name="connsiteX2" fmla="*/ 543237 w 3177540"/>
                <a:gd name="connsiteY2" fmla="*/ 0 h 516573"/>
                <a:gd name="connsiteX3" fmla="*/ 3177540 w 3177540"/>
                <a:gd name="connsiteY3" fmla="*/ 272733 h 516573"/>
                <a:gd name="connsiteX4" fmla="*/ 1531620 w 3177540"/>
                <a:gd name="connsiteY4" fmla="*/ 516573 h 516573"/>
                <a:gd name="connsiteX0" fmla="*/ 1531620 w 3177540"/>
                <a:gd name="connsiteY0" fmla="*/ 455613 h 455613"/>
                <a:gd name="connsiteX1" fmla="*/ 0 w 3177540"/>
                <a:gd name="connsiteY1" fmla="*/ 211773 h 455613"/>
                <a:gd name="connsiteX2" fmla="*/ 520377 w 3177540"/>
                <a:gd name="connsiteY2" fmla="*/ 0 h 455613"/>
                <a:gd name="connsiteX3" fmla="*/ 3177540 w 3177540"/>
                <a:gd name="connsiteY3" fmla="*/ 211773 h 455613"/>
                <a:gd name="connsiteX4" fmla="*/ 1531620 w 3177540"/>
                <a:gd name="connsiteY4" fmla="*/ 455613 h 455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7540" h="455613">
                  <a:moveTo>
                    <a:pt x="1531620" y="455613"/>
                  </a:moveTo>
                  <a:lnTo>
                    <a:pt x="0" y="211773"/>
                  </a:lnTo>
                  <a:cubicBezTo>
                    <a:pt x="69319" y="209762"/>
                    <a:pt x="451058" y="2011"/>
                    <a:pt x="520377" y="0"/>
                  </a:cubicBezTo>
                  <a:lnTo>
                    <a:pt x="3177540" y="211773"/>
                  </a:lnTo>
                  <a:lnTo>
                    <a:pt x="1531620" y="455613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E346C8C-D0C5-042B-5B3C-5B69F7E02E34}"/>
              </a:ext>
            </a:extLst>
          </p:cNvPr>
          <p:cNvGrpSpPr>
            <a:grpSpLocks/>
          </p:cNvGrpSpPr>
          <p:nvPr/>
        </p:nvGrpSpPr>
        <p:grpSpPr>
          <a:xfrm flipH="1">
            <a:off x="1146102" y="4079176"/>
            <a:ext cx="5130477" cy="531812"/>
            <a:chOff x="5834703" y="4084320"/>
            <a:chExt cx="5130477" cy="531812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F8F23AA-AB43-987E-A8F5-C20EC3A5C12C}"/>
                </a:ext>
              </a:extLst>
            </p:cNvPr>
            <p:cNvSpPr>
              <a:spLocks/>
            </p:cNvSpPr>
            <p:nvPr/>
          </p:nvSpPr>
          <p:spPr>
            <a:xfrm>
              <a:off x="7787640" y="4084320"/>
              <a:ext cx="3177540" cy="243840"/>
            </a:xfrm>
            <a:custGeom>
              <a:avLst/>
              <a:gdLst>
                <a:gd name="connsiteX0" fmla="*/ 1531620 w 3177540"/>
                <a:gd name="connsiteY0" fmla="*/ 243840 h 243840"/>
                <a:gd name="connsiteX1" fmla="*/ 0 w 3177540"/>
                <a:gd name="connsiteY1" fmla="*/ 0 h 243840"/>
                <a:gd name="connsiteX2" fmla="*/ 3177540 w 3177540"/>
                <a:gd name="connsiteY2" fmla="*/ 0 h 243840"/>
                <a:gd name="connsiteX3" fmla="*/ 1531620 w 3177540"/>
                <a:gd name="connsiteY3" fmla="*/ 243840 h 2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7540" h="243840">
                  <a:moveTo>
                    <a:pt x="1531620" y="243840"/>
                  </a:moveTo>
                  <a:lnTo>
                    <a:pt x="0" y="0"/>
                  </a:lnTo>
                  <a:lnTo>
                    <a:pt x="3177540" y="0"/>
                  </a:lnTo>
                  <a:lnTo>
                    <a:pt x="1531620" y="243840"/>
                  </a:lnTo>
                  <a:close/>
                </a:path>
              </a:pathLst>
            </a:custGeom>
            <a:solidFill>
              <a:schemeClr val="accent1">
                <a:lumMod val="50000"/>
                <a:alpha val="7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7EFDFE3-3D68-BCB4-D956-0B6968656B81}"/>
                </a:ext>
              </a:extLst>
            </p:cNvPr>
            <p:cNvSpPr>
              <a:spLocks/>
            </p:cNvSpPr>
            <p:nvPr/>
          </p:nvSpPr>
          <p:spPr>
            <a:xfrm>
              <a:off x="5834703" y="4160519"/>
              <a:ext cx="3177540" cy="455613"/>
            </a:xfrm>
            <a:custGeom>
              <a:avLst/>
              <a:gdLst>
                <a:gd name="connsiteX0" fmla="*/ 1531620 w 3177540"/>
                <a:gd name="connsiteY0" fmla="*/ 243840 h 243840"/>
                <a:gd name="connsiteX1" fmla="*/ 0 w 3177540"/>
                <a:gd name="connsiteY1" fmla="*/ 0 h 243840"/>
                <a:gd name="connsiteX2" fmla="*/ 3177540 w 3177540"/>
                <a:gd name="connsiteY2" fmla="*/ 0 h 243840"/>
                <a:gd name="connsiteX3" fmla="*/ 1531620 w 3177540"/>
                <a:gd name="connsiteY3" fmla="*/ 243840 h 243840"/>
                <a:gd name="connsiteX0" fmla="*/ 1531620 w 3177540"/>
                <a:gd name="connsiteY0" fmla="*/ 516573 h 516573"/>
                <a:gd name="connsiteX1" fmla="*/ 0 w 3177540"/>
                <a:gd name="connsiteY1" fmla="*/ 272733 h 516573"/>
                <a:gd name="connsiteX2" fmla="*/ 543237 w 3177540"/>
                <a:gd name="connsiteY2" fmla="*/ 0 h 516573"/>
                <a:gd name="connsiteX3" fmla="*/ 3177540 w 3177540"/>
                <a:gd name="connsiteY3" fmla="*/ 272733 h 516573"/>
                <a:gd name="connsiteX4" fmla="*/ 1531620 w 3177540"/>
                <a:gd name="connsiteY4" fmla="*/ 516573 h 516573"/>
                <a:gd name="connsiteX0" fmla="*/ 1531620 w 3177540"/>
                <a:gd name="connsiteY0" fmla="*/ 455613 h 455613"/>
                <a:gd name="connsiteX1" fmla="*/ 0 w 3177540"/>
                <a:gd name="connsiteY1" fmla="*/ 211773 h 455613"/>
                <a:gd name="connsiteX2" fmla="*/ 520377 w 3177540"/>
                <a:gd name="connsiteY2" fmla="*/ 0 h 455613"/>
                <a:gd name="connsiteX3" fmla="*/ 3177540 w 3177540"/>
                <a:gd name="connsiteY3" fmla="*/ 211773 h 455613"/>
                <a:gd name="connsiteX4" fmla="*/ 1531620 w 3177540"/>
                <a:gd name="connsiteY4" fmla="*/ 455613 h 455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7540" h="455613">
                  <a:moveTo>
                    <a:pt x="1531620" y="455613"/>
                  </a:moveTo>
                  <a:lnTo>
                    <a:pt x="0" y="211773"/>
                  </a:lnTo>
                  <a:cubicBezTo>
                    <a:pt x="69319" y="209762"/>
                    <a:pt x="451058" y="2011"/>
                    <a:pt x="520377" y="0"/>
                  </a:cubicBezTo>
                  <a:lnTo>
                    <a:pt x="3177540" y="211773"/>
                  </a:lnTo>
                  <a:lnTo>
                    <a:pt x="1531620" y="455613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A466055-1A3E-6F29-8D51-31BFC06CBCF0}"/>
              </a:ext>
            </a:extLst>
          </p:cNvPr>
          <p:cNvGrpSpPr/>
          <p:nvPr/>
        </p:nvGrpSpPr>
        <p:grpSpPr>
          <a:xfrm>
            <a:off x="9349004" y="2000250"/>
            <a:ext cx="1637794" cy="2288381"/>
            <a:chOff x="9349004" y="2000250"/>
            <a:chExt cx="1637794" cy="2288381"/>
          </a:xfrm>
        </p:grpSpPr>
        <p:sp>
          <p:nvSpPr>
            <p:cNvPr id="25" name="矩形 35">
              <a:extLst>
                <a:ext uri="{FF2B5EF4-FFF2-40B4-BE49-F238E27FC236}">
                  <a16:creationId xmlns:a16="http://schemas.microsoft.com/office/drawing/2014/main" id="{51AEE282-E621-ECE7-B34C-1BDDB4244C3C}"/>
                </a:ext>
              </a:extLst>
            </p:cNvPr>
            <p:cNvSpPr>
              <a:spLocks/>
            </p:cNvSpPr>
            <p:nvPr/>
          </p:nvSpPr>
          <p:spPr>
            <a:xfrm>
              <a:off x="9349004" y="2000250"/>
              <a:ext cx="1637794" cy="2288381"/>
            </a:xfrm>
            <a:custGeom>
              <a:avLst/>
              <a:gdLst>
                <a:gd name="connsiteX0" fmla="*/ 0 w 1689096"/>
                <a:gd name="connsiteY0" fmla="*/ 0 h 2635250"/>
                <a:gd name="connsiteX1" fmla="*/ 1689096 w 1689096"/>
                <a:gd name="connsiteY1" fmla="*/ 0 h 2635250"/>
                <a:gd name="connsiteX2" fmla="*/ 1689096 w 1689096"/>
                <a:gd name="connsiteY2" fmla="*/ 2635250 h 2635250"/>
                <a:gd name="connsiteX3" fmla="*/ 0 w 1689096"/>
                <a:gd name="connsiteY3" fmla="*/ 2635250 h 2635250"/>
                <a:gd name="connsiteX4" fmla="*/ 0 w 1689096"/>
                <a:gd name="connsiteY4" fmla="*/ 0 h 2635250"/>
                <a:gd name="connsiteX0" fmla="*/ 0 w 1701796"/>
                <a:gd name="connsiteY0" fmla="*/ 0 h 2635250"/>
                <a:gd name="connsiteX1" fmla="*/ 1701796 w 1701796"/>
                <a:gd name="connsiteY1" fmla="*/ 269875 h 2635250"/>
                <a:gd name="connsiteX2" fmla="*/ 1689096 w 1701796"/>
                <a:gd name="connsiteY2" fmla="*/ 2635250 h 2635250"/>
                <a:gd name="connsiteX3" fmla="*/ 0 w 1701796"/>
                <a:gd name="connsiteY3" fmla="*/ 2635250 h 2635250"/>
                <a:gd name="connsiteX4" fmla="*/ 0 w 1701796"/>
                <a:gd name="connsiteY4" fmla="*/ 0 h 2635250"/>
                <a:gd name="connsiteX0" fmla="*/ 0 w 1701796"/>
                <a:gd name="connsiteY0" fmla="*/ 0 h 2638425"/>
                <a:gd name="connsiteX1" fmla="*/ 1701796 w 1701796"/>
                <a:gd name="connsiteY1" fmla="*/ 269875 h 2638425"/>
                <a:gd name="connsiteX2" fmla="*/ 1698621 w 1701796"/>
                <a:gd name="connsiteY2" fmla="*/ 2638425 h 2638425"/>
                <a:gd name="connsiteX3" fmla="*/ 0 w 1701796"/>
                <a:gd name="connsiteY3" fmla="*/ 2635250 h 2638425"/>
                <a:gd name="connsiteX4" fmla="*/ 0 w 1701796"/>
                <a:gd name="connsiteY4" fmla="*/ 0 h 2638425"/>
                <a:gd name="connsiteX0" fmla="*/ 3175 w 1704971"/>
                <a:gd name="connsiteY0" fmla="*/ 0 h 2886075"/>
                <a:gd name="connsiteX1" fmla="*/ 1704971 w 1704971"/>
                <a:gd name="connsiteY1" fmla="*/ 269875 h 2886075"/>
                <a:gd name="connsiteX2" fmla="*/ 1701796 w 1704971"/>
                <a:gd name="connsiteY2" fmla="*/ 2638425 h 2886075"/>
                <a:gd name="connsiteX3" fmla="*/ 0 w 1704971"/>
                <a:gd name="connsiteY3" fmla="*/ 2886075 h 2886075"/>
                <a:gd name="connsiteX4" fmla="*/ 3175 w 1704971"/>
                <a:gd name="connsiteY4" fmla="*/ 0 h 2886075"/>
                <a:gd name="connsiteX0" fmla="*/ 92 w 1701888"/>
                <a:gd name="connsiteY0" fmla="*/ 0 h 2886075"/>
                <a:gd name="connsiteX1" fmla="*/ 1701888 w 1701888"/>
                <a:gd name="connsiteY1" fmla="*/ 269875 h 2886075"/>
                <a:gd name="connsiteX2" fmla="*/ 1698713 w 1701888"/>
                <a:gd name="connsiteY2" fmla="*/ 2638425 h 2886075"/>
                <a:gd name="connsiteX3" fmla="*/ 6442 w 1701888"/>
                <a:gd name="connsiteY3" fmla="*/ 2886075 h 2886075"/>
                <a:gd name="connsiteX4" fmla="*/ 92 w 1701888"/>
                <a:gd name="connsiteY4" fmla="*/ 0 h 2886075"/>
                <a:gd name="connsiteX0" fmla="*/ 92 w 1701888"/>
                <a:gd name="connsiteY0" fmla="*/ 0 h 2886075"/>
                <a:gd name="connsiteX1" fmla="*/ 1701888 w 1701888"/>
                <a:gd name="connsiteY1" fmla="*/ 269875 h 2886075"/>
                <a:gd name="connsiteX2" fmla="*/ 1651088 w 1701888"/>
                <a:gd name="connsiteY2" fmla="*/ 2033587 h 2886075"/>
                <a:gd name="connsiteX3" fmla="*/ 6442 w 1701888"/>
                <a:gd name="connsiteY3" fmla="*/ 2886075 h 2886075"/>
                <a:gd name="connsiteX4" fmla="*/ 92 w 1701888"/>
                <a:gd name="connsiteY4" fmla="*/ 0 h 2886075"/>
                <a:gd name="connsiteX0" fmla="*/ 92 w 1701888"/>
                <a:gd name="connsiteY0" fmla="*/ 0 h 2266950"/>
                <a:gd name="connsiteX1" fmla="*/ 1701888 w 1701888"/>
                <a:gd name="connsiteY1" fmla="*/ 269875 h 2266950"/>
                <a:gd name="connsiteX2" fmla="*/ 1651088 w 1701888"/>
                <a:gd name="connsiteY2" fmla="*/ 2033587 h 2266950"/>
                <a:gd name="connsiteX3" fmla="*/ 6442 w 1701888"/>
                <a:gd name="connsiteY3" fmla="*/ 2266950 h 2266950"/>
                <a:gd name="connsiteX4" fmla="*/ 92 w 1701888"/>
                <a:gd name="connsiteY4" fmla="*/ 0 h 2266950"/>
                <a:gd name="connsiteX0" fmla="*/ 92 w 1651764"/>
                <a:gd name="connsiteY0" fmla="*/ 0 h 2266950"/>
                <a:gd name="connsiteX1" fmla="*/ 1642357 w 1651764"/>
                <a:gd name="connsiteY1" fmla="*/ 238919 h 2266950"/>
                <a:gd name="connsiteX2" fmla="*/ 1651088 w 1651764"/>
                <a:gd name="connsiteY2" fmla="*/ 2033587 h 2266950"/>
                <a:gd name="connsiteX3" fmla="*/ 6442 w 1651764"/>
                <a:gd name="connsiteY3" fmla="*/ 2266950 h 2266950"/>
                <a:gd name="connsiteX4" fmla="*/ 92 w 1651764"/>
                <a:gd name="connsiteY4" fmla="*/ 0 h 2266950"/>
                <a:gd name="connsiteX0" fmla="*/ 3175 w 1645322"/>
                <a:gd name="connsiteY0" fmla="*/ 0 h 2286000"/>
                <a:gd name="connsiteX1" fmla="*/ 1635915 w 1645322"/>
                <a:gd name="connsiteY1" fmla="*/ 257969 h 2286000"/>
                <a:gd name="connsiteX2" fmla="*/ 1644646 w 1645322"/>
                <a:gd name="connsiteY2" fmla="*/ 2052637 h 2286000"/>
                <a:gd name="connsiteX3" fmla="*/ 0 w 1645322"/>
                <a:gd name="connsiteY3" fmla="*/ 2286000 h 2286000"/>
                <a:gd name="connsiteX4" fmla="*/ 3175 w 1645322"/>
                <a:gd name="connsiteY4" fmla="*/ 0 h 2286000"/>
                <a:gd name="connsiteX0" fmla="*/ 193 w 1642340"/>
                <a:gd name="connsiteY0" fmla="*/ 0 h 2288381"/>
                <a:gd name="connsiteX1" fmla="*/ 1632933 w 1642340"/>
                <a:gd name="connsiteY1" fmla="*/ 257969 h 2288381"/>
                <a:gd name="connsiteX2" fmla="*/ 1641664 w 1642340"/>
                <a:gd name="connsiteY2" fmla="*/ 2052637 h 2288381"/>
                <a:gd name="connsiteX3" fmla="*/ 1781 w 1642340"/>
                <a:gd name="connsiteY3" fmla="*/ 2288381 h 2288381"/>
                <a:gd name="connsiteX4" fmla="*/ 193 w 1642340"/>
                <a:gd name="connsiteY4" fmla="*/ 0 h 2288381"/>
                <a:gd name="connsiteX0" fmla="*/ 193 w 1637794"/>
                <a:gd name="connsiteY0" fmla="*/ 0 h 2288381"/>
                <a:gd name="connsiteX1" fmla="*/ 1632933 w 1637794"/>
                <a:gd name="connsiteY1" fmla="*/ 257969 h 2288381"/>
                <a:gd name="connsiteX2" fmla="*/ 1636902 w 1637794"/>
                <a:gd name="connsiteY2" fmla="*/ 2050255 h 2288381"/>
                <a:gd name="connsiteX3" fmla="*/ 1781 w 1637794"/>
                <a:gd name="connsiteY3" fmla="*/ 2288381 h 2288381"/>
                <a:gd name="connsiteX4" fmla="*/ 193 w 1637794"/>
                <a:gd name="connsiteY4" fmla="*/ 0 h 228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7794" h="2288381">
                  <a:moveTo>
                    <a:pt x="193" y="0"/>
                  </a:moveTo>
                  <a:lnTo>
                    <a:pt x="1632933" y="257969"/>
                  </a:lnTo>
                  <a:cubicBezTo>
                    <a:pt x="1628700" y="1046427"/>
                    <a:pt x="1641135" y="1261797"/>
                    <a:pt x="1636902" y="2050255"/>
                  </a:cubicBezTo>
                  <a:lnTo>
                    <a:pt x="1781" y="2288381"/>
                  </a:lnTo>
                  <a:cubicBezTo>
                    <a:pt x="2839" y="1326356"/>
                    <a:pt x="-865" y="962025"/>
                    <a:pt x="193" y="0"/>
                  </a:cubicBezTo>
                  <a:close/>
                </a:path>
              </a:pathLst>
            </a:custGeom>
            <a:gradFill>
              <a:gsLst>
                <a:gs pos="43000">
                  <a:schemeClr val="bg1">
                    <a:lumMod val="0"/>
                    <a:lumOff val="100000"/>
                  </a:schemeClr>
                </a:gs>
                <a:gs pos="100000">
                  <a:schemeClr val="accent1">
                    <a:lumMod val="6000"/>
                    <a:lumOff val="94000"/>
                  </a:schemeClr>
                </a:gs>
              </a:gsLst>
              <a:lin ang="16200000" scaled="1"/>
            </a:gradFill>
            <a:ln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A7D3B93-E7A6-6942-9567-782CACBE16E3}"/>
                </a:ext>
              </a:extLst>
            </p:cNvPr>
            <p:cNvSpPr txBox="1">
              <a:spLocks/>
            </p:cNvSpPr>
            <p:nvPr/>
          </p:nvSpPr>
          <p:spPr>
            <a:xfrm>
              <a:off x="9531833" y="3508633"/>
              <a:ext cx="1402199" cy="542200"/>
            </a:xfrm>
            <a:prstGeom prst="rect">
              <a:avLst/>
            </a:prstGeom>
            <a:noFill/>
            <a:scene3d>
              <a:camera prst="perspectiveRight">
                <a:rot lat="0" lon="19799998" rev="0"/>
              </a:camera>
              <a:lightRig rig="threePt" dir="t"/>
            </a:scene3d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参与环境教育的社区居民满意度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42F9F81-3277-1D3A-82A0-C10D3B06CE1F}"/>
                </a:ext>
              </a:extLst>
            </p:cNvPr>
            <p:cNvSpPr txBox="1">
              <a:spLocks/>
            </p:cNvSpPr>
            <p:nvPr/>
          </p:nvSpPr>
          <p:spPr>
            <a:xfrm>
              <a:off x="9795212" y="2926688"/>
              <a:ext cx="570669" cy="615553"/>
            </a:xfrm>
            <a:prstGeom prst="rect">
              <a:avLst/>
            </a:prstGeom>
            <a:noFill/>
            <a:scene3d>
              <a:camera prst="perspectiveRight">
                <a:rot lat="0" lon="19799998" rev="0"/>
              </a:camera>
              <a:lightRig rig="threePt" dir="t"/>
            </a:scene3d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4000" dirty="0">
                  <a:gradFill>
                    <a:gsLst>
                      <a:gs pos="50000">
                        <a:schemeClr val="accent1">
                          <a:lumMod val="89000"/>
                          <a:lumOff val="11000"/>
                        </a:schemeClr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</a:t>
              </a:r>
              <a:endParaRPr lang="zh-CN" altLang="en-US" sz="4000" dirty="0">
                <a:gradFill>
                  <a:gsLst>
                    <a:gs pos="50000">
                      <a:schemeClr val="accent1">
                        <a:lumMod val="89000"/>
                        <a:lumOff val="11000"/>
                      </a:schemeClr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98B1D58-2577-2A26-37FF-638526C793CE}"/>
                </a:ext>
              </a:extLst>
            </p:cNvPr>
            <p:cNvSpPr txBox="1">
              <a:spLocks/>
            </p:cNvSpPr>
            <p:nvPr/>
          </p:nvSpPr>
          <p:spPr>
            <a:xfrm>
              <a:off x="10442005" y="3212848"/>
              <a:ext cx="182743" cy="246221"/>
            </a:xfrm>
            <a:prstGeom prst="rect">
              <a:avLst/>
            </a:prstGeom>
            <a:noFill/>
            <a:scene3d>
              <a:camera prst="perspectiveRight">
                <a:rot lat="0" lon="19799998" rev="0"/>
              </a:camera>
              <a:lightRig rig="threePt" dir="t"/>
            </a:scene3d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  <a:endPara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9BA6041C-C524-2768-F645-0094FAC70F2B}"/>
                </a:ext>
              </a:extLst>
            </p:cNvPr>
            <p:cNvSpPr>
              <a:spLocks/>
            </p:cNvSpPr>
            <p:nvPr/>
          </p:nvSpPr>
          <p:spPr>
            <a:xfrm>
              <a:off x="9898209" y="2380929"/>
              <a:ext cx="539385" cy="53938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perspectiveRight">
                <a:rot lat="0" lon="19799998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4" name="图形 98">
              <a:extLst>
                <a:ext uri="{FF2B5EF4-FFF2-40B4-BE49-F238E27FC236}">
                  <a16:creationId xmlns:a16="http://schemas.microsoft.com/office/drawing/2014/main" id="{E53BA3B6-26A2-AEF6-0EA5-6E697AC1190D}"/>
                </a:ext>
              </a:extLst>
            </p:cNvPr>
            <p:cNvGrpSpPr/>
            <p:nvPr/>
          </p:nvGrpSpPr>
          <p:grpSpPr>
            <a:xfrm>
              <a:off x="9973280" y="2455743"/>
              <a:ext cx="389242" cy="389759"/>
              <a:chOff x="9496297" y="5212350"/>
              <a:chExt cx="742395" cy="743380"/>
            </a:xfrm>
            <a:solidFill>
              <a:schemeClr val="accent1"/>
            </a:solidFill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8D8A0A36-4B84-F6F2-E478-FFDEF74E90D9}"/>
                  </a:ext>
                </a:extLst>
              </p:cNvPr>
              <p:cNvSpPr/>
              <p:nvPr/>
            </p:nvSpPr>
            <p:spPr>
              <a:xfrm>
                <a:off x="9496297" y="5212350"/>
                <a:ext cx="742395" cy="743380"/>
              </a:xfrm>
              <a:custGeom>
                <a:avLst/>
                <a:gdLst>
                  <a:gd name="connsiteX0" fmla="*/ 721745 w 742395"/>
                  <a:gd name="connsiteY0" fmla="*/ 650165 h 743380"/>
                  <a:gd name="connsiteX1" fmla="*/ 704373 w 742395"/>
                  <a:gd name="connsiteY1" fmla="*/ 650165 h 743380"/>
                  <a:gd name="connsiteX2" fmla="*/ 716598 w 742395"/>
                  <a:gd name="connsiteY2" fmla="*/ 514138 h 743380"/>
                  <a:gd name="connsiteX3" fmla="*/ 711865 w 742395"/>
                  <a:gd name="connsiteY3" fmla="*/ 500121 h 743380"/>
                  <a:gd name="connsiteX4" fmla="*/ 698329 w 742395"/>
                  <a:gd name="connsiteY4" fmla="*/ 494156 h 743380"/>
                  <a:gd name="connsiteX5" fmla="*/ 578363 w 742395"/>
                  <a:gd name="connsiteY5" fmla="*/ 494156 h 743380"/>
                  <a:gd name="connsiteX6" fmla="*/ 564824 w 742395"/>
                  <a:gd name="connsiteY6" fmla="*/ 500123 h 743380"/>
                  <a:gd name="connsiteX7" fmla="*/ 560094 w 742395"/>
                  <a:gd name="connsiteY7" fmla="*/ 514140 h 743380"/>
                  <a:gd name="connsiteX8" fmla="*/ 572318 w 742395"/>
                  <a:gd name="connsiteY8" fmla="*/ 650165 h 743380"/>
                  <a:gd name="connsiteX9" fmla="*/ 543760 w 742395"/>
                  <a:gd name="connsiteY9" fmla="*/ 650165 h 743380"/>
                  <a:gd name="connsiteX10" fmla="*/ 545835 w 742395"/>
                  <a:gd name="connsiteY10" fmla="*/ 638594 h 743380"/>
                  <a:gd name="connsiteX11" fmla="*/ 545835 w 742395"/>
                  <a:gd name="connsiteY11" fmla="*/ 612667 h 743380"/>
                  <a:gd name="connsiteX12" fmla="*/ 520907 w 742395"/>
                  <a:gd name="connsiteY12" fmla="*/ 587738 h 743380"/>
                  <a:gd name="connsiteX13" fmla="*/ 508998 w 742395"/>
                  <a:gd name="connsiteY13" fmla="*/ 587738 h 743380"/>
                  <a:gd name="connsiteX14" fmla="*/ 509545 w 742395"/>
                  <a:gd name="connsiteY14" fmla="*/ 582315 h 743380"/>
                  <a:gd name="connsiteX15" fmla="*/ 509545 w 742395"/>
                  <a:gd name="connsiteY15" fmla="*/ 327004 h 743380"/>
                  <a:gd name="connsiteX16" fmla="*/ 482378 w 742395"/>
                  <a:gd name="connsiteY16" fmla="*/ 299837 h 743380"/>
                  <a:gd name="connsiteX17" fmla="*/ 451268 w 742395"/>
                  <a:gd name="connsiteY17" fmla="*/ 299837 h 743380"/>
                  <a:gd name="connsiteX18" fmla="*/ 438354 w 742395"/>
                  <a:gd name="connsiteY18" fmla="*/ 225168 h 743380"/>
                  <a:gd name="connsiteX19" fmla="*/ 466542 w 742395"/>
                  <a:gd name="connsiteY19" fmla="*/ 184610 h 743380"/>
                  <a:gd name="connsiteX20" fmla="*/ 423267 w 742395"/>
                  <a:gd name="connsiteY20" fmla="*/ 141335 h 743380"/>
                  <a:gd name="connsiteX21" fmla="*/ 420340 w 742395"/>
                  <a:gd name="connsiteY21" fmla="*/ 141335 h 743380"/>
                  <a:gd name="connsiteX22" fmla="*/ 420340 w 742395"/>
                  <a:gd name="connsiteY22" fmla="*/ 131253 h 743380"/>
                  <a:gd name="connsiteX23" fmla="*/ 289086 w 742395"/>
                  <a:gd name="connsiteY23" fmla="*/ 0 h 743380"/>
                  <a:gd name="connsiteX24" fmla="*/ 157833 w 742395"/>
                  <a:gd name="connsiteY24" fmla="*/ 131253 h 743380"/>
                  <a:gd name="connsiteX25" fmla="*/ 157833 w 742395"/>
                  <a:gd name="connsiteY25" fmla="*/ 141332 h 743380"/>
                  <a:gd name="connsiteX26" fmla="*/ 154907 w 742395"/>
                  <a:gd name="connsiteY26" fmla="*/ 141332 h 743380"/>
                  <a:gd name="connsiteX27" fmla="*/ 111631 w 742395"/>
                  <a:gd name="connsiteY27" fmla="*/ 184607 h 743380"/>
                  <a:gd name="connsiteX28" fmla="*/ 139816 w 742395"/>
                  <a:gd name="connsiteY28" fmla="*/ 225165 h 743380"/>
                  <a:gd name="connsiteX29" fmla="*/ 126909 w 742395"/>
                  <a:gd name="connsiteY29" fmla="*/ 299835 h 743380"/>
                  <a:gd name="connsiteX30" fmla="*/ 95795 w 742395"/>
                  <a:gd name="connsiteY30" fmla="*/ 299835 h 743380"/>
                  <a:gd name="connsiteX31" fmla="*/ 68628 w 742395"/>
                  <a:gd name="connsiteY31" fmla="*/ 327002 h 743380"/>
                  <a:gd name="connsiteX32" fmla="*/ 68628 w 742395"/>
                  <a:gd name="connsiteY32" fmla="*/ 353383 h 743380"/>
                  <a:gd name="connsiteX33" fmla="*/ 79500 w 742395"/>
                  <a:gd name="connsiteY33" fmla="*/ 364255 h 743380"/>
                  <a:gd name="connsiteX34" fmla="*/ 90372 w 742395"/>
                  <a:gd name="connsiteY34" fmla="*/ 353383 h 743380"/>
                  <a:gd name="connsiteX35" fmla="*/ 90372 w 742395"/>
                  <a:gd name="connsiteY35" fmla="*/ 327002 h 743380"/>
                  <a:gd name="connsiteX36" fmla="*/ 95795 w 742395"/>
                  <a:gd name="connsiteY36" fmla="*/ 321579 h 743380"/>
                  <a:gd name="connsiteX37" fmla="*/ 482378 w 742395"/>
                  <a:gd name="connsiteY37" fmla="*/ 321579 h 743380"/>
                  <a:gd name="connsiteX38" fmla="*/ 487801 w 742395"/>
                  <a:gd name="connsiteY38" fmla="*/ 327002 h 743380"/>
                  <a:gd name="connsiteX39" fmla="*/ 487801 w 742395"/>
                  <a:gd name="connsiteY39" fmla="*/ 582314 h 743380"/>
                  <a:gd name="connsiteX40" fmla="*/ 482378 w 742395"/>
                  <a:gd name="connsiteY40" fmla="*/ 587737 h 743380"/>
                  <a:gd name="connsiteX41" fmla="*/ 95795 w 742395"/>
                  <a:gd name="connsiteY41" fmla="*/ 587737 h 743380"/>
                  <a:gd name="connsiteX42" fmla="*/ 90372 w 742395"/>
                  <a:gd name="connsiteY42" fmla="*/ 582314 h 743380"/>
                  <a:gd name="connsiteX43" fmla="*/ 90372 w 742395"/>
                  <a:gd name="connsiteY43" fmla="*/ 404298 h 743380"/>
                  <a:gd name="connsiteX44" fmla="*/ 79500 w 742395"/>
                  <a:gd name="connsiteY44" fmla="*/ 393426 h 743380"/>
                  <a:gd name="connsiteX45" fmla="*/ 68628 w 742395"/>
                  <a:gd name="connsiteY45" fmla="*/ 404298 h 743380"/>
                  <a:gd name="connsiteX46" fmla="*/ 68628 w 742395"/>
                  <a:gd name="connsiteY46" fmla="*/ 582315 h 743380"/>
                  <a:gd name="connsiteX47" fmla="*/ 69175 w 742395"/>
                  <a:gd name="connsiteY47" fmla="*/ 587738 h 743380"/>
                  <a:gd name="connsiteX48" fmla="*/ 57265 w 742395"/>
                  <a:gd name="connsiteY48" fmla="*/ 587738 h 743380"/>
                  <a:gd name="connsiteX49" fmla="*/ 32336 w 742395"/>
                  <a:gd name="connsiteY49" fmla="*/ 612667 h 743380"/>
                  <a:gd name="connsiteX50" fmla="*/ 32336 w 742395"/>
                  <a:gd name="connsiteY50" fmla="*/ 638594 h 743380"/>
                  <a:gd name="connsiteX51" fmla="*/ 34411 w 742395"/>
                  <a:gd name="connsiteY51" fmla="*/ 650165 h 743380"/>
                  <a:gd name="connsiteX52" fmla="*/ 20652 w 742395"/>
                  <a:gd name="connsiteY52" fmla="*/ 650165 h 743380"/>
                  <a:gd name="connsiteX53" fmla="*/ 0 w 742395"/>
                  <a:gd name="connsiteY53" fmla="*/ 670817 h 743380"/>
                  <a:gd name="connsiteX54" fmla="*/ 0 w 742395"/>
                  <a:gd name="connsiteY54" fmla="*/ 722730 h 743380"/>
                  <a:gd name="connsiteX55" fmla="*/ 20652 w 742395"/>
                  <a:gd name="connsiteY55" fmla="*/ 743381 h 743380"/>
                  <a:gd name="connsiteX56" fmla="*/ 721745 w 742395"/>
                  <a:gd name="connsiteY56" fmla="*/ 743381 h 743380"/>
                  <a:gd name="connsiteX57" fmla="*/ 742396 w 742395"/>
                  <a:gd name="connsiteY57" fmla="*/ 722730 h 743380"/>
                  <a:gd name="connsiteX58" fmla="*/ 742396 w 742395"/>
                  <a:gd name="connsiteY58" fmla="*/ 670817 h 743380"/>
                  <a:gd name="connsiteX59" fmla="*/ 721745 w 742395"/>
                  <a:gd name="connsiteY59" fmla="*/ 650165 h 743380"/>
                  <a:gd name="connsiteX60" fmla="*/ 420340 w 742395"/>
                  <a:gd name="connsiteY60" fmla="*/ 163078 h 743380"/>
                  <a:gd name="connsiteX61" fmla="*/ 423267 w 742395"/>
                  <a:gd name="connsiteY61" fmla="*/ 163078 h 743380"/>
                  <a:gd name="connsiteX62" fmla="*/ 444798 w 742395"/>
                  <a:gd name="connsiteY62" fmla="*/ 184609 h 743380"/>
                  <a:gd name="connsiteX63" fmla="*/ 423267 w 742395"/>
                  <a:gd name="connsiteY63" fmla="*/ 206141 h 743380"/>
                  <a:gd name="connsiteX64" fmla="*/ 420340 w 742395"/>
                  <a:gd name="connsiteY64" fmla="*/ 206141 h 743380"/>
                  <a:gd name="connsiteX65" fmla="*/ 179577 w 742395"/>
                  <a:gd name="connsiteY65" fmla="*/ 131253 h 743380"/>
                  <a:gd name="connsiteX66" fmla="*/ 289086 w 742395"/>
                  <a:gd name="connsiteY66" fmla="*/ 21744 h 743380"/>
                  <a:gd name="connsiteX67" fmla="*/ 398596 w 742395"/>
                  <a:gd name="connsiteY67" fmla="*/ 131253 h 743380"/>
                  <a:gd name="connsiteX68" fmla="*/ 398596 w 742395"/>
                  <a:gd name="connsiteY68" fmla="*/ 156334 h 743380"/>
                  <a:gd name="connsiteX69" fmla="*/ 297910 w 742395"/>
                  <a:gd name="connsiteY69" fmla="*/ 103477 h 743380"/>
                  <a:gd name="connsiteX70" fmla="*/ 289086 w 742395"/>
                  <a:gd name="connsiteY70" fmla="*/ 98958 h 743380"/>
                  <a:gd name="connsiteX71" fmla="*/ 280263 w 742395"/>
                  <a:gd name="connsiteY71" fmla="*/ 103477 h 743380"/>
                  <a:gd name="connsiteX72" fmla="*/ 179577 w 742395"/>
                  <a:gd name="connsiteY72" fmla="*/ 156335 h 743380"/>
                  <a:gd name="connsiteX73" fmla="*/ 133375 w 742395"/>
                  <a:gd name="connsiteY73" fmla="*/ 184609 h 743380"/>
                  <a:gd name="connsiteX74" fmla="*/ 154907 w 742395"/>
                  <a:gd name="connsiteY74" fmla="*/ 163078 h 743380"/>
                  <a:gd name="connsiteX75" fmla="*/ 157833 w 742395"/>
                  <a:gd name="connsiteY75" fmla="*/ 163078 h 743380"/>
                  <a:gd name="connsiteX76" fmla="*/ 157833 w 742395"/>
                  <a:gd name="connsiteY76" fmla="*/ 206142 h 743380"/>
                  <a:gd name="connsiteX77" fmla="*/ 154907 w 742395"/>
                  <a:gd name="connsiteY77" fmla="*/ 206142 h 743380"/>
                  <a:gd name="connsiteX78" fmla="*/ 133375 w 742395"/>
                  <a:gd name="connsiteY78" fmla="*/ 184609 h 743380"/>
                  <a:gd name="connsiteX79" fmla="*/ 148708 w 742395"/>
                  <a:gd name="connsiteY79" fmla="*/ 299837 h 743380"/>
                  <a:gd name="connsiteX80" fmla="*/ 159866 w 742395"/>
                  <a:gd name="connsiteY80" fmla="*/ 233763 h 743380"/>
                  <a:gd name="connsiteX81" fmla="*/ 192868 w 742395"/>
                  <a:gd name="connsiteY81" fmla="*/ 299837 h 743380"/>
                  <a:gd name="connsiteX82" fmla="*/ 352599 w 742395"/>
                  <a:gd name="connsiteY82" fmla="*/ 299837 h 743380"/>
                  <a:gd name="connsiteX83" fmla="*/ 225571 w 742395"/>
                  <a:gd name="connsiteY83" fmla="*/ 299837 h 743380"/>
                  <a:gd name="connsiteX84" fmla="*/ 179577 w 742395"/>
                  <a:gd name="connsiteY84" fmla="*/ 210722 h 743380"/>
                  <a:gd name="connsiteX85" fmla="*/ 179577 w 742395"/>
                  <a:gd name="connsiteY85" fmla="*/ 178232 h 743380"/>
                  <a:gd name="connsiteX86" fmla="*/ 289086 w 742395"/>
                  <a:gd name="connsiteY86" fmla="*/ 127183 h 743380"/>
                  <a:gd name="connsiteX87" fmla="*/ 398596 w 742395"/>
                  <a:gd name="connsiteY87" fmla="*/ 178243 h 743380"/>
                  <a:gd name="connsiteX88" fmla="*/ 398596 w 742395"/>
                  <a:gd name="connsiteY88" fmla="*/ 210722 h 743380"/>
                  <a:gd name="connsiteX89" fmla="*/ 352599 w 742395"/>
                  <a:gd name="connsiteY89" fmla="*/ 299837 h 743380"/>
                  <a:gd name="connsiteX90" fmla="*/ 429453 w 742395"/>
                  <a:gd name="connsiteY90" fmla="*/ 299837 h 743380"/>
                  <a:gd name="connsiteX91" fmla="*/ 385293 w 742395"/>
                  <a:gd name="connsiteY91" fmla="*/ 299837 h 743380"/>
                  <a:gd name="connsiteX92" fmla="*/ 418307 w 742395"/>
                  <a:gd name="connsiteY92" fmla="*/ 233762 h 743380"/>
                  <a:gd name="connsiteX93" fmla="*/ 429453 w 742395"/>
                  <a:gd name="connsiteY93" fmla="*/ 299837 h 743380"/>
                  <a:gd name="connsiteX94" fmla="*/ 694610 w 742395"/>
                  <a:gd name="connsiteY94" fmla="*/ 515900 h 743380"/>
                  <a:gd name="connsiteX95" fmla="*/ 692180 w 742395"/>
                  <a:gd name="connsiteY95" fmla="*/ 542934 h 743380"/>
                  <a:gd name="connsiteX96" fmla="*/ 647316 w 742395"/>
                  <a:gd name="connsiteY96" fmla="*/ 542941 h 743380"/>
                  <a:gd name="connsiteX97" fmla="*/ 636445 w 742395"/>
                  <a:gd name="connsiteY97" fmla="*/ 553814 h 743380"/>
                  <a:gd name="connsiteX98" fmla="*/ 647319 w 742395"/>
                  <a:gd name="connsiteY98" fmla="*/ 564685 h 743380"/>
                  <a:gd name="connsiteX99" fmla="*/ 690227 w 742395"/>
                  <a:gd name="connsiteY99" fmla="*/ 564678 h 743380"/>
                  <a:gd name="connsiteX100" fmla="*/ 686967 w 742395"/>
                  <a:gd name="connsiteY100" fmla="*/ 600941 h 743380"/>
                  <a:gd name="connsiteX101" fmla="*/ 589726 w 742395"/>
                  <a:gd name="connsiteY101" fmla="*/ 600928 h 743380"/>
                  <a:gd name="connsiteX102" fmla="*/ 586480 w 742395"/>
                  <a:gd name="connsiteY102" fmla="*/ 564694 h 743380"/>
                  <a:gd name="connsiteX103" fmla="*/ 596828 w 742395"/>
                  <a:gd name="connsiteY103" fmla="*/ 564692 h 743380"/>
                  <a:gd name="connsiteX104" fmla="*/ 607699 w 742395"/>
                  <a:gd name="connsiteY104" fmla="*/ 553819 h 743380"/>
                  <a:gd name="connsiteX105" fmla="*/ 596827 w 742395"/>
                  <a:gd name="connsiteY105" fmla="*/ 542948 h 743380"/>
                  <a:gd name="connsiteX106" fmla="*/ 596826 w 742395"/>
                  <a:gd name="connsiteY106" fmla="*/ 542948 h 743380"/>
                  <a:gd name="connsiteX107" fmla="*/ 584514 w 742395"/>
                  <a:gd name="connsiteY107" fmla="*/ 542951 h 743380"/>
                  <a:gd name="connsiteX108" fmla="*/ 582082 w 742395"/>
                  <a:gd name="connsiteY108" fmla="*/ 515901 h 743380"/>
                  <a:gd name="connsiteX109" fmla="*/ 694610 w 742395"/>
                  <a:gd name="connsiteY109" fmla="*/ 515901 h 743380"/>
                  <a:gd name="connsiteX110" fmla="*/ 685011 w 742395"/>
                  <a:gd name="connsiteY110" fmla="*/ 622683 h 743380"/>
                  <a:gd name="connsiteX111" fmla="*/ 682540 w 742395"/>
                  <a:gd name="connsiteY111" fmla="*/ 650165 h 743380"/>
                  <a:gd name="connsiteX112" fmla="*/ 594150 w 742395"/>
                  <a:gd name="connsiteY112" fmla="*/ 650165 h 743380"/>
                  <a:gd name="connsiteX113" fmla="*/ 591679 w 742395"/>
                  <a:gd name="connsiteY113" fmla="*/ 622672 h 743380"/>
                  <a:gd name="connsiteX114" fmla="*/ 54080 w 742395"/>
                  <a:gd name="connsiteY114" fmla="*/ 612667 h 743380"/>
                  <a:gd name="connsiteX115" fmla="*/ 57265 w 742395"/>
                  <a:gd name="connsiteY115" fmla="*/ 609482 h 743380"/>
                  <a:gd name="connsiteX116" fmla="*/ 520908 w 742395"/>
                  <a:gd name="connsiteY116" fmla="*/ 609482 h 743380"/>
                  <a:gd name="connsiteX117" fmla="*/ 524092 w 742395"/>
                  <a:gd name="connsiteY117" fmla="*/ 612667 h 743380"/>
                  <a:gd name="connsiteX118" fmla="*/ 524092 w 742395"/>
                  <a:gd name="connsiteY118" fmla="*/ 638594 h 743380"/>
                  <a:gd name="connsiteX119" fmla="*/ 512521 w 742395"/>
                  <a:gd name="connsiteY119" fmla="*/ 650165 h 743380"/>
                  <a:gd name="connsiteX120" fmla="*/ 65653 w 742395"/>
                  <a:gd name="connsiteY120" fmla="*/ 650165 h 743380"/>
                  <a:gd name="connsiteX121" fmla="*/ 54080 w 742395"/>
                  <a:gd name="connsiteY121" fmla="*/ 638594 h 743380"/>
                  <a:gd name="connsiteX122" fmla="*/ 720653 w 742395"/>
                  <a:gd name="connsiteY122" fmla="*/ 721637 h 743380"/>
                  <a:gd name="connsiteX123" fmla="*/ 21744 w 742395"/>
                  <a:gd name="connsiteY123" fmla="*/ 721637 h 743380"/>
                  <a:gd name="connsiteX124" fmla="*/ 21744 w 742395"/>
                  <a:gd name="connsiteY124" fmla="*/ 671909 h 743380"/>
                  <a:gd name="connsiteX125" fmla="*/ 720652 w 742395"/>
                  <a:gd name="connsiteY125" fmla="*/ 671909 h 743380"/>
                  <a:gd name="connsiteX126" fmla="*/ 720652 w 742395"/>
                  <a:gd name="connsiteY126" fmla="*/ 721637 h 74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742395" h="743380">
                    <a:moveTo>
                      <a:pt x="721745" y="650165"/>
                    </a:moveTo>
                    <a:lnTo>
                      <a:pt x="704373" y="650165"/>
                    </a:lnTo>
                    <a:lnTo>
                      <a:pt x="716598" y="514138"/>
                    </a:lnTo>
                    <a:cubicBezTo>
                      <a:pt x="717056" y="509021"/>
                      <a:pt x="715332" y="503911"/>
                      <a:pt x="711865" y="500121"/>
                    </a:cubicBezTo>
                    <a:cubicBezTo>
                      <a:pt x="708400" y="496329"/>
                      <a:pt x="703465" y="494156"/>
                      <a:pt x="698329" y="494156"/>
                    </a:cubicBezTo>
                    <a:lnTo>
                      <a:pt x="578363" y="494156"/>
                    </a:lnTo>
                    <a:cubicBezTo>
                      <a:pt x="573225" y="494156"/>
                      <a:pt x="568290" y="496331"/>
                      <a:pt x="564824" y="500123"/>
                    </a:cubicBezTo>
                    <a:cubicBezTo>
                      <a:pt x="561359" y="503914"/>
                      <a:pt x="559635" y="509024"/>
                      <a:pt x="560094" y="514140"/>
                    </a:cubicBezTo>
                    <a:lnTo>
                      <a:pt x="572318" y="650165"/>
                    </a:lnTo>
                    <a:lnTo>
                      <a:pt x="543760" y="650165"/>
                    </a:lnTo>
                    <a:cubicBezTo>
                      <a:pt x="545100" y="646559"/>
                      <a:pt x="545835" y="642661"/>
                      <a:pt x="545835" y="638594"/>
                    </a:cubicBezTo>
                    <a:lnTo>
                      <a:pt x="545835" y="612667"/>
                    </a:lnTo>
                    <a:cubicBezTo>
                      <a:pt x="545835" y="598921"/>
                      <a:pt x="534653" y="587738"/>
                      <a:pt x="520907" y="587738"/>
                    </a:cubicBezTo>
                    <a:lnTo>
                      <a:pt x="508998" y="587738"/>
                    </a:lnTo>
                    <a:cubicBezTo>
                      <a:pt x="509355" y="585985"/>
                      <a:pt x="509545" y="584173"/>
                      <a:pt x="509545" y="582315"/>
                    </a:cubicBezTo>
                    <a:lnTo>
                      <a:pt x="509545" y="327004"/>
                    </a:lnTo>
                    <a:cubicBezTo>
                      <a:pt x="509545" y="312024"/>
                      <a:pt x="497358" y="299837"/>
                      <a:pt x="482378" y="299837"/>
                    </a:cubicBezTo>
                    <a:lnTo>
                      <a:pt x="451268" y="299837"/>
                    </a:lnTo>
                    <a:cubicBezTo>
                      <a:pt x="453163" y="274382"/>
                      <a:pt x="447130" y="249228"/>
                      <a:pt x="438354" y="225168"/>
                    </a:cubicBezTo>
                    <a:cubicBezTo>
                      <a:pt x="454799" y="219030"/>
                      <a:pt x="466542" y="203167"/>
                      <a:pt x="466542" y="184610"/>
                    </a:cubicBezTo>
                    <a:cubicBezTo>
                      <a:pt x="466542" y="160749"/>
                      <a:pt x="447128" y="141335"/>
                      <a:pt x="423267" y="141335"/>
                    </a:cubicBezTo>
                    <a:lnTo>
                      <a:pt x="420340" y="141335"/>
                    </a:lnTo>
                    <a:lnTo>
                      <a:pt x="420340" y="131253"/>
                    </a:lnTo>
                    <a:cubicBezTo>
                      <a:pt x="420340" y="58880"/>
                      <a:pt x="361460" y="0"/>
                      <a:pt x="289086" y="0"/>
                    </a:cubicBezTo>
                    <a:cubicBezTo>
                      <a:pt x="216713" y="0"/>
                      <a:pt x="157833" y="58880"/>
                      <a:pt x="157833" y="131253"/>
                    </a:cubicBezTo>
                    <a:lnTo>
                      <a:pt x="157833" y="141332"/>
                    </a:lnTo>
                    <a:lnTo>
                      <a:pt x="154907" y="141332"/>
                    </a:lnTo>
                    <a:cubicBezTo>
                      <a:pt x="131044" y="141332"/>
                      <a:pt x="111631" y="160746"/>
                      <a:pt x="111631" y="184607"/>
                    </a:cubicBezTo>
                    <a:cubicBezTo>
                      <a:pt x="111631" y="203164"/>
                      <a:pt x="123373" y="219026"/>
                      <a:pt x="139816" y="225165"/>
                    </a:cubicBezTo>
                    <a:cubicBezTo>
                      <a:pt x="131042" y="249225"/>
                      <a:pt x="125014" y="274381"/>
                      <a:pt x="126909" y="299835"/>
                    </a:cubicBezTo>
                    <a:lnTo>
                      <a:pt x="95795" y="299835"/>
                    </a:lnTo>
                    <a:cubicBezTo>
                      <a:pt x="80815" y="299835"/>
                      <a:pt x="68628" y="312022"/>
                      <a:pt x="68628" y="327002"/>
                    </a:cubicBezTo>
                    <a:lnTo>
                      <a:pt x="68628" y="353383"/>
                    </a:lnTo>
                    <a:cubicBezTo>
                      <a:pt x="68628" y="359389"/>
                      <a:pt x="73496" y="364255"/>
                      <a:pt x="79500" y="364255"/>
                    </a:cubicBezTo>
                    <a:cubicBezTo>
                      <a:pt x="85505" y="364255"/>
                      <a:pt x="90372" y="359389"/>
                      <a:pt x="90372" y="353383"/>
                    </a:cubicBezTo>
                    <a:lnTo>
                      <a:pt x="90372" y="327002"/>
                    </a:lnTo>
                    <a:cubicBezTo>
                      <a:pt x="90372" y="324012"/>
                      <a:pt x="92805" y="321579"/>
                      <a:pt x="95795" y="321579"/>
                    </a:cubicBezTo>
                    <a:lnTo>
                      <a:pt x="482378" y="321579"/>
                    </a:lnTo>
                    <a:cubicBezTo>
                      <a:pt x="485367" y="321579"/>
                      <a:pt x="487801" y="324012"/>
                      <a:pt x="487801" y="327002"/>
                    </a:cubicBezTo>
                    <a:lnTo>
                      <a:pt x="487801" y="582314"/>
                    </a:lnTo>
                    <a:cubicBezTo>
                      <a:pt x="487801" y="585304"/>
                      <a:pt x="485367" y="587737"/>
                      <a:pt x="482378" y="587737"/>
                    </a:cubicBezTo>
                    <a:lnTo>
                      <a:pt x="95795" y="587737"/>
                    </a:lnTo>
                    <a:cubicBezTo>
                      <a:pt x="92805" y="587737"/>
                      <a:pt x="90372" y="585304"/>
                      <a:pt x="90372" y="582314"/>
                    </a:cubicBezTo>
                    <a:lnTo>
                      <a:pt x="90372" y="404298"/>
                    </a:lnTo>
                    <a:cubicBezTo>
                      <a:pt x="90372" y="398294"/>
                      <a:pt x="85505" y="393426"/>
                      <a:pt x="79500" y="393426"/>
                    </a:cubicBezTo>
                    <a:cubicBezTo>
                      <a:pt x="73496" y="393426"/>
                      <a:pt x="68628" y="398294"/>
                      <a:pt x="68628" y="404298"/>
                    </a:cubicBezTo>
                    <a:lnTo>
                      <a:pt x="68628" y="582315"/>
                    </a:lnTo>
                    <a:cubicBezTo>
                      <a:pt x="68628" y="584173"/>
                      <a:pt x="68818" y="585985"/>
                      <a:pt x="69175" y="587738"/>
                    </a:cubicBezTo>
                    <a:lnTo>
                      <a:pt x="57265" y="587738"/>
                    </a:lnTo>
                    <a:cubicBezTo>
                      <a:pt x="43520" y="587738"/>
                      <a:pt x="32336" y="598921"/>
                      <a:pt x="32336" y="612667"/>
                    </a:cubicBezTo>
                    <a:lnTo>
                      <a:pt x="32336" y="638594"/>
                    </a:lnTo>
                    <a:cubicBezTo>
                      <a:pt x="32336" y="642661"/>
                      <a:pt x="33071" y="646559"/>
                      <a:pt x="34411" y="650165"/>
                    </a:cubicBezTo>
                    <a:lnTo>
                      <a:pt x="20652" y="650165"/>
                    </a:lnTo>
                    <a:cubicBezTo>
                      <a:pt x="9265" y="650165"/>
                      <a:pt x="0" y="659430"/>
                      <a:pt x="0" y="670817"/>
                    </a:cubicBezTo>
                    <a:lnTo>
                      <a:pt x="0" y="722730"/>
                    </a:lnTo>
                    <a:cubicBezTo>
                      <a:pt x="0" y="734118"/>
                      <a:pt x="9264" y="743381"/>
                      <a:pt x="20652" y="743381"/>
                    </a:cubicBezTo>
                    <a:lnTo>
                      <a:pt x="721745" y="743381"/>
                    </a:lnTo>
                    <a:cubicBezTo>
                      <a:pt x="733132" y="743381"/>
                      <a:pt x="742396" y="734117"/>
                      <a:pt x="742396" y="722730"/>
                    </a:cubicBezTo>
                    <a:lnTo>
                      <a:pt x="742396" y="670817"/>
                    </a:lnTo>
                    <a:cubicBezTo>
                      <a:pt x="742396" y="659430"/>
                      <a:pt x="733133" y="650165"/>
                      <a:pt x="721745" y="650165"/>
                    </a:cubicBezTo>
                    <a:close/>
                    <a:moveTo>
                      <a:pt x="420340" y="163078"/>
                    </a:moveTo>
                    <a:lnTo>
                      <a:pt x="423267" y="163078"/>
                    </a:lnTo>
                    <a:cubicBezTo>
                      <a:pt x="435140" y="163078"/>
                      <a:pt x="444798" y="172736"/>
                      <a:pt x="444798" y="184609"/>
                    </a:cubicBezTo>
                    <a:cubicBezTo>
                      <a:pt x="444798" y="196481"/>
                      <a:pt x="435140" y="206141"/>
                      <a:pt x="423267" y="206141"/>
                    </a:cubicBezTo>
                    <a:lnTo>
                      <a:pt x="420340" y="206141"/>
                    </a:lnTo>
                    <a:close/>
                    <a:moveTo>
                      <a:pt x="179577" y="131253"/>
                    </a:moveTo>
                    <a:cubicBezTo>
                      <a:pt x="179577" y="70870"/>
                      <a:pt x="228703" y="21744"/>
                      <a:pt x="289086" y="21744"/>
                    </a:cubicBezTo>
                    <a:cubicBezTo>
                      <a:pt x="349470" y="21744"/>
                      <a:pt x="398596" y="70870"/>
                      <a:pt x="398596" y="131253"/>
                    </a:cubicBezTo>
                    <a:lnTo>
                      <a:pt x="398596" y="156334"/>
                    </a:lnTo>
                    <a:cubicBezTo>
                      <a:pt x="376866" y="154073"/>
                      <a:pt x="327405" y="144444"/>
                      <a:pt x="297910" y="103477"/>
                    </a:cubicBezTo>
                    <a:cubicBezTo>
                      <a:pt x="295867" y="100638"/>
                      <a:pt x="292584" y="98958"/>
                      <a:pt x="289086" y="98958"/>
                    </a:cubicBezTo>
                    <a:cubicBezTo>
                      <a:pt x="285589" y="98958"/>
                      <a:pt x="282306" y="100640"/>
                      <a:pt x="280263" y="103477"/>
                    </a:cubicBezTo>
                    <a:cubicBezTo>
                      <a:pt x="250762" y="144451"/>
                      <a:pt x="201294" y="154076"/>
                      <a:pt x="179577" y="156335"/>
                    </a:cubicBezTo>
                    <a:close/>
                    <a:moveTo>
                      <a:pt x="133375" y="184609"/>
                    </a:moveTo>
                    <a:cubicBezTo>
                      <a:pt x="133375" y="172736"/>
                      <a:pt x="143034" y="163078"/>
                      <a:pt x="154907" y="163078"/>
                    </a:cubicBezTo>
                    <a:lnTo>
                      <a:pt x="157833" y="163078"/>
                    </a:lnTo>
                    <a:lnTo>
                      <a:pt x="157833" y="206142"/>
                    </a:lnTo>
                    <a:lnTo>
                      <a:pt x="154907" y="206142"/>
                    </a:lnTo>
                    <a:cubicBezTo>
                      <a:pt x="143034" y="206141"/>
                      <a:pt x="133375" y="196481"/>
                      <a:pt x="133375" y="184609"/>
                    </a:cubicBezTo>
                    <a:close/>
                    <a:moveTo>
                      <a:pt x="148708" y="299837"/>
                    </a:moveTo>
                    <a:cubicBezTo>
                      <a:pt x="146786" y="278049"/>
                      <a:pt x="152023" y="255616"/>
                      <a:pt x="159866" y="233763"/>
                    </a:cubicBezTo>
                    <a:cubicBezTo>
                      <a:pt x="164357" y="259016"/>
                      <a:pt x="176118" y="281768"/>
                      <a:pt x="192868" y="299837"/>
                    </a:cubicBezTo>
                    <a:close/>
                    <a:moveTo>
                      <a:pt x="352599" y="299837"/>
                    </a:moveTo>
                    <a:lnTo>
                      <a:pt x="225571" y="299837"/>
                    </a:lnTo>
                    <a:cubicBezTo>
                      <a:pt x="197756" y="279963"/>
                      <a:pt x="179577" y="247437"/>
                      <a:pt x="179577" y="210722"/>
                    </a:cubicBezTo>
                    <a:lnTo>
                      <a:pt x="179577" y="178232"/>
                    </a:lnTo>
                    <a:cubicBezTo>
                      <a:pt x="201888" y="176306"/>
                      <a:pt x="253140" y="167502"/>
                      <a:pt x="289086" y="127183"/>
                    </a:cubicBezTo>
                    <a:cubicBezTo>
                      <a:pt x="325030" y="167496"/>
                      <a:pt x="376287" y="176323"/>
                      <a:pt x="398596" y="178243"/>
                    </a:cubicBezTo>
                    <a:lnTo>
                      <a:pt x="398596" y="210722"/>
                    </a:lnTo>
                    <a:cubicBezTo>
                      <a:pt x="398596" y="247437"/>
                      <a:pt x="380414" y="279963"/>
                      <a:pt x="352599" y="299837"/>
                    </a:cubicBezTo>
                    <a:close/>
                    <a:moveTo>
                      <a:pt x="429453" y="299837"/>
                    </a:moveTo>
                    <a:lnTo>
                      <a:pt x="385293" y="299837"/>
                    </a:lnTo>
                    <a:cubicBezTo>
                      <a:pt x="402047" y="281768"/>
                      <a:pt x="413816" y="259018"/>
                      <a:pt x="418307" y="233762"/>
                    </a:cubicBezTo>
                    <a:cubicBezTo>
                      <a:pt x="426150" y="255615"/>
                      <a:pt x="431381" y="278049"/>
                      <a:pt x="429453" y="299837"/>
                    </a:cubicBezTo>
                    <a:close/>
                    <a:moveTo>
                      <a:pt x="694610" y="515900"/>
                    </a:moveTo>
                    <a:lnTo>
                      <a:pt x="692180" y="542934"/>
                    </a:lnTo>
                    <a:lnTo>
                      <a:pt x="647316" y="542941"/>
                    </a:lnTo>
                    <a:cubicBezTo>
                      <a:pt x="641311" y="542942"/>
                      <a:pt x="636444" y="547811"/>
                      <a:pt x="636445" y="553814"/>
                    </a:cubicBezTo>
                    <a:cubicBezTo>
                      <a:pt x="636447" y="559820"/>
                      <a:pt x="641316" y="564686"/>
                      <a:pt x="647319" y="564685"/>
                    </a:cubicBezTo>
                    <a:lnTo>
                      <a:pt x="690227" y="564678"/>
                    </a:lnTo>
                    <a:lnTo>
                      <a:pt x="686967" y="600941"/>
                    </a:lnTo>
                    <a:lnTo>
                      <a:pt x="589726" y="600928"/>
                    </a:lnTo>
                    <a:lnTo>
                      <a:pt x="586480" y="564694"/>
                    </a:lnTo>
                    <a:lnTo>
                      <a:pt x="596828" y="564692"/>
                    </a:lnTo>
                    <a:cubicBezTo>
                      <a:pt x="602833" y="564691"/>
                      <a:pt x="607700" y="559823"/>
                      <a:pt x="607699" y="553819"/>
                    </a:cubicBezTo>
                    <a:cubicBezTo>
                      <a:pt x="607698" y="547814"/>
                      <a:pt x="602830" y="542948"/>
                      <a:pt x="596827" y="542948"/>
                    </a:cubicBezTo>
                    <a:lnTo>
                      <a:pt x="596826" y="542948"/>
                    </a:lnTo>
                    <a:lnTo>
                      <a:pt x="584514" y="542951"/>
                    </a:lnTo>
                    <a:lnTo>
                      <a:pt x="582082" y="515901"/>
                    </a:lnTo>
                    <a:lnTo>
                      <a:pt x="694610" y="515901"/>
                    </a:lnTo>
                    <a:close/>
                    <a:moveTo>
                      <a:pt x="685011" y="622683"/>
                    </a:moveTo>
                    <a:lnTo>
                      <a:pt x="682540" y="650165"/>
                    </a:lnTo>
                    <a:lnTo>
                      <a:pt x="594150" y="650165"/>
                    </a:lnTo>
                    <a:lnTo>
                      <a:pt x="591679" y="622672"/>
                    </a:lnTo>
                    <a:close/>
                    <a:moveTo>
                      <a:pt x="54080" y="612667"/>
                    </a:moveTo>
                    <a:cubicBezTo>
                      <a:pt x="54080" y="610911"/>
                      <a:pt x="55509" y="609482"/>
                      <a:pt x="57265" y="609482"/>
                    </a:cubicBezTo>
                    <a:lnTo>
                      <a:pt x="520908" y="609482"/>
                    </a:lnTo>
                    <a:cubicBezTo>
                      <a:pt x="522664" y="609482"/>
                      <a:pt x="524092" y="610911"/>
                      <a:pt x="524092" y="612667"/>
                    </a:cubicBezTo>
                    <a:lnTo>
                      <a:pt x="524092" y="638594"/>
                    </a:lnTo>
                    <a:cubicBezTo>
                      <a:pt x="524092" y="644974"/>
                      <a:pt x="518901" y="650165"/>
                      <a:pt x="512521" y="650165"/>
                    </a:cubicBezTo>
                    <a:lnTo>
                      <a:pt x="65653" y="650165"/>
                    </a:lnTo>
                    <a:cubicBezTo>
                      <a:pt x="59271" y="650165"/>
                      <a:pt x="54080" y="644974"/>
                      <a:pt x="54080" y="638594"/>
                    </a:cubicBezTo>
                    <a:close/>
                    <a:moveTo>
                      <a:pt x="720653" y="721637"/>
                    </a:moveTo>
                    <a:lnTo>
                      <a:pt x="21744" y="721637"/>
                    </a:lnTo>
                    <a:lnTo>
                      <a:pt x="21744" y="671909"/>
                    </a:lnTo>
                    <a:lnTo>
                      <a:pt x="720652" y="671909"/>
                    </a:lnTo>
                    <a:lnTo>
                      <a:pt x="720652" y="72163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DC93737-B692-4800-B4A4-F9E29547B73B}"/>
                  </a:ext>
                </a:extLst>
              </p:cNvPr>
              <p:cNvSpPr/>
              <p:nvPr/>
            </p:nvSpPr>
            <p:spPr>
              <a:xfrm>
                <a:off x="9724149" y="5605774"/>
                <a:ext cx="122469" cy="122469"/>
              </a:xfrm>
              <a:custGeom>
                <a:avLst/>
                <a:gdLst>
                  <a:gd name="connsiteX0" fmla="*/ 122469 w 122469"/>
                  <a:gd name="connsiteY0" fmla="*/ 61235 h 122469"/>
                  <a:gd name="connsiteX1" fmla="*/ 61235 w 122469"/>
                  <a:gd name="connsiteY1" fmla="*/ 0 h 122469"/>
                  <a:gd name="connsiteX2" fmla="*/ 0 w 122469"/>
                  <a:gd name="connsiteY2" fmla="*/ 61235 h 122469"/>
                  <a:gd name="connsiteX3" fmla="*/ 61235 w 122469"/>
                  <a:gd name="connsiteY3" fmla="*/ 122469 h 122469"/>
                  <a:gd name="connsiteX4" fmla="*/ 122469 w 122469"/>
                  <a:gd name="connsiteY4" fmla="*/ 61235 h 122469"/>
                  <a:gd name="connsiteX5" fmla="*/ 21744 w 122469"/>
                  <a:gd name="connsiteY5" fmla="*/ 61235 h 122469"/>
                  <a:gd name="connsiteX6" fmla="*/ 61235 w 122469"/>
                  <a:gd name="connsiteY6" fmla="*/ 21744 h 122469"/>
                  <a:gd name="connsiteX7" fmla="*/ 100725 w 122469"/>
                  <a:gd name="connsiteY7" fmla="*/ 61235 h 122469"/>
                  <a:gd name="connsiteX8" fmla="*/ 61235 w 122469"/>
                  <a:gd name="connsiteY8" fmla="*/ 100725 h 122469"/>
                  <a:gd name="connsiteX9" fmla="*/ 21744 w 122469"/>
                  <a:gd name="connsiteY9" fmla="*/ 61235 h 12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469" h="122469">
                    <a:moveTo>
                      <a:pt x="122469" y="61235"/>
                    </a:moveTo>
                    <a:cubicBezTo>
                      <a:pt x="122469" y="27470"/>
                      <a:pt x="94999" y="0"/>
                      <a:pt x="61235" y="0"/>
                    </a:cubicBezTo>
                    <a:cubicBezTo>
                      <a:pt x="27470" y="0"/>
                      <a:pt x="0" y="27470"/>
                      <a:pt x="0" y="61235"/>
                    </a:cubicBezTo>
                    <a:cubicBezTo>
                      <a:pt x="0" y="94999"/>
                      <a:pt x="27470" y="122469"/>
                      <a:pt x="61235" y="122469"/>
                    </a:cubicBezTo>
                    <a:cubicBezTo>
                      <a:pt x="94999" y="122469"/>
                      <a:pt x="122469" y="94999"/>
                      <a:pt x="122469" y="61235"/>
                    </a:cubicBezTo>
                    <a:close/>
                    <a:moveTo>
                      <a:pt x="21744" y="61235"/>
                    </a:moveTo>
                    <a:cubicBezTo>
                      <a:pt x="21744" y="39460"/>
                      <a:pt x="39459" y="21744"/>
                      <a:pt x="61235" y="21744"/>
                    </a:cubicBezTo>
                    <a:cubicBezTo>
                      <a:pt x="83011" y="21744"/>
                      <a:pt x="100725" y="39460"/>
                      <a:pt x="100725" y="61235"/>
                    </a:cubicBezTo>
                    <a:cubicBezTo>
                      <a:pt x="100725" y="83011"/>
                      <a:pt x="83011" y="100725"/>
                      <a:pt x="61235" y="100725"/>
                    </a:cubicBezTo>
                    <a:cubicBezTo>
                      <a:pt x="39459" y="100725"/>
                      <a:pt x="21744" y="83011"/>
                      <a:pt x="21744" y="6123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7D063C58-969E-075D-7CFD-1FD01230C321}"/>
                  </a:ext>
                </a:extLst>
              </p:cNvPr>
              <p:cNvSpPr/>
              <p:nvPr/>
            </p:nvSpPr>
            <p:spPr>
              <a:xfrm>
                <a:off x="9724506" y="5396211"/>
                <a:ext cx="21744" cy="36175"/>
              </a:xfrm>
              <a:custGeom>
                <a:avLst/>
                <a:gdLst>
                  <a:gd name="connsiteX0" fmla="*/ 10872 w 21744"/>
                  <a:gd name="connsiteY0" fmla="*/ 0 h 36175"/>
                  <a:gd name="connsiteX1" fmla="*/ 0 w 21744"/>
                  <a:gd name="connsiteY1" fmla="*/ 10872 h 36175"/>
                  <a:gd name="connsiteX2" fmla="*/ 0 w 21744"/>
                  <a:gd name="connsiteY2" fmla="*/ 25304 h 36175"/>
                  <a:gd name="connsiteX3" fmla="*/ 10872 w 21744"/>
                  <a:gd name="connsiteY3" fmla="*/ 36176 h 36175"/>
                  <a:gd name="connsiteX4" fmla="*/ 21744 w 21744"/>
                  <a:gd name="connsiteY4" fmla="*/ 25304 h 36175"/>
                  <a:gd name="connsiteX5" fmla="*/ 21744 w 21744"/>
                  <a:gd name="connsiteY5" fmla="*/ 10872 h 36175"/>
                  <a:gd name="connsiteX6" fmla="*/ 10872 w 21744"/>
                  <a:gd name="connsiteY6" fmla="*/ 0 h 3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44" h="36175">
                    <a:moveTo>
                      <a:pt x="10872" y="0"/>
                    </a:moveTo>
                    <a:cubicBezTo>
                      <a:pt x="4868" y="0"/>
                      <a:pt x="0" y="4868"/>
                      <a:pt x="0" y="10872"/>
                    </a:cubicBezTo>
                    <a:lnTo>
                      <a:pt x="0" y="25304"/>
                    </a:lnTo>
                    <a:cubicBezTo>
                      <a:pt x="0" y="31308"/>
                      <a:pt x="4868" y="36176"/>
                      <a:pt x="10872" y="36176"/>
                    </a:cubicBezTo>
                    <a:cubicBezTo>
                      <a:pt x="16876" y="36176"/>
                      <a:pt x="21744" y="31310"/>
                      <a:pt x="21744" y="25304"/>
                    </a:cubicBezTo>
                    <a:lnTo>
                      <a:pt x="21744" y="10872"/>
                    </a:lnTo>
                    <a:cubicBezTo>
                      <a:pt x="21744" y="4868"/>
                      <a:pt x="16876" y="0"/>
                      <a:pt x="1087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36D95B3B-5185-014B-0CA2-1E15EAAC2356}"/>
                  </a:ext>
                </a:extLst>
              </p:cNvPr>
              <p:cNvSpPr/>
              <p:nvPr/>
            </p:nvSpPr>
            <p:spPr>
              <a:xfrm>
                <a:off x="9829405" y="5396211"/>
                <a:ext cx="21744" cy="36175"/>
              </a:xfrm>
              <a:custGeom>
                <a:avLst/>
                <a:gdLst>
                  <a:gd name="connsiteX0" fmla="*/ 10872 w 21744"/>
                  <a:gd name="connsiteY0" fmla="*/ 0 h 36175"/>
                  <a:gd name="connsiteX1" fmla="*/ 0 w 21744"/>
                  <a:gd name="connsiteY1" fmla="*/ 10872 h 36175"/>
                  <a:gd name="connsiteX2" fmla="*/ 0 w 21744"/>
                  <a:gd name="connsiteY2" fmla="*/ 25304 h 36175"/>
                  <a:gd name="connsiteX3" fmla="*/ 10872 w 21744"/>
                  <a:gd name="connsiteY3" fmla="*/ 36176 h 36175"/>
                  <a:gd name="connsiteX4" fmla="*/ 21744 w 21744"/>
                  <a:gd name="connsiteY4" fmla="*/ 25304 h 36175"/>
                  <a:gd name="connsiteX5" fmla="*/ 21744 w 21744"/>
                  <a:gd name="connsiteY5" fmla="*/ 10872 h 36175"/>
                  <a:gd name="connsiteX6" fmla="*/ 10872 w 21744"/>
                  <a:gd name="connsiteY6" fmla="*/ 0 h 3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44" h="36175">
                    <a:moveTo>
                      <a:pt x="10872" y="0"/>
                    </a:moveTo>
                    <a:cubicBezTo>
                      <a:pt x="4868" y="0"/>
                      <a:pt x="0" y="4868"/>
                      <a:pt x="0" y="10872"/>
                    </a:cubicBezTo>
                    <a:lnTo>
                      <a:pt x="0" y="25304"/>
                    </a:lnTo>
                    <a:cubicBezTo>
                      <a:pt x="0" y="31308"/>
                      <a:pt x="4868" y="36176"/>
                      <a:pt x="10872" y="36176"/>
                    </a:cubicBezTo>
                    <a:cubicBezTo>
                      <a:pt x="16876" y="36176"/>
                      <a:pt x="21744" y="31310"/>
                      <a:pt x="21744" y="25304"/>
                    </a:cubicBezTo>
                    <a:lnTo>
                      <a:pt x="21744" y="10872"/>
                    </a:lnTo>
                    <a:cubicBezTo>
                      <a:pt x="21744" y="4868"/>
                      <a:pt x="16876" y="0"/>
                      <a:pt x="1087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2C54A19C-430C-9C50-5EA6-BFF5527E9D8E}"/>
                  </a:ext>
                </a:extLst>
              </p:cNvPr>
              <p:cNvSpPr/>
              <p:nvPr/>
            </p:nvSpPr>
            <p:spPr>
              <a:xfrm>
                <a:off x="9755963" y="5451660"/>
                <a:ext cx="58841" cy="30717"/>
              </a:xfrm>
              <a:custGeom>
                <a:avLst/>
                <a:gdLst>
                  <a:gd name="connsiteX0" fmla="*/ 54744 w 58841"/>
                  <a:gd name="connsiteY0" fmla="*/ 2368 h 30717"/>
                  <a:gd name="connsiteX1" fmla="*/ 39466 w 58841"/>
                  <a:gd name="connsiteY1" fmla="*/ 4094 h 30717"/>
                  <a:gd name="connsiteX2" fmla="*/ 29351 w 58841"/>
                  <a:gd name="connsiteY2" fmla="*/ 8973 h 30717"/>
                  <a:gd name="connsiteX3" fmla="*/ 19312 w 58841"/>
                  <a:gd name="connsiteY3" fmla="*/ 4188 h 30717"/>
                  <a:gd name="connsiteX4" fmla="*/ 4019 w 58841"/>
                  <a:gd name="connsiteY4" fmla="*/ 2602 h 30717"/>
                  <a:gd name="connsiteX5" fmla="*/ 2433 w 58841"/>
                  <a:gd name="connsiteY5" fmla="*/ 17895 h 30717"/>
                  <a:gd name="connsiteX6" fmla="*/ 29352 w 58841"/>
                  <a:gd name="connsiteY6" fmla="*/ 30717 h 30717"/>
                  <a:gd name="connsiteX7" fmla="*/ 56471 w 58841"/>
                  <a:gd name="connsiteY7" fmla="*/ 17647 h 30717"/>
                  <a:gd name="connsiteX8" fmla="*/ 54744 w 58841"/>
                  <a:gd name="connsiteY8" fmla="*/ 2368 h 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841" h="30717">
                    <a:moveTo>
                      <a:pt x="54744" y="2368"/>
                    </a:moveTo>
                    <a:cubicBezTo>
                      <a:pt x="50049" y="-1371"/>
                      <a:pt x="43210" y="-598"/>
                      <a:pt x="39466" y="4094"/>
                    </a:cubicBezTo>
                    <a:cubicBezTo>
                      <a:pt x="36995" y="7195"/>
                      <a:pt x="33308" y="8973"/>
                      <a:pt x="29351" y="8973"/>
                    </a:cubicBezTo>
                    <a:cubicBezTo>
                      <a:pt x="25440" y="8973"/>
                      <a:pt x="21782" y="7229"/>
                      <a:pt x="19312" y="4188"/>
                    </a:cubicBezTo>
                    <a:cubicBezTo>
                      <a:pt x="15527" y="-475"/>
                      <a:pt x="8680" y="-1184"/>
                      <a:pt x="4019" y="2602"/>
                    </a:cubicBezTo>
                    <a:cubicBezTo>
                      <a:pt x="-642" y="6388"/>
                      <a:pt x="-1353" y="13233"/>
                      <a:pt x="2433" y="17895"/>
                    </a:cubicBezTo>
                    <a:cubicBezTo>
                      <a:pt x="9049" y="26044"/>
                      <a:pt x="18861" y="30717"/>
                      <a:pt x="29352" y="30717"/>
                    </a:cubicBezTo>
                    <a:cubicBezTo>
                      <a:pt x="39966" y="30717"/>
                      <a:pt x="49852" y="25954"/>
                      <a:pt x="56471" y="17647"/>
                    </a:cubicBezTo>
                    <a:cubicBezTo>
                      <a:pt x="60214" y="12950"/>
                      <a:pt x="59440" y="6111"/>
                      <a:pt x="54744" y="236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4" name="Freeform 22+">
            <a:extLst>
              <a:ext uri="{FF2B5EF4-FFF2-40B4-BE49-F238E27FC236}">
                <a16:creationId xmlns:a16="http://schemas.microsoft.com/office/drawing/2014/main" id="{C700C061-A335-256E-1F59-31D12E8459A7}"/>
              </a:ext>
            </a:extLst>
          </p:cNvPr>
          <p:cNvSpPr/>
          <p:nvPr/>
        </p:nvSpPr>
        <p:spPr>
          <a:xfrm>
            <a:off x="0" y="6362700"/>
            <a:ext cx="12204000" cy="4191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FADFE24-0643-41FD-8E38-BC7758574455}"/>
              </a:ext>
            </a:extLst>
          </p:cNvPr>
          <p:cNvSpPr/>
          <p:nvPr/>
        </p:nvSpPr>
        <p:spPr>
          <a:xfrm>
            <a:off x="0" y="6337300"/>
            <a:ext cx="12204000" cy="5207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5725364-756E-088C-550E-E5E62613024D}"/>
              </a:ext>
            </a:extLst>
          </p:cNvPr>
          <p:cNvGrpSpPr/>
          <p:nvPr/>
        </p:nvGrpSpPr>
        <p:grpSpPr>
          <a:xfrm>
            <a:off x="469898" y="6438900"/>
            <a:ext cx="11242676" cy="403180"/>
            <a:chOff x="469898" y="6438900"/>
            <a:chExt cx="11242676" cy="40318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360C5F7-671D-B3F9-7D90-6B22EB6453E2}"/>
                </a:ext>
              </a:extLst>
            </p:cNvPr>
            <p:cNvSpPr txBox="1"/>
            <p:nvPr/>
          </p:nvSpPr>
          <p:spPr>
            <a:xfrm>
              <a:off x="469898" y="6596964"/>
              <a:ext cx="615553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为校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68B4447-E64E-091D-27D2-3ECE1B7112DC}"/>
                </a:ext>
              </a:extLst>
            </p:cNvPr>
            <p:cNvSpPr txBox="1"/>
            <p:nvPr/>
          </p:nvSpPr>
          <p:spPr>
            <a:xfrm>
              <a:off x="11097020" y="6596964"/>
              <a:ext cx="615554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报国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36B0D69-7601-48BE-67FE-2D7874ED4CCF}"/>
                </a:ext>
              </a:extLst>
            </p:cNvPr>
            <p:cNvSpPr txBox="1"/>
            <p:nvPr/>
          </p:nvSpPr>
          <p:spPr>
            <a:xfrm>
              <a:off x="479426" y="6454282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人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1B1BF0D-7C2C-CB0C-2018-D6761FA7C11D}"/>
                </a:ext>
              </a:extLst>
            </p:cNvPr>
            <p:cNvSpPr txBox="1"/>
            <p:nvPr/>
          </p:nvSpPr>
          <p:spPr>
            <a:xfrm>
              <a:off x="11120496" y="6438900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业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5F39F81-7DF3-3BDF-FBDE-AEFB3A28FC9C}"/>
              </a:ext>
            </a:extLst>
          </p:cNvPr>
          <p:cNvGrpSpPr/>
          <p:nvPr/>
        </p:nvGrpSpPr>
        <p:grpSpPr>
          <a:xfrm>
            <a:off x="1575434" y="5135533"/>
            <a:ext cx="2954656" cy="1013020"/>
            <a:chOff x="1575434" y="5135533"/>
            <a:chExt cx="2954656" cy="1013020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E49D9587-5061-25F7-A531-E04C13D25B58}"/>
                </a:ext>
              </a:extLst>
            </p:cNvPr>
            <p:cNvSpPr>
              <a:spLocks/>
            </p:cNvSpPr>
            <p:nvPr/>
          </p:nvSpPr>
          <p:spPr>
            <a:xfrm>
              <a:off x="1963829" y="5135533"/>
              <a:ext cx="2177866" cy="56914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2700000" scaled="0"/>
            </a:gradFill>
            <a:ln>
              <a:noFill/>
            </a:ln>
            <a:scene3d>
              <a:camera prst="orthographicFront">
                <a:rot lat="600000" lon="27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种群增长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19EF268A-C3D2-9BEF-36C7-D9CC0E118A9C}"/>
                </a:ext>
              </a:extLst>
            </p:cNvPr>
            <p:cNvSpPr txBox="1">
              <a:spLocks/>
            </p:cNvSpPr>
            <p:nvPr/>
          </p:nvSpPr>
          <p:spPr>
            <a:xfrm>
              <a:off x="1575434" y="5871554"/>
              <a:ext cx="2954656" cy="276999"/>
            </a:xfrm>
            <a:prstGeom prst="rect">
              <a:avLst/>
            </a:prstGeom>
            <a:noFill/>
            <a:scene3d>
              <a:camera prst="perspectiveLeft">
                <a:rot lat="600000" lon="2700000" rev="0"/>
              </a:camera>
              <a:lightRig rig="contrasting" dir="t"/>
            </a:scene3d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目标物种个体数量显著增加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1B19455-300E-78D9-BDC0-6BA1E27FECDC}"/>
              </a:ext>
            </a:extLst>
          </p:cNvPr>
          <p:cNvGrpSpPr/>
          <p:nvPr/>
        </p:nvGrpSpPr>
        <p:grpSpPr>
          <a:xfrm>
            <a:off x="7297341" y="5135533"/>
            <a:ext cx="3693319" cy="1013020"/>
            <a:chOff x="7297341" y="5135533"/>
            <a:chExt cx="3693319" cy="1013020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3438A492-4BDA-7690-DDD1-BDF73FF0E170}"/>
                </a:ext>
              </a:extLst>
            </p:cNvPr>
            <p:cNvSpPr>
              <a:spLocks/>
            </p:cNvSpPr>
            <p:nvPr/>
          </p:nvSpPr>
          <p:spPr>
            <a:xfrm>
              <a:off x="8055067" y="5135533"/>
              <a:ext cx="2177866" cy="56914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13500000" scaled="0"/>
            </a:gradFill>
            <a:ln>
              <a:noFill/>
            </a:ln>
            <a:scene3d>
              <a:camera prst="orthographicFront">
                <a:rot lat="600000" lon="189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教育提升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7D0F093-67E6-33CD-9957-C1CF82CF64B0}"/>
                </a:ext>
              </a:extLst>
            </p:cNvPr>
            <p:cNvSpPr txBox="1">
              <a:spLocks/>
            </p:cNvSpPr>
            <p:nvPr/>
          </p:nvSpPr>
          <p:spPr>
            <a:xfrm>
              <a:off x="7297341" y="5871554"/>
              <a:ext cx="3693319" cy="276999"/>
            </a:xfrm>
            <a:prstGeom prst="rect">
              <a:avLst/>
            </a:prstGeom>
            <a:noFill/>
            <a:scene3d>
              <a:camera prst="perspectiveLeft">
                <a:rot lat="540000" lon="18900000" rev="0"/>
              </a:camera>
              <a:lightRig rig="contrasting" dir="t"/>
            </a:scene3d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环境教育活动有效提升公众保护意识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924A755-0BE7-4A5C-C84B-F7279262D4C1}"/>
              </a:ext>
            </a:extLst>
          </p:cNvPr>
          <p:cNvGrpSpPr/>
          <p:nvPr/>
        </p:nvGrpSpPr>
        <p:grpSpPr>
          <a:xfrm>
            <a:off x="1208948" y="2000250"/>
            <a:ext cx="1637794" cy="2288381"/>
            <a:chOff x="1208948" y="2000250"/>
            <a:chExt cx="1637794" cy="2288381"/>
          </a:xfrm>
        </p:grpSpPr>
        <p:sp>
          <p:nvSpPr>
            <p:cNvPr id="22" name="矩形 35">
              <a:extLst>
                <a:ext uri="{FF2B5EF4-FFF2-40B4-BE49-F238E27FC236}">
                  <a16:creationId xmlns:a16="http://schemas.microsoft.com/office/drawing/2014/main" id="{7B2C6F3C-FE3F-F4FB-7F58-F086ED96C0C1}"/>
                </a:ext>
              </a:extLst>
            </p:cNvPr>
            <p:cNvSpPr>
              <a:spLocks/>
            </p:cNvSpPr>
            <p:nvPr/>
          </p:nvSpPr>
          <p:spPr>
            <a:xfrm flipH="1">
              <a:off x="1208948" y="2000250"/>
              <a:ext cx="1637794" cy="2288381"/>
            </a:xfrm>
            <a:custGeom>
              <a:avLst/>
              <a:gdLst>
                <a:gd name="connsiteX0" fmla="*/ 0 w 1689096"/>
                <a:gd name="connsiteY0" fmla="*/ 0 h 2635250"/>
                <a:gd name="connsiteX1" fmla="*/ 1689096 w 1689096"/>
                <a:gd name="connsiteY1" fmla="*/ 0 h 2635250"/>
                <a:gd name="connsiteX2" fmla="*/ 1689096 w 1689096"/>
                <a:gd name="connsiteY2" fmla="*/ 2635250 h 2635250"/>
                <a:gd name="connsiteX3" fmla="*/ 0 w 1689096"/>
                <a:gd name="connsiteY3" fmla="*/ 2635250 h 2635250"/>
                <a:gd name="connsiteX4" fmla="*/ 0 w 1689096"/>
                <a:gd name="connsiteY4" fmla="*/ 0 h 2635250"/>
                <a:gd name="connsiteX0" fmla="*/ 0 w 1701796"/>
                <a:gd name="connsiteY0" fmla="*/ 0 h 2635250"/>
                <a:gd name="connsiteX1" fmla="*/ 1701796 w 1701796"/>
                <a:gd name="connsiteY1" fmla="*/ 269875 h 2635250"/>
                <a:gd name="connsiteX2" fmla="*/ 1689096 w 1701796"/>
                <a:gd name="connsiteY2" fmla="*/ 2635250 h 2635250"/>
                <a:gd name="connsiteX3" fmla="*/ 0 w 1701796"/>
                <a:gd name="connsiteY3" fmla="*/ 2635250 h 2635250"/>
                <a:gd name="connsiteX4" fmla="*/ 0 w 1701796"/>
                <a:gd name="connsiteY4" fmla="*/ 0 h 2635250"/>
                <a:gd name="connsiteX0" fmla="*/ 0 w 1701796"/>
                <a:gd name="connsiteY0" fmla="*/ 0 h 2638425"/>
                <a:gd name="connsiteX1" fmla="*/ 1701796 w 1701796"/>
                <a:gd name="connsiteY1" fmla="*/ 269875 h 2638425"/>
                <a:gd name="connsiteX2" fmla="*/ 1698621 w 1701796"/>
                <a:gd name="connsiteY2" fmla="*/ 2638425 h 2638425"/>
                <a:gd name="connsiteX3" fmla="*/ 0 w 1701796"/>
                <a:gd name="connsiteY3" fmla="*/ 2635250 h 2638425"/>
                <a:gd name="connsiteX4" fmla="*/ 0 w 1701796"/>
                <a:gd name="connsiteY4" fmla="*/ 0 h 2638425"/>
                <a:gd name="connsiteX0" fmla="*/ 3175 w 1704971"/>
                <a:gd name="connsiteY0" fmla="*/ 0 h 2886075"/>
                <a:gd name="connsiteX1" fmla="*/ 1704971 w 1704971"/>
                <a:gd name="connsiteY1" fmla="*/ 269875 h 2886075"/>
                <a:gd name="connsiteX2" fmla="*/ 1701796 w 1704971"/>
                <a:gd name="connsiteY2" fmla="*/ 2638425 h 2886075"/>
                <a:gd name="connsiteX3" fmla="*/ 0 w 1704971"/>
                <a:gd name="connsiteY3" fmla="*/ 2886075 h 2886075"/>
                <a:gd name="connsiteX4" fmla="*/ 3175 w 1704971"/>
                <a:gd name="connsiteY4" fmla="*/ 0 h 2886075"/>
                <a:gd name="connsiteX0" fmla="*/ 92 w 1701888"/>
                <a:gd name="connsiteY0" fmla="*/ 0 h 2886075"/>
                <a:gd name="connsiteX1" fmla="*/ 1701888 w 1701888"/>
                <a:gd name="connsiteY1" fmla="*/ 269875 h 2886075"/>
                <a:gd name="connsiteX2" fmla="*/ 1698713 w 1701888"/>
                <a:gd name="connsiteY2" fmla="*/ 2638425 h 2886075"/>
                <a:gd name="connsiteX3" fmla="*/ 6442 w 1701888"/>
                <a:gd name="connsiteY3" fmla="*/ 2886075 h 2886075"/>
                <a:gd name="connsiteX4" fmla="*/ 92 w 1701888"/>
                <a:gd name="connsiteY4" fmla="*/ 0 h 2886075"/>
                <a:gd name="connsiteX0" fmla="*/ 92 w 1701888"/>
                <a:gd name="connsiteY0" fmla="*/ 0 h 2886075"/>
                <a:gd name="connsiteX1" fmla="*/ 1701888 w 1701888"/>
                <a:gd name="connsiteY1" fmla="*/ 269875 h 2886075"/>
                <a:gd name="connsiteX2" fmla="*/ 1651088 w 1701888"/>
                <a:gd name="connsiteY2" fmla="*/ 2033587 h 2886075"/>
                <a:gd name="connsiteX3" fmla="*/ 6442 w 1701888"/>
                <a:gd name="connsiteY3" fmla="*/ 2886075 h 2886075"/>
                <a:gd name="connsiteX4" fmla="*/ 92 w 1701888"/>
                <a:gd name="connsiteY4" fmla="*/ 0 h 2886075"/>
                <a:gd name="connsiteX0" fmla="*/ 92 w 1701888"/>
                <a:gd name="connsiteY0" fmla="*/ 0 h 2266950"/>
                <a:gd name="connsiteX1" fmla="*/ 1701888 w 1701888"/>
                <a:gd name="connsiteY1" fmla="*/ 269875 h 2266950"/>
                <a:gd name="connsiteX2" fmla="*/ 1651088 w 1701888"/>
                <a:gd name="connsiteY2" fmla="*/ 2033587 h 2266950"/>
                <a:gd name="connsiteX3" fmla="*/ 6442 w 1701888"/>
                <a:gd name="connsiteY3" fmla="*/ 2266950 h 2266950"/>
                <a:gd name="connsiteX4" fmla="*/ 92 w 1701888"/>
                <a:gd name="connsiteY4" fmla="*/ 0 h 2266950"/>
                <a:gd name="connsiteX0" fmla="*/ 92 w 1651764"/>
                <a:gd name="connsiteY0" fmla="*/ 0 h 2266950"/>
                <a:gd name="connsiteX1" fmla="*/ 1642357 w 1651764"/>
                <a:gd name="connsiteY1" fmla="*/ 238919 h 2266950"/>
                <a:gd name="connsiteX2" fmla="*/ 1651088 w 1651764"/>
                <a:gd name="connsiteY2" fmla="*/ 2033587 h 2266950"/>
                <a:gd name="connsiteX3" fmla="*/ 6442 w 1651764"/>
                <a:gd name="connsiteY3" fmla="*/ 2266950 h 2266950"/>
                <a:gd name="connsiteX4" fmla="*/ 92 w 1651764"/>
                <a:gd name="connsiteY4" fmla="*/ 0 h 2266950"/>
                <a:gd name="connsiteX0" fmla="*/ 3175 w 1645322"/>
                <a:gd name="connsiteY0" fmla="*/ 0 h 2286000"/>
                <a:gd name="connsiteX1" fmla="*/ 1635915 w 1645322"/>
                <a:gd name="connsiteY1" fmla="*/ 257969 h 2286000"/>
                <a:gd name="connsiteX2" fmla="*/ 1644646 w 1645322"/>
                <a:gd name="connsiteY2" fmla="*/ 2052637 h 2286000"/>
                <a:gd name="connsiteX3" fmla="*/ 0 w 1645322"/>
                <a:gd name="connsiteY3" fmla="*/ 2286000 h 2286000"/>
                <a:gd name="connsiteX4" fmla="*/ 3175 w 1645322"/>
                <a:gd name="connsiteY4" fmla="*/ 0 h 2286000"/>
                <a:gd name="connsiteX0" fmla="*/ 193 w 1642340"/>
                <a:gd name="connsiteY0" fmla="*/ 0 h 2288381"/>
                <a:gd name="connsiteX1" fmla="*/ 1632933 w 1642340"/>
                <a:gd name="connsiteY1" fmla="*/ 257969 h 2288381"/>
                <a:gd name="connsiteX2" fmla="*/ 1641664 w 1642340"/>
                <a:gd name="connsiteY2" fmla="*/ 2052637 h 2288381"/>
                <a:gd name="connsiteX3" fmla="*/ 1781 w 1642340"/>
                <a:gd name="connsiteY3" fmla="*/ 2288381 h 2288381"/>
                <a:gd name="connsiteX4" fmla="*/ 193 w 1642340"/>
                <a:gd name="connsiteY4" fmla="*/ 0 h 2288381"/>
                <a:gd name="connsiteX0" fmla="*/ 193 w 1637794"/>
                <a:gd name="connsiteY0" fmla="*/ 0 h 2288381"/>
                <a:gd name="connsiteX1" fmla="*/ 1632933 w 1637794"/>
                <a:gd name="connsiteY1" fmla="*/ 257969 h 2288381"/>
                <a:gd name="connsiteX2" fmla="*/ 1636902 w 1637794"/>
                <a:gd name="connsiteY2" fmla="*/ 2050255 h 2288381"/>
                <a:gd name="connsiteX3" fmla="*/ 1781 w 1637794"/>
                <a:gd name="connsiteY3" fmla="*/ 2288381 h 2288381"/>
                <a:gd name="connsiteX4" fmla="*/ 193 w 1637794"/>
                <a:gd name="connsiteY4" fmla="*/ 0 h 228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7794" h="2288381">
                  <a:moveTo>
                    <a:pt x="193" y="0"/>
                  </a:moveTo>
                  <a:lnTo>
                    <a:pt x="1632933" y="257969"/>
                  </a:lnTo>
                  <a:cubicBezTo>
                    <a:pt x="1628700" y="1046427"/>
                    <a:pt x="1641135" y="1261797"/>
                    <a:pt x="1636902" y="2050255"/>
                  </a:cubicBezTo>
                  <a:lnTo>
                    <a:pt x="1781" y="2288381"/>
                  </a:lnTo>
                  <a:cubicBezTo>
                    <a:pt x="2839" y="1326356"/>
                    <a:pt x="-865" y="962025"/>
                    <a:pt x="193" y="0"/>
                  </a:cubicBezTo>
                  <a:close/>
                </a:path>
              </a:pathLst>
            </a:custGeom>
            <a:gradFill>
              <a:gsLst>
                <a:gs pos="43000">
                  <a:schemeClr val="bg1">
                    <a:lumMod val="0"/>
                    <a:lumOff val="100000"/>
                  </a:schemeClr>
                </a:gs>
                <a:gs pos="100000">
                  <a:schemeClr val="accent1">
                    <a:lumMod val="6000"/>
                    <a:lumOff val="94000"/>
                  </a:schemeClr>
                </a:gs>
              </a:gsLst>
              <a:lin ang="16200000" scaled="1"/>
            </a:gradFill>
            <a:ln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20C4C7E-89D3-8D1D-1698-7CFACAC942B6}"/>
                </a:ext>
              </a:extLst>
            </p:cNvPr>
            <p:cNvSpPr txBox="1">
              <a:spLocks/>
            </p:cNvSpPr>
            <p:nvPr/>
          </p:nvSpPr>
          <p:spPr>
            <a:xfrm>
              <a:off x="1780755" y="2849236"/>
              <a:ext cx="285335" cy="615553"/>
            </a:xfrm>
            <a:prstGeom prst="rect">
              <a:avLst/>
            </a:prstGeom>
            <a:noFill/>
            <a:scene3d>
              <a:camera prst="perspectiveLeft">
                <a:rot lat="0" lon="1800000" rev="0"/>
              </a:camera>
              <a:lightRig rig="contrasting" dir="t"/>
            </a:scene3d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4000" dirty="0">
                  <a:gradFill>
                    <a:gsLst>
                      <a:gs pos="50000">
                        <a:schemeClr val="accent1">
                          <a:lumMod val="89000"/>
                          <a:lumOff val="11000"/>
                        </a:schemeClr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</a:t>
              </a:r>
              <a:endParaRPr lang="zh-CN" altLang="en-US" sz="4000" dirty="0">
                <a:gradFill>
                  <a:gsLst>
                    <a:gs pos="50000">
                      <a:schemeClr val="accent1">
                        <a:lumMod val="89000"/>
                        <a:lumOff val="11000"/>
                      </a:schemeClr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4B1A192-0D22-828E-092C-53654A0C6265}"/>
                </a:ext>
              </a:extLst>
            </p:cNvPr>
            <p:cNvSpPr txBox="1">
              <a:spLocks/>
            </p:cNvSpPr>
            <p:nvPr/>
          </p:nvSpPr>
          <p:spPr>
            <a:xfrm>
              <a:off x="1330684" y="3508633"/>
              <a:ext cx="1341755" cy="634533"/>
            </a:xfrm>
            <a:prstGeom prst="rect">
              <a:avLst/>
            </a:prstGeom>
            <a:noFill/>
            <a:scene3d>
              <a:camera prst="perspectiveLeft">
                <a:rot lat="0" lon="1800000" rev="0"/>
              </a:camera>
              <a:lightRig rig="contrasting" dir="t"/>
            </a:scene3d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观察到的基因型增加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59202E3-0C73-D3DD-D148-223E09FDE326}"/>
                </a:ext>
              </a:extLst>
            </p:cNvPr>
            <p:cNvSpPr txBox="1">
              <a:spLocks/>
            </p:cNvSpPr>
            <p:nvPr/>
          </p:nvSpPr>
          <p:spPr>
            <a:xfrm>
              <a:off x="2203456" y="3158178"/>
              <a:ext cx="205184" cy="246221"/>
            </a:xfrm>
            <a:prstGeom prst="rect">
              <a:avLst/>
            </a:prstGeom>
            <a:noFill/>
            <a:scene3d>
              <a:camera prst="perspectiveLeft">
                <a:rot lat="0" lon="1800000" rev="0"/>
              </a:camera>
              <a:lightRig rig="contrasting" dir="t"/>
            </a:scene3d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种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46BD768A-F938-33FA-7E81-418E7A9AC458}"/>
                </a:ext>
              </a:extLst>
            </p:cNvPr>
            <p:cNvSpPr>
              <a:spLocks/>
            </p:cNvSpPr>
            <p:nvPr/>
          </p:nvSpPr>
          <p:spPr>
            <a:xfrm flipH="1">
              <a:off x="1773946" y="2396722"/>
              <a:ext cx="507798" cy="5078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perspectiveLeft">
                <a:rot lat="0" lon="1800000" rev="0"/>
              </a:camera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30" name="图形 88">
              <a:extLst>
                <a:ext uri="{FF2B5EF4-FFF2-40B4-BE49-F238E27FC236}">
                  <a16:creationId xmlns:a16="http://schemas.microsoft.com/office/drawing/2014/main" id="{05777CD8-8166-46A8-9279-8AB6351AA59D}"/>
                </a:ext>
              </a:extLst>
            </p:cNvPr>
            <p:cNvGrpSpPr/>
            <p:nvPr/>
          </p:nvGrpSpPr>
          <p:grpSpPr>
            <a:xfrm>
              <a:off x="1896691" y="2511753"/>
              <a:ext cx="262310" cy="277738"/>
              <a:chOff x="4128282" y="5212350"/>
              <a:chExt cx="702529" cy="743846"/>
            </a:xfrm>
            <a:solidFill>
              <a:schemeClr val="bg1"/>
            </a:solidFill>
            <a:scene3d>
              <a:camera prst="perspectiveRight">
                <a:rot lat="0" lon="1800000" rev="0"/>
              </a:camera>
              <a:lightRig rig="threePt" dir="t"/>
            </a:scene3d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675A62E4-FF4D-48D6-C351-279E849DBB42}"/>
                  </a:ext>
                </a:extLst>
              </p:cNvPr>
              <p:cNvSpPr/>
              <p:nvPr/>
            </p:nvSpPr>
            <p:spPr>
              <a:xfrm>
                <a:off x="4128282" y="5212350"/>
                <a:ext cx="702529" cy="743846"/>
              </a:xfrm>
              <a:custGeom>
                <a:avLst/>
                <a:gdLst>
                  <a:gd name="connsiteX0" fmla="*/ 691679 w 702529"/>
                  <a:gd name="connsiteY0" fmla="*/ 1730 h 743846"/>
                  <a:gd name="connsiteX1" fmla="*/ 683888 w 702529"/>
                  <a:gd name="connsiteY1" fmla="*/ 0 h 743846"/>
                  <a:gd name="connsiteX2" fmla="*/ 18640 w 702529"/>
                  <a:gd name="connsiteY2" fmla="*/ 0 h 743846"/>
                  <a:gd name="connsiteX3" fmla="*/ 8534 w 702529"/>
                  <a:gd name="connsiteY3" fmla="*/ 3003 h 743846"/>
                  <a:gd name="connsiteX4" fmla="*/ 0 w 702529"/>
                  <a:gd name="connsiteY4" fmla="*/ 18646 h 743846"/>
                  <a:gd name="connsiteX5" fmla="*/ 0 w 702529"/>
                  <a:gd name="connsiteY5" fmla="*/ 725202 h 743846"/>
                  <a:gd name="connsiteX6" fmla="*/ 18644 w 702529"/>
                  <a:gd name="connsiteY6" fmla="*/ 743846 h 743846"/>
                  <a:gd name="connsiteX7" fmla="*/ 156218 w 702529"/>
                  <a:gd name="connsiteY7" fmla="*/ 743846 h 743846"/>
                  <a:gd name="connsiteX8" fmla="*/ 167111 w 702529"/>
                  <a:gd name="connsiteY8" fmla="*/ 732953 h 743846"/>
                  <a:gd name="connsiteX9" fmla="*/ 156218 w 702529"/>
                  <a:gd name="connsiteY9" fmla="*/ 722059 h 743846"/>
                  <a:gd name="connsiteX10" fmla="*/ 21788 w 702529"/>
                  <a:gd name="connsiteY10" fmla="*/ 722059 h 743846"/>
                  <a:gd name="connsiteX11" fmla="*/ 21788 w 702529"/>
                  <a:gd name="connsiteY11" fmla="*/ 116082 h 743846"/>
                  <a:gd name="connsiteX12" fmla="*/ 680743 w 702529"/>
                  <a:gd name="connsiteY12" fmla="*/ 116082 h 743846"/>
                  <a:gd name="connsiteX13" fmla="*/ 680743 w 702529"/>
                  <a:gd name="connsiteY13" fmla="*/ 722058 h 743846"/>
                  <a:gd name="connsiteX14" fmla="*/ 206571 w 702529"/>
                  <a:gd name="connsiteY14" fmla="*/ 722058 h 743846"/>
                  <a:gd name="connsiteX15" fmla="*/ 195678 w 702529"/>
                  <a:gd name="connsiteY15" fmla="*/ 732951 h 743846"/>
                  <a:gd name="connsiteX16" fmla="*/ 206571 w 702529"/>
                  <a:gd name="connsiteY16" fmla="*/ 743845 h 743846"/>
                  <a:gd name="connsiteX17" fmla="*/ 683887 w 702529"/>
                  <a:gd name="connsiteY17" fmla="*/ 743845 h 743846"/>
                  <a:gd name="connsiteX18" fmla="*/ 702529 w 702529"/>
                  <a:gd name="connsiteY18" fmla="*/ 725200 h 743846"/>
                  <a:gd name="connsiteX19" fmla="*/ 702529 w 702529"/>
                  <a:gd name="connsiteY19" fmla="*/ 18646 h 743846"/>
                  <a:gd name="connsiteX20" fmla="*/ 691679 w 702529"/>
                  <a:gd name="connsiteY20" fmla="*/ 1730 h 743846"/>
                  <a:gd name="connsiteX21" fmla="*/ 680735 w 702529"/>
                  <a:gd name="connsiteY21" fmla="*/ 94296 h 743846"/>
                  <a:gd name="connsiteX22" fmla="*/ 21791 w 702529"/>
                  <a:gd name="connsiteY22" fmla="*/ 94296 h 743846"/>
                  <a:gd name="connsiteX23" fmla="*/ 21791 w 702529"/>
                  <a:gd name="connsiteY23" fmla="*/ 21789 h 743846"/>
                  <a:gd name="connsiteX24" fmla="*/ 680735 w 702529"/>
                  <a:gd name="connsiteY24" fmla="*/ 21789 h 74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02529" h="743846">
                    <a:moveTo>
                      <a:pt x="691679" y="1730"/>
                    </a:moveTo>
                    <a:cubicBezTo>
                      <a:pt x="689304" y="631"/>
                      <a:pt x="686672" y="0"/>
                      <a:pt x="683888" y="0"/>
                    </a:cubicBezTo>
                    <a:lnTo>
                      <a:pt x="18640" y="0"/>
                    </a:lnTo>
                    <a:cubicBezTo>
                      <a:pt x="14915" y="0"/>
                      <a:pt x="11450" y="1111"/>
                      <a:pt x="8534" y="3003"/>
                    </a:cubicBezTo>
                    <a:cubicBezTo>
                      <a:pt x="3407" y="6329"/>
                      <a:pt x="0" y="12092"/>
                      <a:pt x="0" y="18646"/>
                    </a:cubicBezTo>
                    <a:lnTo>
                      <a:pt x="0" y="725202"/>
                    </a:lnTo>
                    <a:cubicBezTo>
                      <a:pt x="0" y="735484"/>
                      <a:pt x="8362" y="743846"/>
                      <a:pt x="18644" y="743846"/>
                    </a:cubicBezTo>
                    <a:lnTo>
                      <a:pt x="156218" y="743846"/>
                    </a:lnTo>
                    <a:cubicBezTo>
                      <a:pt x="162235" y="743846"/>
                      <a:pt x="167111" y="738969"/>
                      <a:pt x="167111" y="732953"/>
                    </a:cubicBezTo>
                    <a:cubicBezTo>
                      <a:pt x="167111" y="726937"/>
                      <a:pt x="162234" y="722059"/>
                      <a:pt x="156218" y="722059"/>
                    </a:cubicBezTo>
                    <a:lnTo>
                      <a:pt x="21788" y="722059"/>
                    </a:lnTo>
                    <a:lnTo>
                      <a:pt x="21788" y="116082"/>
                    </a:lnTo>
                    <a:lnTo>
                      <a:pt x="680743" y="116082"/>
                    </a:lnTo>
                    <a:lnTo>
                      <a:pt x="680743" y="722058"/>
                    </a:lnTo>
                    <a:lnTo>
                      <a:pt x="206571" y="722058"/>
                    </a:lnTo>
                    <a:cubicBezTo>
                      <a:pt x="200554" y="722058"/>
                      <a:pt x="195678" y="726935"/>
                      <a:pt x="195678" y="732951"/>
                    </a:cubicBezTo>
                    <a:cubicBezTo>
                      <a:pt x="195678" y="738967"/>
                      <a:pt x="200555" y="743845"/>
                      <a:pt x="206571" y="743845"/>
                    </a:cubicBezTo>
                    <a:lnTo>
                      <a:pt x="683887" y="743845"/>
                    </a:lnTo>
                    <a:cubicBezTo>
                      <a:pt x="694165" y="743845"/>
                      <a:pt x="702529" y="735482"/>
                      <a:pt x="702529" y="725200"/>
                    </a:cubicBezTo>
                    <a:lnTo>
                      <a:pt x="702529" y="18646"/>
                    </a:lnTo>
                    <a:cubicBezTo>
                      <a:pt x="702529" y="11149"/>
                      <a:pt x="698072" y="4690"/>
                      <a:pt x="691679" y="1730"/>
                    </a:cubicBezTo>
                    <a:close/>
                    <a:moveTo>
                      <a:pt x="680735" y="94296"/>
                    </a:moveTo>
                    <a:lnTo>
                      <a:pt x="21791" y="94296"/>
                    </a:lnTo>
                    <a:lnTo>
                      <a:pt x="21791" y="21789"/>
                    </a:lnTo>
                    <a:lnTo>
                      <a:pt x="680735" y="217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A5D23420-95DE-666F-83BF-1180BF868DC5}"/>
                  </a:ext>
                </a:extLst>
              </p:cNvPr>
              <p:cNvSpPr/>
              <p:nvPr/>
            </p:nvSpPr>
            <p:spPr>
              <a:xfrm>
                <a:off x="4577172" y="5565322"/>
                <a:ext cx="200155" cy="21786"/>
              </a:xfrm>
              <a:custGeom>
                <a:avLst/>
                <a:gdLst>
                  <a:gd name="connsiteX0" fmla="*/ 189262 w 200155"/>
                  <a:gd name="connsiteY0" fmla="*/ 0 h 21786"/>
                  <a:gd name="connsiteX1" fmla="*/ 10893 w 200155"/>
                  <a:gd name="connsiteY1" fmla="*/ 0 h 21786"/>
                  <a:gd name="connsiteX2" fmla="*/ 0 w 200155"/>
                  <a:gd name="connsiteY2" fmla="*/ 10893 h 21786"/>
                  <a:gd name="connsiteX3" fmla="*/ 10893 w 200155"/>
                  <a:gd name="connsiteY3" fmla="*/ 21787 h 21786"/>
                  <a:gd name="connsiteX4" fmla="*/ 189262 w 200155"/>
                  <a:gd name="connsiteY4" fmla="*/ 21787 h 21786"/>
                  <a:gd name="connsiteX5" fmla="*/ 200156 w 200155"/>
                  <a:gd name="connsiteY5" fmla="*/ 10893 h 21786"/>
                  <a:gd name="connsiteX6" fmla="*/ 189262 w 200155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155" h="21786">
                    <a:moveTo>
                      <a:pt x="189262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89262" y="21787"/>
                    </a:lnTo>
                    <a:cubicBezTo>
                      <a:pt x="195280" y="21787"/>
                      <a:pt x="200156" y="16909"/>
                      <a:pt x="200156" y="10893"/>
                    </a:cubicBezTo>
                    <a:cubicBezTo>
                      <a:pt x="200156" y="4877"/>
                      <a:pt x="195278" y="0"/>
                      <a:pt x="18926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391467F1-4AB5-A0FD-7A94-7C6875DF8E44}"/>
                  </a:ext>
                </a:extLst>
              </p:cNvPr>
              <p:cNvSpPr/>
              <p:nvPr/>
            </p:nvSpPr>
            <p:spPr>
              <a:xfrm>
                <a:off x="4181764" y="5565323"/>
                <a:ext cx="71125" cy="21786"/>
              </a:xfrm>
              <a:custGeom>
                <a:avLst/>
                <a:gdLst>
                  <a:gd name="connsiteX0" fmla="*/ 10893 w 71125"/>
                  <a:gd name="connsiteY0" fmla="*/ 21787 h 21786"/>
                  <a:gd name="connsiteX1" fmla="*/ 60233 w 71125"/>
                  <a:gd name="connsiteY1" fmla="*/ 21787 h 21786"/>
                  <a:gd name="connsiteX2" fmla="*/ 71126 w 71125"/>
                  <a:gd name="connsiteY2" fmla="*/ 10893 h 21786"/>
                  <a:gd name="connsiteX3" fmla="*/ 60233 w 71125"/>
                  <a:gd name="connsiteY3" fmla="*/ 0 h 21786"/>
                  <a:gd name="connsiteX4" fmla="*/ 10893 w 71125"/>
                  <a:gd name="connsiteY4" fmla="*/ 0 h 21786"/>
                  <a:gd name="connsiteX5" fmla="*/ 0 w 71125"/>
                  <a:gd name="connsiteY5" fmla="*/ 10893 h 21786"/>
                  <a:gd name="connsiteX6" fmla="*/ 10893 w 7112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25" h="21786">
                    <a:moveTo>
                      <a:pt x="10893" y="21787"/>
                    </a:moveTo>
                    <a:lnTo>
                      <a:pt x="60233" y="21787"/>
                    </a:lnTo>
                    <a:cubicBezTo>
                      <a:pt x="66250" y="21787"/>
                      <a:pt x="71126" y="16909"/>
                      <a:pt x="71126" y="10893"/>
                    </a:cubicBezTo>
                    <a:cubicBezTo>
                      <a:pt x="71126" y="4877"/>
                      <a:pt x="66249" y="0"/>
                      <a:pt x="60233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017A3798-04A8-F1E8-FEB6-4062657C6407}"/>
                  </a:ext>
                </a:extLst>
              </p:cNvPr>
              <p:cNvSpPr/>
              <p:nvPr/>
            </p:nvSpPr>
            <p:spPr>
              <a:xfrm>
                <a:off x="4596470" y="5626184"/>
                <a:ext cx="180857" cy="21786"/>
              </a:xfrm>
              <a:custGeom>
                <a:avLst/>
                <a:gdLst>
                  <a:gd name="connsiteX0" fmla="*/ 169964 w 180857"/>
                  <a:gd name="connsiteY0" fmla="*/ 0 h 21786"/>
                  <a:gd name="connsiteX1" fmla="*/ 10893 w 180857"/>
                  <a:gd name="connsiteY1" fmla="*/ 0 h 21786"/>
                  <a:gd name="connsiteX2" fmla="*/ 0 w 180857"/>
                  <a:gd name="connsiteY2" fmla="*/ 10893 h 21786"/>
                  <a:gd name="connsiteX3" fmla="*/ 10893 w 180857"/>
                  <a:gd name="connsiteY3" fmla="*/ 21787 h 21786"/>
                  <a:gd name="connsiteX4" fmla="*/ 169964 w 180857"/>
                  <a:gd name="connsiteY4" fmla="*/ 21787 h 21786"/>
                  <a:gd name="connsiteX5" fmla="*/ 180858 w 180857"/>
                  <a:gd name="connsiteY5" fmla="*/ 10893 h 21786"/>
                  <a:gd name="connsiteX6" fmla="*/ 169964 w 18085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857" h="21786">
                    <a:moveTo>
                      <a:pt x="169964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69964" y="21787"/>
                    </a:lnTo>
                    <a:cubicBezTo>
                      <a:pt x="175982" y="21787"/>
                      <a:pt x="180858" y="16909"/>
                      <a:pt x="180858" y="10893"/>
                    </a:cubicBezTo>
                    <a:cubicBezTo>
                      <a:pt x="180858" y="4877"/>
                      <a:pt x="175981" y="0"/>
                      <a:pt x="16996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3B47233-63A9-E671-C55E-A33BF3C10B71}"/>
                  </a:ext>
                </a:extLst>
              </p:cNvPr>
              <p:cNvSpPr/>
              <p:nvPr/>
            </p:nvSpPr>
            <p:spPr>
              <a:xfrm>
                <a:off x="4181764" y="5626184"/>
                <a:ext cx="71125" cy="21786"/>
              </a:xfrm>
              <a:custGeom>
                <a:avLst/>
                <a:gdLst>
                  <a:gd name="connsiteX0" fmla="*/ 10893 w 71125"/>
                  <a:gd name="connsiteY0" fmla="*/ 21787 h 21786"/>
                  <a:gd name="connsiteX1" fmla="*/ 60233 w 71125"/>
                  <a:gd name="connsiteY1" fmla="*/ 21787 h 21786"/>
                  <a:gd name="connsiteX2" fmla="*/ 71126 w 71125"/>
                  <a:gd name="connsiteY2" fmla="*/ 10893 h 21786"/>
                  <a:gd name="connsiteX3" fmla="*/ 60233 w 71125"/>
                  <a:gd name="connsiteY3" fmla="*/ 0 h 21786"/>
                  <a:gd name="connsiteX4" fmla="*/ 10893 w 71125"/>
                  <a:gd name="connsiteY4" fmla="*/ 0 h 21786"/>
                  <a:gd name="connsiteX5" fmla="*/ 0 w 71125"/>
                  <a:gd name="connsiteY5" fmla="*/ 10893 h 21786"/>
                  <a:gd name="connsiteX6" fmla="*/ 10893 w 7112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25" h="21786">
                    <a:moveTo>
                      <a:pt x="10893" y="21787"/>
                    </a:moveTo>
                    <a:lnTo>
                      <a:pt x="60233" y="21787"/>
                    </a:lnTo>
                    <a:cubicBezTo>
                      <a:pt x="66250" y="21787"/>
                      <a:pt x="71126" y="16909"/>
                      <a:pt x="71126" y="10893"/>
                    </a:cubicBezTo>
                    <a:cubicBezTo>
                      <a:pt x="71126" y="4877"/>
                      <a:pt x="66249" y="0"/>
                      <a:pt x="60233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D52E1C95-1B9C-FF7F-73DF-4DF6DD4E6BA4}"/>
                  </a:ext>
                </a:extLst>
              </p:cNvPr>
              <p:cNvSpPr/>
              <p:nvPr/>
            </p:nvSpPr>
            <p:spPr>
              <a:xfrm>
                <a:off x="4614283" y="5687042"/>
                <a:ext cx="163044" cy="21786"/>
              </a:xfrm>
              <a:custGeom>
                <a:avLst/>
                <a:gdLst>
                  <a:gd name="connsiteX0" fmla="*/ 152151 w 163044"/>
                  <a:gd name="connsiteY0" fmla="*/ 0 h 21786"/>
                  <a:gd name="connsiteX1" fmla="*/ 10893 w 163044"/>
                  <a:gd name="connsiteY1" fmla="*/ 0 h 21786"/>
                  <a:gd name="connsiteX2" fmla="*/ 0 w 163044"/>
                  <a:gd name="connsiteY2" fmla="*/ 10893 h 21786"/>
                  <a:gd name="connsiteX3" fmla="*/ 10893 w 163044"/>
                  <a:gd name="connsiteY3" fmla="*/ 21787 h 21786"/>
                  <a:gd name="connsiteX4" fmla="*/ 152151 w 163044"/>
                  <a:gd name="connsiteY4" fmla="*/ 21787 h 21786"/>
                  <a:gd name="connsiteX5" fmla="*/ 163045 w 163044"/>
                  <a:gd name="connsiteY5" fmla="*/ 10893 h 21786"/>
                  <a:gd name="connsiteX6" fmla="*/ 152151 w 163044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044" h="21786">
                    <a:moveTo>
                      <a:pt x="152151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152151" y="21787"/>
                    </a:lnTo>
                    <a:cubicBezTo>
                      <a:pt x="158169" y="21787"/>
                      <a:pt x="163045" y="16909"/>
                      <a:pt x="163045" y="10893"/>
                    </a:cubicBezTo>
                    <a:cubicBezTo>
                      <a:pt x="163045" y="4877"/>
                      <a:pt x="158168" y="0"/>
                      <a:pt x="15215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3A377FF7-15DD-F15A-83CA-12D1C2F58CB1}"/>
                  </a:ext>
                </a:extLst>
              </p:cNvPr>
              <p:cNvSpPr/>
              <p:nvPr/>
            </p:nvSpPr>
            <p:spPr>
              <a:xfrm>
                <a:off x="4181764" y="5687044"/>
                <a:ext cx="82019" cy="21786"/>
              </a:xfrm>
              <a:custGeom>
                <a:avLst/>
                <a:gdLst>
                  <a:gd name="connsiteX0" fmla="*/ 10893 w 82019"/>
                  <a:gd name="connsiteY0" fmla="*/ 21787 h 21786"/>
                  <a:gd name="connsiteX1" fmla="*/ 71126 w 82019"/>
                  <a:gd name="connsiteY1" fmla="*/ 21787 h 21786"/>
                  <a:gd name="connsiteX2" fmla="*/ 82019 w 82019"/>
                  <a:gd name="connsiteY2" fmla="*/ 10893 h 21786"/>
                  <a:gd name="connsiteX3" fmla="*/ 71126 w 82019"/>
                  <a:gd name="connsiteY3" fmla="*/ 0 h 21786"/>
                  <a:gd name="connsiteX4" fmla="*/ 10893 w 82019"/>
                  <a:gd name="connsiteY4" fmla="*/ 0 h 21786"/>
                  <a:gd name="connsiteX5" fmla="*/ 0 w 82019"/>
                  <a:gd name="connsiteY5" fmla="*/ 10893 h 21786"/>
                  <a:gd name="connsiteX6" fmla="*/ 10893 w 82019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019" h="21786">
                    <a:moveTo>
                      <a:pt x="10893" y="21787"/>
                    </a:moveTo>
                    <a:lnTo>
                      <a:pt x="71126" y="21787"/>
                    </a:lnTo>
                    <a:cubicBezTo>
                      <a:pt x="77144" y="21787"/>
                      <a:pt x="82019" y="16909"/>
                      <a:pt x="82019" y="10893"/>
                    </a:cubicBezTo>
                    <a:cubicBezTo>
                      <a:pt x="82019" y="4876"/>
                      <a:pt x="77142" y="0"/>
                      <a:pt x="71126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6ECC5B06-7727-DA4B-C721-5A630024DBFE}"/>
                  </a:ext>
                </a:extLst>
              </p:cNvPr>
              <p:cNvSpPr/>
              <p:nvPr/>
            </p:nvSpPr>
            <p:spPr>
              <a:xfrm>
                <a:off x="4684911" y="5747904"/>
                <a:ext cx="92417" cy="21786"/>
              </a:xfrm>
              <a:custGeom>
                <a:avLst/>
                <a:gdLst>
                  <a:gd name="connsiteX0" fmla="*/ 81524 w 92417"/>
                  <a:gd name="connsiteY0" fmla="*/ 0 h 21786"/>
                  <a:gd name="connsiteX1" fmla="*/ 10893 w 92417"/>
                  <a:gd name="connsiteY1" fmla="*/ 0 h 21786"/>
                  <a:gd name="connsiteX2" fmla="*/ 0 w 92417"/>
                  <a:gd name="connsiteY2" fmla="*/ 10893 h 21786"/>
                  <a:gd name="connsiteX3" fmla="*/ 10893 w 92417"/>
                  <a:gd name="connsiteY3" fmla="*/ 21787 h 21786"/>
                  <a:gd name="connsiteX4" fmla="*/ 81524 w 92417"/>
                  <a:gd name="connsiteY4" fmla="*/ 21787 h 21786"/>
                  <a:gd name="connsiteX5" fmla="*/ 92417 w 92417"/>
                  <a:gd name="connsiteY5" fmla="*/ 10893 h 21786"/>
                  <a:gd name="connsiteX6" fmla="*/ 81524 w 9241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417" h="21786">
                    <a:moveTo>
                      <a:pt x="81524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81524" y="21787"/>
                    </a:lnTo>
                    <a:cubicBezTo>
                      <a:pt x="87541" y="21787"/>
                      <a:pt x="92417" y="16909"/>
                      <a:pt x="92417" y="10893"/>
                    </a:cubicBezTo>
                    <a:cubicBezTo>
                      <a:pt x="92417" y="4877"/>
                      <a:pt x="87540" y="0"/>
                      <a:pt x="8152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8005A57-7119-FE9F-964B-14ABF0DFACD0}"/>
                  </a:ext>
                </a:extLst>
              </p:cNvPr>
              <p:cNvSpPr/>
              <p:nvPr/>
            </p:nvSpPr>
            <p:spPr>
              <a:xfrm>
                <a:off x="4181764" y="5747904"/>
                <a:ext cx="123674" cy="21786"/>
              </a:xfrm>
              <a:custGeom>
                <a:avLst/>
                <a:gdLst>
                  <a:gd name="connsiteX0" fmla="*/ 10893 w 123674"/>
                  <a:gd name="connsiteY0" fmla="*/ 21787 h 21786"/>
                  <a:gd name="connsiteX1" fmla="*/ 112781 w 123674"/>
                  <a:gd name="connsiteY1" fmla="*/ 21787 h 21786"/>
                  <a:gd name="connsiteX2" fmla="*/ 123675 w 123674"/>
                  <a:gd name="connsiteY2" fmla="*/ 10893 h 21786"/>
                  <a:gd name="connsiteX3" fmla="*/ 112781 w 123674"/>
                  <a:gd name="connsiteY3" fmla="*/ 0 h 21786"/>
                  <a:gd name="connsiteX4" fmla="*/ 10893 w 123674"/>
                  <a:gd name="connsiteY4" fmla="*/ 0 h 21786"/>
                  <a:gd name="connsiteX5" fmla="*/ 0 w 123674"/>
                  <a:gd name="connsiteY5" fmla="*/ 10893 h 21786"/>
                  <a:gd name="connsiteX6" fmla="*/ 10893 w 12367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674" h="21786">
                    <a:moveTo>
                      <a:pt x="10893" y="21787"/>
                    </a:moveTo>
                    <a:lnTo>
                      <a:pt x="112781" y="21787"/>
                    </a:lnTo>
                    <a:cubicBezTo>
                      <a:pt x="118799" y="21787"/>
                      <a:pt x="123675" y="16909"/>
                      <a:pt x="123675" y="10893"/>
                    </a:cubicBezTo>
                    <a:cubicBezTo>
                      <a:pt x="123675" y="4877"/>
                      <a:pt x="118797" y="0"/>
                      <a:pt x="112781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04B8757F-9C92-956D-DD49-78A11706ED44}"/>
                  </a:ext>
                </a:extLst>
              </p:cNvPr>
              <p:cNvSpPr/>
              <p:nvPr/>
            </p:nvSpPr>
            <p:spPr>
              <a:xfrm>
                <a:off x="4712253" y="5808764"/>
                <a:ext cx="65074" cy="21786"/>
              </a:xfrm>
              <a:custGeom>
                <a:avLst/>
                <a:gdLst>
                  <a:gd name="connsiteX0" fmla="*/ 54182 w 65074"/>
                  <a:gd name="connsiteY0" fmla="*/ 0 h 21786"/>
                  <a:gd name="connsiteX1" fmla="*/ 10893 w 65074"/>
                  <a:gd name="connsiteY1" fmla="*/ 0 h 21786"/>
                  <a:gd name="connsiteX2" fmla="*/ 0 w 65074"/>
                  <a:gd name="connsiteY2" fmla="*/ 10893 h 21786"/>
                  <a:gd name="connsiteX3" fmla="*/ 10893 w 65074"/>
                  <a:gd name="connsiteY3" fmla="*/ 21787 h 21786"/>
                  <a:gd name="connsiteX4" fmla="*/ 54182 w 65074"/>
                  <a:gd name="connsiteY4" fmla="*/ 21787 h 21786"/>
                  <a:gd name="connsiteX5" fmla="*/ 65075 w 65074"/>
                  <a:gd name="connsiteY5" fmla="*/ 10893 h 21786"/>
                  <a:gd name="connsiteX6" fmla="*/ 54182 w 65074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074" h="21786">
                    <a:moveTo>
                      <a:pt x="54182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54182" y="21787"/>
                    </a:lnTo>
                    <a:cubicBezTo>
                      <a:pt x="60199" y="21787"/>
                      <a:pt x="65075" y="16909"/>
                      <a:pt x="65075" y="10893"/>
                    </a:cubicBezTo>
                    <a:cubicBezTo>
                      <a:pt x="65075" y="4877"/>
                      <a:pt x="60198" y="0"/>
                      <a:pt x="5418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A478E7FE-CC52-3186-DF0D-D9C636484A4A}"/>
                  </a:ext>
                </a:extLst>
              </p:cNvPr>
              <p:cNvSpPr/>
              <p:nvPr/>
            </p:nvSpPr>
            <p:spPr>
              <a:xfrm>
                <a:off x="4181764" y="5808764"/>
                <a:ext cx="308674" cy="21786"/>
              </a:xfrm>
              <a:custGeom>
                <a:avLst/>
                <a:gdLst>
                  <a:gd name="connsiteX0" fmla="*/ 10893 w 308674"/>
                  <a:gd name="connsiteY0" fmla="*/ 21787 h 21786"/>
                  <a:gd name="connsiteX1" fmla="*/ 297781 w 308674"/>
                  <a:gd name="connsiteY1" fmla="*/ 21787 h 21786"/>
                  <a:gd name="connsiteX2" fmla="*/ 308674 w 308674"/>
                  <a:gd name="connsiteY2" fmla="*/ 10893 h 21786"/>
                  <a:gd name="connsiteX3" fmla="*/ 297781 w 308674"/>
                  <a:gd name="connsiteY3" fmla="*/ 0 h 21786"/>
                  <a:gd name="connsiteX4" fmla="*/ 10893 w 308674"/>
                  <a:gd name="connsiteY4" fmla="*/ 0 h 21786"/>
                  <a:gd name="connsiteX5" fmla="*/ 0 w 308674"/>
                  <a:gd name="connsiteY5" fmla="*/ 10893 h 21786"/>
                  <a:gd name="connsiteX6" fmla="*/ 10893 w 30867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674" h="21786">
                    <a:moveTo>
                      <a:pt x="10893" y="21787"/>
                    </a:moveTo>
                    <a:lnTo>
                      <a:pt x="297781" y="21787"/>
                    </a:lnTo>
                    <a:cubicBezTo>
                      <a:pt x="303799" y="21787"/>
                      <a:pt x="308674" y="16909"/>
                      <a:pt x="308674" y="10893"/>
                    </a:cubicBezTo>
                    <a:cubicBezTo>
                      <a:pt x="308674" y="4877"/>
                      <a:pt x="303797" y="0"/>
                      <a:pt x="297781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8AC44353-5171-1312-B530-BE8DA4DBB5E9}"/>
                  </a:ext>
                </a:extLst>
              </p:cNvPr>
              <p:cNvSpPr/>
              <p:nvPr/>
            </p:nvSpPr>
            <p:spPr>
              <a:xfrm>
                <a:off x="4695925" y="5869625"/>
                <a:ext cx="81403" cy="21786"/>
              </a:xfrm>
              <a:custGeom>
                <a:avLst/>
                <a:gdLst>
                  <a:gd name="connsiteX0" fmla="*/ 70510 w 81403"/>
                  <a:gd name="connsiteY0" fmla="*/ 0 h 21786"/>
                  <a:gd name="connsiteX1" fmla="*/ 10893 w 81403"/>
                  <a:gd name="connsiteY1" fmla="*/ 0 h 21786"/>
                  <a:gd name="connsiteX2" fmla="*/ 0 w 81403"/>
                  <a:gd name="connsiteY2" fmla="*/ 10893 h 21786"/>
                  <a:gd name="connsiteX3" fmla="*/ 10893 w 81403"/>
                  <a:gd name="connsiteY3" fmla="*/ 21787 h 21786"/>
                  <a:gd name="connsiteX4" fmla="*/ 70510 w 81403"/>
                  <a:gd name="connsiteY4" fmla="*/ 21787 h 21786"/>
                  <a:gd name="connsiteX5" fmla="*/ 81403 w 81403"/>
                  <a:gd name="connsiteY5" fmla="*/ 10893 h 21786"/>
                  <a:gd name="connsiteX6" fmla="*/ 70510 w 81403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403" h="21786">
                    <a:moveTo>
                      <a:pt x="70510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70510" y="21787"/>
                    </a:lnTo>
                    <a:cubicBezTo>
                      <a:pt x="76528" y="21787"/>
                      <a:pt x="81403" y="16909"/>
                      <a:pt x="81403" y="10893"/>
                    </a:cubicBezTo>
                    <a:cubicBezTo>
                      <a:pt x="81403" y="4877"/>
                      <a:pt x="76526" y="0"/>
                      <a:pt x="7051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D7C16C89-3B62-0E4B-FBD7-B4B5CAD799A1}"/>
                  </a:ext>
                </a:extLst>
              </p:cNvPr>
              <p:cNvSpPr/>
              <p:nvPr/>
            </p:nvSpPr>
            <p:spPr>
              <a:xfrm>
                <a:off x="4181764" y="5869626"/>
                <a:ext cx="338521" cy="21786"/>
              </a:xfrm>
              <a:custGeom>
                <a:avLst/>
                <a:gdLst>
                  <a:gd name="connsiteX0" fmla="*/ 10893 w 338521"/>
                  <a:gd name="connsiteY0" fmla="*/ 21787 h 21786"/>
                  <a:gd name="connsiteX1" fmla="*/ 327628 w 338521"/>
                  <a:gd name="connsiteY1" fmla="*/ 21787 h 21786"/>
                  <a:gd name="connsiteX2" fmla="*/ 338521 w 338521"/>
                  <a:gd name="connsiteY2" fmla="*/ 10893 h 21786"/>
                  <a:gd name="connsiteX3" fmla="*/ 327628 w 338521"/>
                  <a:gd name="connsiteY3" fmla="*/ 0 h 21786"/>
                  <a:gd name="connsiteX4" fmla="*/ 10893 w 338521"/>
                  <a:gd name="connsiteY4" fmla="*/ 0 h 21786"/>
                  <a:gd name="connsiteX5" fmla="*/ 0 w 338521"/>
                  <a:gd name="connsiteY5" fmla="*/ 10893 h 21786"/>
                  <a:gd name="connsiteX6" fmla="*/ 10893 w 338521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521" h="21786">
                    <a:moveTo>
                      <a:pt x="10893" y="21787"/>
                    </a:moveTo>
                    <a:lnTo>
                      <a:pt x="327628" y="21787"/>
                    </a:lnTo>
                    <a:cubicBezTo>
                      <a:pt x="333645" y="21787"/>
                      <a:pt x="338521" y="16909"/>
                      <a:pt x="338521" y="10893"/>
                    </a:cubicBezTo>
                    <a:cubicBezTo>
                      <a:pt x="338521" y="4876"/>
                      <a:pt x="333644" y="0"/>
                      <a:pt x="327628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0F33FA6-5378-868E-E138-8B4672238A72}"/>
                  </a:ext>
                </a:extLst>
              </p:cNvPr>
              <p:cNvSpPr/>
              <p:nvPr/>
            </p:nvSpPr>
            <p:spPr>
              <a:xfrm>
                <a:off x="4189450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E3DF8CA7-98BD-7FF6-97AC-B11AFA7C9B55}"/>
                  </a:ext>
                </a:extLst>
              </p:cNvPr>
              <p:cNvSpPr/>
              <p:nvPr/>
            </p:nvSpPr>
            <p:spPr>
              <a:xfrm>
                <a:off x="4241999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305FC807-028D-1E7B-C301-D5B606323A5D}"/>
                  </a:ext>
                </a:extLst>
              </p:cNvPr>
              <p:cNvSpPr/>
              <p:nvPr/>
            </p:nvSpPr>
            <p:spPr>
              <a:xfrm>
                <a:off x="4294547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1AB38A7-EB35-5A2C-BECB-EE36D73AA7A3}"/>
                  </a:ext>
                </a:extLst>
              </p:cNvPr>
              <p:cNvSpPr/>
              <p:nvPr/>
            </p:nvSpPr>
            <p:spPr>
              <a:xfrm>
                <a:off x="4181764" y="5370867"/>
                <a:ext cx="595563" cy="520523"/>
              </a:xfrm>
              <a:custGeom>
                <a:avLst/>
                <a:gdLst>
                  <a:gd name="connsiteX0" fmla="*/ 22323 w 595563"/>
                  <a:gd name="connsiteY0" fmla="*/ 21787 h 520523"/>
                  <a:gd name="connsiteX1" fmla="*/ 412618 w 595563"/>
                  <a:gd name="connsiteY1" fmla="*/ 21787 h 520523"/>
                  <a:gd name="connsiteX2" fmla="*/ 423511 w 595563"/>
                  <a:gd name="connsiteY2" fmla="*/ 10893 h 520523"/>
                  <a:gd name="connsiteX3" fmla="*/ 412618 w 595563"/>
                  <a:gd name="connsiteY3" fmla="*/ 0 h 520523"/>
                  <a:gd name="connsiteX4" fmla="*/ 22323 w 595563"/>
                  <a:gd name="connsiteY4" fmla="*/ 0 h 520523"/>
                  <a:gd name="connsiteX5" fmla="*/ 0 w 595563"/>
                  <a:gd name="connsiteY5" fmla="*/ 22323 h 520523"/>
                  <a:gd name="connsiteX6" fmla="*/ 0 w 595563"/>
                  <a:gd name="connsiteY6" fmla="*/ 140484 h 520523"/>
                  <a:gd name="connsiteX7" fmla="*/ 22323 w 595563"/>
                  <a:gd name="connsiteY7" fmla="*/ 162806 h 520523"/>
                  <a:gd name="connsiteX8" fmla="*/ 120964 w 595563"/>
                  <a:gd name="connsiteY8" fmla="*/ 162806 h 520523"/>
                  <a:gd name="connsiteX9" fmla="*/ 91840 w 595563"/>
                  <a:gd name="connsiteY9" fmla="*/ 248129 h 520523"/>
                  <a:gd name="connsiteX10" fmla="*/ 132686 w 595563"/>
                  <a:gd name="connsiteY10" fmla="*/ 346741 h 520523"/>
                  <a:gd name="connsiteX11" fmla="*/ 231297 w 595563"/>
                  <a:gd name="connsiteY11" fmla="*/ 387521 h 520523"/>
                  <a:gd name="connsiteX12" fmla="*/ 298677 w 595563"/>
                  <a:gd name="connsiteY12" fmla="*/ 370199 h 520523"/>
                  <a:gd name="connsiteX13" fmla="*/ 334195 w 595563"/>
                  <a:gd name="connsiteY13" fmla="*/ 405716 h 520523"/>
                  <a:gd name="connsiteX14" fmla="*/ 338478 w 595563"/>
                  <a:gd name="connsiteY14" fmla="*/ 434171 h 520523"/>
                  <a:gd name="connsiteX15" fmla="*/ 408523 w 595563"/>
                  <a:gd name="connsiteY15" fmla="*/ 504217 h 520523"/>
                  <a:gd name="connsiteX16" fmla="*/ 447954 w 595563"/>
                  <a:gd name="connsiteY16" fmla="*/ 520524 h 520523"/>
                  <a:gd name="connsiteX17" fmla="*/ 487383 w 595563"/>
                  <a:gd name="connsiteY17" fmla="*/ 504217 h 520523"/>
                  <a:gd name="connsiteX18" fmla="*/ 487383 w 595563"/>
                  <a:gd name="connsiteY18" fmla="*/ 425356 h 520523"/>
                  <a:gd name="connsiteX19" fmla="*/ 417337 w 595563"/>
                  <a:gd name="connsiteY19" fmla="*/ 355311 h 520523"/>
                  <a:gd name="connsiteX20" fmla="*/ 388882 w 595563"/>
                  <a:gd name="connsiteY20" fmla="*/ 351028 h 520523"/>
                  <a:gd name="connsiteX21" fmla="*/ 353388 w 595563"/>
                  <a:gd name="connsiteY21" fmla="*/ 315536 h 520523"/>
                  <a:gd name="connsiteX22" fmla="*/ 341563 w 595563"/>
                  <a:gd name="connsiteY22" fmla="*/ 162809 h 520523"/>
                  <a:gd name="connsiteX23" fmla="*/ 573239 w 595563"/>
                  <a:gd name="connsiteY23" fmla="*/ 162809 h 520523"/>
                  <a:gd name="connsiteX24" fmla="*/ 595564 w 595563"/>
                  <a:gd name="connsiteY24" fmla="*/ 140487 h 520523"/>
                  <a:gd name="connsiteX25" fmla="*/ 595564 w 595563"/>
                  <a:gd name="connsiteY25" fmla="*/ 22326 h 520523"/>
                  <a:gd name="connsiteX26" fmla="*/ 573239 w 595563"/>
                  <a:gd name="connsiteY26" fmla="*/ 3 h 520523"/>
                  <a:gd name="connsiteX27" fmla="*/ 463203 w 595563"/>
                  <a:gd name="connsiteY27" fmla="*/ 3 h 520523"/>
                  <a:gd name="connsiteX28" fmla="*/ 452309 w 595563"/>
                  <a:gd name="connsiteY28" fmla="*/ 10896 h 520523"/>
                  <a:gd name="connsiteX29" fmla="*/ 463203 w 595563"/>
                  <a:gd name="connsiteY29" fmla="*/ 21789 h 520523"/>
                  <a:gd name="connsiteX30" fmla="*/ 573239 w 595563"/>
                  <a:gd name="connsiteY30" fmla="*/ 21789 h 520523"/>
                  <a:gd name="connsiteX31" fmla="*/ 573776 w 595563"/>
                  <a:gd name="connsiteY31" fmla="*/ 22324 h 520523"/>
                  <a:gd name="connsiteX32" fmla="*/ 573776 w 595563"/>
                  <a:gd name="connsiteY32" fmla="*/ 140485 h 520523"/>
                  <a:gd name="connsiteX33" fmla="*/ 573239 w 595563"/>
                  <a:gd name="connsiteY33" fmla="*/ 141020 h 520523"/>
                  <a:gd name="connsiteX34" fmla="*/ 320564 w 595563"/>
                  <a:gd name="connsiteY34" fmla="*/ 141020 h 520523"/>
                  <a:gd name="connsiteX35" fmla="*/ 142028 w 595563"/>
                  <a:gd name="connsiteY35" fmla="*/ 141020 h 520523"/>
                  <a:gd name="connsiteX36" fmla="*/ 22323 w 595563"/>
                  <a:gd name="connsiteY36" fmla="*/ 141020 h 520523"/>
                  <a:gd name="connsiteX37" fmla="*/ 21788 w 595563"/>
                  <a:gd name="connsiteY37" fmla="*/ 140485 h 520523"/>
                  <a:gd name="connsiteX38" fmla="*/ 21788 w 595563"/>
                  <a:gd name="connsiteY38" fmla="*/ 22324 h 520523"/>
                  <a:gd name="connsiteX39" fmla="*/ 22323 w 595563"/>
                  <a:gd name="connsiteY39" fmla="*/ 21787 h 520523"/>
                  <a:gd name="connsiteX40" fmla="*/ 398486 w 595563"/>
                  <a:gd name="connsiteY40" fmla="*/ 370714 h 520523"/>
                  <a:gd name="connsiteX41" fmla="*/ 400208 w 595563"/>
                  <a:gd name="connsiteY41" fmla="*/ 370001 h 520523"/>
                  <a:gd name="connsiteX42" fmla="*/ 401930 w 595563"/>
                  <a:gd name="connsiteY42" fmla="*/ 370714 h 520523"/>
                  <a:gd name="connsiteX43" fmla="*/ 471976 w 595563"/>
                  <a:gd name="connsiteY43" fmla="*/ 440759 h 520523"/>
                  <a:gd name="connsiteX44" fmla="*/ 471976 w 595563"/>
                  <a:gd name="connsiteY44" fmla="*/ 488806 h 520523"/>
                  <a:gd name="connsiteX45" fmla="*/ 423928 w 595563"/>
                  <a:gd name="connsiteY45" fmla="*/ 488806 h 520523"/>
                  <a:gd name="connsiteX46" fmla="*/ 353883 w 595563"/>
                  <a:gd name="connsiteY46" fmla="*/ 418759 h 520523"/>
                  <a:gd name="connsiteX47" fmla="*/ 353883 w 595563"/>
                  <a:gd name="connsiteY47" fmla="*/ 415316 h 520523"/>
                  <a:gd name="connsiteX48" fmla="*/ 372715 w 595563"/>
                  <a:gd name="connsiteY48" fmla="*/ 365670 h 520523"/>
                  <a:gd name="connsiteX49" fmla="*/ 348841 w 595563"/>
                  <a:gd name="connsiteY49" fmla="*/ 389544 h 520523"/>
                  <a:gd name="connsiteX50" fmla="*/ 317223 w 595563"/>
                  <a:gd name="connsiteY50" fmla="*/ 357927 h 520523"/>
                  <a:gd name="connsiteX51" fmla="*/ 329909 w 595563"/>
                  <a:gd name="connsiteY51" fmla="*/ 346737 h 520523"/>
                  <a:gd name="connsiteX52" fmla="*/ 341100 w 595563"/>
                  <a:gd name="connsiteY52" fmla="*/ 334055 h 520523"/>
                  <a:gd name="connsiteX53" fmla="*/ 148091 w 595563"/>
                  <a:gd name="connsiteY53" fmla="*/ 164922 h 520523"/>
                  <a:gd name="connsiteX54" fmla="*/ 231297 w 595563"/>
                  <a:gd name="connsiteY54" fmla="*/ 130513 h 520523"/>
                  <a:gd name="connsiteX55" fmla="*/ 314502 w 595563"/>
                  <a:gd name="connsiteY55" fmla="*/ 164922 h 520523"/>
                  <a:gd name="connsiteX56" fmla="*/ 314502 w 595563"/>
                  <a:gd name="connsiteY56" fmla="*/ 331331 h 520523"/>
                  <a:gd name="connsiteX57" fmla="*/ 148092 w 595563"/>
                  <a:gd name="connsiteY57" fmla="*/ 331331 h 520523"/>
                  <a:gd name="connsiteX58" fmla="*/ 148091 w 595563"/>
                  <a:gd name="connsiteY58" fmla="*/ 164922 h 52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95563" h="520523">
                    <a:moveTo>
                      <a:pt x="22323" y="21787"/>
                    </a:moveTo>
                    <a:lnTo>
                      <a:pt x="412618" y="21787"/>
                    </a:lnTo>
                    <a:cubicBezTo>
                      <a:pt x="418636" y="21787"/>
                      <a:pt x="423511" y="16909"/>
                      <a:pt x="423511" y="10893"/>
                    </a:cubicBezTo>
                    <a:cubicBezTo>
                      <a:pt x="423511" y="4877"/>
                      <a:pt x="418634" y="0"/>
                      <a:pt x="412618" y="0"/>
                    </a:cubicBezTo>
                    <a:lnTo>
                      <a:pt x="22323" y="0"/>
                    </a:lnTo>
                    <a:cubicBezTo>
                      <a:pt x="10014" y="0"/>
                      <a:pt x="0" y="10014"/>
                      <a:pt x="0" y="22323"/>
                    </a:cubicBezTo>
                    <a:lnTo>
                      <a:pt x="0" y="140484"/>
                    </a:lnTo>
                    <a:cubicBezTo>
                      <a:pt x="0" y="152792"/>
                      <a:pt x="10014" y="162806"/>
                      <a:pt x="22323" y="162806"/>
                    </a:cubicBezTo>
                    <a:lnTo>
                      <a:pt x="120964" y="162806"/>
                    </a:lnTo>
                    <a:cubicBezTo>
                      <a:pt x="102078" y="187127"/>
                      <a:pt x="91840" y="216840"/>
                      <a:pt x="91840" y="248129"/>
                    </a:cubicBezTo>
                    <a:cubicBezTo>
                      <a:pt x="91840" y="285380"/>
                      <a:pt x="106347" y="320400"/>
                      <a:pt x="132686" y="346741"/>
                    </a:cubicBezTo>
                    <a:cubicBezTo>
                      <a:pt x="159873" y="373928"/>
                      <a:pt x="195585" y="387521"/>
                      <a:pt x="231297" y="387521"/>
                    </a:cubicBezTo>
                    <a:cubicBezTo>
                      <a:pt x="254546" y="387521"/>
                      <a:pt x="277780" y="381721"/>
                      <a:pt x="298677" y="370199"/>
                    </a:cubicBezTo>
                    <a:lnTo>
                      <a:pt x="334195" y="405716"/>
                    </a:lnTo>
                    <a:cubicBezTo>
                      <a:pt x="329363" y="414866"/>
                      <a:pt x="330788" y="426479"/>
                      <a:pt x="338478" y="434171"/>
                    </a:cubicBezTo>
                    <a:lnTo>
                      <a:pt x="408523" y="504217"/>
                    </a:lnTo>
                    <a:cubicBezTo>
                      <a:pt x="419394" y="515089"/>
                      <a:pt x="433674" y="520524"/>
                      <a:pt x="447954" y="520524"/>
                    </a:cubicBezTo>
                    <a:cubicBezTo>
                      <a:pt x="462233" y="520524"/>
                      <a:pt x="476513" y="515089"/>
                      <a:pt x="487383" y="504217"/>
                    </a:cubicBezTo>
                    <a:cubicBezTo>
                      <a:pt x="509123" y="482476"/>
                      <a:pt x="509123" y="447098"/>
                      <a:pt x="487383" y="425356"/>
                    </a:cubicBezTo>
                    <a:lnTo>
                      <a:pt x="417337" y="355311"/>
                    </a:lnTo>
                    <a:cubicBezTo>
                      <a:pt x="409646" y="347622"/>
                      <a:pt x="398030" y="346196"/>
                      <a:pt x="388882" y="351028"/>
                    </a:cubicBezTo>
                    <a:lnTo>
                      <a:pt x="353388" y="315536"/>
                    </a:lnTo>
                    <a:cubicBezTo>
                      <a:pt x="379853" y="267535"/>
                      <a:pt x="375902" y="207128"/>
                      <a:pt x="341563" y="162809"/>
                    </a:cubicBezTo>
                    <a:lnTo>
                      <a:pt x="573239" y="162809"/>
                    </a:lnTo>
                    <a:cubicBezTo>
                      <a:pt x="585549" y="162809"/>
                      <a:pt x="595564" y="152795"/>
                      <a:pt x="595564" y="140487"/>
                    </a:cubicBezTo>
                    <a:lnTo>
                      <a:pt x="595564" y="22326"/>
                    </a:lnTo>
                    <a:cubicBezTo>
                      <a:pt x="595564" y="10017"/>
                      <a:pt x="585549" y="3"/>
                      <a:pt x="573239" y="3"/>
                    </a:cubicBezTo>
                    <a:lnTo>
                      <a:pt x="463203" y="3"/>
                    </a:lnTo>
                    <a:cubicBezTo>
                      <a:pt x="457185" y="3"/>
                      <a:pt x="452309" y="4880"/>
                      <a:pt x="452309" y="10896"/>
                    </a:cubicBezTo>
                    <a:cubicBezTo>
                      <a:pt x="452309" y="16912"/>
                      <a:pt x="457186" y="21789"/>
                      <a:pt x="463203" y="21789"/>
                    </a:cubicBezTo>
                    <a:lnTo>
                      <a:pt x="573239" y="21789"/>
                    </a:lnTo>
                    <a:cubicBezTo>
                      <a:pt x="573534" y="21789"/>
                      <a:pt x="573776" y="22029"/>
                      <a:pt x="573776" y="22324"/>
                    </a:cubicBezTo>
                    <a:lnTo>
                      <a:pt x="573776" y="140485"/>
                    </a:lnTo>
                    <a:cubicBezTo>
                      <a:pt x="573776" y="140780"/>
                      <a:pt x="573534" y="141020"/>
                      <a:pt x="573239" y="141020"/>
                    </a:cubicBezTo>
                    <a:lnTo>
                      <a:pt x="320564" y="141020"/>
                    </a:lnTo>
                    <a:cubicBezTo>
                      <a:pt x="269038" y="98016"/>
                      <a:pt x="193557" y="98016"/>
                      <a:pt x="142028" y="141020"/>
                    </a:cubicBezTo>
                    <a:lnTo>
                      <a:pt x="22323" y="141020"/>
                    </a:lnTo>
                    <a:cubicBezTo>
                      <a:pt x="22028" y="141020"/>
                      <a:pt x="21788" y="140780"/>
                      <a:pt x="21788" y="140485"/>
                    </a:cubicBezTo>
                    <a:lnTo>
                      <a:pt x="21788" y="22324"/>
                    </a:lnTo>
                    <a:cubicBezTo>
                      <a:pt x="21788" y="22026"/>
                      <a:pt x="22028" y="21787"/>
                      <a:pt x="22323" y="21787"/>
                    </a:cubicBezTo>
                    <a:close/>
                    <a:moveTo>
                      <a:pt x="398486" y="370714"/>
                    </a:moveTo>
                    <a:cubicBezTo>
                      <a:pt x="398960" y="370239"/>
                      <a:pt x="399585" y="370001"/>
                      <a:pt x="400208" y="370001"/>
                    </a:cubicBezTo>
                    <a:cubicBezTo>
                      <a:pt x="400833" y="370001"/>
                      <a:pt x="401456" y="370239"/>
                      <a:pt x="401930" y="370714"/>
                    </a:cubicBezTo>
                    <a:lnTo>
                      <a:pt x="471976" y="440759"/>
                    </a:lnTo>
                    <a:cubicBezTo>
                      <a:pt x="485223" y="454006"/>
                      <a:pt x="485223" y="475559"/>
                      <a:pt x="471976" y="488806"/>
                    </a:cubicBezTo>
                    <a:cubicBezTo>
                      <a:pt x="458731" y="502054"/>
                      <a:pt x="437177" y="502054"/>
                      <a:pt x="423928" y="488806"/>
                    </a:cubicBezTo>
                    <a:lnTo>
                      <a:pt x="353883" y="418759"/>
                    </a:lnTo>
                    <a:cubicBezTo>
                      <a:pt x="352933" y="417810"/>
                      <a:pt x="352933" y="416265"/>
                      <a:pt x="353883" y="415316"/>
                    </a:cubicBezTo>
                    <a:close/>
                    <a:moveTo>
                      <a:pt x="372715" y="365670"/>
                    </a:moveTo>
                    <a:lnTo>
                      <a:pt x="348841" y="389544"/>
                    </a:lnTo>
                    <a:lnTo>
                      <a:pt x="317223" y="357927"/>
                    </a:lnTo>
                    <a:cubicBezTo>
                      <a:pt x="321615" y="354485"/>
                      <a:pt x="325866" y="350780"/>
                      <a:pt x="329909" y="346737"/>
                    </a:cubicBezTo>
                    <a:cubicBezTo>
                      <a:pt x="333951" y="342694"/>
                      <a:pt x="337660" y="338446"/>
                      <a:pt x="341100" y="334055"/>
                    </a:cubicBezTo>
                    <a:close/>
                    <a:moveTo>
                      <a:pt x="148091" y="164922"/>
                    </a:moveTo>
                    <a:cubicBezTo>
                      <a:pt x="171031" y="141983"/>
                      <a:pt x="201164" y="130513"/>
                      <a:pt x="231297" y="130513"/>
                    </a:cubicBezTo>
                    <a:cubicBezTo>
                      <a:pt x="261428" y="130513"/>
                      <a:pt x="291563" y="141983"/>
                      <a:pt x="314502" y="164922"/>
                    </a:cubicBezTo>
                    <a:cubicBezTo>
                      <a:pt x="360380" y="210800"/>
                      <a:pt x="360380" y="285452"/>
                      <a:pt x="314502" y="331331"/>
                    </a:cubicBezTo>
                    <a:cubicBezTo>
                      <a:pt x="268621" y="377210"/>
                      <a:pt x="193969" y="377210"/>
                      <a:pt x="148092" y="331331"/>
                    </a:cubicBezTo>
                    <a:cubicBezTo>
                      <a:pt x="102213" y="285451"/>
                      <a:pt x="102213" y="210802"/>
                      <a:pt x="148091" y="16492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0D883FA4-2BD5-305D-B835-230F388EA0A8}"/>
                  </a:ext>
                </a:extLst>
              </p:cNvPr>
              <p:cNvSpPr/>
              <p:nvPr/>
            </p:nvSpPr>
            <p:spPr>
              <a:xfrm>
                <a:off x="4316458" y="5522388"/>
                <a:ext cx="193207" cy="193209"/>
              </a:xfrm>
              <a:custGeom>
                <a:avLst/>
                <a:gdLst>
                  <a:gd name="connsiteX0" fmla="*/ 28261 w 193207"/>
                  <a:gd name="connsiteY0" fmla="*/ 164946 h 193209"/>
                  <a:gd name="connsiteX1" fmla="*/ 96604 w 193207"/>
                  <a:gd name="connsiteY1" fmla="*/ 193209 h 193209"/>
                  <a:gd name="connsiteX2" fmla="*/ 164946 w 193207"/>
                  <a:gd name="connsiteY2" fmla="*/ 164946 h 193209"/>
                  <a:gd name="connsiteX3" fmla="*/ 164946 w 193207"/>
                  <a:gd name="connsiteY3" fmla="*/ 28261 h 193209"/>
                  <a:gd name="connsiteX4" fmla="*/ 28261 w 193207"/>
                  <a:gd name="connsiteY4" fmla="*/ 28261 h 193209"/>
                  <a:gd name="connsiteX5" fmla="*/ 28261 w 193207"/>
                  <a:gd name="connsiteY5" fmla="*/ 164946 h 193209"/>
                  <a:gd name="connsiteX6" fmla="*/ 43669 w 193207"/>
                  <a:gd name="connsiteY6" fmla="*/ 43670 h 193209"/>
                  <a:gd name="connsiteX7" fmla="*/ 96604 w 193207"/>
                  <a:gd name="connsiteY7" fmla="*/ 21777 h 193209"/>
                  <a:gd name="connsiteX8" fmla="*/ 149539 w 193207"/>
                  <a:gd name="connsiteY8" fmla="*/ 43670 h 193209"/>
                  <a:gd name="connsiteX9" fmla="*/ 149539 w 193207"/>
                  <a:gd name="connsiteY9" fmla="*/ 149540 h 193209"/>
                  <a:gd name="connsiteX10" fmla="*/ 43669 w 193207"/>
                  <a:gd name="connsiteY10" fmla="*/ 149540 h 193209"/>
                  <a:gd name="connsiteX11" fmla="*/ 43669 w 193207"/>
                  <a:gd name="connsiteY11" fmla="*/ 43670 h 193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207" h="193209">
                    <a:moveTo>
                      <a:pt x="28261" y="164946"/>
                    </a:moveTo>
                    <a:cubicBezTo>
                      <a:pt x="47105" y="183788"/>
                      <a:pt x="71853" y="193209"/>
                      <a:pt x="96604" y="193209"/>
                    </a:cubicBezTo>
                    <a:cubicBezTo>
                      <a:pt x="121354" y="193209"/>
                      <a:pt x="146103" y="183788"/>
                      <a:pt x="164946" y="164946"/>
                    </a:cubicBezTo>
                    <a:cubicBezTo>
                      <a:pt x="202628" y="127263"/>
                      <a:pt x="202628" y="65946"/>
                      <a:pt x="164946" y="28261"/>
                    </a:cubicBezTo>
                    <a:cubicBezTo>
                      <a:pt x="127261" y="-9420"/>
                      <a:pt x="65948" y="-9420"/>
                      <a:pt x="28261" y="28261"/>
                    </a:cubicBezTo>
                    <a:cubicBezTo>
                      <a:pt x="-9420" y="65946"/>
                      <a:pt x="-9420" y="127263"/>
                      <a:pt x="28261" y="164946"/>
                    </a:cubicBezTo>
                    <a:close/>
                    <a:moveTo>
                      <a:pt x="43669" y="43670"/>
                    </a:moveTo>
                    <a:cubicBezTo>
                      <a:pt x="58264" y="29075"/>
                      <a:pt x="77434" y="21777"/>
                      <a:pt x="96604" y="21777"/>
                    </a:cubicBezTo>
                    <a:cubicBezTo>
                      <a:pt x="115774" y="21777"/>
                      <a:pt x="134944" y="29075"/>
                      <a:pt x="149539" y="43670"/>
                    </a:cubicBezTo>
                    <a:cubicBezTo>
                      <a:pt x="178728" y="72859"/>
                      <a:pt x="178728" y="120352"/>
                      <a:pt x="149539" y="149540"/>
                    </a:cubicBezTo>
                    <a:cubicBezTo>
                      <a:pt x="120350" y="178729"/>
                      <a:pt x="72857" y="178729"/>
                      <a:pt x="43669" y="149540"/>
                    </a:cubicBezTo>
                    <a:cubicBezTo>
                      <a:pt x="14480" y="120352"/>
                      <a:pt x="14480" y="72859"/>
                      <a:pt x="43669" y="436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箭头: 下弧形 7">
              <a:extLst>
                <a:ext uri="{FF2B5EF4-FFF2-40B4-BE49-F238E27FC236}">
                  <a16:creationId xmlns:a16="http://schemas.microsoft.com/office/drawing/2014/main" id="{9D24FA44-CC12-2854-B213-3D6B42CC8C2D}"/>
                </a:ext>
              </a:extLst>
            </p:cNvPr>
            <p:cNvSpPr>
              <a:spLocks/>
            </p:cNvSpPr>
            <p:nvPr/>
          </p:nvSpPr>
          <p:spPr>
            <a:xfrm>
              <a:off x="2229304" y="3885283"/>
              <a:ext cx="197441" cy="175873"/>
            </a:xfrm>
            <a:custGeom>
              <a:avLst/>
              <a:gdLst>
                <a:gd name="connsiteX0" fmla="*/ 784743 w 902248"/>
                <a:gd name="connsiteY0" fmla="*/ 0 h 470022"/>
                <a:gd name="connsiteX1" fmla="*/ 890721 w 902248"/>
                <a:gd name="connsiteY1" fmla="*/ 117506 h 470022"/>
                <a:gd name="connsiteX2" fmla="*/ 831969 w 902248"/>
                <a:gd name="connsiteY2" fmla="*/ 117506 h 470022"/>
                <a:gd name="connsiteX3" fmla="*/ 421748 w 902248"/>
                <a:gd name="connsiteY3" fmla="*/ 463825 h 470022"/>
                <a:gd name="connsiteX4" fmla="*/ 714464 w 902248"/>
                <a:gd name="connsiteY4" fmla="*/ 117506 h 470022"/>
                <a:gd name="connsiteX5" fmla="*/ 655710 w 902248"/>
                <a:gd name="connsiteY5" fmla="*/ 117506 h 470022"/>
                <a:gd name="connsiteX6" fmla="*/ 784743 w 902248"/>
                <a:gd name="connsiteY6" fmla="*/ 0 h 470022"/>
                <a:gd name="connsiteX0" fmla="*/ 362995 w 902248"/>
                <a:gd name="connsiteY0" fmla="*/ 470022 h 470022"/>
                <a:gd name="connsiteX1" fmla="*/ 0 w 902248"/>
                <a:gd name="connsiteY1" fmla="*/ 0 h 470022"/>
                <a:gd name="connsiteX2" fmla="*/ 117506 w 902248"/>
                <a:gd name="connsiteY2" fmla="*/ 0 h 470022"/>
                <a:gd name="connsiteX3" fmla="*/ 480501 w 902248"/>
                <a:gd name="connsiteY3" fmla="*/ 470022 h 470022"/>
                <a:gd name="connsiteX4" fmla="*/ 362995 w 902248"/>
                <a:gd name="connsiteY4" fmla="*/ 470022 h 470022"/>
                <a:gd name="connsiteX0" fmla="*/ 421748 w 902248"/>
                <a:gd name="connsiteY0" fmla="*/ 463825 h 470022"/>
                <a:gd name="connsiteX1" fmla="*/ 714464 w 902248"/>
                <a:gd name="connsiteY1" fmla="*/ 117506 h 470022"/>
                <a:gd name="connsiteX2" fmla="*/ 655710 w 902248"/>
                <a:gd name="connsiteY2" fmla="*/ 117506 h 470022"/>
                <a:gd name="connsiteX3" fmla="*/ 784743 w 902248"/>
                <a:gd name="connsiteY3" fmla="*/ 0 h 470022"/>
                <a:gd name="connsiteX4" fmla="*/ 890721 w 902248"/>
                <a:gd name="connsiteY4" fmla="*/ 117506 h 470022"/>
                <a:gd name="connsiteX5" fmla="*/ 831969 w 902248"/>
                <a:gd name="connsiteY5" fmla="*/ 117506 h 470022"/>
                <a:gd name="connsiteX6" fmla="*/ 480501 w 902248"/>
                <a:gd name="connsiteY6" fmla="*/ 470022 h 470022"/>
                <a:gd name="connsiteX7" fmla="*/ 362995 w 902248"/>
                <a:gd name="connsiteY7" fmla="*/ 470022 h 470022"/>
                <a:gd name="connsiteX8" fmla="*/ 0 w 902248"/>
                <a:gd name="connsiteY8" fmla="*/ 0 h 470022"/>
                <a:gd name="connsiteX9" fmla="*/ 117506 w 902248"/>
                <a:gd name="connsiteY9" fmla="*/ 0 h 470022"/>
                <a:gd name="connsiteX10" fmla="*/ 480501 w 902248"/>
                <a:gd name="connsiteY10" fmla="*/ 470022 h 470022"/>
                <a:gd name="connsiteX0" fmla="*/ 784743 w 890721"/>
                <a:gd name="connsiteY0" fmla="*/ 0 h 470077"/>
                <a:gd name="connsiteX1" fmla="*/ 890721 w 890721"/>
                <a:gd name="connsiteY1" fmla="*/ 117506 h 470077"/>
                <a:gd name="connsiteX2" fmla="*/ 831969 w 890721"/>
                <a:gd name="connsiteY2" fmla="*/ 117506 h 470077"/>
                <a:gd name="connsiteX3" fmla="*/ 421748 w 890721"/>
                <a:gd name="connsiteY3" fmla="*/ 463825 h 470077"/>
                <a:gd name="connsiteX4" fmla="*/ 714464 w 890721"/>
                <a:gd name="connsiteY4" fmla="*/ 117506 h 470077"/>
                <a:gd name="connsiteX5" fmla="*/ 655710 w 890721"/>
                <a:gd name="connsiteY5" fmla="*/ 117506 h 470077"/>
                <a:gd name="connsiteX6" fmla="*/ 784743 w 890721"/>
                <a:gd name="connsiteY6" fmla="*/ 0 h 470077"/>
                <a:gd name="connsiteX0" fmla="*/ 362995 w 890721"/>
                <a:gd name="connsiteY0" fmla="*/ 470022 h 470077"/>
                <a:gd name="connsiteX1" fmla="*/ 0 w 890721"/>
                <a:gd name="connsiteY1" fmla="*/ 0 h 470077"/>
                <a:gd name="connsiteX2" fmla="*/ 117506 w 890721"/>
                <a:gd name="connsiteY2" fmla="*/ 0 h 470077"/>
                <a:gd name="connsiteX3" fmla="*/ 480501 w 890721"/>
                <a:gd name="connsiteY3" fmla="*/ 470022 h 470077"/>
                <a:gd name="connsiteX4" fmla="*/ 362995 w 890721"/>
                <a:gd name="connsiteY4" fmla="*/ 470022 h 470077"/>
                <a:gd name="connsiteX0" fmla="*/ 421748 w 890721"/>
                <a:gd name="connsiteY0" fmla="*/ 463825 h 470077"/>
                <a:gd name="connsiteX1" fmla="*/ 714464 w 890721"/>
                <a:gd name="connsiteY1" fmla="*/ 117506 h 470077"/>
                <a:gd name="connsiteX2" fmla="*/ 655710 w 890721"/>
                <a:gd name="connsiteY2" fmla="*/ 117506 h 470077"/>
                <a:gd name="connsiteX3" fmla="*/ 784743 w 890721"/>
                <a:gd name="connsiteY3" fmla="*/ 0 h 470077"/>
                <a:gd name="connsiteX4" fmla="*/ 890721 w 890721"/>
                <a:gd name="connsiteY4" fmla="*/ 117506 h 470077"/>
                <a:gd name="connsiteX5" fmla="*/ 831969 w 890721"/>
                <a:gd name="connsiteY5" fmla="*/ 117506 h 470077"/>
                <a:gd name="connsiteX6" fmla="*/ 480501 w 890721"/>
                <a:gd name="connsiteY6" fmla="*/ 470022 h 470077"/>
                <a:gd name="connsiteX7" fmla="*/ 362995 w 890721"/>
                <a:gd name="connsiteY7" fmla="*/ 470022 h 470077"/>
                <a:gd name="connsiteX8" fmla="*/ 117506 w 890721"/>
                <a:gd name="connsiteY8" fmla="*/ 0 h 470077"/>
                <a:gd name="connsiteX9" fmla="*/ 480501 w 890721"/>
                <a:gd name="connsiteY9" fmla="*/ 470022 h 470077"/>
                <a:gd name="connsiteX0" fmla="*/ 784743 w 890721"/>
                <a:gd name="connsiteY0" fmla="*/ 0 h 470077"/>
                <a:gd name="connsiteX1" fmla="*/ 890721 w 890721"/>
                <a:gd name="connsiteY1" fmla="*/ 117506 h 470077"/>
                <a:gd name="connsiteX2" fmla="*/ 831969 w 890721"/>
                <a:gd name="connsiteY2" fmla="*/ 117506 h 470077"/>
                <a:gd name="connsiteX3" fmla="*/ 421748 w 890721"/>
                <a:gd name="connsiteY3" fmla="*/ 463825 h 470077"/>
                <a:gd name="connsiteX4" fmla="*/ 714464 w 890721"/>
                <a:gd name="connsiteY4" fmla="*/ 117506 h 470077"/>
                <a:gd name="connsiteX5" fmla="*/ 655710 w 890721"/>
                <a:gd name="connsiteY5" fmla="*/ 117506 h 470077"/>
                <a:gd name="connsiteX6" fmla="*/ 784743 w 890721"/>
                <a:gd name="connsiteY6" fmla="*/ 0 h 470077"/>
                <a:gd name="connsiteX0" fmla="*/ 362995 w 890721"/>
                <a:gd name="connsiteY0" fmla="*/ 470022 h 470077"/>
                <a:gd name="connsiteX1" fmla="*/ 0 w 890721"/>
                <a:gd name="connsiteY1" fmla="*/ 0 h 470077"/>
                <a:gd name="connsiteX2" fmla="*/ 117506 w 890721"/>
                <a:gd name="connsiteY2" fmla="*/ 0 h 470077"/>
                <a:gd name="connsiteX3" fmla="*/ 480501 w 890721"/>
                <a:gd name="connsiteY3" fmla="*/ 470022 h 470077"/>
                <a:gd name="connsiteX4" fmla="*/ 362995 w 890721"/>
                <a:gd name="connsiteY4" fmla="*/ 470022 h 470077"/>
                <a:gd name="connsiteX0" fmla="*/ 421748 w 890721"/>
                <a:gd name="connsiteY0" fmla="*/ 463825 h 470077"/>
                <a:gd name="connsiteX1" fmla="*/ 714464 w 890721"/>
                <a:gd name="connsiteY1" fmla="*/ 117506 h 470077"/>
                <a:gd name="connsiteX2" fmla="*/ 655710 w 890721"/>
                <a:gd name="connsiteY2" fmla="*/ 117506 h 470077"/>
                <a:gd name="connsiteX3" fmla="*/ 784743 w 890721"/>
                <a:gd name="connsiteY3" fmla="*/ 0 h 470077"/>
                <a:gd name="connsiteX4" fmla="*/ 890721 w 890721"/>
                <a:gd name="connsiteY4" fmla="*/ 117506 h 470077"/>
                <a:gd name="connsiteX5" fmla="*/ 831969 w 890721"/>
                <a:gd name="connsiteY5" fmla="*/ 117506 h 470077"/>
                <a:gd name="connsiteX6" fmla="*/ 480501 w 890721"/>
                <a:gd name="connsiteY6" fmla="*/ 470022 h 470077"/>
                <a:gd name="connsiteX7" fmla="*/ 362995 w 890721"/>
                <a:gd name="connsiteY7" fmla="*/ 470022 h 470077"/>
                <a:gd name="connsiteX8" fmla="*/ 480501 w 890721"/>
                <a:gd name="connsiteY8" fmla="*/ 470022 h 470077"/>
                <a:gd name="connsiteX0" fmla="*/ 668553 w 774531"/>
                <a:gd name="connsiteY0" fmla="*/ 0 h 470077"/>
                <a:gd name="connsiteX1" fmla="*/ 774531 w 774531"/>
                <a:gd name="connsiteY1" fmla="*/ 117506 h 470077"/>
                <a:gd name="connsiteX2" fmla="*/ 715779 w 774531"/>
                <a:gd name="connsiteY2" fmla="*/ 117506 h 470077"/>
                <a:gd name="connsiteX3" fmla="*/ 305558 w 774531"/>
                <a:gd name="connsiteY3" fmla="*/ 463825 h 470077"/>
                <a:gd name="connsiteX4" fmla="*/ 598274 w 774531"/>
                <a:gd name="connsiteY4" fmla="*/ 117506 h 470077"/>
                <a:gd name="connsiteX5" fmla="*/ 539520 w 774531"/>
                <a:gd name="connsiteY5" fmla="*/ 117506 h 470077"/>
                <a:gd name="connsiteX6" fmla="*/ 668553 w 774531"/>
                <a:gd name="connsiteY6" fmla="*/ 0 h 470077"/>
                <a:gd name="connsiteX0" fmla="*/ 246805 w 774531"/>
                <a:gd name="connsiteY0" fmla="*/ 470022 h 470077"/>
                <a:gd name="connsiteX1" fmla="*/ 1316 w 774531"/>
                <a:gd name="connsiteY1" fmla="*/ 0 h 470077"/>
                <a:gd name="connsiteX2" fmla="*/ 364311 w 774531"/>
                <a:gd name="connsiteY2" fmla="*/ 470022 h 470077"/>
                <a:gd name="connsiteX3" fmla="*/ 246805 w 774531"/>
                <a:gd name="connsiteY3" fmla="*/ 470022 h 470077"/>
                <a:gd name="connsiteX0" fmla="*/ 305558 w 774531"/>
                <a:gd name="connsiteY0" fmla="*/ 463825 h 470077"/>
                <a:gd name="connsiteX1" fmla="*/ 598274 w 774531"/>
                <a:gd name="connsiteY1" fmla="*/ 117506 h 470077"/>
                <a:gd name="connsiteX2" fmla="*/ 539520 w 774531"/>
                <a:gd name="connsiteY2" fmla="*/ 117506 h 470077"/>
                <a:gd name="connsiteX3" fmla="*/ 668553 w 774531"/>
                <a:gd name="connsiteY3" fmla="*/ 0 h 470077"/>
                <a:gd name="connsiteX4" fmla="*/ 774531 w 774531"/>
                <a:gd name="connsiteY4" fmla="*/ 117506 h 470077"/>
                <a:gd name="connsiteX5" fmla="*/ 715779 w 774531"/>
                <a:gd name="connsiteY5" fmla="*/ 117506 h 470077"/>
                <a:gd name="connsiteX6" fmla="*/ 364311 w 774531"/>
                <a:gd name="connsiteY6" fmla="*/ 470022 h 470077"/>
                <a:gd name="connsiteX7" fmla="*/ 246805 w 774531"/>
                <a:gd name="connsiteY7" fmla="*/ 470022 h 470077"/>
                <a:gd name="connsiteX8" fmla="*/ 364311 w 774531"/>
                <a:gd name="connsiteY8" fmla="*/ 470022 h 470077"/>
                <a:gd name="connsiteX0" fmla="*/ 421748 w 527726"/>
                <a:gd name="connsiteY0" fmla="*/ 0 h 470077"/>
                <a:gd name="connsiteX1" fmla="*/ 527726 w 527726"/>
                <a:gd name="connsiteY1" fmla="*/ 117506 h 470077"/>
                <a:gd name="connsiteX2" fmla="*/ 468974 w 527726"/>
                <a:gd name="connsiteY2" fmla="*/ 117506 h 470077"/>
                <a:gd name="connsiteX3" fmla="*/ 58753 w 527726"/>
                <a:gd name="connsiteY3" fmla="*/ 463825 h 470077"/>
                <a:gd name="connsiteX4" fmla="*/ 351469 w 527726"/>
                <a:gd name="connsiteY4" fmla="*/ 117506 h 470077"/>
                <a:gd name="connsiteX5" fmla="*/ 292715 w 527726"/>
                <a:gd name="connsiteY5" fmla="*/ 117506 h 470077"/>
                <a:gd name="connsiteX6" fmla="*/ 421748 w 527726"/>
                <a:gd name="connsiteY6" fmla="*/ 0 h 470077"/>
                <a:gd name="connsiteX0" fmla="*/ 0 w 527726"/>
                <a:gd name="connsiteY0" fmla="*/ 470022 h 470077"/>
                <a:gd name="connsiteX1" fmla="*/ 117506 w 527726"/>
                <a:gd name="connsiteY1" fmla="*/ 470022 h 470077"/>
                <a:gd name="connsiteX2" fmla="*/ 0 w 527726"/>
                <a:gd name="connsiteY2" fmla="*/ 470022 h 470077"/>
                <a:gd name="connsiteX0" fmla="*/ 58753 w 527726"/>
                <a:gd name="connsiteY0" fmla="*/ 463825 h 470077"/>
                <a:gd name="connsiteX1" fmla="*/ 351469 w 527726"/>
                <a:gd name="connsiteY1" fmla="*/ 117506 h 470077"/>
                <a:gd name="connsiteX2" fmla="*/ 292715 w 527726"/>
                <a:gd name="connsiteY2" fmla="*/ 117506 h 470077"/>
                <a:gd name="connsiteX3" fmla="*/ 421748 w 527726"/>
                <a:gd name="connsiteY3" fmla="*/ 0 h 470077"/>
                <a:gd name="connsiteX4" fmla="*/ 527726 w 527726"/>
                <a:gd name="connsiteY4" fmla="*/ 117506 h 470077"/>
                <a:gd name="connsiteX5" fmla="*/ 468974 w 527726"/>
                <a:gd name="connsiteY5" fmla="*/ 117506 h 470077"/>
                <a:gd name="connsiteX6" fmla="*/ 117506 w 527726"/>
                <a:gd name="connsiteY6" fmla="*/ 470022 h 470077"/>
                <a:gd name="connsiteX7" fmla="*/ 0 w 527726"/>
                <a:gd name="connsiteY7" fmla="*/ 470022 h 470077"/>
                <a:gd name="connsiteX8" fmla="*/ 117506 w 527726"/>
                <a:gd name="connsiteY8" fmla="*/ 470022 h 470077"/>
                <a:gd name="connsiteX0" fmla="*/ 421748 w 527726"/>
                <a:gd name="connsiteY0" fmla="*/ 0 h 470077"/>
                <a:gd name="connsiteX1" fmla="*/ 527726 w 527726"/>
                <a:gd name="connsiteY1" fmla="*/ 117506 h 470077"/>
                <a:gd name="connsiteX2" fmla="*/ 468974 w 527726"/>
                <a:gd name="connsiteY2" fmla="*/ 117506 h 470077"/>
                <a:gd name="connsiteX3" fmla="*/ 58753 w 527726"/>
                <a:gd name="connsiteY3" fmla="*/ 463825 h 470077"/>
                <a:gd name="connsiteX4" fmla="*/ 351469 w 527726"/>
                <a:gd name="connsiteY4" fmla="*/ 117506 h 470077"/>
                <a:gd name="connsiteX5" fmla="*/ 292715 w 527726"/>
                <a:gd name="connsiteY5" fmla="*/ 117506 h 470077"/>
                <a:gd name="connsiteX6" fmla="*/ 421748 w 527726"/>
                <a:gd name="connsiteY6" fmla="*/ 0 h 470077"/>
                <a:gd name="connsiteX0" fmla="*/ 0 w 527726"/>
                <a:gd name="connsiteY0" fmla="*/ 470022 h 470077"/>
                <a:gd name="connsiteX1" fmla="*/ 117506 w 527726"/>
                <a:gd name="connsiteY1" fmla="*/ 470022 h 470077"/>
                <a:gd name="connsiteX2" fmla="*/ 0 w 527726"/>
                <a:gd name="connsiteY2" fmla="*/ 470022 h 470077"/>
                <a:gd name="connsiteX0" fmla="*/ 58753 w 527726"/>
                <a:gd name="connsiteY0" fmla="*/ 463825 h 470077"/>
                <a:gd name="connsiteX1" fmla="*/ 351469 w 527726"/>
                <a:gd name="connsiteY1" fmla="*/ 117506 h 470077"/>
                <a:gd name="connsiteX2" fmla="*/ 292715 w 527726"/>
                <a:gd name="connsiteY2" fmla="*/ 117506 h 470077"/>
                <a:gd name="connsiteX3" fmla="*/ 421748 w 527726"/>
                <a:gd name="connsiteY3" fmla="*/ 0 h 470077"/>
                <a:gd name="connsiteX4" fmla="*/ 527726 w 527726"/>
                <a:gd name="connsiteY4" fmla="*/ 117506 h 470077"/>
                <a:gd name="connsiteX5" fmla="*/ 468974 w 527726"/>
                <a:gd name="connsiteY5" fmla="*/ 117506 h 470077"/>
                <a:gd name="connsiteX6" fmla="*/ 117506 w 527726"/>
                <a:gd name="connsiteY6" fmla="*/ 470022 h 470077"/>
                <a:gd name="connsiteX7" fmla="*/ 117506 w 527726"/>
                <a:gd name="connsiteY7" fmla="*/ 470022 h 47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726" h="470077" stroke="0" extrusionOk="0">
                  <a:moveTo>
                    <a:pt x="421748" y="0"/>
                  </a:moveTo>
                  <a:lnTo>
                    <a:pt x="527726" y="117506"/>
                  </a:lnTo>
                  <a:lnTo>
                    <a:pt x="468974" y="117506"/>
                  </a:lnTo>
                  <a:cubicBezTo>
                    <a:pt x="422019" y="352980"/>
                    <a:pt x="244095" y="503188"/>
                    <a:pt x="58753" y="463825"/>
                  </a:cubicBezTo>
                  <a:cubicBezTo>
                    <a:pt x="200699" y="433679"/>
                    <a:pt x="315508" y="297846"/>
                    <a:pt x="351469" y="117506"/>
                  </a:cubicBezTo>
                  <a:lnTo>
                    <a:pt x="292715" y="117506"/>
                  </a:lnTo>
                  <a:lnTo>
                    <a:pt x="421748" y="0"/>
                  </a:lnTo>
                  <a:close/>
                </a:path>
                <a:path w="527726" h="470077" fill="darkenLess" stroke="0" extrusionOk="0">
                  <a:moveTo>
                    <a:pt x="0" y="470022"/>
                  </a:moveTo>
                  <a:lnTo>
                    <a:pt x="117506" y="470022"/>
                  </a:lnTo>
                  <a:lnTo>
                    <a:pt x="0" y="470022"/>
                  </a:lnTo>
                  <a:close/>
                </a:path>
                <a:path w="527726" h="470077" fill="none" extrusionOk="0">
                  <a:moveTo>
                    <a:pt x="58753" y="463825"/>
                  </a:moveTo>
                  <a:cubicBezTo>
                    <a:pt x="200699" y="433679"/>
                    <a:pt x="315508" y="297846"/>
                    <a:pt x="351469" y="117506"/>
                  </a:cubicBezTo>
                  <a:lnTo>
                    <a:pt x="292715" y="117506"/>
                  </a:lnTo>
                  <a:lnTo>
                    <a:pt x="421748" y="0"/>
                  </a:lnTo>
                  <a:lnTo>
                    <a:pt x="527726" y="117506"/>
                  </a:lnTo>
                  <a:lnTo>
                    <a:pt x="468974" y="117506"/>
                  </a:lnTo>
                  <a:cubicBezTo>
                    <a:pt x="427593" y="325029"/>
                    <a:pt x="283031" y="470022"/>
                    <a:pt x="117506" y="470022"/>
                  </a:cubicBezTo>
                  <a:lnTo>
                    <a:pt x="117506" y="470022"/>
                  </a:ln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0000"/>
                    <a:lumOff val="30000"/>
                    <a:alpha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F8E0031-335F-C348-F989-408FF54FD4E4}"/>
              </a:ext>
            </a:extLst>
          </p:cNvPr>
          <p:cNvGrpSpPr/>
          <p:nvPr/>
        </p:nvGrpSpPr>
        <p:grpSpPr>
          <a:xfrm>
            <a:off x="3089850" y="1682750"/>
            <a:ext cx="1701888" cy="2886075"/>
            <a:chOff x="3089850" y="1682750"/>
            <a:chExt cx="1701888" cy="2886075"/>
          </a:xfrm>
        </p:grpSpPr>
        <p:sp>
          <p:nvSpPr>
            <p:cNvPr id="19" name="矩形 35">
              <a:extLst>
                <a:ext uri="{FF2B5EF4-FFF2-40B4-BE49-F238E27FC236}">
                  <a16:creationId xmlns:a16="http://schemas.microsoft.com/office/drawing/2014/main" id="{383C3C7C-C6F2-5B52-28FE-B13FC2DB4A02}"/>
                </a:ext>
              </a:extLst>
            </p:cNvPr>
            <p:cNvSpPr>
              <a:spLocks/>
            </p:cNvSpPr>
            <p:nvPr/>
          </p:nvSpPr>
          <p:spPr>
            <a:xfrm flipH="1">
              <a:off x="3089850" y="1682750"/>
              <a:ext cx="1701888" cy="2886075"/>
            </a:xfrm>
            <a:custGeom>
              <a:avLst/>
              <a:gdLst>
                <a:gd name="connsiteX0" fmla="*/ 0 w 1689096"/>
                <a:gd name="connsiteY0" fmla="*/ 0 h 2635250"/>
                <a:gd name="connsiteX1" fmla="*/ 1689096 w 1689096"/>
                <a:gd name="connsiteY1" fmla="*/ 0 h 2635250"/>
                <a:gd name="connsiteX2" fmla="*/ 1689096 w 1689096"/>
                <a:gd name="connsiteY2" fmla="*/ 2635250 h 2635250"/>
                <a:gd name="connsiteX3" fmla="*/ 0 w 1689096"/>
                <a:gd name="connsiteY3" fmla="*/ 2635250 h 2635250"/>
                <a:gd name="connsiteX4" fmla="*/ 0 w 1689096"/>
                <a:gd name="connsiteY4" fmla="*/ 0 h 2635250"/>
                <a:gd name="connsiteX0" fmla="*/ 0 w 1701796"/>
                <a:gd name="connsiteY0" fmla="*/ 0 h 2635250"/>
                <a:gd name="connsiteX1" fmla="*/ 1701796 w 1701796"/>
                <a:gd name="connsiteY1" fmla="*/ 269875 h 2635250"/>
                <a:gd name="connsiteX2" fmla="*/ 1689096 w 1701796"/>
                <a:gd name="connsiteY2" fmla="*/ 2635250 h 2635250"/>
                <a:gd name="connsiteX3" fmla="*/ 0 w 1701796"/>
                <a:gd name="connsiteY3" fmla="*/ 2635250 h 2635250"/>
                <a:gd name="connsiteX4" fmla="*/ 0 w 1701796"/>
                <a:gd name="connsiteY4" fmla="*/ 0 h 2635250"/>
                <a:gd name="connsiteX0" fmla="*/ 0 w 1701796"/>
                <a:gd name="connsiteY0" fmla="*/ 0 h 2638425"/>
                <a:gd name="connsiteX1" fmla="*/ 1701796 w 1701796"/>
                <a:gd name="connsiteY1" fmla="*/ 269875 h 2638425"/>
                <a:gd name="connsiteX2" fmla="*/ 1698621 w 1701796"/>
                <a:gd name="connsiteY2" fmla="*/ 2638425 h 2638425"/>
                <a:gd name="connsiteX3" fmla="*/ 0 w 1701796"/>
                <a:gd name="connsiteY3" fmla="*/ 2635250 h 2638425"/>
                <a:gd name="connsiteX4" fmla="*/ 0 w 1701796"/>
                <a:gd name="connsiteY4" fmla="*/ 0 h 2638425"/>
                <a:gd name="connsiteX0" fmla="*/ 3175 w 1704971"/>
                <a:gd name="connsiteY0" fmla="*/ 0 h 2886075"/>
                <a:gd name="connsiteX1" fmla="*/ 1704971 w 1704971"/>
                <a:gd name="connsiteY1" fmla="*/ 269875 h 2886075"/>
                <a:gd name="connsiteX2" fmla="*/ 1701796 w 1704971"/>
                <a:gd name="connsiteY2" fmla="*/ 2638425 h 2886075"/>
                <a:gd name="connsiteX3" fmla="*/ 0 w 1704971"/>
                <a:gd name="connsiteY3" fmla="*/ 2886075 h 2886075"/>
                <a:gd name="connsiteX4" fmla="*/ 3175 w 1704971"/>
                <a:gd name="connsiteY4" fmla="*/ 0 h 2886075"/>
                <a:gd name="connsiteX0" fmla="*/ 92 w 1701888"/>
                <a:gd name="connsiteY0" fmla="*/ 0 h 2886075"/>
                <a:gd name="connsiteX1" fmla="*/ 1701888 w 1701888"/>
                <a:gd name="connsiteY1" fmla="*/ 269875 h 2886075"/>
                <a:gd name="connsiteX2" fmla="*/ 1698713 w 1701888"/>
                <a:gd name="connsiteY2" fmla="*/ 2638425 h 2886075"/>
                <a:gd name="connsiteX3" fmla="*/ 6442 w 1701888"/>
                <a:gd name="connsiteY3" fmla="*/ 2886075 h 2886075"/>
                <a:gd name="connsiteX4" fmla="*/ 92 w 1701888"/>
                <a:gd name="connsiteY4" fmla="*/ 0 h 288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1888" h="2886075">
                  <a:moveTo>
                    <a:pt x="92" y="0"/>
                  </a:moveTo>
                  <a:lnTo>
                    <a:pt x="1701888" y="269875"/>
                  </a:lnTo>
                  <a:cubicBezTo>
                    <a:pt x="1697655" y="1058333"/>
                    <a:pt x="1702946" y="1849967"/>
                    <a:pt x="1698713" y="2638425"/>
                  </a:cubicBezTo>
                  <a:lnTo>
                    <a:pt x="6442" y="2886075"/>
                  </a:lnTo>
                  <a:cubicBezTo>
                    <a:pt x="7500" y="1924050"/>
                    <a:pt x="-966" y="962025"/>
                    <a:pt x="92" y="0"/>
                  </a:cubicBezTo>
                  <a:close/>
                </a:path>
              </a:pathLst>
            </a:custGeom>
            <a:gradFill>
              <a:gsLst>
                <a:gs pos="43000">
                  <a:schemeClr val="bg1">
                    <a:lumMod val="0"/>
                    <a:lumOff val="100000"/>
                  </a:schemeClr>
                </a:gs>
                <a:gs pos="100000">
                  <a:schemeClr val="accent1">
                    <a:lumMod val="6000"/>
                    <a:lumOff val="94000"/>
                  </a:schemeClr>
                </a:gs>
              </a:gsLst>
              <a:lin ang="16200000" scaled="1"/>
            </a:gradFill>
            <a:ln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  <a:scene3d>
              <a:camera prst="orthographicFront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8D86129-C06B-4215-4D4B-6F373AB07A99}"/>
                </a:ext>
              </a:extLst>
            </p:cNvPr>
            <p:cNvSpPr txBox="1">
              <a:spLocks/>
            </p:cNvSpPr>
            <p:nvPr/>
          </p:nvSpPr>
          <p:spPr>
            <a:xfrm>
              <a:off x="3444319" y="2849236"/>
              <a:ext cx="856004" cy="615553"/>
            </a:xfrm>
            <a:prstGeom prst="rect">
              <a:avLst/>
            </a:prstGeom>
            <a:noFill/>
            <a:scene3d>
              <a:camera prst="perspectiveLeft">
                <a:rot lat="0" lon="1500000" rev="0"/>
              </a:camera>
              <a:lightRig rig="contrasting" dir="t"/>
            </a:scene3d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4000" dirty="0">
                  <a:gradFill>
                    <a:gsLst>
                      <a:gs pos="50000">
                        <a:schemeClr val="accent1">
                          <a:lumMod val="89000"/>
                          <a:lumOff val="11000"/>
                        </a:schemeClr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zh-CN" altLang="en-US" sz="4000" dirty="0">
                <a:gradFill>
                  <a:gsLst>
                    <a:gs pos="50000">
                      <a:schemeClr val="accent1">
                        <a:lumMod val="89000"/>
                        <a:lumOff val="11000"/>
                      </a:schemeClr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ADDED2A-4387-618C-910E-DC250A515F33}"/>
                </a:ext>
              </a:extLst>
            </p:cNvPr>
            <p:cNvSpPr txBox="1">
              <a:spLocks/>
            </p:cNvSpPr>
            <p:nvPr/>
          </p:nvSpPr>
          <p:spPr>
            <a:xfrm>
              <a:off x="3201444" y="3596079"/>
              <a:ext cx="1341755" cy="542200"/>
            </a:xfrm>
            <a:prstGeom prst="rect">
              <a:avLst/>
            </a:prstGeom>
            <a:noFill/>
            <a:scene3d>
              <a:camera prst="perspectiveLeft">
                <a:rot lat="0" lon="1500000" rev="0"/>
              </a:camera>
              <a:lightRig rig="contrasting" dir="t"/>
            </a:scene3d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目标物种的个体数量增加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97BD0CC-1061-9DC6-C4E0-6D60211D39B9}"/>
                </a:ext>
              </a:extLst>
            </p:cNvPr>
            <p:cNvSpPr txBox="1">
              <a:spLocks/>
            </p:cNvSpPr>
            <p:nvPr/>
          </p:nvSpPr>
          <p:spPr>
            <a:xfrm>
              <a:off x="4373562" y="3151292"/>
              <a:ext cx="205184" cy="246221"/>
            </a:xfrm>
            <a:prstGeom prst="rect">
              <a:avLst/>
            </a:prstGeom>
            <a:noFill/>
            <a:scene3d>
              <a:camera prst="perspectiveLeft">
                <a:rot lat="0" lon="1500000" rev="0"/>
              </a:camera>
              <a:lightRig rig="contrasting" dir="t"/>
            </a:scene3d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种</a:t>
              </a:r>
              <a:endPara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E23B7BB5-292B-35BA-24C7-FE5059847DE2}"/>
                </a:ext>
              </a:extLst>
            </p:cNvPr>
            <p:cNvSpPr>
              <a:spLocks/>
            </p:cNvSpPr>
            <p:nvPr/>
          </p:nvSpPr>
          <p:spPr>
            <a:xfrm flipH="1">
              <a:off x="3602480" y="2117475"/>
              <a:ext cx="701753" cy="70175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perspectiveLeft">
                <a:rot lat="0" lon="1500000" rev="0"/>
              </a:camera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0" name="图形 58">
              <a:extLst>
                <a:ext uri="{FF2B5EF4-FFF2-40B4-BE49-F238E27FC236}">
                  <a16:creationId xmlns:a16="http://schemas.microsoft.com/office/drawing/2014/main" id="{9126F3BC-15DA-1CAC-4F8B-36A36EE188AE}"/>
                </a:ext>
              </a:extLst>
            </p:cNvPr>
            <p:cNvGrpSpPr/>
            <p:nvPr/>
          </p:nvGrpSpPr>
          <p:grpSpPr>
            <a:xfrm>
              <a:off x="3731832" y="2259001"/>
              <a:ext cx="417922" cy="417926"/>
              <a:chOff x="9495804" y="3057080"/>
              <a:chExt cx="743841" cy="743848"/>
            </a:xfrm>
            <a:solidFill>
              <a:schemeClr val="bg1"/>
            </a:solidFill>
            <a:scene3d>
              <a:camera prst="orthographicFront">
                <a:rot lat="0" lon="1500000" rev="0"/>
              </a:camera>
              <a:lightRig rig="threePt" dir="t"/>
            </a:scene3d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4287429C-E77B-DB73-D0E9-DF61FD0094A1}"/>
                  </a:ext>
                </a:extLst>
              </p:cNvPr>
              <p:cNvSpPr/>
              <p:nvPr/>
            </p:nvSpPr>
            <p:spPr>
              <a:xfrm>
                <a:off x="9856842" y="3580523"/>
                <a:ext cx="21771" cy="33500"/>
              </a:xfrm>
              <a:custGeom>
                <a:avLst/>
                <a:gdLst>
                  <a:gd name="connsiteX0" fmla="*/ 0 w 21772"/>
                  <a:gd name="connsiteY0" fmla="*/ 10886 h 33500"/>
                  <a:gd name="connsiteX1" fmla="*/ 0 w 21772"/>
                  <a:gd name="connsiteY1" fmla="*/ 22615 h 33500"/>
                  <a:gd name="connsiteX2" fmla="*/ 10886 w 21772"/>
                  <a:gd name="connsiteY2" fmla="*/ 33501 h 33500"/>
                  <a:gd name="connsiteX3" fmla="*/ 21772 w 21772"/>
                  <a:gd name="connsiteY3" fmla="*/ 22615 h 33500"/>
                  <a:gd name="connsiteX4" fmla="*/ 21772 w 21772"/>
                  <a:gd name="connsiteY4" fmla="*/ 10886 h 33500"/>
                  <a:gd name="connsiteX5" fmla="*/ 10886 w 21772"/>
                  <a:gd name="connsiteY5" fmla="*/ 0 h 33500"/>
                  <a:gd name="connsiteX6" fmla="*/ 0 w 21772"/>
                  <a:gd name="connsiteY6" fmla="*/ 10886 h 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72" h="33500">
                    <a:moveTo>
                      <a:pt x="0" y="10886"/>
                    </a:moveTo>
                    <a:lnTo>
                      <a:pt x="0" y="22615"/>
                    </a:lnTo>
                    <a:cubicBezTo>
                      <a:pt x="0" y="28626"/>
                      <a:pt x="4873" y="33501"/>
                      <a:pt x="10886" y="33501"/>
                    </a:cubicBezTo>
                    <a:cubicBezTo>
                      <a:pt x="16899" y="33501"/>
                      <a:pt x="21772" y="28626"/>
                      <a:pt x="21772" y="22615"/>
                    </a:cubicBezTo>
                    <a:lnTo>
                      <a:pt x="21772" y="10886"/>
                    </a:lnTo>
                    <a:cubicBezTo>
                      <a:pt x="21772" y="4874"/>
                      <a:pt x="16899" y="0"/>
                      <a:pt x="10886" y="0"/>
                    </a:cubicBezTo>
                    <a:cubicBezTo>
                      <a:pt x="4873" y="0"/>
                      <a:pt x="0" y="4874"/>
                      <a:pt x="0" y="108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E9F6F1C6-CB00-A006-112A-9A26CB6F7A51}"/>
                  </a:ext>
                </a:extLst>
              </p:cNvPr>
              <p:cNvSpPr/>
              <p:nvPr/>
            </p:nvSpPr>
            <p:spPr>
              <a:xfrm>
                <a:off x="9938043" y="3558763"/>
                <a:ext cx="27639" cy="31934"/>
              </a:xfrm>
              <a:custGeom>
                <a:avLst/>
                <a:gdLst>
                  <a:gd name="connsiteX0" fmla="*/ 5445 w 27639"/>
                  <a:gd name="connsiteY0" fmla="*/ 1461 h 31934"/>
                  <a:gd name="connsiteX1" fmla="*/ 1460 w 27639"/>
                  <a:gd name="connsiteY1" fmla="*/ 16332 h 31934"/>
                  <a:gd name="connsiteX2" fmla="*/ 7323 w 27639"/>
                  <a:gd name="connsiteY2" fmla="*/ 26489 h 31934"/>
                  <a:gd name="connsiteX3" fmla="*/ 16761 w 27639"/>
                  <a:gd name="connsiteY3" fmla="*/ 31934 h 31934"/>
                  <a:gd name="connsiteX4" fmla="*/ 22194 w 27639"/>
                  <a:gd name="connsiteY4" fmla="*/ 30474 h 31934"/>
                  <a:gd name="connsiteX5" fmla="*/ 26180 w 27639"/>
                  <a:gd name="connsiteY5" fmla="*/ 15603 h 31934"/>
                  <a:gd name="connsiteX6" fmla="*/ 20316 w 27639"/>
                  <a:gd name="connsiteY6" fmla="*/ 5446 h 31934"/>
                  <a:gd name="connsiteX7" fmla="*/ 5445 w 27639"/>
                  <a:gd name="connsiteY7" fmla="*/ 1461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5445" y="1461"/>
                    </a:moveTo>
                    <a:cubicBezTo>
                      <a:pt x="239" y="4467"/>
                      <a:pt x="-1546" y="11125"/>
                      <a:pt x="1460" y="16332"/>
                    </a:cubicBezTo>
                    <a:lnTo>
                      <a:pt x="7323" y="26489"/>
                    </a:lnTo>
                    <a:cubicBezTo>
                      <a:pt x="9338" y="29981"/>
                      <a:pt x="13000" y="31934"/>
                      <a:pt x="16761" y="31934"/>
                    </a:cubicBezTo>
                    <a:cubicBezTo>
                      <a:pt x="18607" y="31934"/>
                      <a:pt x="20480" y="31463"/>
                      <a:pt x="22194" y="30474"/>
                    </a:cubicBezTo>
                    <a:cubicBezTo>
                      <a:pt x="27401" y="27468"/>
                      <a:pt x="29185" y="20810"/>
                      <a:pt x="26180" y="15603"/>
                    </a:cubicBezTo>
                    <a:lnTo>
                      <a:pt x="20316" y="5446"/>
                    </a:lnTo>
                    <a:cubicBezTo>
                      <a:pt x="17310" y="238"/>
                      <a:pt x="10650" y="-1546"/>
                      <a:pt x="5445" y="146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4DD47568-7906-ADE0-099D-B486AD9A039B}"/>
                  </a:ext>
                </a:extLst>
              </p:cNvPr>
              <p:cNvSpPr/>
              <p:nvPr/>
            </p:nvSpPr>
            <p:spPr>
              <a:xfrm>
                <a:off x="9682708" y="3418118"/>
                <a:ext cx="33500" cy="21771"/>
              </a:xfrm>
              <a:custGeom>
                <a:avLst/>
                <a:gdLst>
                  <a:gd name="connsiteX0" fmla="*/ 33501 w 33500"/>
                  <a:gd name="connsiteY0" fmla="*/ 10886 h 21772"/>
                  <a:gd name="connsiteX1" fmla="*/ 22615 w 33500"/>
                  <a:gd name="connsiteY1" fmla="*/ 0 h 21772"/>
                  <a:gd name="connsiteX2" fmla="*/ 10886 w 33500"/>
                  <a:gd name="connsiteY2" fmla="*/ 0 h 21772"/>
                  <a:gd name="connsiteX3" fmla="*/ 0 w 33500"/>
                  <a:gd name="connsiteY3" fmla="*/ 10886 h 21772"/>
                  <a:gd name="connsiteX4" fmla="*/ 10886 w 33500"/>
                  <a:gd name="connsiteY4" fmla="*/ 21772 h 21772"/>
                  <a:gd name="connsiteX5" fmla="*/ 22615 w 33500"/>
                  <a:gd name="connsiteY5" fmla="*/ 21772 h 21772"/>
                  <a:gd name="connsiteX6" fmla="*/ 33501 w 33500"/>
                  <a:gd name="connsiteY6" fmla="*/ 10886 h 2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500" h="21772">
                    <a:moveTo>
                      <a:pt x="33501" y="10886"/>
                    </a:moveTo>
                    <a:cubicBezTo>
                      <a:pt x="33501" y="4874"/>
                      <a:pt x="28628" y="0"/>
                      <a:pt x="22615" y="0"/>
                    </a:cubicBezTo>
                    <a:lnTo>
                      <a:pt x="10886" y="0"/>
                    </a:lnTo>
                    <a:cubicBezTo>
                      <a:pt x="4873" y="0"/>
                      <a:pt x="0" y="4874"/>
                      <a:pt x="0" y="10886"/>
                    </a:cubicBezTo>
                    <a:cubicBezTo>
                      <a:pt x="0" y="16898"/>
                      <a:pt x="4873" y="21772"/>
                      <a:pt x="10886" y="21772"/>
                    </a:cubicBezTo>
                    <a:lnTo>
                      <a:pt x="22615" y="21772"/>
                    </a:lnTo>
                    <a:cubicBezTo>
                      <a:pt x="28628" y="21772"/>
                      <a:pt x="33501" y="16898"/>
                      <a:pt x="33501" y="108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2D18291F-14F2-5F7D-D753-1C2147B03ADC}"/>
                  </a:ext>
                </a:extLst>
              </p:cNvPr>
              <p:cNvSpPr/>
              <p:nvPr/>
            </p:nvSpPr>
            <p:spPr>
              <a:xfrm>
                <a:off x="9706037" y="3499321"/>
                <a:ext cx="31932" cy="27639"/>
              </a:xfrm>
              <a:custGeom>
                <a:avLst/>
                <a:gdLst>
                  <a:gd name="connsiteX0" fmla="*/ 10898 w 31933"/>
                  <a:gd name="connsiteY0" fmla="*/ 27639 h 27639"/>
                  <a:gd name="connsiteX1" fmla="*/ 16331 w 31933"/>
                  <a:gd name="connsiteY1" fmla="*/ 26179 h 27639"/>
                  <a:gd name="connsiteX2" fmla="*/ 26488 w 31933"/>
                  <a:gd name="connsiteY2" fmla="*/ 20315 h 27639"/>
                  <a:gd name="connsiteX3" fmla="*/ 30473 w 31933"/>
                  <a:gd name="connsiteY3" fmla="*/ 5444 h 27639"/>
                  <a:gd name="connsiteX4" fmla="*/ 15602 w 31933"/>
                  <a:gd name="connsiteY4" fmla="*/ 1459 h 27639"/>
                  <a:gd name="connsiteX5" fmla="*/ 5445 w 31933"/>
                  <a:gd name="connsiteY5" fmla="*/ 7323 h 27639"/>
                  <a:gd name="connsiteX6" fmla="*/ 1460 w 31933"/>
                  <a:gd name="connsiteY6" fmla="*/ 22194 h 27639"/>
                  <a:gd name="connsiteX7" fmla="*/ 10898 w 31933"/>
                  <a:gd name="connsiteY7" fmla="*/ 27639 h 2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33" h="27639">
                    <a:moveTo>
                      <a:pt x="10898" y="27639"/>
                    </a:moveTo>
                    <a:cubicBezTo>
                      <a:pt x="12744" y="27639"/>
                      <a:pt x="14617" y="27168"/>
                      <a:pt x="16331" y="26179"/>
                    </a:cubicBezTo>
                    <a:lnTo>
                      <a:pt x="26488" y="20315"/>
                    </a:lnTo>
                    <a:cubicBezTo>
                      <a:pt x="31695" y="17309"/>
                      <a:pt x="33479" y="10651"/>
                      <a:pt x="30473" y="5444"/>
                    </a:cubicBezTo>
                    <a:cubicBezTo>
                      <a:pt x="27467" y="236"/>
                      <a:pt x="20806" y="-1544"/>
                      <a:pt x="15602" y="1459"/>
                    </a:cubicBezTo>
                    <a:lnTo>
                      <a:pt x="5445" y="7323"/>
                    </a:lnTo>
                    <a:cubicBezTo>
                      <a:pt x="238" y="10329"/>
                      <a:pt x="-1546" y="16987"/>
                      <a:pt x="1460" y="22194"/>
                    </a:cubicBezTo>
                    <a:cubicBezTo>
                      <a:pt x="3477" y="25686"/>
                      <a:pt x="7135" y="27639"/>
                      <a:pt x="10898" y="2763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DDAE9870-DFC1-188D-19EF-17C886CF250D}"/>
                  </a:ext>
                </a:extLst>
              </p:cNvPr>
              <p:cNvSpPr/>
              <p:nvPr/>
            </p:nvSpPr>
            <p:spPr>
              <a:xfrm>
                <a:off x="9769775" y="3558763"/>
                <a:ext cx="27639" cy="31934"/>
              </a:xfrm>
              <a:custGeom>
                <a:avLst/>
                <a:gdLst>
                  <a:gd name="connsiteX0" fmla="*/ 7324 w 27639"/>
                  <a:gd name="connsiteY0" fmla="*/ 5446 h 31934"/>
                  <a:gd name="connsiteX1" fmla="*/ 1460 w 27639"/>
                  <a:gd name="connsiteY1" fmla="*/ 15603 h 31934"/>
                  <a:gd name="connsiteX2" fmla="*/ 5445 w 27639"/>
                  <a:gd name="connsiteY2" fmla="*/ 30474 h 31934"/>
                  <a:gd name="connsiteX3" fmla="*/ 10879 w 27639"/>
                  <a:gd name="connsiteY3" fmla="*/ 31934 h 31934"/>
                  <a:gd name="connsiteX4" fmla="*/ 20316 w 27639"/>
                  <a:gd name="connsiteY4" fmla="*/ 26489 h 31934"/>
                  <a:gd name="connsiteX5" fmla="*/ 26180 w 27639"/>
                  <a:gd name="connsiteY5" fmla="*/ 16332 h 31934"/>
                  <a:gd name="connsiteX6" fmla="*/ 22195 w 27639"/>
                  <a:gd name="connsiteY6" fmla="*/ 1461 h 31934"/>
                  <a:gd name="connsiteX7" fmla="*/ 7324 w 27639"/>
                  <a:gd name="connsiteY7" fmla="*/ 5446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7324" y="5446"/>
                    </a:moveTo>
                    <a:lnTo>
                      <a:pt x="1460" y="15603"/>
                    </a:lnTo>
                    <a:cubicBezTo>
                      <a:pt x="-1546" y="20810"/>
                      <a:pt x="238" y="27468"/>
                      <a:pt x="5445" y="30474"/>
                    </a:cubicBezTo>
                    <a:cubicBezTo>
                      <a:pt x="7161" y="31463"/>
                      <a:pt x="9031" y="31934"/>
                      <a:pt x="10879" y="31934"/>
                    </a:cubicBezTo>
                    <a:cubicBezTo>
                      <a:pt x="14640" y="31934"/>
                      <a:pt x="18301" y="29981"/>
                      <a:pt x="20316" y="26489"/>
                    </a:cubicBezTo>
                    <a:lnTo>
                      <a:pt x="26180" y="16332"/>
                    </a:lnTo>
                    <a:cubicBezTo>
                      <a:pt x="29186" y="11125"/>
                      <a:pt x="27402" y="4467"/>
                      <a:pt x="22195" y="1461"/>
                    </a:cubicBezTo>
                    <a:cubicBezTo>
                      <a:pt x="16986" y="-1546"/>
                      <a:pt x="10328" y="238"/>
                      <a:pt x="7324" y="544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2BBCDE46-7B8E-AD49-FC93-7CA1B65F4E5A}"/>
                  </a:ext>
                </a:extLst>
              </p:cNvPr>
              <p:cNvSpPr/>
              <p:nvPr/>
            </p:nvSpPr>
            <p:spPr>
              <a:xfrm>
                <a:off x="9819960" y="3321114"/>
                <a:ext cx="95537" cy="155659"/>
              </a:xfrm>
              <a:custGeom>
                <a:avLst/>
                <a:gdLst>
                  <a:gd name="connsiteX0" fmla="*/ 95538 w 95537"/>
                  <a:gd name="connsiteY0" fmla="*/ 107890 h 155659"/>
                  <a:gd name="connsiteX1" fmla="*/ 58655 w 95537"/>
                  <a:gd name="connsiteY1" fmla="*/ 61386 h 155659"/>
                  <a:gd name="connsiteX2" fmla="*/ 58655 w 95537"/>
                  <a:gd name="connsiteY2" fmla="*/ 10886 h 155659"/>
                  <a:gd name="connsiteX3" fmla="*/ 47769 w 95537"/>
                  <a:gd name="connsiteY3" fmla="*/ 0 h 155659"/>
                  <a:gd name="connsiteX4" fmla="*/ 36883 w 95537"/>
                  <a:gd name="connsiteY4" fmla="*/ 10886 h 155659"/>
                  <a:gd name="connsiteX5" fmla="*/ 36883 w 95537"/>
                  <a:gd name="connsiteY5" fmla="*/ 61386 h 155659"/>
                  <a:gd name="connsiteX6" fmla="*/ 0 w 95537"/>
                  <a:gd name="connsiteY6" fmla="*/ 107890 h 155659"/>
                  <a:gd name="connsiteX7" fmla="*/ 47769 w 95537"/>
                  <a:gd name="connsiteY7" fmla="*/ 155660 h 155659"/>
                  <a:gd name="connsiteX8" fmla="*/ 95538 w 95537"/>
                  <a:gd name="connsiteY8" fmla="*/ 107890 h 155659"/>
                  <a:gd name="connsiteX9" fmla="*/ 47769 w 95537"/>
                  <a:gd name="connsiteY9" fmla="*/ 133886 h 155659"/>
                  <a:gd name="connsiteX10" fmla="*/ 21772 w 95537"/>
                  <a:gd name="connsiteY10" fmla="*/ 107890 h 155659"/>
                  <a:gd name="connsiteX11" fmla="*/ 47769 w 95537"/>
                  <a:gd name="connsiteY11" fmla="*/ 81893 h 155659"/>
                  <a:gd name="connsiteX12" fmla="*/ 73766 w 95537"/>
                  <a:gd name="connsiteY12" fmla="*/ 107890 h 155659"/>
                  <a:gd name="connsiteX13" fmla="*/ 47769 w 95537"/>
                  <a:gd name="connsiteY13" fmla="*/ 133886 h 155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5537" h="155659">
                    <a:moveTo>
                      <a:pt x="95538" y="107890"/>
                    </a:moveTo>
                    <a:cubicBezTo>
                      <a:pt x="95538" y="85295"/>
                      <a:pt x="79764" y="66327"/>
                      <a:pt x="58655" y="61386"/>
                    </a:cubicBezTo>
                    <a:lnTo>
                      <a:pt x="58655" y="10886"/>
                    </a:lnTo>
                    <a:cubicBezTo>
                      <a:pt x="58655" y="4874"/>
                      <a:pt x="53782" y="0"/>
                      <a:pt x="47769" y="0"/>
                    </a:cubicBezTo>
                    <a:cubicBezTo>
                      <a:pt x="41756" y="0"/>
                      <a:pt x="36883" y="4874"/>
                      <a:pt x="36883" y="10886"/>
                    </a:cubicBezTo>
                    <a:lnTo>
                      <a:pt x="36883" y="61386"/>
                    </a:lnTo>
                    <a:cubicBezTo>
                      <a:pt x="15773" y="66327"/>
                      <a:pt x="0" y="85295"/>
                      <a:pt x="0" y="107890"/>
                    </a:cubicBezTo>
                    <a:cubicBezTo>
                      <a:pt x="0" y="134229"/>
                      <a:pt x="21429" y="155660"/>
                      <a:pt x="47769" y="155660"/>
                    </a:cubicBezTo>
                    <a:cubicBezTo>
                      <a:pt x="74109" y="155660"/>
                      <a:pt x="95538" y="134229"/>
                      <a:pt x="95538" y="107890"/>
                    </a:cubicBezTo>
                    <a:close/>
                    <a:moveTo>
                      <a:pt x="47769" y="133886"/>
                    </a:moveTo>
                    <a:cubicBezTo>
                      <a:pt x="33434" y="133886"/>
                      <a:pt x="21772" y="122225"/>
                      <a:pt x="21772" y="107890"/>
                    </a:cubicBezTo>
                    <a:cubicBezTo>
                      <a:pt x="21772" y="93555"/>
                      <a:pt x="33434" y="81893"/>
                      <a:pt x="47769" y="81893"/>
                    </a:cubicBezTo>
                    <a:cubicBezTo>
                      <a:pt x="62104" y="81893"/>
                      <a:pt x="73766" y="93555"/>
                      <a:pt x="73766" y="107890"/>
                    </a:cubicBezTo>
                    <a:cubicBezTo>
                      <a:pt x="73766" y="122225"/>
                      <a:pt x="62104" y="133886"/>
                      <a:pt x="47769" y="13388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F9517AC9-E674-208D-428A-306B5B2F02B4}"/>
                  </a:ext>
                </a:extLst>
              </p:cNvPr>
              <p:cNvSpPr/>
              <p:nvPr/>
            </p:nvSpPr>
            <p:spPr>
              <a:xfrm>
                <a:off x="9495804" y="3057080"/>
                <a:ext cx="743841" cy="743848"/>
              </a:xfrm>
              <a:custGeom>
                <a:avLst/>
                <a:gdLst>
                  <a:gd name="connsiteX0" fmla="*/ 719228 w 743841"/>
                  <a:gd name="connsiteY0" fmla="*/ 304038 h 743847"/>
                  <a:gd name="connsiteX1" fmla="*/ 656421 w 743841"/>
                  <a:gd name="connsiteY1" fmla="*/ 304038 h 743847"/>
                  <a:gd name="connsiteX2" fmla="*/ 652248 w 743841"/>
                  <a:gd name="connsiteY2" fmla="*/ 288464 h 743847"/>
                  <a:gd name="connsiteX3" fmla="*/ 706642 w 743841"/>
                  <a:gd name="connsiteY3" fmla="*/ 257060 h 743847"/>
                  <a:gd name="connsiteX4" fmla="*/ 718112 w 743841"/>
                  <a:gd name="connsiteY4" fmla="*/ 242113 h 743847"/>
                  <a:gd name="connsiteX5" fmla="*/ 715653 w 743841"/>
                  <a:gd name="connsiteY5" fmla="*/ 223433 h 743847"/>
                  <a:gd name="connsiteX6" fmla="*/ 672385 w 743841"/>
                  <a:gd name="connsiteY6" fmla="*/ 148489 h 743847"/>
                  <a:gd name="connsiteX7" fmla="*/ 638756 w 743841"/>
                  <a:gd name="connsiteY7" fmla="*/ 139478 h 743847"/>
                  <a:gd name="connsiteX8" fmla="*/ 584294 w 743841"/>
                  <a:gd name="connsiteY8" fmla="*/ 170922 h 743847"/>
                  <a:gd name="connsiteX9" fmla="*/ 572923 w 743841"/>
                  <a:gd name="connsiteY9" fmla="*/ 159551 h 743847"/>
                  <a:gd name="connsiteX10" fmla="*/ 604366 w 743841"/>
                  <a:gd name="connsiteY10" fmla="*/ 105089 h 743847"/>
                  <a:gd name="connsiteX11" fmla="*/ 606826 w 743841"/>
                  <a:gd name="connsiteY11" fmla="*/ 86410 h 743847"/>
                  <a:gd name="connsiteX12" fmla="*/ 595357 w 743841"/>
                  <a:gd name="connsiteY12" fmla="*/ 71462 h 743847"/>
                  <a:gd name="connsiteX13" fmla="*/ 520413 w 743841"/>
                  <a:gd name="connsiteY13" fmla="*/ 28194 h 743847"/>
                  <a:gd name="connsiteX14" fmla="*/ 501734 w 743841"/>
                  <a:gd name="connsiteY14" fmla="*/ 25734 h 743847"/>
                  <a:gd name="connsiteX15" fmla="*/ 486788 w 743841"/>
                  <a:gd name="connsiteY15" fmla="*/ 37204 h 743847"/>
                  <a:gd name="connsiteX16" fmla="*/ 455383 w 743841"/>
                  <a:gd name="connsiteY16" fmla="*/ 91596 h 743847"/>
                  <a:gd name="connsiteX17" fmla="*/ 439811 w 743841"/>
                  <a:gd name="connsiteY17" fmla="*/ 87425 h 743847"/>
                  <a:gd name="connsiteX18" fmla="*/ 439811 w 743841"/>
                  <a:gd name="connsiteY18" fmla="*/ 24617 h 743847"/>
                  <a:gd name="connsiteX19" fmla="*/ 415191 w 743841"/>
                  <a:gd name="connsiteY19" fmla="*/ 0 h 743847"/>
                  <a:gd name="connsiteX20" fmla="*/ 328654 w 743841"/>
                  <a:gd name="connsiteY20" fmla="*/ 0 h 743847"/>
                  <a:gd name="connsiteX21" fmla="*/ 304037 w 743841"/>
                  <a:gd name="connsiteY21" fmla="*/ 24617 h 743847"/>
                  <a:gd name="connsiteX22" fmla="*/ 304037 w 743841"/>
                  <a:gd name="connsiteY22" fmla="*/ 87425 h 743847"/>
                  <a:gd name="connsiteX23" fmla="*/ 288464 w 743841"/>
                  <a:gd name="connsiteY23" fmla="*/ 91596 h 743847"/>
                  <a:gd name="connsiteX24" fmla="*/ 285662 w 743841"/>
                  <a:gd name="connsiteY24" fmla="*/ 86742 h 743847"/>
                  <a:gd name="connsiteX25" fmla="*/ 270790 w 743841"/>
                  <a:gd name="connsiteY25" fmla="*/ 82757 h 743847"/>
                  <a:gd name="connsiteX26" fmla="*/ 266805 w 743841"/>
                  <a:gd name="connsiteY26" fmla="*/ 97628 h 743847"/>
                  <a:gd name="connsiteX27" fmla="*/ 273971 w 743841"/>
                  <a:gd name="connsiteY27" fmla="*/ 110040 h 743847"/>
                  <a:gd name="connsiteX28" fmla="*/ 286819 w 743841"/>
                  <a:gd name="connsiteY28" fmla="*/ 114931 h 743847"/>
                  <a:gd name="connsiteX29" fmla="*/ 317115 w 743841"/>
                  <a:gd name="connsiteY29" fmla="*/ 106820 h 743847"/>
                  <a:gd name="connsiteX30" fmla="*/ 325809 w 743841"/>
                  <a:gd name="connsiteY30" fmla="*/ 96157 h 743847"/>
                  <a:gd name="connsiteX31" fmla="*/ 325809 w 743841"/>
                  <a:gd name="connsiteY31" fmla="*/ 24617 h 743847"/>
                  <a:gd name="connsiteX32" fmla="*/ 328654 w 743841"/>
                  <a:gd name="connsiteY32" fmla="*/ 21772 h 743847"/>
                  <a:gd name="connsiteX33" fmla="*/ 415191 w 743841"/>
                  <a:gd name="connsiteY33" fmla="*/ 21772 h 743847"/>
                  <a:gd name="connsiteX34" fmla="*/ 418036 w 743841"/>
                  <a:gd name="connsiteY34" fmla="*/ 24617 h 743847"/>
                  <a:gd name="connsiteX35" fmla="*/ 418036 w 743841"/>
                  <a:gd name="connsiteY35" fmla="*/ 96158 h 743847"/>
                  <a:gd name="connsiteX36" fmla="*/ 426729 w 743841"/>
                  <a:gd name="connsiteY36" fmla="*/ 106822 h 743847"/>
                  <a:gd name="connsiteX37" fmla="*/ 457025 w 743841"/>
                  <a:gd name="connsiteY37" fmla="*/ 114933 h 743847"/>
                  <a:gd name="connsiteX38" fmla="*/ 469874 w 743841"/>
                  <a:gd name="connsiteY38" fmla="*/ 110041 h 743847"/>
                  <a:gd name="connsiteX39" fmla="*/ 505641 w 743841"/>
                  <a:gd name="connsiteY39" fmla="*/ 48091 h 743847"/>
                  <a:gd name="connsiteX40" fmla="*/ 509526 w 743841"/>
                  <a:gd name="connsiteY40" fmla="*/ 47050 h 743847"/>
                  <a:gd name="connsiteX41" fmla="*/ 584470 w 743841"/>
                  <a:gd name="connsiteY41" fmla="*/ 90319 h 743847"/>
                  <a:gd name="connsiteX42" fmla="*/ 585795 w 743841"/>
                  <a:gd name="connsiteY42" fmla="*/ 92045 h 743847"/>
                  <a:gd name="connsiteX43" fmla="*/ 585510 w 743841"/>
                  <a:gd name="connsiteY43" fmla="*/ 94204 h 743847"/>
                  <a:gd name="connsiteX44" fmla="*/ 549704 w 743841"/>
                  <a:gd name="connsiteY44" fmla="*/ 156222 h 743847"/>
                  <a:gd name="connsiteX45" fmla="*/ 551890 w 743841"/>
                  <a:gd name="connsiteY45" fmla="*/ 169793 h 743847"/>
                  <a:gd name="connsiteX46" fmla="*/ 574053 w 743841"/>
                  <a:gd name="connsiteY46" fmla="*/ 191956 h 743847"/>
                  <a:gd name="connsiteX47" fmla="*/ 587624 w 743841"/>
                  <a:gd name="connsiteY47" fmla="*/ 194142 h 743847"/>
                  <a:gd name="connsiteX48" fmla="*/ 649642 w 743841"/>
                  <a:gd name="connsiteY48" fmla="*/ 158336 h 743847"/>
                  <a:gd name="connsiteX49" fmla="*/ 653528 w 743841"/>
                  <a:gd name="connsiteY49" fmla="*/ 159376 h 743847"/>
                  <a:gd name="connsiteX50" fmla="*/ 696796 w 743841"/>
                  <a:gd name="connsiteY50" fmla="*/ 234320 h 743847"/>
                  <a:gd name="connsiteX51" fmla="*/ 695755 w 743841"/>
                  <a:gd name="connsiteY51" fmla="*/ 238205 h 743847"/>
                  <a:gd name="connsiteX52" fmla="*/ 633803 w 743841"/>
                  <a:gd name="connsiteY52" fmla="*/ 273972 h 743847"/>
                  <a:gd name="connsiteX53" fmla="*/ 628912 w 743841"/>
                  <a:gd name="connsiteY53" fmla="*/ 286821 h 743847"/>
                  <a:gd name="connsiteX54" fmla="*/ 637024 w 743841"/>
                  <a:gd name="connsiteY54" fmla="*/ 317118 h 743847"/>
                  <a:gd name="connsiteX55" fmla="*/ 647688 w 743841"/>
                  <a:gd name="connsiteY55" fmla="*/ 325812 h 743847"/>
                  <a:gd name="connsiteX56" fmla="*/ 719228 w 743841"/>
                  <a:gd name="connsiteY56" fmla="*/ 325812 h 743847"/>
                  <a:gd name="connsiteX57" fmla="*/ 722073 w 743841"/>
                  <a:gd name="connsiteY57" fmla="*/ 328656 h 743847"/>
                  <a:gd name="connsiteX58" fmla="*/ 722073 w 743841"/>
                  <a:gd name="connsiteY58" fmla="*/ 415194 h 743847"/>
                  <a:gd name="connsiteX59" fmla="*/ 719228 w 743841"/>
                  <a:gd name="connsiteY59" fmla="*/ 418039 h 743847"/>
                  <a:gd name="connsiteX60" fmla="*/ 647688 w 743841"/>
                  <a:gd name="connsiteY60" fmla="*/ 418039 h 743847"/>
                  <a:gd name="connsiteX61" fmla="*/ 637024 w 743841"/>
                  <a:gd name="connsiteY61" fmla="*/ 426732 h 743847"/>
                  <a:gd name="connsiteX62" fmla="*/ 628912 w 743841"/>
                  <a:gd name="connsiteY62" fmla="*/ 457029 h 743847"/>
                  <a:gd name="connsiteX63" fmla="*/ 633803 w 743841"/>
                  <a:gd name="connsiteY63" fmla="*/ 469878 h 743847"/>
                  <a:gd name="connsiteX64" fmla="*/ 695755 w 743841"/>
                  <a:gd name="connsiteY64" fmla="*/ 505645 h 743847"/>
                  <a:gd name="connsiteX65" fmla="*/ 696796 w 743841"/>
                  <a:gd name="connsiteY65" fmla="*/ 509530 h 743847"/>
                  <a:gd name="connsiteX66" fmla="*/ 653528 w 743841"/>
                  <a:gd name="connsiteY66" fmla="*/ 584474 h 743847"/>
                  <a:gd name="connsiteX67" fmla="*/ 649642 w 743841"/>
                  <a:gd name="connsiteY67" fmla="*/ 585516 h 743847"/>
                  <a:gd name="connsiteX68" fmla="*/ 587624 w 743841"/>
                  <a:gd name="connsiteY68" fmla="*/ 549705 h 743847"/>
                  <a:gd name="connsiteX69" fmla="*/ 574053 w 743841"/>
                  <a:gd name="connsiteY69" fmla="*/ 551892 h 743847"/>
                  <a:gd name="connsiteX70" fmla="*/ 551890 w 743841"/>
                  <a:gd name="connsiteY70" fmla="*/ 574054 h 743847"/>
                  <a:gd name="connsiteX71" fmla="*/ 549704 w 743841"/>
                  <a:gd name="connsiteY71" fmla="*/ 587625 h 743847"/>
                  <a:gd name="connsiteX72" fmla="*/ 585510 w 743841"/>
                  <a:gd name="connsiteY72" fmla="*/ 649643 h 743847"/>
                  <a:gd name="connsiteX73" fmla="*/ 585795 w 743841"/>
                  <a:gd name="connsiteY73" fmla="*/ 651802 h 743847"/>
                  <a:gd name="connsiteX74" fmla="*/ 584470 w 743841"/>
                  <a:gd name="connsiteY74" fmla="*/ 653528 h 743847"/>
                  <a:gd name="connsiteX75" fmla="*/ 509526 w 743841"/>
                  <a:gd name="connsiteY75" fmla="*/ 696796 h 743847"/>
                  <a:gd name="connsiteX76" fmla="*/ 505641 w 743841"/>
                  <a:gd name="connsiteY76" fmla="*/ 695755 h 743847"/>
                  <a:gd name="connsiteX77" fmla="*/ 469874 w 743841"/>
                  <a:gd name="connsiteY77" fmla="*/ 633805 h 743847"/>
                  <a:gd name="connsiteX78" fmla="*/ 457025 w 743841"/>
                  <a:gd name="connsiteY78" fmla="*/ 628913 h 743847"/>
                  <a:gd name="connsiteX79" fmla="*/ 426729 w 743841"/>
                  <a:gd name="connsiteY79" fmla="*/ 637024 h 743847"/>
                  <a:gd name="connsiteX80" fmla="*/ 418036 w 743841"/>
                  <a:gd name="connsiteY80" fmla="*/ 647688 h 743847"/>
                  <a:gd name="connsiteX81" fmla="*/ 418036 w 743841"/>
                  <a:gd name="connsiteY81" fmla="*/ 719229 h 743847"/>
                  <a:gd name="connsiteX82" fmla="*/ 415191 w 743841"/>
                  <a:gd name="connsiteY82" fmla="*/ 722074 h 743847"/>
                  <a:gd name="connsiteX83" fmla="*/ 328654 w 743841"/>
                  <a:gd name="connsiteY83" fmla="*/ 722074 h 743847"/>
                  <a:gd name="connsiteX84" fmla="*/ 325809 w 743841"/>
                  <a:gd name="connsiteY84" fmla="*/ 719229 h 743847"/>
                  <a:gd name="connsiteX85" fmla="*/ 325809 w 743841"/>
                  <a:gd name="connsiteY85" fmla="*/ 647688 h 743847"/>
                  <a:gd name="connsiteX86" fmla="*/ 317115 w 743841"/>
                  <a:gd name="connsiteY86" fmla="*/ 637024 h 743847"/>
                  <a:gd name="connsiteX87" fmla="*/ 286819 w 743841"/>
                  <a:gd name="connsiteY87" fmla="*/ 628913 h 743847"/>
                  <a:gd name="connsiteX88" fmla="*/ 273971 w 743841"/>
                  <a:gd name="connsiteY88" fmla="*/ 633805 h 743847"/>
                  <a:gd name="connsiteX89" fmla="*/ 238204 w 743841"/>
                  <a:gd name="connsiteY89" fmla="*/ 695755 h 743847"/>
                  <a:gd name="connsiteX90" fmla="*/ 234319 w 743841"/>
                  <a:gd name="connsiteY90" fmla="*/ 696796 h 743847"/>
                  <a:gd name="connsiteX91" fmla="*/ 159375 w 743841"/>
                  <a:gd name="connsiteY91" fmla="*/ 653527 h 743847"/>
                  <a:gd name="connsiteX92" fmla="*/ 158050 w 743841"/>
                  <a:gd name="connsiteY92" fmla="*/ 651801 h 743847"/>
                  <a:gd name="connsiteX93" fmla="*/ 158335 w 743841"/>
                  <a:gd name="connsiteY93" fmla="*/ 649642 h 743847"/>
                  <a:gd name="connsiteX94" fmla="*/ 194141 w 743841"/>
                  <a:gd name="connsiteY94" fmla="*/ 587624 h 743847"/>
                  <a:gd name="connsiteX95" fmla="*/ 191954 w 743841"/>
                  <a:gd name="connsiteY95" fmla="*/ 574053 h 743847"/>
                  <a:gd name="connsiteX96" fmla="*/ 169792 w 743841"/>
                  <a:gd name="connsiteY96" fmla="*/ 551890 h 743847"/>
                  <a:gd name="connsiteX97" fmla="*/ 156221 w 743841"/>
                  <a:gd name="connsiteY97" fmla="*/ 549704 h 743847"/>
                  <a:gd name="connsiteX98" fmla="*/ 94201 w 743841"/>
                  <a:gd name="connsiteY98" fmla="*/ 585510 h 743847"/>
                  <a:gd name="connsiteX99" fmla="*/ 92044 w 743841"/>
                  <a:gd name="connsiteY99" fmla="*/ 585795 h 743847"/>
                  <a:gd name="connsiteX100" fmla="*/ 90316 w 743841"/>
                  <a:gd name="connsiteY100" fmla="*/ 584470 h 743847"/>
                  <a:gd name="connsiteX101" fmla="*/ 47048 w 743841"/>
                  <a:gd name="connsiteY101" fmla="*/ 509526 h 743847"/>
                  <a:gd name="connsiteX102" fmla="*/ 48090 w 743841"/>
                  <a:gd name="connsiteY102" fmla="*/ 505641 h 743847"/>
                  <a:gd name="connsiteX103" fmla="*/ 110041 w 743841"/>
                  <a:gd name="connsiteY103" fmla="*/ 469874 h 743847"/>
                  <a:gd name="connsiteX104" fmla="*/ 114933 w 743841"/>
                  <a:gd name="connsiteY104" fmla="*/ 457025 h 743847"/>
                  <a:gd name="connsiteX105" fmla="*/ 106820 w 743841"/>
                  <a:gd name="connsiteY105" fmla="*/ 426728 h 743847"/>
                  <a:gd name="connsiteX106" fmla="*/ 96157 w 743841"/>
                  <a:gd name="connsiteY106" fmla="*/ 418034 h 743847"/>
                  <a:gd name="connsiteX107" fmla="*/ 24618 w 743841"/>
                  <a:gd name="connsiteY107" fmla="*/ 418034 h 743847"/>
                  <a:gd name="connsiteX108" fmla="*/ 21773 w 743841"/>
                  <a:gd name="connsiteY108" fmla="*/ 415190 h 743847"/>
                  <a:gd name="connsiteX109" fmla="*/ 21773 w 743841"/>
                  <a:gd name="connsiteY109" fmla="*/ 328652 h 743847"/>
                  <a:gd name="connsiteX110" fmla="*/ 24618 w 743841"/>
                  <a:gd name="connsiteY110" fmla="*/ 325807 h 743847"/>
                  <a:gd name="connsiteX111" fmla="*/ 96158 w 743841"/>
                  <a:gd name="connsiteY111" fmla="*/ 325807 h 743847"/>
                  <a:gd name="connsiteX112" fmla="*/ 106822 w 743841"/>
                  <a:gd name="connsiteY112" fmla="*/ 317114 h 743847"/>
                  <a:gd name="connsiteX113" fmla="*/ 114934 w 743841"/>
                  <a:gd name="connsiteY113" fmla="*/ 286817 h 743847"/>
                  <a:gd name="connsiteX114" fmla="*/ 110043 w 743841"/>
                  <a:gd name="connsiteY114" fmla="*/ 273968 h 743847"/>
                  <a:gd name="connsiteX115" fmla="*/ 48091 w 743841"/>
                  <a:gd name="connsiteY115" fmla="*/ 238205 h 743847"/>
                  <a:gd name="connsiteX116" fmla="*/ 47050 w 743841"/>
                  <a:gd name="connsiteY116" fmla="*/ 234320 h 743847"/>
                  <a:gd name="connsiteX117" fmla="*/ 90318 w 743841"/>
                  <a:gd name="connsiteY117" fmla="*/ 159376 h 743847"/>
                  <a:gd name="connsiteX118" fmla="*/ 92045 w 743841"/>
                  <a:gd name="connsiteY118" fmla="*/ 158051 h 743847"/>
                  <a:gd name="connsiteX119" fmla="*/ 94203 w 743841"/>
                  <a:gd name="connsiteY119" fmla="*/ 158336 h 743847"/>
                  <a:gd name="connsiteX120" fmla="*/ 156222 w 743841"/>
                  <a:gd name="connsiteY120" fmla="*/ 194142 h 743847"/>
                  <a:gd name="connsiteX121" fmla="*/ 169793 w 743841"/>
                  <a:gd name="connsiteY121" fmla="*/ 191956 h 743847"/>
                  <a:gd name="connsiteX122" fmla="*/ 191956 w 743841"/>
                  <a:gd name="connsiteY122" fmla="*/ 169793 h 743847"/>
                  <a:gd name="connsiteX123" fmla="*/ 194142 w 743841"/>
                  <a:gd name="connsiteY123" fmla="*/ 156222 h 743847"/>
                  <a:gd name="connsiteX124" fmla="*/ 158336 w 743841"/>
                  <a:gd name="connsiteY124" fmla="*/ 94204 h 743847"/>
                  <a:gd name="connsiteX125" fmla="*/ 158051 w 743841"/>
                  <a:gd name="connsiteY125" fmla="*/ 92045 h 743847"/>
                  <a:gd name="connsiteX126" fmla="*/ 159376 w 743841"/>
                  <a:gd name="connsiteY126" fmla="*/ 90319 h 743847"/>
                  <a:gd name="connsiteX127" fmla="*/ 234320 w 743841"/>
                  <a:gd name="connsiteY127" fmla="*/ 47051 h 743847"/>
                  <a:gd name="connsiteX128" fmla="*/ 238205 w 743841"/>
                  <a:gd name="connsiteY128" fmla="*/ 48094 h 743847"/>
                  <a:gd name="connsiteX129" fmla="*/ 241204 w 743841"/>
                  <a:gd name="connsiteY129" fmla="*/ 53288 h 743847"/>
                  <a:gd name="connsiteX130" fmla="*/ 256076 w 743841"/>
                  <a:gd name="connsiteY130" fmla="*/ 57270 h 743847"/>
                  <a:gd name="connsiteX131" fmla="*/ 260060 w 743841"/>
                  <a:gd name="connsiteY131" fmla="*/ 42399 h 743847"/>
                  <a:gd name="connsiteX132" fmla="*/ 257060 w 743841"/>
                  <a:gd name="connsiteY132" fmla="*/ 37207 h 743847"/>
                  <a:gd name="connsiteX133" fmla="*/ 242113 w 743841"/>
                  <a:gd name="connsiteY133" fmla="*/ 25737 h 743847"/>
                  <a:gd name="connsiteX134" fmla="*/ 223434 w 743841"/>
                  <a:gd name="connsiteY134" fmla="*/ 28196 h 743847"/>
                  <a:gd name="connsiteX135" fmla="*/ 148490 w 743841"/>
                  <a:gd name="connsiteY135" fmla="*/ 71464 h 743847"/>
                  <a:gd name="connsiteX136" fmla="*/ 137022 w 743841"/>
                  <a:gd name="connsiteY136" fmla="*/ 86413 h 743847"/>
                  <a:gd name="connsiteX137" fmla="*/ 139481 w 743841"/>
                  <a:gd name="connsiteY137" fmla="*/ 105091 h 743847"/>
                  <a:gd name="connsiteX138" fmla="*/ 170925 w 743841"/>
                  <a:gd name="connsiteY138" fmla="*/ 159554 h 743847"/>
                  <a:gd name="connsiteX139" fmla="*/ 159554 w 743841"/>
                  <a:gd name="connsiteY139" fmla="*/ 170925 h 743847"/>
                  <a:gd name="connsiteX140" fmla="*/ 105089 w 743841"/>
                  <a:gd name="connsiteY140" fmla="*/ 139480 h 743847"/>
                  <a:gd name="connsiteX141" fmla="*/ 86410 w 743841"/>
                  <a:gd name="connsiteY141" fmla="*/ 137020 h 743847"/>
                  <a:gd name="connsiteX142" fmla="*/ 71462 w 743841"/>
                  <a:gd name="connsiteY142" fmla="*/ 148490 h 743847"/>
                  <a:gd name="connsiteX143" fmla="*/ 28194 w 743841"/>
                  <a:gd name="connsiteY143" fmla="*/ 223434 h 743847"/>
                  <a:gd name="connsiteX144" fmla="*/ 25734 w 743841"/>
                  <a:gd name="connsiteY144" fmla="*/ 242115 h 743847"/>
                  <a:gd name="connsiteX145" fmla="*/ 37204 w 743841"/>
                  <a:gd name="connsiteY145" fmla="*/ 257061 h 743847"/>
                  <a:gd name="connsiteX146" fmla="*/ 91598 w 743841"/>
                  <a:gd name="connsiteY146" fmla="*/ 288466 h 743847"/>
                  <a:gd name="connsiteX147" fmla="*/ 87425 w 743841"/>
                  <a:gd name="connsiteY147" fmla="*/ 304040 h 743847"/>
                  <a:gd name="connsiteX148" fmla="*/ 24618 w 743841"/>
                  <a:gd name="connsiteY148" fmla="*/ 304040 h 743847"/>
                  <a:gd name="connsiteX149" fmla="*/ 0 w 743841"/>
                  <a:gd name="connsiteY149" fmla="*/ 328655 h 743847"/>
                  <a:gd name="connsiteX150" fmla="*/ 0 w 743841"/>
                  <a:gd name="connsiteY150" fmla="*/ 415192 h 743847"/>
                  <a:gd name="connsiteX151" fmla="*/ 24618 w 743841"/>
                  <a:gd name="connsiteY151" fmla="*/ 439809 h 743847"/>
                  <a:gd name="connsiteX152" fmla="*/ 87425 w 743841"/>
                  <a:gd name="connsiteY152" fmla="*/ 439809 h 743847"/>
                  <a:gd name="connsiteX153" fmla="*/ 91598 w 743841"/>
                  <a:gd name="connsiteY153" fmla="*/ 455383 h 743847"/>
                  <a:gd name="connsiteX154" fmla="*/ 37204 w 743841"/>
                  <a:gd name="connsiteY154" fmla="*/ 486788 h 743847"/>
                  <a:gd name="connsiteX155" fmla="*/ 25734 w 743841"/>
                  <a:gd name="connsiteY155" fmla="*/ 501734 h 743847"/>
                  <a:gd name="connsiteX156" fmla="*/ 28194 w 743841"/>
                  <a:gd name="connsiteY156" fmla="*/ 520415 h 743847"/>
                  <a:gd name="connsiteX157" fmla="*/ 71462 w 743841"/>
                  <a:gd name="connsiteY157" fmla="*/ 595359 h 743847"/>
                  <a:gd name="connsiteX158" fmla="*/ 86410 w 743841"/>
                  <a:gd name="connsiteY158" fmla="*/ 606829 h 743847"/>
                  <a:gd name="connsiteX159" fmla="*/ 105089 w 743841"/>
                  <a:gd name="connsiteY159" fmla="*/ 604369 h 743847"/>
                  <a:gd name="connsiteX160" fmla="*/ 159552 w 743841"/>
                  <a:gd name="connsiteY160" fmla="*/ 572926 h 743847"/>
                  <a:gd name="connsiteX161" fmla="*/ 170923 w 743841"/>
                  <a:gd name="connsiteY161" fmla="*/ 584297 h 743847"/>
                  <a:gd name="connsiteX162" fmla="*/ 139480 w 743841"/>
                  <a:gd name="connsiteY162" fmla="*/ 638759 h 743847"/>
                  <a:gd name="connsiteX163" fmla="*/ 137020 w 743841"/>
                  <a:gd name="connsiteY163" fmla="*/ 657438 h 743847"/>
                  <a:gd name="connsiteX164" fmla="*/ 148489 w 743841"/>
                  <a:gd name="connsiteY164" fmla="*/ 672386 h 743847"/>
                  <a:gd name="connsiteX165" fmla="*/ 223433 w 743841"/>
                  <a:gd name="connsiteY165" fmla="*/ 715654 h 743847"/>
                  <a:gd name="connsiteX166" fmla="*/ 242112 w 743841"/>
                  <a:gd name="connsiteY166" fmla="*/ 718114 h 743847"/>
                  <a:gd name="connsiteX167" fmla="*/ 257058 w 743841"/>
                  <a:gd name="connsiteY167" fmla="*/ 706644 h 743847"/>
                  <a:gd name="connsiteX168" fmla="*/ 288463 w 743841"/>
                  <a:gd name="connsiteY168" fmla="*/ 652250 h 743847"/>
                  <a:gd name="connsiteX169" fmla="*/ 304035 w 743841"/>
                  <a:gd name="connsiteY169" fmla="*/ 656422 h 743847"/>
                  <a:gd name="connsiteX170" fmla="*/ 304035 w 743841"/>
                  <a:gd name="connsiteY170" fmla="*/ 719231 h 743847"/>
                  <a:gd name="connsiteX171" fmla="*/ 328652 w 743841"/>
                  <a:gd name="connsiteY171" fmla="*/ 743847 h 743847"/>
                  <a:gd name="connsiteX172" fmla="*/ 415190 w 743841"/>
                  <a:gd name="connsiteY172" fmla="*/ 743847 h 743847"/>
                  <a:gd name="connsiteX173" fmla="*/ 439806 w 743841"/>
                  <a:gd name="connsiteY173" fmla="*/ 719231 h 743847"/>
                  <a:gd name="connsiteX174" fmla="*/ 439806 w 743841"/>
                  <a:gd name="connsiteY174" fmla="*/ 656422 h 743847"/>
                  <a:gd name="connsiteX175" fmla="*/ 455379 w 743841"/>
                  <a:gd name="connsiteY175" fmla="*/ 652250 h 743847"/>
                  <a:gd name="connsiteX176" fmla="*/ 486783 w 743841"/>
                  <a:gd name="connsiteY176" fmla="*/ 706644 h 743847"/>
                  <a:gd name="connsiteX177" fmla="*/ 501730 w 743841"/>
                  <a:gd name="connsiteY177" fmla="*/ 718114 h 743847"/>
                  <a:gd name="connsiteX178" fmla="*/ 520409 w 743841"/>
                  <a:gd name="connsiteY178" fmla="*/ 715654 h 743847"/>
                  <a:gd name="connsiteX179" fmla="*/ 595353 w 743841"/>
                  <a:gd name="connsiteY179" fmla="*/ 672386 h 743847"/>
                  <a:gd name="connsiteX180" fmla="*/ 606821 w 743841"/>
                  <a:gd name="connsiteY180" fmla="*/ 657438 h 743847"/>
                  <a:gd name="connsiteX181" fmla="*/ 604362 w 743841"/>
                  <a:gd name="connsiteY181" fmla="*/ 638759 h 743847"/>
                  <a:gd name="connsiteX182" fmla="*/ 572918 w 743841"/>
                  <a:gd name="connsiteY182" fmla="*/ 584297 h 743847"/>
                  <a:gd name="connsiteX183" fmla="*/ 584290 w 743841"/>
                  <a:gd name="connsiteY183" fmla="*/ 572926 h 743847"/>
                  <a:gd name="connsiteX184" fmla="*/ 638752 w 743841"/>
                  <a:gd name="connsiteY184" fmla="*/ 604371 h 743847"/>
                  <a:gd name="connsiteX185" fmla="*/ 672380 w 743841"/>
                  <a:gd name="connsiteY185" fmla="*/ 595360 h 743847"/>
                  <a:gd name="connsiteX186" fmla="*/ 715648 w 743841"/>
                  <a:gd name="connsiteY186" fmla="*/ 520416 h 743847"/>
                  <a:gd name="connsiteX187" fmla="*/ 718108 w 743841"/>
                  <a:gd name="connsiteY187" fmla="*/ 501736 h 743847"/>
                  <a:gd name="connsiteX188" fmla="*/ 706638 w 743841"/>
                  <a:gd name="connsiteY188" fmla="*/ 486789 h 743847"/>
                  <a:gd name="connsiteX189" fmla="*/ 652244 w 743841"/>
                  <a:gd name="connsiteY189" fmla="*/ 455385 h 743847"/>
                  <a:gd name="connsiteX190" fmla="*/ 656417 w 743841"/>
                  <a:gd name="connsiteY190" fmla="*/ 439811 h 743847"/>
                  <a:gd name="connsiteX191" fmla="*/ 719224 w 743841"/>
                  <a:gd name="connsiteY191" fmla="*/ 439811 h 743847"/>
                  <a:gd name="connsiteX192" fmla="*/ 743842 w 743841"/>
                  <a:gd name="connsiteY192" fmla="*/ 415194 h 743847"/>
                  <a:gd name="connsiteX193" fmla="*/ 743842 w 743841"/>
                  <a:gd name="connsiteY193" fmla="*/ 328656 h 743847"/>
                  <a:gd name="connsiteX194" fmla="*/ 719228 w 743841"/>
                  <a:gd name="connsiteY194" fmla="*/ 304038 h 74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</a:cxnLst>
                <a:rect l="l" t="t" r="r" b="b"/>
                <a:pathLst>
                  <a:path w="743841" h="743847">
                    <a:moveTo>
                      <a:pt x="719228" y="304038"/>
                    </a:moveTo>
                    <a:lnTo>
                      <a:pt x="656421" y="304038"/>
                    </a:lnTo>
                    <a:cubicBezTo>
                      <a:pt x="655179" y="298831"/>
                      <a:pt x="653784" y="293629"/>
                      <a:pt x="652248" y="288464"/>
                    </a:cubicBezTo>
                    <a:lnTo>
                      <a:pt x="706642" y="257060"/>
                    </a:lnTo>
                    <a:cubicBezTo>
                      <a:pt x="712336" y="253772"/>
                      <a:pt x="716409" y="248463"/>
                      <a:pt x="718112" y="242113"/>
                    </a:cubicBezTo>
                    <a:cubicBezTo>
                      <a:pt x="719815" y="235761"/>
                      <a:pt x="718942" y="229128"/>
                      <a:pt x="715653" y="223433"/>
                    </a:cubicBezTo>
                    <a:lnTo>
                      <a:pt x="672385" y="148489"/>
                    </a:lnTo>
                    <a:cubicBezTo>
                      <a:pt x="665598" y="136735"/>
                      <a:pt x="650514" y="132691"/>
                      <a:pt x="638756" y="139478"/>
                    </a:cubicBezTo>
                    <a:lnTo>
                      <a:pt x="584294" y="170922"/>
                    </a:lnTo>
                    <a:cubicBezTo>
                      <a:pt x="580611" y="167033"/>
                      <a:pt x="576812" y="163234"/>
                      <a:pt x="572923" y="159551"/>
                    </a:cubicBezTo>
                    <a:lnTo>
                      <a:pt x="604366" y="105089"/>
                    </a:lnTo>
                    <a:cubicBezTo>
                      <a:pt x="607654" y="99395"/>
                      <a:pt x="608529" y="92761"/>
                      <a:pt x="606826" y="86410"/>
                    </a:cubicBezTo>
                    <a:cubicBezTo>
                      <a:pt x="605125" y="80058"/>
                      <a:pt x="601051" y="74749"/>
                      <a:pt x="595357" y="71462"/>
                    </a:cubicBezTo>
                    <a:lnTo>
                      <a:pt x="520413" y="28194"/>
                    </a:lnTo>
                    <a:cubicBezTo>
                      <a:pt x="514720" y="24906"/>
                      <a:pt x="508086" y="24033"/>
                      <a:pt x="501734" y="25734"/>
                    </a:cubicBezTo>
                    <a:cubicBezTo>
                      <a:pt x="495383" y="27435"/>
                      <a:pt x="490074" y="31509"/>
                      <a:pt x="486788" y="37204"/>
                    </a:cubicBezTo>
                    <a:lnTo>
                      <a:pt x="455383" y="91596"/>
                    </a:lnTo>
                    <a:cubicBezTo>
                      <a:pt x="450222" y="90059"/>
                      <a:pt x="445019" y="88666"/>
                      <a:pt x="439811" y="87425"/>
                    </a:cubicBezTo>
                    <a:lnTo>
                      <a:pt x="439811" y="24617"/>
                    </a:lnTo>
                    <a:cubicBezTo>
                      <a:pt x="439809" y="11043"/>
                      <a:pt x="428765" y="0"/>
                      <a:pt x="415191" y="0"/>
                    </a:cubicBezTo>
                    <a:lnTo>
                      <a:pt x="328654" y="0"/>
                    </a:lnTo>
                    <a:cubicBezTo>
                      <a:pt x="315080" y="0"/>
                      <a:pt x="304037" y="11043"/>
                      <a:pt x="304037" y="24617"/>
                    </a:cubicBezTo>
                    <a:lnTo>
                      <a:pt x="304037" y="87425"/>
                    </a:lnTo>
                    <a:cubicBezTo>
                      <a:pt x="298829" y="88667"/>
                      <a:pt x="293629" y="90061"/>
                      <a:pt x="288464" y="91596"/>
                    </a:cubicBezTo>
                    <a:lnTo>
                      <a:pt x="285662" y="86742"/>
                    </a:lnTo>
                    <a:cubicBezTo>
                      <a:pt x="282657" y="81535"/>
                      <a:pt x="275999" y="79751"/>
                      <a:pt x="270790" y="82757"/>
                    </a:cubicBezTo>
                    <a:cubicBezTo>
                      <a:pt x="265584" y="85763"/>
                      <a:pt x="263799" y="92421"/>
                      <a:pt x="266805" y="97628"/>
                    </a:cubicBezTo>
                    <a:lnTo>
                      <a:pt x="273971" y="110040"/>
                    </a:lnTo>
                    <a:cubicBezTo>
                      <a:pt x="276552" y="114510"/>
                      <a:pt x="281919" y="116553"/>
                      <a:pt x="286819" y="114931"/>
                    </a:cubicBezTo>
                    <a:cubicBezTo>
                      <a:pt x="296784" y="111634"/>
                      <a:pt x="306977" y="108904"/>
                      <a:pt x="317115" y="106820"/>
                    </a:cubicBezTo>
                    <a:cubicBezTo>
                      <a:pt x="322175" y="105780"/>
                      <a:pt x="325809" y="101324"/>
                      <a:pt x="325809" y="96157"/>
                    </a:cubicBezTo>
                    <a:lnTo>
                      <a:pt x="325809" y="24617"/>
                    </a:lnTo>
                    <a:cubicBezTo>
                      <a:pt x="325809" y="23048"/>
                      <a:pt x="327084" y="21772"/>
                      <a:pt x="328654" y="21772"/>
                    </a:cubicBezTo>
                    <a:lnTo>
                      <a:pt x="415191" y="21772"/>
                    </a:lnTo>
                    <a:cubicBezTo>
                      <a:pt x="416760" y="21772"/>
                      <a:pt x="418036" y="23048"/>
                      <a:pt x="418036" y="24617"/>
                    </a:cubicBezTo>
                    <a:lnTo>
                      <a:pt x="418036" y="96158"/>
                    </a:lnTo>
                    <a:cubicBezTo>
                      <a:pt x="418036" y="101326"/>
                      <a:pt x="421669" y="105780"/>
                      <a:pt x="426729" y="106822"/>
                    </a:cubicBezTo>
                    <a:cubicBezTo>
                      <a:pt x="436867" y="108907"/>
                      <a:pt x="447060" y="111635"/>
                      <a:pt x="457025" y="114933"/>
                    </a:cubicBezTo>
                    <a:cubicBezTo>
                      <a:pt x="461925" y="116554"/>
                      <a:pt x="467292" y="114512"/>
                      <a:pt x="469874" y="110041"/>
                    </a:cubicBezTo>
                    <a:lnTo>
                      <a:pt x="505641" y="48091"/>
                    </a:lnTo>
                    <a:cubicBezTo>
                      <a:pt x="506425" y="46733"/>
                      <a:pt x="508167" y="46265"/>
                      <a:pt x="509526" y="47050"/>
                    </a:cubicBezTo>
                    <a:lnTo>
                      <a:pt x="584470" y="90319"/>
                    </a:lnTo>
                    <a:cubicBezTo>
                      <a:pt x="585312" y="90806"/>
                      <a:pt x="585655" y="91526"/>
                      <a:pt x="585795" y="92045"/>
                    </a:cubicBezTo>
                    <a:cubicBezTo>
                      <a:pt x="585934" y="92564"/>
                      <a:pt x="585998" y="93360"/>
                      <a:pt x="585510" y="94204"/>
                    </a:cubicBezTo>
                    <a:lnTo>
                      <a:pt x="549704" y="156222"/>
                    </a:lnTo>
                    <a:cubicBezTo>
                      <a:pt x="547122" y="160693"/>
                      <a:pt x="548036" y="166360"/>
                      <a:pt x="551890" y="169793"/>
                    </a:cubicBezTo>
                    <a:cubicBezTo>
                      <a:pt x="559669" y="176723"/>
                      <a:pt x="567123" y="184180"/>
                      <a:pt x="574053" y="191956"/>
                    </a:cubicBezTo>
                    <a:cubicBezTo>
                      <a:pt x="577486" y="195813"/>
                      <a:pt x="583158" y="196724"/>
                      <a:pt x="587624" y="194142"/>
                    </a:cubicBezTo>
                    <a:lnTo>
                      <a:pt x="649642" y="158336"/>
                    </a:lnTo>
                    <a:cubicBezTo>
                      <a:pt x="651002" y="157549"/>
                      <a:pt x="652747" y="158019"/>
                      <a:pt x="653528" y="159376"/>
                    </a:cubicBezTo>
                    <a:lnTo>
                      <a:pt x="696796" y="234320"/>
                    </a:lnTo>
                    <a:cubicBezTo>
                      <a:pt x="697581" y="235679"/>
                      <a:pt x="697113" y="237421"/>
                      <a:pt x="695755" y="238205"/>
                    </a:cubicBezTo>
                    <a:lnTo>
                      <a:pt x="633803" y="273972"/>
                    </a:lnTo>
                    <a:cubicBezTo>
                      <a:pt x="629333" y="276554"/>
                      <a:pt x="627290" y="281919"/>
                      <a:pt x="628912" y="286821"/>
                    </a:cubicBezTo>
                    <a:cubicBezTo>
                      <a:pt x="632210" y="296789"/>
                      <a:pt x="634941" y="306982"/>
                      <a:pt x="637024" y="317118"/>
                    </a:cubicBezTo>
                    <a:cubicBezTo>
                      <a:pt x="638066" y="322180"/>
                      <a:pt x="642522" y="325812"/>
                      <a:pt x="647688" y="325812"/>
                    </a:cubicBezTo>
                    <a:lnTo>
                      <a:pt x="719228" y="325812"/>
                    </a:lnTo>
                    <a:cubicBezTo>
                      <a:pt x="720797" y="325812"/>
                      <a:pt x="722073" y="327087"/>
                      <a:pt x="722073" y="328656"/>
                    </a:cubicBezTo>
                    <a:lnTo>
                      <a:pt x="722073" y="415194"/>
                    </a:lnTo>
                    <a:cubicBezTo>
                      <a:pt x="722073" y="416763"/>
                      <a:pt x="720797" y="418039"/>
                      <a:pt x="719228" y="418039"/>
                    </a:cubicBezTo>
                    <a:lnTo>
                      <a:pt x="647688" y="418039"/>
                    </a:lnTo>
                    <a:cubicBezTo>
                      <a:pt x="642522" y="418039"/>
                      <a:pt x="638066" y="421671"/>
                      <a:pt x="637024" y="426732"/>
                    </a:cubicBezTo>
                    <a:cubicBezTo>
                      <a:pt x="634941" y="436869"/>
                      <a:pt x="632211" y="447062"/>
                      <a:pt x="628912" y="457029"/>
                    </a:cubicBezTo>
                    <a:cubicBezTo>
                      <a:pt x="627290" y="461930"/>
                      <a:pt x="629333" y="467297"/>
                      <a:pt x="633803" y="469878"/>
                    </a:cubicBezTo>
                    <a:lnTo>
                      <a:pt x="695755" y="505645"/>
                    </a:lnTo>
                    <a:cubicBezTo>
                      <a:pt x="697113" y="506430"/>
                      <a:pt x="697581" y="508173"/>
                      <a:pt x="696796" y="509530"/>
                    </a:cubicBezTo>
                    <a:lnTo>
                      <a:pt x="653528" y="584474"/>
                    </a:lnTo>
                    <a:cubicBezTo>
                      <a:pt x="652745" y="585833"/>
                      <a:pt x="651000" y="586300"/>
                      <a:pt x="649642" y="585516"/>
                    </a:cubicBezTo>
                    <a:lnTo>
                      <a:pt x="587624" y="549705"/>
                    </a:lnTo>
                    <a:cubicBezTo>
                      <a:pt x="583155" y="547123"/>
                      <a:pt x="577488" y="548036"/>
                      <a:pt x="574053" y="551892"/>
                    </a:cubicBezTo>
                    <a:cubicBezTo>
                      <a:pt x="567122" y="559670"/>
                      <a:pt x="559666" y="567127"/>
                      <a:pt x="551890" y="574054"/>
                    </a:cubicBezTo>
                    <a:cubicBezTo>
                      <a:pt x="548036" y="577488"/>
                      <a:pt x="547123" y="583155"/>
                      <a:pt x="549704" y="587625"/>
                    </a:cubicBezTo>
                    <a:lnTo>
                      <a:pt x="585510" y="649643"/>
                    </a:lnTo>
                    <a:cubicBezTo>
                      <a:pt x="585998" y="650488"/>
                      <a:pt x="585934" y="651284"/>
                      <a:pt x="585795" y="651802"/>
                    </a:cubicBezTo>
                    <a:cubicBezTo>
                      <a:pt x="585654" y="652321"/>
                      <a:pt x="585312" y="653042"/>
                      <a:pt x="584470" y="653528"/>
                    </a:cubicBezTo>
                    <a:lnTo>
                      <a:pt x="509526" y="696796"/>
                    </a:lnTo>
                    <a:cubicBezTo>
                      <a:pt x="508166" y="697581"/>
                      <a:pt x="506424" y="697113"/>
                      <a:pt x="505641" y="695755"/>
                    </a:cubicBezTo>
                    <a:lnTo>
                      <a:pt x="469874" y="633805"/>
                    </a:lnTo>
                    <a:cubicBezTo>
                      <a:pt x="467292" y="629333"/>
                      <a:pt x="461927" y="627290"/>
                      <a:pt x="457025" y="628913"/>
                    </a:cubicBezTo>
                    <a:cubicBezTo>
                      <a:pt x="447054" y="632212"/>
                      <a:pt x="436861" y="634942"/>
                      <a:pt x="426729" y="637024"/>
                    </a:cubicBezTo>
                    <a:cubicBezTo>
                      <a:pt x="421669" y="638064"/>
                      <a:pt x="418036" y="642520"/>
                      <a:pt x="418036" y="647688"/>
                    </a:cubicBezTo>
                    <a:lnTo>
                      <a:pt x="418036" y="719229"/>
                    </a:lnTo>
                    <a:cubicBezTo>
                      <a:pt x="418036" y="720798"/>
                      <a:pt x="416760" y="722074"/>
                      <a:pt x="415191" y="722074"/>
                    </a:cubicBezTo>
                    <a:lnTo>
                      <a:pt x="328654" y="722074"/>
                    </a:lnTo>
                    <a:cubicBezTo>
                      <a:pt x="327084" y="722074"/>
                      <a:pt x="325809" y="720798"/>
                      <a:pt x="325809" y="719229"/>
                    </a:cubicBezTo>
                    <a:lnTo>
                      <a:pt x="325809" y="647688"/>
                    </a:lnTo>
                    <a:cubicBezTo>
                      <a:pt x="325809" y="642520"/>
                      <a:pt x="322175" y="638066"/>
                      <a:pt x="317115" y="637024"/>
                    </a:cubicBezTo>
                    <a:cubicBezTo>
                      <a:pt x="306983" y="634941"/>
                      <a:pt x="296790" y="632212"/>
                      <a:pt x="286819" y="628913"/>
                    </a:cubicBezTo>
                    <a:cubicBezTo>
                      <a:pt x="281921" y="627289"/>
                      <a:pt x="276552" y="629333"/>
                      <a:pt x="273971" y="633805"/>
                    </a:cubicBezTo>
                    <a:lnTo>
                      <a:pt x="238204" y="695755"/>
                    </a:lnTo>
                    <a:cubicBezTo>
                      <a:pt x="237419" y="697113"/>
                      <a:pt x="235676" y="697581"/>
                      <a:pt x="234319" y="696796"/>
                    </a:cubicBezTo>
                    <a:lnTo>
                      <a:pt x="159375" y="653527"/>
                    </a:lnTo>
                    <a:cubicBezTo>
                      <a:pt x="158532" y="653040"/>
                      <a:pt x="158189" y="652320"/>
                      <a:pt x="158050" y="651801"/>
                    </a:cubicBezTo>
                    <a:cubicBezTo>
                      <a:pt x="157910" y="651282"/>
                      <a:pt x="157846" y="650486"/>
                      <a:pt x="158335" y="649642"/>
                    </a:cubicBezTo>
                    <a:lnTo>
                      <a:pt x="194141" y="587624"/>
                    </a:lnTo>
                    <a:cubicBezTo>
                      <a:pt x="196723" y="583154"/>
                      <a:pt x="195809" y="577486"/>
                      <a:pt x="191954" y="574053"/>
                    </a:cubicBezTo>
                    <a:cubicBezTo>
                      <a:pt x="184179" y="567124"/>
                      <a:pt x="176723" y="559669"/>
                      <a:pt x="169792" y="551890"/>
                    </a:cubicBezTo>
                    <a:cubicBezTo>
                      <a:pt x="166357" y="548036"/>
                      <a:pt x="160690" y="547125"/>
                      <a:pt x="156221" y="549704"/>
                    </a:cubicBezTo>
                    <a:lnTo>
                      <a:pt x="94201" y="585510"/>
                    </a:lnTo>
                    <a:cubicBezTo>
                      <a:pt x="93356" y="585998"/>
                      <a:pt x="92561" y="585933"/>
                      <a:pt x="92044" y="585795"/>
                    </a:cubicBezTo>
                    <a:cubicBezTo>
                      <a:pt x="91524" y="585655"/>
                      <a:pt x="90803" y="585312"/>
                      <a:pt x="90316" y="584470"/>
                    </a:cubicBezTo>
                    <a:lnTo>
                      <a:pt x="47048" y="509526"/>
                    </a:lnTo>
                    <a:cubicBezTo>
                      <a:pt x="46264" y="508167"/>
                      <a:pt x="46732" y="506425"/>
                      <a:pt x="48090" y="505641"/>
                    </a:cubicBezTo>
                    <a:lnTo>
                      <a:pt x="110041" y="469874"/>
                    </a:lnTo>
                    <a:cubicBezTo>
                      <a:pt x="114512" y="467292"/>
                      <a:pt x="116554" y="461927"/>
                      <a:pt x="114933" y="457025"/>
                    </a:cubicBezTo>
                    <a:cubicBezTo>
                      <a:pt x="111635" y="447057"/>
                      <a:pt x="108904" y="436864"/>
                      <a:pt x="106820" y="426728"/>
                    </a:cubicBezTo>
                    <a:cubicBezTo>
                      <a:pt x="105779" y="421666"/>
                      <a:pt x="101323" y="418034"/>
                      <a:pt x="96157" y="418034"/>
                    </a:cubicBezTo>
                    <a:lnTo>
                      <a:pt x="24618" y="418034"/>
                    </a:lnTo>
                    <a:cubicBezTo>
                      <a:pt x="23049" y="418034"/>
                      <a:pt x="21773" y="416759"/>
                      <a:pt x="21773" y="415190"/>
                    </a:cubicBezTo>
                    <a:lnTo>
                      <a:pt x="21773" y="328652"/>
                    </a:lnTo>
                    <a:cubicBezTo>
                      <a:pt x="21773" y="327083"/>
                      <a:pt x="23049" y="325807"/>
                      <a:pt x="24618" y="325807"/>
                    </a:cubicBezTo>
                    <a:lnTo>
                      <a:pt x="96158" y="325807"/>
                    </a:lnTo>
                    <a:cubicBezTo>
                      <a:pt x="101324" y="325807"/>
                      <a:pt x="105780" y="322175"/>
                      <a:pt x="106822" y="317114"/>
                    </a:cubicBezTo>
                    <a:cubicBezTo>
                      <a:pt x="108905" y="306977"/>
                      <a:pt x="111635" y="296784"/>
                      <a:pt x="114934" y="286817"/>
                    </a:cubicBezTo>
                    <a:cubicBezTo>
                      <a:pt x="116556" y="281916"/>
                      <a:pt x="114513" y="276549"/>
                      <a:pt x="110043" y="273968"/>
                    </a:cubicBezTo>
                    <a:lnTo>
                      <a:pt x="48091" y="238205"/>
                    </a:lnTo>
                    <a:cubicBezTo>
                      <a:pt x="46733" y="237421"/>
                      <a:pt x="46265" y="235677"/>
                      <a:pt x="47050" y="234320"/>
                    </a:cubicBezTo>
                    <a:lnTo>
                      <a:pt x="90318" y="159376"/>
                    </a:lnTo>
                    <a:cubicBezTo>
                      <a:pt x="90806" y="158532"/>
                      <a:pt x="91525" y="158189"/>
                      <a:pt x="92045" y="158051"/>
                    </a:cubicBezTo>
                    <a:cubicBezTo>
                      <a:pt x="92562" y="157912"/>
                      <a:pt x="93357" y="157848"/>
                      <a:pt x="94203" y="158336"/>
                    </a:cubicBezTo>
                    <a:lnTo>
                      <a:pt x="156222" y="194142"/>
                    </a:lnTo>
                    <a:cubicBezTo>
                      <a:pt x="160690" y="196721"/>
                      <a:pt x="166360" y="195810"/>
                      <a:pt x="169793" y="191956"/>
                    </a:cubicBezTo>
                    <a:cubicBezTo>
                      <a:pt x="176722" y="184180"/>
                      <a:pt x="184177" y="176723"/>
                      <a:pt x="191956" y="169793"/>
                    </a:cubicBezTo>
                    <a:cubicBezTo>
                      <a:pt x="195810" y="166360"/>
                      <a:pt x="196723" y="160693"/>
                      <a:pt x="194142" y="156222"/>
                    </a:cubicBezTo>
                    <a:lnTo>
                      <a:pt x="158336" y="94204"/>
                    </a:lnTo>
                    <a:cubicBezTo>
                      <a:pt x="157848" y="93360"/>
                      <a:pt x="157912" y="92564"/>
                      <a:pt x="158051" y="92045"/>
                    </a:cubicBezTo>
                    <a:cubicBezTo>
                      <a:pt x="158192" y="91526"/>
                      <a:pt x="158534" y="90806"/>
                      <a:pt x="159376" y="90319"/>
                    </a:cubicBezTo>
                    <a:lnTo>
                      <a:pt x="234320" y="47051"/>
                    </a:lnTo>
                    <a:cubicBezTo>
                      <a:pt x="235679" y="46267"/>
                      <a:pt x="237422" y="46734"/>
                      <a:pt x="238205" y="48094"/>
                    </a:cubicBezTo>
                    <a:lnTo>
                      <a:pt x="241204" y="53288"/>
                    </a:lnTo>
                    <a:cubicBezTo>
                      <a:pt x="244210" y="58494"/>
                      <a:pt x="250868" y="60279"/>
                      <a:pt x="256076" y="57270"/>
                    </a:cubicBezTo>
                    <a:cubicBezTo>
                      <a:pt x="261283" y="54264"/>
                      <a:pt x="263066" y="47606"/>
                      <a:pt x="260060" y="42399"/>
                    </a:cubicBezTo>
                    <a:lnTo>
                      <a:pt x="257060" y="37207"/>
                    </a:lnTo>
                    <a:cubicBezTo>
                      <a:pt x="253774" y="31512"/>
                      <a:pt x="248463" y="27439"/>
                      <a:pt x="242113" y="25737"/>
                    </a:cubicBezTo>
                    <a:cubicBezTo>
                      <a:pt x="235764" y="24036"/>
                      <a:pt x="229129" y="24907"/>
                      <a:pt x="223434" y="28196"/>
                    </a:cubicBezTo>
                    <a:lnTo>
                      <a:pt x="148490" y="71464"/>
                    </a:lnTo>
                    <a:cubicBezTo>
                      <a:pt x="142797" y="74752"/>
                      <a:pt x="138723" y="80061"/>
                      <a:pt x="137022" y="86413"/>
                    </a:cubicBezTo>
                    <a:cubicBezTo>
                      <a:pt x="135319" y="92764"/>
                      <a:pt x="136194" y="99398"/>
                      <a:pt x="139481" y="105091"/>
                    </a:cubicBezTo>
                    <a:lnTo>
                      <a:pt x="170925" y="159554"/>
                    </a:lnTo>
                    <a:cubicBezTo>
                      <a:pt x="167036" y="163238"/>
                      <a:pt x="163236" y="167037"/>
                      <a:pt x="159554" y="170925"/>
                    </a:cubicBezTo>
                    <a:lnTo>
                      <a:pt x="105089" y="139480"/>
                    </a:lnTo>
                    <a:cubicBezTo>
                      <a:pt x="99395" y="136192"/>
                      <a:pt x="92761" y="135318"/>
                      <a:pt x="86410" y="137020"/>
                    </a:cubicBezTo>
                    <a:cubicBezTo>
                      <a:pt x="80058" y="138721"/>
                      <a:pt x="74749" y="142795"/>
                      <a:pt x="71462" y="148490"/>
                    </a:cubicBezTo>
                    <a:lnTo>
                      <a:pt x="28194" y="223434"/>
                    </a:lnTo>
                    <a:cubicBezTo>
                      <a:pt x="24904" y="229129"/>
                      <a:pt x="24031" y="235763"/>
                      <a:pt x="25734" y="242115"/>
                    </a:cubicBezTo>
                    <a:cubicBezTo>
                      <a:pt x="27437" y="248465"/>
                      <a:pt x="31510" y="253774"/>
                      <a:pt x="37204" y="257061"/>
                    </a:cubicBezTo>
                    <a:lnTo>
                      <a:pt x="91598" y="288466"/>
                    </a:lnTo>
                    <a:cubicBezTo>
                      <a:pt x="90061" y="293629"/>
                      <a:pt x="88666" y="298833"/>
                      <a:pt x="87425" y="304040"/>
                    </a:cubicBezTo>
                    <a:lnTo>
                      <a:pt x="24618" y="304040"/>
                    </a:lnTo>
                    <a:cubicBezTo>
                      <a:pt x="11043" y="304038"/>
                      <a:pt x="0" y="315081"/>
                      <a:pt x="0" y="328655"/>
                    </a:cubicBezTo>
                    <a:lnTo>
                      <a:pt x="0" y="415192"/>
                    </a:lnTo>
                    <a:cubicBezTo>
                      <a:pt x="0" y="428766"/>
                      <a:pt x="11043" y="439809"/>
                      <a:pt x="24618" y="439809"/>
                    </a:cubicBezTo>
                    <a:lnTo>
                      <a:pt x="87425" y="439809"/>
                    </a:lnTo>
                    <a:cubicBezTo>
                      <a:pt x="88667" y="445016"/>
                      <a:pt x="90062" y="450219"/>
                      <a:pt x="91598" y="455383"/>
                    </a:cubicBezTo>
                    <a:lnTo>
                      <a:pt x="37204" y="486788"/>
                    </a:lnTo>
                    <a:cubicBezTo>
                      <a:pt x="31510" y="490075"/>
                      <a:pt x="27437" y="495384"/>
                      <a:pt x="25734" y="501734"/>
                    </a:cubicBezTo>
                    <a:cubicBezTo>
                      <a:pt x="24031" y="508086"/>
                      <a:pt x="24904" y="514720"/>
                      <a:pt x="28194" y="520415"/>
                    </a:cubicBezTo>
                    <a:lnTo>
                      <a:pt x="71462" y="595359"/>
                    </a:lnTo>
                    <a:cubicBezTo>
                      <a:pt x="74749" y="601054"/>
                      <a:pt x="80058" y="605126"/>
                      <a:pt x="86410" y="606829"/>
                    </a:cubicBezTo>
                    <a:cubicBezTo>
                      <a:pt x="92758" y="608531"/>
                      <a:pt x="99394" y="607657"/>
                      <a:pt x="105089" y="604369"/>
                    </a:cubicBezTo>
                    <a:lnTo>
                      <a:pt x="159552" y="572926"/>
                    </a:lnTo>
                    <a:cubicBezTo>
                      <a:pt x="163236" y="576815"/>
                      <a:pt x="167034" y="580614"/>
                      <a:pt x="170923" y="584297"/>
                    </a:cubicBezTo>
                    <a:lnTo>
                      <a:pt x="139480" y="638759"/>
                    </a:lnTo>
                    <a:cubicBezTo>
                      <a:pt x="136192" y="644453"/>
                      <a:pt x="135318" y="651086"/>
                      <a:pt x="137020" y="657438"/>
                    </a:cubicBezTo>
                    <a:cubicBezTo>
                      <a:pt x="138721" y="663790"/>
                      <a:pt x="142795" y="669098"/>
                      <a:pt x="148489" y="672386"/>
                    </a:cubicBezTo>
                    <a:lnTo>
                      <a:pt x="223433" y="715654"/>
                    </a:lnTo>
                    <a:cubicBezTo>
                      <a:pt x="229128" y="718942"/>
                      <a:pt x="235761" y="719816"/>
                      <a:pt x="242112" y="718114"/>
                    </a:cubicBezTo>
                    <a:cubicBezTo>
                      <a:pt x="248463" y="716412"/>
                      <a:pt x="253772" y="712339"/>
                      <a:pt x="257058" y="706644"/>
                    </a:cubicBezTo>
                    <a:lnTo>
                      <a:pt x="288463" y="652250"/>
                    </a:lnTo>
                    <a:cubicBezTo>
                      <a:pt x="293626" y="653787"/>
                      <a:pt x="298829" y="655180"/>
                      <a:pt x="304035" y="656422"/>
                    </a:cubicBezTo>
                    <a:lnTo>
                      <a:pt x="304035" y="719231"/>
                    </a:lnTo>
                    <a:cubicBezTo>
                      <a:pt x="304035" y="732805"/>
                      <a:pt x="315078" y="743847"/>
                      <a:pt x="328652" y="743847"/>
                    </a:cubicBezTo>
                    <a:lnTo>
                      <a:pt x="415190" y="743847"/>
                    </a:lnTo>
                    <a:cubicBezTo>
                      <a:pt x="428763" y="743847"/>
                      <a:pt x="439806" y="732805"/>
                      <a:pt x="439806" y="719231"/>
                    </a:cubicBezTo>
                    <a:lnTo>
                      <a:pt x="439806" y="656422"/>
                    </a:lnTo>
                    <a:cubicBezTo>
                      <a:pt x="445013" y="655180"/>
                      <a:pt x="450214" y="653787"/>
                      <a:pt x="455379" y="652250"/>
                    </a:cubicBezTo>
                    <a:lnTo>
                      <a:pt x="486783" y="706644"/>
                    </a:lnTo>
                    <a:cubicBezTo>
                      <a:pt x="490070" y="712339"/>
                      <a:pt x="495380" y="716411"/>
                      <a:pt x="501730" y="718114"/>
                    </a:cubicBezTo>
                    <a:cubicBezTo>
                      <a:pt x="508079" y="719815"/>
                      <a:pt x="514715" y="718943"/>
                      <a:pt x="520409" y="715654"/>
                    </a:cubicBezTo>
                    <a:lnTo>
                      <a:pt x="595353" y="672386"/>
                    </a:lnTo>
                    <a:cubicBezTo>
                      <a:pt x="601047" y="669098"/>
                      <a:pt x="605120" y="663790"/>
                      <a:pt x="606821" y="657438"/>
                    </a:cubicBezTo>
                    <a:cubicBezTo>
                      <a:pt x="608524" y="651086"/>
                      <a:pt x="607650" y="644453"/>
                      <a:pt x="604362" y="638759"/>
                    </a:cubicBezTo>
                    <a:lnTo>
                      <a:pt x="572918" y="584297"/>
                    </a:lnTo>
                    <a:cubicBezTo>
                      <a:pt x="576808" y="580614"/>
                      <a:pt x="580607" y="576815"/>
                      <a:pt x="584290" y="572926"/>
                    </a:cubicBezTo>
                    <a:lnTo>
                      <a:pt x="638752" y="604371"/>
                    </a:lnTo>
                    <a:cubicBezTo>
                      <a:pt x="650508" y="611157"/>
                      <a:pt x="665593" y="607115"/>
                      <a:pt x="672380" y="595360"/>
                    </a:cubicBezTo>
                    <a:lnTo>
                      <a:pt x="715648" y="520416"/>
                    </a:lnTo>
                    <a:cubicBezTo>
                      <a:pt x="718937" y="514721"/>
                      <a:pt x="719810" y="508088"/>
                      <a:pt x="718108" y="501736"/>
                    </a:cubicBezTo>
                    <a:cubicBezTo>
                      <a:pt x="716405" y="495385"/>
                      <a:pt x="712331" y="490077"/>
                      <a:pt x="706638" y="486789"/>
                    </a:cubicBezTo>
                    <a:lnTo>
                      <a:pt x="652244" y="455385"/>
                    </a:lnTo>
                    <a:cubicBezTo>
                      <a:pt x="653781" y="450222"/>
                      <a:pt x="655176" y="445018"/>
                      <a:pt x="656417" y="439811"/>
                    </a:cubicBezTo>
                    <a:lnTo>
                      <a:pt x="719224" y="439811"/>
                    </a:lnTo>
                    <a:cubicBezTo>
                      <a:pt x="732797" y="439811"/>
                      <a:pt x="743842" y="428768"/>
                      <a:pt x="743842" y="415194"/>
                    </a:cubicBezTo>
                    <a:lnTo>
                      <a:pt x="743842" y="328656"/>
                    </a:lnTo>
                    <a:cubicBezTo>
                      <a:pt x="743846" y="315081"/>
                      <a:pt x="732803" y="304038"/>
                      <a:pt x="719228" y="3040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58BA2D85-DE1A-7413-9CB2-F22F7AD35622}"/>
                  </a:ext>
                </a:extLst>
              </p:cNvPr>
              <p:cNvSpPr/>
              <p:nvPr/>
            </p:nvSpPr>
            <p:spPr>
              <a:xfrm>
                <a:off x="9638992" y="3200257"/>
                <a:ext cx="457487" cy="457485"/>
              </a:xfrm>
              <a:custGeom>
                <a:avLst/>
                <a:gdLst>
                  <a:gd name="connsiteX0" fmla="*/ 413750 w 457487"/>
                  <a:gd name="connsiteY0" fmla="*/ 344351 h 457485"/>
                  <a:gd name="connsiteX1" fmla="*/ 428564 w 457487"/>
                  <a:gd name="connsiteY1" fmla="*/ 340157 h 457485"/>
                  <a:gd name="connsiteX2" fmla="*/ 457487 w 457487"/>
                  <a:gd name="connsiteY2" fmla="*/ 228743 h 457485"/>
                  <a:gd name="connsiteX3" fmla="*/ 228744 w 457487"/>
                  <a:gd name="connsiteY3" fmla="*/ 0 h 457485"/>
                  <a:gd name="connsiteX4" fmla="*/ 0 w 457487"/>
                  <a:gd name="connsiteY4" fmla="*/ 228743 h 457485"/>
                  <a:gd name="connsiteX5" fmla="*/ 228743 w 457487"/>
                  <a:gd name="connsiteY5" fmla="*/ 457486 h 457485"/>
                  <a:gd name="connsiteX6" fmla="*/ 398049 w 457487"/>
                  <a:gd name="connsiteY6" fmla="*/ 382559 h 457485"/>
                  <a:gd name="connsiteX7" fmla="*/ 397317 w 457487"/>
                  <a:gd name="connsiteY7" fmla="*/ 367181 h 457485"/>
                  <a:gd name="connsiteX8" fmla="*/ 381939 w 457487"/>
                  <a:gd name="connsiteY8" fmla="*/ 367913 h 457485"/>
                  <a:gd name="connsiteX9" fmla="*/ 228743 w 457487"/>
                  <a:gd name="connsiteY9" fmla="*/ 435712 h 457485"/>
                  <a:gd name="connsiteX10" fmla="*/ 21772 w 457487"/>
                  <a:gd name="connsiteY10" fmla="*/ 228741 h 457485"/>
                  <a:gd name="connsiteX11" fmla="*/ 228743 w 457487"/>
                  <a:gd name="connsiteY11" fmla="*/ 21772 h 457485"/>
                  <a:gd name="connsiteX12" fmla="*/ 435714 w 457487"/>
                  <a:gd name="connsiteY12" fmla="*/ 228743 h 457485"/>
                  <a:gd name="connsiteX13" fmla="*/ 409557 w 457487"/>
                  <a:gd name="connsiteY13" fmla="*/ 329538 h 457485"/>
                  <a:gd name="connsiteX14" fmla="*/ 413750 w 457487"/>
                  <a:gd name="connsiteY14" fmla="*/ 344351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487" h="457485">
                    <a:moveTo>
                      <a:pt x="413750" y="344351"/>
                    </a:moveTo>
                    <a:cubicBezTo>
                      <a:pt x="418997" y="347282"/>
                      <a:pt x="425630" y="345406"/>
                      <a:pt x="428564" y="340157"/>
                    </a:cubicBezTo>
                    <a:cubicBezTo>
                      <a:pt x="447484" y="306292"/>
                      <a:pt x="457487" y="267764"/>
                      <a:pt x="457487" y="228743"/>
                    </a:cubicBezTo>
                    <a:cubicBezTo>
                      <a:pt x="457487" y="102613"/>
                      <a:pt x="354873" y="0"/>
                      <a:pt x="228744" y="0"/>
                    </a:cubicBezTo>
                    <a:cubicBezTo>
                      <a:pt x="102616" y="0"/>
                      <a:pt x="0" y="102613"/>
                      <a:pt x="0" y="228743"/>
                    </a:cubicBezTo>
                    <a:cubicBezTo>
                      <a:pt x="0" y="354873"/>
                      <a:pt x="102614" y="457486"/>
                      <a:pt x="228743" y="457486"/>
                    </a:cubicBezTo>
                    <a:cubicBezTo>
                      <a:pt x="293054" y="457486"/>
                      <a:pt x="354764" y="430175"/>
                      <a:pt x="398049" y="382559"/>
                    </a:cubicBezTo>
                    <a:cubicBezTo>
                      <a:pt x="402094" y="378111"/>
                      <a:pt x="401765" y="371224"/>
                      <a:pt x="397317" y="367181"/>
                    </a:cubicBezTo>
                    <a:cubicBezTo>
                      <a:pt x="392870" y="363138"/>
                      <a:pt x="385985" y="363463"/>
                      <a:pt x="381939" y="367913"/>
                    </a:cubicBezTo>
                    <a:cubicBezTo>
                      <a:pt x="342771" y="411001"/>
                      <a:pt x="286934" y="435712"/>
                      <a:pt x="228743" y="435712"/>
                    </a:cubicBezTo>
                    <a:cubicBezTo>
                      <a:pt x="114619" y="435712"/>
                      <a:pt x="21772" y="342865"/>
                      <a:pt x="21772" y="228741"/>
                    </a:cubicBezTo>
                    <a:cubicBezTo>
                      <a:pt x="21772" y="114618"/>
                      <a:pt x="114619" y="21772"/>
                      <a:pt x="228743" y="21772"/>
                    </a:cubicBezTo>
                    <a:cubicBezTo>
                      <a:pt x="342867" y="21772"/>
                      <a:pt x="435714" y="114619"/>
                      <a:pt x="435714" y="228743"/>
                    </a:cubicBezTo>
                    <a:cubicBezTo>
                      <a:pt x="435714" y="264055"/>
                      <a:pt x="426668" y="298910"/>
                      <a:pt x="409557" y="329538"/>
                    </a:cubicBezTo>
                    <a:cubicBezTo>
                      <a:pt x="406624" y="334787"/>
                      <a:pt x="408501" y="341418"/>
                      <a:pt x="413750" y="34435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4A2A7CD-CEA7-D4D2-3B82-AB93BCC4E898}"/>
                  </a:ext>
                </a:extLst>
              </p:cNvPr>
              <p:cNvSpPr/>
              <p:nvPr/>
            </p:nvSpPr>
            <p:spPr>
              <a:xfrm>
                <a:off x="9704391" y="3258127"/>
                <a:ext cx="338301" cy="275653"/>
              </a:xfrm>
              <a:custGeom>
                <a:avLst/>
                <a:gdLst>
                  <a:gd name="connsiteX0" fmla="*/ 298806 w 338300"/>
                  <a:gd name="connsiteY0" fmla="*/ 226279 h 275653"/>
                  <a:gd name="connsiteX1" fmla="*/ 286562 w 338300"/>
                  <a:gd name="connsiteY1" fmla="*/ 216946 h 275653"/>
                  <a:gd name="connsiteX2" fmla="*/ 277229 w 338300"/>
                  <a:gd name="connsiteY2" fmla="*/ 229189 h 275653"/>
                  <a:gd name="connsiteX3" fmla="*/ 282225 w 338300"/>
                  <a:gd name="connsiteY3" fmla="*/ 266233 h 275653"/>
                  <a:gd name="connsiteX4" fmla="*/ 287631 w 338300"/>
                  <a:gd name="connsiteY4" fmla="*/ 274241 h 275653"/>
                  <a:gd name="connsiteX5" fmla="*/ 297276 w 338300"/>
                  <a:gd name="connsiteY5" fmla="*/ 274796 h 275653"/>
                  <a:gd name="connsiteX6" fmla="*/ 331673 w 338300"/>
                  <a:gd name="connsiteY6" fmla="*/ 260163 h 275653"/>
                  <a:gd name="connsiteX7" fmla="*/ 337428 w 338300"/>
                  <a:gd name="connsiteY7" fmla="*/ 245885 h 275653"/>
                  <a:gd name="connsiteX8" fmla="*/ 323148 w 338300"/>
                  <a:gd name="connsiteY8" fmla="*/ 240129 h 275653"/>
                  <a:gd name="connsiteX9" fmla="*/ 318716 w 338300"/>
                  <a:gd name="connsiteY9" fmla="*/ 242014 h 275653"/>
                  <a:gd name="connsiteX10" fmla="*/ 334210 w 338300"/>
                  <a:gd name="connsiteY10" fmla="*/ 170872 h 275653"/>
                  <a:gd name="connsiteX11" fmla="*/ 163336 w 338300"/>
                  <a:gd name="connsiteY11" fmla="*/ 0 h 275653"/>
                  <a:gd name="connsiteX12" fmla="*/ 61577 w 338300"/>
                  <a:gd name="connsiteY12" fmla="*/ 33591 h 275653"/>
                  <a:gd name="connsiteX13" fmla="*/ 518 w 338300"/>
                  <a:gd name="connsiteY13" fmla="*/ 118885 h 275653"/>
                  <a:gd name="connsiteX14" fmla="*/ 7582 w 338300"/>
                  <a:gd name="connsiteY14" fmla="*/ 132564 h 275653"/>
                  <a:gd name="connsiteX15" fmla="*/ 21261 w 338300"/>
                  <a:gd name="connsiteY15" fmla="*/ 125502 h 275653"/>
                  <a:gd name="connsiteX16" fmla="*/ 163336 w 338300"/>
                  <a:gd name="connsiteY16" fmla="*/ 21771 h 275653"/>
                  <a:gd name="connsiteX17" fmla="*/ 312436 w 338300"/>
                  <a:gd name="connsiteY17" fmla="*/ 170871 h 275653"/>
                  <a:gd name="connsiteX18" fmla="*/ 299528 w 338300"/>
                  <a:gd name="connsiteY18" fmla="*/ 231641 h 275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8300" h="275653">
                    <a:moveTo>
                      <a:pt x="298806" y="226279"/>
                    </a:moveTo>
                    <a:cubicBezTo>
                      <a:pt x="298003" y="220321"/>
                      <a:pt x="292531" y="216143"/>
                      <a:pt x="286562" y="216946"/>
                    </a:cubicBezTo>
                    <a:cubicBezTo>
                      <a:pt x="280604" y="217749"/>
                      <a:pt x="276425" y="223231"/>
                      <a:pt x="277229" y="229189"/>
                    </a:cubicBezTo>
                    <a:lnTo>
                      <a:pt x="282225" y="266233"/>
                    </a:lnTo>
                    <a:cubicBezTo>
                      <a:pt x="282678" y="269599"/>
                      <a:pt x="284679" y="272560"/>
                      <a:pt x="287631" y="274241"/>
                    </a:cubicBezTo>
                    <a:cubicBezTo>
                      <a:pt x="290550" y="275900"/>
                      <a:pt x="294174" y="276115"/>
                      <a:pt x="297276" y="274796"/>
                    </a:cubicBezTo>
                    <a:cubicBezTo>
                      <a:pt x="297276" y="274796"/>
                      <a:pt x="331673" y="260163"/>
                      <a:pt x="331673" y="260163"/>
                    </a:cubicBezTo>
                    <a:cubicBezTo>
                      <a:pt x="337206" y="257809"/>
                      <a:pt x="339783" y="251417"/>
                      <a:pt x="337428" y="245885"/>
                    </a:cubicBezTo>
                    <a:cubicBezTo>
                      <a:pt x="335076" y="240352"/>
                      <a:pt x="328686" y="237772"/>
                      <a:pt x="323148" y="240129"/>
                    </a:cubicBezTo>
                    <a:lnTo>
                      <a:pt x="318716" y="242014"/>
                    </a:lnTo>
                    <a:cubicBezTo>
                      <a:pt x="328893" y="219869"/>
                      <a:pt x="334210" y="195761"/>
                      <a:pt x="334210" y="170872"/>
                    </a:cubicBezTo>
                    <a:cubicBezTo>
                      <a:pt x="334210" y="76652"/>
                      <a:pt x="257557" y="0"/>
                      <a:pt x="163336" y="0"/>
                    </a:cubicBezTo>
                    <a:cubicBezTo>
                      <a:pt x="126366" y="0"/>
                      <a:pt x="91180" y="11615"/>
                      <a:pt x="61577" y="33591"/>
                    </a:cubicBezTo>
                    <a:cubicBezTo>
                      <a:pt x="32563" y="55130"/>
                      <a:pt x="11448" y="84626"/>
                      <a:pt x="518" y="118885"/>
                    </a:cubicBezTo>
                    <a:cubicBezTo>
                      <a:pt x="-1310" y="124613"/>
                      <a:pt x="1853" y="130738"/>
                      <a:pt x="7582" y="132564"/>
                    </a:cubicBezTo>
                    <a:cubicBezTo>
                      <a:pt x="13303" y="134394"/>
                      <a:pt x="19434" y="131231"/>
                      <a:pt x="21261" y="125502"/>
                    </a:cubicBezTo>
                    <a:cubicBezTo>
                      <a:pt x="41055" y="63456"/>
                      <a:pt x="98151" y="21771"/>
                      <a:pt x="163336" y="21771"/>
                    </a:cubicBezTo>
                    <a:cubicBezTo>
                      <a:pt x="245550" y="21771"/>
                      <a:pt x="312436" y="88657"/>
                      <a:pt x="312436" y="170871"/>
                    </a:cubicBezTo>
                    <a:cubicBezTo>
                      <a:pt x="312436" y="192101"/>
                      <a:pt x="308018" y="212682"/>
                      <a:pt x="299528" y="2316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箭头: 下弧形 7">
              <a:extLst>
                <a:ext uri="{FF2B5EF4-FFF2-40B4-BE49-F238E27FC236}">
                  <a16:creationId xmlns:a16="http://schemas.microsoft.com/office/drawing/2014/main" id="{4F2E11B2-1FF3-9CF6-C7D1-1A8CB27EBD96}"/>
                </a:ext>
              </a:extLst>
            </p:cNvPr>
            <p:cNvSpPr>
              <a:spLocks/>
            </p:cNvSpPr>
            <p:nvPr/>
          </p:nvSpPr>
          <p:spPr>
            <a:xfrm>
              <a:off x="4200057" y="3938062"/>
              <a:ext cx="197441" cy="175873"/>
            </a:xfrm>
            <a:custGeom>
              <a:avLst/>
              <a:gdLst>
                <a:gd name="connsiteX0" fmla="*/ 784743 w 902248"/>
                <a:gd name="connsiteY0" fmla="*/ 0 h 470022"/>
                <a:gd name="connsiteX1" fmla="*/ 890721 w 902248"/>
                <a:gd name="connsiteY1" fmla="*/ 117506 h 470022"/>
                <a:gd name="connsiteX2" fmla="*/ 831969 w 902248"/>
                <a:gd name="connsiteY2" fmla="*/ 117506 h 470022"/>
                <a:gd name="connsiteX3" fmla="*/ 421748 w 902248"/>
                <a:gd name="connsiteY3" fmla="*/ 463825 h 470022"/>
                <a:gd name="connsiteX4" fmla="*/ 714464 w 902248"/>
                <a:gd name="connsiteY4" fmla="*/ 117506 h 470022"/>
                <a:gd name="connsiteX5" fmla="*/ 655710 w 902248"/>
                <a:gd name="connsiteY5" fmla="*/ 117506 h 470022"/>
                <a:gd name="connsiteX6" fmla="*/ 784743 w 902248"/>
                <a:gd name="connsiteY6" fmla="*/ 0 h 470022"/>
                <a:gd name="connsiteX0" fmla="*/ 362995 w 902248"/>
                <a:gd name="connsiteY0" fmla="*/ 470022 h 470022"/>
                <a:gd name="connsiteX1" fmla="*/ 0 w 902248"/>
                <a:gd name="connsiteY1" fmla="*/ 0 h 470022"/>
                <a:gd name="connsiteX2" fmla="*/ 117506 w 902248"/>
                <a:gd name="connsiteY2" fmla="*/ 0 h 470022"/>
                <a:gd name="connsiteX3" fmla="*/ 480501 w 902248"/>
                <a:gd name="connsiteY3" fmla="*/ 470022 h 470022"/>
                <a:gd name="connsiteX4" fmla="*/ 362995 w 902248"/>
                <a:gd name="connsiteY4" fmla="*/ 470022 h 470022"/>
                <a:gd name="connsiteX0" fmla="*/ 421748 w 902248"/>
                <a:gd name="connsiteY0" fmla="*/ 463825 h 470022"/>
                <a:gd name="connsiteX1" fmla="*/ 714464 w 902248"/>
                <a:gd name="connsiteY1" fmla="*/ 117506 h 470022"/>
                <a:gd name="connsiteX2" fmla="*/ 655710 w 902248"/>
                <a:gd name="connsiteY2" fmla="*/ 117506 h 470022"/>
                <a:gd name="connsiteX3" fmla="*/ 784743 w 902248"/>
                <a:gd name="connsiteY3" fmla="*/ 0 h 470022"/>
                <a:gd name="connsiteX4" fmla="*/ 890721 w 902248"/>
                <a:gd name="connsiteY4" fmla="*/ 117506 h 470022"/>
                <a:gd name="connsiteX5" fmla="*/ 831969 w 902248"/>
                <a:gd name="connsiteY5" fmla="*/ 117506 h 470022"/>
                <a:gd name="connsiteX6" fmla="*/ 480501 w 902248"/>
                <a:gd name="connsiteY6" fmla="*/ 470022 h 470022"/>
                <a:gd name="connsiteX7" fmla="*/ 362995 w 902248"/>
                <a:gd name="connsiteY7" fmla="*/ 470022 h 470022"/>
                <a:gd name="connsiteX8" fmla="*/ 0 w 902248"/>
                <a:gd name="connsiteY8" fmla="*/ 0 h 470022"/>
                <a:gd name="connsiteX9" fmla="*/ 117506 w 902248"/>
                <a:gd name="connsiteY9" fmla="*/ 0 h 470022"/>
                <a:gd name="connsiteX10" fmla="*/ 480501 w 902248"/>
                <a:gd name="connsiteY10" fmla="*/ 470022 h 470022"/>
                <a:gd name="connsiteX0" fmla="*/ 784743 w 890721"/>
                <a:gd name="connsiteY0" fmla="*/ 0 h 470077"/>
                <a:gd name="connsiteX1" fmla="*/ 890721 w 890721"/>
                <a:gd name="connsiteY1" fmla="*/ 117506 h 470077"/>
                <a:gd name="connsiteX2" fmla="*/ 831969 w 890721"/>
                <a:gd name="connsiteY2" fmla="*/ 117506 h 470077"/>
                <a:gd name="connsiteX3" fmla="*/ 421748 w 890721"/>
                <a:gd name="connsiteY3" fmla="*/ 463825 h 470077"/>
                <a:gd name="connsiteX4" fmla="*/ 714464 w 890721"/>
                <a:gd name="connsiteY4" fmla="*/ 117506 h 470077"/>
                <a:gd name="connsiteX5" fmla="*/ 655710 w 890721"/>
                <a:gd name="connsiteY5" fmla="*/ 117506 h 470077"/>
                <a:gd name="connsiteX6" fmla="*/ 784743 w 890721"/>
                <a:gd name="connsiteY6" fmla="*/ 0 h 470077"/>
                <a:gd name="connsiteX0" fmla="*/ 362995 w 890721"/>
                <a:gd name="connsiteY0" fmla="*/ 470022 h 470077"/>
                <a:gd name="connsiteX1" fmla="*/ 0 w 890721"/>
                <a:gd name="connsiteY1" fmla="*/ 0 h 470077"/>
                <a:gd name="connsiteX2" fmla="*/ 117506 w 890721"/>
                <a:gd name="connsiteY2" fmla="*/ 0 h 470077"/>
                <a:gd name="connsiteX3" fmla="*/ 480501 w 890721"/>
                <a:gd name="connsiteY3" fmla="*/ 470022 h 470077"/>
                <a:gd name="connsiteX4" fmla="*/ 362995 w 890721"/>
                <a:gd name="connsiteY4" fmla="*/ 470022 h 470077"/>
                <a:gd name="connsiteX0" fmla="*/ 421748 w 890721"/>
                <a:gd name="connsiteY0" fmla="*/ 463825 h 470077"/>
                <a:gd name="connsiteX1" fmla="*/ 714464 w 890721"/>
                <a:gd name="connsiteY1" fmla="*/ 117506 h 470077"/>
                <a:gd name="connsiteX2" fmla="*/ 655710 w 890721"/>
                <a:gd name="connsiteY2" fmla="*/ 117506 h 470077"/>
                <a:gd name="connsiteX3" fmla="*/ 784743 w 890721"/>
                <a:gd name="connsiteY3" fmla="*/ 0 h 470077"/>
                <a:gd name="connsiteX4" fmla="*/ 890721 w 890721"/>
                <a:gd name="connsiteY4" fmla="*/ 117506 h 470077"/>
                <a:gd name="connsiteX5" fmla="*/ 831969 w 890721"/>
                <a:gd name="connsiteY5" fmla="*/ 117506 h 470077"/>
                <a:gd name="connsiteX6" fmla="*/ 480501 w 890721"/>
                <a:gd name="connsiteY6" fmla="*/ 470022 h 470077"/>
                <a:gd name="connsiteX7" fmla="*/ 362995 w 890721"/>
                <a:gd name="connsiteY7" fmla="*/ 470022 h 470077"/>
                <a:gd name="connsiteX8" fmla="*/ 117506 w 890721"/>
                <a:gd name="connsiteY8" fmla="*/ 0 h 470077"/>
                <a:gd name="connsiteX9" fmla="*/ 480501 w 890721"/>
                <a:gd name="connsiteY9" fmla="*/ 470022 h 470077"/>
                <a:gd name="connsiteX0" fmla="*/ 784743 w 890721"/>
                <a:gd name="connsiteY0" fmla="*/ 0 h 470077"/>
                <a:gd name="connsiteX1" fmla="*/ 890721 w 890721"/>
                <a:gd name="connsiteY1" fmla="*/ 117506 h 470077"/>
                <a:gd name="connsiteX2" fmla="*/ 831969 w 890721"/>
                <a:gd name="connsiteY2" fmla="*/ 117506 h 470077"/>
                <a:gd name="connsiteX3" fmla="*/ 421748 w 890721"/>
                <a:gd name="connsiteY3" fmla="*/ 463825 h 470077"/>
                <a:gd name="connsiteX4" fmla="*/ 714464 w 890721"/>
                <a:gd name="connsiteY4" fmla="*/ 117506 h 470077"/>
                <a:gd name="connsiteX5" fmla="*/ 655710 w 890721"/>
                <a:gd name="connsiteY5" fmla="*/ 117506 h 470077"/>
                <a:gd name="connsiteX6" fmla="*/ 784743 w 890721"/>
                <a:gd name="connsiteY6" fmla="*/ 0 h 470077"/>
                <a:gd name="connsiteX0" fmla="*/ 362995 w 890721"/>
                <a:gd name="connsiteY0" fmla="*/ 470022 h 470077"/>
                <a:gd name="connsiteX1" fmla="*/ 0 w 890721"/>
                <a:gd name="connsiteY1" fmla="*/ 0 h 470077"/>
                <a:gd name="connsiteX2" fmla="*/ 117506 w 890721"/>
                <a:gd name="connsiteY2" fmla="*/ 0 h 470077"/>
                <a:gd name="connsiteX3" fmla="*/ 480501 w 890721"/>
                <a:gd name="connsiteY3" fmla="*/ 470022 h 470077"/>
                <a:gd name="connsiteX4" fmla="*/ 362995 w 890721"/>
                <a:gd name="connsiteY4" fmla="*/ 470022 h 470077"/>
                <a:gd name="connsiteX0" fmla="*/ 421748 w 890721"/>
                <a:gd name="connsiteY0" fmla="*/ 463825 h 470077"/>
                <a:gd name="connsiteX1" fmla="*/ 714464 w 890721"/>
                <a:gd name="connsiteY1" fmla="*/ 117506 h 470077"/>
                <a:gd name="connsiteX2" fmla="*/ 655710 w 890721"/>
                <a:gd name="connsiteY2" fmla="*/ 117506 h 470077"/>
                <a:gd name="connsiteX3" fmla="*/ 784743 w 890721"/>
                <a:gd name="connsiteY3" fmla="*/ 0 h 470077"/>
                <a:gd name="connsiteX4" fmla="*/ 890721 w 890721"/>
                <a:gd name="connsiteY4" fmla="*/ 117506 h 470077"/>
                <a:gd name="connsiteX5" fmla="*/ 831969 w 890721"/>
                <a:gd name="connsiteY5" fmla="*/ 117506 h 470077"/>
                <a:gd name="connsiteX6" fmla="*/ 480501 w 890721"/>
                <a:gd name="connsiteY6" fmla="*/ 470022 h 470077"/>
                <a:gd name="connsiteX7" fmla="*/ 362995 w 890721"/>
                <a:gd name="connsiteY7" fmla="*/ 470022 h 470077"/>
                <a:gd name="connsiteX8" fmla="*/ 480501 w 890721"/>
                <a:gd name="connsiteY8" fmla="*/ 470022 h 470077"/>
                <a:gd name="connsiteX0" fmla="*/ 668553 w 774531"/>
                <a:gd name="connsiteY0" fmla="*/ 0 h 470077"/>
                <a:gd name="connsiteX1" fmla="*/ 774531 w 774531"/>
                <a:gd name="connsiteY1" fmla="*/ 117506 h 470077"/>
                <a:gd name="connsiteX2" fmla="*/ 715779 w 774531"/>
                <a:gd name="connsiteY2" fmla="*/ 117506 h 470077"/>
                <a:gd name="connsiteX3" fmla="*/ 305558 w 774531"/>
                <a:gd name="connsiteY3" fmla="*/ 463825 h 470077"/>
                <a:gd name="connsiteX4" fmla="*/ 598274 w 774531"/>
                <a:gd name="connsiteY4" fmla="*/ 117506 h 470077"/>
                <a:gd name="connsiteX5" fmla="*/ 539520 w 774531"/>
                <a:gd name="connsiteY5" fmla="*/ 117506 h 470077"/>
                <a:gd name="connsiteX6" fmla="*/ 668553 w 774531"/>
                <a:gd name="connsiteY6" fmla="*/ 0 h 470077"/>
                <a:gd name="connsiteX0" fmla="*/ 246805 w 774531"/>
                <a:gd name="connsiteY0" fmla="*/ 470022 h 470077"/>
                <a:gd name="connsiteX1" fmla="*/ 1316 w 774531"/>
                <a:gd name="connsiteY1" fmla="*/ 0 h 470077"/>
                <a:gd name="connsiteX2" fmla="*/ 364311 w 774531"/>
                <a:gd name="connsiteY2" fmla="*/ 470022 h 470077"/>
                <a:gd name="connsiteX3" fmla="*/ 246805 w 774531"/>
                <a:gd name="connsiteY3" fmla="*/ 470022 h 470077"/>
                <a:gd name="connsiteX0" fmla="*/ 305558 w 774531"/>
                <a:gd name="connsiteY0" fmla="*/ 463825 h 470077"/>
                <a:gd name="connsiteX1" fmla="*/ 598274 w 774531"/>
                <a:gd name="connsiteY1" fmla="*/ 117506 h 470077"/>
                <a:gd name="connsiteX2" fmla="*/ 539520 w 774531"/>
                <a:gd name="connsiteY2" fmla="*/ 117506 h 470077"/>
                <a:gd name="connsiteX3" fmla="*/ 668553 w 774531"/>
                <a:gd name="connsiteY3" fmla="*/ 0 h 470077"/>
                <a:gd name="connsiteX4" fmla="*/ 774531 w 774531"/>
                <a:gd name="connsiteY4" fmla="*/ 117506 h 470077"/>
                <a:gd name="connsiteX5" fmla="*/ 715779 w 774531"/>
                <a:gd name="connsiteY5" fmla="*/ 117506 h 470077"/>
                <a:gd name="connsiteX6" fmla="*/ 364311 w 774531"/>
                <a:gd name="connsiteY6" fmla="*/ 470022 h 470077"/>
                <a:gd name="connsiteX7" fmla="*/ 246805 w 774531"/>
                <a:gd name="connsiteY7" fmla="*/ 470022 h 470077"/>
                <a:gd name="connsiteX8" fmla="*/ 364311 w 774531"/>
                <a:gd name="connsiteY8" fmla="*/ 470022 h 470077"/>
                <a:gd name="connsiteX0" fmla="*/ 421748 w 527726"/>
                <a:gd name="connsiteY0" fmla="*/ 0 h 470077"/>
                <a:gd name="connsiteX1" fmla="*/ 527726 w 527726"/>
                <a:gd name="connsiteY1" fmla="*/ 117506 h 470077"/>
                <a:gd name="connsiteX2" fmla="*/ 468974 w 527726"/>
                <a:gd name="connsiteY2" fmla="*/ 117506 h 470077"/>
                <a:gd name="connsiteX3" fmla="*/ 58753 w 527726"/>
                <a:gd name="connsiteY3" fmla="*/ 463825 h 470077"/>
                <a:gd name="connsiteX4" fmla="*/ 351469 w 527726"/>
                <a:gd name="connsiteY4" fmla="*/ 117506 h 470077"/>
                <a:gd name="connsiteX5" fmla="*/ 292715 w 527726"/>
                <a:gd name="connsiteY5" fmla="*/ 117506 h 470077"/>
                <a:gd name="connsiteX6" fmla="*/ 421748 w 527726"/>
                <a:gd name="connsiteY6" fmla="*/ 0 h 470077"/>
                <a:gd name="connsiteX0" fmla="*/ 0 w 527726"/>
                <a:gd name="connsiteY0" fmla="*/ 470022 h 470077"/>
                <a:gd name="connsiteX1" fmla="*/ 117506 w 527726"/>
                <a:gd name="connsiteY1" fmla="*/ 470022 h 470077"/>
                <a:gd name="connsiteX2" fmla="*/ 0 w 527726"/>
                <a:gd name="connsiteY2" fmla="*/ 470022 h 470077"/>
                <a:gd name="connsiteX0" fmla="*/ 58753 w 527726"/>
                <a:gd name="connsiteY0" fmla="*/ 463825 h 470077"/>
                <a:gd name="connsiteX1" fmla="*/ 351469 w 527726"/>
                <a:gd name="connsiteY1" fmla="*/ 117506 h 470077"/>
                <a:gd name="connsiteX2" fmla="*/ 292715 w 527726"/>
                <a:gd name="connsiteY2" fmla="*/ 117506 h 470077"/>
                <a:gd name="connsiteX3" fmla="*/ 421748 w 527726"/>
                <a:gd name="connsiteY3" fmla="*/ 0 h 470077"/>
                <a:gd name="connsiteX4" fmla="*/ 527726 w 527726"/>
                <a:gd name="connsiteY4" fmla="*/ 117506 h 470077"/>
                <a:gd name="connsiteX5" fmla="*/ 468974 w 527726"/>
                <a:gd name="connsiteY5" fmla="*/ 117506 h 470077"/>
                <a:gd name="connsiteX6" fmla="*/ 117506 w 527726"/>
                <a:gd name="connsiteY6" fmla="*/ 470022 h 470077"/>
                <a:gd name="connsiteX7" fmla="*/ 0 w 527726"/>
                <a:gd name="connsiteY7" fmla="*/ 470022 h 470077"/>
                <a:gd name="connsiteX8" fmla="*/ 117506 w 527726"/>
                <a:gd name="connsiteY8" fmla="*/ 470022 h 470077"/>
                <a:gd name="connsiteX0" fmla="*/ 421748 w 527726"/>
                <a:gd name="connsiteY0" fmla="*/ 0 h 470077"/>
                <a:gd name="connsiteX1" fmla="*/ 527726 w 527726"/>
                <a:gd name="connsiteY1" fmla="*/ 117506 h 470077"/>
                <a:gd name="connsiteX2" fmla="*/ 468974 w 527726"/>
                <a:gd name="connsiteY2" fmla="*/ 117506 h 470077"/>
                <a:gd name="connsiteX3" fmla="*/ 58753 w 527726"/>
                <a:gd name="connsiteY3" fmla="*/ 463825 h 470077"/>
                <a:gd name="connsiteX4" fmla="*/ 351469 w 527726"/>
                <a:gd name="connsiteY4" fmla="*/ 117506 h 470077"/>
                <a:gd name="connsiteX5" fmla="*/ 292715 w 527726"/>
                <a:gd name="connsiteY5" fmla="*/ 117506 h 470077"/>
                <a:gd name="connsiteX6" fmla="*/ 421748 w 527726"/>
                <a:gd name="connsiteY6" fmla="*/ 0 h 470077"/>
                <a:gd name="connsiteX0" fmla="*/ 0 w 527726"/>
                <a:gd name="connsiteY0" fmla="*/ 470022 h 470077"/>
                <a:gd name="connsiteX1" fmla="*/ 117506 w 527726"/>
                <a:gd name="connsiteY1" fmla="*/ 470022 h 470077"/>
                <a:gd name="connsiteX2" fmla="*/ 0 w 527726"/>
                <a:gd name="connsiteY2" fmla="*/ 470022 h 470077"/>
                <a:gd name="connsiteX0" fmla="*/ 58753 w 527726"/>
                <a:gd name="connsiteY0" fmla="*/ 463825 h 470077"/>
                <a:gd name="connsiteX1" fmla="*/ 351469 w 527726"/>
                <a:gd name="connsiteY1" fmla="*/ 117506 h 470077"/>
                <a:gd name="connsiteX2" fmla="*/ 292715 w 527726"/>
                <a:gd name="connsiteY2" fmla="*/ 117506 h 470077"/>
                <a:gd name="connsiteX3" fmla="*/ 421748 w 527726"/>
                <a:gd name="connsiteY3" fmla="*/ 0 h 470077"/>
                <a:gd name="connsiteX4" fmla="*/ 527726 w 527726"/>
                <a:gd name="connsiteY4" fmla="*/ 117506 h 470077"/>
                <a:gd name="connsiteX5" fmla="*/ 468974 w 527726"/>
                <a:gd name="connsiteY5" fmla="*/ 117506 h 470077"/>
                <a:gd name="connsiteX6" fmla="*/ 117506 w 527726"/>
                <a:gd name="connsiteY6" fmla="*/ 470022 h 470077"/>
                <a:gd name="connsiteX7" fmla="*/ 117506 w 527726"/>
                <a:gd name="connsiteY7" fmla="*/ 470022 h 47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726" h="470077" stroke="0" extrusionOk="0">
                  <a:moveTo>
                    <a:pt x="421748" y="0"/>
                  </a:moveTo>
                  <a:lnTo>
                    <a:pt x="527726" y="117506"/>
                  </a:lnTo>
                  <a:lnTo>
                    <a:pt x="468974" y="117506"/>
                  </a:lnTo>
                  <a:cubicBezTo>
                    <a:pt x="422019" y="352980"/>
                    <a:pt x="244095" y="503188"/>
                    <a:pt x="58753" y="463825"/>
                  </a:cubicBezTo>
                  <a:cubicBezTo>
                    <a:pt x="200699" y="433679"/>
                    <a:pt x="315508" y="297846"/>
                    <a:pt x="351469" y="117506"/>
                  </a:cubicBezTo>
                  <a:lnTo>
                    <a:pt x="292715" y="117506"/>
                  </a:lnTo>
                  <a:lnTo>
                    <a:pt x="421748" y="0"/>
                  </a:lnTo>
                  <a:close/>
                </a:path>
                <a:path w="527726" h="470077" fill="darkenLess" stroke="0" extrusionOk="0">
                  <a:moveTo>
                    <a:pt x="0" y="470022"/>
                  </a:moveTo>
                  <a:lnTo>
                    <a:pt x="117506" y="470022"/>
                  </a:lnTo>
                  <a:lnTo>
                    <a:pt x="0" y="470022"/>
                  </a:lnTo>
                  <a:close/>
                </a:path>
                <a:path w="527726" h="470077" fill="none" extrusionOk="0">
                  <a:moveTo>
                    <a:pt x="58753" y="463825"/>
                  </a:moveTo>
                  <a:cubicBezTo>
                    <a:pt x="200699" y="433679"/>
                    <a:pt x="315508" y="297846"/>
                    <a:pt x="351469" y="117506"/>
                  </a:cubicBezTo>
                  <a:lnTo>
                    <a:pt x="292715" y="117506"/>
                  </a:lnTo>
                  <a:lnTo>
                    <a:pt x="421748" y="0"/>
                  </a:lnTo>
                  <a:lnTo>
                    <a:pt x="527726" y="117506"/>
                  </a:lnTo>
                  <a:lnTo>
                    <a:pt x="468974" y="117506"/>
                  </a:lnTo>
                  <a:cubicBezTo>
                    <a:pt x="427593" y="325029"/>
                    <a:pt x="283031" y="470022"/>
                    <a:pt x="117506" y="470022"/>
                  </a:cubicBezTo>
                  <a:lnTo>
                    <a:pt x="117506" y="470022"/>
                  </a:ln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0000"/>
                    <a:lumOff val="30000"/>
                    <a:alpha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611A330-948A-6141-7CDB-30161F0B5B63}"/>
              </a:ext>
            </a:extLst>
          </p:cNvPr>
          <p:cNvGrpSpPr/>
          <p:nvPr/>
        </p:nvGrpSpPr>
        <p:grpSpPr>
          <a:xfrm>
            <a:off x="5053076" y="1485899"/>
            <a:ext cx="2100186" cy="3267075"/>
            <a:chOff x="5053076" y="1485899"/>
            <a:chExt cx="2100186" cy="3267075"/>
          </a:xfrm>
        </p:grpSpPr>
        <p:sp>
          <p:nvSpPr>
            <p:cNvPr id="28" name="矩形 35">
              <a:extLst>
                <a:ext uri="{FF2B5EF4-FFF2-40B4-BE49-F238E27FC236}">
                  <a16:creationId xmlns:a16="http://schemas.microsoft.com/office/drawing/2014/main" id="{965D7C35-BBD3-E96E-AA8B-2AFC2D8C15D8}"/>
                </a:ext>
              </a:extLst>
            </p:cNvPr>
            <p:cNvSpPr>
              <a:spLocks/>
            </p:cNvSpPr>
            <p:nvPr/>
          </p:nvSpPr>
          <p:spPr>
            <a:xfrm>
              <a:off x="5053076" y="1485899"/>
              <a:ext cx="2100186" cy="3267075"/>
            </a:xfrm>
            <a:custGeom>
              <a:avLst/>
              <a:gdLst>
                <a:gd name="connsiteX0" fmla="*/ 0 w 1689096"/>
                <a:gd name="connsiteY0" fmla="*/ 0 h 2635250"/>
                <a:gd name="connsiteX1" fmla="*/ 1689096 w 1689096"/>
                <a:gd name="connsiteY1" fmla="*/ 0 h 2635250"/>
                <a:gd name="connsiteX2" fmla="*/ 1689096 w 1689096"/>
                <a:gd name="connsiteY2" fmla="*/ 2635250 h 2635250"/>
                <a:gd name="connsiteX3" fmla="*/ 0 w 1689096"/>
                <a:gd name="connsiteY3" fmla="*/ 2635250 h 2635250"/>
                <a:gd name="connsiteX4" fmla="*/ 0 w 1689096"/>
                <a:gd name="connsiteY4" fmla="*/ 0 h 2635250"/>
                <a:gd name="connsiteX0" fmla="*/ 0 w 1701796"/>
                <a:gd name="connsiteY0" fmla="*/ 0 h 2635250"/>
                <a:gd name="connsiteX1" fmla="*/ 1701796 w 1701796"/>
                <a:gd name="connsiteY1" fmla="*/ 269875 h 2635250"/>
                <a:gd name="connsiteX2" fmla="*/ 1689096 w 1701796"/>
                <a:gd name="connsiteY2" fmla="*/ 2635250 h 2635250"/>
                <a:gd name="connsiteX3" fmla="*/ 0 w 1701796"/>
                <a:gd name="connsiteY3" fmla="*/ 2635250 h 2635250"/>
                <a:gd name="connsiteX4" fmla="*/ 0 w 1701796"/>
                <a:gd name="connsiteY4" fmla="*/ 0 h 2635250"/>
                <a:gd name="connsiteX0" fmla="*/ 0 w 1701796"/>
                <a:gd name="connsiteY0" fmla="*/ 0 h 2638425"/>
                <a:gd name="connsiteX1" fmla="*/ 1701796 w 1701796"/>
                <a:gd name="connsiteY1" fmla="*/ 269875 h 2638425"/>
                <a:gd name="connsiteX2" fmla="*/ 1698621 w 1701796"/>
                <a:gd name="connsiteY2" fmla="*/ 2638425 h 2638425"/>
                <a:gd name="connsiteX3" fmla="*/ 0 w 1701796"/>
                <a:gd name="connsiteY3" fmla="*/ 2635250 h 2638425"/>
                <a:gd name="connsiteX4" fmla="*/ 0 w 1701796"/>
                <a:gd name="connsiteY4" fmla="*/ 0 h 2638425"/>
                <a:gd name="connsiteX0" fmla="*/ 3175 w 1704971"/>
                <a:gd name="connsiteY0" fmla="*/ 0 h 2886075"/>
                <a:gd name="connsiteX1" fmla="*/ 1704971 w 1704971"/>
                <a:gd name="connsiteY1" fmla="*/ 269875 h 2886075"/>
                <a:gd name="connsiteX2" fmla="*/ 1701796 w 1704971"/>
                <a:gd name="connsiteY2" fmla="*/ 2638425 h 2886075"/>
                <a:gd name="connsiteX3" fmla="*/ 0 w 1704971"/>
                <a:gd name="connsiteY3" fmla="*/ 2886075 h 2886075"/>
                <a:gd name="connsiteX4" fmla="*/ 3175 w 1704971"/>
                <a:gd name="connsiteY4" fmla="*/ 0 h 2886075"/>
                <a:gd name="connsiteX0" fmla="*/ 92 w 1701888"/>
                <a:gd name="connsiteY0" fmla="*/ 0 h 2886075"/>
                <a:gd name="connsiteX1" fmla="*/ 1701888 w 1701888"/>
                <a:gd name="connsiteY1" fmla="*/ 269875 h 2886075"/>
                <a:gd name="connsiteX2" fmla="*/ 1698713 w 1701888"/>
                <a:gd name="connsiteY2" fmla="*/ 2638425 h 2886075"/>
                <a:gd name="connsiteX3" fmla="*/ 6442 w 1701888"/>
                <a:gd name="connsiteY3" fmla="*/ 2886075 h 2886075"/>
                <a:gd name="connsiteX4" fmla="*/ 92 w 1701888"/>
                <a:gd name="connsiteY4" fmla="*/ 0 h 2886075"/>
                <a:gd name="connsiteX0" fmla="*/ 92 w 1701888"/>
                <a:gd name="connsiteY0" fmla="*/ 0 h 2886075"/>
                <a:gd name="connsiteX1" fmla="*/ 1701888 w 1701888"/>
                <a:gd name="connsiteY1" fmla="*/ 269875 h 2886075"/>
                <a:gd name="connsiteX2" fmla="*/ 1651088 w 1701888"/>
                <a:gd name="connsiteY2" fmla="*/ 2033587 h 2886075"/>
                <a:gd name="connsiteX3" fmla="*/ 6442 w 1701888"/>
                <a:gd name="connsiteY3" fmla="*/ 2886075 h 2886075"/>
                <a:gd name="connsiteX4" fmla="*/ 92 w 1701888"/>
                <a:gd name="connsiteY4" fmla="*/ 0 h 2886075"/>
                <a:gd name="connsiteX0" fmla="*/ 92 w 1701888"/>
                <a:gd name="connsiteY0" fmla="*/ 0 h 2266950"/>
                <a:gd name="connsiteX1" fmla="*/ 1701888 w 1701888"/>
                <a:gd name="connsiteY1" fmla="*/ 269875 h 2266950"/>
                <a:gd name="connsiteX2" fmla="*/ 1651088 w 1701888"/>
                <a:gd name="connsiteY2" fmla="*/ 2033587 h 2266950"/>
                <a:gd name="connsiteX3" fmla="*/ 6442 w 1701888"/>
                <a:gd name="connsiteY3" fmla="*/ 2266950 h 2266950"/>
                <a:gd name="connsiteX4" fmla="*/ 92 w 1701888"/>
                <a:gd name="connsiteY4" fmla="*/ 0 h 2266950"/>
                <a:gd name="connsiteX0" fmla="*/ 92 w 1651764"/>
                <a:gd name="connsiteY0" fmla="*/ 0 h 2266950"/>
                <a:gd name="connsiteX1" fmla="*/ 1642357 w 1651764"/>
                <a:gd name="connsiteY1" fmla="*/ 238919 h 2266950"/>
                <a:gd name="connsiteX2" fmla="*/ 1651088 w 1651764"/>
                <a:gd name="connsiteY2" fmla="*/ 2033587 h 2266950"/>
                <a:gd name="connsiteX3" fmla="*/ 6442 w 1651764"/>
                <a:gd name="connsiteY3" fmla="*/ 2266950 h 2266950"/>
                <a:gd name="connsiteX4" fmla="*/ 92 w 1651764"/>
                <a:gd name="connsiteY4" fmla="*/ 0 h 2266950"/>
                <a:gd name="connsiteX0" fmla="*/ 3175 w 1645322"/>
                <a:gd name="connsiteY0" fmla="*/ 0 h 2286000"/>
                <a:gd name="connsiteX1" fmla="*/ 1635915 w 1645322"/>
                <a:gd name="connsiteY1" fmla="*/ 257969 h 2286000"/>
                <a:gd name="connsiteX2" fmla="*/ 1644646 w 1645322"/>
                <a:gd name="connsiteY2" fmla="*/ 2052637 h 2286000"/>
                <a:gd name="connsiteX3" fmla="*/ 0 w 1645322"/>
                <a:gd name="connsiteY3" fmla="*/ 2286000 h 2286000"/>
                <a:gd name="connsiteX4" fmla="*/ 3175 w 1645322"/>
                <a:gd name="connsiteY4" fmla="*/ 0 h 2286000"/>
                <a:gd name="connsiteX0" fmla="*/ 193 w 1642340"/>
                <a:gd name="connsiteY0" fmla="*/ 0 h 2288381"/>
                <a:gd name="connsiteX1" fmla="*/ 1632933 w 1642340"/>
                <a:gd name="connsiteY1" fmla="*/ 257969 h 2288381"/>
                <a:gd name="connsiteX2" fmla="*/ 1641664 w 1642340"/>
                <a:gd name="connsiteY2" fmla="*/ 2052637 h 2288381"/>
                <a:gd name="connsiteX3" fmla="*/ 1781 w 1642340"/>
                <a:gd name="connsiteY3" fmla="*/ 2288381 h 2288381"/>
                <a:gd name="connsiteX4" fmla="*/ 193 w 1642340"/>
                <a:gd name="connsiteY4" fmla="*/ 0 h 2288381"/>
                <a:gd name="connsiteX0" fmla="*/ 193 w 1637794"/>
                <a:gd name="connsiteY0" fmla="*/ 0 h 2288381"/>
                <a:gd name="connsiteX1" fmla="*/ 1632933 w 1637794"/>
                <a:gd name="connsiteY1" fmla="*/ 257969 h 2288381"/>
                <a:gd name="connsiteX2" fmla="*/ 1636902 w 1637794"/>
                <a:gd name="connsiteY2" fmla="*/ 2050255 h 2288381"/>
                <a:gd name="connsiteX3" fmla="*/ 1781 w 1637794"/>
                <a:gd name="connsiteY3" fmla="*/ 2288381 h 2288381"/>
                <a:gd name="connsiteX4" fmla="*/ 193 w 1637794"/>
                <a:gd name="connsiteY4" fmla="*/ 0 h 2288381"/>
                <a:gd name="connsiteX0" fmla="*/ 193 w 1828196"/>
                <a:gd name="connsiteY0" fmla="*/ 313531 h 2601912"/>
                <a:gd name="connsiteX1" fmla="*/ 1828196 w 1828196"/>
                <a:gd name="connsiteY1" fmla="*/ 0 h 2601912"/>
                <a:gd name="connsiteX2" fmla="*/ 1636902 w 1828196"/>
                <a:gd name="connsiteY2" fmla="*/ 2363786 h 2601912"/>
                <a:gd name="connsiteX3" fmla="*/ 1781 w 1828196"/>
                <a:gd name="connsiteY3" fmla="*/ 2601912 h 2601912"/>
                <a:gd name="connsiteX4" fmla="*/ 193 w 1828196"/>
                <a:gd name="connsiteY4" fmla="*/ 313531 h 2601912"/>
                <a:gd name="connsiteX0" fmla="*/ 193 w 1828196"/>
                <a:gd name="connsiteY0" fmla="*/ 313531 h 2963861"/>
                <a:gd name="connsiteX1" fmla="*/ 1828196 w 1828196"/>
                <a:gd name="connsiteY1" fmla="*/ 0 h 2963861"/>
                <a:gd name="connsiteX2" fmla="*/ 1822639 w 1828196"/>
                <a:gd name="connsiteY2" fmla="*/ 2963861 h 2963861"/>
                <a:gd name="connsiteX3" fmla="*/ 1781 w 1828196"/>
                <a:gd name="connsiteY3" fmla="*/ 2601912 h 2963861"/>
                <a:gd name="connsiteX4" fmla="*/ 193 w 1828196"/>
                <a:gd name="connsiteY4" fmla="*/ 313531 h 2963861"/>
                <a:gd name="connsiteX0" fmla="*/ 284162 w 2112165"/>
                <a:gd name="connsiteY0" fmla="*/ 313531 h 2978149"/>
                <a:gd name="connsiteX1" fmla="*/ 2112165 w 2112165"/>
                <a:gd name="connsiteY1" fmla="*/ 0 h 2978149"/>
                <a:gd name="connsiteX2" fmla="*/ 2106608 w 2112165"/>
                <a:gd name="connsiteY2" fmla="*/ 2963861 h 2978149"/>
                <a:gd name="connsiteX3" fmla="*/ 0 w 2112165"/>
                <a:gd name="connsiteY3" fmla="*/ 2978149 h 2978149"/>
                <a:gd name="connsiteX4" fmla="*/ 284162 w 2112165"/>
                <a:gd name="connsiteY4" fmla="*/ 313531 h 2978149"/>
                <a:gd name="connsiteX0" fmla="*/ 284162 w 2112165"/>
                <a:gd name="connsiteY0" fmla="*/ 313531 h 3123009"/>
                <a:gd name="connsiteX1" fmla="*/ 2112165 w 2112165"/>
                <a:gd name="connsiteY1" fmla="*/ 0 h 3123009"/>
                <a:gd name="connsiteX2" fmla="*/ 2106608 w 2112165"/>
                <a:gd name="connsiteY2" fmla="*/ 2963861 h 3123009"/>
                <a:gd name="connsiteX3" fmla="*/ 1053049 w 2112165"/>
                <a:gd name="connsiteY3" fmla="*/ 3123009 h 3123009"/>
                <a:gd name="connsiteX4" fmla="*/ 0 w 2112165"/>
                <a:gd name="connsiteY4" fmla="*/ 2978149 h 3123009"/>
                <a:gd name="connsiteX5" fmla="*/ 284162 w 2112165"/>
                <a:gd name="connsiteY5" fmla="*/ 313531 h 3123009"/>
                <a:gd name="connsiteX0" fmla="*/ 12699 w 2112165"/>
                <a:gd name="connsiteY0" fmla="*/ 8731 h 3123009"/>
                <a:gd name="connsiteX1" fmla="*/ 2112165 w 2112165"/>
                <a:gd name="connsiteY1" fmla="*/ 0 h 3123009"/>
                <a:gd name="connsiteX2" fmla="*/ 2106608 w 2112165"/>
                <a:gd name="connsiteY2" fmla="*/ 2963861 h 3123009"/>
                <a:gd name="connsiteX3" fmla="*/ 1053049 w 2112165"/>
                <a:gd name="connsiteY3" fmla="*/ 3123009 h 3123009"/>
                <a:gd name="connsiteX4" fmla="*/ 0 w 2112165"/>
                <a:gd name="connsiteY4" fmla="*/ 2978149 h 3123009"/>
                <a:gd name="connsiteX5" fmla="*/ 12699 w 2112165"/>
                <a:gd name="connsiteY5" fmla="*/ 8731 h 3123009"/>
                <a:gd name="connsiteX0" fmla="*/ 12699 w 2112165"/>
                <a:gd name="connsiteY0" fmla="*/ 162322 h 3276600"/>
                <a:gd name="connsiteX1" fmla="*/ 1072099 w 2112165"/>
                <a:gd name="connsiteY1" fmla="*/ 0 h 3276600"/>
                <a:gd name="connsiteX2" fmla="*/ 2112165 w 2112165"/>
                <a:gd name="connsiteY2" fmla="*/ 153591 h 3276600"/>
                <a:gd name="connsiteX3" fmla="*/ 2106608 w 2112165"/>
                <a:gd name="connsiteY3" fmla="*/ 3117452 h 3276600"/>
                <a:gd name="connsiteX4" fmla="*/ 1053049 w 2112165"/>
                <a:gd name="connsiteY4" fmla="*/ 3276600 h 3276600"/>
                <a:gd name="connsiteX5" fmla="*/ 0 w 2112165"/>
                <a:gd name="connsiteY5" fmla="*/ 3131740 h 3276600"/>
                <a:gd name="connsiteX6" fmla="*/ 12699 w 2112165"/>
                <a:gd name="connsiteY6" fmla="*/ 162322 h 3276600"/>
                <a:gd name="connsiteX0" fmla="*/ 12699 w 2107211"/>
                <a:gd name="connsiteY0" fmla="*/ 162322 h 3276600"/>
                <a:gd name="connsiteX1" fmla="*/ 1072099 w 2107211"/>
                <a:gd name="connsiteY1" fmla="*/ 0 h 3276600"/>
                <a:gd name="connsiteX2" fmla="*/ 2095496 w 2107211"/>
                <a:gd name="connsiteY2" fmla="*/ 165497 h 3276600"/>
                <a:gd name="connsiteX3" fmla="*/ 2106608 w 2107211"/>
                <a:gd name="connsiteY3" fmla="*/ 3117452 h 3276600"/>
                <a:gd name="connsiteX4" fmla="*/ 1053049 w 2107211"/>
                <a:gd name="connsiteY4" fmla="*/ 3276600 h 3276600"/>
                <a:gd name="connsiteX5" fmla="*/ 0 w 2107211"/>
                <a:gd name="connsiteY5" fmla="*/ 3131740 h 3276600"/>
                <a:gd name="connsiteX6" fmla="*/ 12699 w 2107211"/>
                <a:gd name="connsiteY6" fmla="*/ 162322 h 3276600"/>
                <a:gd name="connsiteX0" fmla="*/ 12699 w 2109784"/>
                <a:gd name="connsiteY0" fmla="*/ 162322 h 3276600"/>
                <a:gd name="connsiteX1" fmla="*/ 1072099 w 2109784"/>
                <a:gd name="connsiteY1" fmla="*/ 0 h 3276600"/>
                <a:gd name="connsiteX2" fmla="*/ 2109784 w 2109784"/>
                <a:gd name="connsiteY2" fmla="*/ 160735 h 3276600"/>
                <a:gd name="connsiteX3" fmla="*/ 2106608 w 2109784"/>
                <a:gd name="connsiteY3" fmla="*/ 3117452 h 3276600"/>
                <a:gd name="connsiteX4" fmla="*/ 1053049 w 2109784"/>
                <a:gd name="connsiteY4" fmla="*/ 3276600 h 3276600"/>
                <a:gd name="connsiteX5" fmla="*/ 0 w 2109784"/>
                <a:gd name="connsiteY5" fmla="*/ 3131740 h 3276600"/>
                <a:gd name="connsiteX6" fmla="*/ 12699 w 2109784"/>
                <a:gd name="connsiteY6" fmla="*/ 162322 h 3276600"/>
                <a:gd name="connsiteX0" fmla="*/ 12699 w 2109784"/>
                <a:gd name="connsiteY0" fmla="*/ 162322 h 3276600"/>
                <a:gd name="connsiteX1" fmla="*/ 1057811 w 2109784"/>
                <a:gd name="connsiteY1" fmla="*/ 0 h 3276600"/>
                <a:gd name="connsiteX2" fmla="*/ 2109784 w 2109784"/>
                <a:gd name="connsiteY2" fmla="*/ 160735 h 3276600"/>
                <a:gd name="connsiteX3" fmla="*/ 2106608 w 2109784"/>
                <a:gd name="connsiteY3" fmla="*/ 3117452 h 3276600"/>
                <a:gd name="connsiteX4" fmla="*/ 1053049 w 2109784"/>
                <a:gd name="connsiteY4" fmla="*/ 3276600 h 3276600"/>
                <a:gd name="connsiteX5" fmla="*/ 0 w 2109784"/>
                <a:gd name="connsiteY5" fmla="*/ 3131740 h 3276600"/>
                <a:gd name="connsiteX6" fmla="*/ 12699 w 2109784"/>
                <a:gd name="connsiteY6" fmla="*/ 162322 h 3276600"/>
                <a:gd name="connsiteX0" fmla="*/ 12699 w 2109784"/>
                <a:gd name="connsiteY0" fmla="*/ 162322 h 3276600"/>
                <a:gd name="connsiteX1" fmla="*/ 1057811 w 2109784"/>
                <a:gd name="connsiteY1" fmla="*/ 0 h 3276600"/>
                <a:gd name="connsiteX2" fmla="*/ 2109784 w 2109784"/>
                <a:gd name="connsiteY2" fmla="*/ 160735 h 3276600"/>
                <a:gd name="connsiteX3" fmla="*/ 2106608 w 2109784"/>
                <a:gd name="connsiteY3" fmla="*/ 3117452 h 3276600"/>
                <a:gd name="connsiteX4" fmla="*/ 1053049 w 2109784"/>
                <a:gd name="connsiteY4" fmla="*/ 3276600 h 3276600"/>
                <a:gd name="connsiteX5" fmla="*/ 0 w 2109784"/>
                <a:gd name="connsiteY5" fmla="*/ 3131740 h 3276600"/>
                <a:gd name="connsiteX6" fmla="*/ 12699 w 2109784"/>
                <a:gd name="connsiteY6" fmla="*/ 162322 h 3276600"/>
                <a:gd name="connsiteX0" fmla="*/ 12699 w 2109784"/>
                <a:gd name="connsiteY0" fmla="*/ 162322 h 3276600"/>
                <a:gd name="connsiteX1" fmla="*/ 1057811 w 2109784"/>
                <a:gd name="connsiteY1" fmla="*/ 0 h 3276600"/>
                <a:gd name="connsiteX2" fmla="*/ 2109784 w 2109784"/>
                <a:gd name="connsiteY2" fmla="*/ 160735 h 3276600"/>
                <a:gd name="connsiteX3" fmla="*/ 2106608 w 2109784"/>
                <a:gd name="connsiteY3" fmla="*/ 3117452 h 3276600"/>
                <a:gd name="connsiteX4" fmla="*/ 1053049 w 2109784"/>
                <a:gd name="connsiteY4" fmla="*/ 3276600 h 3276600"/>
                <a:gd name="connsiteX5" fmla="*/ 0 w 2109784"/>
                <a:gd name="connsiteY5" fmla="*/ 3131740 h 3276600"/>
                <a:gd name="connsiteX6" fmla="*/ 12699 w 2109784"/>
                <a:gd name="connsiteY6" fmla="*/ 162322 h 3276600"/>
                <a:gd name="connsiteX0" fmla="*/ 12699 w 2109784"/>
                <a:gd name="connsiteY0" fmla="*/ 162322 h 3276600"/>
                <a:gd name="connsiteX1" fmla="*/ 1057811 w 2109784"/>
                <a:gd name="connsiteY1" fmla="*/ 0 h 3276600"/>
                <a:gd name="connsiteX2" fmla="*/ 2109784 w 2109784"/>
                <a:gd name="connsiteY2" fmla="*/ 160735 h 3276600"/>
                <a:gd name="connsiteX3" fmla="*/ 2106608 w 2109784"/>
                <a:gd name="connsiteY3" fmla="*/ 3117452 h 3276600"/>
                <a:gd name="connsiteX4" fmla="*/ 1053049 w 2109784"/>
                <a:gd name="connsiteY4" fmla="*/ 3276600 h 3276600"/>
                <a:gd name="connsiteX5" fmla="*/ 0 w 2109784"/>
                <a:gd name="connsiteY5" fmla="*/ 3131740 h 3276600"/>
                <a:gd name="connsiteX6" fmla="*/ 12699 w 2109784"/>
                <a:gd name="connsiteY6" fmla="*/ 162322 h 3276600"/>
                <a:gd name="connsiteX0" fmla="*/ 12699 w 2109784"/>
                <a:gd name="connsiteY0" fmla="*/ 162322 h 3276600"/>
                <a:gd name="connsiteX1" fmla="*/ 1057811 w 2109784"/>
                <a:gd name="connsiteY1" fmla="*/ 0 h 3276600"/>
                <a:gd name="connsiteX2" fmla="*/ 2109784 w 2109784"/>
                <a:gd name="connsiteY2" fmla="*/ 160735 h 3276600"/>
                <a:gd name="connsiteX3" fmla="*/ 2106608 w 2109784"/>
                <a:gd name="connsiteY3" fmla="*/ 3117452 h 3276600"/>
                <a:gd name="connsiteX4" fmla="*/ 1053049 w 2109784"/>
                <a:gd name="connsiteY4" fmla="*/ 3276600 h 3276600"/>
                <a:gd name="connsiteX5" fmla="*/ 0 w 2109784"/>
                <a:gd name="connsiteY5" fmla="*/ 3131740 h 3276600"/>
                <a:gd name="connsiteX6" fmla="*/ 12699 w 2109784"/>
                <a:gd name="connsiteY6" fmla="*/ 162322 h 3276600"/>
                <a:gd name="connsiteX0" fmla="*/ 10317 w 2109784"/>
                <a:gd name="connsiteY0" fmla="*/ 162322 h 3276600"/>
                <a:gd name="connsiteX1" fmla="*/ 1057811 w 2109784"/>
                <a:gd name="connsiteY1" fmla="*/ 0 h 3276600"/>
                <a:gd name="connsiteX2" fmla="*/ 2109784 w 2109784"/>
                <a:gd name="connsiteY2" fmla="*/ 160735 h 3276600"/>
                <a:gd name="connsiteX3" fmla="*/ 2106608 w 2109784"/>
                <a:gd name="connsiteY3" fmla="*/ 3117452 h 3276600"/>
                <a:gd name="connsiteX4" fmla="*/ 1053049 w 2109784"/>
                <a:gd name="connsiteY4" fmla="*/ 3276600 h 3276600"/>
                <a:gd name="connsiteX5" fmla="*/ 0 w 2109784"/>
                <a:gd name="connsiteY5" fmla="*/ 3131740 h 3276600"/>
                <a:gd name="connsiteX6" fmla="*/ 10317 w 2109784"/>
                <a:gd name="connsiteY6" fmla="*/ 162322 h 3276600"/>
                <a:gd name="connsiteX0" fmla="*/ 10317 w 2109784"/>
                <a:gd name="connsiteY0" fmla="*/ 162322 h 3276600"/>
                <a:gd name="connsiteX1" fmla="*/ 1057811 w 2109784"/>
                <a:gd name="connsiteY1" fmla="*/ 0 h 3276600"/>
                <a:gd name="connsiteX2" fmla="*/ 2109784 w 2109784"/>
                <a:gd name="connsiteY2" fmla="*/ 160735 h 3276600"/>
                <a:gd name="connsiteX3" fmla="*/ 2106608 w 2109784"/>
                <a:gd name="connsiteY3" fmla="*/ 3117452 h 3276600"/>
                <a:gd name="connsiteX4" fmla="*/ 1053049 w 2109784"/>
                <a:gd name="connsiteY4" fmla="*/ 3276600 h 3276600"/>
                <a:gd name="connsiteX5" fmla="*/ 0 w 2109784"/>
                <a:gd name="connsiteY5" fmla="*/ 3131740 h 3276600"/>
                <a:gd name="connsiteX6" fmla="*/ 10317 w 2109784"/>
                <a:gd name="connsiteY6" fmla="*/ 162322 h 3276600"/>
                <a:gd name="connsiteX0" fmla="*/ 10317 w 2114643"/>
                <a:gd name="connsiteY0" fmla="*/ 162322 h 3276600"/>
                <a:gd name="connsiteX1" fmla="*/ 1057811 w 2114643"/>
                <a:gd name="connsiteY1" fmla="*/ 0 h 3276600"/>
                <a:gd name="connsiteX2" fmla="*/ 2109784 w 2114643"/>
                <a:gd name="connsiteY2" fmla="*/ 160735 h 3276600"/>
                <a:gd name="connsiteX3" fmla="*/ 2113751 w 2114643"/>
                <a:gd name="connsiteY3" fmla="*/ 3122214 h 3276600"/>
                <a:gd name="connsiteX4" fmla="*/ 1053049 w 2114643"/>
                <a:gd name="connsiteY4" fmla="*/ 3276600 h 3276600"/>
                <a:gd name="connsiteX5" fmla="*/ 0 w 2114643"/>
                <a:gd name="connsiteY5" fmla="*/ 3131740 h 3276600"/>
                <a:gd name="connsiteX6" fmla="*/ 10317 w 2114643"/>
                <a:gd name="connsiteY6" fmla="*/ 162322 h 3276600"/>
                <a:gd name="connsiteX0" fmla="*/ 10317 w 2114643"/>
                <a:gd name="connsiteY0" fmla="*/ 162322 h 3276600"/>
                <a:gd name="connsiteX1" fmla="*/ 1057811 w 2114643"/>
                <a:gd name="connsiteY1" fmla="*/ 0 h 3276600"/>
                <a:gd name="connsiteX2" fmla="*/ 2109784 w 2114643"/>
                <a:gd name="connsiteY2" fmla="*/ 160735 h 3276600"/>
                <a:gd name="connsiteX3" fmla="*/ 2113751 w 2114643"/>
                <a:gd name="connsiteY3" fmla="*/ 3122214 h 3276600"/>
                <a:gd name="connsiteX4" fmla="*/ 1053049 w 2114643"/>
                <a:gd name="connsiteY4" fmla="*/ 3276600 h 3276600"/>
                <a:gd name="connsiteX5" fmla="*/ 0 w 2114643"/>
                <a:gd name="connsiteY5" fmla="*/ 3131740 h 3276600"/>
                <a:gd name="connsiteX6" fmla="*/ 10317 w 2114643"/>
                <a:gd name="connsiteY6" fmla="*/ 162322 h 3276600"/>
                <a:gd name="connsiteX0" fmla="*/ 10317 w 2114643"/>
                <a:gd name="connsiteY0" fmla="*/ 162322 h 3276600"/>
                <a:gd name="connsiteX1" fmla="*/ 1057811 w 2114643"/>
                <a:gd name="connsiteY1" fmla="*/ 0 h 3276600"/>
                <a:gd name="connsiteX2" fmla="*/ 2109784 w 2114643"/>
                <a:gd name="connsiteY2" fmla="*/ 160735 h 3276600"/>
                <a:gd name="connsiteX3" fmla="*/ 2113751 w 2114643"/>
                <a:gd name="connsiteY3" fmla="*/ 3122214 h 3276600"/>
                <a:gd name="connsiteX4" fmla="*/ 1053049 w 2114643"/>
                <a:gd name="connsiteY4" fmla="*/ 3276600 h 3276600"/>
                <a:gd name="connsiteX5" fmla="*/ 0 w 2114643"/>
                <a:gd name="connsiteY5" fmla="*/ 3131740 h 3276600"/>
                <a:gd name="connsiteX6" fmla="*/ 10317 w 2114643"/>
                <a:gd name="connsiteY6" fmla="*/ 162322 h 3276600"/>
                <a:gd name="connsiteX0" fmla="*/ 10317 w 2114643"/>
                <a:gd name="connsiteY0" fmla="*/ 162322 h 3276600"/>
                <a:gd name="connsiteX1" fmla="*/ 1057811 w 2114643"/>
                <a:gd name="connsiteY1" fmla="*/ 0 h 3276600"/>
                <a:gd name="connsiteX2" fmla="*/ 2109784 w 2114643"/>
                <a:gd name="connsiteY2" fmla="*/ 160735 h 3276600"/>
                <a:gd name="connsiteX3" fmla="*/ 2113751 w 2114643"/>
                <a:gd name="connsiteY3" fmla="*/ 3122214 h 3276600"/>
                <a:gd name="connsiteX4" fmla="*/ 1053049 w 2114643"/>
                <a:gd name="connsiteY4" fmla="*/ 3276600 h 3276600"/>
                <a:gd name="connsiteX5" fmla="*/ 0 w 2114643"/>
                <a:gd name="connsiteY5" fmla="*/ 3131740 h 3276600"/>
                <a:gd name="connsiteX6" fmla="*/ 10317 w 2114643"/>
                <a:gd name="connsiteY6" fmla="*/ 162322 h 3276600"/>
                <a:gd name="connsiteX0" fmla="*/ 193 w 2104519"/>
                <a:gd name="connsiteY0" fmla="*/ 162322 h 3276600"/>
                <a:gd name="connsiteX1" fmla="*/ 1047687 w 2104519"/>
                <a:gd name="connsiteY1" fmla="*/ 0 h 3276600"/>
                <a:gd name="connsiteX2" fmla="*/ 2099660 w 2104519"/>
                <a:gd name="connsiteY2" fmla="*/ 160735 h 3276600"/>
                <a:gd name="connsiteX3" fmla="*/ 2103627 w 2104519"/>
                <a:gd name="connsiteY3" fmla="*/ 3122214 h 3276600"/>
                <a:gd name="connsiteX4" fmla="*/ 1042925 w 2104519"/>
                <a:gd name="connsiteY4" fmla="*/ 3276600 h 3276600"/>
                <a:gd name="connsiteX5" fmla="*/ 1782 w 2104519"/>
                <a:gd name="connsiteY5" fmla="*/ 3122215 h 3276600"/>
                <a:gd name="connsiteX6" fmla="*/ 193 w 2104519"/>
                <a:gd name="connsiteY6" fmla="*/ 162322 h 3276600"/>
                <a:gd name="connsiteX0" fmla="*/ 193 w 2104519"/>
                <a:gd name="connsiteY0" fmla="*/ 162322 h 3267075"/>
                <a:gd name="connsiteX1" fmla="*/ 1047687 w 2104519"/>
                <a:gd name="connsiteY1" fmla="*/ 0 h 3267075"/>
                <a:gd name="connsiteX2" fmla="*/ 2099660 w 2104519"/>
                <a:gd name="connsiteY2" fmla="*/ 160735 h 3267075"/>
                <a:gd name="connsiteX3" fmla="*/ 2103627 w 2104519"/>
                <a:gd name="connsiteY3" fmla="*/ 3122214 h 3267075"/>
                <a:gd name="connsiteX4" fmla="*/ 1040544 w 2104519"/>
                <a:gd name="connsiteY4" fmla="*/ 3267075 h 3267075"/>
                <a:gd name="connsiteX5" fmla="*/ 1782 w 2104519"/>
                <a:gd name="connsiteY5" fmla="*/ 3122215 h 3267075"/>
                <a:gd name="connsiteX6" fmla="*/ 193 w 2104519"/>
                <a:gd name="connsiteY6" fmla="*/ 162322 h 3267075"/>
                <a:gd name="connsiteX0" fmla="*/ 193 w 2104519"/>
                <a:gd name="connsiteY0" fmla="*/ 162322 h 3267075"/>
                <a:gd name="connsiteX1" fmla="*/ 1047687 w 2104519"/>
                <a:gd name="connsiteY1" fmla="*/ 0 h 3267075"/>
                <a:gd name="connsiteX2" fmla="*/ 2099660 w 2104519"/>
                <a:gd name="connsiteY2" fmla="*/ 160735 h 3267075"/>
                <a:gd name="connsiteX3" fmla="*/ 2103627 w 2104519"/>
                <a:gd name="connsiteY3" fmla="*/ 3122214 h 3267075"/>
                <a:gd name="connsiteX4" fmla="*/ 1042925 w 2104519"/>
                <a:gd name="connsiteY4" fmla="*/ 3267075 h 3267075"/>
                <a:gd name="connsiteX5" fmla="*/ 1782 w 2104519"/>
                <a:gd name="connsiteY5" fmla="*/ 3122215 h 3267075"/>
                <a:gd name="connsiteX6" fmla="*/ 193 w 2104519"/>
                <a:gd name="connsiteY6" fmla="*/ 162322 h 3267075"/>
                <a:gd name="connsiteX0" fmla="*/ 193 w 2100186"/>
                <a:gd name="connsiteY0" fmla="*/ 162322 h 3267075"/>
                <a:gd name="connsiteX1" fmla="*/ 1047687 w 2100186"/>
                <a:gd name="connsiteY1" fmla="*/ 0 h 3267075"/>
                <a:gd name="connsiteX2" fmla="*/ 2099660 w 2100186"/>
                <a:gd name="connsiteY2" fmla="*/ 160735 h 3267075"/>
                <a:gd name="connsiteX3" fmla="*/ 2098865 w 2100186"/>
                <a:gd name="connsiteY3" fmla="*/ 3117451 h 3267075"/>
                <a:gd name="connsiteX4" fmla="*/ 1042925 w 2100186"/>
                <a:gd name="connsiteY4" fmla="*/ 3267075 h 3267075"/>
                <a:gd name="connsiteX5" fmla="*/ 1782 w 2100186"/>
                <a:gd name="connsiteY5" fmla="*/ 3122215 h 3267075"/>
                <a:gd name="connsiteX6" fmla="*/ 193 w 2100186"/>
                <a:gd name="connsiteY6" fmla="*/ 162322 h 326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0186" h="3267075">
                  <a:moveTo>
                    <a:pt x="193" y="162322"/>
                  </a:moveTo>
                  <a:cubicBezTo>
                    <a:pt x="385077" y="97897"/>
                    <a:pt x="703285" y="47757"/>
                    <a:pt x="1047687" y="0"/>
                  </a:cubicBezTo>
                  <a:lnTo>
                    <a:pt x="2099660" y="160735"/>
                  </a:lnTo>
                  <a:cubicBezTo>
                    <a:pt x="2095427" y="949193"/>
                    <a:pt x="2103098" y="2328993"/>
                    <a:pt x="2098865" y="3117451"/>
                  </a:cubicBezTo>
                  <a:lnTo>
                    <a:pt x="1042925" y="3267075"/>
                  </a:lnTo>
                  <a:lnTo>
                    <a:pt x="1782" y="3122215"/>
                  </a:lnTo>
                  <a:cubicBezTo>
                    <a:pt x="2840" y="2160190"/>
                    <a:pt x="-865" y="1124347"/>
                    <a:pt x="193" y="162322"/>
                  </a:cubicBezTo>
                  <a:close/>
                </a:path>
              </a:pathLst>
            </a:custGeom>
            <a:gradFill>
              <a:gsLst>
                <a:gs pos="43000">
                  <a:schemeClr val="bg1">
                    <a:lumMod val="0"/>
                    <a:lumOff val="100000"/>
                  </a:schemeClr>
                </a:gs>
                <a:gs pos="100000">
                  <a:schemeClr val="accent1">
                    <a:lumMod val="6000"/>
                    <a:lumOff val="94000"/>
                  </a:schemeClr>
                </a:gs>
              </a:gsLst>
              <a:lin ang="16200000" scaled="1"/>
            </a:gradFill>
            <a:ln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A17A35B-7D08-BE27-C210-638B1E19836E}"/>
                </a:ext>
              </a:extLst>
            </p:cNvPr>
            <p:cNvSpPr txBox="1">
              <a:spLocks/>
            </p:cNvSpPr>
            <p:nvPr/>
          </p:nvSpPr>
          <p:spPr>
            <a:xfrm>
              <a:off x="5683665" y="2884136"/>
              <a:ext cx="570669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4000" dirty="0">
                  <a:gradFill>
                    <a:gsLst>
                      <a:gs pos="50000">
                        <a:schemeClr val="accent1">
                          <a:lumMod val="89000"/>
                          <a:lumOff val="11000"/>
                        </a:schemeClr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</a:t>
              </a:r>
              <a:endParaRPr lang="zh-CN" altLang="en-US" sz="4000" dirty="0">
                <a:gradFill>
                  <a:gsLst>
                    <a:gs pos="50000">
                      <a:schemeClr val="accent1">
                        <a:lumMod val="89000"/>
                        <a:lumOff val="11000"/>
                      </a:schemeClr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0F9A831-36DD-43EB-37E0-3AD9941D8F20}"/>
                </a:ext>
              </a:extLst>
            </p:cNvPr>
            <p:cNvSpPr txBox="1">
              <a:spLocks/>
            </p:cNvSpPr>
            <p:nvPr/>
          </p:nvSpPr>
          <p:spPr>
            <a:xfrm>
              <a:off x="5480281" y="3596079"/>
              <a:ext cx="1181244" cy="542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生态恢复速度提升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EF13568-D5A6-AF90-6021-E792C8DF585C}"/>
                </a:ext>
              </a:extLst>
            </p:cNvPr>
            <p:cNvSpPr txBox="1">
              <a:spLocks/>
            </p:cNvSpPr>
            <p:nvPr/>
          </p:nvSpPr>
          <p:spPr>
            <a:xfrm>
              <a:off x="6395878" y="3166662"/>
              <a:ext cx="18274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  <a:endPara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9FD5981-140B-D0A3-01B0-80506B4B39C0}"/>
                </a:ext>
              </a:extLst>
            </p:cNvPr>
            <p:cNvSpPr>
              <a:spLocks/>
            </p:cNvSpPr>
            <p:nvPr/>
          </p:nvSpPr>
          <p:spPr>
            <a:xfrm>
              <a:off x="5647240" y="1886158"/>
              <a:ext cx="911859" cy="911859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0" name="图形 82">
              <a:extLst>
                <a:ext uri="{FF2B5EF4-FFF2-40B4-BE49-F238E27FC236}">
                  <a16:creationId xmlns:a16="http://schemas.microsoft.com/office/drawing/2014/main" id="{DFA4090E-4836-D203-818E-9433C02E8558}"/>
                </a:ext>
              </a:extLst>
            </p:cNvPr>
            <p:cNvGrpSpPr/>
            <p:nvPr/>
          </p:nvGrpSpPr>
          <p:grpSpPr>
            <a:xfrm>
              <a:off x="5909897" y="2133124"/>
              <a:ext cx="386546" cy="417925"/>
              <a:chOff x="902637" y="5212350"/>
              <a:chExt cx="687996" cy="743846"/>
            </a:xfrm>
            <a:solidFill>
              <a:schemeClr val="bg1"/>
            </a:solidFill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FD7BC936-AAD2-50DA-49E4-117BAC172F4E}"/>
                  </a:ext>
                </a:extLst>
              </p:cNvPr>
              <p:cNvSpPr/>
              <p:nvPr/>
            </p:nvSpPr>
            <p:spPr>
              <a:xfrm>
                <a:off x="1512332" y="5349275"/>
                <a:ext cx="78302" cy="606920"/>
              </a:xfrm>
              <a:custGeom>
                <a:avLst/>
                <a:gdLst>
                  <a:gd name="connsiteX0" fmla="*/ 67408 w 78302"/>
                  <a:gd name="connsiteY0" fmla="*/ 151050 h 606920"/>
                  <a:gd name="connsiteX1" fmla="*/ 78301 w 78302"/>
                  <a:gd name="connsiteY1" fmla="*/ 140157 h 606920"/>
                  <a:gd name="connsiteX2" fmla="*/ 78301 w 78302"/>
                  <a:gd name="connsiteY2" fmla="*/ 39116 h 606920"/>
                  <a:gd name="connsiteX3" fmla="*/ 39185 w 78302"/>
                  <a:gd name="connsiteY3" fmla="*/ 0 h 606920"/>
                  <a:gd name="connsiteX4" fmla="*/ 69 w 78302"/>
                  <a:gd name="connsiteY4" fmla="*/ 39116 h 606920"/>
                  <a:gd name="connsiteX5" fmla="*/ 69 w 78302"/>
                  <a:gd name="connsiteY5" fmla="*/ 543265 h 606920"/>
                  <a:gd name="connsiteX6" fmla="*/ 950 w 78302"/>
                  <a:gd name="connsiteY6" fmla="*/ 547809 h 606920"/>
                  <a:gd name="connsiteX7" fmla="*/ 20977 w 78302"/>
                  <a:gd name="connsiteY7" fmla="*/ 594882 h 606920"/>
                  <a:gd name="connsiteX8" fmla="*/ 39186 w 78302"/>
                  <a:gd name="connsiteY8" fmla="*/ 606920 h 606920"/>
                  <a:gd name="connsiteX9" fmla="*/ 57395 w 78302"/>
                  <a:gd name="connsiteY9" fmla="*/ 594881 h 606920"/>
                  <a:gd name="connsiteX10" fmla="*/ 77420 w 78302"/>
                  <a:gd name="connsiteY10" fmla="*/ 547811 h 606920"/>
                  <a:gd name="connsiteX11" fmla="*/ 78302 w 78302"/>
                  <a:gd name="connsiteY11" fmla="*/ 543518 h 606920"/>
                  <a:gd name="connsiteX12" fmla="*/ 78302 w 78302"/>
                  <a:gd name="connsiteY12" fmla="*/ 190602 h 606920"/>
                  <a:gd name="connsiteX13" fmla="*/ 67409 w 78302"/>
                  <a:gd name="connsiteY13" fmla="*/ 179709 h 606920"/>
                  <a:gd name="connsiteX14" fmla="*/ 56516 w 78302"/>
                  <a:gd name="connsiteY14" fmla="*/ 190602 h 606920"/>
                  <a:gd name="connsiteX15" fmla="*/ 56516 w 78302"/>
                  <a:gd name="connsiteY15" fmla="*/ 532623 h 606920"/>
                  <a:gd name="connsiteX16" fmla="*/ 21857 w 78302"/>
                  <a:gd name="connsiteY16" fmla="*/ 532623 h 606920"/>
                  <a:gd name="connsiteX17" fmla="*/ 21857 w 78302"/>
                  <a:gd name="connsiteY17" fmla="*/ 93977 h 606920"/>
                  <a:gd name="connsiteX18" fmla="*/ 56516 w 78302"/>
                  <a:gd name="connsiteY18" fmla="*/ 93977 h 606920"/>
                  <a:gd name="connsiteX19" fmla="*/ 56516 w 78302"/>
                  <a:gd name="connsiteY19" fmla="*/ 140157 h 606920"/>
                  <a:gd name="connsiteX20" fmla="*/ 67408 w 78302"/>
                  <a:gd name="connsiteY20" fmla="*/ 151050 h 606920"/>
                  <a:gd name="connsiteX21" fmla="*/ 50935 w 78302"/>
                  <a:gd name="connsiteY21" fmla="*/ 554411 h 606920"/>
                  <a:gd name="connsiteX22" fmla="*/ 39186 w 78302"/>
                  <a:gd name="connsiteY22" fmla="*/ 582028 h 606920"/>
                  <a:gd name="connsiteX23" fmla="*/ 27436 w 78302"/>
                  <a:gd name="connsiteY23" fmla="*/ 554411 h 606920"/>
                  <a:gd name="connsiteX24" fmla="*/ 21856 w 78302"/>
                  <a:gd name="connsiteY24" fmla="*/ 72191 h 606920"/>
                  <a:gd name="connsiteX25" fmla="*/ 21856 w 78302"/>
                  <a:gd name="connsiteY25" fmla="*/ 39116 h 606920"/>
                  <a:gd name="connsiteX26" fmla="*/ 39185 w 78302"/>
                  <a:gd name="connsiteY26" fmla="*/ 21787 h 606920"/>
                  <a:gd name="connsiteX27" fmla="*/ 56514 w 78302"/>
                  <a:gd name="connsiteY27" fmla="*/ 39116 h 606920"/>
                  <a:gd name="connsiteX28" fmla="*/ 56514 w 78302"/>
                  <a:gd name="connsiteY28" fmla="*/ 72191 h 606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302" h="606920">
                    <a:moveTo>
                      <a:pt x="67408" y="151050"/>
                    </a:moveTo>
                    <a:cubicBezTo>
                      <a:pt x="73424" y="151050"/>
                      <a:pt x="78301" y="146173"/>
                      <a:pt x="78301" y="140157"/>
                    </a:cubicBezTo>
                    <a:lnTo>
                      <a:pt x="78301" y="39116"/>
                    </a:lnTo>
                    <a:cubicBezTo>
                      <a:pt x="78301" y="17547"/>
                      <a:pt x="60754" y="0"/>
                      <a:pt x="39185" y="0"/>
                    </a:cubicBezTo>
                    <a:cubicBezTo>
                      <a:pt x="17616" y="0"/>
                      <a:pt x="69" y="17547"/>
                      <a:pt x="69" y="39116"/>
                    </a:cubicBezTo>
                    <a:cubicBezTo>
                      <a:pt x="69" y="40434"/>
                      <a:pt x="-86" y="541343"/>
                      <a:pt x="69" y="543265"/>
                    </a:cubicBezTo>
                    <a:cubicBezTo>
                      <a:pt x="194" y="544797"/>
                      <a:pt x="338" y="546385"/>
                      <a:pt x="950" y="547809"/>
                    </a:cubicBezTo>
                    <a:lnTo>
                      <a:pt x="20977" y="594882"/>
                    </a:lnTo>
                    <a:cubicBezTo>
                      <a:pt x="24090" y="602196"/>
                      <a:pt x="31237" y="606920"/>
                      <a:pt x="39186" y="606920"/>
                    </a:cubicBezTo>
                    <a:cubicBezTo>
                      <a:pt x="47135" y="606920"/>
                      <a:pt x="54283" y="602194"/>
                      <a:pt x="57395" y="594881"/>
                    </a:cubicBezTo>
                    <a:cubicBezTo>
                      <a:pt x="57395" y="594881"/>
                      <a:pt x="77420" y="547811"/>
                      <a:pt x="77420" y="547811"/>
                    </a:cubicBezTo>
                    <a:cubicBezTo>
                      <a:pt x="78094" y="546227"/>
                      <a:pt x="78302" y="545248"/>
                      <a:pt x="78302" y="543518"/>
                    </a:cubicBezTo>
                    <a:cubicBezTo>
                      <a:pt x="78302" y="543349"/>
                      <a:pt x="78302" y="190602"/>
                      <a:pt x="78302" y="190602"/>
                    </a:cubicBezTo>
                    <a:cubicBezTo>
                      <a:pt x="78302" y="184584"/>
                      <a:pt x="73425" y="179709"/>
                      <a:pt x="67409" y="179709"/>
                    </a:cubicBezTo>
                    <a:cubicBezTo>
                      <a:pt x="61393" y="179709"/>
                      <a:pt x="56516" y="184586"/>
                      <a:pt x="56516" y="190602"/>
                    </a:cubicBezTo>
                    <a:lnTo>
                      <a:pt x="56516" y="532623"/>
                    </a:lnTo>
                    <a:lnTo>
                      <a:pt x="21857" y="532623"/>
                    </a:lnTo>
                    <a:lnTo>
                      <a:pt x="21857" y="93977"/>
                    </a:lnTo>
                    <a:lnTo>
                      <a:pt x="56516" y="93977"/>
                    </a:lnTo>
                    <a:lnTo>
                      <a:pt x="56516" y="140157"/>
                    </a:lnTo>
                    <a:cubicBezTo>
                      <a:pt x="56514" y="146173"/>
                      <a:pt x="61391" y="151050"/>
                      <a:pt x="67408" y="151050"/>
                    </a:cubicBezTo>
                    <a:close/>
                    <a:moveTo>
                      <a:pt x="50935" y="554411"/>
                    </a:moveTo>
                    <a:lnTo>
                      <a:pt x="39186" y="582028"/>
                    </a:lnTo>
                    <a:lnTo>
                      <a:pt x="27436" y="554411"/>
                    </a:lnTo>
                    <a:close/>
                    <a:moveTo>
                      <a:pt x="21856" y="72191"/>
                    </a:moveTo>
                    <a:lnTo>
                      <a:pt x="21856" y="39116"/>
                    </a:lnTo>
                    <a:cubicBezTo>
                      <a:pt x="21856" y="29561"/>
                      <a:pt x="29630" y="21787"/>
                      <a:pt x="39185" y="21787"/>
                    </a:cubicBezTo>
                    <a:cubicBezTo>
                      <a:pt x="48740" y="21787"/>
                      <a:pt x="56514" y="29561"/>
                      <a:pt x="56514" y="39116"/>
                    </a:cubicBezTo>
                    <a:lnTo>
                      <a:pt x="56514" y="721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7282198A-A1CC-D633-B71D-A9D3B53B6817}"/>
                  </a:ext>
                </a:extLst>
              </p:cNvPr>
              <p:cNvSpPr/>
              <p:nvPr/>
            </p:nvSpPr>
            <p:spPr>
              <a:xfrm>
                <a:off x="902637" y="5212350"/>
                <a:ext cx="587336" cy="743844"/>
              </a:xfrm>
              <a:custGeom>
                <a:avLst/>
                <a:gdLst>
                  <a:gd name="connsiteX0" fmla="*/ 542111 w 587336"/>
                  <a:gd name="connsiteY0" fmla="*/ 0 h 743844"/>
                  <a:gd name="connsiteX1" fmla="*/ 45225 w 587336"/>
                  <a:gd name="connsiteY1" fmla="*/ 0 h 743844"/>
                  <a:gd name="connsiteX2" fmla="*/ 0 w 587336"/>
                  <a:gd name="connsiteY2" fmla="*/ 45225 h 743844"/>
                  <a:gd name="connsiteX3" fmla="*/ 0 w 587336"/>
                  <a:gd name="connsiteY3" fmla="*/ 698620 h 743844"/>
                  <a:gd name="connsiteX4" fmla="*/ 45225 w 587336"/>
                  <a:gd name="connsiteY4" fmla="*/ 743845 h 743844"/>
                  <a:gd name="connsiteX5" fmla="*/ 542111 w 587336"/>
                  <a:gd name="connsiteY5" fmla="*/ 743845 h 743844"/>
                  <a:gd name="connsiteX6" fmla="*/ 587336 w 587336"/>
                  <a:gd name="connsiteY6" fmla="*/ 698620 h 743844"/>
                  <a:gd name="connsiteX7" fmla="*/ 587336 w 587336"/>
                  <a:gd name="connsiteY7" fmla="*/ 45225 h 743844"/>
                  <a:gd name="connsiteX8" fmla="*/ 542111 w 587336"/>
                  <a:gd name="connsiteY8" fmla="*/ 0 h 743844"/>
                  <a:gd name="connsiteX9" fmla="*/ 565548 w 587336"/>
                  <a:gd name="connsiteY9" fmla="*/ 698620 h 743844"/>
                  <a:gd name="connsiteX10" fmla="*/ 542111 w 587336"/>
                  <a:gd name="connsiteY10" fmla="*/ 722057 h 743844"/>
                  <a:gd name="connsiteX11" fmla="*/ 45225 w 587336"/>
                  <a:gd name="connsiteY11" fmla="*/ 722057 h 743844"/>
                  <a:gd name="connsiteX12" fmla="*/ 21788 w 587336"/>
                  <a:gd name="connsiteY12" fmla="*/ 698620 h 743844"/>
                  <a:gd name="connsiteX13" fmla="*/ 21788 w 587336"/>
                  <a:gd name="connsiteY13" fmla="*/ 45225 h 743844"/>
                  <a:gd name="connsiteX14" fmla="*/ 45225 w 587336"/>
                  <a:gd name="connsiteY14" fmla="*/ 21788 h 743844"/>
                  <a:gd name="connsiteX15" fmla="*/ 542111 w 587336"/>
                  <a:gd name="connsiteY15" fmla="*/ 21788 h 743844"/>
                  <a:gd name="connsiteX16" fmla="*/ 565548 w 587336"/>
                  <a:gd name="connsiteY16" fmla="*/ 45225 h 743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87336" h="743844">
                    <a:moveTo>
                      <a:pt x="542111" y="0"/>
                    </a:moveTo>
                    <a:lnTo>
                      <a:pt x="45225" y="0"/>
                    </a:lnTo>
                    <a:cubicBezTo>
                      <a:pt x="20287" y="0"/>
                      <a:pt x="0" y="20289"/>
                      <a:pt x="0" y="45225"/>
                    </a:cubicBezTo>
                    <a:lnTo>
                      <a:pt x="0" y="698620"/>
                    </a:lnTo>
                    <a:cubicBezTo>
                      <a:pt x="0" y="723556"/>
                      <a:pt x="20287" y="743845"/>
                      <a:pt x="45225" y="743845"/>
                    </a:cubicBezTo>
                    <a:lnTo>
                      <a:pt x="542111" y="743845"/>
                    </a:lnTo>
                    <a:cubicBezTo>
                      <a:pt x="567048" y="743845"/>
                      <a:pt x="587336" y="723556"/>
                      <a:pt x="587336" y="698620"/>
                    </a:cubicBezTo>
                    <a:lnTo>
                      <a:pt x="587336" y="45225"/>
                    </a:lnTo>
                    <a:cubicBezTo>
                      <a:pt x="587335" y="20289"/>
                      <a:pt x="567048" y="0"/>
                      <a:pt x="542111" y="0"/>
                    </a:cubicBezTo>
                    <a:close/>
                    <a:moveTo>
                      <a:pt x="565548" y="698620"/>
                    </a:moveTo>
                    <a:cubicBezTo>
                      <a:pt x="565548" y="711544"/>
                      <a:pt x="555034" y="722057"/>
                      <a:pt x="542111" y="722057"/>
                    </a:cubicBezTo>
                    <a:lnTo>
                      <a:pt x="45225" y="722057"/>
                    </a:lnTo>
                    <a:cubicBezTo>
                      <a:pt x="32302" y="722057"/>
                      <a:pt x="21788" y="711543"/>
                      <a:pt x="21788" y="698620"/>
                    </a:cubicBezTo>
                    <a:lnTo>
                      <a:pt x="21788" y="45225"/>
                    </a:lnTo>
                    <a:cubicBezTo>
                      <a:pt x="21788" y="32302"/>
                      <a:pt x="32302" y="21788"/>
                      <a:pt x="45225" y="21788"/>
                    </a:cubicBezTo>
                    <a:lnTo>
                      <a:pt x="542111" y="21788"/>
                    </a:lnTo>
                    <a:cubicBezTo>
                      <a:pt x="555034" y="21788"/>
                      <a:pt x="565548" y="32302"/>
                      <a:pt x="565548" y="452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F0758345-30F8-D1CD-35D1-A0E40902D813}"/>
                  </a:ext>
                </a:extLst>
              </p:cNvPr>
              <p:cNvSpPr/>
              <p:nvPr/>
            </p:nvSpPr>
            <p:spPr>
              <a:xfrm>
                <a:off x="952633" y="5262412"/>
                <a:ext cx="487344" cy="609472"/>
              </a:xfrm>
              <a:custGeom>
                <a:avLst/>
                <a:gdLst>
                  <a:gd name="connsiteX0" fmla="*/ 459113 w 487344"/>
                  <a:gd name="connsiteY0" fmla="*/ 0 h 609472"/>
                  <a:gd name="connsiteX1" fmla="*/ 28231 w 487344"/>
                  <a:gd name="connsiteY1" fmla="*/ 0 h 609472"/>
                  <a:gd name="connsiteX2" fmla="*/ 0 w 487344"/>
                  <a:gd name="connsiteY2" fmla="*/ 28230 h 609472"/>
                  <a:gd name="connsiteX3" fmla="*/ 0 w 487344"/>
                  <a:gd name="connsiteY3" fmla="*/ 581242 h 609472"/>
                  <a:gd name="connsiteX4" fmla="*/ 28231 w 487344"/>
                  <a:gd name="connsiteY4" fmla="*/ 609473 h 609472"/>
                  <a:gd name="connsiteX5" fmla="*/ 86587 w 487344"/>
                  <a:gd name="connsiteY5" fmla="*/ 609473 h 609472"/>
                  <a:gd name="connsiteX6" fmla="*/ 97480 w 487344"/>
                  <a:gd name="connsiteY6" fmla="*/ 598580 h 609472"/>
                  <a:gd name="connsiteX7" fmla="*/ 86587 w 487344"/>
                  <a:gd name="connsiteY7" fmla="*/ 587686 h 609472"/>
                  <a:gd name="connsiteX8" fmla="*/ 28231 w 487344"/>
                  <a:gd name="connsiteY8" fmla="*/ 587686 h 609472"/>
                  <a:gd name="connsiteX9" fmla="*/ 21788 w 487344"/>
                  <a:gd name="connsiteY9" fmla="*/ 581242 h 609472"/>
                  <a:gd name="connsiteX10" fmla="*/ 21788 w 487344"/>
                  <a:gd name="connsiteY10" fmla="*/ 28230 h 609472"/>
                  <a:gd name="connsiteX11" fmla="*/ 28231 w 487344"/>
                  <a:gd name="connsiteY11" fmla="*/ 21787 h 609472"/>
                  <a:gd name="connsiteX12" fmla="*/ 459113 w 487344"/>
                  <a:gd name="connsiteY12" fmla="*/ 21787 h 609472"/>
                  <a:gd name="connsiteX13" fmla="*/ 465556 w 487344"/>
                  <a:gd name="connsiteY13" fmla="*/ 28230 h 609472"/>
                  <a:gd name="connsiteX14" fmla="*/ 465556 w 487344"/>
                  <a:gd name="connsiteY14" fmla="*/ 581242 h 609472"/>
                  <a:gd name="connsiteX15" fmla="*/ 459113 w 487344"/>
                  <a:gd name="connsiteY15" fmla="*/ 587686 h 609472"/>
                  <a:gd name="connsiteX16" fmla="*/ 136025 w 487344"/>
                  <a:gd name="connsiteY16" fmla="*/ 587686 h 609472"/>
                  <a:gd name="connsiteX17" fmla="*/ 125132 w 487344"/>
                  <a:gd name="connsiteY17" fmla="*/ 598580 h 609472"/>
                  <a:gd name="connsiteX18" fmla="*/ 136025 w 487344"/>
                  <a:gd name="connsiteY18" fmla="*/ 609473 h 609472"/>
                  <a:gd name="connsiteX19" fmla="*/ 459113 w 487344"/>
                  <a:gd name="connsiteY19" fmla="*/ 609473 h 609472"/>
                  <a:gd name="connsiteX20" fmla="*/ 487344 w 487344"/>
                  <a:gd name="connsiteY20" fmla="*/ 581242 h 609472"/>
                  <a:gd name="connsiteX21" fmla="*/ 487344 w 487344"/>
                  <a:gd name="connsiteY21" fmla="*/ 28230 h 609472"/>
                  <a:gd name="connsiteX22" fmla="*/ 459113 w 487344"/>
                  <a:gd name="connsiteY22" fmla="*/ 0 h 609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87344" h="609472">
                    <a:moveTo>
                      <a:pt x="459113" y="0"/>
                    </a:moveTo>
                    <a:lnTo>
                      <a:pt x="28231" y="0"/>
                    </a:lnTo>
                    <a:cubicBezTo>
                      <a:pt x="12664" y="0"/>
                      <a:pt x="0" y="12664"/>
                      <a:pt x="0" y="28230"/>
                    </a:cubicBezTo>
                    <a:lnTo>
                      <a:pt x="0" y="581242"/>
                    </a:lnTo>
                    <a:cubicBezTo>
                      <a:pt x="0" y="596809"/>
                      <a:pt x="12664" y="609473"/>
                      <a:pt x="28231" y="609473"/>
                    </a:cubicBezTo>
                    <a:lnTo>
                      <a:pt x="86587" y="609473"/>
                    </a:lnTo>
                    <a:cubicBezTo>
                      <a:pt x="92603" y="609473"/>
                      <a:pt x="97480" y="604596"/>
                      <a:pt x="97480" y="598580"/>
                    </a:cubicBezTo>
                    <a:cubicBezTo>
                      <a:pt x="97480" y="592563"/>
                      <a:pt x="92603" y="587686"/>
                      <a:pt x="86587" y="587686"/>
                    </a:cubicBezTo>
                    <a:lnTo>
                      <a:pt x="28231" y="587686"/>
                    </a:lnTo>
                    <a:cubicBezTo>
                      <a:pt x="24678" y="587686"/>
                      <a:pt x="21788" y="584795"/>
                      <a:pt x="21788" y="581242"/>
                    </a:cubicBezTo>
                    <a:lnTo>
                      <a:pt x="21788" y="28230"/>
                    </a:lnTo>
                    <a:cubicBezTo>
                      <a:pt x="21788" y="24678"/>
                      <a:pt x="24679" y="21787"/>
                      <a:pt x="28231" y="21787"/>
                    </a:cubicBezTo>
                    <a:lnTo>
                      <a:pt x="459113" y="21787"/>
                    </a:lnTo>
                    <a:cubicBezTo>
                      <a:pt x="462665" y="21787"/>
                      <a:pt x="465556" y="24678"/>
                      <a:pt x="465556" y="28230"/>
                    </a:cubicBezTo>
                    <a:lnTo>
                      <a:pt x="465556" y="581242"/>
                    </a:lnTo>
                    <a:cubicBezTo>
                      <a:pt x="465556" y="584795"/>
                      <a:pt x="462665" y="587686"/>
                      <a:pt x="459113" y="587686"/>
                    </a:cubicBezTo>
                    <a:lnTo>
                      <a:pt x="136025" y="587686"/>
                    </a:lnTo>
                    <a:cubicBezTo>
                      <a:pt x="130009" y="587686"/>
                      <a:pt x="125132" y="592563"/>
                      <a:pt x="125132" y="598580"/>
                    </a:cubicBezTo>
                    <a:cubicBezTo>
                      <a:pt x="125132" y="604596"/>
                      <a:pt x="130009" y="609473"/>
                      <a:pt x="136025" y="609473"/>
                    </a:cubicBezTo>
                    <a:lnTo>
                      <a:pt x="459113" y="609473"/>
                    </a:lnTo>
                    <a:cubicBezTo>
                      <a:pt x="474678" y="609473"/>
                      <a:pt x="487344" y="596809"/>
                      <a:pt x="487344" y="581242"/>
                    </a:cubicBezTo>
                    <a:lnTo>
                      <a:pt x="487344" y="28230"/>
                    </a:lnTo>
                    <a:cubicBezTo>
                      <a:pt x="487343" y="12664"/>
                      <a:pt x="474678" y="0"/>
                      <a:pt x="45911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1427211-FEA3-B3D3-C91F-D5BA697354EC}"/>
                  </a:ext>
                </a:extLst>
              </p:cNvPr>
              <p:cNvSpPr/>
              <p:nvPr/>
            </p:nvSpPr>
            <p:spPr>
              <a:xfrm>
                <a:off x="1164990" y="5892252"/>
                <a:ext cx="62631" cy="21786"/>
              </a:xfrm>
              <a:custGeom>
                <a:avLst/>
                <a:gdLst>
                  <a:gd name="connsiteX0" fmla="*/ 51738 w 62631"/>
                  <a:gd name="connsiteY0" fmla="*/ 0 h 21786"/>
                  <a:gd name="connsiteX1" fmla="*/ 10893 w 62631"/>
                  <a:gd name="connsiteY1" fmla="*/ 0 h 21786"/>
                  <a:gd name="connsiteX2" fmla="*/ 0 w 62631"/>
                  <a:gd name="connsiteY2" fmla="*/ 10893 h 21786"/>
                  <a:gd name="connsiteX3" fmla="*/ 10893 w 62631"/>
                  <a:gd name="connsiteY3" fmla="*/ 21787 h 21786"/>
                  <a:gd name="connsiteX4" fmla="*/ 51738 w 62631"/>
                  <a:gd name="connsiteY4" fmla="*/ 21787 h 21786"/>
                  <a:gd name="connsiteX5" fmla="*/ 62631 w 62631"/>
                  <a:gd name="connsiteY5" fmla="*/ 10893 h 21786"/>
                  <a:gd name="connsiteX6" fmla="*/ 51738 w 62631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631" h="21786">
                    <a:moveTo>
                      <a:pt x="51738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51738" y="21787"/>
                    </a:lnTo>
                    <a:cubicBezTo>
                      <a:pt x="57754" y="21787"/>
                      <a:pt x="62631" y="16909"/>
                      <a:pt x="62631" y="10893"/>
                    </a:cubicBezTo>
                    <a:cubicBezTo>
                      <a:pt x="62631" y="4876"/>
                      <a:pt x="57754" y="0"/>
                      <a:pt x="5173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ACC3321-0037-A27D-EA90-0DE95BB45A82}"/>
                  </a:ext>
                </a:extLst>
              </p:cNvPr>
              <p:cNvSpPr/>
              <p:nvPr/>
            </p:nvSpPr>
            <p:spPr>
              <a:xfrm>
                <a:off x="1006669" y="5326521"/>
                <a:ext cx="129756" cy="121447"/>
              </a:xfrm>
              <a:custGeom>
                <a:avLst/>
                <a:gdLst>
                  <a:gd name="connsiteX0" fmla="*/ 120988 w 129756"/>
                  <a:gd name="connsiteY0" fmla="*/ 398 h 121447"/>
                  <a:gd name="connsiteX1" fmla="*/ 108177 w 129756"/>
                  <a:gd name="connsiteY1" fmla="*/ 8955 h 121447"/>
                  <a:gd name="connsiteX2" fmla="*/ 95423 w 129756"/>
                  <a:gd name="connsiteY2" fmla="*/ 73044 h 121447"/>
                  <a:gd name="connsiteX3" fmla="*/ 75289 w 129756"/>
                  <a:gd name="connsiteY3" fmla="*/ 7691 h 121447"/>
                  <a:gd name="connsiteX4" fmla="*/ 61672 w 129756"/>
                  <a:gd name="connsiteY4" fmla="*/ 487 h 121447"/>
                  <a:gd name="connsiteX5" fmla="*/ 54199 w 129756"/>
                  <a:gd name="connsiteY5" fmla="*/ 8745 h 121447"/>
                  <a:gd name="connsiteX6" fmla="*/ 34295 w 129756"/>
                  <a:gd name="connsiteY6" fmla="*/ 73049 h 121447"/>
                  <a:gd name="connsiteX7" fmla="*/ 21583 w 129756"/>
                  <a:gd name="connsiteY7" fmla="*/ 8785 h 121447"/>
                  <a:gd name="connsiteX8" fmla="*/ 8782 w 129756"/>
                  <a:gd name="connsiteY8" fmla="*/ 212 h 121447"/>
                  <a:gd name="connsiteX9" fmla="*/ 209 w 129756"/>
                  <a:gd name="connsiteY9" fmla="*/ 13011 h 121447"/>
                  <a:gd name="connsiteX10" fmla="*/ 20046 w 129756"/>
                  <a:gd name="connsiteY10" fmla="*/ 112701 h 121447"/>
                  <a:gd name="connsiteX11" fmla="*/ 32431 w 129756"/>
                  <a:gd name="connsiteY11" fmla="*/ 121447 h 121447"/>
                  <a:gd name="connsiteX12" fmla="*/ 32518 w 129756"/>
                  <a:gd name="connsiteY12" fmla="*/ 121447 h 121447"/>
                  <a:gd name="connsiteX13" fmla="*/ 44874 w 129756"/>
                  <a:gd name="connsiteY13" fmla="*/ 112537 h 121447"/>
                  <a:gd name="connsiteX14" fmla="*/ 44967 w 129756"/>
                  <a:gd name="connsiteY14" fmla="*/ 112251 h 121447"/>
                  <a:gd name="connsiteX15" fmla="*/ 64881 w 129756"/>
                  <a:gd name="connsiteY15" fmla="*/ 47911 h 121447"/>
                  <a:gd name="connsiteX16" fmla="*/ 84707 w 129756"/>
                  <a:gd name="connsiteY16" fmla="*/ 112264 h 121447"/>
                  <a:gd name="connsiteX17" fmla="*/ 84853 w 129756"/>
                  <a:gd name="connsiteY17" fmla="*/ 112704 h 121447"/>
                  <a:gd name="connsiteX18" fmla="*/ 97237 w 129756"/>
                  <a:gd name="connsiteY18" fmla="*/ 121447 h 121447"/>
                  <a:gd name="connsiteX19" fmla="*/ 97327 w 129756"/>
                  <a:gd name="connsiteY19" fmla="*/ 121447 h 121447"/>
                  <a:gd name="connsiteX20" fmla="*/ 109681 w 129756"/>
                  <a:gd name="connsiteY20" fmla="*/ 112537 h 121447"/>
                  <a:gd name="connsiteX21" fmla="*/ 129545 w 129756"/>
                  <a:gd name="connsiteY21" fmla="*/ 13208 h 121447"/>
                  <a:gd name="connsiteX22" fmla="*/ 120988 w 129756"/>
                  <a:gd name="connsiteY22" fmla="*/ 398 h 12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9756" h="121447">
                    <a:moveTo>
                      <a:pt x="120988" y="398"/>
                    </a:moveTo>
                    <a:cubicBezTo>
                      <a:pt x="115082" y="-783"/>
                      <a:pt x="109352" y="3055"/>
                      <a:pt x="108177" y="8955"/>
                    </a:cubicBezTo>
                    <a:lnTo>
                      <a:pt x="95423" y="73044"/>
                    </a:lnTo>
                    <a:lnTo>
                      <a:pt x="75289" y="7691"/>
                    </a:lnTo>
                    <a:cubicBezTo>
                      <a:pt x="73518" y="1941"/>
                      <a:pt x="67419" y="-1287"/>
                      <a:pt x="61672" y="487"/>
                    </a:cubicBezTo>
                    <a:cubicBezTo>
                      <a:pt x="57723" y="1704"/>
                      <a:pt x="54966" y="4960"/>
                      <a:pt x="54199" y="8745"/>
                    </a:cubicBezTo>
                    <a:lnTo>
                      <a:pt x="34295" y="73049"/>
                    </a:lnTo>
                    <a:lnTo>
                      <a:pt x="21583" y="8785"/>
                    </a:lnTo>
                    <a:cubicBezTo>
                      <a:pt x="20415" y="2882"/>
                      <a:pt x="14683" y="-956"/>
                      <a:pt x="8782" y="212"/>
                    </a:cubicBezTo>
                    <a:cubicBezTo>
                      <a:pt x="2881" y="1380"/>
                      <a:pt x="-958" y="7110"/>
                      <a:pt x="209" y="13011"/>
                    </a:cubicBezTo>
                    <a:cubicBezTo>
                      <a:pt x="209" y="13011"/>
                      <a:pt x="19868" y="112202"/>
                      <a:pt x="20046" y="112701"/>
                    </a:cubicBezTo>
                    <a:cubicBezTo>
                      <a:pt x="21905" y="117943"/>
                      <a:pt x="26875" y="121447"/>
                      <a:pt x="32431" y="121447"/>
                    </a:cubicBezTo>
                    <a:lnTo>
                      <a:pt x="32518" y="121447"/>
                    </a:lnTo>
                    <a:cubicBezTo>
                      <a:pt x="38109" y="121411"/>
                      <a:pt x="43074" y="117828"/>
                      <a:pt x="44874" y="112537"/>
                    </a:cubicBezTo>
                    <a:cubicBezTo>
                      <a:pt x="44906" y="112443"/>
                      <a:pt x="44937" y="112347"/>
                      <a:pt x="44967" y="112251"/>
                    </a:cubicBezTo>
                    <a:lnTo>
                      <a:pt x="64881" y="47911"/>
                    </a:lnTo>
                    <a:lnTo>
                      <a:pt x="84707" y="112264"/>
                    </a:lnTo>
                    <a:cubicBezTo>
                      <a:pt x="84752" y="112412"/>
                      <a:pt x="84801" y="112559"/>
                      <a:pt x="84853" y="112704"/>
                    </a:cubicBezTo>
                    <a:cubicBezTo>
                      <a:pt x="86714" y="117945"/>
                      <a:pt x="91684" y="121447"/>
                      <a:pt x="97237" y="121447"/>
                    </a:cubicBezTo>
                    <a:lnTo>
                      <a:pt x="97327" y="121447"/>
                    </a:lnTo>
                    <a:cubicBezTo>
                      <a:pt x="102916" y="121410"/>
                      <a:pt x="107881" y="117828"/>
                      <a:pt x="109681" y="112537"/>
                    </a:cubicBezTo>
                    <a:cubicBezTo>
                      <a:pt x="109835" y="112085"/>
                      <a:pt x="129545" y="13208"/>
                      <a:pt x="129545" y="13208"/>
                    </a:cubicBezTo>
                    <a:cubicBezTo>
                      <a:pt x="130719" y="7306"/>
                      <a:pt x="126888" y="1572"/>
                      <a:pt x="120988" y="39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FA4A373-CC06-675C-B1E6-03CEE0A23C4C}"/>
                  </a:ext>
                </a:extLst>
              </p:cNvPr>
              <p:cNvSpPr/>
              <p:nvPr/>
            </p:nvSpPr>
            <p:spPr>
              <a:xfrm>
                <a:off x="1142783" y="5426182"/>
                <a:ext cx="243156" cy="21786"/>
              </a:xfrm>
              <a:custGeom>
                <a:avLst/>
                <a:gdLst>
                  <a:gd name="connsiteX0" fmla="*/ 10893 w 243156"/>
                  <a:gd name="connsiteY0" fmla="*/ 21787 h 21786"/>
                  <a:gd name="connsiteX1" fmla="*/ 232263 w 243156"/>
                  <a:gd name="connsiteY1" fmla="*/ 21787 h 21786"/>
                  <a:gd name="connsiteX2" fmla="*/ 243156 w 243156"/>
                  <a:gd name="connsiteY2" fmla="*/ 10893 h 21786"/>
                  <a:gd name="connsiteX3" fmla="*/ 232263 w 243156"/>
                  <a:gd name="connsiteY3" fmla="*/ 0 h 21786"/>
                  <a:gd name="connsiteX4" fmla="*/ 10893 w 243156"/>
                  <a:gd name="connsiteY4" fmla="*/ 0 h 21786"/>
                  <a:gd name="connsiteX5" fmla="*/ 0 w 243156"/>
                  <a:gd name="connsiteY5" fmla="*/ 10893 h 21786"/>
                  <a:gd name="connsiteX6" fmla="*/ 10893 w 243156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156" h="21786">
                    <a:moveTo>
                      <a:pt x="10893" y="21787"/>
                    </a:moveTo>
                    <a:lnTo>
                      <a:pt x="232263" y="21787"/>
                    </a:lnTo>
                    <a:cubicBezTo>
                      <a:pt x="238279" y="21787"/>
                      <a:pt x="243156" y="16909"/>
                      <a:pt x="243156" y="10893"/>
                    </a:cubicBezTo>
                    <a:cubicBezTo>
                      <a:pt x="243156" y="4877"/>
                      <a:pt x="238279" y="0"/>
                      <a:pt x="232263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06C542DC-1A06-6FA1-781B-7B39444751E3}"/>
                  </a:ext>
                </a:extLst>
              </p:cNvPr>
              <p:cNvSpPr/>
              <p:nvPr/>
            </p:nvSpPr>
            <p:spPr>
              <a:xfrm>
                <a:off x="1142783" y="5477583"/>
                <a:ext cx="243156" cy="21786"/>
              </a:xfrm>
              <a:custGeom>
                <a:avLst/>
                <a:gdLst>
                  <a:gd name="connsiteX0" fmla="*/ 10893 w 243156"/>
                  <a:gd name="connsiteY0" fmla="*/ 21787 h 21786"/>
                  <a:gd name="connsiteX1" fmla="*/ 232263 w 243156"/>
                  <a:gd name="connsiteY1" fmla="*/ 21787 h 21786"/>
                  <a:gd name="connsiteX2" fmla="*/ 243156 w 243156"/>
                  <a:gd name="connsiteY2" fmla="*/ 10893 h 21786"/>
                  <a:gd name="connsiteX3" fmla="*/ 232263 w 243156"/>
                  <a:gd name="connsiteY3" fmla="*/ 0 h 21786"/>
                  <a:gd name="connsiteX4" fmla="*/ 10893 w 243156"/>
                  <a:gd name="connsiteY4" fmla="*/ 0 h 21786"/>
                  <a:gd name="connsiteX5" fmla="*/ 0 w 243156"/>
                  <a:gd name="connsiteY5" fmla="*/ 10893 h 21786"/>
                  <a:gd name="connsiteX6" fmla="*/ 10893 w 243156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156" h="21786">
                    <a:moveTo>
                      <a:pt x="10893" y="21787"/>
                    </a:moveTo>
                    <a:lnTo>
                      <a:pt x="232263" y="21787"/>
                    </a:lnTo>
                    <a:cubicBezTo>
                      <a:pt x="238279" y="21787"/>
                      <a:pt x="243156" y="16909"/>
                      <a:pt x="243156" y="10893"/>
                    </a:cubicBezTo>
                    <a:cubicBezTo>
                      <a:pt x="243156" y="4877"/>
                      <a:pt x="238279" y="0"/>
                      <a:pt x="232263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E3E34A7-BC2D-3181-FE83-8A775164AF17}"/>
                  </a:ext>
                </a:extLst>
              </p:cNvPr>
              <p:cNvSpPr/>
              <p:nvPr/>
            </p:nvSpPr>
            <p:spPr>
              <a:xfrm>
                <a:off x="1006671" y="5477583"/>
                <a:ext cx="107244" cy="21786"/>
              </a:xfrm>
              <a:custGeom>
                <a:avLst/>
                <a:gdLst>
                  <a:gd name="connsiteX0" fmla="*/ 10893 w 107244"/>
                  <a:gd name="connsiteY0" fmla="*/ 21787 h 21786"/>
                  <a:gd name="connsiteX1" fmla="*/ 96351 w 107244"/>
                  <a:gd name="connsiteY1" fmla="*/ 21787 h 21786"/>
                  <a:gd name="connsiteX2" fmla="*/ 107245 w 107244"/>
                  <a:gd name="connsiteY2" fmla="*/ 10893 h 21786"/>
                  <a:gd name="connsiteX3" fmla="*/ 96351 w 107244"/>
                  <a:gd name="connsiteY3" fmla="*/ 0 h 21786"/>
                  <a:gd name="connsiteX4" fmla="*/ 10893 w 107244"/>
                  <a:gd name="connsiteY4" fmla="*/ 0 h 21786"/>
                  <a:gd name="connsiteX5" fmla="*/ 0 w 107244"/>
                  <a:gd name="connsiteY5" fmla="*/ 10893 h 21786"/>
                  <a:gd name="connsiteX6" fmla="*/ 10893 w 10724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244" h="21786">
                    <a:moveTo>
                      <a:pt x="10893" y="21787"/>
                    </a:moveTo>
                    <a:lnTo>
                      <a:pt x="96351" y="21787"/>
                    </a:lnTo>
                    <a:cubicBezTo>
                      <a:pt x="102367" y="21787"/>
                      <a:pt x="107245" y="16909"/>
                      <a:pt x="107245" y="10893"/>
                    </a:cubicBezTo>
                    <a:cubicBezTo>
                      <a:pt x="107245" y="4877"/>
                      <a:pt x="102367" y="0"/>
                      <a:pt x="96351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AB639CA3-4A88-13A7-0331-4D910DF30073}"/>
                  </a:ext>
                </a:extLst>
              </p:cNvPr>
              <p:cNvSpPr/>
              <p:nvPr/>
            </p:nvSpPr>
            <p:spPr>
              <a:xfrm>
                <a:off x="1289742" y="5528982"/>
                <a:ext cx="96197" cy="21786"/>
              </a:xfrm>
              <a:custGeom>
                <a:avLst/>
                <a:gdLst>
                  <a:gd name="connsiteX0" fmla="*/ 85304 w 96197"/>
                  <a:gd name="connsiteY0" fmla="*/ 0 h 21786"/>
                  <a:gd name="connsiteX1" fmla="*/ 10893 w 96197"/>
                  <a:gd name="connsiteY1" fmla="*/ 0 h 21786"/>
                  <a:gd name="connsiteX2" fmla="*/ 0 w 96197"/>
                  <a:gd name="connsiteY2" fmla="*/ 10893 h 21786"/>
                  <a:gd name="connsiteX3" fmla="*/ 10893 w 96197"/>
                  <a:gd name="connsiteY3" fmla="*/ 21787 h 21786"/>
                  <a:gd name="connsiteX4" fmla="*/ 85304 w 96197"/>
                  <a:gd name="connsiteY4" fmla="*/ 21787 h 21786"/>
                  <a:gd name="connsiteX5" fmla="*/ 96197 w 96197"/>
                  <a:gd name="connsiteY5" fmla="*/ 10893 h 21786"/>
                  <a:gd name="connsiteX6" fmla="*/ 85304 w 9619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197" h="21786">
                    <a:moveTo>
                      <a:pt x="85304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85304" y="21787"/>
                    </a:lnTo>
                    <a:cubicBezTo>
                      <a:pt x="91320" y="21787"/>
                      <a:pt x="96197" y="16909"/>
                      <a:pt x="96197" y="10893"/>
                    </a:cubicBezTo>
                    <a:cubicBezTo>
                      <a:pt x="96197" y="4877"/>
                      <a:pt x="91320" y="0"/>
                      <a:pt x="8530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47F29BFA-0517-5820-028D-40A8CD2CFAD2}"/>
                  </a:ext>
                </a:extLst>
              </p:cNvPr>
              <p:cNvSpPr/>
              <p:nvPr/>
            </p:nvSpPr>
            <p:spPr>
              <a:xfrm>
                <a:off x="1006671" y="5528982"/>
                <a:ext cx="253603" cy="21786"/>
              </a:xfrm>
              <a:custGeom>
                <a:avLst/>
                <a:gdLst>
                  <a:gd name="connsiteX0" fmla="*/ 0 w 253603"/>
                  <a:gd name="connsiteY0" fmla="*/ 10893 h 21786"/>
                  <a:gd name="connsiteX1" fmla="*/ 10893 w 253603"/>
                  <a:gd name="connsiteY1" fmla="*/ 21787 h 21786"/>
                  <a:gd name="connsiteX2" fmla="*/ 242710 w 253603"/>
                  <a:gd name="connsiteY2" fmla="*/ 21787 h 21786"/>
                  <a:gd name="connsiteX3" fmla="*/ 253604 w 253603"/>
                  <a:gd name="connsiteY3" fmla="*/ 10893 h 21786"/>
                  <a:gd name="connsiteX4" fmla="*/ 242710 w 253603"/>
                  <a:gd name="connsiteY4" fmla="*/ 0 h 21786"/>
                  <a:gd name="connsiteX5" fmla="*/ 10893 w 253603"/>
                  <a:gd name="connsiteY5" fmla="*/ 0 h 21786"/>
                  <a:gd name="connsiteX6" fmla="*/ 0 w 253603"/>
                  <a:gd name="connsiteY6" fmla="*/ 10893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603" h="21786">
                    <a:moveTo>
                      <a:pt x="0" y="10893"/>
                    </a:move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242710" y="21787"/>
                    </a:lnTo>
                    <a:cubicBezTo>
                      <a:pt x="248726" y="21787"/>
                      <a:pt x="253604" y="16909"/>
                      <a:pt x="253604" y="10893"/>
                    </a:cubicBezTo>
                    <a:cubicBezTo>
                      <a:pt x="253604" y="4877"/>
                      <a:pt x="248726" y="0"/>
                      <a:pt x="242710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7FED124C-D9AF-9426-A27D-B6751A2970DA}"/>
                  </a:ext>
                </a:extLst>
              </p:cNvPr>
              <p:cNvSpPr/>
              <p:nvPr/>
            </p:nvSpPr>
            <p:spPr>
              <a:xfrm>
                <a:off x="1006671" y="5580382"/>
                <a:ext cx="379267" cy="21786"/>
              </a:xfrm>
              <a:custGeom>
                <a:avLst/>
                <a:gdLst>
                  <a:gd name="connsiteX0" fmla="*/ 368375 w 379267"/>
                  <a:gd name="connsiteY0" fmla="*/ 0 h 21786"/>
                  <a:gd name="connsiteX1" fmla="*/ 10893 w 379267"/>
                  <a:gd name="connsiteY1" fmla="*/ 0 h 21786"/>
                  <a:gd name="connsiteX2" fmla="*/ 0 w 379267"/>
                  <a:gd name="connsiteY2" fmla="*/ 10893 h 21786"/>
                  <a:gd name="connsiteX3" fmla="*/ 10893 w 379267"/>
                  <a:gd name="connsiteY3" fmla="*/ 21787 h 21786"/>
                  <a:gd name="connsiteX4" fmla="*/ 368374 w 379267"/>
                  <a:gd name="connsiteY4" fmla="*/ 21787 h 21786"/>
                  <a:gd name="connsiteX5" fmla="*/ 379267 w 379267"/>
                  <a:gd name="connsiteY5" fmla="*/ 10893 h 21786"/>
                  <a:gd name="connsiteX6" fmla="*/ 368375 w 37926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267" h="21786">
                    <a:moveTo>
                      <a:pt x="368375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368374" y="21787"/>
                    </a:lnTo>
                    <a:cubicBezTo>
                      <a:pt x="374390" y="21787"/>
                      <a:pt x="379267" y="16909"/>
                      <a:pt x="379267" y="10893"/>
                    </a:cubicBezTo>
                    <a:cubicBezTo>
                      <a:pt x="379269" y="4877"/>
                      <a:pt x="374391" y="0"/>
                      <a:pt x="36837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06DC7B76-9C37-87BA-42D7-358B152587D4}"/>
                  </a:ext>
                </a:extLst>
              </p:cNvPr>
              <p:cNvSpPr/>
              <p:nvPr/>
            </p:nvSpPr>
            <p:spPr>
              <a:xfrm>
                <a:off x="1247623" y="5631783"/>
                <a:ext cx="138316" cy="21786"/>
              </a:xfrm>
              <a:custGeom>
                <a:avLst/>
                <a:gdLst>
                  <a:gd name="connsiteX0" fmla="*/ 127423 w 138316"/>
                  <a:gd name="connsiteY0" fmla="*/ 0 h 21786"/>
                  <a:gd name="connsiteX1" fmla="*/ 10893 w 138316"/>
                  <a:gd name="connsiteY1" fmla="*/ 0 h 21786"/>
                  <a:gd name="connsiteX2" fmla="*/ 0 w 138316"/>
                  <a:gd name="connsiteY2" fmla="*/ 10893 h 21786"/>
                  <a:gd name="connsiteX3" fmla="*/ 10893 w 138316"/>
                  <a:gd name="connsiteY3" fmla="*/ 21787 h 21786"/>
                  <a:gd name="connsiteX4" fmla="*/ 127423 w 138316"/>
                  <a:gd name="connsiteY4" fmla="*/ 21787 h 21786"/>
                  <a:gd name="connsiteX5" fmla="*/ 138316 w 138316"/>
                  <a:gd name="connsiteY5" fmla="*/ 10893 h 21786"/>
                  <a:gd name="connsiteX6" fmla="*/ 127423 w 138316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316" h="21786">
                    <a:moveTo>
                      <a:pt x="127423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27423" y="21787"/>
                    </a:lnTo>
                    <a:cubicBezTo>
                      <a:pt x="133439" y="21787"/>
                      <a:pt x="138316" y="16909"/>
                      <a:pt x="138316" y="10893"/>
                    </a:cubicBezTo>
                    <a:cubicBezTo>
                      <a:pt x="138316" y="4877"/>
                      <a:pt x="133439" y="0"/>
                      <a:pt x="12742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3A02EF2B-6F79-19D3-29F8-7BBA06023A86}"/>
                  </a:ext>
                </a:extLst>
              </p:cNvPr>
              <p:cNvSpPr/>
              <p:nvPr/>
            </p:nvSpPr>
            <p:spPr>
              <a:xfrm>
                <a:off x="1006671" y="5631783"/>
                <a:ext cx="212651" cy="21786"/>
              </a:xfrm>
              <a:custGeom>
                <a:avLst/>
                <a:gdLst>
                  <a:gd name="connsiteX0" fmla="*/ 10893 w 212651"/>
                  <a:gd name="connsiteY0" fmla="*/ 21787 h 21786"/>
                  <a:gd name="connsiteX1" fmla="*/ 201758 w 212651"/>
                  <a:gd name="connsiteY1" fmla="*/ 21787 h 21786"/>
                  <a:gd name="connsiteX2" fmla="*/ 212651 w 212651"/>
                  <a:gd name="connsiteY2" fmla="*/ 10893 h 21786"/>
                  <a:gd name="connsiteX3" fmla="*/ 201758 w 212651"/>
                  <a:gd name="connsiteY3" fmla="*/ 0 h 21786"/>
                  <a:gd name="connsiteX4" fmla="*/ 10893 w 212651"/>
                  <a:gd name="connsiteY4" fmla="*/ 0 h 21786"/>
                  <a:gd name="connsiteX5" fmla="*/ 0 w 212651"/>
                  <a:gd name="connsiteY5" fmla="*/ 10893 h 21786"/>
                  <a:gd name="connsiteX6" fmla="*/ 10893 w 212651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651" h="21786">
                    <a:moveTo>
                      <a:pt x="10893" y="21787"/>
                    </a:moveTo>
                    <a:lnTo>
                      <a:pt x="201758" y="21787"/>
                    </a:lnTo>
                    <a:cubicBezTo>
                      <a:pt x="207774" y="21787"/>
                      <a:pt x="212651" y="16909"/>
                      <a:pt x="212651" y="10893"/>
                    </a:cubicBezTo>
                    <a:cubicBezTo>
                      <a:pt x="212651" y="4877"/>
                      <a:pt x="207774" y="0"/>
                      <a:pt x="201758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E84D1FAB-B41A-998C-8A39-8372FEDFD17E}"/>
                  </a:ext>
                </a:extLst>
              </p:cNvPr>
              <p:cNvSpPr/>
              <p:nvPr/>
            </p:nvSpPr>
            <p:spPr>
              <a:xfrm>
                <a:off x="1085009" y="5683181"/>
                <a:ext cx="300930" cy="21786"/>
              </a:xfrm>
              <a:custGeom>
                <a:avLst/>
                <a:gdLst>
                  <a:gd name="connsiteX0" fmla="*/ 290037 w 300930"/>
                  <a:gd name="connsiteY0" fmla="*/ 0 h 21786"/>
                  <a:gd name="connsiteX1" fmla="*/ 10893 w 300930"/>
                  <a:gd name="connsiteY1" fmla="*/ 0 h 21786"/>
                  <a:gd name="connsiteX2" fmla="*/ 0 w 300930"/>
                  <a:gd name="connsiteY2" fmla="*/ 10893 h 21786"/>
                  <a:gd name="connsiteX3" fmla="*/ 10893 w 300930"/>
                  <a:gd name="connsiteY3" fmla="*/ 21787 h 21786"/>
                  <a:gd name="connsiteX4" fmla="*/ 290037 w 300930"/>
                  <a:gd name="connsiteY4" fmla="*/ 21787 h 21786"/>
                  <a:gd name="connsiteX5" fmla="*/ 300931 w 300930"/>
                  <a:gd name="connsiteY5" fmla="*/ 10893 h 21786"/>
                  <a:gd name="connsiteX6" fmla="*/ 290037 w 300930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0930" h="21786">
                    <a:moveTo>
                      <a:pt x="290037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290037" y="21787"/>
                    </a:lnTo>
                    <a:cubicBezTo>
                      <a:pt x="296054" y="21787"/>
                      <a:pt x="300931" y="16909"/>
                      <a:pt x="300931" y="10893"/>
                    </a:cubicBezTo>
                    <a:cubicBezTo>
                      <a:pt x="300931" y="4877"/>
                      <a:pt x="296054" y="0"/>
                      <a:pt x="29003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6B987C88-0068-BCE5-19E6-55E91D7708EB}"/>
                  </a:ext>
                </a:extLst>
              </p:cNvPr>
              <p:cNvSpPr/>
              <p:nvPr/>
            </p:nvSpPr>
            <p:spPr>
              <a:xfrm>
                <a:off x="1006671" y="5683182"/>
                <a:ext cx="50545" cy="21786"/>
              </a:xfrm>
              <a:custGeom>
                <a:avLst/>
                <a:gdLst>
                  <a:gd name="connsiteX0" fmla="*/ 10893 w 50545"/>
                  <a:gd name="connsiteY0" fmla="*/ 21787 h 21786"/>
                  <a:gd name="connsiteX1" fmla="*/ 39652 w 50545"/>
                  <a:gd name="connsiteY1" fmla="*/ 21787 h 21786"/>
                  <a:gd name="connsiteX2" fmla="*/ 50545 w 50545"/>
                  <a:gd name="connsiteY2" fmla="*/ 10893 h 21786"/>
                  <a:gd name="connsiteX3" fmla="*/ 39652 w 50545"/>
                  <a:gd name="connsiteY3" fmla="*/ 0 h 21786"/>
                  <a:gd name="connsiteX4" fmla="*/ 10893 w 50545"/>
                  <a:gd name="connsiteY4" fmla="*/ 0 h 21786"/>
                  <a:gd name="connsiteX5" fmla="*/ 0 w 50545"/>
                  <a:gd name="connsiteY5" fmla="*/ 10893 h 21786"/>
                  <a:gd name="connsiteX6" fmla="*/ 10893 w 5054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545" h="21786">
                    <a:moveTo>
                      <a:pt x="10893" y="21787"/>
                    </a:moveTo>
                    <a:lnTo>
                      <a:pt x="39652" y="21787"/>
                    </a:lnTo>
                    <a:cubicBezTo>
                      <a:pt x="45668" y="21787"/>
                      <a:pt x="50545" y="16909"/>
                      <a:pt x="50545" y="10893"/>
                    </a:cubicBezTo>
                    <a:cubicBezTo>
                      <a:pt x="50545" y="4877"/>
                      <a:pt x="45668" y="0"/>
                      <a:pt x="39652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52B946AC-ECDA-0078-F890-A69083B16838}"/>
                  </a:ext>
                </a:extLst>
              </p:cNvPr>
              <p:cNvSpPr/>
              <p:nvPr/>
            </p:nvSpPr>
            <p:spPr>
              <a:xfrm>
                <a:off x="1199151" y="5734582"/>
                <a:ext cx="186788" cy="21786"/>
              </a:xfrm>
              <a:custGeom>
                <a:avLst/>
                <a:gdLst>
                  <a:gd name="connsiteX0" fmla="*/ 175895 w 186788"/>
                  <a:gd name="connsiteY0" fmla="*/ 0 h 21786"/>
                  <a:gd name="connsiteX1" fmla="*/ 10893 w 186788"/>
                  <a:gd name="connsiteY1" fmla="*/ 0 h 21786"/>
                  <a:gd name="connsiteX2" fmla="*/ 0 w 186788"/>
                  <a:gd name="connsiteY2" fmla="*/ 10893 h 21786"/>
                  <a:gd name="connsiteX3" fmla="*/ 10893 w 186788"/>
                  <a:gd name="connsiteY3" fmla="*/ 21787 h 21786"/>
                  <a:gd name="connsiteX4" fmla="*/ 175895 w 186788"/>
                  <a:gd name="connsiteY4" fmla="*/ 21787 h 21786"/>
                  <a:gd name="connsiteX5" fmla="*/ 186788 w 186788"/>
                  <a:gd name="connsiteY5" fmla="*/ 10893 h 21786"/>
                  <a:gd name="connsiteX6" fmla="*/ 175895 w 186788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788" h="21786">
                    <a:moveTo>
                      <a:pt x="175895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75895" y="21787"/>
                    </a:lnTo>
                    <a:cubicBezTo>
                      <a:pt x="181911" y="21787"/>
                      <a:pt x="186788" y="16909"/>
                      <a:pt x="186788" y="10893"/>
                    </a:cubicBezTo>
                    <a:cubicBezTo>
                      <a:pt x="186788" y="4877"/>
                      <a:pt x="181911" y="0"/>
                      <a:pt x="17589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AB6FE4E8-4265-23F3-CB02-997E6455A5DB}"/>
                  </a:ext>
                </a:extLst>
              </p:cNvPr>
              <p:cNvSpPr/>
              <p:nvPr/>
            </p:nvSpPr>
            <p:spPr>
              <a:xfrm>
                <a:off x="1006671" y="5734583"/>
                <a:ext cx="164247" cy="21786"/>
              </a:xfrm>
              <a:custGeom>
                <a:avLst/>
                <a:gdLst>
                  <a:gd name="connsiteX0" fmla="*/ 10893 w 164247"/>
                  <a:gd name="connsiteY0" fmla="*/ 21787 h 21786"/>
                  <a:gd name="connsiteX1" fmla="*/ 153354 w 164247"/>
                  <a:gd name="connsiteY1" fmla="*/ 21787 h 21786"/>
                  <a:gd name="connsiteX2" fmla="*/ 164248 w 164247"/>
                  <a:gd name="connsiteY2" fmla="*/ 10893 h 21786"/>
                  <a:gd name="connsiteX3" fmla="*/ 153354 w 164247"/>
                  <a:gd name="connsiteY3" fmla="*/ 0 h 21786"/>
                  <a:gd name="connsiteX4" fmla="*/ 10893 w 164247"/>
                  <a:gd name="connsiteY4" fmla="*/ 0 h 21786"/>
                  <a:gd name="connsiteX5" fmla="*/ 0 w 164247"/>
                  <a:gd name="connsiteY5" fmla="*/ 10893 h 21786"/>
                  <a:gd name="connsiteX6" fmla="*/ 10893 w 164247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247" h="21786">
                    <a:moveTo>
                      <a:pt x="10893" y="21787"/>
                    </a:moveTo>
                    <a:lnTo>
                      <a:pt x="153354" y="21787"/>
                    </a:lnTo>
                    <a:cubicBezTo>
                      <a:pt x="159370" y="21787"/>
                      <a:pt x="164248" y="16909"/>
                      <a:pt x="164248" y="10893"/>
                    </a:cubicBezTo>
                    <a:cubicBezTo>
                      <a:pt x="164248" y="4877"/>
                      <a:pt x="159370" y="0"/>
                      <a:pt x="153354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45A4188B-CD40-91A1-709C-693BC7BE6C85}"/>
                  </a:ext>
                </a:extLst>
              </p:cNvPr>
              <p:cNvSpPr/>
              <p:nvPr/>
            </p:nvSpPr>
            <p:spPr>
              <a:xfrm>
                <a:off x="1272603" y="5785983"/>
                <a:ext cx="113336" cy="21786"/>
              </a:xfrm>
              <a:custGeom>
                <a:avLst/>
                <a:gdLst>
                  <a:gd name="connsiteX0" fmla="*/ 102443 w 113336"/>
                  <a:gd name="connsiteY0" fmla="*/ 0 h 21786"/>
                  <a:gd name="connsiteX1" fmla="*/ 10893 w 113336"/>
                  <a:gd name="connsiteY1" fmla="*/ 0 h 21786"/>
                  <a:gd name="connsiteX2" fmla="*/ 0 w 113336"/>
                  <a:gd name="connsiteY2" fmla="*/ 10893 h 21786"/>
                  <a:gd name="connsiteX3" fmla="*/ 10893 w 113336"/>
                  <a:gd name="connsiteY3" fmla="*/ 21787 h 21786"/>
                  <a:gd name="connsiteX4" fmla="*/ 102443 w 113336"/>
                  <a:gd name="connsiteY4" fmla="*/ 21787 h 21786"/>
                  <a:gd name="connsiteX5" fmla="*/ 113336 w 113336"/>
                  <a:gd name="connsiteY5" fmla="*/ 10893 h 21786"/>
                  <a:gd name="connsiteX6" fmla="*/ 102443 w 113336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336" h="21786">
                    <a:moveTo>
                      <a:pt x="102443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102443" y="21787"/>
                    </a:lnTo>
                    <a:cubicBezTo>
                      <a:pt x="108459" y="21787"/>
                      <a:pt x="113336" y="16909"/>
                      <a:pt x="113336" y="10893"/>
                    </a:cubicBezTo>
                    <a:cubicBezTo>
                      <a:pt x="113336" y="4876"/>
                      <a:pt x="108459" y="0"/>
                      <a:pt x="10244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F40FD4DB-1775-E344-1761-964F019EFB96}"/>
                  </a:ext>
                </a:extLst>
              </p:cNvPr>
              <p:cNvSpPr/>
              <p:nvPr/>
            </p:nvSpPr>
            <p:spPr>
              <a:xfrm>
                <a:off x="1006671" y="5785983"/>
                <a:ext cx="237978" cy="21786"/>
              </a:xfrm>
              <a:custGeom>
                <a:avLst/>
                <a:gdLst>
                  <a:gd name="connsiteX0" fmla="*/ 10893 w 237978"/>
                  <a:gd name="connsiteY0" fmla="*/ 21787 h 21786"/>
                  <a:gd name="connsiteX1" fmla="*/ 227085 w 237978"/>
                  <a:gd name="connsiteY1" fmla="*/ 21787 h 21786"/>
                  <a:gd name="connsiteX2" fmla="*/ 237978 w 237978"/>
                  <a:gd name="connsiteY2" fmla="*/ 10893 h 21786"/>
                  <a:gd name="connsiteX3" fmla="*/ 227085 w 237978"/>
                  <a:gd name="connsiteY3" fmla="*/ 0 h 21786"/>
                  <a:gd name="connsiteX4" fmla="*/ 10893 w 237978"/>
                  <a:gd name="connsiteY4" fmla="*/ 0 h 21786"/>
                  <a:gd name="connsiteX5" fmla="*/ 0 w 237978"/>
                  <a:gd name="connsiteY5" fmla="*/ 10893 h 21786"/>
                  <a:gd name="connsiteX6" fmla="*/ 10893 w 237978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7978" h="21786">
                    <a:moveTo>
                      <a:pt x="10893" y="21787"/>
                    </a:moveTo>
                    <a:lnTo>
                      <a:pt x="227085" y="21787"/>
                    </a:lnTo>
                    <a:cubicBezTo>
                      <a:pt x="233101" y="21787"/>
                      <a:pt x="237978" y="16909"/>
                      <a:pt x="237978" y="10893"/>
                    </a:cubicBezTo>
                    <a:cubicBezTo>
                      <a:pt x="237978" y="4876"/>
                      <a:pt x="233101" y="0"/>
                      <a:pt x="227085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  <a:scene3d>
                <a:camera prst="perspectiveRight">
                  <a:rot lat="0" lon="20099999" rev="0"/>
                </a:camera>
                <a:lightRig rig="threePt" dir="t"/>
              </a:scene3d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箭头: 下弧形 7">
              <a:extLst>
                <a:ext uri="{FF2B5EF4-FFF2-40B4-BE49-F238E27FC236}">
                  <a16:creationId xmlns:a16="http://schemas.microsoft.com/office/drawing/2014/main" id="{1CC16A9F-BE07-F88B-5C39-765A96140984}"/>
                </a:ext>
              </a:extLst>
            </p:cNvPr>
            <p:cNvSpPr>
              <a:spLocks/>
            </p:cNvSpPr>
            <p:nvPr/>
          </p:nvSpPr>
          <p:spPr>
            <a:xfrm>
              <a:off x="6250063" y="3938063"/>
              <a:ext cx="197441" cy="175873"/>
            </a:xfrm>
            <a:custGeom>
              <a:avLst/>
              <a:gdLst>
                <a:gd name="connsiteX0" fmla="*/ 784743 w 902248"/>
                <a:gd name="connsiteY0" fmla="*/ 0 h 470022"/>
                <a:gd name="connsiteX1" fmla="*/ 890721 w 902248"/>
                <a:gd name="connsiteY1" fmla="*/ 117506 h 470022"/>
                <a:gd name="connsiteX2" fmla="*/ 831969 w 902248"/>
                <a:gd name="connsiteY2" fmla="*/ 117506 h 470022"/>
                <a:gd name="connsiteX3" fmla="*/ 421748 w 902248"/>
                <a:gd name="connsiteY3" fmla="*/ 463825 h 470022"/>
                <a:gd name="connsiteX4" fmla="*/ 714464 w 902248"/>
                <a:gd name="connsiteY4" fmla="*/ 117506 h 470022"/>
                <a:gd name="connsiteX5" fmla="*/ 655710 w 902248"/>
                <a:gd name="connsiteY5" fmla="*/ 117506 h 470022"/>
                <a:gd name="connsiteX6" fmla="*/ 784743 w 902248"/>
                <a:gd name="connsiteY6" fmla="*/ 0 h 470022"/>
                <a:gd name="connsiteX0" fmla="*/ 362995 w 902248"/>
                <a:gd name="connsiteY0" fmla="*/ 470022 h 470022"/>
                <a:gd name="connsiteX1" fmla="*/ 0 w 902248"/>
                <a:gd name="connsiteY1" fmla="*/ 0 h 470022"/>
                <a:gd name="connsiteX2" fmla="*/ 117506 w 902248"/>
                <a:gd name="connsiteY2" fmla="*/ 0 h 470022"/>
                <a:gd name="connsiteX3" fmla="*/ 480501 w 902248"/>
                <a:gd name="connsiteY3" fmla="*/ 470022 h 470022"/>
                <a:gd name="connsiteX4" fmla="*/ 362995 w 902248"/>
                <a:gd name="connsiteY4" fmla="*/ 470022 h 470022"/>
                <a:gd name="connsiteX0" fmla="*/ 421748 w 902248"/>
                <a:gd name="connsiteY0" fmla="*/ 463825 h 470022"/>
                <a:gd name="connsiteX1" fmla="*/ 714464 w 902248"/>
                <a:gd name="connsiteY1" fmla="*/ 117506 h 470022"/>
                <a:gd name="connsiteX2" fmla="*/ 655710 w 902248"/>
                <a:gd name="connsiteY2" fmla="*/ 117506 h 470022"/>
                <a:gd name="connsiteX3" fmla="*/ 784743 w 902248"/>
                <a:gd name="connsiteY3" fmla="*/ 0 h 470022"/>
                <a:gd name="connsiteX4" fmla="*/ 890721 w 902248"/>
                <a:gd name="connsiteY4" fmla="*/ 117506 h 470022"/>
                <a:gd name="connsiteX5" fmla="*/ 831969 w 902248"/>
                <a:gd name="connsiteY5" fmla="*/ 117506 h 470022"/>
                <a:gd name="connsiteX6" fmla="*/ 480501 w 902248"/>
                <a:gd name="connsiteY6" fmla="*/ 470022 h 470022"/>
                <a:gd name="connsiteX7" fmla="*/ 362995 w 902248"/>
                <a:gd name="connsiteY7" fmla="*/ 470022 h 470022"/>
                <a:gd name="connsiteX8" fmla="*/ 0 w 902248"/>
                <a:gd name="connsiteY8" fmla="*/ 0 h 470022"/>
                <a:gd name="connsiteX9" fmla="*/ 117506 w 902248"/>
                <a:gd name="connsiteY9" fmla="*/ 0 h 470022"/>
                <a:gd name="connsiteX10" fmla="*/ 480501 w 902248"/>
                <a:gd name="connsiteY10" fmla="*/ 470022 h 470022"/>
                <a:gd name="connsiteX0" fmla="*/ 784743 w 890721"/>
                <a:gd name="connsiteY0" fmla="*/ 0 h 470077"/>
                <a:gd name="connsiteX1" fmla="*/ 890721 w 890721"/>
                <a:gd name="connsiteY1" fmla="*/ 117506 h 470077"/>
                <a:gd name="connsiteX2" fmla="*/ 831969 w 890721"/>
                <a:gd name="connsiteY2" fmla="*/ 117506 h 470077"/>
                <a:gd name="connsiteX3" fmla="*/ 421748 w 890721"/>
                <a:gd name="connsiteY3" fmla="*/ 463825 h 470077"/>
                <a:gd name="connsiteX4" fmla="*/ 714464 w 890721"/>
                <a:gd name="connsiteY4" fmla="*/ 117506 h 470077"/>
                <a:gd name="connsiteX5" fmla="*/ 655710 w 890721"/>
                <a:gd name="connsiteY5" fmla="*/ 117506 h 470077"/>
                <a:gd name="connsiteX6" fmla="*/ 784743 w 890721"/>
                <a:gd name="connsiteY6" fmla="*/ 0 h 470077"/>
                <a:gd name="connsiteX0" fmla="*/ 362995 w 890721"/>
                <a:gd name="connsiteY0" fmla="*/ 470022 h 470077"/>
                <a:gd name="connsiteX1" fmla="*/ 0 w 890721"/>
                <a:gd name="connsiteY1" fmla="*/ 0 h 470077"/>
                <a:gd name="connsiteX2" fmla="*/ 117506 w 890721"/>
                <a:gd name="connsiteY2" fmla="*/ 0 h 470077"/>
                <a:gd name="connsiteX3" fmla="*/ 480501 w 890721"/>
                <a:gd name="connsiteY3" fmla="*/ 470022 h 470077"/>
                <a:gd name="connsiteX4" fmla="*/ 362995 w 890721"/>
                <a:gd name="connsiteY4" fmla="*/ 470022 h 470077"/>
                <a:gd name="connsiteX0" fmla="*/ 421748 w 890721"/>
                <a:gd name="connsiteY0" fmla="*/ 463825 h 470077"/>
                <a:gd name="connsiteX1" fmla="*/ 714464 w 890721"/>
                <a:gd name="connsiteY1" fmla="*/ 117506 h 470077"/>
                <a:gd name="connsiteX2" fmla="*/ 655710 w 890721"/>
                <a:gd name="connsiteY2" fmla="*/ 117506 h 470077"/>
                <a:gd name="connsiteX3" fmla="*/ 784743 w 890721"/>
                <a:gd name="connsiteY3" fmla="*/ 0 h 470077"/>
                <a:gd name="connsiteX4" fmla="*/ 890721 w 890721"/>
                <a:gd name="connsiteY4" fmla="*/ 117506 h 470077"/>
                <a:gd name="connsiteX5" fmla="*/ 831969 w 890721"/>
                <a:gd name="connsiteY5" fmla="*/ 117506 h 470077"/>
                <a:gd name="connsiteX6" fmla="*/ 480501 w 890721"/>
                <a:gd name="connsiteY6" fmla="*/ 470022 h 470077"/>
                <a:gd name="connsiteX7" fmla="*/ 362995 w 890721"/>
                <a:gd name="connsiteY7" fmla="*/ 470022 h 470077"/>
                <a:gd name="connsiteX8" fmla="*/ 117506 w 890721"/>
                <a:gd name="connsiteY8" fmla="*/ 0 h 470077"/>
                <a:gd name="connsiteX9" fmla="*/ 480501 w 890721"/>
                <a:gd name="connsiteY9" fmla="*/ 470022 h 470077"/>
                <a:gd name="connsiteX0" fmla="*/ 784743 w 890721"/>
                <a:gd name="connsiteY0" fmla="*/ 0 h 470077"/>
                <a:gd name="connsiteX1" fmla="*/ 890721 w 890721"/>
                <a:gd name="connsiteY1" fmla="*/ 117506 h 470077"/>
                <a:gd name="connsiteX2" fmla="*/ 831969 w 890721"/>
                <a:gd name="connsiteY2" fmla="*/ 117506 h 470077"/>
                <a:gd name="connsiteX3" fmla="*/ 421748 w 890721"/>
                <a:gd name="connsiteY3" fmla="*/ 463825 h 470077"/>
                <a:gd name="connsiteX4" fmla="*/ 714464 w 890721"/>
                <a:gd name="connsiteY4" fmla="*/ 117506 h 470077"/>
                <a:gd name="connsiteX5" fmla="*/ 655710 w 890721"/>
                <a:gd name="connsiteY5" fmla="*/ 117506 h 470077"/>
                <a:gd name="connsiteX6" fmla="*/ 784743 w 890721"/>
                <a:gd name="connsiteY6" fmla="*/ 0 h 470077"/>
                <a:gd name="connsiteX0" fmla="*/ 362995 w 890721"/>
                <a:gd name="connsiteY0" fmla="*/ 470022 h 470077"/>
                <a:gd name="connsiteX1" fmla="*/ 0 w 890721"/>
                <a:gd name="connsiteY1" fmla="*/ 0 h 470077"/>
                <a:gd name="connsiteX2" fmla="*/ 117506 w 890721"/>
                <a:gd name="connsiteY2" fmla="*/ 0 h 470077"/>
                <a:gd name="connsiteX3" fmla="*/ 480501 w 890721"/>
                <a:gd name="connsiteY3" fmla="*/ 470022 h 470077"/>
                <a:gd name="connsiteX4" fmla="*/ 362995 w 890721"/>
                <a:gd name="connsiteY4" fmla="*/ 470022 h 470077"/>
                <a:gd name="connsiteX0" fmla="*/ 421748 w 890721"/>
                <a:gd name="connsiteY0" fmla="*/ 463825 h 470077"/>
                <a:gd name="connsiteX1" fmla="*/ 714464 w 890721"/>
                <a:gd name="connsiteY1" fmla="*/ 117506 h 470077"/>
                <a:gd name="connsiteX2" fmla="*/ 655710 w 890721"/>
                <a:gd name="connsiteY2" fmla="*/ 117506 h 470077"/>
                <a:gd name="connsiteX3" fmla="*/ 784743 w 890721"/>
                <a:gd name="connsiteY3" fmla="*/ 0 h 470077"/>
                <a:gd name="connsiteX4" fmla="*/ 890721 w 890721"/>
                <a:gd name="connsiteY4" fmla="*/ 117506 h 470077"/>
                <a:gd name="connsiteX5" fmla="*/ 831969 w 890721"/>
                <a:gd name="connsiteY5" fmla="*/ 117506 h 470077"/>
                <a:gd name="connsiteX6" fmla="*/ 480501 w 890721"/>
                <a:gd name="connsiteY6" fmla="*/ 470022 h 470077"/>
                <a:gd name="connsiteX7" fmla="*/ 362995 w 890721"/>
                <a:gd name="connsiteY7" fmla="*/ 470022 h 470077"/>
                <a:gd name="connsiteX8" fmla="*/ 480501 w 890721"/>
                <a:gd name="connsiteY8" fmla="*/ 470022 h 470077"/>
                <a:gd name="connsiteX0" fmla="*/ 668553 w 774531"/>
                <a:gd name="connsiteY0" fmla="*/ 0 h 470077"/>
                <a:gd name="connsiteX1" fmla="*/ 774531 w 774531"/>
                <a:gd name="connsiteY1" fmla="*/ 117506 h 470077"/>
                <a:gd name="connsiteX2" fmla="*/ 715779 w 774531"/>
                <a:gd name="connsiteY2" fmla="*/ 117506 h 470077"/>
                <a:gd name="connsiteX3" fmla="*/ 305558 w 774531"/>
                <a:gd name="connsiteY3" fmla="*/ 463825 h 470077"/>
                <a:gd name="connsiteX4" fmla="*/ 598274 w 774531"/>
                <a:gd name="connsiteY4" fmla="*/ 117506 h 470077"/>
                <a:gd name="connsiteX5" fmla="*/ 539520 w 774531"/>
                <a:gd name="connsiteY5" fmla="*/ 117506 h 470077"/>
                <a:gd name="connsiteX6" fmla="*/ 668553 w 774531"/>
                <a:gd name="connsiteY6" fmla="*/ 0 h 470077"/>
                <a:gd name="connsiteX0" fmla="*/ 246805 w 774531"/>
                <a:gd name="connsiteY0" fmla="*/ 470022 h 470077"/>
                <a:gd name="connsiteX1" fmla="*/ 1316 w 774531"/>
                <a:gd name="connsiteY1" fmla="*/ 0 h 470077"/>
                <a:gd name="connsiteX2" fmla="*/ 364311 w 774531"/>
                <a:gd name="connsiteY2" fmla="*/ 470022 h 470077"/>
                <a:gd name="connsiteX3" fmla="*/ 246805 w 774531"/>
                <a:gd name="connsiteY3" fmla="*/ 470022 h 470077"/>
                <a:gd name="connsiteX0" fmla="*/ 305558 w 774531"/>
                <a:gd name="connsiteY0" fmla="*/ 463825 h 470077"/>
                <a:gd name="connsiteX1" fmla="*/ 598274 w 774531"/>
                <a:gd name="connsiteY1" fmla="*/ 117506 h 470077"/>
                <a:gd name="connsiteX2" fmla="*/ 539520 w 774531"/>
                <a:gd name="connsiteY2" fmla="*/ 117506 h 470077"/>
                <a:gd name="connsiteX3" fmla="*/ 668553 w 774531"/>
                <a:gd name="connsiteY3" fmla="*/ 0 h 470077"/>
                <a:gd name="connsiteX4" fmla="*/ 774531 w 774531"/>
                <a:gd name="connsiteY4" fmla="*/ 117506 h 470077"/>
                <a:gd name="connsiteX5" fmla="*/ 715779 w 774531"/>
                <a:gd name="connsiteY5" fmla="*/ 117506 h 470077"/>
                <a:gd name="connsiteX6" fmla="*/ 364311 w 774531"/>
                <a:gd name="connsiteY6" fmla="*/ 470022 h 470077"/>
                <a:gd name="connsiteX7" fmla="*/ 246805 w 774531"/>
                <a:gd name="connsiteY7" fmla="*/ 470022 h 470077"/>
                <a:gd name="connsiteX8" fmla="*/ 364311 w 774531"/>
                <a:gd name="connsiteY8" fmla="*/ 470022 h 470077"/>
                <a:gd name="connsiteX0" fmla="*/ 421748 w 527726"/>
                <a:gd name="connsiteY0" fmla="*/ 0 h 470077"/>
                <a:gd name="connsiteX1" fmla="*/ 527726 w 527726"/>
                <a:gd name="connsiteY1" fmla="*/ 117506 h 470077"/>
                <a:gd name="connsiteX2" fmla="*/ 468974 w 527726"/>
                <a:gd name="connsiteY2" fmla="*/ 117506 h 470077"/>
                <a:gd name="connsiteX3" fmla="*/ 58753 w 527726"/>
                <a:gd name="connsiteY3" fmla="*/ 463825 h 470077"/>
                <a:gd name="connsiteX4" fmla="*/ 351469 w 527726"/>
                <a:gd name="connsiteY4" fmla="*/ 117506 h 470077"/>
                <a:gd name="connsiteX5" fmla="*/ 292715 w 527726"/>
                <a:gd name="connsiteY5" fmla="*/ 117506 h 470077"/>
                <a:gd name="connsiteX6" fmla="*/ 421748 w 527726"/>
                <a:gd name="connsiteY6" fmla="*/ 0 h 470077"/>
                <a:gd name="connsiteX0" fmla="*/ 0 w 527726"/>
                <a:gd name="connsiteY0" fmla="*/ 470022 h 470077"/>
                <a:gd name="connsiteX1" fmla="*/ 117506 w 527726"/>
                <a:gd name="connsiteY1" fmla="*/ 470022 h 470077"/>
                <a:gd name="connsiteX2" fmla="*/ 0 w 527726"/>
                <a:gd name="connsiteY2" fmla="*/ 470022 h 470077"/>
                <a:gd name="connsiteX0" fmla="*/ 58753 w 527726"/>
                <a:gd name="connsiteY0" fmla="*/ 463825 h 470077"/>
                <a:gd name="connsiteX1" fmla="*/ 351469 w 527726"/>
                <a:gd name="connsiteY1" fmla="*/ 117506 h 470077"/>
                <a:gd name="connsiteX2" fmla="*/ 292715 w 527726"/>
                <a:gd name="connsiteY2" fmla="*/ 117506 h 470077"/>
                <a:gd name="connsiteX3" fmla="*/ 421748 w 527726"/>
                <a:gd name="connsiteY3" fmla="*/ 0 h 470077"/>
                <a:gd name="connsiteX4" fmla="*/ 527726 w 527726"/>
                <a:gd name="connsiteY4" fmla="*/ 117506 h 470077"/>
                <a:gd name="connsiteX5" fmla="*/ 468974 w 527726"/>
                <a:gd name="connsiteY5" fmla="*/ 117506 h 470077"/>
                <a:gd name="connsiteX6" fmla="*/ 117506 w 527726"/>
                <a:gd name="connsiteY6" fmla="*/ 470022 h 470077"/>
                <a:gd name="connsiteX7" fmla="*/ 0 w 527726"/>
                <a:gd name="connsiteY7" fmla="*/ 470022 h 470077"/>
                <a:gd name="connsiteX8" fmla="*/ 117506 w 527726"/>
                <a:gd name="connsiteY8" fmla="*/ 470022 h 470077"/>
                <a:gd name="connsiteX0" fmla="*/ 421748 w 527726"/>
                <a:gd name="connsiteY0" fmla="*/ 0 h 470077"/>
                <a:gd name="connsiteX1" fmla="*/ 527726 w 527726"/>
                <a:gd name="connsiteY1" fmla="*/ 117506 h 470077"/>
                <a:gd name="connsiteX2" fmla="*/ 468974 w 527726"/>
                <a:gd name="connsiteY2" fmla="*/ 117506 h 470077"/>
                <a:gd name="connsiteX3" fmla="*/ 58753 w 527726"/>
                <a:gd name="connsiteY3" fmla="*/ 463825 h 470077"/>
                <a:gd name="connsiteX4" fmla="*/ 351469 w 527726"/>
                <a:gd name="connsiteY4" fmla="*/ 117506 h 470077"/>
                <a:gd name="connsiteX5" fmla="*/ 292715 w 527726"/>
                <a:gd name="connsiteY5" fmla="*/ 117506 h 470077"/>
                <a:gd name="connsiteX6" fmla="*/ 421748 w 527726"/>
                <a:gd name="connsiteY6" fmla="*/ 0 h 470077"/>
                <a:gd name="connsiteX0" fmla="*/ 0 w 527726"/>
                <a:gd name="connsiteY0" fmla="*/ 470022 h 470077"/>
                <a:gd name="connsiteX1" fmla="*/ 117506 w 527726"/>
                <a:gd name="connsiteY1" fmla="*/ 470022 h 470077"/>
                <a:gd name="connsiteX2" fmla="*/ 0 w 527726"/>
                <a:gd name="connsiteY2" fmla="*/ 470022 h 470077"/>
                <a:gd name="connsiteX0" fmla="*/ 58753 w 527726"/>
                <a:gd name="connsiteY0" fmla="*/ 463825 h 470077"/>
                <a:gd name="connsiteX1" fmla="*/ 351469 w 527726"/>
                <a:gd name="connsiteY1" fmla="*/ 117506 h 470077"/>
                <a:gd name="connsiteX2" fmla="*/ 292715 w 527726"/>
                <a:gd name="connsiteY2" fmla="*/ 117506 h 470077"/>
                <a:gd name="connsiteX3" fmla="*/ 421748 w 527726"/>
                <a:gd name="connsiteY3" fmla="*/ 0 h 470077"/>
                <a:gd name="connsiteX4" fmla="*/ 527726 w 527726"/>
                <a:gd name="connsiteY4" fmla="*/ 117506 h 470077"/>
                <a:gd name="connsiteX5" fmla="*/ 468974 w 527726"/>
                <a:gd name="connsiteY5" fmla="*/ 117506 h 470077"/>
                <a:gd name="connsiteX6" fmla="*/ 117506 w 527726"/>
                <a:gd name="connsiteY6" fmla="*/ 470022 h 470077"/>
                <a:gd name="connsiteX7" fmla="*/ 117506 w 527726"/>
                <a:gd name="connsiteY7" fmla="*/ 470022 h 47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726" h="470077" stroke="0" extrusionOk="0">
                  <a:moveTo>
                    <a:pt x="421748" y="0"/>
                  </a:moveTo>
                  <a:lnTo>
                    <a:pt x="527726" y="117506"/>
                  </a:lnTo>
                  <a:lnTo>
                    <a:pt x="468974" y="117506"/>
                  </a:lnTo>
                  <a:cubicBezTo>
                    <a:pt x="422019" y="352980"/>
                    <a:pt x="244095" y="503188"/>
                    <a:pt x="58753" y="463825"/>
                  </a:cubicBezTo>
                  <a:cubicBezTo>
                    <a:pt x="200699" y="433679"/>
                    <a:pt x="315508" y="297846"/>
                    <a:pt x="351469" y="117506"/>
                  </a:cubicBezTo>
                  <a:lnTo>
                    <a:pt x="292715" y="117506"/>
                  </a:lnTo>
                  <a:lnTo>
                    <a:pt x="421748" y="0"/>
                  </a:lnTo>
                  <a:close/>
                </a:path>
                <a:path w="527726" h="470077" fill="darkenLess" stroke="0" extrusionOk="0">
                  <a:moveTo>
                    <a:pt x="0" y="470022"/>
                  </a:moveTo>
                  <a:lnTo>
                    <a:pt x="117506" y="470022"/>
                  </a:lnTo>
                  <a:lnTo>
                    <a:pt x="0" y="470022"/>
                  </a:lnTo>
                  <a:close/>
                </a:path>
                <a:path w="527726" h="470077" fill="none" extrusionOk="0">
                  <a:moveTo>
                    <a:pt x="58753" y="463825"/>
                  </a:moveTo>
                  <a:cubicBezTo>
                    <a:pt x="200699" y="433679"/>
                    <a:pt x="315508" y="297846"/>
                    <a:pt x="351469" y="117506"/>
                  </a:cubicBezTo>
                  <a:lnTo>
                    <a:pt x="292715" y="117506"/>
                  </a:lnTo>
                  <a:lnTo>
                    <a:pt x="421748" y="0"/>
                  </a:lnTo>
                  <a:lnTo>
                    <a:pt x="527726" y="117506"/>
                  </a:lnTo>
                  <a:lnTo>
                    <a:pt x="468974" y="117506"/>
                  </a:lnTo>
                  <a:cubicBezTo>
                    <a:pt x="427593" y="325029"/>
                    <a:pt x="283031" y="470022"/>
                    <a:pt x="117506" y="470022"/>
                  </a:cubicBezTo>
                  <a:lnTo>
                    <a:pt x="117506" y="470022"/>
                  </a:ln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0000"/>
                    <a:lumOff val="30000"/>
                    <a:alpha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5DBD636-A96C-86AD-5555-AC305886C4D6}"/>
              </a:ext>
            </a:extLst>
          </p:cNvPr>
          <p:cNvGrpSpPr/>
          <p:nvPr/>
        </p:nvGrpSpPr>
        <p:grpSpPr>
          <a:xfrm>
            <a:off x="7404008" y="1682750"/>
            <a:ext cx="1701888" cy="2886075"/>
            <a:chOff x="7404008" y="1682750"/>
            <a:chExt cx="1701888" cy="2886075"/>
          </a:xfrm>
        </p:grpSpPr>
        <p:sp>
          <p:nvSpPr>
            <p:cNvPr id="26" name="矩形 35">
              <a:extLst>
                <a:ext uri="{FF2B5EF4-FFF2-40B4-BE49-F238E27FC236}">
                  <a16:creationId xmlns:a16="http://schemas.microsoft.com/office/drawing/2014/main" id="{A23ACA2A-9DB0-161C-35A8-DA46A3C50B7A}"/>
                </a:ext>
              </a:extLst>
            </p:cNvPr>
            <p:cNvSpPr>
              <a:spLocks/>
            </p:cNvSpPr>
            <p:nvPr/>
          </p:nvSpPr>
          <p:spPr>
            <a:xfrm>
              <a:off x="7404008" y="1682750"/>
              <a:ext cx="1701888" cy="2886075"/>
            </a:xfrm>
            <a:custGeom>
              <a:avLst/>
              <a:gdLst>
                <a:gd name="connsiteX0" fmla="*/ 0 w 1689096"/>
                <a:gd name="connsiteY0" fmla="*/ 0 h 2635250"/>
                <a:gd name="connsiteX1" fmla="*/ 1689096 w 1689096"/>
                <a:gd name="connsiteY1" fmla="*/ 0 h 2635250"/>
                <a:gd name="connsiteX2" fmla="*/ 1689096 w 1689096"/>
                <a:gd name="connsiteY2" fmla="*/ 2635250 h 2635250"/>
                <a:gd name="connsiteX3" fmla="*/ 0 w 1689096"/>
                <a:gd name="connsiteY3" fmla="*/ 2635250 h 2635250"/>
                <a:gd name="connsiteX4" fmla="*/ 0 w 1689096"/>
                <a:gd name="connsiteY4" fmla="*/ 0 h 2635250"/>
                <a:gd name="connsiteX0" fmla="*/ 0 w 1701796"/>
                <a:gd name="connsiteY0" fmla="*/ 0 h 2635250"/>
                <a:gd name="connsiteX1" fmla="*/ 1701796 w 1701796"/>
                <a:gd name="connsiteY1" fmla="*/ 269875 h 2635250"/>
                <a:gd name="connsiteX2" fmla="*/ 1689096 w 1701796"/>
                <a:gd name="connsiteY2" fmla="*/ 2635250 h 2635250"/>
                <a:gd name="connsiteX3" fmla="*/ 0 w 1701796"/>
                <a:gd name="connsiteY3" fmla="*/ 2635250 h 2635250"/>
                <a:gd name="connsiteX4" fmla="*/ 0 w 1701796"/>
                <a:gd name="connsiteY4" fmla="*/ 0 h 2635250"/>
                <a:gd name="connsiteX0" fmla="*/ 0 w 1701796"/>
                <a:gd name="connsiteY0" fmla="*/ 0 h 2638425"/>
                <a:gd name="connsiteX1" fmla="*/ 1701796 w 1701796"/>
                <a:gd name="connsiteY1" fmla="*/ 269875 h 2638425"/>
                <a:gd name="connsiteX2" fmla="*/ 1698621 w 1701796"/>
                <a:gd name="connsiteY2" fmla="*/ 2638425 h 2638425"/>
                <a:gd name="connsiteX3" fmla="*/ 0 w 1701796"/>
                <a:gd name="connsiteY3" fmla="*/ 2635250 h 2638425"/>
                <a:gd name="connsiteX4" fmla="*/ 0 w 1701796"/>
                <a:gd name="connsiteY4" fmla="*/ 0 h 2638425"/>
                <a:gd name="connsiteX0" fmla="*/ 3175 w 1704971"/>
                <a:gd name="connsiteY0" fmla="*/ 0 h 2886075"/>
                <a:gd name="connsiteX1" fmla="*/ 1704971 w 1704971"/>
                <a:gd name="connsiteY1" fmla="*/ 269875 h 2886075"/>
                <a:gd name="connsiteX2" fmla="*/ 1701796 w 1704971"/>
                <a:gd name="connsiteY2" fmla="*/ 2638425 h 2886075"/>
                <a:gd name="connsiteX3" fmla="*/ 0 w 1704971"/>
                <a:gd name="connsiteY3" fmla="*/ 2886075 h 2886075"/>
                <a:gd name="connsiteX4" fmla="*/ 3175 w 1704971"/>
                <a:gd name="connsiteY4" fmla="*/ 0 h 2886075"/>
                <a:gd name="connsiteX0" fmla="*/ 92 w 1701888"/>
                <a:gd name="connsiteY0" fmla="*/ 0 h 2886075"/>
                <a:gd name="connsiteX1" fmla="*/ 1701888 w 1701888"/>
                <a:gd name="connsiteY1" fmla="*/ 269875 h 2886075"/>
                <a:gd name="connsiteX2" fmla="*/ 1698713 w 1701888"/>
                <a:gd name="connsiteY2" fmla="*/ 2638425 h 2886075"/>
                <a:gd name="connsiteX3" fmla="*/ 6442 w 1701888"/>
                <a:gd name="connsiteY3" fmla="*/ 2886075 h 2886075"/>
                <a:gd name="connsiteX4" fmla="*/ 92 w 1701888"/>
                <a:gd name="connsiteY4" fmla="*/ 0 h 288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1888" h="2886075">
                  <a:moveTo>
                    <a:pt x="92" y="0"/>
                  </a:moveTo>
                  <a:lnTo>
                    <a:pt x="1701888" y="269875"/>
                  </a:lnTo>
                  <a:cubicBezTo>
                    <a:pt x="1697655" y="1058333"/>
                    <a:pt x="1702946" y="1849967"/>
                    <a:pt x="1698713" y="2638425"/>
                  </a:cubicBezTo>
                  <a:lnTo>
                    <a:pt x="6442" y="2886075"/>
                  </a:lnTo>
                  <a:cubicBezTo>
                    <a:pt x="7500" y="1924050"/>
                    <a:pt x="-966" y="962025"/>
                    <a:pt x="92" y="0"/>
                  </a:cubicBezTo>
                  <a:close/>
                </a:path>
              </a:pathLst>
            </a:custGeom>
            <a:gradFill>
              <a:gsLst>
                <a:gs pos="43000">
                  <a:schemeClr val="bg1">
                    <a:lumMod val="0"/>
                    <a:lumOff val="100000"/>
                  </a:schemeClr>
                </a:gs>
                <a:gs pos="100000">
                  <a:schemeClr val="accent1">
                    <a:lumMod val="6000"/>
                    <a:lumOff val="94000"/>
                  </a:schemeClr>
                </a:gs>
              </a:gsLst>
              <a:lin ang="16200000" scaled="1"/>
            </a:gradFill>
            <a:ln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52F4615-65D8-7152-F0F2-7D81988F8A19}"/>
                </a:ext>
              </a:extLst>
            </p:cNvPr>
            <p:cNvSpPr txBox="1">
              <a:spLocks/>
            </p:cNvSpPr>
            <p:nvPr/>
          </p:nvSpPr>
          <p:spPr>
            <a:xfrm>
              <a:off x="8088168" y="2870176"/>
              <a:ext cx="285335" cy="615553"/>
            </a:xfrm>
            <a:prstGeom prst="rect">
              <a:avLst/>
            </a:prstGeom>
            <a:noFill/>
            <a:scene3d>
              <a:camera prst="perspectiveRight">
                <a:rot lat="0" lon="20099999" rev="0"/>
              </a:camera>
              <a:lightRig rig="threePt" dir="t"/>
            </a:scene3d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4000" dirty="0">
                  <a:gradFill>
                    <a:gsLst>
                      <a:gs pos="50000">
                        <a:schemeClr val="accent1">
                          <a:lumMod val="89000"/>
                          <a:lumOff val="11000"/>
                        </a:schemeClr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4000" dirty="0">
                <a:gradFill>
                  <a:gsLst>
                    <a:gs pos="50000">
                      <a:schemeClr val="accent1">
                        <a:lumMod val="89000"/>
                        <a:lumOff val="11000"/>
                      </a:schemeClr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1141A27-A144-BDCB-E7B8-6B18E91E2385}"/>
                </a:ext>
              </a:extLst>
            </p:cNvPr>
            <p:cNvSpPr txBox="1">
              <a:spLocks/>
            </p:cNvSpPr>
            <p:nvPr/>
          </p:nvSpPr>
          <p:spPr>
            <a:xfrm>
              <a:off x="7695932" y="3596079"/>
              <a:ext cx="1152069" cy="542200"/>
            </a:xfrm>
            <a:prstGeom prst="rect">
              <a:avLst/>
            </a:prstGeom>
            <a:noFill/>
            <a:scene3d>
              <a:camera prst="perspectiveRight">
                <a:rot lat="0" lon="20099999" rev="0"/>
              </a:camera>
              <a:lightRig rig="threePt" dir="t"/>
            </a:scene3d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物种濒危等级下降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81FCF96-5C87-20A0-2A33-42205922772A}"/>
                </a:ext>
              </a:extLst>
            </p:cNvPr>
            <p:cNvSpPr txBox="1">
              <a:spLocks/>
            </p:cNvSpPr>
            <p:nvPr/>
          </p:nvSpPr>
          <p:spPr>
            <a:xfrm>
              <a:off x="8445924" y="3155267"/>
              <a:ext cx="205184" cy="246221"/>
            </a:xfrm>
            <a:prstGeom prst="rect">
              <a:avLst/>
            </a:prstGeom>
            <a:noFill/>
            <a:scene3d>
              <a:camera prst="perspectiveRight">
                <a:rot lat="0" lon="20099999" rev="0"/>
              </a:camera>
              <a:lightRig rig="threePt" dir="t"/>
            </a:scene3d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级</a:t>
              </a:r>
              <a:endParaRPr lang="zh-CN" altLang="en-US" sz="3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27D2462E-0B69-773E-30C8-4440CDE2CD22}"/>
                </a:ext>
              </a:extLst>
            </p:cNvPr>
            <p:cNvSpPr>
              <a:spLocks/>
            </p:cNvSpPr>
            <p:nvPr/>
          </p:nvSpPr>
          <p:spPr>
            <a:xfrm>
              <a:off x="7904076" y="2117088"/>
              <a:ext cx="701753" cy="70175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perspectiveRight">
                <a:rot lat="0" lon="20099999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4" name="图形 74">
              <a:extLst>
                <a:ext uri="{FF2B5EF4-FFF2-40B4-BE49-F238E27FC236}">
                  <a16:creationId xmlns:a16="http://schemas.microsoft.com/office/drawing/2014/main" id="{0205744F-2060-9DDE-7E71-3A0933E754DC}"/>
                </a:ext>
              </a:extLst>
            </p:cNvPr>
            <p:cNvGrpSpPr/>
            <p:nvPr/>
          </p:nvGrpSpPr>
          <p:grpSpPr>
            <a:xfrm>
              <a:off x="8045990" y="2259002"/>
              <a:ext cx="417923" cy="417924"/>
              <a:chOff x="7340533" y="4134714"/>
              <a:chExt cx="743843" cy="743846"/>
            </a:xfrm>
            <a:solidFill>
              <a:schemeClr val="accent1"/>
            </a:solidFill>
            <a:scene3d>
              <a:camera prst="orthographicFront">
                <a:rot lat="0" lon="20100000" rev="0"/>
              </a:camera>
              <a:lightRig rig="threePt" dir="t"/>
            </a:scene3d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4958AA3-F546-A861-97EB-D00897A786FF}"/>
                  </a:ext>
                </a:extLst>
              </p:cNvPr>
              <p:cNvSpPr/>
              <p:nvPr/>
            </p:nvSpPr>
            <p:spPr>
              <a:xfrm>
                <a:off x="7637651" y="4371201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F39DCAE8-7A16-07A8-24ED-FD64751094FB}"/>
                  </a:ext>
                </a:extLst>
              </p:cNvPr>
              <p:cNvSpPr/>
              <p:nvPr/>
            </p:nvSpPr>
            <p:spPr>
              <a:xfrm rot="-4049153">
                <a:off x="7781294" y="4631005"/>
                <a:ext cx="22015" cy="22015"/>
              </a:xfrm>
              <a:custGeom>
                <a:avLst/>
                <a:gdLst>
                  <a:gd name="connsiteX0" fmla="*/ 22016 w 22015"/>
                  <a:gd name="connsiteY0" fmla="*/ 11008 h 22015"/>
                  <a:gd name="connsiteX1" fmla="*/ 11008 w 22015"/>
                  <a:gd name="connsiteY1" fmla="*/ 22015 h 22015"/>
                  <a:gd name="connsiteX2" fmla="*/ 0 w 22015"/>
                  <a:gd name="connsiteY2" fmla="*/ 11008 h 22015"/>
                  <a:gd name="connsiteX3" fmla="*/ 11008 w 22015"/>
                  <a:gd name="connsiteY3" fmla="*/ 0 h 22015"/>
                  <a:gd name="connsiteX4" fmla="*/ 22016 w 22015"/>
                  <a:gd name="connsiteY4" fmla="*/ 11008 h 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5" h="22015">
                    <a:moveTo>
                      <a:pt x="22016" y="11008"/>
                    </a:moveTo>
                    <a:cubicBezTo>
                      <a:pt x="22016" y="17087"/>
                      <a:pt x="17087" y="22015"/>
                      <a:pt x="11008" y="22015"/>
                    </a:cubicBezTo>
                    <a:cubicBezTo>
                      <a:pt x="4928" y="22015"/>
                      <a:pt x="0" y="17087"/>
                      <a:pt x="0" y="11008"/>
                    </a:cubicBezTo>
                    <a:cubicBezTo>
                      <a:pt x="0" y="4928"/>
                      <a:pt x="4928" y="0"/>
                      <a:pt x="11008" y="0"/>
                    </a:cubicBezTo>
                    <a:cubicBezTo>
                      <a:pt x="17087" y="0"/>
                      <a:pt x="22016" y="4928"/>
                      <a:pt x="22016" y="1100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57032EF0-6CBC-53D5-5261-0A85DA707157}"/>
                  </a:ext>
                </a:extLst>
              </p:cNvPr>
              <p:cNvSpPr/>
              <p:nvPr/>
            </p:nvSpPr>
            <p:spPr>
              <a:xfrm>
                <a:off x="7701450" y="4199092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E0A3BF2B-B489-2456-2375-7557AC6AD9EE}"/>
                  </a:ext>
                </a:extLst>
              </p:cNvPr>
              <p:cNvSpPr/>
              <p:nvPr/>
            </p:nvSpPr>
            <p:spPr>
              <a:xfrm>
                <a:off x="7644231" y="4249716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5719B79C-833A-D856-6516-2FBD5ADAC3B7}"/>
                  </a:ext>
                </a:extLst>
              </p:cNvPr>
              <p:cNvSpPr/>
              <p:nvPr/>
            </p:nvSpPr>
            <p:spPr>
              <a:xfrm>
                <a:off x="7721236" y="4690759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4D920649-343A-8C10-AB11-87B759BDC565}"/>
                  </a:ext>
                </a:extLst>
              </p:cNvPr>
              <p:cNvSpPr/>
              <p:nvPr/>
            </p:nvSpPr>
            <p:spPr>
              <a:xfrm>
                <a:off x="7773085" y="4742609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559B3AAF-3DD6-4435-F211-55E200CB8533}"/>
                  </a:ext>
                </a:extLst>
              </p:cNvPr>
              <p:cNvSpPr/>
              <p:nvPr/>
            </p:nvSpPr>
            <p:spPr>
              <a:xfrm>
                <a:off x="7497002" y="4360253"/>
                <a:ext cx="45486" cy="21763"/>
              </a:xfrm>
              <a:custGeom>
                <a:avLst/>
                <a:gdLst>
                  <a:gd name="connsiteX0" fmla="*/ 10882 w 45486"/>
                  <a:gd name="connsiteY0" fmla="*/ 21763 h 21763"/>
                  <a:gd name="connsiteX1" fmla="*/ 34605 w 45486"/>
                  <a:gd name="connsiteY1" fmla="*/ 21763 h 21763"/>
                  <a:gd name="connsiteX2" fmla="*/ 45486 w 45486"/>
                  <a:gd name="connsiteY2" fmla="*/ 10882 h 21763"/>
                  <a:gd name="connsiteX3" fmla="*/ 34605 w 45486"/>
                  <a:gd name="connsiteY3" fmla="*/ 0 h 21763"/>
                  <a:gd name="connsiteX4" fmla="*/ 10882 w 45486"/>
                  <a:gd name="connsiteY4" fmla="*/ 0 h 21763"/>
                  <a:gd name="connsiteX5" fmla="*/ 0 w 45486"/>
                  <a:gd name="connsiteY5" fmla="*/ 10882 h 21763"/>
                  <a:gd name="connsiteX6" fmla="*/ 10882 w 45486"/>
                  <a:gd name="connsiteY6" fmla="*/ 21763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10882" y="21763"/>
                    </a:move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1CF3CA5-5B61-782C-89CA-0272D4B290A9}"/>
                  </a:ext>
                </a:extLst>
              </p:cNvPr>
              <p:cNvSpPr/>
              <p:nvPr/>
            </p:nvSpPr>
            <p:spPr>
              <a:xfrm>
                <a:off x="7904963" y="4495755"/>
                <a:ext cx="45486" cy="21763"/>
              </a:xfrm>
              <a:custGeom>
                <a:avLst/>
                <a:gdLst>
                  <a:gd name="connsiteX0" fmla="*/ 45486 w 45486"/>
                  <a:gd name="connsiteY0" fmla="*/ 10882 h 21763"/>
                  <a:gd name="connsiteX1" fmla="*/ 34605 w 45486"/>
                  <a:gd name="connsiteY1" fmla="*/ 0 h 21763"/>
                  <a:gd name="connsiteX2" fmla="*/ 10882 w 45486"/>
                  <a:gd name="connsiteY2" fmla="*/ 0 h 21763"/>
                  <a:gd name="connsiteX3" fmla="*/ 0 w 45486"/>
                  <a:gd name="connsiteY3" fmla="*/ 10882 h 21763"/>
                  <a:gd name="connsiteX4" fmla="*/ 10882 w 45486"/>
                  <a:gd name="connsiteY4" fmla="*/ 21763 h 21763"/>
                  <a:gd name="connsiteX5" fmla="*/ 34605 w 45486"/>
                  <a:gd name="connsiteY5" fmla="*/ 21763 h 21763"/>
                  <a:gd name="connsiteX6" fmla="*/ 45486 w 45486"/>
                  <a:gd name="connsiteY6" fmla="*/ 10882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45486" y="10882"/>
                    </a:move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4" y="21762"/>
                      <a:pt x="45486" y="16892"/>
                      <a:pt x="45486" y="1088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433EAD6-D517-58F1-448E-7905722A4E39}"/>
                  </a:ext>
                </a:extLst>
              </p:cNvPr>
              <p:cNvSpPr/>
              <p:nvPr/>
            </p:nvSpPr>
            <p:spPr>
              <a:xfrm>
                <a:off x="7947161" y="4537952"/>
                <a:ext cx="45486" cy="21763"/>
              </a:xfrm>
              <a:custGeom>
                <a:avLst/>
                <a:gdLst>
                  <a:gd name="connsiteX0" fmla="*/ 34605 w 45486"/>
                  <a:gd name="connsiteY0" fmla="*/ 0 h 21763"/>
                  <a:gd name="connsiteX1" fmla="*/ 10882 w 45486"/>
                  <a:gd name="connsiteY1" fmla="*/ 0 h 21763"/>
                  <a:gd name="connsiteX2" fmla="*/ 0 w 45486"/>
                  <a:gd name="connsiteY2" fmla="*/ 10882 h 21763"/>
                  <a:gd name="connsiteX3" fmla="*/ 10882 w 45486"/>
                  <a:gd name="connsiteY3" fmla="*/ 21763 h 21763"/>
                  <a:gd name="connsiteX4" fmla="*/ 34605 w 45486"/>
                  <a:gd name="connsiteY4" fmla="*/ 21763 h 21763"/>
                  <a:gd name="connsiteX5" fmla="*/ 45486 w 45486"/>
                  <a:gd name="connsiteY5" fmla="*/ 10882 h 21763"/>
                  <a:gd name="connsiteX6" fmla="*/ 34605 w 45486"/>
                  <a:gd name="connsiteY6" fmla="*/ 0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34605" y="0"/>
                    </a:move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4A12095A-0E28-60EC-6DEB-9FB038346672}"/>
                  </a:ext>
                </a:extLst>
              </p:cNvPr>
              <p:cNvSpPr/>
              <p:nvPr/>
            </p:nvSpPr>
            <p:spPr>
              <a:xfrm>
                <a:off x="7935298" y="4638875"/>
                <a:ext cx="45486" cy="21763"/>
              </a:xfrm>
              <a:custGeom>
                <a:avLst/>
                <a:gdLst>
                  <a:gd name="connsiteX0" fmla="*/ 34605 w 45486"/>
                  <a:gd name="connsiteY0" fmla="*/ 0 h 21763"/>
                  <a:gd name="connsiteX1" fmla="*/ 10882 w 45486"/>
                  <a:gd name="connsiteY1" fmla="*/ 0 h 21763"/>
                  <a:gd name="connsiteX2" fmla="*/ 0 w 45486"/>
                  <a:gd name="connsiteY2" fmla="*/ 10882 h 21763"/>
                  <a:gd name="connsiteX3" fmla="*/ 10882 w 45486"/>
                  <a:gd name="connsiteY3" fmla="*/ 21763 h 21763"/>
                  <a:gd name="connsiteX4" fmla="*/ 34605 w 45486"/>
                  <a:gd name="connsiteY4" fmla="*/ 21763 h 21763"/>
                  <a:gd name="connsiteX5" fmla="*/ 45487 w 45486"/>
                  <a:gd name="connsiteY5" fmla="*/ 10882 h 21763"/>
                  <a:gd name="connsiteX6" fmla="*/ 34605 w 45486"/>
                  <a:gd name="connsiteY6" fmla="*/ 0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34605" y="0"/>
                    </a:move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5" y="21763"/>
                      <a:pt x="45487" y="16892"/>
                      <a:pt x="45487" y="10882"/>
                    </a:cubicBezTo>
                    <a:cubicBezTo>
                      <a:pt x="45487" y="4871"/>
                      <a:pt x="40615" y="0"/>
                      <a:pt x="3460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4FAE043E-2474-2D73-0F65-B4D934BE4A14}"/>
                  </a:ext>
                </a:extLst>
              </p:cNvPr>
              <p:cNvSpPr/>
              <p:nvPr/>
            </p:nvSpPr>
            <p:spPr>
              <a:xfrm>
                <a:off x="7444963" y="4392815"/>
                <a:ext cx="45486" cy="21763"/>
              </a:xfrm>
              <a:custGeom>
                <a:avLst/>
                <a:gdLst>
                  <a:gd name="connsiteX0" fmla="*/ 10882 w 45486"/>
                  <a:gd name="connsiteY0" fmla="*/ 21763 h 21763"/>
                  <a:gd name="connsiteX1" fmla="*/ 34605 w 45486"/>
                  <a:gd name="connsiteY1" fmla="*/ 21763 h 21763"/>
                  <a:gd name="connsiteX2" fmla="*/ 45486 w 45486"/>
                  <a:gd name="connsiteY2" fmla="*/ 10882 h 21763"/>
                  <a:gd name="connsiteX3" fmla="*/ 34605 w 45486"/>
                  <a:gd name="connsiteY3" fmla="*/ 0 h 21763"/>
                  <a:gd name="connsiteX4" fmla="*/ 10882 w 45486"/>
                  <a:gd name="connsiteY4" fmla="*/ 0 h 21763"/>
                  <a:gd name="connsiteX5" fmla="*/ 0 w 45486"/>
                  <a:gd name="connsiteY5" fmla="*/ 10882 h 21763"/>
                  <a:gd name="connsiteX6" fmla="*/ 10882 w 45486"/>
                  <a:gd name="connsiteY6" fmla="*/ 21763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10882" y="21763"/>
                    </a:move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3" y="21763"/>
                      <a:pt x="10882" y="2176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1518736E-DC90-81E4-9BDC-E60BA5B14F42}"/>
                  </a:ext>
                </a:extLst>
              </p:cNvPr>
              <p:cNvSpPr/>
              <p:nvPr/>
            </p:nvSpPr>
            <p:spPr>
              <a:xfrm>
                <a:off x="7723286" y="4479373"/>
                <a:ext cx="29727" cy="29176"/>
              </a:xfrm>
              <a:custGeom>
                <a:avLst/>
                <a:gdLst>
                  <a:gd name="connsiteX0" fmla="*/ 10883 w 29727"/>
                  <a:gd name="connsiteY0" fmla="*/ 29177 h 29176"/>
                  <a:gd name="connsiteX1" fmla="*/ 18297 w 29727"/>
                  <a:gd name="connsiteY1" fmla="*/ 26259 h 29176"/>
                  <a:gd name="connsiteX2" fmla="*/ 26261 w 29727"/>
                  <a:gd name="connsiteY2" fmla="*/ 18844 h 29176"/>
                  <a:gd name="connsiteX3" fmla="*/ 26809 w 29727"/>
                  <a:gd name="connsiteY3" fmla="*/ 3465 h 29176"/>
                  <a:gd name="connsiteX4" fmla="*/ 11431 w 29727"/>
                  <a:gd name="connsiteY4" fmla="*/ 2917 h 29176"/>
                  <a:gd name="connsiteX5" fmla="*/ 3466 w 29727"/>
                  <a:gd name="connsiteY5" fmla="*/ 10332 h 29176"/>
                  <a:gd name="connsiteX6" fmla="*/ 2919 w 29727"/>
                  <a:gd name="connsiteY6" fmla="*/ 25712 h 29176"/>
                  <a:gd name="connsiteX7" fmla="*/ 10883 w 29727"/>
                  <a:gd name="connsiteY7" fmla="*/ 29177 h 29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727" h="29176">
                    <a:moveTo>
                      <a:pt x="10883" y="29177"/>
                    </a:moveTo>
                    <a:cubicBezTo>
                      <a:pt x="13539" y="29177"/>
                      <a:pt x="16200" y="28211"/>
                      <a:pt x="18297" y="26259"/>
                    </a:cubicBezTo>
                    <a:lnTo>
                      <a:pt x="26261" y="18844"/>
                    </a:lnTo>
                    <a:cubicBezTo>
                      <a:pt x="30660" y="14749"/>
                      <a:pt x="30904" y="7864"/>
                      <a:pt x="26809" y="3465"/>
                    </a:cubicBezTo>
                    <a:cubicBezTo>
                      <a:pt x="22715" y="-932"/>
                      <a:pt x="15828" y="-1177"/>
                      <a:pt x="11431" y="2917"/>
                    </a:cubicBezTo>
                    <a:lnTo>
                      <a:pt x="3466" y="10332"/>
                    </a:lnTo>
                    <a:cubicBezTo>
                      <a:pt x="-933" y="14428"/>
                      <a:pt x="-1177" y="21313"/>
                      <a:pt x="2919" y="25712"/>
                    </a:cubicBezTo>
                    <a:cubicBezTo>
                      <a:pt x="5060" y="28012"/>
                      <a:pt x="7967" y="29177"/>
                      <a:pt x="10883" y="291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995AA091-57F6-B300-FC80-0AC730839B04}"/>
                  </a:ext>
                </a:extLst>
              </p:cNvPr>
              <p:cNvSpPr/>
              <p:nvPr/>
            </p:nvSpPr>
            <p:spPr>
              <a:xfrm>
                <a:off x="7851795" y="4353111"/>
                <a:ext cx="36831" cy="35791"/>
              </a:xfrm>
              <a:custGeom>
                <a:avLst/>
                <a:gdLst>
                  <a:gd name="connsiteX0" fmla="*/ 18533 w 36831"/>
                  <a:gd name="connsiteY0" fmla="*/ 2917 h 35791"/>
                  <a:gd name="connsiteX1" fmla="*/ 3466 w 36831"/>
                  <a:gd name="connsiteY1" fmla="*/ 16947 h 35791"/>
                  <a:gd name="connsiteX2" fmla="*/ 2919 w 36831"/>
                  <a:gd name="connsiteY2" fmla="*/ 32326 h 35791"/>
                  <a:gd name="connsiteX3" fmla="*/ 10884 w 36831"/>
                  <a:gd name="connsiteY3" fmla="*/ 35791 h 35791"/>
                  <a:gd name="connsiteX4" fmla="*/ 18298 w 36831"/>
                  <a:gd name="connsiteY4" fmla="*/ 32874 h 35791"/>
                  <a:gd name="connsiteX5" fmla="*/ 33365 w 36831"/>
                  <a:gd name="connsiteY5" fmla="*/ 18844 h 35791"/>
                  <a:gd name="connsiteX6" fmla="*/ 33913 w 36831"/>
                  <a:gd name="connsiteY6" fmla="*/ 3465 h 35791"/>
                  <a:gd name="connsiteX7" fmla="*/ 18533 w 36831"/>
                  <a:gd name="connsiteY7" fmla="*/ 2917 h 3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31" h="35791">
                    <a:moveTo>
                      <a:pt x="18533" y="2917"/>
                    </a:moveTo>
                    <a:lnTo>
                      <a:pt x="3466" y="16947"/>
                    </a:lnTo>
                    <a:cubicBezTo>
                      <a:pt x="-933" y="21042"/>
                      <a:pt x="-1177" y="27927"/>
                      <a:pt x="2919" y="32326"/>
                    </a:cubicBezTo>
                    <a:cubicBezTo>
                      <a:pt x="5061" y="34628"/>
                      <a:pt x="7969" y="35791"/>
                      <a:pt x="10884" y="35791"/>
                    </a:cubicBezTo>
                    <a:cubicBezTo>
                      <a:pt x="13540" y="35791"/>
                      <a:pt x="16202" y="34825"/>
                      <a:pt x="18298" y="32874"/>
                    </a:cubicBezTo>
                    <a:lnTo>
                      <a:pt x="33365" y="18844"/>
                    </a:lnTo>
                    <a:cubicBezTo>
                      <a:pt x="37765" y="14749"/>
                      <a:pt x="38009" y="7864"/>
                      <a:pt x="33913" y="3465"/>
                    </a:cubicBezTo>
                    <a:cubicBezTo>
                      <a:pt x="29818" y="-932"/>
                      <a:pt x="22931" y="-1177"/>
                      <a:pt x="18533" y="29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B488EB1-969F-7702-25B3-EE53058B5CE6}"/>
                  </a:ext>
                </a:extLst>
              </p:cNvPr>
              <p:cNvSpPr/>
              <p:nvPr/>
            </p:nvSpPr>
            <p:spPr>
              <a:xfrm>
                <a:off x="7806589" y="4395200"/>
                <a:ext cx="36831" cy="35789"/>
              </a:xfrm>
              <a:custGeom>
                <a:avLst/>
                <a:gdLst>
                  <a:gd name="connsiteX0" fmla="*/ 18536 w 36831"/>
                  <a:gd name="connsiteY0" fmla="*/ 2917 h 35789"/>
                  <a:gd name="connsiteX1" fmla="*/ 3467 w 36831"/>
                  <a:gd name="connsiteY1" fmla="*/ 16945 h 35789"/>
                  <a:gd name="connsiteX2" fmla="*/ 2918 w 36831"/>
                  <a:gd name="connsiteY2" fmla="*/ 32323 h 35789"/>
                  <a:gd name="connsiteX3" fmla="*/ 10884 w 36831"/>
                  <a:gd name="connsiteY3" fmla="*/ 35790 h 35789"/>
                  <a:gd name="connsiteX4" fmla="*/ 18296 w 36831"/>
                  <a:gd name="connsiteY4" fmla="*/ 32873 h 35789"/>
                  <a:gd name="connsiteX5" fmla="*/ 33365 w 36831"/>
                  <a:gd name="connsiteY5" fmla="*/ 18844 h 35789"/>
                  <a:gd name="connsiteX6" fmla="*/ 33914 w 36831"/>
                  <a:gd name="connsiteY6" fmla="*/ 3466 h 35789"/>
                  <a:gd name="connsiteX7" fmla="*/ 18536 w 36831"/>
                  <a:gd name="connsiteY7" fmla="*/ 2917 h 3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31" h="35789">
                    <a:moveTo>
                      <a:pt x="18536" y="2917"/>
                    </a:moveTo>
                    <a:lnTo>
                      <a:pt x="3467" y="16945"/>
                    </a:lnTo>
                    <a:cubicBezTo>
                      <a:pt x="-932" y="21039"/>
                      <a:pt x="-1178" y="27926"/>
                      <a:pt x="2918" y="32323"/>
                    </a:cubicBezTo>
                    <a:cubicBezTo>
                      <a:pt x="5061" y="34626"/>
                      <a:pt x="7969" y="35790"/>
                      <a:pt x="10884" y="35790"/>
                    </a:cubicBezTo>
                    <a:cubicBezTo>
                      <a:pt x="13539" y="35790"/>
                      <a:pt x="16200" y="34824"/>
                      <a:pt x="18296" y="32873"/>
                    </a:cubicBezTo>
                    <a:lnTo>
                      <a:pt x="33365" y="18844"/>
                    </a:lnTo>
                    <a:cubicBezTo>
                      <a:pt x="37764" y="14750"/>
                      <a:pt x="38009" y="7864"/>
                      <a:pt x="33914" y="3466"/>
                    </a:cubicBezTo>
                    <a:cubicBezTo>
                      <a:pt x="29820" y="-933"/>
                      <a:pt x="22933" y="-1176"/>
                      <a:pt x="18536" y="29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52F4689-997C-8E11-2000-C9937FD36EE2}"/>
                  </a:ext>
                </a:extLst>
              </p:cNvPr>
              <p:cNvSpPr/>
              <p:nvPr/>
            </p:nvSpPr>
            <p:spPr>
              <a:xfrm>
                <a:off x="7897000" y="4317639"/>
                <a:ext cx="29725" cy="29175"/>
              </a:xfrm>
              <a:custGeom>
                <a:avLst/>
                <a:gdLst>
                  <a:gd name="connsiteX0" fmla="*/ 18296 w 29725"/>
                  <a:gd name="connsiteY0" fmla="*/ 26259 h 29175"/>
                  <a:gd name="connsiteX1" fmla="*/ 26259 w 29725"/>
                  <a:gd name="connsiteY1" fmla="*/ 18844 h 29175"/>
                  <a:gd name="connsiteX2" fmla="*/ 26808 w 29725"/>
                  <a:gd name="connsiteY2" fmla="*/ 3466 h 29175"/>
                  <a:gd name="connsiteX3" fmla="*/ 11429 w 29725"/>
                  <a:gd name="connsiteY3" fmla="*/ 2917 h 29175"/>
                  <a:gd name="connsiteX4" fmla="*/ 3466 w 29725"/>
                  <a:gd name="connsiteY4" fmla="*/ 10331 h 29175"/>
                  <a:gd name="connsiteX5" fmla="*/ 2917 w 29725"/>
                  <a:gd name="connsiteY5" fmla="*/ 25709 h 29175"/>
                  <a:gd name="connsiteX6" fmla="*/ 10883 w 29725"/>
                  <a:gd name="connsiteY6" fmla="*/ 29175 h 29175"/>
                  <a:gd name="connsiteX7" fmla="*/ 18296 w 29725"/>
                  <a:gd name="connsiteY7" fmla="*/ 26259 h 29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725" h="29175">
                    <a:moveTo>
                      <a:pt x="18296" y="26259"/>
                    </a:moveTo>
                    <a:lnTo>
                      <a:pt x="26259" y="18844"/>
                    </a:lnTo>
                    <a:cubicBezTo>
                      <a:pt x="30657" y="14750"/>
                      <a:pt x="30903" y="7864"/>
                      <a:pt x="26808" y="3466"/>
                    </a:cubicBezTo>
                    <a:cubicBezTo>
                      <a:pt x="22713" y="-933"/>
                      <a:pt x="15827" y="-1176"/>
                      <a:pt x="11429" y="2917"/>
                    </a:cubicBezTo>
                    <a:lnTo>
                      <a:pt x="3466" y="10331"/>
                    </a:lnTo>
                    <a:cubicBezTo>
                      <a:pt x="-932" y="14426"/>
                      <a:pt x="-1177" y="21311"/>
                      <a:pt x="2917" y="25709"/>
                    </a:cubicBezTo>
                    <a:cubicBezTo>
                      <a:pt x="5061" y="28011"/>
                      <a:pt x="7968" y="29175"/>
                      <a:pt x="10883" y="29175"/>
                    </a:cubicBezTo>
                    <a:cubicBezTo>
                      <a:pt x="13538" y="29177"/>
                      <a:pt x="16200" y="28210"/>
                      <a:pt x="18296" y="262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F908B76A-5A4E-427E-FBFC-4D2A899B4EF6}"/>
                  </a:ext>
                </a:extLst>
              </p:cNvPr>
              <p:cNvSpPr/>
              <p:nvPr/>
            </p:nvSpPr>
            <p:spPr>
              <a:xfrm>
                <a:off x="7340533" y="4134714"/>
                <a:ext cx="743843" cy="743846"/>
              </a:xfrm>
              <a:custGeom>
                <a:avLst/>
                <a:gdLst>
                  <a:gd name="connsiteX0" fmla="*/ 675004 w 743843"/>
                  <a:gd name="connsiteY0" fmla="*/ 156280 h 743846"/>
                  <a:gd name="connsiteX1" fmla="*/ 686043 w 743843"/>
                  <a:gd name="connsiteY1" fmla="*/ 126006 h 743846"/>
                  <a:gd name="connsiteX2" fmla="*/ 638888 w 743843"/>
                  <a:gd name="connsiteY2" fmla="*/ 78853 h 743846"/>
                  <a:gd name="connsiteX3" fmla="*/ 611636 w 743843"/>
                  <a:gd name="connsiteY3" fmla="*/ 87563 h 743846"/>
                  <a:gd name="connsiteX4" fmla="*/ 371923 w 743843"/>
                  <a:gd name="connsiteY4" fmla="*/ 0 h 743846"/>
                  <a:gd name="connsiteX5" fmla="*/ 108934 w 743843"/>
                  <a:gd name="connsiteY5" fmla="*/ 108934 h 743846"/>
                  <a:gd name="connsiteX6" fmla="*/ 0 w 743843"/>
                  <a:gd name="connsiteY6" fmla="*/ 371923 h 743846"/>
                  <a:gd name="connsiteX7" fmla="*/ 69429 w 743843"/>
                  <a:gd name="connsiteY7" fmla="*/ 588407 h 743846"/>
                  <a:gd name="connsiteX8" fmla="*/ 64199 w 743843"/>
                  <a:gd name="connsiteY8" fmla="*/ 591671 h 743846"/>
                  <a:gd name="connsiteX9" fmla="*/ 48113 w 743843"/>
                  <a:gd name="connsiteY9" fmla="*/ 603608 h 743846"/>
                  <a:gd name="connsiteX10" fmla="*/ 35670 w 743843"/>
                  <a:gd name="connsiteY10" fmla="*/ 630909 h 743846"/>
                  <a:gd name="connsiteX11" fmla="*/ 52165 w 743843"/>
                  <a:gd name="connsiteY11" fmla="*/ 655973 h 743846"/>
                  <a:gd name="connsiteX12" fmla="*/ 86655 w 743843"/>
                  <a:gd name="connsiteY12" fmla="*/ 674100 h 743846"/>
                  <a:gd name="connsiteX13" fmla="*/ 104782 w 743843"/>
                  <a:gd name="connsiteY13" fmla="*/ 708590 h 743846"/>
                  <a:gd name="connsiteX14" fmla="*/ 129845 w 743843"/>
                  <a:gd name="connsiteY14" fmla="*/ 725084 h 743846"/>
                  <a:gd name="connsiteX15" fmla="*/ 132285 w 743843"/>
                  <a:gd name="connsiteY15" fmla="*/ 725179 h 743846"/>
                  <a:gd name="connsiteX16" fmla="*/ 157148 w 743843"/>
                  <a:gd name="connsiteY16" fmla="*/ 712641 h 743846"/>
                  <a:gd name="connsiteX17" fmla="*/ 169084 w 743843"/>
                  <a:gd name="connsiteY17" fmla="*/ 696555 h 743846"/>
                  <a:gd name="connsiteX18" fmla="*/ 174260 w 743843"/>
                  <a:gd name="connsiteY18" fmla="*/ 687106 h 743846"/>
                  <a:gd name="connsiteX19" fmla="*/ 371922 w 743843"/>
                  <a:gd name="connsiteY19" fmla="*/ 743846 h 743846"/>
                  <a:gd name="connsiteX20" fmla="*/ 634910 w 743843"/>
                  <a:gd name="connsiteY20" fmla="*/ 634913 h 743846"/>
                  <a:gd name="connsiteX21" fmla="*/ 743843 w 743843"/>
                  <a:gd name="connsiteY21" fmla="*/ 371924 h 743846"/>
                  <a:gd name="connsiteX22" fmla="*/ 675004 w 743843"/>
                  <a:gd name="connsiteY22" fmla="*/ 156280 h 743846"/>
                  <a:gd name="connsiteX23" fmla="*/ 638887 w 743843"/>
                  <a:gd name="connsiteY23" fmla="*/ 100617 h 743846"/>
                  <a:gd name="connsiteX24" fmla="*/ 664279 w 743843"/>
                  <a:gd name="connsiteY24" fmla="*/ 126008 h 743846"/>
                  <a:gd name="connsiteX25" fmla="*/ 638887 w 743843"/>
                  <a:gd name="connsiteY25" fmla="*/ 151400 h 743846"/>
                  <a:gd name="connsiteX26" fmla="*/ 613496 w 743843"/>
                  <a:gd name="connsiteY26" fmla="*/ 126008 h 743846"/>
                  <a:gd name="connsiteX27" fmla="*/ 638887 w 743843"/>
                  <a:gd name="connsiteY27" fmla="*/ 100617 h 743846"/>
                  <a:gd name="connsiteX28" fmla="*/ 32927 w 743843"/>
                  <a:gd name="connsiteY28" fmla="*/ 283724 h 743846"/>
                  <a:gd name="connsiteX29" fmla="*/ 118954 w 743843"/>
                  <a:gd name="connsiteY29" fmla="*/ 129823 h 743846"/>
                  <a:gd name="connsiteX30" fmla="*/ 118965 w 743843"/>
                  <a:gd name="connsiteY30" fmla="*/ 129833 h 743846"/>
                  <a:gd name="connsiteX31" fmla="*/ 120336 w 743843"/>
                  <a:gd name="connsiteY31" fmla="*/ 128408 h 743846"/>
                  <a:gd name="connsiteX32" fmla="*/ 122444 w 743843"/>
                  <a:gd name="connsiteY32" fmla="*/ 126248 h 743846"/>
                  <a:gd name="connsiteX33" fmla="*/ 156658 w 743843"/>
                  <a:gd name="connsiteY33" fmla="*/ 146111 h 743846"/>
                  <a:gd name="connsiteX34" fmla="*/ 229276 w 743843"/>
                  <a:gd name="connsiteY34" fmla="*/ 198905 h 743846"/>
                  <a:gd name="connsiteX35" fmla="*/ 235761 w 743843"/>
                  <a:gd name="connsiteY35" fmla="*/ 203902 h 743846"/>
                  <a:gd name="connsiteX36" fmla="*/ 247994 w 743843"/>
                  <a:gd name="connsiteY36" fmla="*/ 250009 h 743846"/>
                  <a:gd name="connsiteX37" fmla="*/ 237588 w 743843"/>
                  <a:gd name="connsiteY37" fmla="*/ 334510 h 743846"/>
                  <a:gd name="connsiteX38" fmla="*/ 228541 w 743843"/>
                  <a:gd name="connsiteY38" fmla="*/ 348756 h 743846"/>
                  <a:gd name="connsiteX39" fmla="*/ 221823 w 743843"/>
                  <a:gd name="connsiteY39" fmla="*/ 348596 h 743846"/>
                  <a:gd name="connsiteX40" fmla="*/ 125241 w 743843"/>
                  <a:gd name="connsiteY40" fmla="*/ 324570 h 743846"/>
                  <a:gd name="connsiteX41" fmla="*/ 109242 w 743843"/>
                  <a:gd name="connsiteY41" fmla="*/ 318315 h 743846"/>
                  <a:gd name="connsiteX42" fmla="*/ 31076 w 743843"/>
                  <a:gd name="connsiteY42" fmla="*/ 298250 h 743846"/>
                  <a:gd name="connsiteX43" fmla="*/ 29517 w 743843"/>
                  <a:gd name="connsiteY43" fmla="*/ 298262 h 743846"/>
                  <a:gd name="connsiteX44" fmla="*/ 32954 w 743843"/>
                  <a:gd name="connsiteY44" fmla="*/ 283731 h 743846"/>
                  <a:gd name="connsiteX45" fmla="*/ 32927 w 743843"/>
                  <a:gd name="connsiteY45" fmla="*/ 283724 h 743846"/>
                  <a:gd name="connsiteX46" fmla="*/ 151607 w 743843"/>
                  <a:gd name="connsiteY46" fmla="*/ 683586 h 743846"/>
                  <a:gd name="connsiteX47" fmla="*/ 139672 w 743843"/>
                  <a:gd name="connsiteY47" fmla="*/ 699671 h 743846"/>
                  <a:gd name="connsiteX48" fmla="*/ 131524 w 743843"/>
                  <a:gd name="connsiteY48" fmla="*/ 703383 h 743846"/>
                  <a:gd name="connsiteX49" fmla="*/ 124046 w 743843"/>
                  <a:gd name="connsiteY49" fmla="*/ 698463 h 743846"/>
                  <a:gd name="connsiteX50" fmla="*/ 104346 w 743843"/>
                  <a:gd name="connsiteY50" fmla="*/ 660978 h 743846"/>
                  <a:gd name="connsiteX51" fmla="*/ 99776 w 743843"/>
                  <a:gd name="connsiteY51" fmla="*/ 656409 h 743846"/>
                  <a:gd name="connsiteX52" fmla="*/ 62291 w 743843"/>
                  <a:gd name="connsiteY52" fmla="*/ 636708 h 743846"/>
                  <a:gd name="connsiteX53" fmla="*/ 57369 w 743843"/>
                  <a:gd name="connsiteY53" fmla="*/ 629228 h 743846"/>
                  <a:gd name="connsiteX54" fmla="*/ 61083 w 743843"/>
                  <a:gd name="connsiteY54" fmla="*/ 621084 h 743846"/>
                  <a:gd name="connsiteX55" fmla="*/ 77168 w 743843"/>
                  <a:gd name="connsiteY55" fmla="*/ 609147 h 743846"/>
                  <a:gd name="connsiteX56" fmla="*/ 88136 w 743843"/>
                  <a:gd name="connsiteY56" fmla="*/ 605534 h 743846"/>
                  <a:gd name="connsiteX57" fmla="*/ 93633 w 743843"/>
                  <a:gd name="connsiteY57" fmla="*/ 606377 h 743846"/>
                  <a:gd name="connsiteX58" fmla="*/ 107551 w 743843"/>
                  <a:gd name="connsiteY58" fmla="*/ 610757 h 743846"/>
                  <a:gd name="connsiteX59" fmla="*/ 121622 w 743843"/>
                  <a:gd name="connsiteY59" fmla="*/ 639132 h 743846"/>
                  <a:gd name="connsiteX60" fmla="*/ 149998 w 743843"/>
                  <a:gd name="connsiteY60" fmla="*/ 653209 h 743846"/>
                  <a:gd name="connsiteX61" fmla="*/ 154377 w 743843"/>
                  <a:gd name="connsiteY61" fmla="*/ 667122 h 743846"/>
                  <a:gd name="connsiteX62" fmla="*/ 151607 w 743843"/>
                  <a:gd name="connsiteY62" fmla="*/ 683586 h 743846"/>
                  <a:gd name="connsiteX63" fmla="*/ 620099 w 743843"/>
                  <a:gd name="connsiteY63" fmla="*/ 618931 h 743846"/>
                  <a:gd name="connsiteX64" fmla="*/ 620096 w 743843"/>
                  <a:gd name="connsiteY64" fmla="*/ 618919 h 743846"/>
                  <a:gd name="connsiteX65" fmla="*/ 608543 w 743843"/>
                  <a:gd name="connsiteY65" fmla="*/ 630017 h 743846"/>
                  <a:gd name="connsiteX66" fmla="*/ 607747 w 743843"/>
                  <a:gd name="connsiteY66" fmla="*/ 630757 h 743846"/>
                  <a:gd name="connsiteX67" fmla="*/ 578160 w 743843"/>
                  <a:gd name="connsiteY67" fmla="*/ 610490 h 743846"/>
                  <a:gd name="connsiteX68" fmla="*/ 542826 w 743843"/>
                  <a:gd name="connsiteY68" fmla="*/ 543680 h 743846"/>
                  <a:gd name="connsiteX69" fmla="*/ 548415 w 743843"/>
                  <a:gd name="connsiteY69" fmla="*/ 509873 h 743846"/>
                  <a:gd name="connsiteX70" fmla="*/ 552656 w 743843"/>
                  <a:gd name="connsiteY70" fmla="*/ 490972 h 743846"/>
                  <a:gd name="connsiteX71" fmla="*/ 540141 w 743843"/>
                  <a:gd name="connsiteY71" fmla="*/ 428904 h 743846"/>
                  <a:gd name="connsiteX72" fmla="*/ 504270 w 743843"/>
                  <a:gd name="connsiteY72" fmla="*/ 407677 h 743846"/>
                  <a:gd name="connsiteX73" fmla="*/ 474694 w 743843"/>
                  <a:gd name="connsiteY73" fmla="*/ 387711 h 743846"/>
                  <a:gd name="connsiteX74" fmla="*/ 472201 w 743843"/>
                  <a:gd name="connsiteY74" fmla="*/ 369163 h 743846"/>
                  <a:gd name="connsiteX75" fmla="*/ 470735 w 743843"/>
                  <a:gd name="connsiteY75" fmla="*/ 351254 h 743846"/>
                  <a:gd name="connsiteX76" fmla="*/ 454637 w 743843"/>
                  <a:gd name="connsiteY76" fmla="*/ 320987 h 743846"/>
                  <a:gd name="connsiteX77" fmla="*/ 454767 w 743843"/>
                  <a:gd name="connsiteY77" fmla="*/ 306039 h 743846"/>
                  <a:gd name="connsiteX78" fmla="*/ 439388 w 743843"/>
                  <a:gd name="connsiteY78" fmla="*/ 305490 h 743846"/>
                  <a:gd name="connsiteX79" fmla="*/ 438390 w 743843"/>
                  <a:gd name="connsiteY79" fmla="*/ 306420 h 743846"/>
                  <a:gd name="connsiteX80" fmla="*/ 420468 w 743843"/>
                  <a:gd name="connsiteY80" fmla="*/ 293809 h 743846"/>
                  <a:gd name="connsiteX81" fmla="*/ 414928 w 743843"/>
                  <a:gd name="connsiteY81" fmla="*/ 290058 h 743846"/>
                  <a:gd name="connsiteX82" fmla="*/ 383762 w 743843"/>
                  <a:gd name="connsiteY82" fmla="*/ 239752 h 743846"/>
                  <a:gd name="connsiteX83" fmla="*/ 385043 w 743843"/>
                  <a:gd name="connsiteY83" fmla="*/ 236023 h 743846"/>
                  <a:gd name="connsiteX84" fmla="*/ 388126 w 743843"/>
                  <a:gd name="connsiteY84" fmla="*/ 222868 h 743846"/>
                  <a:gd name="connsiteX85" fmla="*/ 372102 w 743843"/>
                  <a:gd name="connsiteY85" fmla="*/ 192264 h 743846"/>
                  <a:gd name="connsiteX86" fmla="*/ 362872 w 743843"/>
                  <a:gd name="connsiteY86" fmla="*/ 178064 h 743846"/>
                  <a:gd name="connsiteX87" fmla="*/ 402498 w 743843"/>
                  <a:gd name="connsiteY87" fmla="*/ 172152 h 743846"/>
                  <a:gd name="connsiteX88" fmla="*/ 436700 w 743843"/>
                  <a:gd name="connsiteY88" fmla="*/ 173377 h 743846"/>
                  <a:gd name="connsiteX89" fmla="*/ 459560 w 743843"/>
                  <a:gd name="connsiteY89" fmla="*/ 158635 h 743846"/>
                  <a:gd name="connsiteX90" fmla="*/ 478559 w 743843"/>
                  <a:gd name="connsiteY90" fmla="*/ 141748 h 743846"/>
                  <a:gd name="connsiteX91" fmla="*/ 479311 w 743843"/>
                  <a:gd name="connsiteY91" fmla="*/ 126377 h 743846"/>
                  <a:gd name="connsiteX92" fmla="*/ 463941 w 743843"/>
                  <a:gd name="connsiteY92" fmla="*/ 125623 h 743846"/>
                  <a:gd name="connsiteX93" fmla="*/ 445251 w 743843"/>
                  <a:gd name="connsiteY93" fmla="*/ 142237 h 743846"/>
                  <a:gd name="connsiteX94" fmla="*/ 429805 w 743843"/>
                  <a:gd name="connsiteY94" fmla="*/ 152734 h 743846"/>
                  <a:gd name="connsiteX95" fmla="*/ 406169 w 743843"/>
                  <a:gd name="connsiteY95" fmla="*/ 150701 h 743846"/>
                  <a:gd name="connsiteX96" fmla="*/ 370281 w 743843"/>
                  <a:gd name="connsiteY96" fmla="*/ 147970 h 743846"/>
                  <a:gd name="connsiteX97" fmla="*/ 341558 w 743843"/>
                  <a:gd name="connsiteY97" fmla="*/ 173662 h 743846"/>
                  <a:gd name="connsiteX98" fmla="*/ 356397 w 743843"/>
                  <a:gd name="connsiteY98" fmla="*/ 207333 h 743846"/>
                  <a:gd name="connsiteX99" fmla="*/ 366370 w 743843"/>
                  <a:gd name="connsiteY99" fmla="*/ 222265 h 743846"/>
                  <a:gd name="connsiteX100" fmla="*/ 364608 w 743843"/>
                  <a:gd name="connsiteY100" fmla="*/ 228535 h 743846"/>
                  <a:gd name="connsiteX101" fmla="*/ 362868 w 743843"/>
                  <a:gd name="connsiteY101" fmla="*/ 233659 h 743846"/>
                  <a:gd name="connsiteX102" fmla="*/ 402642 w 743843"/>
                  <a:gd name="connsiteY102" fmla="*/ 308019 h 743846"/>
                  <a:gd name="connsiteX103" fmla="*/ 408300 w 743843"/>
                  <a:gd name="connsiteY103" fmla="*/ 311852 h 743846"/>
                  <a:gd name="connsiteX104" fmla="*/ 422513 w 743843"/>
                  <a:gd name="connsiteY104" fmla="*/ 321722 h 743846"/>
                  <a:gd name="connsiteX105" fmla="*/ 423770 w 743843"/>
                  <a:gd name="connsiteY105" fmla="*/ 334896 h 743846"/>
                  <a:gd name="connsiteX106" fmla="*/ 431736 w 743843"/>
                  <a:gd name="connsiteY106" fmla="*/ 338363 h 743846"/>
                  <a:gd name="connsiteX107" fmla="*/ 438682 w 743843"/>
                  <a:gd name="connsiteY107" fmla="*/ 335839 h 743846"/>
                  <a:gd name="connsiteX108" fmla="*/ 449405 w 743843"/>
                  <a:gd name="connsiteY108" fmla="*/ 355582 h 743846"/>
                  <a:gd name="connsiteX109" fmla="*/ 450441 w 743843"/>
                  <a:gd name="connsiteY109" fmla="*/ 369561 h 743846"/>
                  <a:gd name="connsiteX110" fmla="*/ 454775 w 743843"/>
                  <a:gd name="connsiteY110" fmla="*/ 396479 h 743846"/>
                  <a:gd name="connsiteX111" fmla="*/ 496218 w 743843"/>
                  <a:gd name="connsiteY111" fmla="*/ 427896 h 743846"/>
                  <a:gd name="connsiteX112" fmla="*/ 524013 w 743843"/>
                  <a:gd name="connsiteY112" fmla="*/ 443515 h 743846"/>
                  <a:gd name="connsiteX113" fmla="*/ 531247 w 743843"/>
                  <a:gd name="connsiteY113" fmla="*/ 487069 h 743846"/>
                  <a:gd name="connsiteX114" fmla="*/ 527284 w 743843"/>
                  <a:gd name="connsiteY114" fmla="*/ 504670 h 743846"/>
                  <a:gd name="connsiteX115" fmla="*/ 521063 w 743843"/>
                  <a:gd name="connsiteY115" fmla="*/ 543718 h 743846"/>
                  <a:gd name="connsiteX116" fmla="*/ 564004 w 743843"/>
                  <a:gd name="connsiteY116" fmla="*/ 627020 h 743846"/>
                  <a:gd name="connsiteX117" fmla="*/ 590236 w 743843"/>
                  <a:gd name="connsiteY117" fmla="*/ 645716 h 743846"/>
                  <a:gd name="connsiteX118" fmla="*/ 371923 w 743843"/>
                  <a:gd name="connsiteY118" fmla="*/ 722080 h 743846"/>
                  <a:gd name="connsiteX119" fmla="*/ 175501 w 743843"/>
                  <a:gd name="connsiteY119" fmla="*/ 661882 h 743846"/>
                  <a:gd name="connsiteX120" fmla="*/ 175137 w 743843"/>
                  <a:gd name="connsiteY120" fmla="*/ 660588 h 743846"/>
                  <a:gd name="connsiteX121" fmla="*/ 172197 w 743843"/>
                  <a:gd name="connsiteY121" fmla="*/ 651249 h 743846"/>
                  <a:gd name="connsiteX122" fmla="*/ 189798 w 743843"/>
                  <a:gd name="connsiteY122" fmla="*/ 641169 h 743846"/>
                  <a:gd name="connsiteX123" fmla="*/ 198042 w 743843"/>
                  <a:gd name="connsiteY123" fmla="*/ 633873 h 743846"/>
                  <a:gd name="connsiteX124" fmla="*/ 198977 w 743843"/>
                  <a:gd name="connsiteY124" fmla="*/ 618512 h 743846"/>
                  <a:gd name="connsiteX125" fmla="*/ 183617 w 743843"/>
                  <a:gd name="connsiteY125" fmla="*/ 617575 h 743846"/>
                  <a:gd name="connsiteX126" fmla="*/ 175362 w 743843"/>
                  <a:gd name="connsiteY126" fmla="*/ 624883 h 743846"/>
                  <a:gd name="connsiteX127" fmla="*/ 137012 w 743843"/>
                  <a:gd name="connsiteY127" fmla="*/ 623742 h 743846"/>
                  <a:gd name="connsiteX128" fmla="*/ 135881 w 743843"/>
                  <a:gd name="connsiteY128" fmla="*/ 585385 h 743846"/>
                  <a:gd name="connsiteX129" fmla="*/ 297774 w 743843"/>
                  <a:gd name="connsiteY129" fmla="*/ 403326 h 743846"/>
                  <a:gd name="connsiteX130" fmla="*/ 356180 w 743843"/>
                  <a:gd name="connsiteY130" fmla="*/ 404577 h 743846"/>
                  <a:gd name="connsiteX131" fmla="*/ 357431 w 743843"/>
                  <a:gd name="connsiteY131" fmla="*/ 462982 h 743846"/>
                  <a:gd name="connsiteX132" fmla="*/ 221708 w 743843"/>
                  <a:gd name="connsiteY132" fmla="*/ 583836 h 743846"/>
                  <a:gd name="connsiteX133" fmla="*/ 220777 w 743843"/>
                  <a:gd name="connsiteY133" fmla="*/ 599197 h 743846"/>
                  <a:gd name="connsiteX134" fmla="*/ 236138 w 743843"/>
                  <a:gd name="connsiteY134" fmla="*/ 600128 h 743846"/>
                  <a:gd name="connsiteX135" fmla="*/ 244714 w 743843"/>
                  <a:gd name="connsiteY135" fmla="*/ 592533 h 743846"/>
                  <a:gd name="connsiteX136" fmla="*/ 272930 w 743843"/>
                  <a:gd name="connsiteY136" fmla="*/ 637862 h 743846"/>
                  <a:gd name="connsiteX137" fmla="*/ 299857 w 743843"/>
                  <a:gd name="connsiteY137" fmla="*/ 653114 h 743846"/>
                  <a:gd name="connsiteX138" fmla="*/ 300406 w 743843"/>
                  <a:gd name="connsiteY138" fmla="*/ 653119 h 743846"/>
                  <a:gd name="connsiteX139" fmla="*/ 327276 w 743843"/>
                  <a:gd name="connsiteY139" fmla="*/ 638771 h 743846"/>
                  <a:gd name="connsiteX140" fmla="*/ 337921 w 743843"/>
                  <a:gd name="connsiteY140" fmla="*/ 622878 h 743846"/>
                  <a:gd name="connsiteX141" fmla="*/ 342368 w 743843"/>
                  <a:gd name="connsiteY141" fmla="*/ 596791 h 743846"/>
                  <a:gd name="connsiteX142" fmla="*/ 323312 w 743843"/>
                  <a:gd name="connsiteY142" fmla="*/ 522925 h 743846"/>
                  <a:gd name="connsiteX143" fmla="*/ 366693 w 743843"/>
                  <a:gd name="connsiteY143" fmla="*/ 484505 h 743846"/>
                  <a:gd name="connsiteX144" fmla="*/ 366985 w 743843"/>
                  <a:gd name="connsiteY144" fmla="*/ 484237 h 743846"/>
                  <a:gd name="connsiteX145" fmla="*/ 373294 w 743843"/>
                  <a:gd name="connsiteY145" fmla="*/ 477885 h 743846"/>
                  <a:gd name="connsiteX146" fmla="*/ 371570 w 743843"/>
                  <a:gd name="connsiteY146" fmla="*/ 389191 h 743846"/>
                  <a:gd name="connsiteX147" fmla="*/ 282872 w 743843"/>
                  <a:gd name="connsiteY147" fmla="*/ 387468 h 743846"/>
                  <a:gd name="connsiteX148" fmla="*/ 276525 w 743843"/>
                  <a:gd name="connsiteY148" fmla="*/ 393774 h 743846"/>
                  <a:gd name="connsiteX149" fmla="*/ 276255 w 743843"/>
                  <a:gd name="connsiteY149" fmla="*/ 394068 h 743846"/>
                  <a:gd name="connsiteX150" fmla="*/ 237839 w 743843"/>
                  <a:gd name="connsiteY150" fmla="*/ 437442 h 743846"/>
                  <a:gd name="connsiteX151" fmla="*/ 163956 w 743843"/>
                  <a:gd name="connsiteY151" fmla="*/ 418381 h 743846"/>
                  <a:gd name="connsiteX152" fmla="*/ 137872 w 743843"/>
                  <a:gd name="connsiteY152" fmla="*/ 422829 h 743846"/>
                  <a:gd name="connsiteX153" fmla="*/ 121978 w 743843"/>
                  <a:gd name="connsiteY153" fmla="*/ 433473 h 743846"/>
                  <a:gd name="connsiteX154" fmla="*/ 107632 w 743843"/>
                  <a:gd name="connsiteY154" fmla="*/ 460893 h 743846"/>
                  <a:gd name="connsiteX155" fmla="*/ 122884 w 743843"/>
                  <a:gd name="connsiteY155" fmla="*/ 487821 h 743846"/>
                  <a:gd name="connsiteX156" fmla="*/ 168225 w 743843"/>
                  <a:gd name="connsiteY156" fmla="*/ 516045 h 743846"/>
                  <a:gd name="connsiteX157" fmla="*/ 119598 w 743843"/>
                  <a:gd name="connsiteY157" fmla="*/ 570950 h 743846"/>
                  <a:gd name="connsiteX158" fmla="*/ 109520 w 743843"/>
                  <a:gd name="connsiteY158" fmla="*/ 588565 h 743846"/>
                  <a:gd name="connsiteX159" fmla="*/ 100169 w 743843"/>
                  <a:gd name="connsiteY159" fmla="*/ 585622 h 743846"/>
                  <a:gd name="connsiteX160" fmla="*/ 93347 w 743843"/>
                  <a:gd name="connsiteY160" fmla="*/ 584121 h 743846"/>
                  <a:gd name="connsiteX161" fmla="*/ 21763 w 743843"/>
                  <a:gd name="connsiteY161" fmla="*/ 371923 h 743846"/>
                  <a:gd name="connsiteX162" fmla="*/ 25533 w 743843"/>
                  <a:gd name="connsiteY162" fmla="*/ 320208 h 743846"/>
                  <a:gd name="connsiteX163" fmla="*/ 29577 w 743843"/>
                  <a:gd name="connsiteY163" fmla="*/ 320027 h 743846"/>
                  <a:gd name="connsiteX164" fmla="*/ 101194 w 743843"/>
                  <a:gd name="connsiteY164" fmla="*/ 338536 h 743846"/>
                  <a:gd name="connsiteX165" fmla="*/ 117568 w 743843"/>
                  <a:gd name="connsiteY165" fmla="*/ 344935 h 743846"/>
                  <a:gd name="connsiteX166" fmla="*/ 219034 w 743843"/>
                  <a:gd name="connsiteY166" fmla="*/ 370181 h 743846"/>
                  <a:gd name="connsiteX167" fmla="*/ 226545 w 743843"/>
                  <a:gd name="connsiteY167" fmla="*/ 370774 h 743846"/>
                  <a:gd name="connsiteX168" fmla="*/ 235981 w 743843"/>
                  <a:gd name="connsiteY168" fmla="*/ 369208 h 743846"/>
                  <a:gd name="connsiteX169" fmla="*/ 259262 w 743843"/>
                  <a:gd name="connsiteY169" fmla="*/ 336448 h 743846"/>
                  <a:gd name="connsiteX170" fmla="*/ 269515 w 743843"/>
                  <a:gd name="connsiteY170" fmla="*/ 253239 h 743846"/>
                  <a:gd name="connsiteX171" fmla="*/ 269516 w 743843"/>
                  <a:gd name="connsiteY171" fmla="*/ 253230 h 743846"/>
                  <a:gd name="connsiteX172" fmla="*/ 249029 w 743843"/>
                  <a:gd name="connsiteY172" fmla="*/ 186650 h 743846"/>
                  <a:gd name="connsiteX173" fmla="*/ 242559 w 743843"/>
                  <a:gd name="connsiteY173" fmla="*/ 181667 h 743846"/>
                  <a:gd name="connsiteX174" fmla="*/ 168382 w 743843"/>
                  <a:gd name="connsiteY174" fmla="*/ 127777 h 743846"/>
                  <a:gd name="connsiteX175" fmla="*/ 139031 w 743843"/>
                  <a:gd name="connsiteY175" fmla="*/ 110450 h 743846"/>
                  <a:gd name="connsiteX176" fmla="*/ 371923 w 743843"/>
                  <a:gd name="connsiteY176" fmla="*/ 21763 h 743846"/>
                  <a:gd name="connsiteX177" fmla="*/ 531230 w 743843"/>
                  <a:gd name="connsiteY177" fmla="*/ 59928 h 743846"/>
                  <a:gd name="connsiteX178" fmla="*/ 500812 w 743843"/>
                  <a:gd name="connsiteY178" fmla="*/ 90848 h 743846"/>
                  <a:gd name="connsiteX179" fmla="*/ 500666 w 743843"/>
                  <a:gd name="connsiteY179" fmla="*/ 106236 h 743846"/>
                  <a:gd name="connsiteX180" fmla="*/ 516055 w 743843"/>
                  <a:gd name="connsiteY180" fmla="*/ 106382 h 743846"/>
                  <a:gd name="connsiteX181" fmla="*/ 550875 w 743843"/>
                  <a:gd name="connsiteY181" fmla="*/ 70880 h 743846"/>
                  <a:gd name="connsiteX182" fmla="*/ 560633 w 743843"/>
                  <a:gd name="connsiteY182" fmla="*/ 76924 h 743846"/>
                  <a:gd name="connsiteX183" fmla="*/ 560632 w 743843"/>
                  <a:gd name="connsiteY183" fmla="*/ 76844 h 743846"/>
                  <a:gd name="connsiteX184" fmla="*/ 597252 w 743843"/>
                  <a:gd name="connsiteY184" fmla="*/ 103900 h 743846"/>
                  <a:gd name="connsiteX185" fmla="*/ 591732 w 743843"/>
                  <a:gd name="connsiteY185" fmla="*/ 126006 h 743846"/>
                  <a:gd name="connsiteX186" fmla="*/ 638887 w 743843"/>
                  <a:gd name="connsiteY186" fmla="*/ 173161 h 743846"/>
                  <a:gd name="connsiteX187" fmla="*/ 657569 w 743843"/>
                  <a:gd name="connsiteY187" fmla="*/ 169293 h 743846"/>
                  <a:gd name="connsiteX188" fmla="*/ 722081 w 743843"/>
                  <a:gd name="connsiteY188" fmla="*/ 371922 h 743846"/>
                  <a:gd name="connsiteX189" fmla="*/ 620099 w 743843"/>
                  <a:gd name="connsiteY189" fmla="*/ 618931 h 743846"/>
                  <a:gd name="connsiteX190" fmla="*/ 182858 w 743843"/>
                  <a:gd name="connsiteY190" fmla="*/ 499516 h 743846"/>
                  <a:gd name="connsiteX191" fmla="*/ 134383 w 743843"/>
                  <a:gd name="connsiteY191" fmla="*/ 469341 h 743846"/>
                  <a:gd name="connsiteX192" fmla="*/ 129391 w 743843"/>
                  <a:gd name="connsiteY192" fmla="*/ 460526 h 743846"/>
                  <a:gd name="connsiteX193" fmla="*/ 134087 w 743843"/>
                  <a:gd name="connsiteY193" fmla="*/ 451552 h 743846"/>
                  <a:gd name="connsiteX194" fmla="*/ 149979 w 743843"/>
                  <a:gd name="connsiteY194" fmla="*/ 440907 h 743846"/>
                  <a:gd name="connsiteX195" fmla="*/ 155878 w 743843"/>
                  <a:gd name="connsiteY195" fmla="*/ 439116 h 743846"/>
                  <a:gd name="connsiteX196" fmla="*/ 158518 w 743843"/>
                  <a:gd name="connsiteY196" fmla="*/ 439452 h 743846"/>
                  <a:gd name="connsiteX197" fmla="*/ 221633 w 743843"/>
                  <a:gd name="connsiteY197" fmla="*/ 455734 h 743846"/>
                  <a:gd name="connsiteX198" fmla="*/ 319836 w 743843"/>
                  <a:gd name="connsiteY198" fmla="*/ 610763 h 743846"/>
                  <a:gd name="connsiteX199" fmla="*/ 309190 w 743843"/>
                  <a:gd name="connsiteY199" fmla="*/ 626657 h 743846"/>
                  <a:gd name="connsiteX200" fmla="*/ 300405 w 743843"/>
                  <a:gd name="connsiteY200" fmla="*/ 631354 h 743846"/>
                  <a:gd name="connsiteX201" fmla="*/ 300215 w 743843"/>
                  <a:gd name="connsiteY201" fmla="*/ 631352 h 743846"/>
                  <a:gd name="connsiteX202" fmla="*/ 291402 w 743843"/>
                  <a:gd name="connsiteY202" fmla="*/ 626359 h 743846"/>
                  <a:gd name="connsiteX203" fmla="*/ 261234 w 743843"/>
                  <a:gd name="connsiteY203" fmla="*/ 577896 h 743846"/>
                  <a:gd name="connsiteX204" fmla="*/ 305010 w 743843"/>
                  <a:gd name="connsiteY204" fmla="*/ 539124 h 743846"/>
                  <a:gd name="connsiteX205" fmla="*/ 321289 w 743843"/>
                  <a:gd name="connsiteY205" fmla="*/ 602223 h 743846"/>
                  <a:gd name="connsiteX206" fmla="*/ 319836 w 743843"/>
                  <a:gd name="connsiteY206" fmla="*/ 610763 h 74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</a:cxnLst>
                <a:rect l="l" t="t" r="r" b="b"/>
                <a:pathLst>
                  <a:path w="743843" h="743846">
                    <a:moveTo>
                      <a:pt x="675004" y="156280"/>
                    </a:moveTo>
                    <a:cubicBezTo>
                      <a:pt x="681886" y="148082"/>
                      <a:pt x="686043" y="137523"/>
                      <a:pt x="686043" y="126006"/>
                    </a:cubicBezTo>
                    <a:cubicBezTo>
                      <a:pt x="686043" y="100005"/>
                      <a:pt x="664888" y="78853"/>
                      <a:pt x="638888" y="78853"/>
                    </a:cubicBezTo>
                    <a:cubicBezTo>
                      <a:pt x="628740" y="78853"/>
                      <a:pt x="619338" y="82087"/>
                      <a:pt x="611636" y="87563"/>
                    </a:cubicBezTo>
                    <a:cubicBezTo>
                      <a:pt x="544645" y="30899"/>
                      <a:pt x="460666" y="0"/>
                      <a:pt x="371923" y="0"/>
                    </a:cubicBezTo>
                    <a:cubicBezTo>
                      <a:pt x="272579" y="0"/>
                      <a:pt x="179181" y="38686"/>
                      <a:pt x="108934" y="108934"/>
                    </a:cubicBezTo>
                    <a:cubicBezTo>
                      <a:pt x="38687" y="179181"/>
                      <a:pt x="0" y="272579"/>
                      <a:pt x="0" y="371923"/>
                    </a:cubicBezTo>
                    <a:cubicBezTo>
                      <a:pt x="0" y="450686"/>
                      <a:pt x="24345" y="525694"/>
                      <a:pt x="69429" y="588407"/>
                    </a:cubicBezTo>
                    <a:cubicBezTo>
                      <a:pt x="67617" y="589357"/>
                      <a:pt x="65864" y="590437"/>
                      <a:pt x="64199" y="591671"/>
                    </a:cubicBezTo>
                    <a:lnTo>
                      <a:pt x="48113" y="603608"/>
                    </a:lnTo>
                    <a:cubicBezTo>
                      <a:pt x="39494" y="610002"/>
                      <a:pt x="34842" y="620208"/>
                      <a:pt x="35670" y="630909"/>
                    </a:cubicBezTo>
                    <a:cubicBezTo>
                      <a:pt x="36498" y="641609"/>
                      <a:pt x="42664" y="650980"/>
                      <a:pt x="52165" y="655973"/>
                    </a:cubicBezTo>
                    <a:lnTo>
                      <a:pt x="86655" y="674100"/>
                    </a:lnTo>
                    <a:lnTo>
                      <a:pt x="104782" y="708590"/>
                    </a:lnTo>
                    <a:cubicBezTo>
                      <a:pt x="109775" y="718090"/>
                      <a:pt x="119145" y="724256"/>
                      <a:pt x="129845" y="725084"/>
                    </a:cubicBezTo>
                    <a:cubicBezTo>
                      <a:pt x="130663" y="725148"/>
                      <a:pt x="131476" y="725179"/>
                      <a:pt x="132285" y="725179"/>
                    </a:cubicBezTo>
                    <a:cubicBezTo>
                      <a:pt x="142082" y="725179"/>
                      <a:pt x="151240" y="720602"/>
                      <a:pt x="157148" y="712641"/>
                    </a:cubicBezTo>
                    <a:lnTo>
                      <a:pt x="169084" y="696555"/>
                    </a:lnTo>
                    <a:cubicBezTo>
                      <a:pt x="171255" y="693628"/>
                      <a:pt x="172976" y="690442"/>
                      <a:pt x="174260" y="687106"/>
                    </a:cubicBezTo>
                    <a:cubicBezTo>
                      <a:pt x="232920" y="724051"/>
                      <a:pt x="300896" y="743846"/>
                      <a:pt x="371922" y="743846"/>
                    </a:cubicBezTo>
                    <a:cubicBezTo>
                      <a:pt x="471266" y="743846"/>
                      <a:pt x="564663" y="705160"/>
                      <a:pt x="634910" y="634913"/>
                    </a:cubicBezTo>
                    <a:cubicBezTo>
                      <a:pt x="705157" y="564666"/>
                      <a:pt x="743843" y="471269"/>
                      <a:pt x="743843" y="371924"/>
                    </a:cubicBezTo>
                    <a:cubicBezTo>
                      <a:pt x="743845" y="293510"/>
                      <a:pt x="719706" y="218823"/>
                      <a:pt x="675004" y="156280"/>
                    </a:cubicBezTo>
                    <a:close/>
                    <a:moveTo>
                      <a:pt x="638887" y="100617"/>
                    </a:moveTo>
                    <a:cubicBezTo>
                      <a:pt x="652888" y="100617"/>
                      <a:pt x="664279" y="112007"/>
                      <a:pt x="664279" y="126008"/>
                    </a:cubicBezTo>
                    <a:cubicBezTo>
                      <a:pt x="664279" y="140010"/>
                      <a:pt x="652888" y="151400"/>
                      <a:pt x="638887" y="151400"/>
                    </a:cubicBezTo>
                    <a:cubicBezTo>
                      <a:pt x="624886" y="151400"/>
                      <a:pt x="613496" y="140010"/>
                      <a:pt x="613496" y="126008"/>
                    </a:cubicBezTo>
                    <a:cubicBezTo>
                      <a:pt x="613496" y="112007"/>
                      <a:pt x="624886" y="100617"/>
                      <a:pt x="638887" y="100617"/>
                    </a:cubicBezTo>
                    <a:close/>
                    <a:moveTo>
                      <a:pt x="32927" y="283724"/>
                    </a:moveTo>
                    <a:cubicBezTo>
                      <a:pt x="47746" y="226367"/>
                      <a:pt x="77027" y="173585"/>
                      <a:pt x="118954" y="129823"/>
                    </a:cubicBezTo>
                    <a:cubicBezTo>
                      <a:pt x="118957" y="129826"/>
                      <a:pt x="118962" y="129829"/>
                      <a:pt x="118965" y="129833"/>
                    </a:cubicBezTo>
                    <a:cubicBezTo>
                      <a:pt x="119421" y="129357"/>
                      <a:pt x="119881" y="128884"/>
                      <a:pt x="120336" y="128408"/>
                    </a:cubicBezTo>
                    <a:cubicBezTo>
                      <a:pt x="121036" y="127686"/>
                      <a:pt x="121738" y="126965"/>
                      <a:pt x="122444" y="126248"/>
                    </a:cubicBezTo>
                    <a:cubicBezTo>
                      <a:pt x="134020" y="132312"/>
                      <a:pt x="145500" y="138976"/>
                      <a:pt x="156658" y="146111"/>
                    </a:cubicBezTo>
                    <a:cubicBezTo>
                      <a:pt x="180897" y="161619"/>
                      <a:pt x="205492" y="180574"/>
                      <a:pt x="229276" y="198905"/>
                    </a:cubicBezTo>
                    <a:lnTo>
                      <a:pt x="235761" y="203902"/>
                    </a:lnTo>
                    <a:cubicBezTo>
                      <a:pt x="248100" y="213388"/>
                      <a:pt x="251532" y="226317"/>
                      <a:pt x="247994" y="250009"/>
                    </a:cubicBezTo>
                    <a:cubicBezTo>
                      <a:pt x="243146" y="282300"/>
                      <a:pt x="239838" y="309155"/>
                      <a:pt x="237588" y="334510"/>
                    </a:cubicBezTo>
                    <a:cubicBezTo>
                      <a:pt x="237095" y="339983"/>
                      <a:pt x="233348" y="347011"/>
                      <a:pt x="228541" y="348756"/>
                    </a:cubicBezTo>
                    <a:cubicBezTo>
                      <a:pt x="227094" y="349284"/>
                      <a:pt x="223809" y="348854"/>
                      <a:pt x="221823" y="348596"/>
                    </a:cubicBezTo>
                    <a:cubicBezTo>
                      <a:pt x="188861" y="344379"/>
                      <a:pt x="156366" y="336295"/>
                      <a:pt x="125241" y="324570"/>
                    </a:cubicBezTo>
                    <a:cubicBezTo>
                      <a:pt x="119944" y="322573"/>
                      <a:pt x="114503" y="320410"/>
                      <a:pt x="109242" y="318315"/>
                    </a:cubicBezTo>
                    <a:cubicBezTo>
                      <a:pt x="84445" y="308446"/>
                      <a:pt x="58826" y="298250"/>
                      <a:pt x="31076" y="298250"/>
                    </a:cubicBezTo>
                    <a:cubicBezTo>
                      <a:pt x="30559" y="298250"/>
                      <a:pt x="30036" y="298255"/>
                      <a:pt x="29517" y="298262"/>
                    </a:cubicBezTo>
                    <a:cubicBezTo>
                      <a:pt x="30559" y="293382"/>
                      <a:pt x="31712" y="288541"/>
                      <a:pt x="32954" y="283731"/>
                    </a:cubicBezTo>
                    <a:cubicBezTo>
                      <a:pt x="32944" y="283729"/>
                      <a:pt x="32936" y="283726"/>
                      <a:pt x="32927" y="283724"/>
                    </a:cubicBezTo>
                    <a:close/>
                    <a:moveTo>
                      <a:pt x="151607" y="683586"/>
                    </a:moveTo>
                    <a:lnTo>
                      <a:pt x="139672" y="699671"/>
                    </a:lnTo>
                    <a:cubicBezTo>
                      <a:pt x="136921" y="703378"/>
                      <a:pt x="133058" y="703505"/>
                      <a:pt x="131524" y="703383"/>
                    </a:cubicBezTo>
                    <a:cubicBezTo>
                      <a:pt x="129991" y="703264"/>
                      <a:pt x="126194" y="702548"/>
                      <a:pt x="124046" y="698463"/>
                    </a:cubicBezTo>
                    <a:lnTo>
                      <a:pt x="104346" y="660978"/>
                    </a:lnTo>
                    <a:cubicBezTo>
                      <a:pt x="103320" y="659027"/>
                      <a:pt x="101727" y="657433"/>
                      <a:pt x="99776" y="656409"/>
                    </a:cubicBezTo>
                    <a:lnTo>
                      <a:pt x="62291" y="636708"/>
                    </a:lnTo>
                    <a:cubicBezTo>
                      <a:pt x="58204" y="634559"/>
                      <a:pt x="57487" y="630761"/>
                      <a:pt x="57369" y="629228"/>
                    </a:cubicBezTo>
                    <a:cubicBezTo>
                      <a:pt x="57250" y="627696"/>
                      <a:pt x="57375" y="623834"/>
                      <a:pt x="61083" y="621084"/>
                    </a:cubicBezTo>
                    <a:lnTo>
                      <a:pt x="77168" y="609147"/>
                    </a:lnTo>
                    <a:cubicBezTo>
                      <a:pt x="80369" y="606774"/>
                      <a:pt x="84233" y="605534"/>
                      <a:pt x="88136" y="605534"/>
                    </a:cubicBezTo>
                    <a:cubicBezTo>
                      <a:pt x="89981" y="605534"/>
                      <a:pt x="91836" y="605812"/>
                      <a:pt x="93633" y="606377"/>
                    </a:cubicBezTo>
                    <a:lnTo>
                      <a:pt x="107551" y="610757"/>
                    </a:lnTo>
                    <a:cubicBezTo>
                      <a:pt x="108978" y="621165"/>
                      <a:pt x="113678" y="631188"/>
                      <a:pt x="121622" y="639132"/>
                    </a:cubicBezTo>
                    <a:cubicBezTo>
                      <a:pt x="129567" y="647078"/>
                      <a:pt x="139590" y="651782"/>
                      <a:pt x="149998" y="653209"/>
                    </a:cubicBezTo>
                    <a:lnTo>
                      <a:pt x="154377" y="667122"/>
                    </a:lnTo>
                    <a:cubicBezTo>
                      <a:pt x="156138" y="672719"/>
                      <a:pt x="155102" y="678874"/>
                      <a:pt x="151607" y="683586"/>
                    </a:cubicBezTo>
                    <a:close/>
                    <a:moveTo>
                      <a:pt x="620099" y="618931"/>
                    </a:moveTo>
                    <a:cubicBezTo>
                      <a:pt x="620099" y="618926"/>
                      <a:pt x="620097" y="618923"/>
                      <a:pt x="620096" y="618919"/>
                    </a:cubicBezTo>
                    <a:cubicBezTo>
                      <a:pt x="616337" y="622696"/>
                      <a:pt x="612486" y="626397"/>
                      <a:pt x="608543" y="630017"/>
                    </a:cubicBezTo>
                    <a:cubicBezTo>
                      <a:pt x="608276" y="630263"/>
                      <a:pt x="608014" y="630513"/>
                      <a:pt x="607747" y="630757"/>
                    </a:cubicBezTo>
                    <a:cubicBezTo>
                      <a:pt x="596132" y="624218"/>
                      <a:pt x="586405" y="617551"/>
                      <a:pt x="578160" y="610490"/>
                    </a:cubicBezTo>
                    <a:cubicBezTo>
                      <a:pt x="555752" y="591295"/>
                      <a:pt x="542872" y="566943"/>
                      <a:pt x="542826" y="543680"/>
                    </a:cubicBezTo>
                    <a:cubicBezTo>
                      <a:pt x="542809" y="532652"/>
                      <a:pt x="545533" y="521589"/>
                      <a:pt x="548415" y="509873"/>
                    </a:cubicBezTo>
                    <a:cubicBezTo>
                      <a:pt x="549923" y="503749"/>
                      <a:pt x="551482" y="497418"/>
                      <a:pt x="552656" y="490972"/>
                    </a:cubicBezTo>
                    <a:cubicBezTo>
                      <a:pt x="555997" y="472644"/>
                      <a:pt x="556538" y="446998"/>
                      <a:pt x="540141" y="428904"/>
                    </a:cubicBezTo>
                    <a:cubicBezTo>
                      <a:pt x="530313" y="418049"/>
                      <a:pt x="516476" y="412538"/>
                      <a:pt x="504270" y="407677"/>
                    </a:cubicBezTo>
                    <a:cubicBezTo>
                      <a:pt x="490742" y="402290"/>
                      <a:pt x="479059" y="397637"/>
                      <a:pt x="474694" y="387711"/>
                    </a:cubicBezTo>
                    <a:cubicBezTo>
                      <a:pt x="472448" y="382611"/>
                      <a:pt x="472328" y="376080"/>
                      <a:pt x="472201" y="369163"/>
                    </a:cubicBezTo>
                    <a:cubicBezTo>
                      <a:pt x="472095" y="363392"/>
                      <a:pt x="471986" y="357422"/>
                      <a:pt x="470735" y="351254"/>
                    </a:cubicBezTo>
                    <a:cubicBezTo>
                      <a:pt x="468300" y="339250"/>
                      <a:pt x="462337" y="329428"/>
                      <a:pt x="454637" y="320987"/>
                    </a:cubicBezTo>
                    <a:cubicBezTo>
                      <a:pt x="458616" y="316854"/>
                      <a:pt x="458723" y="310288"/>
                      <a:pt x="454767" y="306039"/>
                    </a:cubicBezTo>
                    <a:cubicBezTo>
                      <a:pt x="450672" y="301640"/>
                      <a:pt x="443785" y="301396"/>
                      <a:pt x="439388" y="305490"/>
                    </a:cubicBezTo>
                    <a:lnTo>
                      <a:pt x="438390" y="306420"/>
                    </a:lnTo>
                    <a:cubicBezTo>
                      <a:pt x="432507" y="301926"/>
                      <a:pt x="426376" y="297793"/>
                      <a:pt x="420468" y="293809"/>
                    </a:cubicBezTo>
                    <a:cubicBezTo>
                      <a:pt x="418601" y="292549"/>
                      <a:pt x="416747" y="291301"/>
                      <a:pt x="414928" y="290058"/>
                    </a:cubicBezTo>
                    <a:cubicBezTo>
                      <a:pt x="405966" y="283925"/>
                      <a:pt x="377233" y="262175"/>
                      <a:pt x="383762" y="239752"/>
                    </a:cubicBezTo>
                    <a:cubicBezTo>
                      <a:pt x="384093" y="238615"/>
                      <a:pt x="384555" y="237357"/>
                      <a:pt x="385043" y="236023"/>
                    </a:cubicBezTo>
                    <a:cubicBezTo>
                      <a:pt x="386357" y="232443"/>
                      <a:pt x="387988" y="227986"/>
                      <a:pt x="388126" y="222868"/>
                    </a:cubicBezTo>
                    <a:cubicBezTo>
                      <a:pt x="388511" y="209367"/>
                      <a:pt x="379412" y="199884"/>
                      <a:pt x="372102" y="192264"/>
                    </a:cubicBezTo>
                    <a:cubicBezTo>
                      <a:pt x="366057" y="185964"/>
                      <a:pt x="362147" y="181573"/>
                      <a:pt x="362872" y="178064"/>
                    </a:cubicBezTo>
                    <a:cubicBezTo>
                      <a:pt x="364859" y="168439"/>
                      <a:pt x="373379" y="167168"/>
                      <a:pt x="402498" y="172152"/>
                    </a:cubicBezTo>
                    <a:cubicBezTo>
                      <a:pt x="415944" y="174454"/>
                      <a:pt x="427555" y="176443"/>
                      <a:pt x="436700" y="173377"/>
                    </a:cubicBezTo>
                    <a:cubicBezTo>
                      <a:pt x="446373" y="170153"/>
                      <a:pt x="453999" y="163494"/>
                      <a:pt x="459560" y="158635"/>
                    </a:cubicBezTo>
                    <a:cubicBezTo>
                      <a:pt x="465929" y="153083"/>
                      <a:pt x="472322" y="147401"/>
                      <a:pt x="478559" y="141748"/>
                    </a:cubicBezTo>
                    <a:cubicBezTo>
                      <a:pt x="483010" y="137710"/>
                      <a:pt x="483347" y="130830"/>
                      <a:pt x="479311" y="126377"/>
                    </a:cubicBezTo>
                    <a:cubicBezTo>
                      <a:pt x="475274" y="121925"/>
                      <a:pt x="468395" y="121585"/>
                      <a:pt x="463941" y="125623"/>
                    </a:cubicBezTo>
                    <a:cubicBezTo>
                      <a:pt x="457810" y="131183"/>
                      <a:pt x="451523" y="136769"/>
                      <a:pt x="445251" y="142237"/>
                    </a:cubicBezTo>
                    <a:cubicBezTo>
                      <a:pt x="439641" y="147138"/>
                      <a:pt x="434941" y="151023"/>
                      <a:pt x="429805" y="152734"/>
                    </a:cubicBezTo>
                    <a:cubicBezTo>
                      <a:pt x="425829" y="154066"/>
                      <a:pt x="414930" y="152199"/>
                      <a:pt x="406169" y="150701"/>
                    </a:cubicBezTo>
                    <a:cubicBezTo>
                      <a:pt x="394644" y="148729"/>
                      <a:pt x="381583" y="146494"/>
                      <a:pt x="370281" y="147970"/>
                    </a:cubicBezTo>
                    <a:cubicBezTo>
                      <a:pt x="350386" y="150572"/>
                      <a:pt x="343680" y="163379"/>
                      <a:pt x="341558" y="173662"/>
                    </a:cubicBezTo>
                    <a:cubicBezTo>
                      <a:pt x="338462" y="188642"/>
                      <a:pt x="348406" y="199005"/>
                      <a:pt x="356397" y="207333"/>
                    </a:cubicBezTo>
                    <a:cubicBezTo>
                      <a:pt x="361591" y="212744"/>
                      <a:pt x="366495" y="217857"/>
                      <a:pt x="366370" y="222265"/>
                    </a:cubicBezTo>
                    <a:cubicBezTo>
                      <a:pt x="366328" y="223841"/>
                      <a:pt x="365491" y="226122"/>
                      <a:pt x="364608" y="228535"/>
                    </a:cubicBezTo>
                    <a:cubicBezTo>
                      <a:pt x="364017" y="230146"/>
                      <a:pt x="363407" y="231813"/>
                      <a:pt x="362868" y="233659"/>
                    </a:cubicBezTo>
                    <a:cubicBezTo>
                      <a:pt x="355593" y="258645"/>
                      <a:pt x="370088" y="285747"/>
                      <a:pt x="402642" y="308019"/>
                    </a:cubicBezTo>
                    <a:cubicBezTo>
                      <a:pt x="404503" y="309292"/>
                      <a:pt x="406394" y="310569"/>
                      <a:pt x="408300" y="311852"/>
                    </a:cubicBezTo>
                    <a:cubicBezTo>
                      <a:pt x="413090" y="315081"/>
                      <a:pt x="417919" y="318341"/>
                      <a:pt x="422513" y="321722"/>
                    </a:cubicBezTo>
                    <a:cubicBezTo>
                      <a:pt x="419966" y="325794"/>
                      <a:pt x="420341" y="331215"/>
                      <a:pt x="423770" y="334896"/>
                    </a:cubicBezTo>
                    <a:cubicBezTo>
                      <a:pt x="425914" y="337199"/>
                      <a:pt x="428821" y="338363"/>
                      <a:pt x="431736" y="338363"/>
                    </a:cubicBezTo>
                    <a:cubicBezTo>
                      <a:pt x="434200" y="338363"/>
                      <a:pt x="436664" y="337519"/>
                      <a:pt x="438682" y="335839"/>
                    </a:cubicBezTo>
                    <a:cubicBezTo>
                      <a:pt x="443998" y="341733"/>
                      <a:pt x="447907" y="348201"/>
                      <a:pt x="449405" y="355582"/>
                    </a:cubicBezTo>
                    <a:cubicBezTo>
                      <a:pt x="450262" y="359806"/>
                      <a:pt x="450349" y="364544"/>
                      <a:pt x="450441" y="369561"/>
                    </a:cubicBezTo>
                    <a:cubicBezTo>
                      <a:pt x="450593" y="377914"/>
                      <a:pt x="450768" y="387383"/>
                      <a:pt x="454775" y="396479"/>
                    </a:cubicBezTo>
                    <a:cubicBezTo>
                      <a:pt x="462726" y="414559"/>
                      <a:pt x="480519" y="421646"/>
                      <a:pt x="496218" y="427896"/>
                    </a:cubicBezTo>
                    <a:cubicBezTo>
                      <a:pt x="507198" y="432269"/>
                      <a:pt x="517569" y="436401"/>
                      <a:pt x="524013" y="443515"/>
                    </a:cubicBezTo>
                    <a:cubicBezTo>
                      <a:pt x="535005" y="455643"/>
                      <a:pt x="533262" y="476011"/>
                      <a:pt x="531247" y="487069"/>
                    </a:cubicBezTo>
                    <a:cubicBezTo>
                      <a:pt x="530191" y="492860"/>
                      <a:pt x="528779" y="498598"/>
                      <a:pt x="527284" y="504670"/>
                    </a:cubicBezTo>
                    <a:cubicBezTo>
                      <a:pt x="524215" y="517137"/>
                      <a:pt x="521041" y="530030"/>
                      <a:pt x="521063" y="543718"/>
                    </a:cubicBezTo>
                    <a:cubicBezTo>
                      <a:pt x="521122" y="573332"/>
                      <a:pt x="536774" y="603695"/>
                      <a:pt x="564004" y="627020"/>
                    </a:cubicBezTo>
                    <a:cubicBezTo>
                      <a:pt x="571628" y="633549"/>
                      <a:pt x="580299" y="639725"/>
                      <a:pt x="590236" y="645716"/>
                    </a:cubicBezTo>
                    <a:cubicBezTo>
                      <a:pt x="528430" y="695194"/>
                      <a:pt x="452248" y="722080"/>
                      <a:pt x="371923" y="722080"/>
                    </a:cubicBezTo>
                    <a:cubicBezTo>
                      <a:pt x="300839" y="722080"/>
                      <a:pt x="233005" y="701014"/>
                      <a:pt x="175501" y="661882"/>
                    </a:cubicBezTo>
                    <a:cubicBezTo>
                      <a:pt x="175381" y="661451"/>
                      <a:pt x="175272" y="661016"/>
                      <a:pt x="175137" y="660588"/>
                    </a:cubicBezTo>
                    <a:lnTo>
                      <a:pt x="172197" y="651249"/>
                    </a:lnTo>
                    <a:cubicBezTo>
                      <a:pt x="178526" y="649196"/>
                      <a:pt x="184533" y="645843"/>
                      <a:pt x="189798" y="641169"/>
                    </a:cubicBezTo>
                    <a:lnTo>
                      <a:pt x="198042" y="633873"/>
                    </a:lnTo>
                    <a:cubicBezTo>
                      <a:pt x="202541" y="629889"/>
                      <a:pt x="202961" y="623013"/>
                      <a:pt x="198977" y="618512"/>
                    </a:cubicBezTo>
                    <a:cubicBezTo>
                      <a:pt x="194995" y="614011"/>
                      <a:pt x="188117" y="613595"/>
                      <a:pt x="183617" y="617575"/>
                    </a:cubicBezTo>
                    <a:lnTo>
                      <a:pt x="175362" y="624883"/>
                    </a:lnTo>
                    <a:cubicBezTo>
                      <a:pt x="164310" y="634697"/>
                      <a:pt x="147463" y="634196"/>
                      <a:pt x="137012" y="623742"/>
                    </a:cubicBezTo>
                    <a:cubicBezTo>
                      <a:pt x="126560" y="613292"/>
                      <a:pt x="126060" y="596448"/>
                      <a:pt x="135881" y="585385"/>
                    </a:cubicBezTo>
                    <a:cubicBezTo>
                      <a:pt x="135881" y="585385"/>
                      <a:pt x="295971" y="405020"/>
                      <a:pt x="297774" y="403326"/>
                    </a:cubicBezTo>
                    <a:cubicBezTo>
                      <a:pt x="312446" y="389550"/>
                      <a:pt x="336197" y="384590"/>
                      <a:pt x="356180" y="404577"/>
                    </a:cubicBezTo>
                    <a:cubicBezTo>
                      <a:pt x="376165" y="424560"/>
                      <a:pt x="371208" y="448311"/>
                      <a:pt x="357431" y="462982"/>
                    </a:cubicBezTo>
                    <a:cubicBezTo>
                      <a:pt x="355731" y="464790"/>
                      <a:pt x="221708" y="583836"/>
                      <a:pt x="221708" y="583836"/>
                    </a:cubicBezTo>
                    <a:cubicBezTo>
                      <a:pt x="217210" y="587820"/>
                      <a:pt x="216792" y="594698"/>
                      <a:pt x="220777" y="599197"/>
                    </a:cubicBezTo>
                    <a:cubicBezTo>
                      <a:pt x="224762" y="603695"/>
                      <a:pt x="231638" y="604113"/>
                      <a:pt x="236138" y="600128"/>
                    </a:cubicBezTo>
                    <a:lnTo>
                      <a:pt x="244714" y="592533"/>
                    </a:lnTo>
                    <a:lnTo>
                      <a:pt x="272930" y="637862"/>
                    </a:lnTo>
                    <a:cubicBezTo>
                      <a:pt x="278761" y="647227"/>
                      <a:pt x="288826" y="652930"/>
                      <a:pt x="299857" y="653114"/>
                    </a:cubicBezTo>
                    <a:cubicBezTo>
                      <a:pt x="300040" y="653117"/>
                      <a:pt x="300223" y="653119"/>
                      <a:pt x="300406" y="653119"/>
                    </a:cubicBezTo>
                    <a:cubicBezTo>
                      <a:pt x="311227" y="653119"/>
                      <a:pt x="321240" y="647782"/>
                      <a:pt x="327276" y="638771"/>
                    </a:cubicBezTo>
                    <a:lnTo>
                      <a:pt x="337921" y="622878"/>
                    </a:lnTo>
                    <a:cubicBezTo>
                      <a:pt x="343050" y="615223"/>
                      <a:pt x="344671" y="605716"/>
                      <a:pt x="342368" y="596791"/>
                    </a:cubicBezTo>
                    <a:lnTo>
                      <a:pt x="323312" y="522925"/>
                    </a:lnTo>
                    <a:lnTo>
                      <a:pt x="366693" y="484505"/>
                    </a:lnTo>
                    <a:cubicBezTo>
                      <a:pt x="366792" y="484418"/>
                      <a:pt x="366890" y="484328"/>
                      <a:pt x="366985" y="484237"/>
                    </a:cubicBezTo>
                    <a:cubicBezTo>
                      <a:pt x="369154" y="482169"/>
                      <a:pt x="371276" y="480032"/>
                      <a:pt x="373294" y="477885"/>
                    </a:cubicBezTo>
                    <a:cubicBezTo>
                      <a:pt x="400946" y="448440"/>
                      <a:pt x="393358" y="410979"/>
                      <a:pt x="371570" y="389191"/>
                    </a:cubicBezTo>
                    <a:cubicBezTo>
                      <a:pt x="349782" y="367403"/>
                      <a:pt x="312319" y="359814"/>
                      <a:pt x="282872" y="387468"/>
                    </a:cubicBezTo>
                    <a:cubicBezTo>
                      <a:pt x="280731" y="389482"/>
                      <a:pt x="278596" y="391603"/>
                      <a:pt x="276525" y="393774"/>
                    </a:cubicBezTo>
                    <a:cubicBezTo>
                      <a:pt x="276433" y="393869"/>
                      <a:pt x="276343" y="393970"/>
                      <a:pt x="276255" y="394068"/>
                    </a:cubicBezTo>
                    <a:lnTo>
                      <a:pt x="237839" y="437442"/>
                    </a:lnTo>
                    <a:lnTo>
                      <a:pt x="163956" y="418381"/>
                    </a:lnTo>
                    <a:cubicBezTo>
                      <a:pt x="155037" y="416083"/>
                      <a:pt x="145528" y="417702"/>
                      <a:pt x="137872" y="422829"/>
                    </a:cubicBezTo>
                    <a:lnTo>
                      <a:pt x="121978" y="433473"/>
                    </a:lnTo>
                    <a:cubicBezTo>
                      <a:pt x="112812" y="439613"/>
                      <a:pt x="107449" y="449863"/>
                      <a:pt x="107632" y="460893"/>
                    </a:cubicBezTo>
                    <a:cubicBezTo>
                      <a:pt x="107817" y="471922"/>
                      <a:pt x="113518" y="481990"/>
                      <a:pt x="122884" y="487821"/>
                    </a:cubicBezTo>
                    <a:lnTo>
                      <a:pt x="168225" y="516045"/>
                    </a:lnTo>
                    <a:lnTo>
                      <a:pt x="119598" y="570950"/>
                    </a:lnTo>
                    <a:cubicBezTo>
                      <a:pt x="114920" y="576219"/>
                      <a:pt x="111574" y="582232"/>
                      <a:pt x="109520" y="588565"/>
                    </a:cubicBezTo>
                    <a:lnTo>
                      <a:pt x="100169" y="585622"/>
                    </a:lnTo>
                    <a:cubicBezTo>
                      <a:pt x="97928" y="584916"/>
                      <a:pt x="95644" y="584420"/>
                      <a:pt x="93347" y="584121"/>
                    </a:cubicBezTo>
                    <a:cubicBezTo>
                      <a:pt x="46919" y="523435"/>
                      <a:pt x="21763" y="449617"/>
                      <a:pt x="21763" y="371923"/>
                    </a:cubicBezTo>
                    <a:cubicBezTo>
                      <a:pt x="21763" y="354454"/>
                      <a:pt x="23036" y="337182"/>
                      <a:pt x="25533" y="320208"/>
                    </a:cubicBezTo>
                    <a:cubicBezTo>
                      <a:pt x="26887" y="320124"/>
                      <a:pt x="28240" y="320050"/>
                      <a:pt x="29577" y="320027"/>
                    </a:cubicBezTo>
                    <a:cubicBezTo>
                      <a:pt x="53718" y="319602"/>
                      <a:pt x="76761" y="328815"/>
                      <a:pt x="101194" y="338536"/>
                    </a:cubicBezTo>
                    <a:cubicBezTo>
                      <a:pt x="106547" y="340667"/>
                      <a:pt x="112081" y="342868"/>
                      <a:pt x="117568" y="344935"/>
                    </a:cubicBezTo>
                    <a:cubicBezTo>
                      <a:pt x="150274" y="357257"/>
                      <a:pt x="184422" y="365750"/>
                      <a:pt x="219034" y="370181"/>
                    </a:cubicBezTo>
                    <a:cubicBezTo>
                      <a:pt x="221464" y="370496"/>
                      <a:pt x="223972" y="370774"/>
                      <a:pt x="226545" y="370774"/>
                    </a:cubicBezTo>
                    <a:cubicBezTo>
                      <a:pt x="229606" y="370774"/>
                      <a:pt x="232758" y="370383"/>
                      <a:pt x="235981" y="369208"/>
                    </a:cubicBezTo>
                    <a:cubicBezTo>
                      <a:pt x="250422" y="363964"/>
                      <a:pt x="258171" y="348557"/>
                      <a:pt x="259262" y="336448"/>
                    </a:cubicBezTo>
                    <a:cubicBezTo>
                      <a:pt x="261475" y="311528"/>
                      <a:pt x="264732" y="285088"/>
                      <a:pt x="269515" y="253239"/>
                    </a:cubicBezTo>
                    <a:cubicBezTo>
                      <a:pt x="269515" y="253236"/>
                      <a:pt x="269515" y="253233"/>
                      <a:pt x="269516" y="253230"/>
                    </a:cubicBezTo>
                    <a:cubicBezTo>
                      <a:pt x="272686" y="232003"/>
                      <a:pt x="273223" y="205251"/>
                      <a:pt x="249029" y="186650"/>
                    </a:cubicBezTo>
                    <a:lnTo>
                      <a:pt x="242559" y="181667"/>
                    </a:lnTo>
                    <a:cubicBezTo>
                      <a:pt x="219529" y="163918"/>
                      <a:pt x="193426" y="143799"/>
                      <a:pt x="168382" y="127777"/>
                    </a:cubicBezTo>
                    <a:cubicBezTo>
                      <a:pt x="158785" y="121641"/>
                      <a:pt x="148957" y="115850"/>
                      <a:pt x="139031" y="110450"/>
                    </a:cubicBezTo>
                    <a:cubicBezTo>
                      <a:pt x="203230" y="53124"/>
                      <a:pt x="285162" y="21763"/>
                      <a:pt x="371923" y="21763"/>
                    </a:cubicBezTo>
                    <a:cubicBezTo>
                      <a:pt x="428236" y="21763"/>
                      <a:pt x="482511" y="34985"/>
                      <a:pt x="531230" y="59928"/>
                    </a:cubicBezTo>
                    <a:cubicBezTo>
                      <a:pt x="521266" y="70395"/>
                      <a:pt x="511089" y="80763"/>
                      <a:pt x="500812" y="90848"/>
                    </a:cubicBezTo>
                    <a:cubicBezTo>
                      <a:pt x="496522" y="95057"/>
                      <a:pt x="496458" y="101948"/>
                      <a:pt x="500666" y="106236"/>
                    </a:cubicBezTo>
                    <a:cubicBezTo>
                      <a:pt x="504877" y="110527"/>
                      <a:pt x="511765" y="110592"/>
                      <a:pt x="516055" y="106382"/>
                    </a:cubicBezTo>
                    <a:cubicBezTo>
                      <a:pt x="527836" y="94821"/>
                      <a:pt x="539521" y="82907"/>
                      <a:pt x="550875" y="70880"/>
                    </a:cubicBezTo>
                    <a:cubicBezTo>
                      <a:pt x="554164" y="72840"/>
                      <a:pt x="557414" y="74860"/>
                      <a:pt x="560633" y="76924"/>
                    </a:cubicBezTo>
                    <a:cubicBezTo>
                      <a:pt x="560632" y="76898"/>
                      <a:pt x="560633" y="76870"/>
                      <a:pt x="560632" y="76844"/>
                    </a:cubicBezTo>
                    <a:cubicBezTo>
                      <a:pt x="573341" y="85008"/>
                      <a:pt x="585565" y="94046"/>
                      <a:pt x="597252" y="103900"/>
                    </a:cubicBezTo>
                    <a:cubicBezTo>
                      <a:pt x="593734" y="110499"/>
                      <a:pt x="591732" y="118022"/>
                      <a:pt x="591732" y="126006"/>
                    </a:cubicBezTo>
                    <a:cubicBezTo>
                      <a:pt x="591732" y="152008"/>
                      <a:pt x="612886" y="173161"/>
                      <a:pt x="638887" y="173161"/>
                    </a:cubicBezTo>
                    <a:cubicBezTo>
                      <a:pt x="645520" y="173161"/>
                      <a:pt x="651836" y="171776"/>
                      <a:pt x="657569" y="169293"/>
                    </a:cubicBezTo>
                    <a:cubicBezTo>
                      <a:pt x="699469" y="228095"/>
                      <a:pt x="722081" y="298265"/>
                      <a:pt x="722081" y="371922"/>
                    </a:cubicBezTo>
                    <a:cubicBezTo>
                      <a:pt x="722081" y="465177"/>
                      <a:pt x="685865" y="552861"/>
                      <a:pt x="620099" y="618931"/>
                    </a:cubicBezTo>
                    <a:close/>
                    <a:moveTo>
                      <a:pt x="182858" y="499516"/>
                    </a:moveTo>
                    <a:lnTo>
                      <a:pt x="134383" y="469341"/>
                    </a:lnTo>
                    <a:cubicBezTo>
                      <a:pt x="131271" y="467404"/>
                      <a:pt x="129452" y="464192"/>
                      <a:pt x="129391" y="460526"/>
                    </a:cubicBezTo>
                    <a:cubicBezTo>
                      <a:pt x="129330" y="456862"/>
                      <a:pt x="131042" y="453591"/>
                      <a:pt x="134087" y="451552"/>
                    </a:cubicBezTo>
                    <a:lnTo>
                      <a:pt x="149979" y="440907"/>
                    </a:lnTo>
                    <a:cubicBezTo>
                      <a:pt x="151740" y="439731"/>
                      <a:pt x="153797" y="439116"/>
                      <a:pt x="155878" y="439116"/>
                    </a:cubicBezTo>
                    <a:cubicBezTo>
                      <a:pt x="156761" y="439116"/>
                      <a:pt x="157649" y="439227"/>
                      <a:pt x="158518" y="439452"/>
                    </a:cubicBezTo>
                    <a:lnTo>
                      <a:pt x="221633" y="455734"/>
                    </a:lnTo>
                    <a:close/>
                    <a:moveTo>
                      <a:pt x="319836" y="610763"/>
                    </a:moveTo>
                    <a:lnTo>
                      <a:pt x="309190" y="626657"/>
                    </a:lnTo>
                    <a:cubicBezTo>
                      <a:pt x="307185" y="629650"/>
                      <a:pt x="303992" y="631354"/>
                      <a:pt x="300405" y="631354"/>
                    </a:cubicBezTo>
                    <a:cubicBezTo>
                      <a:pt x="300342" y="631354"/>
                      <a:pt x="300278" y="631352"/>
                      <a:pt x="300215" y="631352"/>
                    </a:cubicBezTo>
                    <a:cubicBezTo>
                      <a:pt x="296550" y="631291"/>
                      <a:pt x="293338" y="629471"/>
                      <a:pt x="291402" y="626359"/>
                    </a:cubicBezTo>
                    <a:lnTo>
                      <a:pt x="261234" y="577896"/>
                    </a:lnTo>
                    <a:lnTo>
                      <a:pt x="305010" y="539124"/>
                    </a:lnTo>
                    <a:lnTo>
                      <a:pt x="321289" y="602223"/>
                    </a:lnTo>
                    <a:cubicBezTo>
                      <a:pt x="322046" y="605146"/>
                      <a:pt x="321516" y="608258"/>
                      <a:pt x="319836" y="61076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484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箭头: 下弧形 7">
              <a:extLst>
                <a:ext uri="{FF2B5EF4-FFF2-40B4-BE49-F238E27FC236}">
                  <a16:creationId xmlns:a16="http://schemas.microsoft.com/office/drawing/2014/main" id="{347FBD84-2717-A385-7548-2A52ADE3D870}"/>
                </a:ext>
              </a:extLst>
            </p:cNvPr>
            <p:cNvSpPr>
              <a:spLocks/>
            </p:cNvSpPr>
            <p:nvPr/>
          </p:nvSpPr>
          <p:spPr>
            <a:xfrm flipV="1">
              <a:off x="8437721" y="3940285"/>
              <a:ext cx="197441" cy="175873"/>
            </a:xfrm>
            <a:custGeom>
              <a:avLst/>
              <a:gdLst>
                <a:gd name="connsiteX0" fmla="*/ 784743 w 902248"/>
                <a:gd name="connsiteY0" fmla="*/ 0 h 470022"/>
                <a:gd name="connsiteX1" fmla="*/ 890721 w 902248"/>
                <a:gd name="connsiteY1" fmla="*/ 117506 h 470022"/>
                <a:gd name="connsiteX2" fmla="*/ 831969 w 902248"/>
                <a:gd name="connsiteY2" fmla="*/ 117506 h 470022"/>
                <a:gd name="connsiteX3" fmla="*/ 421748 w 902248"/>
                <a:gd name="connsiteY3" fmla="*/ 463825 h 470022"/>
                <a:gd name="connsiteX4" fmla="*/ 714464 w 902248"/>
                <a:gd name="connsiteY4" fmla="*/ 117506 h 470022"/>
                <a:gd name="connsiteX5" fmla="*/ 655710 w 902248"/>
                <a:gd name="connsiteY5" fmla="*/ 117506 h 470022"/>
                <a:gd name="connsiteX6" fmla="*/ 784743 w 902248"/>
                <a:gd name="connsiteY6" fmla="*/ 0 h 470022"/>
                <a:gd name="connsiteX0" fmla="*/ 362995 w 902248"/>
                <a:gd name="connsiteY0" fmla="*/ 470022 h 470022"/>
                <a:gd name="connsiteX1" fmla="*/ 0 w 902248"/>
                <a:gd name="connsiteY1" fmla="*/ 0 h 470022"/>
                <a:gd name="connsiteX2" fmla="*/ 117506 w 902248"/>
                <a:gd name="connsiteY2" fmla="*/ 0 h 470022"/>
                <a:gd name="connsiteX3" fmla="*/ 480501 w 902248"/>
                <a:gd name="connsiteY3" fmla="*/ 470022 h 470022"/>
                <a:gd name="connsiteX4" fmla="*/ 362995 w 902248"/>
                <a:gd name="connsiteY4" fmla="*/ 470022 h 470022"/>
                <a:gd name="connsiteX0" fmla="*/ 421748 w 902248"/>
                <a:gd name="connsiteY0" fmla="*/ 463825 h 470022"/>
                <a:gd name="connsiteX1" fmla="*/ 714464 w 902248"/>
                <a:gd name="connsiteY1" fmla="*/ 117506 h 470022"/>
                <a:gd name="connsiteX2" fmla="*/ 655710 w 902248"/>
                <a:gd name="connsiteY2" fmla="*/ 117506 h 470022"/>
                <a:gd name="connsiteX3" fmla="*/ 784743 w 902248"/>
                <a:gd name="connsiteY3" fmla="*/ 0 h 470022"/>
                <a:gd name="connsiteX4" fmla="*/ 890721 w 902248"/>
                <a:gd name="connsiteY4" fmla="*/ 117506 h 470022"/>
                <a:gd name="connsiteX5" fmla="*/ 831969 w 902248"/>
                <a:gd name="connsiteY5" fmla="*/ 117506 h 470022"/>
                <a:gd name="connsiteX6" fmla="*/ 480501 w 902248"/>
                <a:gd name="connsiteY6" fmla="*/ 470022 h 470022"/>
                <a:gd name="connsiteX7" fmla="*/ 362995 w 902248"/>
                <a:gd name="connsiteY7" fmla="*/ 470022 h 470022"/>
                <a:gd name="connsiteX8" fmla="*/ 0 w 902248"/>
                <a:gd name="connsiteY8" fmla="*/ 0 h 470022"/>
                <a:gd name="connsiteX9" fmla="*/ 117506 w 902248"/>
                <a:gd name="connsiteY9" fmla="*/ 0 h 470022"/>
                <a:gd name="connsiteX10" fmla="*/ 480501 w 902248"/>
                <a:gd name="connsiteY10" fmla="*/ 470022 h 470022"/>
                <a:gd name="connsiteX0" fmla="*/ 784743 w 890721"/>
                <a:gd name="connsiteY0" fmla="*/ 0 h 470077"/>
                <a:gd name="connsiteX1" fmla="*/ 890721 w 890721"/>
                <a:gd name="connsiteY1" fmla="*/ 117506 h 470077"/>
                <a:gd name="connsiteX2" fmla="*/ 831969 w 890721"/>
                <a:gd name="connsiteY2" fmla="*/ 117506 h 470077"/>
                <a:gd name="connsiteX3" fmla="*/ 421748 w 890721"/>
                <a:gd name="connsiteY3" fmla="*/ 463825 h 470077"/>
                <a:gd name="connsiteX4" fmla="*/ 714464 w 890721"/>
                <a:gd name="connsiteY4" fmla="*/ 117506 h 470077"/>
                <a:gd name="connsiteX5" fmla="*/ 655710 w 890721"/>
                <a:gd name="connsiteY5" fmla="*/ 117506 h 470077"/>
                <a:gd name="connsiteX6" fmla="*/ 784743 w 890721"/>
                <a:gd name="connsiteY6" fmla="*/ 0 h 470077"/>
                <a:gd name="connsiteX0" fmla="*/ 362995 w 890721"/>
                <a:gd name="connsiteY0" fmla="*/ 470022 h 470077"/>
                <a:gd name="connsiteX1" fmla="*/ 0 w 890721"/>
                <a:gd name="connsiteY1" fmla="*/ 0 h 470077"/>
                <a:gd name="connsiteX2" fmla="*/ 117506 w 890721"/>
                <a:gd name="connsiteY2" fmla="*/ 0 h 470077"/>
                <a:gd name="connsiteX3" fmla="*/ 480501 w 890721"/>
                <a:gd name="connsiteY3" fmla="*/ 470022 h 470077"/>
                <a:gd name="connsiteX4" fmla="*/ 362995 w 890721"/>
                <a:gd name="connsiteY4" fmla="*/ 470022 h 470077"/>
                <a:gd name="connsiteX0" fmla="*/ 421748 w 890721"/>
                <a:gd name="connsiteY0" fmla="*/ 463825 h 470077"/>
                <a:gd name="connsiteX1" fmla="*/ 714464 w 890721"/>
                <a:gd name="connsiteY1" fmla="*/ 117506 h 470077"/>
                <a:gd name="connsiteX2" fmla="*/ 655710 w 890721"/>
                <a:gd name="connsiteY2" fmla="*/ 117506 h 470077"/>
                <a:gd name="connsiteX3" fmla="*/ 784743 w 890721"/>
                <a:gd name="connsiteY3" fmla="*/ 0 h 470077"/>
                <a:gd name="connsiteX4" fmla="*/ 890721 w 890721"/>
                <a:gd name="connsiteY4" fmla="*/ 117506 h 470077"/>
                <a:gd name="connsiteX5" fmla="*/ 831969 w 890721"/>
                <a:gd name="connsiteY5" fmla="*/ 117506 h 470077"/>
                <a:gd name="connsiteX6" fmla="*/ 480501 w 890721"/>
                <a:gd name="connsiteY6" fmla="*/ 470022 h 470077"/>
                <a:gd name="connsiteX7" fmla="*/ 362995 w 890721"/>
                <a:gd name="connsiteY7" fmla="*/ 470022 h 470077"/>
                <a:gd name="connsiteX8" fmla="*/ 117506 w 890721"/>
                <a:gd name="connsiteY8" fmla="*/ 0 h 470077"/>
                <a:gd name="connsiteX9" fmla="*/ 480501 w 890721"/>
                <a:gd name="connsiteY9" fmla="*/ 470022 h 470077"/>
                <a:gd name="connsiteX0" fmla="*/ 784743 w 890721"/>
                <a:gd name="connsiteY0" fmla="*/ 0 h 470077"/>
                <a:gd name="connsiteX1" fmla="*/ 890721 w 890721"/>
                <a:gd name="connsiteY1" fmla="*/ 117506 h 470077"/>
                <a:gd name="connsiteX2" fmla="*/ 831969 w 890721"/>
                <a:gd name="connsiteY2" fmla="*/ 117506 h 470077"/>
                <a:gd name="connsiteX3" fmla="*/ 421748 w 890721"/>
                <a:gd name="connsiteY3" fmla="*/ 463825 h 470077"/>
                <a:gd name="connsiteX4" fmla="*/ 714464 w 890721"/>
                <a:gd name="connsiteY4" fmla="*/ 117506 h 470077"/>
                <a:gd name="connsiteX5" fmla="*/ 655710 w 890721"/>
                <a:gd name="connsiteY5" fmla="*/ 117506 h 470077"/>
                <a:gd name="connsiteX6" fmla="*/ 784743 w 890721"/>
                <a:gd name="connsiteY6" fmla="*/ 0 h 470077"/>
                <a:gd name="connsiteX0" fmla="*/ 362995 w 890721"/>
                <a:gd name="connsiteY0" fmla="*/ 470022 h 470077"/>
                <a:gd name="connsiteX1" fmla="*/ 0 w 890721"/>
                <a:gd name="connsiteY1" fmla="*/ 0 h 470077"/>
                <a:gd name="connsiteX2" fmla="*/ 117506 w 890721"/>
                <a:gd name="connsiteY2" fmla="*/ 0 h 470077"/>
                <a:gd name="connsiteX3" fmla="*/ 480501 w 890721"/>
                <a:gd name="connsiteY3" fmla="*/ 470022 h 470077"/>
                <a:gd name="connsiteX4" fmla="*/ 362995 w 890721"/>
                <a:gd name="connsiteY4" fmla="*/ 470022 h 470077"/>
                <a:gd name="connsiteX0" fmla="*/ 421748 w 890721"/>
                <a:gd name="connsiteY0" fmla="*/ 463825 h 470077"/>
                <a:gd name="connsiteX1" fmla="*/ 714464 w 890721"/>
                <a:gd name="connsiteY1" fmla="*/ 117506 h 470077"/>
                <a:gd name="connsiteX2" fmla="*/ 655710 w 890721"/>
                <a:gd name="connsiteY2" fmla="*/ 117506 h 470077"/>
                <a:gd name="connsiteX3" fmla="*/ 784743 w 890721"/>
                <a:gd name="connsiteY3" fmla="*/ 0 h 470077"/>
                <a:gd name="connsiteX4" fmla="*/ 890721 w 890721"/>
                <a:gd name="connsiteY4" fmla="*/ 117506 h 470077"/>
                <a:gd name="connsiteX5" fmla="*/ 831969 w 890721"/>
                <a:gd name="connsiteY5" fmla="*/ 117506 h 470077"/>
                <a:gd name="connsiteX6" fmla="*/ 480501 w 890721"/>
                <a:gd name="connsiteY6" fmla="*/ 470022 h 470077"/>
                <a:gd name="connsiteX7" fmla="*/ 362995 w 890721"/>
                <a:gd name="connsiteY7" fmla="*/ 470022 h 470077"/>
                <a:gd name="connsiteX8" fmla="*/ 480501 w 890721"/>
                <a:gd name="connsiteY8" fmla="*/ 470022 h 470077"/>
                <a:gd name="connsiteX0" fmla="*/ 668553 w 774531"/>
                <a:gd name="connsiteY0" fmla="*/ 0 h 470077"/>
                <a:gd name="connsiteX1" fmla="*/ 774531 w 774531"/>
                <a:gd name="connsiteY1" fmla="*/ 117506 h 470077"/>
                <a:gd name="connsiteX2" fmla="*/ 715779 w 774531"/>
                <a:gd name="connsiteY2" fmla="*/ 117506 h 470077"/>
                <a:gd name="connsiteX3" fmla="*/ 305558 w 774531"/>
                <a:gd name="connsiteY3" fmla="*/ 463825 h 470077"/>
                <a:gd name="connsiteX4" fmla="*/ 598274 w 774531"/>
                <a:gd name="connsiteY4" fmla="*/ 117506 h 470077"/>
                <a:gd name="connsiteX5" fmla="*/ 539520 w 774531"/>
                <a:gd name="connsiteY5" fmla="*/ 117506 h 470077"/>
                <a:gd name="connsiteX6" fmla="*/ 668553 w 774531"/>
                <a:gd name="connsiteY6" fmla="*/ 0 h 470077"/>
                <a:gd name="connsiteX0" fmla="*/ 246805 w 774531"/>
                <a:gd name="connsiteY0" fmla="*/ 470022 h 470077"/>
                <a:gd name="connsiteX1" fmla="*/ 1316 w 774531"/>
                <a:gd name="connsiteY1" fmla="*/ 0 h 470077"/>
                <a:gd name="connsiteX2" fmla="*/ 364311 w 774531"/>
                <a:gd name="connsiteY2" fmla="*/ 470022 h 470077"/>
                <a:gd name="connsiteX3" fmla="*/ 246805 w 774531"/>
                <a:gd name="connsiteY3" fmla="*/ 470022 h 470077"/>
                <a:gd name="connsiteX0" fmla="*/ 305558 w 774531"/>
                <a:gd name="connsiteY0" fmla="*/ 463825 h 470077"/>
                <a:gd name="connsiteX1" fmla="*/ 598274 w 774531"/>
                <a:gd name="connsiteY1" fmla="*/ 117506 h 470077"/>
                <a:gd name="connsiteX2" fmla="*/ 539520 w 774531"/>
                <a:gd name="connsiteY2" fmla="*/ 117506 h 470077"/>
                <a:gd name="connsiteX3" fmla="*/ 668553 w 774531"/>
                <a:gd name="connsiteY3" fmla="*/ 0 h 470077"/>
                <a:gd name="connsiteX4" fmla="*/ 774531 w 774531"/>
                <a:gd name="connsiteY4" fmla="*/ 117506 h 470077"/>
                <a:gd name="connsiteX5" fmla="*/ 715779 w 774531"/>
                <a:gd name="connsiteY5" fmla="*/ 117506 h 470077"/>
                <a:gd name="connsiteX6" fmla="*/ 364311 w 774531"/>
                <a:gd name="connsiteY6" fmla="*/ 470022 h 470077"/>
                <a:gd name="connsiteX7" fmla="*/ 246805 w 774531"/>
                <a:gd name="connsiteY7" fmla="*/ 470022 h 470077"/>
                <a:gd name="connsiteX8" fmla="*/ 364311 w 774531"/>
                <a:gd name="connsiteY8" fmla="*/ 470022 h 470077"/>
                <a:gd name="connsiteX0" fmla="*/ 421748 w 527726"/>
                <a:gd name="connsiteY0" fmla="*/ 0 h 470077"/>
                <a:gd name="connsiteX1" fmla="*/ 527726 w 527726"/>
                <a:gd name="connsiteY1" fmla="*/ 117506 h 470077"/>
                <a:gd name="connsiteX2" fmla="*/ 468974 w 527726"/>
                <a:gd name="connsiteY2" fmla="*/ 117506 h 470077"/>
                <a:gd name="connsiteX3" fmla="*/ 58753 w 527726"/>
                <a:gd name="connsiteY3" fmla="*/ 463825 h 470077"/>
                <a:gd name="connsiteX4" fmla="*/ 351469 w 527726"/>
                <a:gd name="connsiteY4" fmla="*/ 117506 h 470077"/>
                <a:gd name="connsiteX5" fmla="*/ 292715 w 527726"/>
                <a:gd name="connsiteY5" fmla="*/ 117506 h 470077"/>
                <a:gd name="connsiteX6" fmla="*/ 421748 w 527726"/>
                <a:gd name="connsiteY6" fmla="*/ 0 h 470077"/>
                <a:gd name="connsiteX0" fmla="*/ 0 w 527726"/>
                <a:gd name="connsiteY0" fmla="*/ 470022 h 470077"/>
                <a:gd name="connsiteX1" fmla="*/ 117506 w 527726"/>
                <a:gd name="connsiteY1" fmla="*/ 470022 h 470077"/>
                <a:gd name="connsiteX2" fmla="*/ 0 w 527726"/>
                <a:gd name="connsiteY2" fmla="*/ 470022 h 470077"/>
                <a:gd name="connsiteX0" fmla="*/ 58753 w 527726"/>
                <a:gd name="connsiteY0" fmla="*/ 463825 h 470077"/>
                <a:gd name="connsiteX1" fmla="*/ 351469 w 527726"/>
                <a:gd name="connsiteY1" fmla="*/ 117506 h 470077"/>
                <a:gd name="connsiteX2" fmla="*/ 292715 w 527726"/>
                <a:gd name="connsiteY2" fmla="*/ 117506 h 470077"/>
                <a:gd name="connsiteX3" fmla="*/ 421748 w 527726"/>
                <a:gd name="connsiteY3" fmla="*/ 0 h 470077"/>
                <a:gd name="connsiteX4" fmla="*/ 527726 w 527726"/>
                <a:gd name="connsiteY4" fmla="*/ 117506 h 470077"/>
                <a:gd name="connsiteX5" fmla="*/ 468974 w 527726"/>
                <a:gd name="connsiteY5" fmla="*/ 117506 h 470077"/>
                <a:gd name="connsiteX6" fmla="*/ 117506 w 527726"/>
                <a:gd name="connsiteY6" fmla="*/ 470022 h 470077"/>
                <a:gd name="connsiteX7" fmla="*/ 0 w 527726"/>
                <a:gd name="connsiteY7" fmla="*/ 470022 h 470077"/>
                <a:gd name="connsiteX8" fmla="*/ 117506 w 527726"/>
                <a:gd name="connsiteY8" fmla="*/ 470022 h 470077"/>
                <a:gd name="connsiteX0" fmla="*/ 421748 w 527726"/>
                <a:gd name="connsiteY0" fmla="*/ 0 h 470077"/>
                <a:gd name="connsiteX1" fmla="*/ 527726 w 527726"/>
                <a:gd name="connsiteY1" fmla="*/ 117506 h 470077"/>
                <a:gd name="connsiteX2" fmla="*/ 468974 w 527726"/>
                <a:gd name="connsiteY2" fmla="*/ 117506 h 470077"/>
                <a:gd name="connsiteX3" fmla="*/ 58753 w 527726"/>
                <a:gd name="connsiteY3" fmla="*/ 463825 h 470077"/>
                <a:gd name="connsiteX4" fmla="*/ 351469 w 527726"/>
                <a:gd name="connsiteY4" fmla="*/ 117506 h 470077"/>
                <a:gd name="connsiteX5" fmla="*/ 292715 w 527726"/>
                <a:gd name="connsiteY5" fmla="*/ 117506 h 470077"/>
                <a:gd name="connsiteX6" fmla="*/ 421748 w 527726"/>
                <a:gd name="connsiteY6" fmla="*/ 0 h 470077"/>
                <a:gd name="connsiteX0" fmla="*/ 0 w 527726"/>
                <a:gd name="connsiteY0" fmla="*/ 470022 h 470077"/>
                <a:gd name="connsiteX1" fmla="*/ 117506 w 527726"/>
                <a:gd name="connsiteY1" fmla="*/ 470022 h 470077"/>
                <a:gd name="connsiteX2" fmla="*/ 0 w 527726"/>
                <a:gd name="connsiteY2" fmla="*/ 470022 h 470077"/>
                <a:gd name="connsiteX0" fmla="*/ 58753 w 527726"/>
                <a:gd name="connsiteY0" fmla="*/ 463825 h 470077"/>
                <a:gd name="connsiteX1" fmla="*/ 351469 w 527726"/>
                <a:gd name="connsiteY1" fmla="*/ 117506 h 470077"/>
                <a:gd name="connsiteX2" fmla="*/ 292715 w 527726"/>
                <a:gd name="connsiteY2" fmla="*/ 117506 h 470077"/>
                <a:gd name="connsiteX3" fmla="*/ 421748 w 527726"/>
                <a:gd name="connsiteY3" fmla="*/ 0 h 470077"/>
                <a:gd name="connsiteX4" fmla="*/ 527726 w 527726"/>
                <a:gd name="connsiteY4" fmla="*/ 117506 h 470077"/>
                <a:gd name="connsiteX5" fmla="*/ 468974 w 527726"/>
                <a:gd name="connsiteY5" fmla="*/ 117506 h 470077"/>
                <a:gd name="connsiteX6" fmla="*/ 117506 w 527726"/>
                <a:gd name="connsiteY6" fmla="*/ 470022 h 470077"/>
                <a:gd name="connsiteX7" fmla="*/ 117506 w 527726"/>
                <a:gd name="connsiteY7" fmla="*/ 470022 h 47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726" h="470077" stroke="0" extrusionOk="0">
                  <a:moveTo>
                    <a:pt x="421748" y="0"/>
                  </a:moveTo>
                  <a:lnTo>
                    <a:pt x="527726" y="117506"/>
                  </a:lnTo>
                  <a:lnTo>
                    <a:pt x="468974" y="117506"/>
                  </a:lnTo>
                  <a:cubicBezTo>
                    <a:pt x="422019" y="352980"/>
                    <a:pt x="244095" y="503188"/>
                    <a:pt x="58753" y="463825"/>
                  </a:cubicBezTo>
                  <a:cubicBezTo>
                    <a:pt x="200699" y="433679"/>
                    <a:pt x="315508" y="297846"/>
                    <a:pt x="351469" y="117506"/>
                  </a:cubicBezTo>
                  <a:lnTo>
                    <a:pt x="292715" y="117506"/>
                  </a:lnTo>
                  <a:lnTo>
                    <a:pt x="421748" y="0"/>
                  </a:lnTo>
                  <a:close/>
                </a:path>
                <a:path w="527726" h="470077" fill="darkenLess" stroke="0" extrusionOk="0">
                  <a:moveTo>
                    <a:pt x="0" y="470022"/>
                  </a:moveTo>
                  <a:lnTo>
                    <a:pt x="117506" y="470022"/>
                  </a:lnTo>
                  <a:lnTo>
                    <a:pt x="0" y="470022"/>
                  </a:lnTo>
                  <a:close/>
                </a:path>
                <a:path w="527726" h="470077" fill="none" extrusionOk="0">
                  <a:moveTo>
                    <a:pt x="58753" y="463825"/>
                  </a:moveTo>
                  <a:cubicBezTo>
                    <a:pt x="200699" y="433679"/>
                    <a:pt x="315508" y="297846"/>
                    <a:pt x="351469" y="117506"/>
                  </a:cubicBezTo>
                  <a:lnTo>
                    <a:pt x="292715" y="117506"/>
                  </a:lnTo>
                  <a:lnTo>
                    <a:pt x="421748" y="0"/>
                  </a:lnTo>
                  <a:lnTo>
                    <a:pt x="527726" y="117506"/>
                  </a:lnTo>
                  <a:lnTo>
                    <a:pt x="468974" y="117506"/>
                  </a:lnTo>
                  <a:cubicBezTo>
                    <a:pt x="427593" y="325029"/>
                    <a:pt x="283031" y="470022"/>
                    <a:pt x="117506" y="470022"/>
                  </a:cubicBezTo>
                  <a:lnTo>
                    <a:pt x="117506" y="470022"/>
                  </a:ln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0000"/>
                    <a:lumOff val="30000"/>
                    <a:alpha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custData r:id="rId1"/>
    </p:custDataLst>
    <p:extLst>
      <p:ext uri="{BB962C8B-B14F-4D97-AF65-F5344CB8AC3E}">
        <p14:creationId xmlns:p14="http://schemas.microsoft.com/office/powerpoint/2010/main" val="306654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2+">
            <a:extLst>
              <a:ext uri="{FF2B5EF4-FFF2-40B4-BE49-F238E27FC236}">
                <a16:creationId xmlns:a16="http://schemas.microsoft.com/office/drawing/2014/main" id="{C700C061-A335-256E-1F59-31D12E8459A7}"/>
              </a:ext>
            </a:extLst>
          </p:cNvPr>
          <p:cNvSpPr/>
          <p:nvPr/>
        </p:nvSpPr>
        <p:spPr>
          <a:xfrm>
            <a:off x="0" y="6362700"/>
            <a:ext cx="12204000" cy="4191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FADFE24-0643-41FD-8E38-BC7758574455}"/>
              </a:ext>
            </a:extLst>
          </p:cNvPr>
          <p:cNvSpPr/>
          <p:nvPr/>
        </p:nvSpPr>
        <p:spPr>
          <a:xfrm>
            <a:off x="0" y="6337300"/>
            <a:ext cx="12204000" cy="5207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研究结论与参考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Research Conclusion And Reference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5725364-756E-088C-550E-E5E62613024D}"/>
              </a:ext>
            </a:extLst>
          </p:cNvPr>
          <p:cNvGrpSpPr/>
          <p:nvPr/>
        </p:nvGrpSpPr>
        <p:grpSpPr>
          <a:xfrm>
            <a:off x="469898" y="6438900"/>
            <a:ext cx="11242676" cy="403180"/>
            <a:chOff x="469898" y="6438900"/>
            <a:chExt cx="11242676" cy="40318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360C5F7-671D-B3F9-7D90-6B22EB6453E2}"/>
                </a:ext>
              </a:extLst>
            </p:cNvPr>
            <p:cNvSpPr txBox="1"/>
            <p:nvPr/>
          </p:nvSpPr>
          <p:spPr>
            <a:xfrm>
              <a:off x="469898" y="6596964"/>
              <a:ext cx="615553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为校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68B4447-E64E-091D-27D2-3ECE1B7112DC}"/>
                </a:ext>
              </a:extLst>
            </p:cNvPr>
            <p:cNvSpPr txBox="1"/>
            <p:nvPr/>
          </p:nvSpPr>
          <p:spPr>
            <a:xfrm>
              <a:off x="11097020" y="6596964"/>
              <a:ext cx="615554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报国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36B0D69-7601-48BE-67FE-2D7874ED4CCF}"/>
                </a:ext>
              </a:extLst>
            </p:cNvPr>
            <p:cNvSpPr txBox="1"/>
            <p:nvPr/>
          </p:nvSpPr>
          <p:spPr>
            <a:xfrm>
              <a:off x="479426" y="6454282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人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1B1BF0D-7C2C-CB0C-2018-D6761FA7C11D}"/>
                </a:ext>
              </a:extLst>
            </p:cNvPr>
            <p:cNvSpPr txBox="1"/>
            <p:nvPr/>
          </p:nvSpPr>
          <p:spPr>
            <a:xfrm>
              <a:off x="11120496" y="6438900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业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1E9315A-0B57-5038-0E11-5628BFE58A33}"/>
              </a:ext>
            </a:extLst>
          </p:cNvPr>
          <p:cNvGrpSpPr/>
          <p:nvPr/>
        </p:nvGrpSpPr>
        <p:grpSpPr>
          <a:xfrm>
            <a:off x="4692915" y="1573150"/>
            <a:ext cx="996086" cy="4330577"/>
            <a:chOff x="4692915" y="1573150"/>
            <a:chExt cx="996086" cy="4330577"/>
          </a:xfrm>
        </p:grpSpPr>
        <p:sp>
          <p:nvSpPr>
            <p:cNvPr id="7" name="www.pptcool.com1">
              <a:extLst>
                <a:ext uri="{FF2B5EF4-FFF2-40B4-BE49-F238E27FC236}">
                  <a16:creationId xmlns:a16="http://schemas.microsoft.com/office/drawing/2014/main" id="{3C44B605-517E-1DE3-3EA0-5C64A968DF45}"/>
                </a:ext>
              </a:extLst>
            </p:cNvPr>
            <p:cNvSpPr>
              <a:spLocks/>
            </p:cNvSpPr>
            <p:nvPr/>
          </p:nvSpPr>
          <p:spPr bwMode="gray">
            <a:xfrm flipH="1">
              <a:off x="4692915" y="1573150"/>
              <a:ext cx="996086" cy="433057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72941"/>
                    <a:invGamma/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72941"/>
                    <a:invGamma/>
                    <a:alpha val="50000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www.pptcool.com5">
              <a:extLst>
                <a:ext uri="{FF2B5EF4-FFF2-40B4-BE49-F238E27FC236}">
                  <a16:creationId xmlns:a16="http://schemas.microsoft.com/office/drawing/2014/main" id="{A5316DAC-074A-0370-2CD9-C74E628DA5F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H="1">
              <a:off x="4697134" y="2390371"/>
              <a:ext cx="989333" cy="3511669"/>
            </a:xfrm>
            <a:prstGeom prst="can">
              <a:avLst>
                <a:gd name="adj" fmla="val 30417"/>
              </a:avLst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www.pptcool.com13">
              <a:extLst>
                <a:ext uri="{FF2B5EF4-FFF2-40B4-BE49-F238E27FC236}">
                  <a16:creationId xmlns:a16="http://schemas.microsoft.com/office/drawing/2014/main" id="{5DBEE4F9-5B4E-FD21-6D68-03F36D489F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4786617" y="3961540"/>
              <a:ext cx="81037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E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85%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C6F0339-4643-F88D-6B7B-0409470EE5E4}"/>
              </a:ext>
            </a:extLst>
          </p:cNvPr>
          <p:cNvGrpSpPr/>
          <p:nvPr/>
        </p:nvGrpSpPr>
        <p:grpSpPr>
          <a:xfrm>
            <a:off x="3290155" y="1573150"/>
            <a:ext cx="996086" cy="4330577"/>
            <a:chOff x="3290155" y="1573150"/>
            <a:chExt cx="996086" cy="4330577"/>
          </a:xfrm>
        </p:grpSpPr>
        <p:sp>
          <p:nvSpPr>
            <p:cNvPr id="8" name="www.pptcool.com2">
              <a:extLst>
                <a:ext uri="{FF2B5EF4-FFF2-40B4-BE49-F238E27FC236}">
                  <a16:creationId xmlns:a16="http://schemas.microsoft.com/office/drawing/2014/main" id="{53939301-1FD8-3128-6494-CA94999802DE}"/>
                </a:ext>
              </a:extLst>
            </p:cNvPr>
            <p:cNvSpPr>
              <a:spLocks/>
            </p:cNvSpPr>
            <p:nvPr/>
          </p:nvSpPr>
          <p:spPr bwMode="gray">
            <a:xfrm flipH="1">
              <a:off x="3290155" y="1573150"/>
              <a:ext cx="996086" cy="433057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72941"/>
                    <a:invGamma/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72941"/>
                    <a:invGamma/>
                    <a:alpha val="50000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www.pptcool.com6">
              <a:extLst>
                <a:ext uri="{FF2B5EF4-FFF2-40B4-BE49-F238E27FC236}">
                  <a16:creationId xmlns:a16="http://schemas.microsoft.com/office/drawing/2014/main" id="{FB7A45B5-B85F-CBD4-D951-0C7E94877A69}"/>
                </a:ext>
              </a:extLst>
            </p:cNvPr>
            <p:cNvSpPr>
              <a:spLocks noChangeArrowheads="1"/>
            </p:cNvSpPr>
            <p:nvPr/>
          </p:nvSpPr>
          <p:spPr bwMode="gray">
            <a:xfrm flipH="1">
              <a:off x="3294370" y="3340101"/>
              <a:ext cx="989333" cy="2563626"/>
            </a:xfrm>
            <a:prstGeom prst="can">
              <a:avLst>
                <a:gd name="adj" fmla="val 2694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www.pptcool.com14">
              <a:extLst>
                <a:ext uri="{FF2B5EF4-FFF2-40B4-BE49-F238E27FC236}">
                  <a16:creationId xmlns:a16="http://schemas.microsoft.com/office/drawing/2014/main" id="{616984ED-E5ED-585B-8C37-131EE9296A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383855" y="4525227"/>
              <a:ext cx="81037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E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58%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9B721BD-7C90-9FEC-AF9E-316C462D4B66}"/>
              </a:ext>
            </a:extLst>
          </p:cNvPr>
          <p:cNvGrpSpPr/>
          <p:nvPr/>
        </p:nvGrpSpPr>
        <p:grpSpPr>
          <a:xfrm>
            <a:off x="1889080" y="1573150"/>
            <a:ext cx="996086" cy="4330577"/>
            <a:chOff x="1889080" y="1573150"/>
            <a:chExt cx="996086" cy="4330577"/>
          </a:xfrm>
        </p:grpSpPr>
        <p:sp>
          <p:nvSpPr>
            <p:cNvPr id="10" name="www.pptcool.com3">
              <a:extLst>
                <a:ext uri="{FF2B5EF4-FFF2-40B4-BE49-F238E27FC236}">
                  <a16:creationId xmlns:a16="http://schemas.microsoft.com/office/drawing/2014/main" id="{F6136870-98E4-DA8A-B218-35B3CC6CB665}"/>
                </a:ext>
              </a:extLst>
            </p:cNvPr>
            <p:cNvSpPr>
              <a:spLocks/>
            </p:cNvSpPr>
            <p:nvPr/>
          </p:nvSpPr>
          <p:spPr bwMode="gray">
            <a:xfrm flipH="1">
              <a:off x="1889080" y="1573150"/>
              <a:ext cx="996086" cy="433057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72941"/>
                    <a:invGamma/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72941"/>
                    <a:invGamma/>
                    <a:alpha val="50000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www.pptcool.com7">
              <a:extLst>
                <a:ext uri="{FF2B5EF4-FFF2-40B4-BE49-F238E27FC236}">
                  <a16:creationId xmlns:a16="http://schemas.microsoft.com/office/drawing/2014/main" id="{E841F49E-F6A6-57AD-DC32-0C6CC7163534}"/>
                </a:ext>
              </a:extLst>
            </p:cNvPr>
            <p:cNvSpPr>
              <a:spLocks noChangeArrowheads="1"/>
            </p:cNvSpPr>
            <p:nvPr/>
          </p:nvSpPr>
          <p:spPr bwMode="gray">
            <a:xfrm flipH="1">
              <a:off x="1892451" y="4740263"/>
              <a:ext cx="989333" cy="1163464"/>
            </a:xfrm>
            <a:prstGeom prst="can">
              <a:avLst>
                <a:gd name="adj" fmla="val 3002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www.pptcool.com15">
              <a:extLst>
                <a:ext uri="{FF2B5EF4-FFF2-40B4-BE49-F238E27FC236}">
                  <a16:creationId xmlns:a16="http://schemas.microsoft.com/office/drawing/2014/main" id="{A4D3132D-C357-FF03-9E6C-84104F5ACB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981935" y="5261268"/>
              <a:ext cx="81037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E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12%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02BA35F-2F65-CF2A-2848-05E93003E4C4}"/>
              </a:ext>
            </a:extLst>
          </p:cNvPr>
          <p:cNvGrpSpPr/>
          <p:nvPr/>
        </p:nvGrpSpPr>
        <p:grpSpPr>
          <a:xfrm>
            <a:off x="488005" y="1573150"/>
            <a:ext cx="996086" cy="4330577"/>
            <a:chOff x="488005" y="1573150"/>
            <a:chExt cx="996086" cy="4330577"/>
          </a:xfrm>
        </p:grpSpPr>
        <p:sp>
          <p:nvSpPr>
            <p:cNvPr id="11" name="www.pptcool.com4">
              <a:extLst>
                <a:ext uri="{FF2B5EF4-FFF2-40B4-BE49-F238E27FC236}">
                  <a16:creationId xmlns:a16="http://schemas.microsoft.com/office/drawing/2014/main" id="{E33C2408-4C59-8991-F97A-F9C23FDC28C3}"/>
                </a:ext>
              </a:extLst>
            </p:cNvPr>
            <p:cNvSpPr>
              <a:spLocks/>
            </p:cNvSpPr>
            <p:nvPr/>
          </p:nvSpPr>
          <p:spPr bwMode="gray">
            <a:xfrm flipH="1">
              <a:off x="488005" y="1573150"/>
              <a:ext cx="996086" cy="433057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72941"/>
                    <a:invGamma/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FFFFFF">
                    <a:gamma/>
                    <a:shade val="72941"/>
                    <a:invGamma/>
                    <a:alpha val="50000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www.pptcool.com8">
              <a:extLst>
                <a:ext uri="{FF2B5EF4-FFF2-40B4-BE49-F238E27FC236}">
                  <a16:creationId xmlns:a16="http://schemas.microsoft.com/office/drawing/2014/main" id="{635C139C-4459-F996-2099-939D32C3AF8D}"/>
                </a:ext>
              </a:extLst>
            </p:cNvPr>
            <p:cNvSpPr>
              <a:spLocks noChangeArrowheads="1"/>
            </p:cNvSpPr>
            <p:nvPr/>
          </p:nvSpPr>
          <p:spPr bwMode="invGray">
            <a:xfrm flipH="1">
              <a:off x="492226" y="3160235"/>
              <a:ext cx="987644" cy="2729985"/>
            </a:xfrm>
            <a:prstGeom prst="can">
              <a:avLst>
                <a:gd name="adj" fmla="val 26994"/>
              </a:avLst>
            </a:prstGeom>
            <a:solidFill>
              <a:schemeClr val="accent1">
                <a:lumMod val="75000"/>
              </a:schemeClr>
            </a:solidFill>
            <a:ln w="9525">
              <a:solidFill>
                <a:srgbClr val="F8F8F8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www.pptcool.com16">
              <a:extLst>
                <a:ext uri="{FF2B5EF4-FFF2-40B4-BE49-F238E27FC236}">
                  <a16:creationId xmlns:a16="http://schemas.microsoft.com/office/drawing/2014/main" id="{4AA58F87-0589-FA19-267B-26165324C5A5}"/>
                </a:ext>
              </a:extLst>
            </p:cNvPr>
            <p:cNvSpPr txBox="1">
              <a:spLocks noChangeArrowheads="1"/>
            </p:cNvSpPr>
            <p:nvPr/>
          </p:nvSpPr>
          <p:spPr bwMode="white">
            <a:xfrm flipH="1">
              <a:off x="580860" y="4340561"/>
              <a:ext cx="81037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E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65%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8D18B12-42BC-6FDB-5694-ED55E3E42F29}"/>
              </a:ext>
            </a:extLst>
          </p:cNvPr>
          <p:cNvGrpSpPr/>
          <p:nvPr/>
        </p:nvGrpSpPr>
        <p:grpSpPr>
          <a:xfrm>
            <a:off x="6466830" y="1573150"/>
            <a:ext cx="5229870" cy="840183"/>
            <a:chOff x="6466830" y="1567108"/>
            <a:chExt cx="5229870" cy="840183"/>
          </a:xfrm>
        </p:grpSpPr>
        <p:sp>
          <p:nvSpPr>
            <p:cNvPr id="17" name="www.pptcool.com9">
              <a:extLst>
                <a:ext uri="{FF2B5EF4-FFF2-40B4-BE49-F238E27FC236}">
                  <a16:creationId xmlns:a16="http://schemas.microsoft.com/office/drawing/2014/main" id="{D71023BE-3925-EEA0-7EF2-75ED295BCAF1}"/>
                </a:ext>
              </a:extLst>
            </p:cNvPr>
            <p:cNvSpPr/>
            <p:nvPr/>
          </p:nvSpPr>
          <p:spPr>
            <a:xfrm>
              <a:off x="6466830" y="1590069"/>
              <a:ext cx="794260" cy="7942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EDB3C931-62B8-7389-A519-6C7F98A9138C}"/>
                </a:ext>
              </a:extLst>
            </p:cNvPr>
            <p:cNvGrpSpPr/>
            <p:nvPr/>
          </p:nvGrpSpPr>
          <p:grpSpPr>
            <a:xfrm>
              <a:off x="7465661" y="1567108"/>
              <a:ext cx="4231039" cy="840183"/>
              <a:chOff x="7465661" y="1596205"/>
              <a:chExt cx="4231039" cy="840183"/>
            </a:xfrm>
          </p:grpSpPr>
          <p:sp>
            <p:nvSpPr>
              <p:cNvPr id="39" name="www.pptcool.com25">
                <a:extLst>
                  <a:ext uri="{FF2B5EF4-FFF2-40B4-BE49-F238E27FC236}">
                    <a16:creationId xmlns:a16="http://schemas.microsoft.com/office/drawing/2014/main" id="{6B03C2DF-BEA3-C182-0F4C-B99B700A091A}"/>
                  </a:ext>
                </a:extLst>
              </p:cNvPr>
              <p:cNvSpPr/>
              <p:nvPr/>
            </p:nvSpPr>
            <p:spPr>
              <a:xfrm>
                <a:off x="7465661" y="1596205"/>
                <a:ext cx="179536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遗传多样性提升</a:t>
                </a:r>
                <a:endParaRPr lang="en-US" altLang="zh-CN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www.pptcool.com26">
                <a:extLst>
                  <a:ext uri="{FF2B5EF4-FFF2-40B4-BE49-F238E27FC236}">
                    <a16:creationId xmlns:a16="http://schemas.microsoft.com/office/drawing/2014/main" id="{D07083E4-FC3A-AD0E-5EA4-4C9D88E42745}"/>
                  </a:ext>
                </a:extLst>
              </p:cNvPr>
              <p:cNvSpPr/>
              <p:nvPr/>
            </p:nvSpPr>
            <p:spPr>
              <a:xfrm>
                <a:off x="7465661" y="1894188"/>
                <a:ext cx="4231039" cy="54220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研究发现，实施保护措施后，目标物种的遗传多样性指数从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0.5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提升至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0.65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，显示遗传变异的增加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5A5D430-C30A-D4B6-1291-1F2139AE8258}"/>
              </a:ext>
            </a:extLst>
          </p:cNvPr>
          <p:cNvGrpSpPr/>
          <p:nvPr/>
        </p:nvGrpSpPr>
        <p:grpSpPr>
          <a:xfrm>
            <a:off x="6466830" y="2661210"/>
            <a:ext cx="5229870" cy="915588"/>
            <a:chOff x="6466830" y="2658644"/>
            <a:chExt cx="5229870" cy="915588"/>
          </a:xfrm>
        </p:grpSpPr>
        <p:sp>
          <p:nvSpPr>
            <p:cNvPr id="18" name="www.pptcool.com10">
              <a:extLst>
                <a:ext uri="{FF2B5EF4-FFF2-40B4-BE49-F238E27FC236}">
                  <a16:creationId xmlns:a16="http://schemas.microsoft.com/office/drawing/2014/main" id="{3079EF6F-A04D-06DD-BE66-4399798101F2}"/>
                </a:ext>
              </a:extLst>
            </p:cNvPr>
            <p:cNvSpPr/>
            <p:nvPr/>
          </p:nvSpPr>
          <p:spPr>
            <a:xfrm>
              <a:off x="6466830" y="2719308"/>
              <a:ext cx="794260" cy="7942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177DB045-ACF2-18D2-A445-2EDEB4CD895F}"/>
                </a:ext>
              </a:extLst>
            </p:cNvPr>
            <p:cNvGrpSpPr/>
            <p:nvPr/>
          </p:nvGrpSpPr>
          <p:grpSpPr>
            <a:xfrm>
              <a:off x="7465661" y="2658644"/>
              <a:ext cx="4231039" cy="915588"/>
              <a:chOff x="7465661" y="2725444"/>
              <a:chExt cx="4231039" cy="915588"/>
            </a:xfrm>
          </p:grpSpPr>
          <p:sp>
            <p:nvSpPr>
              <p:cNvPr id="41" name="www.pptcool.com27">
                <a:extLst>
                  <a:ext uri="{FF2B5EF4-FFF2-40B4-BE49-F238E27FC236}">
                    <a16:creationId xmlns:a16="http://schemas.microsoft.com/office/drawing/2014/main" id="{6740C057-FEFC-3677-C631-1E2CD9C53369}"/>
                  </a:ext>
                </a:extLst>
              </p:cNvPr>
              <p:cNvSpPr/>
              <p:nvPr/>
            </p:nvSpPr>
            <p:spPr>
              <a:xfrm>
                <a:off x="7465661" y="2725444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种群数量恢复</a:t>
                </a:r>
                <a:endParaRPr lang="en-US" altLang="zh-CN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www.pptcool.com28">
                <a:extLst>
                  <a:ext uri="{FF2B5EF4-FFF2-40B4-BE49-F238E27FC236}">
                    <a16:creationId xmlns:a16="http://schemas.microsoft.com/office/drawing/2014/main" id="{D8D420B6-CBE0-EACC-0A97-40BEDBD8875A}"/>
                  </a:ext>
                </a:extLst>
              </p:cNvPr>
              <p:cNvSpPr/>
              <p:nvPr/>
            </p:nvSpPr>
            <p:spPr>
              <a:xfrm>
                <a:off x="7465661" y="3023427"/>
                <a:ext cx="4231039" cy="617605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经过连续三年的监测，该物种的种群数量由最初的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200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只增加至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320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只，年均增长率达到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12%</a:t>
                </a: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E7E9591-2289-2EB0-8258-4CFF23881496}"/>
              </a:ext>
            </a:extLst>
          </p:cNvPr>
          <p:cNvGrpSpPr/>
          <p:nvPr/>
        </p:nvGrpSpPr>
        <p:grpSpPr>
          <a:xfrm>
            <a:off x="6466830" y="3824675"/>
            <a:ext cx="5229870" cy="915588"/>
            <a:chOff x="6466830" y="3787882"/>
            <a:chExt cx="5229870" cy="915588"/>
          </a:xfrm>
        </p:grpSpPr>
        <p:sp>
          <p:nvSpPr>
            <p:cNvPr id="19" name="www.pptcool.com11">
              <a:extLst>
                <a:ext uri="{FF2B5EF4-FFF2-40B4-BE49-F238E27FC236}">
                  <a16:creationId xmlns:a16="http://schemas.microsoft.com/office/drawing/2014/main" id="{1FE0C3D9-2C98-418F-78DE-C9F3981875F8}"/>
                </a:ext>
              </a:extLst>
            </p:cNvPr>
            <p:cNvSpPr/>
            <p:nvPr/>
          </p:nvSpPr>
          <p:spPr>
            <a:xfrm>
              <a:off x="6466830" y="3848546"/>
              <a:ext cx="794260" cy="7942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72B7C0D-22B4-8E20-A7CB-2AC2BB7B6126}"/>
                </a:ext>
              </a:extLst>
            </p:cNvPr>
            <p:cNvGrpSpPr/>
            <p:nvPr/>
          </p:nvGrpSpPr>
          <p:grpSpPr>
            <a:xfrm>
              <a:off x="7465661" y="3787882"/>
              <a:ext cx="4231039" cy="915588"/>
              <a:chOff x="7465661" y="3854682"/>
              <a:chExt cx="4231039" cy="915588"/>
            </a:xfrm>
          </p:grpSpPr>
          <p:sp>
            <p:nvSpPr>
              <p:cNvPr id="43" name="www.pptcool.com29">
                <a:extLst>
                  <a:ext uri="{FF2B5EF4-FFF2-40B4-BE49-F238E27FC236}">
                    <a16:creationId xmlns:a16="http://schemas.microsoft.com/office/drawing/2014/main" id="{BBE9E804-7D36-BDFD-2771-4F81EEDAFE1B}"/>
                  </a:ext>
                </a:extLst>
              </p:cNvPr>
              <p:cNvSpPr/>
              <p:nvPr/>
            </p:nvSpPr>
            <p:spPr>
              <a:xfrm>
                <a:off x="7465661" y="3854682"/>
                <a:ext cx="179536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栖息地质量改善</a:t>
                </a:r>
                <a:endParaRPr lang="en-US" altLang="zh-CN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www.pptcool.com30">
                <a:extLst>
                  <a:ext uri="{FF2B5EF4-FFF2-40B4-BE49-F238E27FC236}">
                    <a16:creationId xmlns:a16="http://schemas.microsoft.com/office/drawing/2014/main" id="{CB3908E4-90D5-67D5-31F0-FC4419B44AE7}"/>
                  </a:ext>
                </a:extLst>
              </p:cNvPr>
              <p:cNvSpPr/>
              <p:nvPr/>
            </p:nvSpPr>
            <p:spPr>
              <a:xfrm>
                <a:off x="7465661" y="4152665"/>
                <a:ext cx="4231039" cy="617605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通过生态修复，目标物种的主要栖息地质量指数从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4.2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提升至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5.8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，表明栖息地条件得到显著改善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3966D2B-0027-9EE8-EDA9-420B54957A4B}"/>
              </a:ext>
            </a:extLst>
          </p:cNvPr>
          <p:cNvGrpSpPr/>
          <p:nvPr/>
        </p:nvGrpSpPr>
        <p:grpSpPr>
          <a:xfrm>
            <a:off x="6466830" y="4988140"/>
            <a:ext cx="5229870" cy="915588"/>
            <a:chOff x="6466830" y="5089885"/>
            <a:chExt cx="5229870" cy="915588"/>
          </a:xfrm>
        </p:grpSpPr>
        <p:sp>
          <p:nvSpPr>
            <p:cNvPr id="22" name="www.pptcool.com12">
              <a:extLst>
                <a:ext uri="{FF2B5EF4-FFF2-40B4-BE49-F238E27FC236}">
                  <a16:creationId xmlns:a16="http://schemas.microsoft.com/office/drawing/2014/main" id="{AE285B0D-0931-546A-5872-9DACBD7EAD8C}"/>
                </a:ext>
              </a:extLst>
            </p:cNvPr>
            <p:cNvSpPr/>
            <p:nvPr/>
          </p:nvSpPr>
          <p:spPr>
            <a:xfrm>
              <a:off x="6466830" y="5150549"/>
              <a:ext cx="794260" cy="794260"/>
            </a:xfrm>
            <a:prstGeom prst="ellipse">
              <a:avLst/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6D1013D9-7838-1563-8D50-09AB723B6116}"/>
                </a:ext>
              </a:extLst>
            </p:cNvPr>
            <p:cNvGrpSpPr/>
            <p:nvPr/>
          </p:nvGrpSpPr>
          <p:grpSpPr>
            <a:xfrm>
              <a:off x="7465661" y="5089885"/>
              <a:ext cx="4231039" cy="915588"/>
              <a:chOff x="7465661" y="4983921"/>
              <a:chExt cx="4231039" cy="915588"/>
            </a:xfrm>
          </p:grpSpPr>
          <p:sp>
            <p:nvSpPr>
              <p:cNvPr id="46" name="www.pptcool.com31">
                <a:extLst>
                  <a:ext uri="{FF2B5EF4-FFF2-40B4-BE49-F238E27FC236}">
                    <a16:creationId xmlns:a16="http://schemas.microsoft.com/office/drawing/2014/main" id="{B364CB5A-9900-0E9F-5B81-A772DF11E17A}"/>
                  </a:ext>
                </a:extLst>
              </p:cNvPr>
              <p:cNvSpPr/>
              <p:nvPr/>
            </p:nvSpPr>
            <p:spPr>
              <a:xfrm>
                <a:off x="7465661" y="4983921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保护意识增强</a:t>
                </a:r>
                <a:endParaRPr lang="en-US" altLang="zh-CN" sz="14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www.pptcool.com32">
                <a:extLst>
                  <a:ext uri="{FF2B5EF4-FFF2-40B4-BE49-F238E27FC236}">
                    <a16:creationId xmlns:a16="http://schemas.microsoft.com/office/drawing/2014/main" id="{8BC9D810-E7AE-1CAC-CAC7-D8FEFC733B82}"/>
                  </a:ext>
                </a:extLst>
              </p:cNvPr>
              <p:cNvSpPr/>
              <p:nvPr/>
            </p:nvSpPr>
            <p:spPr>
              <a:xfrm>
                <a:off x="7465661" y="5281904"/>
                <a:ext cx="4231039" cy="617605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社区调查显示，参与保护项目的居民中，对生物多样性保护的认识从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60%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提升至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85%</a:t>
                </a:r>
              </a:p>
            </p:txBody>
          </p:sp>
        </p:grpSp>
      </p:grpSp>
    </p:spTree>
    <p:custDataLst>
      <p:custData r:id="rId1"/>
    </p:custDataLst>
    <p:extLst>
      <p:ext uri="{BB962C8B-B14F-4D97-AF65-F5344CB8AC3E}">
        <p14:creationId xmlns:p14="http://schemas.microsoft.com/office/powerpoint/2010/main" val="137371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x-ppt_w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-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x-ppt_w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-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x-ppt_w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-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x-ppt_w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-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81F8C99-A9BE-1928-3F3A-3B973210378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922632"/>
            <a:ext cx="12192000" cy="5935369"/>
          </a:xfrm>
          <a:custGeom>
            <a:avLst/>
            <a:gdLst>
              <a:gd name="connsiteX0" fmla="*/ 0 w 12192000"/>
              <a:gd name="connsiteY0" fmla="*/ 0 h 5935369"/>
              <a:gd name="connsiteX1" fmla="*/ 12192000 w 12192000"/>
              <a:gd name="connsiteY1" fmla="*/ 0 h 5935369"/>
              <a:gd name="connsiteX2" fmla="*/ 12192000 w 12192000"/>
              <a:gd name="connsiteY2" fmla="*/ 5935369 h 5935369"/>
              <a:gd name="connsiteX3" fmla="*/ 0 w 12192000"/>
              <a:gd name="connsiteY3" fmla="*/ 5935369 h 5935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935369">
                <a:moveTo>
                  <a:pt x="0" y="0"/>
                </a:moveTo>
                <a:lnTo>
                  <a:pt x="12192000" y="0"/>
                </a:lnTo>
                <a:lnTo>
                  <a:pt x="12192000" y="5935369"/>
                </a:lnTo>
                <a:lnTo>
                  <a:pt x="0" y="5935369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14" name="图片 13" descr="查看图片">
            <a:extLst>
              <a:ext uri="{FF2B5EF4-FFF2-40B4-BE49-F238E27FC236}">
                <a16:creationId xmlns:a16="http://schemas.microsoft.com/office/drawing/2014/main" id="{7C684D03-33C3-F315-FBDC-21E6072F1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alphaModFix amt="9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5451">
            <a:off x="-836970" y="-688213"/>
            <a:ext cx="7072201" cy="5856448"/>
          </a:xfrm>
          <a:custGeom>
            <a:avLst/>
            <a:gdLst>
              <a:gd name="connsiteX0" fmla="*/ 1605180 w 7072201"/>
              <a:gd name="connsiteY0" fmla="*/ 0 h 5856448"/>
              <a:gd name="connsiteX1" fmla="*/ 7072201 w 7072201"/>
              <a:gd name="connsiteY1" fmla="*/ 1661961 h 5856448"/>
              <a:gd name="connsiteX2" fmla="*/ 7072201 w 7072201"/>
              <a:gd name="connsiteY2" fmla="*/ 5856448 h 5856448"/>
              <a:gd name="connsiteX3" fmla="*/ 0 w 7072201"/>
              <a:gd name="connsiteY3" fmla="*/ 5856448 h 5856448"/>
              <a:gd name="connsiteX4" fmla="*/ 0 w 7072201"/>
              <a:gd name="connsiteY4" fmla="*/ 5280237 h 5856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2201" h="5856448">
                <a:moveTo>
                  <a:pt x="1605180" y="0"/>
                </a:moveTo>
                <a:lnTo>
                  <a:pt x="7072201" y="1661961"/>
                </a:lnTo>
                <a:lnTo>
                  <a:pt x="7072201" y="5856448"/>
                </a:lnTo>
                <a:lnTo>
                  <a:pt x="0" y="5856448"/>
                </a:lnTo>
                <a:lnTo>
                  <a:pt x="0" y="528023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260D77B-1900-8499-1FA9-2DE2459D92C2}"/>
              </a:ext>
            </a:extLst>
          </p:cNvPr>
          <p:cNvSpPr txBox="1"/>
          <p:nvPr/>
        </p:nvSpPr>
        <p:spPr>
          <a:xfrm>
            <a:off x="2238313" y="1975252"/>
            <a:ext cx="985656" cy="177174"/>
          </a:xfrm>
          <a:custGeom>
            <a:avLst/>
            <a:gdLst/>
            <a:ahLst/>
            <a:cxnLst/>
            <a:rect l="l" t="t" r="r" b="b"/>
            <a:pathLst>
              <a:path w="985656" h="177174">
                <a:moveTo>
                  <a:pt x="279339" y="24070"/>
                </a:moveTo>
                <a:cubicBezTo>
                  <a:pt x="270049" y="24070"/>
                  <a:pt x="261815" y="26754"/>
                  <a:pt x="254636" y="32123"/>
                </a:cubicBezTo>
                <a:cubicBezTo>
                  <a:pt x="247458" y="37492"/>
                  <a:pt x="241877" y="45032"/>
                  <a:pt x="237896" y="54745"/>
                </a:cubicBezTo>
                <a:cubicBezTo>
                  <a:pt x="233914" y="64457"/>
                  <a:pt x="231924" y="75587"/>
                  <a:pt x="231924" y="88135"/>
                </a:cubicBezTo>
                <a:cubicBezTo>
                  <a:pt x="231924" y="100682"/>
                  <a:pt x="233914" y="111812"/>
                  <a:pt x="237896" y="121525"/>
                </a:cubicBezTo>
                <a:cubicBezTo>
                  <a:pt x="241877" y="131237"/>
                  <a:pt x="247458" y="138777"/>
                  <a:pt x="254636" y="144146"/>
                </a:cubicBezTo>
                <a:cubicBezTo>
                  <a:pt x="261815" y="149515"/>
                  <a:pt x="270049" y="152200"/>
                  <a:pt x="279339" y="152200"/>
                </a:cubicBezTo>
                <a:cubicBezTo>
                  <a:pt x="288629" y="152200"/>
                  <a:pt x="296894" y="149515"/>
                  <a:pt x="304133" y="144146"/>
                </a:cubicBezTo>
                <a:cubicBezTo>
                  <a:pt x="311372" y="138777"/>
                  <a:pt x="316982" y="131237"/>
                  <a:pt x="320964" y="121525"/>
                </a:cubicBezTo>
                <a:cubicBezTo>
                  <a:pt x="324945" y="111812"/>
                  <a:pt x="326936" y="100682"/>
                  <a:pt x="326936" y="88135"/>
                </a:cubicBezTo>
                <a:cubicBezTo>
                  <a:pt x="326936" y="75587"/>
                  <a:pt x="324945" y="64457"/>
                  <a:pt x="320964" y="54745"/>
                </a:cubicBezTo>
                <a:cubicBezTo>
                  <a:pt x="316982" y="45032"/>
                  <a:pt x="311372" y="37492"/>
                  <a:pt x="304133" y="32123"/>
                </a:cubicBezTo>
                <a:cubicBezTo>
                  <a:pt x="296894" y="26754"/>
                  <a:pt x="288629" y="24070"/>
                  <a:pt x="279339" y="24070"/>
                </a:cubicBezTo>
                <a:close/>
                <a:moveTo>
                  <a:pt x="801909" y="18278"/>
                </a:moveTo>
                <a:lnTo>
                  <a:pt x="886425" y="18278"/>
                </a:lnTo>
                <a:lnTo>
                  <a:pt x="886425" y="26060"/>
                </a:lnTo>
                <a:lnTo>
                  <a:pt x="848420" y="26060"/>
                </a:lnTo>
                <a:lnTo>
                  <a:pt x="848420" y="157991"/>
                </a:lnTo>
                <a:lnTo>
                  <a:pt x="840276" y="157991"/>
                </a:lnTo>
                <a:lnTo>
                  <a:pt x="840276" y="26060"/>
                </a:lnTo>
                <a:lnTo>
                  <a:pt x="801909" y="26060"/>
                </a:lnTo>
                <a:close/>
                <a:moveTo>
                  <a:pt x="685504" y="18278"/>
                </a:moveTo>
                <a:lnTo>
                  <a:pt x="694734" y="18278"/>
                </a:lnTo>
                <a:lnTo>
                  <a:pt x="775449" y="139351"/>
                </a:lnTo>
                <a:lnTo>
                  <a:pt x="775449" y="18278"/>
                </a:lnTo>
                <a:lnTo>
                  <a:pt x="782869" y="18278"/>
                </a:lnTo>
                <a:lnTo>
                  <a:pt x="782869" y="157991"/>
                </a:lnTo>
                <a:lnTo>
                  <a:pt x="778164" y="157991"/>
                </a:lnTo>
                <a:lnTo>
                  <a:pt x="693105" y="30585"/>
                </a:lnTo>
                <a:lnTo>
                  <a:pt x="693105" y="157991"/>
                </a:lnTo>
                <a:lnTo>
                  <a:pt x="685504" y="157991"/>
                </a:lnTo>
                <a:close/>
                <a:moveTo>
                  <a:pt x="580729" y="18278"/>
                </a:moveTo>
                <a:lnTo>
                  <a:pt x="655110" y="18278"/>
                </a:lnTo>
                <a:lnTo>
                  <a:pt x="655110" y="26060"/>
                </a:lnTo>
                <a:lnTo>
                  <a:pt x="588692" y="26060"/>
                </a:lnTo>
                <a:lnTo>
                  <a:pt x="588692" y="80534"/>
                </a:lnTo>
                <a:lnTo>
                  <a:pt x="650948" y="80534"/>
                </a:lnTo>
                <a:lnTo>
                  <a:pt x="650948" y="88316"/>
                </a:lnTo>
                <a:lnTo>
                  <a:pt x="588692" y="88316"/>
                </a:lnTo>
                <a:lnTo>
                  <a:pt x="588692" y="150209"/>
                </a:lnTo>
                <a:lnTo>
                  <a:pt x="655110" y="150209"/>
                </a:lnTo>
                <a:lnTo>
                  <a:pt x="655110" y="157991"/>
                </a:lnTo>
                <a:lnTo>
                  <a:pt x="580729" y="157991"/>
                </a:lnTo>
                <a:close/>
                <a:moveTo>
                  <a:pt x="478059" y="18278"/>
                </a:moveTo>
                <a:lnTo>
                  <a:pt x="562574" y="18278"/>
                </a:lnTo>
                <a:lnTo>
                  <a:pt x="562574" y="26060"/>
                </a:lnTo>
                <a:lnTo>
                  <a:pt x="524570" y="26060"/>
                </a:lnTo>
                <a:lnTo>
                  <a:pt x="524570" y="157991"/>
                </a:lnTo>
                <a:lnTo>
                  <a:pt x="516426" y="157991"/>
                </a:lnTo>
                <a:lnTo>
                  <a:pt x="516426" y="26060"/>
                </a:lnTo>
                <a:lnTo>
                  <a:pt x="478059" y="26060"/>
                </a:lnTo>
                <a:close/>
                <a:moveTo>
                  <a:pt x="361654" y="18278"/>
                </a:moveTo>
                <a:lnTo>
                  <a:pt x="370884" y="18278"/>
                </a:lnTo>
                <a:lnTo>
                  <a:pt x="451599" y="139351"/>
                </a:lnTo>
                <a:lnTo>
                  <a:pt x="451599" y="18278"/>
                </a:lnTo>
                <a:lnTo>
                  <a:pt x="459019" y="18278"/>
                </a:lnTo>
                <a:lnTo>
                  <a:pt x="459019" y="157991"/>
                </a:lnTo>
                <a:lnTo>
                  <a:pt x="454313" y="157991"/>
                </a:lnTo>
                <a:lnTo>
                  <a:pt x="369255" y="30585"/>
                </a:lnTo>
                <a:lnTo>
                  <a:pt x="369255" y="157991"/>
                </a:lnTo>
                <a:lnTo>
                  <a:pt x="361654" y="157991"/>
                </a:lnTo>
                <a:close/>
                <a:moveTo>
                  <a:pt x="943308" y="16288"/>
                </a:moveTo>
                <a:cubicBezTo>
                  <a:pt x="952719" y="16288"/>
                  <a:pt x="960923" y="18520"/>
                  <a:pt x="967921" y="22984"/>
                </a:cubicBezTo>
                <a:cubicBezTo>
                  <a:pt x="974918" y="27448"/>
                  <a:pt x="979744" y="33541"/>
                  <a:pt x="982399" y="41262"/>
                </a:cubicBezTo>
                <a:lnTo>
                  <a:pt x="974979" y="44520"/>
                </a:lnTo>
                <a:cubicBezTo>
                  <a:pt x="970635" y="30886"/>
                  <a:pt x="960078" y="24070"/>
                  <a:pt x="943308" y="24070"/>
                </a:cubicBezTo>
                <a:cubicBezTo>
                  <a:pt x="932811" y="24070"/>
                  <a:pt x="924879" y="26392"/>
                  <a:pt x="919510" y="31037"/>
                </a:cubicBezTo>
                <a:cubicBezTo>
                  <a:pt x="914141" y="35682"/>
                  <a:pt x="911456" y="42469"/>
                  <a:pt x="911456" y="51397"/>
                </a:cubicBezTo>
                <a:cubicBezTo>
                  <a:pt x="911456" y="56705"/>
                  <a:pt x="912482" y="61109"/>
                  <a:pt x="914533" y="64608"/>
                </a:cubicBezTo>
                <a:cubicBezTo>
                  <a:pt x="916584" y="68107"/>
                  <a:pt x="919962" y="71063"/>
                  <a:pt x="924668" y="73476"/>
                </a:cubicBezTo>
                <a:cubicBezTo>
                  <a:pt x="929373" y="75889"/>
                  <a:pt x="935948" y="78181"/>
                  <a:pt x="944394" y="80353"/>
                </a:cubicBezTo>
                <a:cubicBezTo>
                  <a:pt x="954528" y="83007"/>
                  <a:pt x="962582" y="86084"/>
                  <a:pt x="968554" y="89583"/>
                </a:cubicBezTo>
                <a:cubicBezTo>
                  <a:pt x="974526" y="93081"/>
                  <a:pt x="978870" y="97304"/>
                  <a:pt x="981584" y="102251"/>
                </a:cubicBezTo>
                <a:cubicBezTo>
                  <a:pt x="984299" y="107197"/>
                  <a:pt x="985656" y="113290"/>
                  <a:pt x="985656" y="120529"/>
                </a:cubicBezTo>
                <a:cubicBezTo>
                  <a:pt x="985656" y="128371"/>
                  <a:pt x="983877" y="135248"/>
                  <a:pt x="980317" y="141161"/>
                </a:cubicBezTo>
                <a:cubicBezTo>
                  <a:pt x="976758" y="147072"/>
                  <a:pt x="971691" y="151657"/>
                  <a:pt x="965115" y="154914"/>
                </a:cubicBezTo>
                <a:cubicBezTo>
                  <a:pt x="958540" y="158172"/>
                  <a:pt x="950969" y="159801"/>
                  <a:pt x="942403" y="159801"/>
                </a:cubicBezTo>
                <a:cubicBezTo>
                  <a:pt x="931786" y="159801"/>
                  <a:pt x="922647" y="157297"/>
                  <a:pt x="914985" y="152290"/>
                </a:cubicBezTo>
                <a:cubicBezTo>
                  <a:pt x="907324" y="147283"/>
                  <a:pt x="901804" y="140135"/>
                  <a:pt x="898426" y="130845"/>
                </a:cubicBezTo>
                <a:lnTo>
                  <a:pt x="905665" y="127406"/>
                </a:lnTo>
                <a:cubicBezTo>
                  <a:pt x="908440" y="135490"/>
                  <a:pt x="912934" y="141643"/>
                  <a:pt x="919148" y="145866"/>
                </a:cubicBezTo>
                <a:cubicBezTo>
                  <a:pt x="925361" y="150089"/>
                  <a:pt x="933113" y="152200"/>
                  <a:pt x="942403" y="152200"/>
                </a:cubicBezTo>
                <a:cubicBezTo>
                  <a:pt x="953262" y="152200"/>
                  <a:pt x="961858" y="149365"/>
                  <a:pt x="968192" y="143694"/>
                </a:cubicBezTo>
                <a:cubicBezTo>
                  <a:pt x="974526" y="138024"/>
                  <a:pt x="977693" y="130302"/>
                  <a:pt x="977693" y="120529"/>
                </a:cubicBezTo>
                <a:cubicBezTo>
                  <a:pt x="977693" y="114617"/>
                  <a:pt x="976577" y="109701"/>
                  <a:pt x="974345" y="105780"/>
                </a:cubicBezTo>
                <a:cubicBezTo>
                  <a:pt x="972113" y="101859"/>
                  <a:pt x="968464" y="98511"/>
                  <a:pt x="963396" y="95736"/>
                </a:cubicBezTo>
                <a:cubicBezTo>
                  <a:pt x="958329" y="92961"/>
                  <a:pt x="951331" y="90487"/>
                  <a:pt x="942403" y="88316"/>
                </a:cubicBezTo>
                <a:cubicBezTo>
                  <a:pt x="928408" y="84817"/>
                  <a:pt x="918364" y="80202"/>
                  <a:pt x="912271" y="74471"/>
                </a:cubicBezTo>
                <a:cubicBezTo>
                  <a:pt x="906178" y="68740"/>
                  <a:pt x="903132" y="61109"/>
                  <a:pt x="903132" y="51578"/>
                </a:cubicBezTo>
                <a:cubicBezTo>
                  <a:pt x="903132" y="40719"/>
                  <a:pt x="906721" y="32123"/>
                  <a:pt x="913900" y="25789"/>
                </a:cubicBezTo>
                <a:cubicBezTo>
                  <a:pt x="921078" y="19455"/>
                  <a:pt x="930881" y="16288"/>
                  <a:pt x="943308" y="16288"/>
                </a:cubicBezTo>
                <a:close/>
                <a:moveTo>
                  <a:pt x="279339" y="16288"/>
                </a:moveTo>
                <a:cubicBezTo>
                  <a:pt x="290077" y="16288"/>
                  <a:pt x="299669" y="19394"/>
                  <a:pt x="308114" y="25608"/>
                </a:cubicBezTo>
                <a:cubicBezTo>
                  <a:pt x="316560" y="31821"/>
                  <a:pt x="323135" y="40387"/>
                  <a:pt x="327841" y="51306"/>
                </a:cubicBezTo>
                <a:cubicBezTo>
                  <a:pt x="332546" y="62225"/>
                  <a:pt x="334899" y="74501"/>
                  <a:pt x="334899" y="88135"/>
                </a:cubicBezTo>
                <a:cubicBezTo>
                  <a:pt x="334899" y="101768"/>
                  <a:pt x="332546" y="114044"/>
                  <a:pt x="327841" y="124963"/>
                </a:cubicBezTo>
                <a:cubicBezTo>
                  <a:pt x="323135" y="135882"/>
                  <a:pt x="316590" y="144418"/>
                  <a:pt x="308205" y="150571"/>
                </a:cubicBezTo>
                <a:cubicBezTo>
                  <a:pt x="299820" y="156724"/>
                  <a:pt x="290198" y="159801"/>
                  <a:pt x="279339" y="159801"/>
                </a:cubicBezTo>
                <a:cubicBezTo>
                  <a:pt x="268481" y="159801"/>
                  <a:pt x="258859" y="156724"/>
                  <a:pt x="250474" y="150571"/>
                </a:cubicBezTo>
                <a:cubicBezTo>
                  <a:pt x="242089" y="144418"/>
                  <a:pt x="235543" y="135882"/>
                  <a:pt x="230838" y="124963"/>
                </a:cubicBezTo>
                <a:cubicBezTo>
                  <a:pt x="226133" y="114044"/>
                  <a:pt x="223780" y="101768"/>
                  <a:pt x="223780" y="88135"/>
                </a:cubicBezTo>
                <a:cubicBezTo>
                  <a:pt x="223780" y="74501"/>
                  <a:pt x="226133" y="62225"/>
                  <a:pt x="230838" y="51306"/>
                </a:cubicBezTo>
                <a:cubicBezTo>
                  <a:pt x="235543" y="40387"/>
                  <a:pt x="242119" y="31821"/>
                  <a:pt x="250564" y="25608"/>
                </a:cubicBezTo>
                <a:cubicBezTo>
                  <a:pt x="259010" y="19394"/>
                  <a:pt x="268601" y="16288"/>
                  <a:pt x="279339" y="16288"/>
                </a:cubicBezTo>
                <a:close/>
                <a:moveTo>
                  <a:pt x="165039" y="16288"/>
                </a:moveTo>
                <a:cubicBezTo>
                  <a:pt x="176380" y="16288"/>
                  <a:pt x="185791" y="19093"/>
                  <a:pt x="193271" y="24703"/>
                </a:cubicBezTo>
                <a:cubicBezTo>
                  <a:pt x="200752" y="30313"/>
                  <a:pt x="205698" y="37522"/>
                  <a:pt x="208111" y="46329"/>
                </a:cubicBezTo>
                <a:lnTo>
                  <a:pt x="201234" y="49406"/>
                </a:lnTo>
                <a:cubicBezTo>
                  <a:pt x="196529" y="32515"/>
                  <a:pt x="184464" y="24070"/>
                  <a:pt x="165039" y="24070"/>
                </a:cubicBezTo>
                <a:cubicBezTo>
                  <a:pt x="155749" y="24070"/>
                  <a:pt x="147575" y="26754"/>
                  <a:pt x="140517" y="32123"/>
                </a:cubicBezTo>
                <a:cubicBezTo>
                  <a:pt x="133459" y="37492"/>
                  <a:pt x="127969" y="45032"/>
                  <a:pt x="124048" y="54745"/>
                </a:cubicBezTo>
                <a:cubicBezTo>
                  <a:pt x="120127" y="64457"/>
                  <a:pt x="118167" y="75587"/>
                  <a:pt x="118167" y="88135"/>
                </a:cubicBezTo>
                <a:cubicBezTo>
                  <a:pt x="118167" y="100682"/>
                  <a:pt x="120127" y="111812"/>
                  <a:pt x="124048" y="121525"/>
                </a:cubicBezTo>
                <a:cubicBezTo>
                  <a:pt x="127969" y="131237"/>
                  <a:pt x="133459" y="138777"/>
                  <a:pt x="140517" y="144146"/>
                </a:cubicBezTo>
                <a:cubicBezTo>
                  <a:pt x="147575" y="149515"/>
                  <a:pt x="155749" y="152200"/>
                  <a:pt x="165039" y="152200"/>
                </a:cubicBezTo>
                <a:cubicBezTo>
                  <a:pt x="184464" y="152200"/>
                  <a:pt x="196529" y="143694"/>
                  <a:pt x="201234" y="126682"/>
                </a:cubicBezTo>
                <a:lnTo>
                  <a:pt x="208111" y="129940"/>
                </a:lnTo>
                <a:cubicBezTo>
                  <a:pt x="205698" y="138747"/>
                  <a:pt x="200752" y="145926"/>
                  <a:pt x="193271" y="151476"/>
                </a:cubicBezTo>
                <a:cubicBezTo>
                  <a:pt x="185791" y="157026"/>
                  <a:pt x="176380" y="159801"/>
                  <a:pt x="165039" y="159801"/>
                </a:cubicBezTo>
                <a:cubicBezTo>
                  <a:pt x="154181" y="159801"/>
                  <a:pt x="144589" y="156815"/>
                  <a:pt x="136264" y="150842"/>
                </a:cubicBezTo>
                <a:cubicBezTo>
                  <a:pt x="127939" y="144870"/>
                  <a:pt x="121485" y="136455"/>
                  <a:pt x="116900" y="125596"/>
                </a:cubicBezTo>
                <a:cubicBezTo>
                  <a:pt x="112315" y="114738"/>
                  <a:pt x="110023" y="102251"/>
                  <a:pt x="110023" y="88135"/>
                </a:cubicBezTo>
                <a:cubicBezTo>
                  <a:pt x="110023" y="74019"/>
                  <a:pt x="112315" y="61531"/>
                  <a:pt x="116900" y="50673"/>
                </a:cubicBezTo>
                <a:cubicBezTo>
                  <a:pt x="121485" y="39814"/>
                  <a:pt x="127939" y="31369"/>
                  <a:pt x="136264" y="25336"/>
                </a:cubicBezTo>
                <a:cubicBezTo>
                  <a:pt x="144589" y="19304"/>
                  <a:pt x="154181" y="16288"/>
                  <a:pt x="165039" y="16288"/>
                </a:cubicBezTo>
                <a:close/>
                <a:moveTo>
                  <a:pt x="39814" y="0"/>
                </a:moveTo>
                <a:lnTo>
                  <a:pt x="47777" y="0"/>
                </a:lnTo>
                <a:lnTo>
                  <a:pt x="7963" y="177174"/>
                </a:lnTo>
                <a:lnTo>
                  <a:pt x="0" y="17717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486ADE0-925C-E150-ACB6-C87AA6F9A944}"/>
              </a:ext>
            </a:extLst>
          </p:cNvPr>
          <p:cNvSpPr txBox="1"/>
          <p:nvPr/>
        </p:nvSpPr>
        <p:spPr>
          <a:xfrm>
            <a:off x="583827" y="1467698"/>
            <a:ext cx="1393089" cy="708279"/>
          </a:xfrm>
          <a:custGeom>
            <a:avLst/>
            <a:gdLst/>
            <a:ahLst/>
            <a:cxnLst/>
            <a:rect l="l" t="t" r="r" b="b"/>
            <a:pathLst>
              <a:path w="1393089" h="708279">
                <a:moveTo>
                  <a:pt x="1088822" y="699897"/>
                </a:moveTo>
                <a:lnTo>
                  <a:pt x="1088822" y="701573"/>
                </a:lnTo>
                <a:lnTo>
                  <a:pt x="1093013" y="701573"/>
                </a:lnTo>
                <a:lnTo>
                  <a:pt x="1093013" y="699897"/>
                </a:lnTo>
                <a:close/>
                <a:moveTo>
                  <a:pt x="1260653" y="660501"/>
                </a:moveTo>
                <a:lnTo>
                  <a:pt x="1263168" y="660501"/>
                </a:lnTo>
                <a:lnTo>
                  <a:pt x="1263168" y="662178"/>
                </a:lnTo>
                <a:lnTo>
                  <a:pt x="1260653" y="662178"/>
                </a:lnTo>
                <a:close/>
                <a:moveTo>
                  <a:pt x="260681" y="647928"/>
                </a:moveTo>
                <a:lnTo>
                  <a:pt x="259004" y="652119"/>
                </a:lnTo>
                <a:lnTo>
                  <a:pt x="262357" y="653796"/>
                </a:lnTo>
                <a:lnTo>
                  <a:pt x="267386" y="653796"/>
                </a:lnTo>
                <a:lnTo>
                  <a:pt x="267386" y="652119"/>
                </a:lnTo>
                <a:cubicBezTo>
                  <a:pt x="265710" y="652119"/>
                  <a:pt x="263474" y="650722"/>
                  <a:pt x="260681" y="647928"/>
                </a:cubicBezTo>
                <a:close/>
                <a:moveTo>
                  <a:pt x="1186053" y="609371"/>
                </a:moveTo>
                <a:lnTo>
                  <a:pt x="1186053" y="611886"/>
                </a:lnTo>
                <a:lnTo>
                  <a:pt x="1189406" y="611886"/>
                </a:lnTo>
                <a:cubicBezTo>
                  <a:pt x="1189406" y="610209"/>
                  <a:pt x="1188289" y="609371"/>
                  <a:pt x="1186053" y="609371"/>
                </a:cubicBezTo>
                <a:close/>
                <a:moveTo>
                  <a:pt x="1183539" y="606857"/>
                </a:moveTo>
                <a:lnTo>
                  <a:pt x="1183539" y="609371"/>
                </a:lnTo>
                <a:lnTo>
                  <a:pt x="1185215" y="609371"/>
                </a:lnTo>
                <a:lnTo>
                  <a:pt x="1185215" y="606857"/>
                </a:lnTo>
                <a:close/>
                <a:moveTo>
                  <a:pt x="990753" y="598475"/>
                </a:moveTo>
                <a:cubicBezTo>
                  <a:pt x="992988" y="598475"/>
                  <a:pt x="994105" y="599313"/>
                  <a:pt x="994105" y="600989"/>
                </a:cubicBezTo>
                <a:lnTo>
                  <a:pt x="990753" y="600989"/>
                </a:lnTo>
                <a:close/>
                <a:moveTo>
                  <a:pt x="960577" y="582549"/>
                </a:moveTo>
                <a:lnTo>
                  <a:pt x="964769" y="582549"/>
                </a:lnTo>
                <a:lnTo>
                  <a:pt x="964769" y="584225"/>
                </a:lnTo>
                <a:lnTo>
                  <a:pt x="963092" y="591769"/>
                </a:lnTo>
                <a:lnTo>
                  <a:pt x="961416" y="591769"/>
                </a:lnTo>
                <a:cubicBezTo>
                  <a:pt x="959739" y="591769"/>
                  <a:pt x="958901" y="590372"/>
                  <a:pt x="958901" y="587578"/>
                </a:cubicBezTo>
                <a:close/>
                <a:moveTo>
                  <a:pt x="967283" y="575005"/>
                </a:moveTo>
                <a:lnTo>
                  <a:pt x="972312" y="575005"/>
                </a:lnTo>
                <a:lnTo>
                  <a:pt x="972312" y="576681"/>
                </a:lnTo>
                <a:lnTo>
                  <a:pt x="967283" y="576681"/>
                </a:lnTo>
                <a:close/>
                <a:moveTo>
                  <a:pt x="973989" y="565785"/>
                </a:moveTo>
                <a:lnTo>
                  <a:pt x="975665" y="569138"/>
                </a:lnTo>
                <a:lnTo>
                  <a:pt x="975665" y="571652"/>
                </a:lnTo>
                <a:lnTo>
                  <a:pt x="973989" y="571652"/>
                </a:lnTo>
                <a:cubicBezTo>
                  <a:pt x="972871" y="571652"/>
                  <a:pt x="972312" y="570814"/>
                  <a:pt x="972312" y="569138"/>
                </a:cubicBezTo>
                <a:cubicBezTo>
                  <a:pt x="972312" y="566902"/>
                  <a:pt x="972871" y="565785"/>
                  <a:pt x="973989" y="565785"/>
                </a:cubicBezTo>
                <a:close/>
                <a:moveTo>
                  <a:pt x="975665" y="558241"/>
                </a:moveTo>
                <a:lnTo>
                  <a:pt x="978180" y="558241"/>
                </a:lnTo>
                <a:lnTo>
                  <a:pt x="978180" y="559917"/>
                </a:lnTo>
                <a:lnTo>
                  <a:pt x="975665" y="559917"/>
                </a:lnTo>
                <a:close/>
                <a:moveTo>
                  <a:pt x="162611" y="519684"/>
                </a:moveTo>
                <a:lnTo>
                  <a:pt x="166802" y="519684"/>
                </a:lnTo>
                <a:lnTo>
                  <a:pt x="166802" y="523037"/>
                </a:lnTo>
                <a:lnTo>
                  <a:pt x="162611" y="523037"/>
                </a:lnTo>
                <a:close/>
                <a:moveTo>
                  <a:pt x="151714" y="518007"/>
                </a:moveTo>
                <a:lnTo>
                  <a:pt x="154229" y="518007"/>
                </a:lnTo>
                <a:lnTo>
                  <a:pt x="154229" y="521360"/>
                </a:lnTo>
                <a:lnTo>
                  <a:pt x="151714" y="521360"/>
                </a:lnTo>
                <a:close/>
                <a:moveTo>
                  <a:pt x="851611" y="502082"/>
                </a:moveTo>
                <a:lnTo>
                  <a:pt x="853288" y="502082"/>
                </a:lnTo>
                <a:lnTo>
                  <a:pt x="853288" y="502920"/>
                </a:lnTo>
                <a:cubicBezTo>
                  <a:pt x="851053" y="509066"/>
                  <a:pt x="848538" y="516610"/>
                  <a:pt x="845744" y="525551"/>
                </a:cubicBezTo>
                <a:lnTo>
                  <a:pt x="842391" y="536448"/>
                </a:lnTo>
                <a:lnTo>
                  <a:pt x="839038" y="546506"/>
                </a:lnTo>
                <a:cubicBezTo>
                  <a:pt x="836244" y="546506"/>
                  <a:pt x="833171" y="548462"/>
                  <a:pt x="829818" y="552374"/>
                </a:cubicBezTo>
                <a:lnTo>
                  <a:pt x="828142" y="552374"/>
                </a:lnTo>
                <a:cubicBezTo>
                  <a:pt x="828142" y="550138"/>
                  <a:pt x="828701" y="547344"/>
                  <a:pt x="829818" y="543992"/>
                </a:cubicBezTo>
                <a:cubicBezTo>
                  <a:pt x="830377" y="542874"/>
                  <a:pt x="830656" y="542036"/>
                  <a:pt x="830656" y="541477"/>
                </a:cubicBezTo>
                <a:lnTo>
                  <a:pt x="829818" y="538124"/>
                </a:lnTo>
                <a:cubicBezTo>
                  <a:pt x="829818" y="533654"/>
                  <a:pt x="837083" y="521640"/>
                  <a:pt x="851611" y="502082"/>
                </a:cubicBezTo>
                <a:close/>
                <a:moveTo>
                  <a:pt x="391440" y="447599"/>
                </a:moveTo>
                <a:lnTo>
                  <a:pt x="391440" y="449275"/>
                </a:lnTo>
                <a:lnTo>
                  <a:pt x="393954" y="449275"/>
                </a:lnTo>
                <a:lnTo>
                  <a:pt x="393954" y="447599"/>
                </a:lnTo>
                <a:close/>
                <a:moveTo>
                  <a:pt x="398145" y="409041"/>
                </a:moveTo>
                <a:lnTo>
                  <a:pt x="398145" y="411556"/>
                </a:lnTo>
                <a:cubicBezTo>
                  <a:pt x="400380" y="411556"/>
                  <a:pt x="401498" y="410718"/>
                  <a:pt x="401498" y="409041"/>
                </a:cubicBezTo>
                <a:close/>
                <a:moveTo>
                  <a:pt x="296723" y="405688"/>
                </a:moveTo>
                <a:lnTo>
                  <a:pt x="296723" y="414909"/>
                </a:lnTo>
                <a:cubicBezTo>
                  <a:pt x="296723" y="416026"/>
                  <a:pt x="297561" y="417982"/>
                  <a:pt x="299238" y="420776"/>
                </a:cubicBezTo>
                <a:cubicBezTo>
                  <a:pt x="297561" y="424129"/>
                  <a:pt x="296723" y="426085"/>
                  <a:pt x="296723" y="426644"/>
                </a:cubicBezTo>
                <a:lnTo>
                  <a:pt x="296723" y="432511"/>
                </a:lnTo>
                <a:lnTo>
                  <a:pt x="299238" y="442569"/>
                </a:lnTo>
                <a:lnTo>
                  <a:pt x="300914" y="442569"/>
                </a:lnTo>
                <a:lnTo>
                  <a:pt x="300914" y="439217"/>
                </a:lnTo>
                <a:cubicBezTo>
                  <a:pt x="301473" y="437540"/>
                  <a:pt x="301752" y="435305"/>
                  <a:pt x="301752" y="432511"/>
                </a:cubicBezTo>
                <a:lnTo>
                  <a:pt x="301752" y="410718"/>
                </a:lnTo>
                <a:lnTo>
                  <a:pt x="300914" y="405688"/>
                </a:lnTo>
                <a:close/>
                <a:moveTo>
                  <a:pt x="1042721" y="404012"/>
                </a:moveTo>
                <a:lnTo>
                  <a:pt x="1042721" y="407365"/>
                </a:lnTo>
                <a:lnTo>
                  <a:pt x="1044397" y="407365"/>
                </a:lnTo>
                <a:lnTo>
                  <a:pt x="1044397" y="404012"/>
                </a:lnTo>
                <a:close/>
                <a:moveTo>
                  <a:pt x="1140791" y="382219"/>
                </a:moveTo>
                <a:lnTo>
                  <a:pt x="1140791" y="385572"/>
                </a:lnTo>
                <a:lnTo>
                  <a:pt x="1137438" y="385572"/>
                </a:lnTo>
                <a:cubicBezTo>
                  <a:pt x="1137997" y="383337"/>
                  <a:pt x="1139114" y="382219"/>
                  <a:pt x="1140791" y="382219"/>
                </a:cubicBezTo>
                <a:close/>
                <a:moveTo>
                  <a:pt x="391440" y="380543"/>
                </a:moveTo>
                <a:lnTo>
                  <a:pt x="391440" y="385572"/>
                </a:lnTo>
                <a:lnTo>
                  <a:pt x="392278" y="388086"/>
                </a:lnTo>
                <a:lnTo>
                  <a:pt x="392278" y="390601"/>
                </a:lnTo>
                <a:lnTo>
                  <a:pt x="393116" y="392277"/>
                </a:lnTo>
                <a:lnTo>
                  <a:pt x="387249" y="400659"/>
                </a:lnTo>
                <a:lnTo>
                  <a:pt x="387249" y="411556"/>
                </a:lnTo>
                <a:cubicBezTo>
                  <a:pt x="388925" y="417703"/>
                  <a:pt x="390881" y="420776"/>
                  <a:pt x="393116" y="420776"/>
                </a:cubicBezTo>
                <a:cubicBezTo>
                  <a:pt x="389204" y="426364"/>
                  <a:pt x="387249" y="431114"/>
                  <a:pt x="387249" y="435026"/>
                </a:cubicBezTo>
                <a:lnTo>
                  <a:pt x="391440" y="433349"/>
                </a:lnTo>
                <a:lnTo>
                  <a:pt x="391440" y="435026"/>
                </a:lnTo>
                <a:cubicBezTo>
                  <a:pt x="391440" y="436143"/>
                  <a:pt x="390881" y="436702"/>
                  <a:pt x="389763" y="436702"/>
                </a:cubicBezTo>
                <a:lnTo>
                  <a:pt x="391440" y="440055"/>
                </a:lnTo>
                <a:lnTo>
                  <a:pt x="389763" y="442569"/>
                </a:lnTo>
                <a:cubicBezTo>
                  <a:pt x="390881" y="442569"/>
                  <a:pt x="391440" y="443128"/>
                  <a:pt x="391440" y="444246"/>
                </a:cubicBezTo>
                <a:lnTo>
                  <a:pt x="393954" y="443408"/>
                </a:lnTo>
                <a:lnTo>
                  <a:pt x="394792" y="442569"/>
                </a:lnTo>
                <a:lnTo>
                  <a:pt x="395631" y="441731"/>
                </a:lnTo>
                <a:lnTo>
                  <a:pt x="394792" y="438378"/>
                </a:lnTo>
                <a:lnTo>
                  <a:pt x="394792" y="433349"/>
                </a:lnTo>
                <a:lnTo>
                  <a:pt x="393954" y="429158"/>
                </a:lnTo>
                <a:lnTo>
                  <a:pt x="395631" y="429158"/>
                </a:lnTo>
                <a:lnTo>
                  <a:pt x="393954" y="424967"/>
                </a:lnTo>
                <a:lnTo>
                  <a:pt x="395631" y="424967"/>
                </a:lnTo>
                <a:lnTo>
                  <a:pt x="393954" y="420776"/>
                </a:lnTo>
                <a:cubicBezTo>
                  <a:pt x="393954" y="419659"/>
                  <a:pt x="394513" y="419100"/>
                  <a:pt x="395631" y="419100"/>
                </a:cubicBezTo>
                <a:lnTo>
                  <a:pt x="393954" y="416585"/>
                </a:lnTo>
                <a:lnTo>
                  <a:pt x="393954" y="414909"/>
                </a:lnTo>
                <a:lnTo>
                  <a:pt x="395631" y="405688"/>
                </a:lnTo>
                <a:cubicBezTo>
                  <a:pt x="395631" y="404571"/>
                  <a:pt x="395072" y="404012"/>
                  <a:pt x="393954" y="404012"/>
                </a:cubicBezTo>
                <a:lnTo>
                  <a:pt x="395631" y="396468"/>
                </a:lnTo>
                <a:lnTo>
                  <a:pt x="395631" y="390601"/>
                </a:lnTo>
                <a:lnTo>
                  <a:pt x="393954" y="383895"/>
                </a:lnTo>
                <a:lnTo>
                  <a:pt x="395631" y="380543"/>
                </a:lnTo>
                <a:close/>
                <a:moveTo>
                  <a:pt x="387249" y="380543"/>
                </a:moveTo>
                <a:lnTo>
                  <a:pt x="387249" y="383057"/>
                </a:lnTo>
                <a:lnTo>
                  <a:pt x="389763" y="383057"/>
                </a:lnTo>
                <a:lnTo>
                  <a:pt x="389763" y="380543"/>
                </a:lnTo>
                <a:close/>
                <a:moveTo>
                  <a:pt x="1041045" y="376352"/>
                </a:moveTo>
                <a:lnTo>
                  <a:pt x="1041045" y="379704"/>
                </a:lnTo>
                <a:lnTo>
                  <a:pt x="1042721" y="379704"/>
                </a:lnTo>
                <a:lnTo>
                  <a:pt x="1042721" y="376352"/>
                </a:lnTo>
                <a:close/>
                <a:moveTo>
                  <a:pt x="295885" y="374675"/>
                </a:moveTo>
                <a:lnTo>
                  <a:pt x="295885" y="387248"/>
                </a:lnTo>
                <a:lnTo>
                  <a:pt x="296723" y="392277"/>
                </a:lnTo>
                <a:lnTo>
                  <a:pt x="299238" y="392277"/>
                </a:lnTo>
                <a:lnTo>
                  <a:pt x="299238" y="390601"/>
                </a:lnTo>
                <a:cubicBezTo>
                  <a:pt x="297561" y="383895"/>
                  <a:pt x="296723" y="378587"/>
                  <a:pt x="296723" y="374675"/>
                </a:cubicBezTo>
                <a:close/>
                <a:moveTo>
                  <a:pt x="385572" y="368808"/>
                </a:moveTo>
                <a:lnTo>
                  <a:pt x="385572" y="373837"/>
                </a:lnTo>
                <a:lnTo>
                  <a:pt x="387249" y="373837"/>
                </a:lnTo>
                <a:lnTo>
                  <a:pt x="387249" y="368808"/>
                </a:lnTo>
                <a:close/>
                <a:moveTo>
                  <a:pt x="393116" y="366293"/>
                </a:moveTo>
                <a:cubicBezTo>
                  <a:pt x="393116" y="370205"/>
                  <a:pt x="392557" y="373837"/>
                  <a:pt x="391440" y="377190"/>
                </a:cubicBezTo>
                <a:lnTo>
                  <a:pt x="393116" y="377190"/>
                </a:lnTo>
                <a:cubicBezTo>
                  <a:pt x="394792" y="377190"/>
                  <a:pt x="395631" y="376072"/>
                  <a:pt x="395631" y="373837"/>
                </a:cubicBezTo>
                <a:lnTo>
                  <a:pt x="395631" y="368808"/>
                </a:lnTo>
                <a:cubicBezTo>
                  <a:pt x="395631" y="367131"/>
                  <a:pt x="394792" y="366293"/>
                  <a:pt x="393116" y="366293"/>
                </a:cubicBezTo>
                <a:close/>
                <a:moveTo>
                  <a:pt x="1309269" y="328574"/>
                </a:moveTo>
                <a:lnTo>
                  <a:pt x="1309269" y="330251"/>
                </a:lnTo>
                <a:lnTo>
                  <a:pt x="1313460" y="330251"/>
                </a:lnTo>
                <a:lnTo>
                  <a:pt x="1313460" y="328574"/>
                </a:lnTo>
                <a:close/>
                <a:moveTo>
                  <a:pt x="395631" y="328574"/>
                </a:moveTo>
                <a:cubicBezTo>
                  <a:pt x="393954" y="329133"/>
                  <a:pt x="393116" y="330530"/>
                  <a:pt x="393116" y="332765"/>
                </a:cubicBezTo>
                <a:lnTo>
                  <a:pt x="395631" y="332765"/>
                </a:lnTo>
                <a:close/>
                <a:moveTo>
                  <a:pt x="393954" y="321869"/>
                </a:moveTo>
                <a:lnTo>
                  <a:pt x="393954" y="324383"/>
                </a:lnTo>
                <a:lnTo>
                  <a:pt x="397307" y="324383"/>
                </a:lnTo>
                <a:lnTo>
                  <a:pt x="397307" y="321869"/>
                </a:lnTo>
                <a:close/>
                <a:moveTo>
                  <a:pt x="1261491" y="321030"/>
                </a:moveTo>
                <a:lnTo>
                  <a:pt x="1254786" y="321869"/>
                </a:lnTo>
                <a:lnTo>
                  <a:pt x="1254786" y="322707"/>
                </a:lnTo>
                <a:lnTo>
                  <a:pt x="1258138" y="322707"/>
                </a:lnTo>
                <a:lnTo>
                  <a:pt x="1258138" y="321869"/>
                </a:lnTo>
                <a:lnTo>
                  <a:pt x="1260653" y="322707"/>
                </a:lnTo>
                <a:lnTo>
                  <a:pt x="1261491" y="322707"/>
                </a:lnTo>
                <a:lnTo>
                  <a:pt x="1264006" y="321869"/>
                </a:lnTo>
                <a:lnTo>
                  <a:pt x="1265682" y="321869"/>
                </a:lnTo>
                <a:lnTo>
                  <a:pt x="1265682" y="321030"/>
                </a:lnTo>
                <a:close/>
                <a:moveTo>
                  <a:pt x="1270712" y="319354"/>
                </a:moveTo>
                <a:lnTo>
                  <a:pt x="1270712" y="321869"/>
                </a:lnTo>
                <a:cubicBezTo>
                  <a:pt x="1272388" y="321869"/>
                  <a:pt x="1273226" y="321030"/>
                  <a:pt x="1273226" y="319354"/>
                </a:cubicBezTo>
                <a:close/>
                <a:moveTo>
                  <a:pt x="139141" y="318516"/>
                </a:moveTo>
                <a:lnTo>
                  <a:pt x="142494" y="318516"/>
                </a:lnTo>
                <a:lnTo>
                  <a:pt x="142494" y="321869"/>
                </a:lnTo>
                <a:cubicBezTo>
                  <a:pt x="140259" y="321869"/>
                  <a:pt x="139141" y="320751"/>
                  <a:pt x="139141" y="318516"/>
                </a:cubicBezTo>
                <a:close/>
                <a:moveTo>
                  <a:pt x="1276579" y="317678"/>
                </a:moveTo>
                <a:cubicBezTo>
                  <a:pt x="1275461" y="318795"/>
                  <a:pt x="1274902" y="319913"/>
                  <a:pt x="1274902" y="321030"/>
                </a:cubicBezTo>
                <a:lnTo>
                  <a:pt x="1276579" y="321030"/>
                </a:lnTo>
                <a:close/>
                <a:moveTo>
                  <a:pt x="370485" y="316839"/>
                </a:moveTo>
                <a:lnTo>
                  <a:pt x="370485" y="321869"/>
                </a:lnTo>
                <a:cubicBezTo>
                  <a:pt x="373279" y="321869"/>
                  <a:pt x="374676" y="320751"/>
                  <a:pt x="374676" y="318516"/>
                </a:cubicBezTo>
                <a:lnTo>
                  <a:pt x="374676" y="316839"/>
                </a:lnTo>
                <a:close/>
                <a:moveTo>
                  <a:pt x="1042721" y="313487"/>
                </a:moveTo>
                <a:cubicBezTo>
                  <a:pt x="1040486" y="315722"/>
                  <a:pt x="1037692" y="316839"/>
                  <a:pt x="1034339" y="316839"/>
                </a:cubicBezTo>
                <a:lnTo>
                  <a:pt x="1031824" y="315163"/>
                </a:lnTo>
                <a:lnTo>
                  <a:pt x="1024281" y="322707"/>
                </a:lnTo>
                <a:lnTo>
                  <a:pt x="1021766" y="321869"/>
                </a:lnTo>
                <a:cubicBezTo>
                  <a:pt x="987120" y="339750"/>
                  <a:pt x="944652" y="359867"/>
                  <a:pt x="894360" y="382219"/>
                </a:cubicBezTo>
                <a:lnTo>
                  <a:pt x="883798" y="387248"/>
                </a:lnTo>
                <a:lnTo>
                  <a:pt x="883463" y="387248"/>
                </a:lnTo>
                <a:lnTo>
                  <a:pt x="882970" y="387643"/>
                </a:lnTo>
                <a:lnTo>
                  <a:pt x="876757" y="390601"/>
                </a:lnTo>
                <a:lnTo>
                  <a:pt x="879272" y="390601"/>
                </a:lnTo>
                <a:lnTo>
                  <a:pt x="882970" y="387643"/>
                </a:lnTo>
                <a:lnTo>
                  <a:pt x="883798" y="387248"/>
                </a:lnTo>
                <a:lnTo>
                  <a:pt x="886816" y="387248"/>
                </a:lnTo>
                <a:cubicBezTo>
                  <a:pt x="889610" y="390042"/>
                  <a:pt x="892125" y="391439"/>
                  <a:pt x="894360" y="391439"/>
                </a:cubicBezTo>
                <a:lnTo>
                  <a:pt x="922020" y="385572"/>
                </a:lnTo>
                <a:lnTo>
                  <a:pt x="927049" y="387248"/>
                </a:lnTo>
                <a:cubicBezTo>
                  <a:pt x="929844" y="389483"/>
                  <a:pt x="935431" y="391439"/>
                  <a:pt x="943813" y="393116"/>
                </a:cubicBezTo>
                <a:cubicBezTo>
                  <a:pt x="943813" y="394233"/>
                  <a:pt x="944093" y="394792"/>
                  <a:pt x="944652" y="394792"/>
                </a:cubicBezTo>
                <a:cubicBezTo>
                  <a:pt x="945769" y="394792"/>
                  <a:pt x="946328" y="394233"/>
                  <a:pt x="946328" y="393116"/>
                </a:cubicBezTo>
                <a:lnTo>
                  <a:pt x="952196" y="394792"/>
                </a:lnTo>
                <a:lnTo>
                  <a:pt x="958901" y="393116"/>
                </a:lnTo>
                <a:lnTo>
                  <a:pt x="971474" y="395630"/>
                </a:lnTo>
                <a:lnTo>
                  <a:pt x="974827" y="396468"/>
                </a:lnTo>
                <a:lnTo>
                  <a:pt x="977342" y="396468"/>
                </a:lnTo>
                <a:lnTo>
                  <a:pt x="992429" y="390601"/>
                </a:lnTo>
                <a:cubicBezTo>
                  <a:pt x="1017575" y="394513"/>
                  <a:pt x="1030148" y="398983"/>
                  <a:pt x="1030148" y="404012"/>
                </a:cubicBezTo>
                <a:lnTo>
                  <a:pt x="1028472" y="405688"/>
                </a:lnTo>
                <a:lnTo>
                  <a:pt x="1027633" y="407365"/>
                </a:lnTo>
                <a:cubicBezTo>
                  <a:pt x="1029869" y="407365"/>
                  <a:pt x="1032104" y="413232"/>
                  <a:pt x="1034339" y="424967"/>
                </a:cubicBezTo>
                <a:cubicBezTo>
                  <a:pt x="1036574" y="424967"/>
                  <a:pt x="1037692" y="424129"/>
                  <a:pt x="1037692" y="422453"/>
                </a:cubicBezTo>
                <a:lnTo>
                  <a:pt x="1036016" y="415747"/>
                </a:lnTo>
                <a:lnTo>
                  <a:pt x="1037692" y="415747"/>
                </a:lnTo>
                <a:lnTo>
                  <a:pt x="1036016" y="413232"/>
                </a:lnTo>
                <a:cubicBezTo>
                  <a:pt x="1037133" y="408203"/>
                  <a:pt x="1038809" y="405688"/>
                  <a:pt x="1041045" y="405688"/>
                </a:cubicBezTo>
                <a:lnTo>
                  <a:pt x="1038530" y="400659"/>
                </a:lnTo>
                <a:lnTo>
                  <a:pt x="1039368" y="393116"/>
                </a:lnTo>
                <a:lnTo>
                  <a:pt x="1039368" y="388925"/>
                </a:lnTo>
                <a:cubicBezTo>
                  <a:pt x="1038809" y="387807"/>
                  <a:pt x="1038530" y="385572"/>
                  <a:pt x="1038530" y="382219"/>
                </a:cubicBezTo>
                <a:lnTo>
                  <a:pt x="1038530" y="378028"/>
                </a:lnTo>
                <a:lnTo>
                  <a:pt x="1039368" y="378028"/>
                </a:lnTo>
                <a:lnTo>
                  <a:pt x="1038530" y="374675"/>
                </a:lnTo>
                <a:lnTo>
                  <a:pt x="1041045" y="370484"/>
                </a:lnTo>
                <a:lnTo>
                  <a:pt x="1041045" y="369646"/>
                </a:lnTo>
                <a:lnTo>
                  <a:pt x="1039368" y="362940"/>
                </a:lnTo>
                <a:cubicBezTo>
                  <a:pt x="1040486" y="362940"/>
                  <a:pt x="1041045" y="362382"/>
                  <a:pt x="1041045" y="361264"/>
                </a:cubicBezTo>
                <a:lnTo>
                  <a:pt x="1039368" y="361264"/>
                </a:lnTo>
                <a:lnTo>
                  <a:pt x="1041045" y="357911"/>
                </a:lnTo>
                <a:lnTo>
                  <a:pt x="1041045" y="357073"/>
                </a:lnTo>
                <a:lnTo>
                  <a:pt x="1038530" y="357073"/>
                </a:lnTo>
                <a:lnTo>
                  <a:pt x="1038530" y="355397"/>
                </a:lnTo>
                <a:lnTo>
                  <a:pt x="1041045" y="355397"/>
                </a:lnTo>
                <a:lnTo>
                  <a:pt x="1041045" y="352044"/>
                </a:lnTo>
                <a:cubicBezTo>
                  <a:pt x="1041045" y="348132"/>
                  <a:pt x="1041324" y="345618"/>
                  <a:pt x="1041883" y="344500"/>
                </a:cubicBezTo>
                <a:lnTo>
                  <a:pt x="1043559" y="331089"/>
                </a:lnTo>
                <a:lnTo>
                  <a:pt x="1044397" y="317678"/>
                </a:lnTo>
                <a:lnTo>
                  <a:pt x="1043559" y="315163"/>
                </a:lnTo>
                <a:close/>
                <a:moveTo>
                  <a:pt x="1355370" y="311810"/>
                </a:moveTo>
                <a:lnTo>
                  <a:pt x="1355370" y="315163"/>
                </a:lnTo>
                <a:lnTo>
                  <a:pt x="1356208" y="315163"/>
                </a:lnTo>
                <a:lnTo>
                  <a:pt x="1356208" y="311810"/>
                </a:lnTo>
                <a:close/>
                <a:moveTo>
                  <a:pt x="374676" y="310134"/>
                </a:moveTo>
                <a:lnTo>
                  <a:pt x="371323" y="311810"/>
                </a:lnTo>
                <a:cubicBezTo>
                  <a:pt x="370764" y="312369"/>
                  <a:pt x="370485" y="312928"/>
                  <a:pt x="370485" y="313487"/>
                </a:cubicBezTo>
                <a:lnTo>
                  <a:pt x="374676" y="315163"/>
                </a:lnTo>
                <a:close/>
                <a:moveTo>
                  <a:pt x="833305" y="306211"/>
                </a:moveTo>
                <a:lnTo>
                  <a:pt x="829818" y="309296"/>
                </a:lnTo>
                <a:lnTo>
                  <a:pt x="834848" y="309296"/>
                </a:lnTo>
                <a:close/>
                <a:moveTo>
                  <a:pt x="1352855" y="305943"/>
                </a:moveTo>
                <a:lnTo>
                  <a:pt x="1352855" y="309296"/>
                </a:lnTo>
                <a:lnTo>
                  <a:pt x="1356208" y="309296"/>
                </a:lnTo>
                <a:cubicBezTo>
                  <a:pt x="1356208" y="307060"/>
                  <a:pt x="1355649" y="305943"/>
                  <a:pt x="1354531" y="305943"/>
                </a:cubicBezTo>
                <a:close/>
                <a:moveTo>
                  <a:pt x="814731" y="305943"/>
                </a:moveTo>
                <a:lnTo>
                  <a:pt x="814731" y="307619"/>
                </a:lnTo>
                <a:cubicBezTo>
                  <a:pt x="816966" y="307619"/>
                  <a:pt x="818083" y="308737"/>
                  <a:pt x="818083" y="310972"/>
                </a:cubicBezTo>
                <a:lnTo>
                  <a:pt x="820598" y="310972"/>
                </a:lnTo>
                <a:lnTo>
                  <a:pt x="822275" y="305943"/>
                </a:lnTo>
                <a:close/>
                <a:moveTo>
                  <a:pt x="111481" y="303428"/>
                </a:moveTo>
                <a:lnTo>
                  <a:pt x="108966" y="307619"/>
                </a:lnTo>
                <a:lnTo>
                  <a:pt x="111481" y="307619"/>
                </a:lnTo>
                <a:cubicBezTo>
                  <a:pt x="112599" y="307619"/>
                  <a:pt x="113437" y="307340"/>
                  <a:pt x="113995" y="306781"/>
                </a:cubicBezTo>
                <a:lnTo>
                  <a:pt x="115672" y="305105"/>
                </a:lnTo>
                <a:lnTo>
                  <a:pt x="117348" y="303428"/>
                </a:lnTo>
                <a:close/>
                <a:moveTo>
                  <a:pt x="1218743" y="298399"/>
                </a:moveTo>
                <a:lnTo>
                  <a:pt x="1218743" y="300075"/>
                </a:lnTo>
                <a:lnTo>
                  <a:pt x="1221258" y="300075"/>
                </a:lnTo>
                <a:lnTo>
                  <a:pt x="1221258" y="298399"/>
                </a:lnTo>
                <a:close/>
                <a:moveTo>
                  <a:pt x="809702" y="298399"/>
                </a:moveTo>
                <a:lnTo>
                  <a:pt x="809702" y="300914"/>
                </a:lnTo>
                <a:lnTo>
                  <a:pt x="811378" y="300914"/>
                </a:lnTo>
                <a:lnTo>
                  <a:pt x="811378" y="298399"/>
                </a:lnTo>
                <a:close/>
                <a:moveTo>
                  <a:pt x="1201979" y="296723"/>
                </a:moveTo>
                <a:lnTo>
                  <a:pt x="1201979" y="298399"/>
                </a:lnTo>
                <a:lnTo>
                  <a:pt x="1204494" y="298399"/>
                </a:lnTo>
                <a:lnTo>
                  <a:pt x="1204494" y="296723"/>
                </a:lnTo>
                <a:close/>
                <a:moveTo>
                  <a:pt x="391440" y="296723"/>
                </a:moveTo>
                <a:lnTo>
                  <a:pt x="393116" y="296723"/>
                </a:lnTo>
                <a:lnTo>
                  <a:pt x="393116" y="300914"/>
                </a:lnTo>
                <a:cubicBezTo>
                  <a:pt x="393116" y="303708"/>
                  <a:pt x="393396" y="306502"/>
                  <a:pt x="393954" y="309296"/>
                </a:cubicBezTo>
                <a:lnTo>
                  <a:pt x="391440" y="310134"/>
                </a:lnTo>
                <a:lnTo>
                  <a:pt x="389763" y="307619"/>
                </a:lnTo>
                <a:lnTo>
                  <a:pt x="389763" y="306781"/>
                </a:lnTo>
                <a:cubicBezTo>
                  <a:pt x="389763" y="305663"/>
                  <a:pt x="390322" y="305105"/>
                  <a:pt x="391440" y="305105"/>
                </a:cubicBezTo>
                <a:lnTo>
                  <a:pt x="389763" y="301752"/>
                </a:lnTo>
                <a:close/>
                <a:moveTo>
                  <a:pt x="909447" y="285826"/>
                </a:moveTo>
                <a:cubicBezTo>
                  <a:pt x="909447" y="288620"/>
                  <a:pt x="902462" y="290296"/>
                  <a:pt x="888492" y="290855"/>
                </a:cubicBezTo>
                <a:cubicBezTo>
                  <a:pt x="888492" y="293090"/>
                  <a:pt x="885978" y="294208"/>
                  <a:pt x="880948" y="294208"/>
                </a:cubicBezTo>
                <a:lnTo>
                  <a:pt x="880948" y="292532"/>
                </a:lnTo>
                <a:lnTo>
                  <a:pt x="876757" y="294208"/>
                </a:lnTo>
                <a:lnTo>
                  <a:pt x="873405" y="295884"/>
                </a:lnTo>
                <a:lnTo>
                  <a:pt x="870052" y="296723"/>
                </a:lnTo>
                <a:lnTo>
                  <a:pt x="870052" y="295046"/>
                </a:lnTo>
                <a:cubicBezTo>
                  <a:pt x="864464" y="298399"/>
                  <a:pt x="858317" y="300075"/>
                  <a:pt x="851611" y="300075"/>
                </a:cubicBezTo>
                <a:lnTo>
                  <a:pt x="851611" y="298399"/>
                </a:lnTo>
                <a:cubicBezTo>
                  <a:pt x="844347" y="300634"/>
                  <a:pt x="838899" y="302660"/>
                  <a:pt x="835266" y="304476"/>
                </a:cubicBezTo>
                <a:lnTo>
                  <a:pt x="833608" y="305943"/>
                </a:lnTo>
                <a:lnTo>
                  <a:pt x="836524" y="305943"/>
                </a:lnTo>
                <a:cubicBezTo>
                  <a:pt x="836524" y="307060"/>
                  <a:pt x="836803" y="307619"/>
                  <a:pt x="837362" y="307619"/>
                </a:cubicBezTo>
                <a:cubicBezTo>
                  <a:pt x="840156" y="307619"/>
                  <a:pt x="844906" y="306502"/>
                  <a:pt x="851611" y="304266"/>
                </a:cubicBezTo>
                <a:lnTo>
                  <a:pt x="851611" y="305943"/>
                </a:lnTo>
                <a:cubicBezTo>
                  <a:pt x="856082" y="304825"/>
                  <a:pt x="861390" y="303428"/>
                  <a:pt x="867537" y="301752"/>
                </a:cubicBezTo>
                <a:lnTo>
                  <a:pt x="874243" y="300075"/>
                </a:lnTo>
                <a:lnTo>
                  <a:pt x="880110" y="298399"/>
                </a:lnTo>
                <a:cubicBezTo>
                  <a:pt x="888492" y="296164"/>
                  <a:pt x="894080" y="294767"/>
                  <a:pt x="896874" y="294208"/>
                </a:cubicBezTo>
                <a:cubicBezTo>
                  <a:pt x="902462" y="293090"/>
                  <a:pt x="906374" y="292252"/>
                  <a:pt x="908609" y="291693"/>
                </a:cubicBezTo>
                <a:cubicBezTo>
                  <a:pt x="910285" y="291135"/>
                  <a:pt x="911682" y="290855"/>
                  <a:pt x="912800" y="290855"/>
                </a:cubicBezTo>
                <a:lnTo>
                  <a:pt x="918667" y="285826"/>
                </a:lnTo>
                <a:lnTo>
                  <a:pt x="916991" y="285826"/>
                </a:lnTo>
                <a:lnTo>
                  <a:pt x="910285" y="287502"/>
                </a:lnTo>
                <a:cubicBezTo>
                  <a:pt x="910285" y="286385"/>
                  <a:pt x="910006" y="285826"/>
                  <a:pt x="909447" y="285826"/>
                </a:cubicBezTo>
                <a:close/>
                <a:moveTo>
                  <a:pt x="932917" y="284150"/>
                </a:moveTo>
                <a:lnTo>
                  <a:pt x="932917" y="287502"/>
                </a:lnTo>
                <a:lnTo>
                  <a:pt x="937108" y="287502"/>
                </a:lnTo>
                <a:lnTo>
                  <a:pt x="937108" y="284150"/>
                </a:lnTo>
                <a:close/>
                <a:moveTo>
                  <a:pt x="927049" y="284150"/>
                </a:moveTo>
                <a:cubicBezTo>
                  <a:pt x="923697" y="285826"/>
                  <a:pt x="922020" y="287502"/>
                  <a:pt x="922020" y="289179"/>
                </a:cubicBezTo>
                <a:lnTo>
                  <a:pt x="922020" y="290017"/>
                </a:lnTo>
                <a:cubicBezTo>
                  <a:pt x="925932" y="289458"/>
                  <a:pt x="927888" y="288061"/>
                  <a:pt x="927888" y="285826"/>
                </a:cubicBezTo>
                <a:lnTo>
                  <a:pt x="927888" y="284150"/>
                </a:lnTo>
                <a:close/>
                <a:moveTo>
                  <a:pt x="977342" y="274091"/>
                </a:moveTo>
                <a:lnTo>
                  <a:pt x="973989" y="274929"/>
                </a:lnTo>
                <a:lnTo>
                  <a:pt x="970636" y="275768"/>
                </a:lnTo>
                <a:lnTo>
                  <a:pt x="967283" y="275768"/>
                </a:lnTo>
                <a:lnTo>
                  <a:pt x="968959" y="278282"/>
                </a:lnTo>
                <a:lnTo>
                  <a:pt x="970636" y="278282"/>
                </a:lnTo>
                <a:cubicBezTo>
                  <a:pt x="973430" y="276606"/>
                  <a:pt x="975944" y="275768"/>
                  <a:pt x="978180" y="275768"/>
                </a:cubicBezTo>
                <a:lnTo>
                  <a:pt x="978180" y="274091"/>
                </a:lnTo>
                <a:close/>
                <a:moveTo>
                  <a:pt x="15088" y="251460"/>
                </a:moveTo>
                <a:cubicBezTo>
                  <a:pt x="18999" y="253695"/>
                  <a:pt x="20955" y="255651"/>
                  <a:pt x="20955" y="257327"/>
                </a:cubicBezTo>
                <a:lnTo>
                  <a:pt x="20955" y="261518"/>
                </a:lnTo>
                <a:lnTo>
                  <a:pt x="17603" y="261518"/>
                </a:lnTo>
                <a:cubicBezTo>
                  <a:pt x="16485" y="261518"/>
                  <a:pt x="15088" y="260121"/>
                  <a:pt x="13411" y="257327"/>
                </a:cubicBezTo>
                <a:lnTo>
                  <a:pt x="13411" y="255651"/>
                </a:lnTo>
                <a:close/>
                <a:moveTo>
                  <a:pt x="19279" y="241401"/>
                </a:moveTo>
                <a:cubicBezTo>
                  <a:pt x="20397" y="241401"/>
                  <a:pt x="22073" y="243078"/>
                  <a:pt x="24308" y="246430"/>
                </a:cubicBezTo>
                <a:lnTo>
                  <a:pt x="21793" y="248945"/>
                </a:lnTo>
                <a:lnTo>
                  <a:pt x="20955" y="250621"/>
                </a:lnTo>
                <a:cubicBezTo>
                  <a:pt x="17044" y="250063"/>
                  <a:pt x="15088" y="248666"/>
                  <a:pt x="15088" y="246430"/>
                </a:cubicBezTo>
                <a:cubicBezTo>
                  <a:pt x="15088" y="244754"/>
                  <a:pt x="16485" y="243078"/>
                  <a:pt x="19279" y="241401"/>
                </a:cubicBezTo>
                <a:close/>
                <a:moveTo>
                  <a:pt x="1083793" y="233019"/>
                </a:moveTo>
                <a:cubicBezTo>
                  <a:pt x="1081558" y="233019"/>
                  <a:pt x="1080440" y="233858"/>
                  <a:pt x="1080440" y="235534"/>
                </a:cubicBezTo>
                <a:lnTo>
                  <a:pt x="1083793" y="235534"/>
                </a:lnTo>
                <a:close/>
                <a:moveTo>
                  <a:pt x="108966" y="222961"/>
                </a:moveTo>
                <a:cubicBezTo>
                  <a:pt x="107849" y="222961"/>
                  <a:pt x="107290" y="224079"/>
                  <a:pt x="107290" y="226314"/>
                </a:cubicBezTo>
                <a:lnTo>
                  <a:pt x="108966" y="226314"/>
                </a:lnTo>
                <a:close/>
                <a:moveTo>
                  <a:pt x="1176833" y="222123"/>
                </a:moveTo>
                <a:lnTo>
                  <a:pt x="1181024" y="226314"/>
                </a:lnTo>
                <a:lnTo>
                  <a:pt x="1181024" y="222123"/>
                </a:lnTo>
                <a:close/>
                <a:moveTo>
                  <a:pt x="383896" y="222123"/>
                </a:moveTo>
                <a:cubicBezTo>
                  <a:pt x="383896" y="231064"/>
                  <a:pt x="383337" y="236093"/>
                  <a:pt x="382219" y="237210"/>
                </a:cubicBezTo>
                <a:cubicBezTo>
                  <a:pt x="383337" y="240563"/>
                  <a:pt x="383896" y="242519"/>
                  <a:pt x="383896" y="243078"/>
                </a:cubicBezTo>
                <a:lnTo>
                  <a:pt x="383896" y="248107"/>
                </a:lnTo>
                <a:cubicBezTo>
                  <a:pt x="383896" y="248666"/>
                  <a:pt x="383337" y="248945"/>
                  <a:pt x="382219" y="248945"/>
                </a:cubicBezTo>
                <a:cubicBezTo>
                  <a:pt x="382778" y="252298"/>
                  <a:pt x="383337" y="255092"/>
                  <a:pt x="383896" y="257327"/>
                </a:cubicBezTo>
                <a:cubicBezTo>
                  <a:pt x="384455" y="259004"/>
                  <a:pt x="385013" y="259842"/>
                  <a:pt x="385572" y="259842"/>
                </a:cubicBezTo>
                <a:lnTo>
                  <a:pt x="384734" y="257327"/>
                </a:lnTo>
                <a:lnTo>
                  <a:pt x="384734" y="238049"/>
                </a:lnTo>
                <a:cubicBezTo>
                  <a:pt x="384734" y="237490"/>
                  <a:pt x="385013" y="237210"/>
                  <a:pt x="385572" y="237210"/>
                </a:cubicBezTo>
                <a:lnTo>
                  <a:pt x="384734" y="232181"/>
                </a:lnTo>
                <a:lnTo>
                  <a:pt x="385572" y="229667"/>
                </a:lnTo>
                <a:cubicBezTo>
                  <a:pt x="385013" y="227990"/>
                  <a:pt x="384734" y="226314"/>
                  <a:pt x="384734" y="224637"/>
                </a:cubicBezTo>
                <a:lnTo>
                  <a:pt x="384734" y="222123"/>
                </a:lnTo>
                <a:close/>
                <a:moveTo>
                  <a:pt x="1175157" y="214579"/>
                </a:moveTo>
                <a:lnTo>
                  <a:pt x="1180186" y="214579"/>
                </a:lnTo>
                <a:cubicBezTo>
                  <a:pt x="1180186" y="216255"/>
                  <a:pt x="1179068" y="217094"/>
                  <a:pt x="1176833" y="217094"/>
                </a:cubicBezTo>
                <a:lnTo>
                  <a:pt x="1175157" y="217094"/>
                </a:lnTo>
                <a:close/>
                <a:moveTo>
                  <a:pt x="1070382" y="212903"/>
                </a:moveTo>
                <a:cubicBezTo>
                  <a:pt x="1069823" y="219608"/>
                  <a:pt x="1067029" y="228270"/>
                  <a:pt x="1062000" y="238887"/>
                </a:cubicBezTo>
                <a:lnTo>
                  <a:pt x="1062000" y="239725"/>
                </a:lnTo>
                <a:lnTo>
                  <a:pt x="1065353" y="239725"/>
                </a:lnTo>
                <a:cubicBezTo>
                  <a:pt x="1067029" y="239166"/>
                  <a:pt x="1070661" y="232181"/>
                  <a:pt x="1076249" y="218770"/>
                </a:cubicBezTo>
                <a:cubicBezTo>
                  <a:pt x="1075690" y="217094"/>
                  <a:pt x="1074852" y="215697"/>
                  <a:pt x="1073734" y="214579"/>
                </a:cubicBezTo>
                <a:lnTo>
                  <a:pt x="1072058" y="212903"/>
                </a:lnTo>
                <a:close/>
                <a:moveTo>
                  <a:pt x="1212037" y="210388"/>
                </a:moveTo>
                <a:lnTo>
                  <a:pt x="1213714" y="210388"/>
                </a:lnTo>
                <a:lnTo>
                  <a:pt x="1213714" y="212903"/>
                </a:lnTo>
                <a:lnTo>
                  <a:pt x="1212037" y="213741"/>
                </a:lnTo>
                <a:lnTo>
                  <a:pt x="1210361" y="213741"/>
                </a:lnTo>
                <a:cubicBezTo>
                  <a:pt x="1209802" y="214300"/>
                  <a:pt x="1209243" y="214579"/>
                  <a:pt x="1208685" y="214579"/>
                </a:cubicBezTo>
                <a:lnTo>
                  <a:pt x="1208685" y="212903"/>
                </a:lnTo>
                <a:lnTo>
                  <a:pt x="1210361" y="211226"/>
                </a:lnTo>
                <a:close/>
                <a:moveTo>
                  <a:pt x="1219581" y="206197"/>
                </a:moveTo>
                <a:lnTo>
                  <a:pt x="1221258" y="206197"/>
                </a:lnTo>
                <a:lnTo>
                  <a:pt x="1221258" y="209550"/>
                </a:lnTo>
                <a:lnTo>
                  <a:pt x="1219581" y="209550"/>
                </a:lnTo>
                <a:close/>
                <a:moveTo>
                  <a:pt x="1048588" y="196139"/>
                </a:moveTo>
                <a:lnTo>
                  <a:pt x="1048588" y="197815"/>
                </a:lnTo>
                <a:lnTo>
                  <a:pt x="1051103" y="197815"/>
                </a:lnTo>
                <a:lnTo>
                  <a:pt x="1051103" y="196139"/>
                </a:lnTo>
                <a:close/>
                <a:moveTo>
                  <a:pt x="393116" y="193624"/>
                </a:moveTo>
                <a:lnTo>
                  <a:pt x="391440" y="196977"/>
                </a:lnTo>
                <a:cubicBezTo>
                  <a:pt x="393116" y="197536"/>
                  <a:pt x="393954" y="198374"/>
                  <a:pt x="393954" y="199491"/>
                </a:cubicBezTo>
                <a:lnTo>
                  <a:pt x="393954" y="207035"/>
                </a:lnTo>
                <a:cubicBezTo>
                  <a:pt x="390601" y="251739"/>
                  <a:pt x="387528" y="274091"/>
                  <a:pt x="384734" y="274091"/>
                </a:cubicBezTo>
                <a:lnTo>
                  <a:pt x="385572" y="276606"/>
                </a:lnTo>
                <a:lnTo>
                  <a:pt x="385572" y="299237"/>
                </a:lnTo>
                <a:lnTo>
                  <a:pt x="387249" y="315163"/>
                </a:lnTo>
                <a:lnTo>
                  <a:pt x="385572" y="315163"/>
                </a:lnTo>
                <a:cubicBezTo>
                  <a:pt x="386690" y="318516"/>
                  <a:pt x="387249" y="321310"/>
                  <a:pt x="387249" y="323545"/>
                </a:cubicBezTo>
                <a:lnTo>
                  <a:pt x="389763" y="323545"/>
                </a:lnTo>
                <a:lnTo>
                  <a:pt x="389763" y="313487"/>
                </a:lnTo>
                <a:lnTo>
                  <a:pt x="393116" y="313487"/>
                </a:lnTo>
                <a:cubicBezTo>
                  <a:pt x="393116" y="317957"/>
                  <a:pt x="393954" y="320192"/>
                  <a:pt x="395631" y="320192"/>
                </a:cubicBezTo>
                <a:cubicBezTo>
                  <a:pt x="396748" y="316839"/>
                  <a:pt x="397307" y="314604"/>
                  <a:pt x="397307" y="313487"/>
                </a:cubicBezTo>
                <a:lnTo>
                  <a:pt x="401498" y="316839"/>
                </a:lnTo>
                <a:lnTo>
                  <a:pt x="401498" y="313487"/>
                </a:lnTo>
                <a:cubicBezTo>
                  <a:pt x="398704" y="313487"/>
                  <a:pt x="397307" y="311531"/>
                  <a:pt x="397307" y="307619"/>
                </a:cubicBezTo>
                <a:lnTo>
                  <a:pt x="398145" y="296723"/>
                </a:lnTo>
                <a:lnTo>
                  <a:pt x="397307" y="292532"/>
                </a:lnTo>
                <a:lnTo>
                  <a:pt x="398983" y="291693"/>
                </a:lnTo>
                <a:lnTo>
                  <a:pt x="400660" y="291693"/>
                </a:lnTo>
                <a:lnTo>
                  <a:pt x="402336" y="290855"/>
                </a:lnTo>
                <a:lnTo>
                  <a:pt x="402336" y="286664"/>
                </a:lnTo>
                <a:cubicBezTo>
                  <a:pt x="402336" y="283870"/>
                  <a:pt x="401498" y="282473"/>
                  <a:pt x="399822" y="282473"/>
                </a:cubicBezTo>
                <a:lnTo>
                  <a:pt x="399822" y="286664"/>
                </a:lnTo>
                <a:cubicBezTo>
                  <a:pt x="398145" y="286664"/>
                  <a:pt x="397307" y="285267"/>
                  <a:pt x="397307" y="282473"/>
                </a:cubicBezTo>
                <a:lnTo>
                  <a:pt x="397307" y="274929"/>
                </a:lnTo>
                <a:cubicBezTo>
                  <a:pt x="397307" y="273253"/>
                  <a:pt x="398704" y="272415"/>
                  <a:pt x="401498" y="272415"/>
                </a:cubicBezTo>
                <a:lnTo>
                  <a:pt x="401498" y="270738"/>
                </a:lnTo>
                <a:cubicBezTo>
                  <a:pt x="398704" y="270738"/>
                  <a:pt x="397307" y="269062"/>
                  <a:pt x="397307" y="265709"/>
                </a:cubicBezTo>
                <a:lnTo>
                  <a:pt x="397307" y="263195"/>
                </a:lnTo>
                <a:cubicBezTo>
                  <a:pt x="397307" y="261518"/>
                  <a:pt x="397586" y="259842"/>
                  <a:pt x="398145" y="258165"/>
                </a:cubicBezTo>
                <a:lnTo>
                  <a:pt x="398145" y="253974"/>
                </a:lnTo>
                <a:lnTo>
                  <a:pt x="397307" y="249783"/>
                </a:lnTo>
                <a:lnTo>
                  <a:pt x="397307" y="222961"/>
                </a:lnTo>
                <a:lnTo>
                  <a:pt x="401498" y="222961"/>
                </a:lnTo>
                <a:lnTo>
                  <a:pt x="401498" y="222123"/>
                </a:lnTo>
                <a:cubicBezTo>
                  <a:pt x="401498" y="217094"/>
                  <a:pt x="400101" y="214579"/>
                  <a:pt x="397307" y="214579"/>
                </a:cubicBezTo>
                <a:lnTo>
                  <a:pt x="397307" y="211226"/>
                </a:lnTo>
                <a:lnTo>
                  <a:pt x="399822" y="207035"/>
                </a:lnTo>
                <a:lnTo>
                  <a:pt x="399822" y="196977"/>
                </a:lnTo>
                <a:cubicBezTo>
                  <a:pt x="397586" y="196977"/>
                  <a:pt x="395351" y="195859"/>
                  <a:pt x="393116" y="193624"/>
                </a:cubicBezTo>
                <a:close/>
                <a:moveTo>
                  <a:pt x="393954" y="189433"/>
                </a:moveTo>
                <a:lnTo>
                  <a:pt x="393954" y="191948"/>
                </a:lnTo>
                <a:lnTo>
                  <a:pt x="398145" y="191948"/>
                </a:lnTo>
                <a:lnTo>
                  <a:pt x="398145" y="189433"/>
                </a:lnTo>
                <a:close/>
                <a:moveTo>
                  <a:pt x="20955" y="189433"/>
                </a:moveTo>
                <a:cubicBezTo>
                  <a:pt x="24867" y="189433"/>
                  <a:pt x="27940" y="192786"/>
                  <a:pt x="30176" y="199491"/>
                </a:cubicBezTo>
                <a:lnTo>
                  <a:pt x="25146" y="201168"/>
                </a:lnTo>
                <a:lnTo>
                  <a:pt x="26823" y="204521"/>
                </a:lnTo>
                <a:lnTo>
                  <a:pt x="26823" y="209550"/>
                </a:lnTo>
                <a:cubicBezTo>
                  <a:pt x="26823" y="210667"/>
                  <a:pt x="26264" y="211226"/>
                  <a:pt x="25146" y="211226"/>
                </a:cubicBezTo>
                <a:lnTo>
                  <a:pt x="26823" y="214579"/>
                </a:lnTo>
                <a:lnTo>
                  <a:pt x="25146" y="220446"/>
                </a:lnTo>
                <a:cubicBezTo>
                  <a:pt x="26264" y="223799"/>
                  <a:pt x="26823" y="225755"/>
                  <a:pt x="26823" y="226314"/>
                </a:cubicBezTo>
                <a:lnTo>
                  <a:pt x="26823" y="231343"/>
                </a:lnTo>
                <a:cubicBezTo>
                  <a:pt x="25146" y="231343"/>
                  <a:pt x="24308" y="233578"/>
                  <a:pt x="24308" y="238049"/>
                </a:cubicBezTo>
                <a:lnTo>
                  <a:pt x="20955" y="236372"/>
                </a:lnTo>
                <a:cubicBezTo>
                  <a:pt x="19838" y="234696"/>
                  <a:pt x="17882" y="232461"/>
                  <a:pt x="15088" y="229667"/>
                </a:cubicBezTo>
                <a:lnTo>
                  <a:pt x="20955" y="227990"/>
                </a:lnTo>
                <a:lnTo>
                  <a:pt x="20955" y="222961"/>
                </a:lnTo>
                <a:cubicBezTo>
                  <a:pt x="18161" y="222961"/>
                  <a:pt x="16764" y="222123"/>
                  <a:pt x="16764" y="220446"/>
                </a:cubicBezTo>
                <a:lnTo>
                  <a:pt x="16764" y="218770"/>
                </a:lnTo>
                <a:lnTo>
                  <a:pt x="21793" y="211226"/>
                </a:lnTo>
                <a:lnTo>
                  <a:pt x="17603" y="211226"/>
                </a:lnTo>
                <a:lnTo>
                  <a:pt x="17603" y="207873"/>
                </a:lnTo>
                <a:lnTo>
                  <a:pt x="21793" y="207873"/>
                </a:lnTo>
                <a:lnTo>
                  <a:pt x="21793" y="207035"/>
                </a:lnTo>
                <a:lnTo>
                  <a:pt x="19279" y="207035"/>
                </a:lnTo>
                <a:lnTo>
                  <a:pt x="19279" y="201168"/>
                </a:lnTo>
                <a:cubicBezTo>
                  <a:pt x="22632" y="201168"/>
                  <a:pt x="24308" y="198653"/>
                  <a:pt x="24308" y="193624"/>
                </a:cubicBezTo>
                <a:cubicBezTo>
                  <a:pt x="20955" y="193624"/>
                  <a:pt x="19279" y="192506"/>
                  <a:pt x="19279" y="190271"/>
                </a:cubicBezTo>
                <a:cubicBezTo>
                  <a:pt x="20397" y="190271"/>
                  <a:pt x="20955" y="189992"/>
                  <a:pt x="20955" y="189433"/>
                </a:cubicBezTo>
                <a:close/>
                <a:moveTo>
                  <a:pt x="21793" y="184404"/>
                </a:moveTo>
                <a:lnTo>
                  <a:pt x="25146" y="184404"/>
                </a:lnTo>
                <a:lnTo>
                  <a:pt x="25146" y="187757"/>
                </a:lnTo>
                <a:cubicBezTo>
                  <a:pt x="22911" y="187757"/>
                  <a:pt x="21793" y="186639"/>
                  <a:pt x="21793" y="184404"/>
                </a:cubicBezTo>
                <a:close/>
                <a:moveTo>
                  <a:pt x="1051103" y="170993"/>
                </a:moveTo>
                <a:lnTo>
                  <a:pt x="1050265" y="174345"/>
                </a:lnTo>
                <a:lnTo>
                  <a:pt x="1051103" y="174345"/>
                </a:lnTo>
                <a:lnTo>
                  <a:pt x="1053618" y="173507"/>
                </a:lnTo>
                <a:lnTo>
                  <a:pt x="1055294" y="172669"/>
                </a:lnTo>
                <a:lnTo>
                  <a:pt x="1055294" y="170993"/>
                </a:lnTo>
                <a:close/>
                <a:moveTo>
                  <a:pt x="276606" y="110642"/>
                </a:moveTo>
                <a:lnTo>
                  <a:pt x="276606" y="112319"/>
                </a:lnTo>
                <a:lnTo>
                  <a:pt x="280797" y="113995"/>
                </a:lnTo>
                <a:lnTo>
                  <a:pt x="280797" y="112319"/>
                </a:lnTo>
                <a:lnTo>
                  <a:pt x="277444" y="110642"/>
                </a:lnTo>
                <a:close/>
                <a:moveTo>
                  <a:pt x="981532" y="96393"/>
                </a:moveTo>
                <a:lnTo>
                  <a:pt x="981532" y="98069"/>
                </a:lnTo>
                <a:lnTo>
                  <a:pt x="984047" y="98069"/>
                </a:lnTo>
                <a:lnTo>
                  <a:pt x="984047" y="96393"/>
                </a:lnTo>
                <a:close/>
                <a:moveTo>
                  <a:pt x="975665" y="96393"/>
                </a:moveTo>
                <a:lnTo>
                  <a:pt x="975665" y="98069"/>
                </a:lnTo>
                <a:lnTo>
                  <a:pt x="978180" y="98069"/>
                </a:lnTo>
                <a:lnTo>
                  <a:pt x="978180" y="96393"/>
                </a:lnTo>
                <a:close/>
                <a:moveTo>
                  <a:pt x="924535" y="75438"/>
                </a:moveTo>
                <a:lnTo>
                  <a:pt x="926211" y="75438"/>
                </a:lnTo>
                <a:lnTo>
                  <a:pt x="926211" y="77952"/>
                </a:lnTo>
                <a:lnTo>
                  <a:pt x="924535" y="77952"/>
                </a:lnTo>
                <a:close/>
                <a:moveTo>
                  <a:pt x="140818" y="38557"/>
                </a:moveTo>
                <a:lnTo>
                  <a:pt x="140818" y="39395"/>
                </a:lnTo>
                <a:lnTo>
                  <a:pt x="143332" y="39395"/>
                </a:lnTo>
                <a:lnTo>
                  <a:pt x="143332" y="38557"/>
                </a:lnTo>
                <a:close/>
                <a:moveTo>
                  <a:pt x="218770" y="19278"/>
                </a:moveTo>
                <a:cubicBezTo>
                  <a:pt x="218770" y="20955"/>
                  <a:pt x="222961" y="22631"/>
                  <a:pt x="231343" y="24308"/>
                </a:cubicBezTo>
                <a:lnTo>
                  <a:pt x="235535" y="24308"/>
                </a:lnTo>
                <a:lnTo>
                  <a:pt x="246431" y="30175"/>
                </a:lnTo>
                <a:lnTo>
                  <a:pt x="248108" y="30175"/>
                </a:lnTo>
                <a:cubicBezTo>
                  <a:pt x="254813" y="25146"/>
                  <a:pt x="259563" y="22631"/>
                  <a:pt x="262357" y="22631"/>
                </a:cubicBezTo>
                <a:lnTo>
                  <a:pt x="267386" y="24308"/>
                </a:lnTo>
                <a:lnTo>
                  <a:pt x="269901" y="22631"/>
                </a:lnTo>
                <a:cubicBezTo>
                  <a:pt x="271577" y="24866"/>
                  <a:pt x="285268" y="26822"/>
                  <a:pt x="310973" y="28499"/>
                </a:cubicBezTo>
                <a:lnTo>
                  <a:pt x="348691" y="39395"/>
                </a:lnTo>
                <a:cubicBezTo>
                  <a:pt x="348691" y="42189"/>
                  <a:pt x="351485" y="44704"/>
                  <a:pt x="357073" y="46939"/>
                </a:cubicBezTo>
                <a:lnTo>
                  <a:pt x="362103" y="45263"/>
                </a:lnTo>
                <a:lnTo>
                  <a:pt x="363779" y="48615"/>
                </a:lnTo>
                <a:lnTo>
                  <a:pt x="368808" y="47777"/>
                </a:lnTo>
                <a:cubicBezTo>
                  <a:pt x="383896" y="56159"/>
                  <a:pt x="391440" y="61468"/>
                  <a:pt x="391440" y="63703"/>
                </a:cubicBezTo>
                <a:lnTo>
                  <a:pt x="391440" y="67894"/>
                </a:lnTo>
                <a:cubicBezTo>
                  <a:pt x="395910" y="69012"/>
                  <a:pt x="398704" y="71806"/>
                  <a:pt x="399822" y="76276"/>
                </a:cubicBezTo>
                <a:lnTo>
                  <a:pt x="397307" y="76276"/>
                </a:lnTo>
                <a:lnTo>
                  <a:pt x="397307" y="77952"/>
                </a:lnTo>
                <a:lnTo>
                  <a:pt x="399822" y="77952"/>
                </a:lnTo>
                <a:lnTo>
                  <a:pt x="399822" y="80467"/>
                </a:lnTo>
                <a:cubicBezTo>
                  <a:pt x="399822" y="81026"/>
                  <a:pt x="399263" y="81305"/>
                  <a:pt x="398145" y="81305"/>
                </a:cubicBezTo>
                <a:lnTo>
                  <a:pt x="404851" y="92202"/>
                </a:lnTo>
                <a:cubicBezTo>
                  <a:pt x="403174" y="95554"/>
                  <a:pt x="402336" y="97510"/>
                  <a:pt x="402336" y="98069"/>
                </a:cubicBezTo>
                <a:cubicBezTo>
                  <a:pt x="405130" y="99187"/>
                  <a:pt x="408204" y="103936"/>
                  <a:pt x="411556" y="112319"/>
                </a:cubicBezTo>
                <a:cubicBezTo>
                  <a:pt x="414350" y="112319"/>
                  <a:pt x="415747" y="113157"/>
                  <a:pt x="415747" y="114833"/>
                </a:cubicBezTo>
                <a:cubicBezTo>
                  <a:pt x="415747" y="120980"/>
                  <a:pt x="414630" y="125171"/>
                  <a:pt x="412395" y="127406"/>
                </a:cubicBezTo>
                <a:lnTo>
                  <a:pt x="415747" y="127406"/>
                </a:lnTo>
                <a:lnTo>
                  <a:pt x="415747" y="135788"/>
                </a:lnTo>
                <a:cubicBezTo>
                  <a:pt x="415747" y="138023"/>
                  <a:pt x="414071" y="139141"/>
                  <a:pt x="410718" y="139141"/>
                </a:cubicBezTo>
                <a:lnTo>
                  <a:pt x="410718" y="158420"/>
                </a:lnTo>
                <a:cubicBezTo>
                  <a:pt x="410718" y="161772"/>
                  <a:pt x="410998" y="165405"/>
                  <a:pt x="411556" y="169316"/>
                </a:cubicBezTo>
                <a:cubicBezTo>
                  <a:pt x="411556" y="180492"/>
                  <a:pt x="409321" y="186080"/>
                  <a:pt x="404851" y="186080"/>
                </a:cubicBezTo>
                <a:lnTo>
                  <a:pt x="406527" y="190271"/>
                </a:lnTo>
                <a:lnTo>
                  <a:pt x="404851" y="198653"/>
                </a:lnTo>
                <a:cubicBezTo>
                  <a:pt x="404851" y="202006"/>
                  <a:pt x="405968" y="206197"/>
                  <a:pt x="408204" y="211226"/>
                </a:cubicBezTo>
                <a:lnTo>
                  <a:pt x="406527" y="217094"/>
                </a:lnTo>
                <a:lnTo>
                  <a:pt x="408204" y="231343"/>
                </a:lnTo>
                <a:lnTo>
                  <a:pt x="409880" y="243078"/>
                </a:lnTo>
                <a:lnTo>
                  <a:pt x="410718" y="247269"/>
                </a:lnTo>
                <a:lnTo>
                  <a:pt x="410718" y="250621"/>
                </a:lnTo>
                <a:cubicBezTo>
                  <a:pt x="411277" y="251180"/>
                  <a:pt x="411556" y="252857"/>
                  <a:pt x="411556" y="255651"/>
                </a:cubicBezTo>
                <a:lnTo>
                  <a:pt x="410718" y="264871"/>
                </a:lnTo>
                <a:lnTo>
                  <a:pt x="410718" y="290017"/>
                </a:lnTo>
                <a:cubicBezTo>
                  <a:pt x="410718" y="290576"/>
                  <a:pt x="409880" y="290855"/>
                  <a:pt x="408204" y="290855"/>
                </a:cubicBezTo>
                <a:lnTo>
                  <a:pt x="410718" y="294208"/>
                </a:lnTo>
                <a:lnTo>
                  <a:pt x="410718" y="319354"/>
                </a:lnTo>
                <a:lnTo>
                  <a:pt x="411556" y="325221"/>
                </a:lnTo>
                <a:lnTo>
                  <a:pt x="410718" y="330251"/>
                </a:lnTo>
                <a:lnTo>
                  <a:pt x="411556" y="333603"/>
                </a:lnTo>
                <a:lnTo>
                  <a:pt x="410718" y="339471"/>
                </a:lnTo>
                <a:lnTo>
                  <a:pt x="410718" y="352044"/>
                </a:lnTo>
                <a:lnTo>
                  <a:pt x="411556" y="357911"/>
                </a:lnTo>
                <a:lnTo>
                  <a:pt x="410718" y="366293"/>
                </a:lnTo>
                <a:lnTo>
                  <a:pt x="411556" y="373837"/>
                </a:lnTo>
                <a:lnTo>
                  <a:pt x="410718" y="375513"/>
                </a:lnTo>
                <a:lnTo>
                  <a:pt x="410718" y="380543"/>
                </a:lnTo>
                <a:cubicBezTo>
                  <a:pt x="411277" y="383895"/>
                  <a:pt x="411556" y="386969"/>
                  <a:pt x="411556" y="389763"/>
                </a:cubicBezTo>
                <a:lnTo>
                  <a:pt x="411556" y="393954"/>
                </a:lnTo>
                <a:cubicBezTo>
                  <a:pt x="410998" y="397307"/>
                  <a:pt x="409880" y="402056"/>
                  <a:pt x="408204" y="408203"/>
                </a:cubicBezTo>
                <a:lnTo>
                  <a:pt x="408204" y="409880"/>
                </a:lnTo>
                <a:cubicBezTo>
                  <a:pt x="408204" y="410997"/>
                  <a:pt x="408483" y="412394"/>
                  <a:pt x="409042" y="414071"/>
                </a:cubicBezTo>
                <a:cubicBezTo>
                  <a:pt x="409601" y="419100"/>
                  <a:pt x="410439" y="424688"/>
                  <a:pt x="411556" y="430835"/>
                </a:cubicBezTo>
                <a:lnTo>
                  <a:pt x="410718" y="433349"/>
                </a:lnTo>
                <a:lnTo>
                  <a:pt x="411556" y="436702"/>
                </a:lnTo>
                <a:lnTo>
                  <a:pt x="410718" y="441731"/>
                </a:lnTo>
                <a:lnTo>
                  <a:pt x="412395" y="454304"/>
                </a:lnTo>
                <a:lnTo>
                  <a:pt x="411556" y="454304"/>
                </a:lnTo>
                <a:lnTo>
                  <a:pt x="412395" y="456819"/>
                </a:lnTo>
                <a:lnTo>
                  <a:pt x="412395" y="476097"/>
                </a:lnTo>
                <a:lnTo>
                  <a:pt x="413233" y="485318"/>
                </a:lnTo>
                <a:lnTo>
                  <a:pt x="414071" y="494538"/>
                </a:lnTo>
                <a:lnTo>
                  <a:pt x="414071" y="507949"/>
                </a:lnTo>
                <a:lnTo>
                  <a:pt x="412395" y="507949"/>
                </a:lnTo>
                <a:cubicBezTo>
                  <a:pt x="419100" y="570535"/>
                  <a:pt x="424129" y="613842"/>
                  <a:pt x="427482" y="637870"/>
                </a:cubicBezTo>
                <a:cubicBezTo>
                  <a:pt x="426365" y="637870"/>
                  <a:pt x="424129" y="645414"/>
                  <a:pt x="420777" y="660501"/>
                </a:cubicBezTo>
                <a:cubicBezTo>
                  <a:pt x="414071" y="667766"/>
                  <a:pt x="404292" y="671398"/>
                  <a:pt x="391440" y="671398"/>
                </a:cubicBezTo>
                <a:cubicBezTo>
                  <a:pt x="385293" y="671398"/>
                  <a:pt x="380264" y="672516"/>
                  <a:pt x="376352" y="674751"/>
                </a:cubicBezTo>
                <a:lnTo>
                  <a:pt x="365455" y="671398"/>
                </a:lnTo>
                <a:cubicBezTo>
                  <a:pt x="352603" y="682574"/>
                  <a:pt x="340589" y="688162"/>
                  <a:pt x="329413" y="688162"/>
                </a:cubicBezTo>
                <a:lnTo>
                  <a:pt x="329413" y="686486"/>
                </a:lnTo>
                <a:lnTo>
                  <a:pt x="326060" y="688162"/>
                </a:lnTo>
                <a:lnTo>
                  <a:pt x="317678" y="688162"/>
                </a:lnTo>
                <a:lnTo>
                  <a:pt x="317678" y="686486"/>
                </a:lnTo>
                <a:lnTo>
                  <a:pt x="318516" y="684809"/>
                </a:lnTo>
                <a:cubicBezTo>
                  <a:pt x="307899" y="679221"/>
                  <a:pt x="301473" y="676427"/>
                  <a:pt x="299238" y="676427"/>
                </a:cubicBezTo>
                <a:lnTo>
                  <a:pt x="299238" y="674751"/>
                </a:lnTo>
                <a:lnTo>
                  <a:pt x="300914" y="671398"/>
                </a:lnTo>
                <a:cubicBezTo>
                  <a:pt x="296444" y="671398"/>
                  <a:pt x="287223" y="666928"/>
                  <a:pt x="273254" y="657987"/>
                </a:cubicBezTo>
                <a:cubicBezTo>
                  <a:pt x="273254" y="659663"/>
                  <a:pt x="272136" y="660501"/>
                  <a:pt x="269901" y="660501"/>
                </a:cubicBezTo>
                <a:cubicBezTo>
                  <a:pt x="268783" y="659384"/>
                  <a:pt x="264592" y="658266"/>
                  <a:pt x="257328" y="657149"/>
                </a:cubicBezTo>
                <a:cubicBezTo>
                  <a:pt x="257328" y="658825"/>
                  <a:pt x="256210" y="659663"/>
                  <a:pt x="253975" y="659663"/>
                </a:cubicBezTo>
                <a:cubicBezTo>
                  <a:pt x="249504" y="656310"/>
                  <a:pt x="245872" y="653237"/>
                  <a:pt x="243078" y="650443"/>
                </a:cubicBezTo>
                <a:cubicBezTo>
                  <a:pt x="240284" y="648208"/>
                  <a:pt x="238887" y="646811"/>
                  <a:pt x="238887" y="646252"/>
                </a:cubicBezTo>
                <a:lnTo>
                  <a:pt x="238887" y="644576"/>
                </a:lnTo>
                <a:lnTo>
                  <a:pt x="242240" y="644576"/>
                </a:lnTo>
                <a:lnTo>
                  <a:pt x="242240" y="642899"/>
                </a:lnTo>
                <a:cubicBezTo>
                  <a:pt x="241681" y="642899"/>
                  <a:pt x="235814" y="639546"/>
                  <a:pt x="224638" y="632841"/>
                </a:cubicBezTo>
                <a:cubicBezTo>
                  <a:pt x="225197" y="632841"/>
                  <a:pt x="225476" y="632282"/>
                  <a:pt x="225476" y="631164"/>
                </a:cubicBezTo>
                <a:cubicBezTo>
                  <a:pt x="224917" y="631164"/>
                  <a:pt x="224638" y="630606"/>
                  <a:pt x="224638" y="629488"/>
                </a:cubicBezTo>
                <a:lnTo>
                  <a:pt x="220447" y="631164"/>
                </a:lnTo>
                <a:lnTo>
                  <a:pt x="217932" y="631164"/>
                </a:lnTo>
                <a:cubicBezTo>
                  <a:pt x="216256" y="631164"/>
                  <a:pt x="214579" y="629767"/>
                  <a:pt x="212903" y="626973"/>
                </a:cubicBezTo>
                <a:lnTo>
                  <a:pt x="214579" y="624459"/>
                </a:lnTo>
                <a:cubicBezTo>
                  <a:pt x="207315" y="622224"/>
                  <a:pt x="203683" y="619430"/>
                  <a:pt x="203683" y="616077"/>
                </a:cubicBezTo>
                <a:lnTo>
                  <a:pt x="203683" y="614400"/>
                </a:lnTo>
                <a:lnTo>
                  <a:pt x="207874" y="616077"/>
                </a:lnTo>
                <a:lnTo>
                  <a:pt x="207874" y="614400"/>
                </a:lnTo>
                <a:lnTo>
                  <a:pt x="196139" y="606018"/>
                </a:lnTo>
                <a:lnTo>
                  <a:pt x="193624" y="606018"/>
                </a:lnTo>
                <a:cubicBezTo>
                  <a:pt x="185801" y="606018"/>
                  <a:pt x="178816" y="608533"/>
                  <a:pt x="172670" y="613562"/>
                </a:cubicBezTo>
                <a:lnTo>
                  <a:pt x="169317" y="611886"/>
                </a:lnTo>
                <a:cubicBezTo>
                  <a:pt x="161493" y="614680"/>
                  <a:pt x="150038" y="616915"/>
                  <a:pt x="134950" y="618591"/>
                </a:cubicBezTo>
                <a:cubicBezTo>
                  <a:pt x="132715" y="621944"/>
                  <a:pt x="127127" y="624738"/>
                  <a:pt x="118187" y="626973"/>
                </a:cubicBezTo>
                <a:cubicBezTo>
                  <a:pt x="118187" y="624179"/>
                  <a:pt x="115951" y="622782"/>
                  <a:pt x="111481" y="622782"/>
                </a:cubicBezTo>
                <a:cubicBezTo>
                  <a:pt x="111481" y="619988"/>
                  <a:pt x="112878" y="618591"/>
                  <a:pt x="115672" y="618591"/>
                </a:cubicBezTo>
                <a:lnTo>
                  <a:pt x="118187" y="620268"/>
                </a:lnTo>
                <a:lnTo>
                  <a:pt x="121539" y="621106"/>
                </a:lnTo>
                <a:lnTo>
                  <a:pt x="123216" y="621106"/>
                </a:lnTo>
                <a:lnTo>
                  <a:pt x="123216" y="618591"/>
                </a:lnTo>
                <a:lnTo>
                  <a:pt x="118187" y="617753"/>
                </a:lnTo>
                <a:lnTo>
                  <a:pt x="113157" y="617753"/>
                </a:lnTo>
                <a:lnTo>
                  <a:pt x="109804" y="616915"/>
                </a:lnTo>
                <a:lnTo>
                  <a:pt x="108966" y="616077"/>
                </a:lnTo>
                <a:cubicBezTo>
                  <a:pt x="108966" y="617753"/>
                  <a:pt x="107849" y="618591"/>
                  <a:pt x="105613" y="618591"/>
                </a:cubicBezTo>
                <a:lnTo>
                  <a:pt x="103937" y="618591"/>
                </a:lnTo>
                <a:cubicBezTo>
                  <a:pt x="102261" y="618591"/>
                  <a:pt x="100584" y="617194"/>
                  <a:pt x="98908" y="614400"/>
                </a:cubicBezTo>
                <a:cubicBezTo>
                  <a:pt x="100025" y="614400"/>
                  <a:pt x="100584" y="614121"/>
                  <a:pt x="100584" y="613562"/>
                </a:cubicBezTo>
                <a:lnTo>
                  <a:pt x="93041" y="611886"/>
                </a:lnTo>
                <a:cubicBezTo>
                  <a:pt x="93041" y="613562"/>
                  <a:pt x="92202" y="614400"/>
                  <a:pt x="90526" y="614400"/>
                </a:cubicBezTo>
                <a:lnTo>
                  <a:pt x="88849" y="614400"/>
                </a:lnTo>
                <a:cubicBezTo>
                  <a:pt x="83820" y="614400"/>
                  <a:pt x="80188" y="610768"/>
                  <a:pt x="77953" y="603504"/>
                </a:cubicBezTo>
                <a:cubicBezTo>
                  <a:pt x="70688" y="600710"/>
                  <a:pt x="65101" y="598475"/>
                  <a:pt x="61189" y="596798"/>
                </a:cubicBezTo>
                <a:lnTo>
                  <a:pt x="52807" y="598475"/>
                </a:lnTo>
                <a:lnTo>
                  <a:pt x="49454" y="598475"/>
                </a:lnTo>
                <a:cubicBezTo>
                  <a:pt x="47778" y="598475"/>
                  <a:pt x="45543" y="595122"/>
                  <a:pt x="42749" y="588416"/>
                </a:cubicBezTo>
                <a:lnTo>
                  <a:pt x="44425" y="585063"/>
                </a:lnTo>
                <a:lnTo>
                  <a:pt x="42749" y="580034"/>
                </a:lnTo>
                <a:lnTo>
                  <a:pt x="40234" y="581711"/>
                </a:lnTo>
                <a:cubicBezTo>
                  <a:pt x="40234" y="581152"/>
                  <a:pt x="39675" y="580314"/>
                  <a:pt x="38557" y="579196"/>
                </a:cubicBezTo>
                <a:cubicBezTo>
                  <a:pt x="37440" y="578078"/>
                  <a:pt x="36043" y="576961"/>
                  <a:pt x="34366" y="575843"/>
                </a:cubicBezTo>
                <a:lnTo>
                  <a:pt x="36043" y="572490"/>
                </a:lnTo>
                <a:lnTo>
                  <a:pt x="34366" y="569976"/>
                </a:lnTo>
                <a:cubicBezTo>
                  <a:pt x="35484" y="569976"/>
                  <a:pt x="36043" y="569417"/>
                  <a:pt x="36043" y="568299"/>
                </a:cubicBezTo>
                <a:cubicBezTo>
                  <a:pt x="23749" y="550418"/>
                  <a:pt x="14250" y="538404"/>
                  <a:pt x="7544" y="532257"/>
                </a:cubicBezTo>
                <a:lnTo>
                  <a:pt x="8382" y="524713"/>
                </a:lnTo>
                <a:cubicBezTo>
                  <a:pt x="6706" y="524713"/>
                  <a:pt x="5868" y="523595"/>
                  <a:pt x="5868" y="521360"/>
                </a:cubicBezTo>
                <a:lnTo>
                  <a:pt x="7544" y="515493"/>
                </a:lnTo>
                <a:cubicBezTo>
                  <a:pt x="4191" y="514375"/>
                  <a:pt x="2515" y="511302"/>
                  <a:pt x="2515" y="506273"/>
                </a:cubicBezTo>
                <a:lnTo>
                  <a:pt x="4191" y="502920"/>
                </a:lnTo>
                <a:lnTo>
                  <a:pt x="2515" y="497891"/>
                </a:lnTo>
                <a:lnTo>
                  <a:pt x="4191" y="497891"/>
                </a:lnTo>
                <a:lnTo>
                  <a:pt x="2515" y="494538"/>
                </a:lnTo>
                <a:lnTo>
                  <a:pt x="2515" y="476097"/>
                </a:lnTo>
                <a:cubicBezTo>
                  <a:pt x="2515" y="475539"/>
                  <a:pt x="3074" y="475259"/>
                  <a:pt x="4191" y="475259"/>
                </a:cubicBezTo>
                <a:cubicBezTo>
                  <a:pt x="4191" y="474142"/>
                  <a:pt x="3632" y="473583"/>
                  <a:pt x="2515" y="473583"/>
                </a:cubicBezTo>
                <a:lnTo>
                  <a:pt x="4191" y="466039"/>
                </a:lnTo>
                <a:lnTo>
                  <a:pt x="4191" y="464363"/>
                </a:lnTo>
                <a:lnTo>
                  <a:pt x="2515" y="456819"/>
                </a:lnTo>
                <a:cubicBezTo>
                  <a:pt x="3632" y="456819"/>
                  <a:pt x="4191" y="456260"/>
                  <a:pt x="4191" y="455142"/>
                </a:cubicBezTo>
                <a:cubicBezTo>
                  <a:pt x="1956" y="455142"/>
                  <a:pt x="838" y="454025"/>
                  <a:pt x="838" y="451790"/>
                </a:cubicBezTo>
                <a:cubicBezTo>
                  <a:pt x="3074" y="451790"/>
                  <a:pt x="4191" y="450951"/>
                  <a:pt x="4191" y="449275"/>
                </a:cubicBezTo>
                <a:lnTo>
                  <a:pt x="4191" y="436702"/>
                </a:lnTo>
                <a:lnTo>
                  <a:pt x="838" y="432511"/>
                </a:lnTo>
                <a:lnTo>
                  <a:pt x="838" y="424967"/>
                </a:lnTo>
                <a:lnTo>
                  <a:pt x="2515" y="420776"/>
                </a:lnTo>
                <a:cubicBezTo>
                  <a:pt x="1397" y="420776"/>
                  <a:pt x="838" y="420217"/>
                  <a:pt x="838" y="419100"/>
                </a:cubicBezTo>
                <a:lnTo>
                  <a:pt x="4191" y="417423"/>
                </a:lnTo>
                <a:lnTo>
                  <a:pt x="2515" y="414909"/>
                </a:lnTo>
                <a:lnTo>
                  <a:pt x="4191" y="411556"/>
                </a:lnTo>
                <a:cubicBezTo>
                  <a:pt x="4191" y="410997"/>
                  <a:pt x="3632" y="410718"/>
                  <a:pt x="2515" y="410718"/>
                </a:cubicBezTo>
                <a:lnTo>
                  <a:pt x="4191" y="402336"/>
                </a:lnTo>
                <a:lnTo>
                  <a:pt x="4191" y="398145"/>
                </a:lnTo>
                <a:cubicBezTo>
                  <a:pt x="4191" y="394792"/>
                  <a:pt x="2794" y="391160"/>
                  <a:pt x="0" y="387248"/>
                </a:cubicBezTo>
                <a:cubicBezTo>
                  <a:pt x="559" y="387248"/>
                  <a:pt x="1397" y="386131"/>
                  <a:pt x="2515" y="383895"/>
                </a:cubicBezTo>
                <a:cubicBezTo>
                  <a:pt x="3632" y="381660"/>
                  <a:pt x="4750" y="378587"/>
                  <a:pt x="5868" y="374675"/>
                </a:cubicBezTo>
                <a:cubicBezTo>
                  <a:pt x="4191" y="374675"/>
                  <a:pt x="2515" y="373278"/>
                  <a:pt x="838" y="370484"/>
                </a:cubicBezTo>
                <a:cubicBezTo>
                  <a:pt x="838" y="367131"/>
                  <a:pt x="2515" y="363499"/>
                  <a:pt x="5868" y="359588"/>
                </a:cubicBezTo>
                <a:lnTo>
                  <a:pt x="2515" y="357911"/>
                </a:lnTo>
                <a:lnTo>
                  <a:pt x="8382" y="321869"/>
                </a:lnTo>
                <a:lnTo>
                  <a:pt x="7544" y="313487"/>
                </a:lnTo>
                <a:cubicBezTo>
                  <a:pt x="9220" y="303987"/>
                  <a:pt x="10059" y="296443"/>
                  <a:pt x="10059" y="290855"/>
                </a:cubicBezTo>
                <a:lnTo>
                  <a:pt x="8382" y="288341"/>
                </a:lnTo>
                <a:lnTo>
                  <a:pt x="11735" y="274091"/>
                </a:lnTo>
                <a:lnTo>
                  <a:pt x="15088" y="274929"/>
                </a:lnTo>
                <a:lnTo>
                  <a:pt x="16764" y="274929"/>
                </a:lnTo>
                <a:lnTo>
                  <a:pt x="16764" y="272415"/>
                </a:lnTo>
                <a:cubicBezTo>
                  <a:pt x="13411" y="272415"/>
                  <a:pt x="11735" y="271018"/>
                  <a:pt x="11735" y="268224"/>
                </a:cubicBezTo>
                <a:cubicBezTo>
                  <a:pt x="12853" y="266547"/>
                  <a:pt x="13970" y="265709"/>
                  <a:pt x="15088" y="265709"/>
                </a:cubicBezTo>
                <a:lnTo>
                  <a:pt x="16764" y="265709"/>
                </a:lnTo>
                <a:cubicBezTo>
                  <a:pt x="18441" y="265709"/>
                  <a:pt x="19838" y="268783"/>
                  <a:pt x="20955" y="274929"/>
                </a:cubicBezTo>
                <a:lnTo>
                  <a:pt x="21793" y="274929"/>
                </a:lnTo>
                <a:cubicBezTo>
                  <a:pt x="25146" y="262636"/>
                  <a:pt x="27382" y="253974"/>
                  <a:pt x="28499" y="248945"/>
                </a:cubicBezTo>
                <a:lnTo>
                  <a:pt x="29337" y="246430"/>
                </a:lnTo>
                <a:lnTo>
                  <a:pt x="29337" y="243078"/>
                </a:lnTo>
                <a:lnTo>
                  <a:pt x="30176" y="240563"/>
                </a:lnTo>
                <a:lnTo>
                  <a:pt x="28499" y="237210"/>
                </a:lnTo>
                <a:cubicBezTo>
                  <a:pt x="31293" y="228828"/>
                  <a:pt x="33249" y="206197"/>
                  <a:pt x="34366" y="169316"/>
                </a:cubicBezTo>
                <a:lnTo>
                  <a:pt x="33528" y="165125"/>
                </a:lnTo>
                <a:lnTo>
                  <a:pt x="30176" y="165125"/>
                </a:lnTo>
                <a:lnTo>
                  <a:pt x="33528" y="170993"/>
                </a:lnTo>
                <a:cubicBezTo>
                  <a:pt x="32411" y="177139"/>
                  <a:pt x="30734" y="180213"/>
                  <a:pt x="28499" y="180213"/>
                </a:cubicBezTo>
                <a:cubicBezTo>
                  <a:pt x="25146" y="180213"/>
                  <a:pt x="22911" y="176022"/>
                  <a:pt x="21793" y="167640"/>
                </a:cubicBezTo>
                <a:cubicBezTo>
                  <a:pt x="21793" y="163728"/>
                  <a:pt x="24587" y="161772"/>
                  <a:pt x="30176" y="161772"/>
                </a:cubicBezTo>
                <a:lnTo>
                  <a:pt x="30176" y="160096"/>
                </a:lnTo>
                <a:cubicBezTo>
                  <a:pt x="26264" y="160096"/>
                  <a:pt x="24308" y="158699"/>
                  <a:pt x="24308" y="155905"/>
                </a:cubicBezTo>
                <a:cubicBezTo>
                  <a:pt x="24867" y="155905"/>
                  <a:pt x="25146" y="155346"/>
                  <a:pt x="25146" y="154229"/>
                </a:cubicBezTo>
                <a:cubicBezTo>
                  <a:pt x="21793" y="152552"/>
                  <a:pt x="17882" y="146964"/>
                  <a:pt x="13411" y="137465"/>
                </a:cubicBezTo>
                <a:lnTo>
                  <a:pt x="13411" y="135788"/>
                </a:lnTo>
                <a:lnTo>
                  <a:pt x="15088" y="132435"/>
                </a:lnTo>
                <a:lnTo>
                  <a:pt x="25146" y="137465"/>
                </a:lnTo>
                <a:lnTo>
                  <a:pt x="34366" y="135788"/>
                </a:lnTo>
                <a:cubicBezTo>
                  <a:pt x="37160" y="136906"/>
                  <a:pt x="47219" y="138862"/>
                  <a:pt x="64542" y="141656"/>
                </a:cubicBezTo>
                <a:cubicBezTo>
                  <a:pt x="83541" y="155067"/>
                  <a:pt x="97231" y="174345"/>
                  <a:pt x="105613" y="199491"/>
                </a:cubicBezTo>
                <a:lnTo>
                  <a:pt x="103937" y="207035"/>
                </a:lnTo>
                <a:cubicBezTo>
                  <a:pt x="106172" y="209270"/>
                  <a:pt x="107290" y="214300"/>
                  <a:pt x="107290" y="222123"/>
                </a:cubicBezTo>
                <a:lnTo>
                  <a:pt x="108966" y="220446"/>
                </a:lnTo>
                <a:lnTo>
                  <a:pt x="113157" y="222123"/>
                </a:lnTo>
                <a:lnTo>
                  <a:pt x="117348" y="220446"/>
                </a:lnTo>
                <a:lnTo>
                  <a:pt x="119863" y="222123"/>
                </a:lnTo>
                <a:cubicBezTo>
                  <a:pt x="121539" y="222123"/>
                  <a:pt x="123216" y="221843"/>
                  <a:pt x="124892" y="221285"/>
                </a:cubicBezTo>
                <a:cubicBezTo>
                  <a:pt x="127127" y="220726"/>
                  <a:pt x="129083" y="219888"/>
                  <a:pt x="130759" y="218770"/>
                </a:cubicBezTo>
                <a:lnTo>
                  <a:pt x="130759" y="220446"/>
                </a:lnTo>
                <a:cubicBezTo>
                  <a:pt x="131877" y="219329"/>
                  <a:pt x="135230" y="218770"/>
                  <a:pt x="140818" y="218770"/>
                </a:cubicBezTo>
                <a:lnTo>
                  <a:pt x="139141" y="215417"/>
                </a:lnTo>
                <a:lnTo>
                  <a:pt x="143332" y="212903"/>
                </a:lnTo>
                <a:lnTo>
                  <a:pt x="147523" y="214579"/>
                </a:lnTo>
                <a:cubicBezTo>
                  <a:pt x="150318" y="209550"/>
                  <a:pt x="151994" y="207035"/>
                  <a:pt x="152553" y="207035"/>
                </a:cubicBezTo>
                <a:lnTo>
                  <a:pt x="154229" y="208712"/>
                </a:lnTo>
                <a:lnTo>
                  <a:pt x="155905" y="209550"/>
                </a:lnTo>
                <a:lnTo>
                  <a:pt x="160935" y="207035"/>
                </a:lnTo>
                <a:lnTo>
                  <a:pt x="162611" y="209550"/>
                </a:lnTo>
                <a:lnTo>
                  <a:pt x="160935" y="209550"/>
                </a:lnTo>
                <a:lnTo>
                  <a:pt x="162611" y="214579"/>
                </a:lnTo>
                <a:lnTo>
                  <a:pt x="165964" y="212903"/>
                </a:lnTo>
                <a:lnTo>
                  <a:pt x="166802" y="212903"/>
                </a:lnTo>
                <a:cubicBezTo>
                  <a:pt x="167920" y="212903"/>
                  <a:pt x="169317" y="214300"/>
                  <a:pt x="170993" y="217094"/>
                </a:cubicBezTo>
                <a:cubicBezTo>
                  <a:pt x="172111" y="217094"/>
                  <a:pt x="172670" y="216535"/>
                  <a:pt x="172670" y="215417"/>
                </a:cubicBezTo>
                <a:lnTo>
                  <a:pt x="181051" y="217094"/>
                </a:lnTo>
                <a:lnTo>
                  <a:pt x="205359" y="217094"/>
                </a:lnTo>
                <a:lnTo>
                  <a:pt x="222961" y="211226"/>
                </a:lnTo>
                <a:cubicBezTo>
                  <a:pt x="229667" y="211226"/>
                  <a:pt x="234976" y="213741"/>
                  <a:pt x="238887" y="218770"/>
                </a:cubicBezTo>
                <a:cubicBezTo>
                  <a:pt x="236652" y="218770"/>
                  <a:pt x="235535" y="219888"/>
                  <a:pt x="235535" y="222123"/>
                </a:cubicBezTo>
                <a:cubicBezTo>
                  <a:pt x="240564" y="229946"/>
                  <a:pt x="244196" y="233858"/>
                  <a:pt x="246431" y="233858"/>
                </a:cubicBezTo>
                <a:lnTo>
                  <a:pt x="244755" y="241401"/>
                </a:lnTo>
                <a:cubicBezTo>
                  <a:pt x="244755" y="241960"/>
                  <a:pt x="249504" y="249225"/>
                  <a:pt x="259004" y="263195"/>
                </a:cubicBezTo>
                <a:cubicBezTo>
                  <a:pt x="259004" y="270459"/>
                  <a:pt x="254254" y="276606"/>
                  <a:pt x="244755" y="281635"/>
                </a:cubicBezTo>
                <a:lnTo>
                  <a:pt x="235535" y="280797"/>
                </a:lnTo>
                <a:cubicBezTo>
                  <a:pt x="235535" y="281914"/>
                  <a:pt x="233020" y="283032"/>
                  <a:pt x="227991" y="284150"/>
                </a:cubicBezTo>
                <a:lnTo>
                  <a:pt x="227991" y="282473"/>
                </a:lnTo>
                <a:cubicBezTo>
                  <a:pt x="199492" y="296443"/>
                  <a:pt x="183845" y="303428"/>
                  <a:pt x="181051" y="303428"/>
                </a:cubicBezTo>
                <a:cubicBezTo>
                  <a:pt x="179934" y="303428"/>
                  <a:pt x="179375" y="302869"/>
                  <a:pt x="179375" y="301752"/>
                </a:cubicBezTo>
                <a:lnTo>
                  <a:pt x="176022" y="303428"/>
                </a:lnTo>
                <a:cubicBezTo>
                  <a:pt x="174905" y="303428"/>
                  <a:pt x="174346" y="302869"/>
                  <a:pt x="174346" y="301752"/>
                </a:cubicBezTo>
                <a:cubicBezTo>
                  <a:pt x="165964" y="301752"/>
                  <a:pt x="155626" y="306222"/>
                  <a:pt x="143332" y="315163"/>
                </a:cubicBezTo>
                <a:cubicBezTo>
                  <a:pt x="142774" y="315163"/>
                  <a:pt x="142494" y="314604"/>
                  <a:pt x="142494" y="313487"/>
                </a:cubicBezTo>
                <a:cubicBezTo>
                  <a:pt x="138583" y="315722"/>
                  <a:pt x="134671" y="316839"/>
                  <a:pt x="130759" y="316839"/>
                </a:cubicBezTo>
                <a:lnTo>
                  <a:pt x="128245" y="313487"/>
                </a:lnTo>
                <a:lnTo>
                  <a:pt x="128245" y="310134"/>
                </a:lnTo>
                <a:lnTo>
                  <a:pt x="139141" y="310134"/>
                </a:lnTo>
                <a:cubicBezTo>
                  <a:pt x="139141" y="308457"/>
                  <a:pt x="138303" y="307619"/>
                  <a:pt x="136627" y="307619"/>
                </a:cubicBezTo>
                <a:lnTo>
                  <a:pt x="134112" y="307619"/>
                </a:lnTo>
                <a:cubicBezTo>
                  <a:pt x="125730" y="307619"/>
                  <a:pt x="118745" y="309575"/>
                  <a:pt x="113157" y="313487"/>
                </a:cubicBezTo>
                <a:lnTo>
                  <a:pt x="111481" y="313487"/>
                </a:lnTo>
                <a:lnTo>
                  <a:pt x="111481" y="316839"/>
                </a:lnTo>
                <a:cubicBezTo>
                  <a:pt x="111481" y="337515"/>
                  <a:pt x="114834" y="347853"/>
                  <a:pt x="121539" y="347853"/>
                </a:cubicBezTo>
                <a:cubicBezTo>
                  <a:pt x="122657" y="343382"/>
                  <a:pt x="124333" y="341147"/>
                  <a:pt x="126568" y="341147"/>
                </a:cubicBezTo>
                <a:lnTo>
                  <a:pt x="130759" y="341147"/>
                </a:lnTo>
                <a:lnTo>
                  <a:pt x="132436" y="341985"/>
                </a:lnTo>
                <a:cubicBezTo>
                  <a:pt x="139700" y="335280"/>
                  <a:pt x="143332" y="329692"/>
                  <a:pt x="143332" y="325221"/>
                </a:cubicBezTo>
                <a:lnTo>
                  <a:pt x="151714" y="326898"/>
                </a:lnTo>
                <a:lnTo>
                  <a:pt x="155905" y="324383"/>
                </a:lnTo>
                <a:cubicBezTo>
                  <a:pt x="164287" y="333324"/>
                  <a:pt x="173508" y="338353"/>
                  <a:pt x="183566" y="339471"/>
                </a:cubicBezTo>
                <a:lnTo>
                  <a:pt x="193624" y="338633"/>
                </a:lnTo>
                <a:lnTo>
                  <a:pt x="198654" y="338633"/>
                </a:lnTo>
                <a:lnTo>
                  <a:pt x="202006" y="339471"/>
                </a:lnTo>
                <a:lnTo>
                  <a:pt x="209550" y="339471"/>
                </a:lnTo>
                <a:cubicBezTo>
                  <a:pt x="214021" y="335559"/>
                  <a:pt x="222403" y="333603"/>
                  <a:pt x="234696" y="333603"/>
                </a:cubicBezTo>
                <a:cubicBezTo>
                  <a:pt x="246990" y="335839"/>
                  <a:pt x="253137" y="341427"/>
                  <a:pt x="253137" y="350367"/>
                </a:cubicBezTo>
                <a:cubicBezTo>
                  <a:pt x="254254" y="350367"/>
                  <a:pt x="255651" y="355397"/>
                  <a:pt x="257328" y="365455"/>
                </a:cubicBezTo>
                <a:lnTo>
                  <a:pt x="257328" y="366293"/>
                </a:lnTo>
                <a:lnTo>
                  <a:pt x="255651" y="368808"/>
                </a:lnTo>
                <a:cubicBezTo>
                  <a:pt x="256769" y="368808"/>
                  <a:pt x="258445" y="371322"/>
                  <a:pt x="260681" y="376352"/>
                </a:cubicBezTo>
                <a:cubicBezTo>
                  <a:pt x="262916" y="379704"/>
                  <a:pt x="267665" y="386969"/>
                  <a:pt x="274930" y="398145"/>
                </a:cubicBezTo>
                <a:cubicBezTo>
                  <a:pt x="274930" y="399262"/>
                  <a:pt x="273254" y="400659"/>
                  <a:pt x="269901" y="402336"/>
                </a:cubicBezTo>
                <a:lnTo>
                  <a:pt x="259004" y="396468"/>
                </a:lnTo>
                <a:lnTo>
                  <a:pt x="253137" y="396468"/>
                </a:lnTo>
                <a:cubicBezTo>
                  <a:pt x="243078" y="400939"/>
                  <a:pt x="233020" y="407086"/>
                  <a:pt x="222961" y="414909"/>
                </a:cubicBezTo>
                <a:cubicBezTo>
                  <a:pt x="220167" y="414909"/>
                  <a:pt x="216815" y="416306"/>
                  <a:pt x="212903" y="419100"/>
                </a:cubicBezTo>
                <a:cubicBezTo>
                  <a:pt x="211785" y="419100"/>
                  <a:pt x="211227" y="418541"/>
                  <a:pt x="211227" y="417423"/>
                </a:cubicBezTo>
                <a:cubicBezTo>
                  <a:pt x="204521" y="422453"/>
                  <a:pt x="199492" y="424967"/>
                  <a:pt x="196139" y="424967"/>
                </a:cubicBezTo>
                <a:cubicBezTo>
                  <a:pt x="194463" y="424967"/>
                  <a:pt x="189433" y="423570"/>
                  <a:pt x="181051" y="420776"/>
                </a:cubicBezTo>
                <a:cubicBezTo>
                  <a:pt x="165405" y="433070"/>
                  <a:pt x="155626" y="439217"/>
                  <a:pt x="151714" y="439217"/>
                </a:cubicBezTo>
                <a:lnTo>
                  <a:pt x="150876" y="439217"/>
                </a:lnTo>
                <a:cubicBezTo>
                  <a:pt x="148641" y="439217"/>
                  <a:pt x="147523" y="437820"/>
                  <a:pt x="147523" y="435026"/>
                </a:cubicBezTo>
                <a:cubicBezTo>
                  <a:pt x="147523" y="433349"/>
                  <a:pt x="148920" y="432511"/>
                  <a:pt x="151714" y="432511"/>
                </a:cubicBezTo>
                <a:lnTo>
                  <a:pt x="151714" y="430835"/>
                </a:lnTo>
                <a:lnTo>
                  <a:pt x="148362" y="429996"/>
                </a:lnTo>
                <a:lnTo>
                  <a:pt x="145009" y="429996"/>
                </a:lnTo>
                <a:lnTo>
                  <a:pt x="140818" y="429158"/>
                </a:lnTo>
                <a:lnTo>
                  <a:pt x="136627" y="430835"/>
                </a:lnTo>
                <a:lnTo>
                  <a:pt x="121539" y="423291"/>
                </a:lnTo>
                <a:lnTo>
                  <a:pt x="121539" y="430835"/>
                </a:lnTo>
                <a:cubicBezTo>
                  <a:pt x="123216" y="431952"/>
                  <a:pt x="124613" y="438378"/>
                  <a:pt x="125730" y="450113"/>
                </a:cubicBezTo>
                <a:lnTo>
                  <a:pt x="124054" y="455142"/>
                </a:lnTo>
                <a:cubicBezTo>
                  <a:pt x="125730" y="456819"/>
                  <a:pt x="127127" y="466318"/>
                  <a:pt x="128245" y="483641"/>
                </a:cubicBezTo>
                <a:cubicBezTo>
                  <a:pt x="129921" y="483641"/>
                  <a:pt x="131318" y="488391"/>
                  <a:pt x="132436" y="497891"/>
                </a:cubicBezTo>
                <a:lnTo>
                  <a:pt x="130759" y="497891"/>
                </a:lnTo>
                <a:lnTo>
                  <a:pt x="136627" y="528904"/>
                </a:lnTo>
                <a:lnTo>
                  <a:pt x="140818" y="528904"/>
                </a:lnTo>
                <a:cubicBezTo>
                  <a:pt x="140818" y="526669"/>
                  <a:pt x="146965" y="524713"/>
                  <a:pt x="159258" y="523037"/>
                </a:cubicBezTo>
                <a:cubicBezTo>
                  <a:pt x="167640" y="524154"/>
                  <a:pt x="178816" y="528066"/>
                  <a:pt x="192786" y="534771"/>
                </a:cubicBezTo>
                <a:cubicBezTo>
                  <a:pt x="198933" y="532536"/>
                  <a:pt x="206756" y="531139"/>
                  <a:pt x="216256" y="530580"/>
                </a:cubicBezTo>
                <a:cubicBezTo>
                  <a:pt x="239167" y="531139"/>
                  <a:pt x="260122" y="533095"/>
                  <a:pt x="279121" y="536448"/>
                </a:cubicBezTo>
                <a:lnTo>
                  <a:pt x="279121" y="534771"/>
                </a:lnTo>
                <a:cubicBezTo>
                  <a:pt x="279121" y="531977"/>
                  <a:pt x="280797" y="528904"/>
                  <a:pt x="284150" y="525551"/>
                </a:cubicBezTo>
                <a:lnTo>
                  <a:pt x="282474" y="525551"/>
                </a:lnTo>
                <a:lnTo>
                  <a:pt x="288341" y="506273"/>
                </a:lnTo>
                <a:lnTo>
                  <a:pt x="282474" y="502920"/>
                </a:lnTo>
                <a:cubicBezTo>
                  <a:pt x="282474" y="498449"/>
                  <a:pt x="285547" y="495655"/>
                  <a:pt x="291694" y="494538"/>
                </a:cubicBezTo>
                <a:lnTo>
                  <a:pt x="291694" y="477774"/>
                </a:lnTo>
                <a:cubicBezTo>
                  <a:pt x="291694" y="476656"/>
                  <a:pt x="291135" y="476097"/>
                  <a:pt x="290017" y="476097"/>
                </a:cubicBezTo>
                <a:lnTo>
                  <a:pt x="291694" y="473583"/>
                </a:lnTo>
                <a:lnTo>
                  <a:pt x="291694" y="455142"/>
                </a:lnTo>
                <a:cubicBezTo>
                  <a:pt x="291694" y="454584"/>
                  <a:pt x="291135" y="452628"/>
                  <a:pt x="290017" y="449275"/>
                </a:cubicBezTo>
                <a:lnTo>
                  <a:pt x="291694" y="442569"/>
                </a:lnTo>
                <a:lnTo>
                  <a:pt x="291694" y="432511"/>
                </a:lnTo>
                <a:lnTo>
                  <a:pt x="290017" y="424967"/>
                </a:lnTo>
                <a:lnTo>
                  <a:pt x="291694" y="424967"/>
                </a:lnTo>
                <a:lnTo>
                  <a:pt x="290017" y="420776"/>
                </a:lnTo>
                <a:lnTo>
                  <a:pt x="290017" y="408203"/>
                </a:lnTo>
                <a:cubicBezTo>
                  <a:pt x="290017" y="406527"/>
                  <a:pt x="290576" y="405688"/>
                  <a:pt x="291694" y="405688"/>
                </a:cubicBezTo>
                <a:lnTo>
                  <a:pt x="290017" y="402336"/>
                </a:lnTo>
                <a:lnTo>
                  <a:pt x="290856" y="398145"/>
                </a:lnTo>
                <a:lnTo>
                  <a:pt x="290856" y="394792"/>
                </a:lnTo>
                <a:cubicBezTo>
                  <a:pt x="291414" y="393116"/>
                  <a:pt x="291694" y="391719"/>
                  <a:pt x="291694" y="390601"/>
                </a:cubicBezTo>
                <a:lnTo>
                  <a:pt x="290017" y="385572"/>
                </a:lnTo>
                <a:lnTo>
                  <a:pt x="291694" y="380543"/>
                </a:lnTo>
                <a:lnTo>
                  <a:pt x="290017" y="374675"/>
                </a:lnTo>
                <a:lnTo>
                  <a:pt x="291694" y="374675"/>
                </a:lnTo>
                <a:lnTo>
                  <a:pt x="290017" y="372161"/>
                </a:lnTo>
                <a:lnTo>
                  <a:pt x="290856" y="368808"/>
                </a:lnTo>
                <a:lnTo>
                  <a:pt x="290856" y="367131"/>
                </a:lnTo>
                <a:lnTo>
                  <a:pt x="291694" y="363779"/>
                </a:lnTo>
                <a:lnTo>
                  <a:pt x="290017" y="357911"/>
                </a:lnTo>
                <a:lnTo>
                  <a:pt x="291694" y="355397"/>
                </a:lnTo>
                <a:lnTo>
                  <a:pt x="290017" y="345338"/>
                </a:lnTo>
                <a:cubicBezTo>
                  <a:pt x="290017" y="344221"/>
                  <a:pt x="290576" y="343662"/>
                  <a:pt x="291694" y="343662"/>
                </a:cubicBezTo>
                <a:lnTo>
                  <a:pt x="290017" y="341147"/>
                </a:lnTo>
                <a:lnTo>
                  <a:pt x="290017" y="338633"/>
                </a:lnTo>
                <a:cubicBezTo>
                  <a:pt x="290017" y="337515"/>
                  <a:pt x="290576" y="336956"/>
                  <a:pt x="291694" y="336956"/>
                </a:cubicBezTo>
                <a:lnTo>
                  <a:pt x="290017" y="333603"/>
                </a:lnTo>
                <a:lnTo>
                  <a:pt x="290017" y="320192"/>
                </a:lnTo>
                <a:lnTo>
                  <a:pt x="288341" y="311810"/>
                </a:lnTo>
                <a:cubicBezTo>
                  <a:pt x="290576" y="311810"/>
                  <a:pt x="291694" y="310972"/>
                  <a:pt x="291694" y="309296"/>
                </a:cubicBezTo>
                <a:lnTo>
                  <a:pt x="288341" y="305105"/>
                </a:lnTo>
                <a:cubicBezTo>
                  <a:pt x="288900" y="302869"/>
                  <a:pt x="290017" y="301752"/>
                  <a:pt x="291694" y="301752"/>
                </a:cubicBezTo>
                <a:cubicBezTo>
                  <a:pt x="291135" y="293928"/>
                  <a:pt x="288900" y="288061"/>
                  <a:pt x="284988" y="284150"/>
                </a:cubicBezTo>
                <a:lnTo>
                  <a:pt x="284988" y="274091"/>
                </a:lnTo>
                <a:lnTo>
                  <a:pt x="288341" y="274929"/>
                </a:lnTo>
                <a:lnTo>
                  <a:pt x="288341" y="268224"/>
                </a:lnTo>
                <a:cubicBezTo>
                  <a:pt x="284429" y="268224"/>
                  <a:pt x="282474" y="264592"/>
                  <a:pt x="282474" y="257327"/>
                </a:cubicBezTo>
                <a:lnTo>
                  <a:pt x="282474" y="248107"/>
                </a:lnTo>
                <a:cubicBezTo>
                  <a:pt x="282474" y="245872"/>
                  <a:pt x="283871" y="244754"/>
                  <a:pt x="286665" y="244754"/>
                </a:cubicBezTo>
                <a:lnTo>
                  <a:pt x="286665" y="237210"/>
                </a:lnTo>
                <a:lnTo>
                  <a:pt x="284150" y="238049"/>
                </a:lnTo>
                <a:lnTo>
                  <a:pt x="280797" y="238049"/>
                </a:lnTo>
                <a:lnTo>
                  <a:pt x="280797" y="233858"/>
                </a:lnTo>
                <a:cubicBezTo>
                  <a:pt x="280797" y="232740"/>
                  <a:pt x="282194" y="231343"/>
                  <a:pt x="284988" y="229667"/>
                </a:cubicBezTo>
                <a:lnTo>
                  <a:pt x="284150" y="226314"/>
                </a:lnTo>
                <a:lnTo>
                  <a:pt x="284150" y="222961"/>
                </a:lnTo>
                <a:lnTo>
                  <a:pt x="286665" y="222961"/>
                </a:lnTo>
                <a:lnTo>
                  <a:pt x="286665" y="217094"/>
                </a:lnTo>
                <a:lnTo>
                  <a:pt x="284150" y="212903"/>
                </a:lnTo>
                <a:cubicBezTo>
                  <a:pt x="285827" y="212903"/>
                  <a:pt x="286665" y="211785"/>
                  <a:pt x="286665" y="209550"/>
                </a:cubicBezTo>
                <a:lnTo>
                  <a:pt x="286665" y="199491"/>
                </a:lnTo>
                <a:cubicBezTo>
                  <a:pt x="283871" y="199491"/>
                  <a:pt x="282474" y="198653"/>
                  <a:pt x="282474" y="196977"/>
                </a:cubicBezTo>
                <a:lnTo>
                  <a:pt x="286665" y="190271"/>
                </a:lnTo>
                <a:lnTo>
                  <a:pt x="286665" y="182727"/>
                </a:lnTo>
                <a:lnTo>
                  <a:pt x="284150" y="184404"/>
                </a:lnTo>
                <a:lnTo>
                  <a:pt x="282474" y="184404"/>
                </a:lnTo>
                <a:lnTo>
                  <a:pt x="282474" y="181889"/>
                </a:lnTo>
                <a:cubicBezTo>
                  <a:pt x="282474" y="179654"/>
                  <a:pt x="283312" y="178536"/>
                  <a:pt x="284988" y="178536"/>
                </a:cubicBezTo>
                <a:cubicBezTo>
                  <a:pt x="284988" y="179654"/>
                  <a:pt x="285547" y="180213"/>
                  <a:pt x="286665" y="180213"/>
                </a:cubicBezTo>
                <a:lnTo>
                  <a:pt x="287503" y="176860"/>
                </a:lnTo>
                <a:lnTo>
                  <a:pt x="287503" y="174345"/>
                </a:lnTo>
                <a:lnTo>
                  <a:pt x="288341" y="170993"/>
                </a:lnTo>
                <a:cubicBezTo>
                  <a:pt x="284429" y="169316"/>
                  <a:pt x="282474" y="165684"/>
                  <a:pt x="282474" y="160096"/>
                </a:cubicBezTo>
                <a:lnTo>
                  <a:pt x="284150" y="156743"/>
                </a:lnTo>
                <a:lnTo>
                  <a:pt x="286665" y="158420"/>
                </a:lnTo>
                <a:lnTo>
                  <a:pt x="288341" y="158420"/>
                </a:lnTo>
                <a:lnTo>
                  <a:pt x="288341" y="139979"/>
                </a:lnTo>
                <a:lnTo>
                  <a:pt x="284988" y="141656"/>
                </a:lnTo>
                <a:cubicBezTo>
                  <a:pt x="284988" y="140538"/>
                  <a:pt x="284709" y="139979"/>
                  <a:pt x="284150" y="139979"/>
                </a:cubicBezTo>
                <a:cubicBezTo>
                  <a:pt x="285268" y="131597"/>
                  <a:pt x="286665" y="126009"/>
                  <a:pt x="288341" y="123215"/>
                </a:cubicBezTo>
                <a:cubicBezTo>
                  <a:pt x="284429" y="120421"/>
                  <a:pt x="281356" y="119024"/>
                  <a:pt x="279121" y="119024"/>
                </a:cubicBezTo>
                <a:cubicBezTo>
                  <a:pt x="279121" y="120142"/>
                  <a:pt x="278562" y="120701"/>
                  <a:pt x="277444" y="120701"/>
                </a:cubicBezTo>
                <a:cubicBezTo>
                  <a:pt x="277444" y="116230"/>
                  <a:pt x="274930" y="112877"/>
                  <a:pt x="269901" y="110642"/>
                </a:cubicBezTo>
                <a:lnTo>
                  <a:pt x="269901" y="108966"/>
                </a:lnTo>
                <a:lnTo>
                  <a:pt x="273254" y="108966"/>
                </a:lnTo>
                <a:cubicBezTo>
                  <a:pt x="273254" y="107289"/>
                  <a:pt x="272136" y="106451"/>
                  <a:pt x="269901" y="106451"/>
                </a:cubicBezTo>
                <a:cubicBezTo>
                  <a:pt x="269901" y="107010"/>
                  <a:pt x="269342" y="107289"/>
                  <a:pt x="268224" y="107289"/>
                </a:cubicBezTo>
                <a:cubicBezTo>
                  <a:pt x="268224" y="105054"/>
                  <a:pt x="267386" y="103936"/>
                  <a:pt x="265710" y="103936"/>
                </a:cubicBezTo>
                <a:cubicBezTo>
                  <a:pt x="261239" y="105613"/>
                  <a:pt x="259004" y="106731"/>
                  <a:pt x="259004" y="107289"/>
                </a:cubicBezTo>
                <a:lnTo>
                  <a:pt x="253975" y="106451"/>
                </a:lnTo>
                <a:cubicBezTo>
                  <a:pt x="252857" y="106451"/>
                  <a:pt x="240843" y="112877"/>
                  <a:pt x="217932" y="125730"/>
                </a:cubicBezTo>
                <a:lnTo>
                  <a:pt x="214579" y="126568"/>
                </a:lnTo>
                <a:lnTo>
                  <a:pt x="211227" y="127406"/>
                </a:lnTo>
                <a:lnTo>
                  <a:pt x="209550" y="126568"/>
                </a:lnTo>
                <a:lnTo>
                  <a:pt x="207874" y="125730"/>
                </a:lnTo>
                <a:lnTo>
                  <a:pt x="204521" y="126568"/>
                </a:lnTo>
                <a:lnTo>
                  <a:pt x="202845" y="126568"/>
                </a:lnTo>
                <a:lnTo>
                  <a:pt x="201168" y="127406"/>
                </a:lnTo>
                <a:lnTo>
                  <a:pt x="195301" y="125730"/>
                </a:lnTo>
                <a:cubicBezTo>
                  <a:pt x="188037" y="132435"/>
                  <a:pt x="173787" y="138303"/>
                  <a:pt x="152553" y="143332"/>
                </a:cubicBezTo>
                <a:lnTo>
                  <a:pt x="152553" y="141656"/>
                </a:lnTo>
                <a:lnTo>
                  <a:pt x="154229" y="139979"/>
                </a:lnTo>
                <a:lnTo>
                  <a:pt x="155905" y="139141"/>
                </a:lnTo>
                <a:lnTo>
                  <a:pt x="155067" y="136626"/>
                </a:lnTo>
                <a:lnTo>
                  <a:pt x="155067" y="134112"/>
                </a:lnTo>
                <a:lnTo>
                  <a:pt x="154229" y="132435"/>
                </a:lnTo>
                <a:lnTo>
                  <a:pt x="152553" y="132435"/>
                </a:lnTo>
                <a:cubicBezTo>
                  <a:pt x="151994" y="132435"/>
                  <a:pt x="150318" y="133274"/>
                  <a:pt x="147523" y="134950"/>
                </a:cubicBezTo>
                <a:cubicBezTo>
                  <a:pt x="143612" y="132715"/>
                  <a:pt x="140818" y="131597"/>
                  <a:pt x="139141" y="131597"/>
                </a:cubicBezTo>
                <a:cubicBezTo>
                  <a:pt x="139141" y="133832"/>
                  <a:pt x="137745" y="134950"/>
                  <a:pt x="134950" y="134950"/>
                </a:cubicBezTo>
                <a:cubicBezTo>
                  <a:pt x="131039" y="132715"/>
                  <a:pt x="128245" y="131597"/>
                  <a:pt x="126568" y="131597"/>
                </a:cubicBezTo>
                <a:lnTo>
                  <a:pt x="126568" y="127406"/>
                </a:lnTo>
                <a:lnTo>
                  <a:pt x="134112" y="125730"/>
                </a:lnTo>
                <a:cubicBezTo>
                  <a:pt x="112319" y="114554"/>
                  <a:pt x="97790" y="100304"/>
                  <a:pt x="90526" y="82982"/>
                </a:cubicBezTo>
                <a:cubicBezTo>
                  <a:pt x="79350" y="70129"/>
                  <a:pt x="73203" y="60350"/>
                  <a:pt x="72085" y="53645"/>
                </a:cubicBezTo>
                <a:lnTo>
                  <a:pt x="73762" y="53645"/>
                </a:lnTo>
                <a:cubicBezTo>
                  <a:pt x="76556" y="56997"/>
                  <a:pt x="82982" y="59512"/>
                  <a:pt x="93041" y="61188"/>
                </a:cubicBezTo>
                <a:cubicBezTo>
                  <a:pt x="100864" y="61188"/>
                  <a:pt x="105055" y="57556"/>
                  <a:pt x="105613" y="50292"/>
                </a:cubicBezTo>
                <a:lnTo>
                  <a:pt x="107290" y="50292"/>
                </a:lnTo>
                <a:lnTo>
                  <a:pt x="108966" y="48615"/>
                </a:lnTo>
                <a:lnTo>
                  <a:pt x="113157" y="50292"/>
                </a:lnTo>
                <a:cubicBezTo>
                  <a:pt x="122657" y="44145"/>
                  <a:pt x="129921" y="41072"/>
                  <a:pt x="134950" y="41072"/>
                </a:cubicBezTo>
                <a:lnTo>
                  <a:pt x="134112" y="38557"/>
                </a:lnTo>
                <a:lnTo>
                  <a:pt x="137465" y="35204"/>
                </a:lnTo>
                <a:cubicBezTo>
                  <a:pt x="138583" y="35204"/>
                  <a:pt x="139141" y="35763"/>
                  <a:pt x="139141" y="36881"/>
                </a:cubicBezTo>
                <a:lnTo>
                  <a:pt x="142494" y="35204"/>
                </a:lnTo>
                <a:lnTo>
                  <a:pt x="147523" y="35204"/>
                </a:lnTo>
                <a:lnTo>
                  <a:pt x="145847" y="38557"/>
                </a:lnTo>
                <a:lnTo>
                  <a:pt x="147523" y="38557"/>
                </a:lnTo>
                <a:cubicBezTo>
                  <a:pt x="151994" y="36322"/>
                  <a:pt x="155905" y="35204"/>
                  <a:pt x="159258" y="35204"/>
                </a:cubicBezTo>
                <a:lnTo>
                  <a:pt x="157582" y="32690"/>
                </a:lnTo>
                <a:lnTo>
                  <a:pt x="157582" y="31013"/>
                </a:lnTo>
                <a:lnTo>
                  <a:pt x="160935" y="31013"/>
                </a:lnTo>
                <a:lnTo>
                  <a:pt x="160935" y="34366"/>
                </a:lnTo>
                <a:lnTo>
                  <a:pt x="162611" y="34366"/>
                </a:lnTo>
                <a:lnTo>
                  <a:pt x="162611" y="31013"/>
                </a:lnTo>
                <a:lnTo>
                  <a:pt x="164287" y="31013"/>
                </a:lnTo>
                <a:lnTo>
                  <a:pt x="166802" y="32690"/>
                </a:lnTo>
                <a:cubicBezTo>
                  <a:pt x="166802" y="32131"/>
                  <a:pt x="167361" y="31293"/>
                  <a:pt x="168478" y="30175"/>
                </a:cubicBezTo>
                <a:cubicBezTo>
                  <a:pt x="169596" y="29057"/>
                  <a:pt x="170993" y="27660"/>
                  <a:pt x="172670" y="25984"/>
                </a:cubicBezTo>
                <a:lnTo>
                  <a:pt x="176022" y="28499"/>
                </a:lnTo>
                <a:cubicBezTo>
                  <a:pt x="176022" y="26822"/>
                  <a:pt x="180772" y="24587"/>
                  <a:pt x="190272" y="21793"/>
                </a:cubicBezTo>
                <a:cubicBezTo>
                  <a:pt x="193066" y="23469"/>
                  <a:pt x="196139" y="24308"/>
                  <a:pt x="199492" y="24308"/>
                </a:cubicBezTo>
                <a:lnTo>
                  <a:pt x="209550" y="21793"/>
                </a:lnTo>
                <a:close/>
                <a:moveTo>
                  <a:pt x="1085469" y="0"/>
                </a:moveTo>
                <a:lnTo>
                  <a:pt x="1087146" y="0"/>
                </a:lnTo>
                <a:cubicBezTo>
                  <a:pt x="1089940" y="0"/>
                  <a:pt x="1091337" y="1676"/>
                  <a:pt x="1091337" y="5029"/>
                </a:cubicBezTo>
                <a:lnTo>
                  <a:pt x="1098880" y="3353"/>
                </a:lnTo>
                <a:lnTo>
                  <a:pt x="1100557" y="8382"/>
                </a:lnTo>
                <a:lnTo>
                  <a:pt x="1101395" y="8382"/>
                </a:lnTo>
                <a:lnTo>
                  <a:pt x="1103910" y="6705"/>
                </a:lnTo>
                <a:cubicBezTo>
                  <a:pt x="1103910" y="8941"/>
                  <a:pt x="1113689" y="11455"/>
                  <a:pt x="1133247" y="14249"/>
                </a:cubicBezTo>
                <a:cubicBezTo>
                  <a:pt x="1142746" y="14249"/>
                  <a:pt x="1152805" y="12573"/>
                  <a:pt x="1163422" y="9220"/>
                </a:cubicBezTo>
                <a:lnTo>
                  <a:pt x="1163422" y="10896"/>
                </a:lnTo>
                <a:lnTo>
                  <a:pt x="1165937" y="10058"/>
                </a:lnTo>
                <a:lnTo>
                  <a:pt x="1168451" y="9220"/>
                </a:lnTo>
                <a:cubicBezTo>
                  <a:pt x="1169010" y="8661"/>
                  <a:pt x="1169848" y="8382"/>
                  <a:pt x="1170966" y="8382"/>
                </a:cubicBezTo>
                <a:cubicBezTo>
                  <a:pt x="1177671" y="8382"/>
                  <a:pt x="1183818" y="12852"/>
                  <a:pt x="1189406" y="21793"/>
                </a:cubicBezTo>
                <a:lnTo>
                  <a:pt x="1191083" y="21793"/>
                </a:lnTo>
                <a:lnTo>
                  <a:pt x="1191083" y="23469"/>
                </a:lnTo>
                <a:lnTo>
                  <a:pt x="1189406" y="31013"/>
                </a:lnTo>
                <a:cubicBezTo>
                  <a:pt x="1191641" y="31013"/>
                  <a:pt x="1193597" y="34925"/>
                  <a:pt x="1195273" y="42748"/>
                </a:cubicBezTo>
                <a:cubicBezTo>
                  <a:pt x="1194156" y="42748"/>
                  <a:pt x="1193597" y="43307"/>
                  <a:pt x="1193597" y="44424"/>
                </a:cubicBezTo>
                <a:lnTo>
                  <a:pt x="1207846" y="64541"/>
                </a:lnTo>
                <a:lnTo>
                  <a:pt x="1207846" y="72085"/>
                </a:lnTo>
                <a:lnTo>
                  <a:pt x="1196950" y="79629"/>
                </a:lnTo>
                <a:cubicBezTo>
                  <a:pt x="1190244" y="105892"/>
                  <a:pt x="1184097" y="125730"/>
                  <a:pt x="1178509" y="139141"/>
                </a:cubicBezTo>
                <a:cubicBezTo>
                  <a:pt x="1178509" y="141935"/>
                  <a:pt x="1175995" y="151714"/>
                  <a:pt x="1170966" y="168478"/>
                </a:cubicBezTo>
                <a:lnTo>
                  <a:pt x="1171804" y="170993"/>
                </a:lnTo>
                <a:lnTo>
                  <a:pt x="1172642" y="172669"/>
                </a:lnTo>
                <a:cubicBezTo>
                  <a:pt x="1170966" y="172669"/>
                  <a:pt x="1168451" y="177419"/>
                  <a:pt x="1165098" y="186918"/>
                </a:cubicBezTo>
                <a:lnTo>
                  <a:pt x="1166775" y="189433"/>
                </a:lnTo>
                <a:lnTo>
                  <a:pt x="1166775" y="194462"/>
                </a:lnTo>
                <a:cubicBezTo>
                  <a:pt x="1165098" y="196139"/>
                  <a:pt x="1163422" y="203682"/>
                  <a:pt x="1161745" y="217094"/>
                </a:cubicBezTo>
                <a:cubicBezTo>
                  <a:pt x="1162863" y="217094"/>
                  <a:pt x="1163422" y="217652"/>
                  <a:pt x="1163422" y="218770"/>
                </a:cubicBezTo>
                <a:cubicBezTo>
                  <a:pt x="1161187" y="219329"/>
                  <a:pt x="1160069" y="220446"/>
                  <a:pt x="1160069" y="222123"/>
                </a:cubicBezTo>
                <a:lnTo>
                  <a:pt x="1161745" y="227990"/>
                </a:lnTo>
                <a:lnTo>
                  <a:pt x="1164260" y="227990"/>
                </a:lnTo>
                <a:lnTo>
                  <a:pt x="1168451" y="226314"/>
                </a:lnTo>
                <a:lnTo>
                  <a:pt x="1175157" y="226314"/>
                </a:lnTo>
                <a:lnTo>
                  <a:pt x="1175157" y="222961"/>
                </a:lnTo>
                <a:lnTo>
                  <a:pt x="1169289" y="222123"/>
                </a:lnTo>
                <a:lnTo>
                  <a:pt x="1169289" y="218770"/>
                </a:lnTo>
                <a:lnTo>
                  <a:pt x="1174318" y="218770"/>
                </a:lnTo>
                <a:cubicBezTo>
                  <a:pt x="1174877" y="218770"/>
                  <a:pt x="1175436" y="218491"/>
                  <a:pt x="1175995" y="217932"/>
                </a:cubicBezTo>
                <a:lnTo>
                  <a:pt x="1177671" y="217932"/>
                </a:lnTo>
                <a:lnTo>
                  <a:pt x="1180186" y="217094"/>
                </a:lnTo>
                <a:cubicBezTo>
                  <a:pt x="1180745" y="217094"/>
                  <a:pt x="1183818" y="219608"/>
                  <a:pt x="1189406" y="224637"/>
                </a:cubicBezTo>
                <a:lnTo>
                  <a:pt x="1191083" y="224637"/>
                </a:lnTo>
                <a:lnTo>
                  <a:pt x="1191083" y="220446"/>
                </a:lnTo>
                <a:lnTo>
                  <a:pt x="1193597" y="220446"/>
                </a:lnTo>
                <a:lnTo>
                  <a:pt x="1193597" y="222123"/>
                </a:lnTo>
                <a:lnTo>
                  <a:pt x="1191921" y="224637"/>
                </a:lnTo>
                <a:lnTo>
                  <a:pt x="1193597" y="224637"/>
                </a:lnTo>
                <a:cubicBezTo>
                  <a:pt x="1195832" y="224637"/>
                  <a:pt x="1196950" y="223799"/>
                  <a:pt x="1196950" y="222123"/>
                </a:cubicBezTo>
                <a:cubicBezTo>
                  <a:pt x="1195832" y="222123"/>
                  <a:pt x="1195273" y="221564"/>
                  <a:pt x="1195273" y="220446"/>
                </a:cubicBezTo>
                <a:lnTo>
                  <a:pt x="1198626" y="217094"/>
                </a:lnTo>
                <a:lnTo>
                  <a:pt x="1201141" y="217932"/>
                </a:lnTo>
                <a:lnTo>
                  <a:pt x="1202817" y="217932"/>
                </a:lnTo>
                <a:lnTo>
                  <a:pt x="1204494" y="218770"/>
                </a:lnTo>
                <a:cubicBezTo>
                  <a:pt x="1204494" y="216535"/>
                  <a:pt x="1209523" y="215138"/>
                  <a:pt x="1219581" y="214579"/>
                </a:cubicBezTo>
                <a:cubicBezTo>
                  <a:pt x="1219581" y="212344"/>
                  <a:pt x="1221258" y="210947"/>
                  <a:pt x="1224610" y="210388"/>
                </a:cubicBezTo>
                <a:cubicBezTo>
                  <a:pt x="1224610" y="211506"/>
                  <a:pt x="1225728" y="212344"/>
                  <a:pt x="1227963" y="212903"/>
                </a:cubicBezTo>
                <a:cubicBezTo>
                  <a:pt x="1229640" y="214579"/>
                  <a:pt x="1232154" y="216535"/>
                  <a:pt x="1235507" y="218770"/>
                </a:cubicBezTo>
                <a:cubicBezTo>
                  <a:pt x="1236066" y="218770"/>
                  <a:pt x="1236345" y="218211"/>
                  <a:pt x="1236345" y="217094"/>
                </a:cubicBezTo>
                <a:lnTo>
                  <a:pt x="1238022" y="217094"/>
                </a:lnTo>
                <a:lnTo>
                  <a:pt x="1240536" y="217932"/>
                </a:lnTo>
                <a:cubicBezTo>
                  <a:pt x="1242213" y="218491"/>
                  <a:pt x="1244168" y="219329"/>
                  <a:pt x="1246404" y="220446"/>
                </a:cubicBezTo>
                <a:lnTo>
                  <a:pt x="1248918" y="219608"/>
                </a:lnTo>
                <a:lnTo>
                  <a:pt x="1250595" y="218770"/>
                </a:lnTo>
                <a:cubicBezTo>
                  <a:pt x="1251153" y="220446"/>
                  <a:pt x="1251992" y="221843"/>
                  <a:pt x="1253109" y="222961"/>
                </a:cubicBezTo>
                <a:lnTo>
                  <a:pt x="1254786" y="224637"/>
                </a:lnTo>
                <a:lnTo>
                  <a:pt x="1258138" y="224637"/>
                </a:lnTo>
                <a:lnTo>
                  <a:pt x="1256462" y="222123"/>
                </a:lnTo>
                <a:lnTo>
                  <a:pt x="1256462" y="220446"/>
                </a:lnTo>
                <a:cubicBezTo>
                  <a:pt x="1262050" y="221005"/>
                  <a:pt x="1264844" y="222402"/>
                  <a:pt x="1264844" y="224637"/>
                </a:cubicBezTo>
                <a:lnTo>
                  <a:pt x="1264844" y="227990"/>
                </a:lnTo>
                <a:lnTo>
                  <a:pt x="1263168" y="231343"/>
                </a:lnTo>
                <a:lnTo>
                  <a:pt x="1264844" y="231343"/>
                </a:lnTo>
                <a:lnTo>
                  <a:pt x="1267359" y="230505"/>
                </a:lnTo>
                <a:lnTo>
                  <a:pt x="1269035" y="230505"/>
                </a:lnTo>
                <a:lnTo>
                  <a:pt x="1270712" y="229667"/>
                </a:lnTo>
                <a:lnTo>
                  <a:pt x="1270712" y="231343"/>
                </a:lnTo>
                <a:lnTo>
                  <a:pt x="1273226" y="229667"/>
                </a:lnTo>
                <a:lnTo>
                  <a:pt x="1310945" y="229667"/>
                </a:lnTo>
                <a:lnTo>
                  <a:pt x="1315974" y="228828"/>
                </a:lnTo>
                <a:lnTo>
                  <a:pt x="1326871" y="227990"/>
                </a:lnTo>
                <a:cubicBezTo>
                  <a:pt x="1348664" y="230225"/>
                  <a:pt x="1362355" y="234137"/>
                  <a:pt x="1367943" y="239725"/>
                </a:cubicBezTo>
                <a:lnTo>
                  <a:pt x="1367943" y="249783"/>
                </a:lnTo>
                <a:lnTo>
                  <a:pt x="1365428" y="253974"/>
                </a:lnTo>
                <a:lnTo>
                  <a:pt x="1365428" y="255651"/>
                </a:lnTo>
                <a:cubicBezTo>
                  <a:pt x="1370457" y="257886"/>
                  <a:pt x="1372972" y="261798"/>
                  <a:pt x="1372972" y="267386"/>
                </a:cubicBezTo>
                <a:lnTo>
                  <a:pt x="1371296" y="267386"/>
                </a:lnTo>
                <a:lnTo>
                  <a:pt x="1372134" y="270738"/>
                </a:lnTo>
                <a:cubicBezTo>
                  <a:pt x="1372134" y="271856"/>
                  <a:pt x="1371854" y="272415"/>
                  <a:pt x="1371296" y="272415"/>
                </a:cubicBezTo>
                <a:cubicBezTo>
                  <a:pt x="1374648" y="277444"/>
                  <a:pt x="1378280" y="284150"/>
                  <a:pt x="1382192" y="292532"/>
                </a:cubicBezTo>
                <a:cubicBezTo>
                  <a:pt x="1387221" y="292532"/>
                  <a:pt x="1390853" y="300075"/>
                  <a:pt x="1393089" y="315163"/>
                </a:cubicBezTo>
                <a:lnTo>
                  <a:pt x="1389736" y="316839"/>
                </a:lnTo>
                <a:cubicBezTo>
                  <a:pt x="1380236" y="316281"/>
                  <a:pt x="1370178" y="313207"/>
                  <a:pt x="1359561" y="307619"/>
                </a:cubicBezTo>
                <a:lnTo>
                  <a:pt x="1357884" y="307619"/>
                </a:lnTo>
                <a:lnTo>
                  <a:pt x="1357884" y="309296"/>
                </a:lnTo>
                <a:cubicBezTo>
                  <a:pt x="1360678" y="309296"/>
                  <a:pt x="1362075" y="310134"/>
                  <a:pt x="1362075" y="311810"/>
                </a:cubicBezTo>
                <a:cubicBezTo>
                  <a:pt x="1357605" y="316839"/>
                  <a:pt x="1350620" y="321589"/>
                  <a:pt x="1341120" y="326060"/>
                </a:cubicBezTo>
                <a:lnTo>
                  <a:pt x="1334415" y="326060"/>
                </a:lnTo>
                <a:cubicBezTo>
                  <a:pt x="1334415" y="329412"/>
                  <a:pt x="1326312" y="331927"/>
                  <a:pt x="1310107" y="333603"/>
                </a:cubicBezTo>
                <a:cubicBezTo>
                  <a:pt x="1306195" y="331368"/>
                  <a:pt x="1304240" y="329692"/>
                  <a:pt x="1304240" y="328574"/>
                </a:cubicBezTo>
                <a:cubicBezTo>
                  <a:pt x="1290269" y="332486"/>
                  <a:pt x="1255624" y="336677"/>
                  <a:pt x="1200303" y="341147"/>
                </a:cubicBezTo>
                <a:lnTo>
                  <a:pt x="1198626" y="338633"/>
                </a:lnTo>
                <a:lnTo>
                  <a:pt x="1198626" y="337794"/>
                </a:lnTo>
                <a:cubicBezTo>
                  <a:pt x="1204214" y="336118"/>
                  <a:pt x="1210082" y="334442"/>
                  <a:pt x="1216229" y="332765"/>
                </a:cubicBezTo>
                <a:lnTo>
                  <a:pt x="1223772" y="330251"/>
                </a:lnTo>
                <a:lnTo>
                  <a:pt x="1230478" y="328574"/>
                </a:lnTo>
                <a:cubicBezTo>
                  <a:pt x="1237742" y="326339"/>
                  <a:pt x="1241375" y="324942"/>
                  <a:pt x="1241375" y="324383"/>
                </a:cubicBezTo>
                <a:lnTo>
                  <a:pt x="1239698" y="324383"/>
                </a:lnTo>
                <a:lnTo>
                  <a:pt x="1230478" y="326060"/>
                </a:lnTo>
                <a:lnTo>
                  <a:pt x="1229640" y="322707"/>
                </a:lnTo>
                <a:cubicBezTo>
                  <a:pt x="1227963" y="324942"/>
                  <a:pt x="1225728" y="326060"/>
                  <a:pt x="1222934" y="326060"/>
                </a:cubicBezTo>
                <a:lnTo>
                  <a:pt x="1222934" y="324383"/>
                </a:lnTo>
                <a:cubicBezTo>
                  <a:pt x="1185494" y="330530"/>
                  <a:pt x="1163143" y="335280"/>
                  <a:pt x="1155878" y="338633"/>
                </a:cubicBezTo>
                <a:lnTo>
                  <a:pt x="1152525" y="334442"/>
                </a:lnTo>
                <a:cubicBezTo>
                  <a:pt x="1158672" y="328295"/>
                  <a:pt x="1177112" y="322427"/>
                  <a:pt x="1207846" y="316839"/>
                </a:cubicBezTo>
                <a:cubicBezTo>
                  <a:pt x="1207846" y="315163"/>
                  <a:pt x="1213435" y="313487"/>
                  <a:pt x="1224610" y="311810"/>
                </a:cubicBezTo>
                <a:lnTo>
                  <a:pt x="1225449" y="309296"/>
                </a:lnTo>
                <a:cubicBezTo>
                  <a:pt x="1224890" y="309296"/>
                  <a:pt x="1224610" y="308737"/>
                  <a:pt x="1224610" y="307619"/>
                </a:cubicBezTo>
                <a:lnTo>
                  <a:pt x="1227125" y="305943"/>
                </a:lnTo>
                <a:cubicBezTo>
                  <a:pt x="1227125" y="309296"/>
                  <a:pt x="1229360" y="310972"/>
                  <a:pt x="1233831" y="310972"/>
                </a:cubicBezTo>
                <a:lnTo>
                  <a:pt x="1236345" y="310972"/>
                </a:lnTo>
                <a:lnTo>
                  <a:pt x="1236345" y="305943"/>
                </a:lnTo>
                <a:lnTo>
                  <a:pt x="1227125" y="305943"/>
                </a:lnTo>
                <a:lnTo>
                  <a:pt x="1222934" y="305943"/>
                </a:lnTo>
                <a:cubicBezTo>
                  <a:pt x="1214552" y="302590"/>
                  <a:pt x="1205891" y="300914"/>
                  <a:pt x="1196950" y="300914"/>
                </a:cubicBezTo>
                <a:lnTo>
                  <a:pt x="1196950" y="304266"/>
                </a:lnTo>
                <a:lnTo>
                  <a:pt x="1195273" y="304266"/>
                </a:lnTo>
                <a:lnTo>
                  <a:pt x="1189406" y="298399"/>
                </a:lnTo>
                <a:lnTo>
                  <a:pt x="1183539" y="302590"/>
                </a:lnTo>
                <a:cubicBezTo>
                  <a:pt x="1176274" y="302590"/>
                  <a:pt x="1172642" y="300634"/>
                  <a:pt x="1172642" y="296723"/>
                </a:cubicBezTo>
                <a:lnTo>
                  <a:pt x="1155878" y="298399"/>
                </a:lnTo>
                <a:lnTo>
                  <a:pt x="1155878" y="296723"/>
                </a:lnTo>
                <a:lnTo>
                  <a:pt x="1152525" y="298399"/>
                </a:lnTo>
                <a:lnTo>
                  <a:pt x="1151687" y="298399"/>
                </a:lnTo>
                <a:cubicBezTo>
                  <a:pt x="1150569" y="298399"/>
                  <a:pt x="1150011" y="297840"/>
                  <a:pt x="1150011" y="296723"/>
                </a:cubicBezTo>
                <a:lnTo>
                  <a:pt x="1147496" y="298399"/>
                </a:lnTo>
                <a:lnTo>
                  <a:pt x="1144981" y="296723"/>
                </a:lnTo>
                <a:lnTo>
                  <a:pt x="1143305" y="298399"/>
                </a:lnTo>
                <a:cubicBezTo>
                  <a:pt x="1142187" y="299517"/>
                  <a:pt x="1140791" y="300355"/>
                  <a:pt x="1139114" y="300914"/>
                </a:cubicBezTo>
                <a:lnTo>
                  <a:pt x="1132408" y="300075"/>
                </a:lnTo>
                <a:lnTo>
                  <a:pt x="1126541" y="300075"/>
                </a:lnTo>
                <a:lnTo>
                  <a:pt x="1117321" y="300914"/>
                </a:lnTo>
                <a:cubicBezTo>
                  <a:pt x="1117321" y="299237"/>
                  <a:pt x="1116203" y="298399"/>
                  <a:pt x="1113968" y="298399"/>
                </a:cubicBezTo>
                <a:cubicBezTo>
                  <a:pt x="1113968" y="300075"/>
                  <a:pt x="1113130" y="300914"/>
                  <a:pt x="1111453" y="300914"/>
                </a:cubicBezTo>
                <a:lnTo>
                  <a:pt x="1108101" y="300075"/>
                </a:lnTo>
                <a:cubicBezTo>
                  <a:pt x="1108101" y="301752"/>
                  <a:pt x="1107821" y="302590"/>
                  <a:pt x="1107262" y="302590"/>
                </a:cubicBezTo>
                <a:cubicBezTo>
                  <a:pt x="1111174" y="307060"/>
                  <a:pt x="1113130" y="313487"/>
                  <a:pt x="1113130" y="321869"/>
                </a:cubicBezTo>
                <a:lnTo>
                  <a:pt x="1112292" y="323545"/>
                </a:lnTo>
                <a:lnTo>
                  <a:pt x="1111453" y="326060"/>
                </a:lnTo>
                <a:lnTo>
                  <a:pt x="1112292" y="328574"/>
                </a:lnTo>
                <a:lnTo>
                  <a:pt x="1113130" y="330251"/>
                </a:lnTo>
                <a:lnTo>
                  <a:pt x="1111453" y="338633"/>
                </a:lnTo>
                <a:cubicBezTo>
                  <a:pt x="1113689" y="338633"/>
                  <a:pt x="1115086" y="341985"/>
                  <a:pt x="1115645" y="348691"/>
                </a:cubicBezTo>
                <a:lnTo>
                  <a:pt x="1113130" y="349529"/>
                </a:lnTo>
                <a:lnTo>
                  <a:pt x="1111453" y="349529"/>
                </a:lnTo>
                <a:cubicBezTo>
                  <a:pt x="1110895" y="350088"/>
                  <a:pt x="1110336" y="350367"/>
                  <a:pt x="1109777" y="350367"/>
                </a:cubicBezTo>
                <a:lnTo>
                  <a:pt x="1109777" y="353720"/>
                </a:lnTo>
                <a:cubicBezTo>
                  <a:pt x="1109777" y="359867"/>
                  <a:pt x="1108939" y="365176"/>
                  <a:pt x="1107262" y="369646"/>
                </a:cubicBezTo>
                <a:lnTo>
                  <a:pt x="1107262" y="370484"/>
                </a:lnTo>
                <a:lnTo>
                  <a:pt x="1108101" y="373837"/>
                </a:lnTo>
                <a:lnTo>
                  <a:pt x="1107262" y="380543"/>
                </a:lnTo>
                <a:lnTo>
                  <a:pt x="1107262" y="385572"/>
                </a:lnTo>
                <a:cubicBezTo>
                  <a:pt x="1107262" y="386689"/>
                  <a:pt x="1107542" y="387248"/>
                  <a:pt x="1108101" y="387248"/>
                </a:cubicBezTo>
                <a:cubicBezTo>
                  <a:pt x="1107542" y="396189"/>
                  <a:pt x="1106704" y="400659"/>
                  <a:pt x="1105586" y="400659"/>
                </a:cubicBezTo>
                <a:lnTo>
                  <a:pt x="1107262" y="402336"/>
                </a:lnTo>
                <a:lnTo>
                  <a:pt x="1107262" y="409880"/>
                </a:lnTo>
                <a:cubicBezTo>
                  <a:pt x="1111174" y="409880"/>
                  <a:pt x="1113130" y="412394"/>
                  <a:pt x="1113130" y="417423"/>
                </a:cubicBezTo>
                <a:lnTo>
                  <a:pt x="1113968" y="417423"/>
                </a:lnTo>
                <a:cubicBezTo>
                  <a:pt x="1113968" y="414071"/>
                  <a:pt x="1124306" y="402895"/>
                  <a:pt x="1144981" y="383895"/>
                </a:cubicBezTo>
                <a:cubicBezTo>
                  <a:pt x="1143864" y="383895"/>
                  <a:pt x="1143305" y="383337"/>
                  <a:pt x="1143305" y="382219"/>
                </a:cubicBezTo>
                <a:cubicBezTo>
                  <a:pt x="1146099" y="382219"/>
                  <a:pt x="1147496" y="380263"/>
                  <a:pt x="1147496" y="376352"/>
                </a:cubicBezTo>
                <a:lnTo>
                  <a:pt x="1138276" y="362940"/>
                </a:lnTo>
                <a:lnTo>
                  <a:pt x="1129894" y="350367"/>
                </a:lnTo>
                <a:cubicBezTo>
                  <a:pt x="1131570" y="350367"/>
                  <a:pt x="1132408" y="349250"/>
                  <a:pt x="1132408" y="347015"/>
                </a:cubicBezTo>
                <a:cubicBezTo>
                  <a:pt x="1130732" y="347015"/>
                  <a:pt x="1129894" y="346176"/>
                  <a:pt x="1129894" y="344500"/>
                </a:cubicBezTo>
                <a:lnTo>
                  <a:pt x="1129894" y="341147"/>
                </a:lnTo>
                <a:lnTo>
                  <a:pt x="1130732" y="341147"/>
                </a:lnTo>
                <a:cubicBezTo>
                  <a:pt x="1131850" y="341147"/>
                  <a:pt x="1132408" y="341706"/>
                  <a:pt x="1132408" y="342824"/>
                </a:cubicBezTo>
                <a:lnTo>
                  <a:pt x="1139114" y="338633"/>
                </a:lnTo>
                <a:cubicBezTo>
                  <a:pt x="1143585" y="338633"/>
                  <a:pt x="1152805" y="343662"/>
                  <a:pt x="1166775" y="353720"/>
                </a:cubicBezTo>
                <a:cubicBezTo>
                  <a:pt x="1185215" y="353161"/>
                  <a:pt x="1200861" y="351485"/>
                  <a:pt x="1213714" y="348691"/>
                </a:cubicBezTo>
                <a:lnTo>
                  <a:pt x="1219581" y="348691"/>
                </a:lnTo>
                <a:cubicBezTo>
                  <a:pt x="1238581" y="348691"/>
                  <a:pt x="1255903" y="355676"/>
                  <a:pt x="1271550" y="369646"/>
                </a:cubicBezTo>
                <a:cubicBezTo>
                  <a:pt x="1271550" y="370205"/>
                  <a:pt x="1271270" y="370484"/>
                  <a:pt x="1270712" y="370484"/>
                </a:cubicBezTo>
                <a:cubicBezTo>
                  <a:pt x="1272388" y="373837"/>
                  <a:pt x="1273226" y="376352"/>
                  <a:pt x="1273226" y="378028"/>
                </a:cubicBezTo>
                <a:lnTo>
                  <a:pt x="1271550" y="378028"/>
                </a:lnTo>
                <a:cubicBezTo>
                  <a:pt x="1273785" y="390880"/>
                  <a:pt x="1277417" y="402895"/>
                  <a:pt x="1282446" y="414071"/>
                </a:cubicBezTo>
                <a:cubicBezTo>
                  <a:pt x="1289152" y="420776"/>
                  <a:pt x="1292505" y="426085"/>
                  <a:pt x="1292505" y="429996"/>
                </a:cubicBezTo>
                <a:lnTo>
                  <a:pt x="1295019" y="441731"/>
                </a:lnTo>
                <a:lnTo>
                  <a:pt x="1293343" y="446760"/>
                </a:lnTo>
                <a:lnTo>
                  <a:pt x="1291667" y="446760"/>
                </a:lnTo>
                <a:lnTo>
                  <a:pt x="1289990" y="445922"/>
                </a:lnTo>
                <a:lnTo>
                  <a:pt x="1283284" y="445922"/>
                </a:lnTo>
                <a:lnTo>
                  <a:pt x="1276579" y="445084"/>
                </a:lnTo>
                <a:lnTo>
                  <a:pt x="1261491" y="455981"/>
                </a:lnTo>
                <a:lnTo>
                  <a:pt x="1259815" y="454304"/>
                </a:lnTo>
                <a:cubicBezTo>
                  <a:pt x="1249198" y="461010"/>
                  <a:pt x="1243889" y="465201"/>
                  <a:pt x="1243889" y="466877"/>
                </a:cubicBezTo>
                <a:cubicBezTo>
                  <a:pt x="1243330" y="466877"/>
                  <a:pt x="1243051" y="466318"/>
                  <a:pt x="1243051" y="465201"/>
                </a:cubicBezTo>
                <a:cubicBezTo>
                  <a:pt x="1228522" y="474700"/>
                  <a:pt x="1208685" y="482244"/>
                  <a:pt x="1183539" y="487832"/>
                </a:cubicBezTo>
                <a:cubicBezTo>
                  <a:pt x="1180186" y="487832"/>
                  <a:pt x="1178509" y="488950"/>
                  <a:pt x="1178509" y="491185"/>
                </a:cubicBezTo>
                <a:lnTo>
                  <a:pt x="1178509" y="492023"/>
                </a:lnTo>
                <a:cubicBezTo>
                  <a:pt x="1179068" y="492023"/>
                  <a:pt x="1194435" y="501243"/>
                  <a:pt x="1224610" y="519684"/>
                </a:cubicBezTo>
                <a:cubicBezTo>
                  <a:pt x="1244727" y="536448"/>
                  <a:pt x="1264565" y="547903"/>
                  <a:pt x="1284123" y="554050"/>
                </a:cubicBezTo>
                <a:cubicBezTo>
                  <a:pt x="1284123" y="556285"/>
                  <a:pt x="1286917" y="557682"/>
                  <a:pt x="1292505" y="558241"/>
                </a:cubicBezTo>
                <a:cubicBezTo>
                  <a:pt x="1292505" y="559917"/>
                  <a:pt x="1298093" y="562153"/>
                  <a:pt x="1309269" y="564947"/>
                </a:cubicBezTo>
                <a:cubicBezTo>
                  <a:pt x="1314298" y="569976"/>
                  <a:pt x="1328268" y="576961"/>
                  <a:pt x="1351179" y="585902"/>
                </a:cubicBezTo>
                <a:cubicBezTo>
                  <a:pt x="1365149" y="594842"/>
                  <a:pt x="1372134" y="600430"/>
                  <a:pt x="1372134" y="602666"/>
                </a:cubicBezTo>
                <a:lnTo>
                  <a:pt x="1371296" y="609371"/>
                </a:lnTo>
                <a:cubicBezTo>
                  <a:pt x="1372413" y="609371"/>
                  <a:pt x="1373531" y="611606"/>
                  <a:pt x="1374648" y="616077"/>
                </a:cubicBezTo>
                <a:cubicBezTo>
                  <a:pt x="1373531" y="616077"/>
                  <a:pt x="1372972" y="616636"/>
                  <a:pt x="1372972" y="617753"/>
                </a:cubicBezTo>
                <a:lnTo>
                  <a:pt x="1376325" y="617753"/>
                </a:lnTo>
                <a:lnTo>
                  <a:pt x="1376325" y="619430"/>
                </a:lnTo>
                <a:cubicBezTo>
                  <a:pt x="1376325" y="620547"/>
                  <a:pt x="1375766" y="621106"/>
                  <a:pt x="1374648" y="621106"/>
                </a:cubicBezTo>
                <a:cubicBezTo>
                  <a:pt x="1376325" y="624459"/>
                  <a:pt x="1378001" y="627532"/>
                  <a:pt x="1379677" y="630326"/>
                </a:cubicBezTo>
                <a:lnTo>
                  <a:pt x="1381354" y="633679"/>
                </a:lnTo>
                <a:lnTo>
                  <a:pt x="1383030" y="637032"/>
                </a:lnTo>
                <a:cubicBezTo>
                  <a:pt x="1385265" y="640385"/>
                  <a:pt x="1386383" y="642340"/>
                  <a:pt x="1386383" y="642899"/>
                </a:cubicBezTo>
                <a:lnTo>
                  <a:pt x="1386383" y="643737"/>
                </a:lnTo>
                <a:cubicBezTo>
                  <a:pt x="1386383" y="645414"/>
                  <a:pt x="1384427" y="647090"/>
                  <a:pt x="1380516" y="648767"/>
                </a:cubicBezTo>
                <a:lnTo>
                  <a:pt x="1378839" y="647928"/>
                </a:lnTo>
                <a:lnTo>
                  <a:pt x="1376325" y="647090"/>
                </a:lnTo>
                <a:lnTo>
                  <a:pt x="1372134" y="647928"/>
                </a:lnTo>
                <a:lnTo>
                  <a:pt x="1370457" y="647928"/>
                </a:lnTo>
                <a:lnTo>
                  <a:pt x="1367943" y="648767"/>
                </a:lnTo>
                <a:lnTo>
                  <a:pt x="1363752" y="647928"/>
                </a:lnTo>
                <a:lnTo>
                  <a:pt x="1360399" y="647928"/>
                </a:lnTo>
                <a:lnTo>
                  <a:pt x="1356208" y="647090"/>
                </a:lnTo>
                <a:cubicBezTo>
                  <a:pt x="1349502" y="657149"/>
                  <a:pt x="1326591" y="662178"/>
                  <a:pt x="1287475" y="662178"/>
                </a:cubicBezTo>
                <a:lnTo>
                  <a:pt x="1284961" y="663854"/>
                </a:lnTo>
                <a:lnTo>
                  <a:pt x="1280770" y="664692"/>
                </a:lnTo>
                <a:lnTo>
                  <a:pt x="1276579" y="666369"/>
                </a:lnTo>
                <a:cubicBezTo>
                  <a:pt x="1267638" y="665810"/>
                  <a:pt x="1263168" y="664413"/>
                  <a:pt x="1263168" y="662178"/>
                </a:cubicBezTo>
                <a:lnTo>
                  <a:pt x="1269035" y="662178"/>
                </a:lnTo>
                <a:lnTo>
                  <a:pt x="1269035" y="660501"/>
                </a:lnTo>
                <a:cubicBezTo>
                  <a:pt x="1265123" y="660501"/>
                  <a:pt x="1263168" y="659663"/>
                  <a:pt x="1263168" y="657987"/>
                </a:cubicBezTo>
                <a:cubicBezTo>
                  <a:pt x="1261491" y="657987"/>
                  <a:pt x="1260653" y="658825"/>
                  <a:pt x="1260653" y="660501"/>
                </a:cubicBezTo>
                <a:cubicBezTo>
                  <a:pt x="1241654" y="654355"/>
                  <a:pt x="1228522" y="647090"/>
                  <a:pt x="1221258" y="638708"/>
                </a:cubicBezTo>
                <a:cubicBezTo>
                  <a:pt x="1221258" y="641502"/>
                  <a:pt x="1220699" y="642899"/>
                  <a:pt x="1219581" y="642899"/>
                </a:cubicBezTo>
                <a:lnTo>
                  <a:pt x="1212876" y="641223"/>
                </a:lnTo>
                <a:lnTo>
                  <a:pt x="1212876" y="640385"/>
                </a:lnTo>
                <a:cubicBezTo>
                  <a:pt x="1212876" y="638708"/>
                  <a:pt x="1214273" y="637870"/>
                  <a:pt x="1217067" y="637870"/>
                </a:cubicBezTo>
                <a:lnTo>
                  <a:pt x="1217067" y="636194"/>
                </a:lnTo>
                <a:cubicBezTo>
                  <a:pt x="1215390" y="636194"/>
                  <a:pt x="1210640" y="633120"/>
                  <a:pt x="1202817" y="626973"/>
                </a:cubicBezTo>
                <a:lnTo>
                  <a:pt x="1200303" y="628650"/>
                </a:lnTo>
                <a:cubicBezTo>
                  <a:pt x="1182980" y="613003"/>
                  <a:pt x="1174318" y="603224"/>
                  <a:pt x="1174318" y="599313"/>
                </a:cubicBezTo>
                <a:cubicBezTo>
                  <a:pt x="1174318" y="595401"/>
                  <a:pt x="1173201" y="593445"/>
                  <a:pt x="1170966" y="593445"/>
                </a:cubicBezTo>
                <a:lnTo>
                  <a:pt x="1170966" y="596798"/>
                </a:lnTo>
                <a:lnTo>
                  <a:pt x="1168451" y="596798"/>
                </a:lnTo>
                <a:cubicBezTo>
                  <a:pt x="1167333" y="596798"/>
                  <a:pt x="1164539" y="593725"/>
                  <a:pt x="1160069" y="587578"/>
                </a:cubicBezTo>
                <a:lnTo>
                  <a:pt x="1160069" y="585902"/>
                </a:lnTo>
                <a:lnTo>
                  <a:pt x="1161745" y="585902"/>
                </a:lnTo>
                <a:lnTo>
                  <a:pt x="1166775" y="588416"/>
                </a:lnTo>
                <a:lnTo>
                  <a:pt x="1166775" y="587578"/>
                </a:lnTo>
                <a:cubicBezTo>
                  <a:pt x="1166216" y="587578"/>
                  <a:pt x="1162584" y="583946"/>
                  <a:pt x="1155878" y="576681"/>
                </a:cubicBezTo>
                <a:cubicBezTo>
                  <a:pt x="1155878" y="577799"/>
                  <a:pt x="1154760" y="578358"/>
                  <a:pt x="1152525" y="578358"/>
                </a:cubicBezTo>
                <a:cubicBezTo>
                  <a:pt x="1150849" y="578358"/>
                  <a:pt x="1150011" y="577799"/>
                  <a:pt x="1150011" y="576681"/>
                </a:cubicBezTo>
                <a:lnTo>
                  <a:pt x="1152525" y="575005"/>
                </a:lnTo>
                <a:lnTo>
                  <a:pt x="1154202" y="575005"/>
                </a:lnTo>
                <a:lnTo>
                  <a:pt x="1115645" y="517169"/>
                </a:lnTo>
                <a:lnTo>
                  <a:pt x="1115645" y="549021"/>
                </a:lnTo>
                <a:lnTo>
                  <a:pt x="1118997" y="549021"/>
                </a:lnTo>
                <a:lnTo>
                  <a:pt x="1118997" y="559917"/>
                </a:lnTo>
                <a:lnTo>
                  <a:pt x="1118159" y="564108"/>
                </a:lnTo>
                <a:lnTo>
                  <a:pt x="1118159" y="567461"/>
                </a:lnTo>
                <a:cubicBezTo>
                  <a:pt x="1117600" y="569138"/>
                  <a:pt x="1117321" y="570255"/>
                  <a:pt x="1117321" y="570814"/>
                </a:cubicBezTo>
                <a:lnTo>
                  <a:pt x="1118159" y="573329"/>
                </a:lnTo>
                <a:lnTo>
                  <a:pt x="1117321" y="576681"/>
                </a:lnTo>
                <a:lnTo>
                  <a:pt x="1117321" y="580034"/>
                </a:lnTo>
                <a:lnTo>
                  <a:pt x="1118997" y="580034"/>
                </a:lnTo>
                <a:lnTo>
                  <a:pt x="1118159" y="599313"/>
                </a:lnTo>
                <a:cubicBezTo>
                  <a:pt x="1120953" y="599313"/>
                  <a:pt x="1122909" y="607415"/>
                  <a:pt x="1124026" y="623621"/>
                </a:cubicBezTo>
                <a:cubicBezTo>
                  <a:pt x="1123468" y="630885"/>
                  <a:pt x="1121791" y="635914"/>
                  <a:pt x="1118997" y="638708"/>
                </a:cubicBezTo>
                <a:cubicBezTo>
                  <a:pt x="1122350" y="638708"/>
                  <a:pt x="1125423" y="648487"/>
                  <a:pt x="1128217" y="668045"/>
                </a:cubicBezTo>
                <a:cubicBezTo>
                  <a:pt x="1135482" y="680339"/>
                  <a:pt x="1139114" y="689000"/>
                  <a:pt x="1139114" y="694029"/>
                </a:cubicBezTo>
                <a:lnTo>
                  <a:pt x="1135761" y="695706"/>
                </a:lnTo>
                <a:lnTo>
                  <a:pt x="1134923" y="695706"/>
                </a:lnTo>
                <a:cubicBezTo>
                  <a:pt x="1133247" y="695706"/>
                  <a:pt x="1125423" y="692074"/>
                  <a:pt x="1111453" y="684809"/>
                </a:cubicBezTo>
                <a:lnTo>
                  <a:pt x="1111453" y="686486"/>
                </a:lnTo>
                <a:cubicBezTo>
                  <a:pt x="1101954" y="701015"/>
                  <a:pt x="1092734" y="708279"/>
                  <a:pt x="1083793" y="708279"/>
                </a:cubicBezTo>
                <a:lnTo>
                  <a:pt x="1082116" y="704926"/>
                </a:lnTo>
                <a:cubicBezTo>
                  <a:pt x="1083234" y="704926"/>
                  <a:pt x="1083793" y="704647"/>
                  <a:pt x="1083793" y="704088"/>
                </a:cubicBezTo>
                <a:lnTo>
                  <a:pt x="1077925" y="701573"/>
                </a:lnTo>
                <a:cubicBezTo>
                  <a:pt x="1077925" y="703250"/>
                  <a:pt x="1076808" y="704088"/>
                  <a:pt x="1074573" y="704088"/>
                </a:cubicBezTo>
                <a:lnTo>
                  <a:pt x="1070382" y="704088"/>
                </a:lnTo>
                <a:lnTo>
                  <a:pt x="1070382" y="701573"/>
                </a:lnTo>
                <a:cubicBezTo>
                  <a:pt x="1073176" y="701573"/>
                  <a:pt x="1074573" y="700735"/>
                  <a:pt x="1074573" y="699059"/>
                </a:cubicBezTo>
                <a:cubicBezTo>
                  <a:pt x="1071220" y="699059"/>
                  <a:pt x="1069543" y="697941"/>
                  <a:pt x="1069543" y="695706"/>
                </a:cubicBezTo>
                <a:cubicBezTo>
                  <a:pt x="1070102" y="695706"/>
                  <a:pt x="1070382" y="695147"/>
                  <a:pt x="1070382" y="694029"/>
                </a:cubicBezTo>
                <a:cubicBezTo>
                  <a:pt x="1053059" y="689559"/>
                  <a:pt x="1040765" y="680898"/>
                  <a:pt x="1033501" y="668045"/>
                </a:cubicBezTo>
                <a:cubicBezTo>
                  <a:pt x="1031824" y="668045"/>
                  <a:pt x="1027913" y="662457"/>
                  <a:pt x="1021766" y="651281"/>
                </a:cubicBezTo>
                <a:lnTo>
                  <a:pt x="1022604" y="651281"/>
                </a:lnTo>
                <a:cubicBezTo>
                  <a:pt x="1020369" y="645135"/>
                  <a:pt x="1014781" y="637032"/>
                  <a:pt x="1005840" y="626973"/>
                </a:cubicBezTo>
                <a:cubicBezTo>
                  <a:pt x="998576" y="616356"/>
                  <a:pt x="994944" y="609092"/>
                  <a:pt x="994944" y="605180"/>
                </a:cubicBezTo>
                <a:cubicBezTo>
                  <a:pt x="997179" y="605180"/>
                  <a:pt x="998296" y="603783"/>
                  <a:pt x="998296" y="600989"/>
                </a:cubicBezTo>
                <a:lnTo>
                  <a:pt x="1000811" y="600989"/>
                </a:lnTo>
                <a:lnTo>
                  <a:pt x="1005840" y="604342"/>
                </a:lnTo>
                <a:lnTo>
                  <a:pt x="1005840" y="600989"/>
                </a:lnTo>
                <a:cubicBezTo>
                  <a:pt x="1014781" y="604901"/>
                  <a:pt x="1019251" y="607695"/>
                  <a:pt x="1019251" y="609371"/>
                </a:cubicBezTo>
                <a:cubicBezTo>
                  <a:pt x="1020369" y="609371"/>
                  <a:pt x="1020928" y="609092"/>
                  <a:pt x="1020928" y="608533"/>
                </a:cubicBezTo>
                <a:lnTo>
                  <a:pt x="1030148" y="609371"/>
                </a:lnTo>
                <a:lnTo>
                  <a:pt x="1034339" y="609371"/>
                </a:lnTo>
                <a:lnTo>
                  <a:pt x="1033501" y="606857"/>
                </a:lnTo>
                <a:lnTo>
                  <a:pt x="1033501" y="605180"/>
                </a:lnTo>
                <a:cubicBezTo>
                  <a:pt x="1033501" y="604621"/>
                  <a:pt x="1033780" y="604342"/>
                  <a:pt x="1034339" y="604342"/>
                </a:cubicBezTo>
                <a:lnTo>
                  <a:pt x="1033501" y="600989"/>
                </a:lnTo>
                <a:lnTo>
                  <a:pt x="1033501" y="591769"/>
                </a:lnTo>
                <a:lnTo>
                  <a:pt x="1034339" y="588416"/>
                </a:lnTo>
                <a:cubicBezTo>
                  <a:pt x="1032663" y="588416"/>
                  <a:pt x="1031824" y="587578"/>
                  <a:pt x="1031824" y="585902"/>
                </a:cubicBezTo>
                <a:lnTo>
                  <a:pt x="1031824" y="582549"/>
                </a:lnTo>
                <a:lnTo>
                  <a:pt x="1034339" y="578358"/>
                </a:lnTo>
                <a:cubicBezTo>
                  <a:pt x="1032663" y="578358"/>
                  <a:pt x="1031266" y="576123"/>
                  <a:pt x="1030148" y="571652"/>
                </a:cubicBezTo>
                <a:lnTo>
                  <a:pt x="1030986" y="569138"/>
                </a:lnTo>
                <a:lnTo>
                  <a:pt x="1030986" y="567461"/>
                </a:lnTo>
                <a:lnTo>
                  <a:pt x="1031824" y="565785"/>
                </a:lnTo>
                <a:lnTo>
                  <a:pt x="1030148" y="560755"/>
                </a:lnTo>
                <a:lnTo>
                  <a:pt x="1031824" y="560755"/>
                </a:lnTo>
                <a:lnTo>
                  <a:pt x="1030148" y="558241"/>
                </a:lnTo>
                <a:lnTo>
                  <a:pt x="1030148" y="554050"/>
                </a:lnTo>
                <a:lnTo>
                  <a:pt x="1031824" y="544830"/>
                </a:lnTo>
                <a:lnTo>
                  <a:pt x="1030986" y="542315"/>
                </a:lnTo>
                <a:lnTo>
                  <a:pt x="1030148" y="541477"/>
                </a:lnTo>
                <a:lnTo>
                  <a:pt x="1033501" y="539801"/>
                </a:lnTo>
                <a:cubicBezTo>
                  <a:pt x="1031266" y="537007"/>
                  <a:pt x="1030148" y="533654"/>
                  <a:pt x="1030148" y="529742"/>
                </a:cubicBezTo>
                <a:lnTo>
                  <a:pt x="1030986" y="526389"/>
                </a:lnTo>
                <a:lnTo>
                  <a:pt x="1031824" y="523875"/>
                </a:lnTo>
                <a:lnTo>
                  <a:pt x="1033501" y="521360"/>
                </a:lnTo>
                <a:lnTo>
                  <a:pt x="1032663" y="519684"/>
                </a:lnTo>
                <a:lnTo>
                  <a:pt x="1031824" y="516331"/>
                </a:lnTo>
                <a:lnTo>
                  <a:pt x="1030986" y="511302"/>
                </a:lnTo>
                <a:lnTo>
                  <a:pt x="1030148" y="506273"/>
                </a:lnTo>
                <a:lnTo>
                  <a:pt x="1030986" y="503758"/>
                </a:lnTo>
                <a:lnTo>
                  <a:pt x="1031824" y="502082"/>
                </a:lnTo>
                <a:cubicBezTo>
                  <a:pt x="1029589" y="502082"/>
                  <a:pt x="1028472" y="500964"/>
                  <a:pt x="1028472" y="498729"/>
                </a:cubicBezTo>
                <a:cubicBezTo>
                  <a:pt x="1028472" y="497611"/>
                  <a:pt x="1029030" y="497052"/>
                  <a:pt x="1030148" y="497052"/>
                </a:cubicBezTo>
                <a:lnTo>
                  <a:pt x="1028472" y="491185"/>
                </a:lnTo>
                <a:lnTo>
                  <a:pt x="1028472" y="486156"/>
                </a:lnTo>
                <a:lnTo>
                  <a:pt x="1031824" y="481965"/>
                </a:lnTo>
                <a:cubicBezTo>
                  <a:pt x="1031824" y="481406"/>
                  <a:pt x="1031266" y="481127"/>
                  <a:pt x="1030148" y="481127"/>
                </a:cubicBezTo>
                <a:lnTo>
                  <a:pt x="1031824" y="475259"/>
                </a:lnTo>
                <a:lnTo>
                  <a:pt x="1030986" y="472745"/>
                </a:lnTo>
                <a:lnTo>
                  <a:pt x="1030986" y="470230"/>
                </a:lnTo>
                <a:lnTo>
                  <a:pt x="1030148" y="466877"/>
                </a:lnTo>
                <a:lnTo>
                  <a:pt x="1034339" y="458495"/>
                </a:lnTo>
                <a:lnTo>
                  <a:pt x="1031824" y="457657"/>
                </a:lnTo>
                <a:cubicBezTo>
                  <a:pt x="1029589" y="458775"/>
                  <a:pt x="1026236" y="461010"/>
                  <a:pt x="1021766" y="464363"/>
                </a:cubicBezTo>
                <a:lnTo>
                  <a:pt x="1022604" y="466877"/>
                </a:lnTo>
                <a:cubicBezTo>
                  <a:pt x="1017575" y="477494"/>
                  <a:pt x="1015061" y="484479"/>
                  <a:pt x="1015061" y="487832"/>
                </a:cubicBezTo>
                <a:lnTo>
                  <a:pt x="1011708" y="487832"/>
                </a:lnTo>
                <a:lnTo>
                  <a:pt x="1011708" y="483641"/>
                </a:lnTo>
                <a:lnTo>
                  <a:pt x="1010870" y="483641"/>
                </a:lnTo>
                <a:cubicBezTo>
                  <a:pt x="1006958" y="492582"/>
                  <a:pt x="1004723" y="497052"/>
                  <a:pt x="1004164" y="497052"/>
                </a:cubicBezTo>
                <a:lnTo>
                  <a:pt x="1005840" y="500405"/>
                </a:lnTo>
                <a:lnTo>
                  <a:pt x="998296" y="512140"/>
                </a:lnTo>
                <a:lnTo>
                  <a:pt x="994944" y="510464"/>
                </a:lnTo>
                <a:lnTo>
                  <a:pt x="994105" y="510464"/>
                </a:lnTo>
                <a:cubicBezTo>
                  <a:pt x="994105" y="512140"/>
                  <a:pt x="990473" y="519963"/>
                  <a:pt x="983209" y="533933"/>
                </a:cubicBezTo>
                <a:lnTo>
                  <a:pt x="984047" y="537286"/>
                </a:lnTo>
                <a:cubicBezTo>
                  <a:pt x="977342" y="545668"/>
                  <a:pt x="971753" y="555168"/>
                  <a:pt x="967283" y="565785"/>
                </a:cubicBezTo>
                <a:lnTo>
                  <a:pt x="964769" y="565785"/>
                </a:lnTo>
                <a:lnTo>
                  <a:pt x="964769" y="567461"/>
                </a:lnTo>
                <a:lnTo>
                  <a:pt x="966445" y="575005"/>
                </a:lnTo>
                <a:lnTo>
                  <a:pt x="963092" y="575005"/>
                </a:lnTo>
                <a:lnTo>
                  <a:pt x="960577" y="573329"/>
                </a:lnTo>
                <a:cubicBezTo>
                  <a:pt x="957783" y="580034"/>
                  <a:pt x="956386" y="583666"/>
                  <a:pt x="956386" y="584225"/>
                </a:cubicBezTo>
                <a:lnTo>
                  <a:pt x="958063" y="587578"/>
                </a:lnTo>
                <a:cubicBezTo>
                  <a:pt x="955828" y="591490"/>
                  <a:pt x="953313" y="599033"/>
                  <a:pt x="950519" y="610209"/>
                </a:cubicBezTo>
                <a:lnTo>
                  <a:pt x="953872" y="611886"/>
                </a:lnTo>
                <a:cubicBezTo>
                  <a:pt x="953872" y="621385"/>
                  <a:pt x="946887" y="630326"/>
                  <a:pt x="932917" y="638708"/>
                </a:cubicBezTo>
                <a:cubicBezTo>
                  <a:pt x="931799" y="638708"/>
                  <a:pt x="931240" y="638429"/>
                  <a:pt x="931240" y="637870"/>
                </a:cubicBezTo>
                <a:lnTo>
                  <a:pt x="927888" y="638708"/>
                </a:lnTo>
                <a:lnTo>
                  <a:pt x="918667" y="638708"/>
                </a:lnTo>
                <a:lnTo>
                  <a:pt x="910285" y="637870"/>
                </a:lnTo>
                <a:cubicBezTo>
                  <a:pt x="908050" y="638429"/>
                  <a:pt x="904977" y="639546"/>
                  <a:pt x="901065" y="641223"/>
                </a:cubicBezTo>
                <a:cubicBezTo>
                  <a:pt x="896036" y="643458"/>
                  <a:pt x="890727" y="646252"/>
                  <a:pt x="885140" y="649605"/>
                </a:cubicBezTo>
                <a:cubicBezTo>
                  <a:pt x="880110" y="650164"/>
                  <a:pt x="876757" y="651002"/>
                  <a:pt x="875081" y="652119"/>
                </a:cubicBezTo>
                <a:lnTo>
                  <a:pt x="871728" y="652958"/>
                </a:lnTo>
                <a:lnTo>
                  <a:pt x="868375" y="652958"/>
                </a:lnTo>
                <a:lnTo>
                  <a:pt x="868375" y="651281"/>
                </a:lnTo>
                <a:lnTo>
                  <a:pt x="872567" y="642899"/>
                </a:lnTo>
                <a:lnTo>
                  <a:pt x="862508" y="641223"/>
                </a:lnTo>
                <a:lnTo>
                  <a:pt x="861670" y="641223"/>
                </a:lnTo>
                <a:lnTo>
                  <a:pt x="859155" y="642899"/>
                </a:lnTo>
                <a:lnTo>
                  <a:pt x="859155" y="640385"/>
                </a:lnTo>
                <a:lnTo>
                  <a:pt x="861670" y="640385"/>
                </a:lnTo>
                <a:lnTo>
                  <a:pt x="861670" y="638708"/>
                </a:lnTo>
                <a:cubicBezTo>
                  <a:pt x="860552" y="638708"/>
                  <a:pt x="859714" y="638429"/>
                  <a:pt x="859155" y="637870"/>
                </a:cubicBezTo>
                <a:lnTo>
                  <a:pt x="855802" y="636194"/>
                </a:lnTo>
                <a:lnTo>
                  <a:pt x="851611" y="636194"/>
                </a:lnTo>
                <a:lnTo>
                  <a:pt x="847421" y="638708"/>
                </a:lnTo>
                <a:cubicBezTo>
                  <a:pt x="847421" y="634238"/>
                  <a:pt x="844626" y="632003"/>
                  <a:pt x="839038" y="632003"/>
                </a:cubicBezTo>
                <a:cubicBezTo>
                  <a:pt x="835127" y="629209"/>
                  <a:pt x="829539" y="618871"/>
                  <a:pt x="822275" y="600989"/>
                </a:cubicBezTo>
                <a:cubicBezTo>
                  <a:pt x="821716" y="600989"/>
                  <a:pt x="820598" y="599871"/>
                  <a:pt x="818922" y="597636"/>
                </a:cubicBezTo>
                <a:cubicBezTo>
                  <a:pt x="816686" y="594842"/>
                  <a:pt x="814172" y="591490"/>
                  <a:pt x="811378" y="587578"/>
                </a:cubicBezTo>
                <a:cubicBezTo>
                  <a:pt x="811378" y="588137"/>
                  <a:pt x="810819" y="588416"/>
                  <a:pt x="809702" y="588416"/>
                </a:cubicBezTo>
                <a:cubicBezTo>
                  <a:pt x="804672" y="579475"/>
                  <a:pt x="801319" y="575005"/>
                  <a:pt x="799643" y="575005"/>
                </a:cubicBezTo>
                <a:lnTo>
                  <a:pt x="799643" y="573329"/>
                </a:lnTo>
                <a:cubicBezTo>
                  <a:pt x="804113" y="565505"/>
                  <a:pt x="812216" y="561594"/>
                  <a:pt x="823951" y="561594"/>
                </a:cubicBezTo>
                <a:cubicBezTo>
                  <a:pt x="828980" y="560476"/>
                  <a:pt x="833171" y="558800"/>
                  <a:pt x="836524" y="556564"/>
                </a:cubicBezTo>
                <a:lnTo>
                  <a:pt x="839877" y="557403"/>
                </a:lnTo>
                <a:lnTo>
                  <a:pt x="842391" y="558241"/>
                </a:lnTo>
                <a:cubicBezTo>
                  <a:pt x="842391" y="554329"/>
                  <a:pt x="846023" y="548741"/>
                  <a:pt x="853288" y="541477"/>
                </a:cubicBezTo>
                <a:cubicBezTo>
                  <a:pt x="865023" y="510184"/>
                  <a:pt x="882345" y="484200"/>
                  <a:pt x="905256" y="463524"/>
                </a:cubicBezTo>
                <a:lnTo>
                  <a:pt x="907771" y="463524"/>
                </a:lnTo>
                <a:cubicBezTo>
                  <a:pt x="909447" y="463524"/>
                  <a:pt x="910285" y="464083"/>
                  <a:pt x="910285" y="465201"/>
                </a:cubicBezTo>
                <a:lnTo>
                  <a:pt x="910285" y="466877"/>
                </a:lnTo>
                <a:cubicBezTo>
                  <a:pt x="900786" y="478053"/>
                  <a:pt x="891286" y="492023"/>
                  <a:pt x="881787" y="508787"/>
                </a:cubicBezTo>
                <a:cubicBezTo>
                  <a:pt x="878993" y="513258"/>
                  <a:pt x="877316" y="515493"/>
                  <a:pt x="876757" y="515493"/>
                </a:cubicBezTo>
                <a:cubicBezTo>
                  <a:pt x="876757" y="517728"/>
                  <a:pt x="879552" y="519125"/>
                  <a:pt x="885140" y="519684"/>
                </a:cubicBezTo>
                <a:cubicBezTo>
                  <a:pt x="885140" y="515772"/>
                  <a:pt x="886257" y="511861"/>
                  <a:pt x="888492" y="507949"/>
                </a:cubicBezTo>
                <a:lnTo>
                  <a:pt x="891007" y="507949"/>
                </a:lnTo>
                <a:lnTo>
                  <a:pt x="891007" y="512978"/>
                </a:lnTo>
                <a:cubicBezTo>
                  <a:pt x="884860" y="525272"/>
                  <a:pt x="880110" y="538404"/>
                  <a:pt x="876757" y="552374"/>
                </a:cubicBezTo>
                <a:lnTo>
                  <a:pt x="878434" y="552374"/>
                </a:lnTo>
                <a:cubicBezTo>
                  <a:pt x="880110" y="552374"/>
                  <a:pt x="882345" y="549300"/>
                  <a:pt x="885140" y="543153"/>
                </a:cubicBezTo>
                <a:lnTo>
                  <a:pt x="888492" y="541477"/>
                </a:lnTo>
                <a:lnTo>
                  <a:pt x="889330" y="541477"/>
                </a:lnTo>
                <a:lnTo>
                  <a:pt x="889330" y="544830"/>
                </a:lnTo>
                <a:cubicBezTo>
                  <a:pt x="898830" y="544830"/>
                  <a:pt x="907771" y="535051"/>
                  <a:pt x="916153" y="515493"/>
                </a:cubicBezTo>
                <a:cubicBezTo>
                  <a:pt x="920064" y="514934"/>
                  <a:pt x="928446" y="503758"/>
                  <a:pt x="941299" y="481965"/>
                </a:cubicBezTo>
                <a:lnTo>
                  <a:pt x="950519" y="468554"/>
                </a:lnTo>
                <a:cubicBezTo>
                  <a:pt x="946607" y="468554"/>
                  <a:pt x="942975" y="465760"/>
                  <a:pt x="939622" y="460172"/>
                </a:cubicBezTo>
                <a:lnTo>
                  <a:pt x="937108" y="460172"/>
                </a:lnTo>
                <a:cubicBezTo>
                  <a:pt x="937108" y="462407"/>
                  <a:pt x="935990" y="463524"/>
                  <a:pt x="933755" y="463524"/>
                </a:cubicBezTo>
                <a:cubicBezTo>
                  <a:pt x="932079" y="463524"/>
                  <a:pt x="931240" y="462407"/>
                  <a:pt x="931240" y="460172"/>
                </a:cubicBezTo>
                <a:lnTo>
                  <a:pt x="935431" y="460172"/>
                </a:lnTo>
                <a:cubicBezTo>
                  <a:pt x="935431" y="458495"/>
                  <a:pt x="934593" y="457657"/>
                  <a:pt x="932917" y="457657"/>
                </a:cubicBezTo>
                <a:lnTo>
                  <a:pt x="931240" y="457657"/>
                </a:lnTo>
                <a:cubicBezTo>
                  <a:pt x="931240" y="460451"/>
                  <a:pt x="930123" y="461848"/>
                  <a:pt x="927888" y="461848"/>
                </a:cubicBezTo>
                <a:cubicBezTo>
                  <a:pt x="926770" y="461848"/>
                  <a:pt x="926211" y="459333"/>
                  <a:pt x="926211" y="454304"/>
                </a:cubicBezTo>
                <a:lnTo>
                  <a:pt x="922858" y="455981"/>
                </a:lnTo>
                <a:lnTo>
                  <a:pt x="922020" y="455981"/>
                </a:lnTo>
                <a:cubicBezTo>
                  <a:pt x="919785" y="455981"/>
                  <a:pt x="918667" y="454863"/>
                  <a:pt x="918667" y="452628"/>
                </a:cubicBezTo>
                <a:cubicBezTo>
                  <a:pt x="919226" y="452069"/>
                  <a:pt x="921182" y="451790"/>
                  <a:pt x="924535" y="451790"/>
                </a:cubicBezTo>
                <a:lnTo>
                  <a:pt x="924535" y="450113"/>
                </a:lnTo>
                <a:cubicBezTo>
                  <a:pt x="913918" y="447319"/>
                  <a:pt x="902183" y="438937"/>
                  <a:pt x="889330" y="424967"/>
                </a:cubicBezTo>
                <a:lnTo>
                  <a:pt x="876757" y="404012"/>
                </a:lnTo>
                <a:cubicBezTo>
                  <a:pt x="873405" y="404012"/>
                  <a:pt x="871169" y="399821"/>
                  <a:pt x="870052" y="391439"/>
                </a:cubicBezTo>
                <a:lnTo>
                  <a:pt x="862508" y="393116"/>
                </a:lnTo>
                <a:lnTo>
                  <a:pt x="859155" y="393116"/>
                </a:lnTo>
                <a:lnTo>
                  <a:pt x="857479" y="392277"/>
                </a:lnTo>
                <a:lnTo>
                  <a:pt x="852450" y="392277"/>
                </a:lnTo>
                <a:lnTo>
                  <a:pt x="846582" y="391439"/>
                </a:lnTo>
                <a:cubicBezTo>
                  <a:pt x="830936" y="402056"/>
                  <a:pt x="818642" y="407365"/>
                  <a:pt x="809702" y="407365"/>
                </a:cubicBezTo>
                <a:lnTo>
                  <a:pt x="807187" y="406527"/>
                </a:lnTo>
                <a:lnTo>
                  <a:pt x="805510" y="406527"/>
                </a:lnTo>
                <a:cubicBezTo>
                  <a:pt x="804952" y="405968"/>
                  <a:pt x="804393" y="405688"/>
                  <a:pt x="803834" y="405688"/>
                </a:cubicBezTo>
                <a:lnTo>
                  <a:pt x="805510" y="402336"/>
                </a:lnTo>
                <a:cubicBezTo>
                  <a:pt x="803834" y="402336"/>
                  <a:pt x="802996" y="402056"/>
                  <a:pt x="802996" y="401497"/>
                </a:cubicBezTo>
                <a:lnTo>
                  <a:pt x="796290" y="402336"/>
                </a:lnTo>
                <a:lnTo>
                  <a:pt x="794614" y="402336"/>
                </a:lnTo>
                <a:cubicBezTo>
                  <a:pt x="792938" y="402336"/>
                  <a:pt x="792099" y="401777"/>
                  <a:pt x="792099" y="400659"/>
                </a:cubicBezTo>
                <a:lnTo>
                  <a:pt x="792938" y="397307"/>
                </a:lnTo>
                <a:lnTo>
                  <a:pt x="790423" y="396468"/>
                </a:lnTo>
                <a:lnTo>
                  <a:pt x="788746" y="396468"/>
                </a:lnTo>
                <a:lnTo>
                  <a:pt x="786232" y="397307"/>
                </a:lnTo>
                <a:cubicBezTo>
                  <a:pt x="784556" y="392836"/>
                  <a:pt x="779806" y="390601"/>
                  <a:pt x="771983" y="390601"/>
                </a:cubicBezTo>
                <a:lnTo>
                  <a:pt x="771983" y="388925"/>
                </a:lnTo>
                <a:lnTo>
                  <a:pt x="773659" y="385572"/>
                </a:lnTo>
                <a:cubicBezTo>
                  <a:pt x="766394" y="384454"/>
                  <a:pt x="761365" y="381940"/>
                  <a:pt x="758571" y="378028"/>
                </a:cubicBezTo>
                <a:lnTo>
                  <a:pt x="750189" y="379704"/>
                </a:lnTo>
                <a:lnTo>
                  <a:pt x="748513" y="376352"/>
                </a:lnTo>
                <a:lnTo>
                  <a:pt x="752704" y="374675"/>
                </a:lnTo>
                <a:lnTo>
                  <a:pt x="750189" y="370484"/>
                </a:lnTo>
                <a:lnTo>
                  <a:pt x="747675" y="372161"/>
                </a:lnTo>
                <a:lnTo>
                  <a:pt x="744322" y="372161"/>
                </a:lnTo>
                <a:lnTo>
                  <a:pt x="744322" y="370484"/>
                </a:lnTo>
                <a:lnTo>
                  <a:pt x="745998" y="368808"/>
                </a:lnTo>
                <a:cubicBezTo>
                  <a:pt x="739852" y="366014"/>
                  <a:pt x="736778" y="364337"/>
                  <a:pt x="736778" y="363779"/>
                </a:cubicBezTo>
                <a:lnTo>
                  <a:pt x="738454" y="361264"/>
                </a:lnTo>
                <a:lnTo>
                  <a:pt x="738454" y="359588"/>
                </a:lnTo>
                <a:cubicBezTo>
                  <a:pt x="735102" y="359588"/>
                  <a:pt x="732028" y="354558"/>
                  <a:pt x="729234" y="344500"/>
                </a:cubicBezTo>
                <a:cubicBezTo>
                  <a:pt x="730352" y="344500"/>
                  <a:pt x="730911" y="343941"/>
                  <a:pt x="730911" y="342824"/>
                </a:cubicBezTo>
                <a:cubicBezTo>
                  <a:pt x="717500" y="328295"/>
                  <a:pt x="710794" y="318516"/>
                  <a:pt x="710794" y="313487"/>
                </a:cubicBezTo>
                <a:lnTo>
                  <a:pt x="712470" y="313487"/>
                </a:lnTo>
                <a:lnTo>
                  <a:pt x="710794" y="310972"/>
                </a:lnTo>
                <a:lnTo>
                  <a:pt x="710794" y="309296"/>
                </a:lnTo>
                <a:lnTo>
                  <a:pt x="714985" y="309296"/>
                </a:lnTo>
                <a:lnTo>
                  <a:pt x="722529" y="306781"/>
                </a:lnTo>
                <a:lnTo>
                  <a:pt x="725043" y="306781"/>
                </a:lnTo>
                <a:lnTo>
                  <a:pt x="725881" y="305943"/>
                </a:lnTo>
                <a:cubicBezTo>
                  <a:pt x="728675" y="313766"/>
                  <a:pt x="733984" y="317678"/>
                  <a:pt x="741807" y="317678"/>
                </a:cubicBezTo>
                <a:lnTo>
                  <a:pt x="758571" y="317678"/>
                </a:lnTo>
                <a:cubicBezTo>
                  <a:pt x="764718" y="317678"/>
                  <a:pt x="768350" y="316281"/>
                  <a:pt x="769468" y="313487"/>
                </a:cubicBezTo>
                <a:lnTo>
                  <a:pt x="771983" y="315163"/>
                </a:lnTo>
                <a:lnTo>
                  <a:pt x="776173" y="311810"/>
                </a:lnTo>
                <a:lnTo>
                  <a:pt x="782879" y="311810"/>
                </a:lnTo>
                <a:lnTo>
                  <a:pt x="786232" y="313487"/>
                </a:lnTo>
                <a:lnTo>
                  <a:pt x="787070" y="310972"/>
                </a:lnTo>
                <a:lnTo>
                  <a:pt x="787070" y="309296"/>
                </a:lnTo>
                <a:lnTo>
                  <a:pt x="790423" y="309296"/>
                </a:lnTo>
                <a:lnTo>
                  <a:pt x="792938" y="310972"/>
                </a:lnTo>
                <a:cubicBezTo>
                  <a:pt x="795173" y="300355"/>
                  <a:pt x="802437" y="295046"/>
                  <a:pt x="814731" y="295046"/>
                </a:cubicBezTo>
                <a:lnTo>
                  <a:pt x="814731" y="294208"/>
                </a:lnTo>
                <a:lnTo>
                  <a:pt x="818083" y="295046"/>
                </a:lnTo>
                <a:cubicBezTo>
                  <a:pt x="818083" y="291693"/>
                  <a:pt x="827863" y="288620"/>
                  <a:pt x="847421" y="285826"/>
                </a:cubicBezTo>
                <a:lnTo>
                  <a:pt x="861670" y="279959"/>
                </a:lnTo>
                <a:lnTo>
                  <a:pt x="862508" y="279959"/>
                </a:lnTo>
                <a:cubicBezTo>
                  <a:pt x="863626" y="279959"/>
                  <a:pt x="864184" y="280517"/>
                  <a:pt x="864184" y="281635"/>
                </a:cubicBezTo>
                <a:lnTo>
                  <a:pt x="894360" y="270738"/>
                </a:lnTo>
                <a:lnTo>
                  <a:pt x="897712" y="272415"/>
                </a:lnTo>
                <a:cubicBezTo>
                  <a:pt x="931240" y="262356"/>
                  <a:pt x="976783" y="252298"/>
                  <a:pt x="1034339" y="242239"/>
                </a:cubicBezTo>
                <a:lnTo>
                  <a:pt x="1037692" y="243916"/>
                </a:lnTo>
                <a:cubicBezTo>
                  <a:pt x="1041045" y="242239"/>
                  <a:pt x="1043559" y="241401"/>
                  <a:pt x="1045236" y="241401"/>
                </a:cubicBezTo>
                <a:cubicBezTo>
                  <a:pt x="1045236" y="241960"/>
                  <a:pt x="1045794" y="242239"/>
                  <a:pt x="1046912" y="242239"/>
                </a:cubicBezTo>
                <a:lnTo>
                  <a:pt x="1051103" y="237210"/>
                </a:lnTo>
                <a:cubicBezTo>
                  <a:pt x="1049427" y="237210"/>
                  <a:pt x="1048588" y="236093"/>
                  <a:pt x="1048588" y="233858"/>
                </a:cubicBezTo>
                <a:lnTo>
                  <a:pt x="1052779" y="229667"/>
                </a:lnTo>
                <a:cubicBezTo>
                  <a:pt x="1051662" y="229667"/>
                  <a:pt x="1051103" y="229108"/>
                  <a:pt x="1051103" y="227990"/>
                </a:cubicBezTo>
                <a:cubicBezTo>
                  <a:pt x="1052779" y="227990"/>
                  <a:pt x="1055015" y="224079"/>
                  <a:pt x="1057809" y="216255"/>
                </a:cubicBezTo>
                <a:lnTo>
                  <a:pt x="1056132" y="212903"/>
                </a:lnTo>
                <a:lnTo>
                  <a:pt x="1056132" y="211226"/>
                </a:lnTo>
                <a:lnTo>
                  <a:pt x="1057809" y="209550"/>
                </a:lnTo>
                <a:lnTo>
                  <a:pt x="1050265" y="210388"/>
                </a:lnTo>
                <a:lnTo>
                  <a:pt x="1045236" y="210388"/>
                </a:lnTo>
                <a:lnTo>
                  <a:pt x="1041045" y="211226"/>
                </a:lnTo>
                <a:lnTo>
                  <a:pt x="1035177" y="212064"/>
                </a:lnTo>
                <a:lnTo>
                  <a:pt x="1028472" y="212903"/>
                </a:lnTo>
                <a:lnTo>
                  <a:pt x="1028472" y="211226"/>
                </a:lnTo>
                <a:cubicBezTo>
                  <a:pt x="1028472" y="206197"/>
                  <a:pt x="1033780" y="202565"/>
                  <a:pt x="1044397" y="200330"/>
                </a:cubicBezTo>
                <a:lnTo>
                  <a:pt x="1045236" y="197815"/>
                </a:lnTo>
                <a:lnTo>
                  <a:pt x="1044397" y="197815"/>
                </a:lnTo>
                <a:cubicBezTo>
                  <a:pt x="1037133" y="197815"/>
                  <a:pt x="1029869" y="199771"/>
                  <a:pt x="1022604" y="203682"/>
                </a:cubicBezTo>
                <a:lnTo>
                  <a:pt x="1021766" y="200330"/>
                </a:lnTo>
                <a:cubicBezTo>
                  <a:pt x="1020090" y="202565"/>
                  <a:pt x="1017296" y="203682"/>
                  <a:pt x="1013384" y="203682"/>
                </a:cubicBezTo>
                <a:lnTo>
                  <a:pt x="1009193" y="200330"/>
                </a:lnTo>
                <a:cubicBezTo>
                  <a:pt x="1006399" y="203682"/>
                  <a:pt x="1002767" y="206197"/>
                  <a:pt x="998296" y="207873"/>
                </a:cubicBezTo>
                <a:cubicBezTo>
                  <a:pt x="987120" y="206197"/>
                  <a:pt x="981532" y="204800"/>
                  <a:pt x="981532" y="203682"/>
                </a:cubicBezTo>
                <a:cubicBezTo>
                  <a:pt x="976503" y="205359"/>
                  <a:pt x="972871" y="206197"/>
                  <a:pt x="970636" y="206197"/>
                </a:cubicBezTo>
                <a:cubicBezTo>
                  <a:pt x="970636" y="203962"/>
                  <a:pt x="963930" y="202565"/>
                  <a:pt x="950519" y="202006"/>
                </a:cubicBezTo>
                <a:cubicBezTo>
                  <a:pt x="948843" y="201447"/>
                  <a:pt x="947446" y="200609"/>
                  <a:pt x="946328" y="199491"/>
                </a:cubicBezTo>
                <a:lnTo>
                  <a:pt x="944652" y="197815"/>
                </a:lnTo>
                <a:cubicBezTo>
                  <a:pt x="944652" y="195580"/>
                  <a:pt x="946328" y="194462"/>
                  <a:pt x="949681" y="194462"/>
                </a:cubicBezTo>
                <a:cubicBezTo>
                  <a:pt x="949681" y="193345"/>
                  <a:pt x="948563" y="192506"/>
                  <a:pt x="946328" y="191948"/>
                </a:cubicBezTo>
                <a:cubicBezTo>
                  <a:pt x="942975" y="189712"/>
                  <a:pt x="939902" y="188036"/>
                  <a:pt x="937108" y="186918"/>
                </a:cubicBezTo>
                <a:cubicBezTo>
                  <a:pt x="937108" y="188036"/>
                  <a:pt x="935711" y="189433"/>
                  <a:pt x="932917" y="191109"/>
                </a:cubicBezTo>
                <a:cubicBezTo>
                  <a:pt x="932358" y="191109"/>
                  <a:pt x="930682" y="189712"/>
                  <a:pt x="927888" y="186918"/>
                </a:cubicBezTo>
                <a:lnTo>
                  <a:pt x="933755" y="186918"/>
                </a:lnTo>
                <a:cubicBezTo>
                  <a:pt x="933755" y="186360"/>
                  <a:pt x="933196" y="185521"/>
                  <a:pt x="932079" y="184404"/>
                </a:cubicBezTo>
                <a:lnTo>
                  <a:pt x="930402" y="182727"/>
                </a:lnTo>
                <a:lnTo>
                  <a:pt x="927888" y="181051"/>
                </a:lnTo>
                <a:lnTo>
                  <a:pt x="926211" y="182727"/>
                </a:lnTo>
                <a:lnTo>
                  <a:pt x="922020" y="182727"/>
                </a:lnTo>
                <a:lnTo>
                  <a:pt x="922020" y="178536"/>
                </a:lnTo>
                <a:lnTo>
                  <a:pt x="922858" y="176022"/>
                </a:lnTo>
                <a:cubicBezTo>
                  <a:pt x="918388" y="174904"/>
                  <a:pt x="911962" y="165125"/>
                  <a:pt x="903580" y="146685"/>
                </a:cubicBezTo>
                <a:cubicBezTo>
                  <a:pt x="900227" y="146685"/>
                  <a:pt x="897154" y="141097"/>
                  <a:pt x="894360" y="129921"/>
                </a:cubicBezTo>
                <a:lnTo>
                  <a:pt x="894360" y="126568"/>
                </a:lnTo>
                <a:cubicBezTo>
                  <a:pt x="894360" y="124892"/>
                  <a:pt x="894918" y="124053"/>
                  <a:pt x="896036" y="124053"/>
                </a:cubicBezTo>
                <a:lnTo>
                  <a:pt x="897712" y="126568"/>
                </a:lnTo>
                <a:lnTo>
                  <a:pt x="897712" y="128244"/>
                </a:lnTo>
                <a:lnTo>
                  <a:pt x="900227" y="128244"/>
                </a:lnTo>
                <a:lnTo>
                  <a:pt x="900227" y="125730"/>
                </a:lnTo>
                <a:lnTo>
                  <a:pt x="901903" y="125730"/>
                </a:lnTo>
                <a:cubicBezTo>
                  <a:pt x="901903" y="127406"/>
                  <a:pt x="906933" y="130480"/>
                  <a:pt x="916991" y="134950"/>
                </a:cubicBezTo>
                <a:lnTo>
                  <a:pt x="920344" y="133274"/>
                </a:lnTo>
                <a:lnTo>
                  <a:pt x="922020" y="133274"/>
                </a:lnTo>
                <a:cubicBezTo>
                  <a:pt x="922579" y="133274"/>
                  <a:pt x="922858" y="133832"/>
                  <a:pt x="922858" y="134950"/>
                </a:cubicBezTo>
                <a:lnTo>
                  <a:pt x="926211" y="133274"/>
                </a:lnTo>
                <a:lnTo>
                  <a:pt x="935431" y="133274"/>
                </a:lnTo>
                <a:lnTo>
                  <a:pt x="935431" y="130759"/>
                </a:lnTo>
                <a:cubicBezTo>
                  <a:pt x="938784" y="130759"/>
                  <a:pt x="940740" y="131038"/>
                  <a:pt x="941299" y="131597"/>
                </a:cubicBezTo>
                <a:cubicBezTo>
                  <a:pt x="944093" y="130480"/>
                  <a:pt x="946607" y="129641"/>
                  <a:pt x="948843" y="129083"/>
                </a:cubicBezTo>
                <a:lnTo>
                  <a:pt x="951357" y="128244"/>
                </a:lnTo>
                <a:lnTo>
                  <a:pt x="955548" y="128244"/>
                </a:lnTo>
                <a:lnTo>
                  <a:pt x="958901" y="129083"/>
                </a:lnTo>
                <a:lnTo>
                  <a:pt x="963092" y="130759"/>
                </a:lnTo>
                <a:lnTo>
                  <a:pt x="972312" y="130759"/>
                </a:lnTo>
                <a:lnTo>
                  <a:pt x="972312" y="128244"/>
                </a:lnTo>
                <a:lnTo>
                  <a:pt x="975665" y="130759"/>
                </a:lnTo>
                <a:lnTo>
                  <a:pt x="999973" y="130759"/>
                </a:lnTo>
                <a:lnTo>
                  <a:pt x="999973" y="129921"/>
                </a:lnTo>
                <a:lnTo>
                  <a:pt x="994944" y="129921"/>
                </a:lnTo>
                <a:lnTo>
                  <a:pt x="994944" y="126568"/>
                </a:lnTo>
                <a:lnTo>
                  <a:pt x="998296" y="126568"/>
                </a:lnTo>
                <a:lnTo>
                  <a:pt x="1002487" y="129921"/>
                </a:lnTo>
                <a:cubicBezTo>
                  <a:pt x="1013105" y="128244"/>
                  <a:pt x="1021487" y="123774"/>
                  <a:pt x="1027633" y="116510"/>
                </a:cubicBezTo>
                <a:lnTo>
                  <a:pt x="1030148" y="118186"/>
                </a:lnTo>
                <a:lnTo>
                  <a:pt x="1030148" y="116510"/>
                </a:lnTo>
                <a:cubicBezTo>
                  <a:pt x="1048030" y="121539"/>
                  <a:pt x="1059764" y="124053"/>
                  <a:pt x="1065353" y="124053"/>
                </a:cubicBezTo>
                <a:lnTo>
                  <a:pt x="1090499" y="119862"/>
                </a:lnTo>
                <a:lnTo>
                  <a:pt x="1090499" y="120701"/>
                </a:lnTo>
                <a:cubicBezTo>
                  <a:pt x="1093293" y="120701"/>
                  <a:pt x="1096925" y="113436"/>
                  <a:pt x="1101395" y="98907"/>
                </a:cubicBezTo>
                <a:lnTo>
                  <a:pt x="1102233" y="98907"/>
                </a:lnTo>
                <a:lnTo>
                  <a:pt x="1101395" y="92202"/>
                </a:lnTo>
                <a:lnTo>
                  <a:pt x="1101395" y="75438"/>
                </a:lnTo>
                <a:cubicBezTo>
                  <a:pt x="1101395" y="72085"/>
                  <a:pt x="1101674" y="70129"/>
                  <a:pt x="1102233" y="69570"/>
                </a:cubicBezTo>
                <a:cubicBezTo>
                  <a:pt x="1102233" y="63424"/>
                  <a:pt x="1099160" y="59791"/>
                  <a:pt x="1093013" y="58674"/>
                </a:cubicBezTo>
                <a:cubicBezTo>
                  <a:pt x="1087984" y="59791"/>
                  <a:pt x="1084910" y="61188"/>
                  <a:pt x="1083793" y="62865"/>
                </a:cubicBezTo>
                <a:lnTo>
                  <a:pt x="1082116" y="62865"/>
                </a:lnTo>
                <a:cubicBezTo>
                  <a:pt x="1080999" y="62865"/>
                  <a:pt x="1080440" y="62306"/>
                  <a:pt x="1080440" y="61188"/>
                </a:cubicBezTo>
                <a:cubicBezTo>
                  <a:pt x="1056970" y="66776"/>
                  <a:pt x="1045236" y="70967"/>
                  <a:pt x="1045236" y="73761"/>
                </a:cubicBezTo>
                <a:cubicBezTo>
                  <a:pt x="1045236" y="75438"/>
                  <a:pt x="1044956" y="76276"/>
                  <a:pt x="1044397" y="76276"/>
                </a:cubicBezTo>
                <a:lnTo>
                  <a:pt x="1045236" y="79629"/>
                </a:lnTo>
                <a:cubicBezTo>
                  <a:pt x="1041324" y="88570"/>
                  <a:pt x="1035457" y="93040"/>
                  <a:pt x="1027633" y="93040"/>
                </a:cubicBezTo>
                <a:cubicBezTo>
                  <a:pt x="1020369" y="89128"/>
                  <a:pt x="1014781" y="87173"/>
                  <a:pt x="1010870" y="87173"/>
                </a:cubicBezTo>
                <a:cubicBezTo>
                  <a:pt x="1010870" y="91084"/>
                  <a:pt x="1003884" y="96672"/>
                  <a:pt x="989915" y="103936"/>
                </a:cubicBezTo>
                <a:cubicBezTo>
                  <a:pt x="989356" y="103936"/>
                  <a:pt x="989076" y="103657"/>
                  <a:pt x="989076" y="103098"/>
                </a:cubicBezTo>
                <a:lnTo>
                  <a:pt x="985723" y="103936"/>
                </a:lnTo>
                <a:lnTo>
                  <a:pt x="979856" y="103936"/>
                </a:lnTo>
                <a:cubicBezTo>
                  <a:pt x="979856" y="102260"/>
                  <a:pt x="970077" y="96672"/>
                  <a:pt x="950519" y="87173"/>
                </a:cubicBezTo>
                <a:cubicBezTo>
                  <a:pt x="950519" y="88290"/>
                  <a:pt x="950240" y="88849"/>
                  <a:pt x="949681" y="88849"/>
                </a:cubicBezTo>
                <a:cubicBezTo>
                  <a:pt x="949681" y="86055"/>
                  <a:pt x="946328" y="83540"/>
                  <a:pt x="939622" y="81305"/>
                </a:cubicBezTo>
                <a:cubicBezTo>
                  <a:pt x="939622" y="84658"/>
                  <a:pt x="938784" y="86334"/>
                  <a:pt x="937108" y="86334"/>
                </a:cubicBezTo>
                <a:cubicBezTo>
                  <a:pt x="937108" y="85217"/>
                  <a:pt x="936549" y="84658"/>
                  <a:pt x="935431" y="84658"/>
                </a:cubicBezTo>
                <a:lnTo>
                  <a:pt x="937108" y="82143"/>
                </a:lnTo>
                <a:lnTo>
                  <a:pt x="937108" y="79629"/>
                </a:lnTo>
                <a:cubicBezTo>
                  <a:pt x="937108" y="78511"/>
                  <a:pt x="932079" y="75158"/>
                  <a:pt x="922020" y="69570"/>
                </a:cubicBezTo>
                <a:cubicBezTo>
                  <a:pt x="922020" y="71247"/>
                  <a:pt x="920903" y="72085"/>
                  <a:pt x="918667" y="72085"/>
                </a:cubicBezTo>
                <a:lnTo>
                  <a:pt x="916991" y="72085"/>
                </a:lnTo>
                <a:lnTo>
                  <a:pt x="916991" y="69570"/>
                </a:lnTo>
                <a:cubicBezTo>
                  <a:pt x="918109" y="67894"/>
                  <a:pt x="919226" y="67056"/>
                  <a:pt x="920344" y="67056"/>
                </a:cubicBezTo>
                <a:cubicBezTo>
                  <a:pt x="913638" y="54203"/>
                  <a:pt x="904977" y="40513"/>
                  <a:pt x="894360" y="25984"/>
                </a:cubicBezTo>
                <a:lnTo>
                  <a:pt x="894360" y="21793"/>
                </a:lnTo>
                <a:lnTo>
                  <a:pt x="896036" y="20117"/>
                </a:lnTo>
                <a:lnTo>
                  <a:pt x="900227" y="20117"/>
                </a:lnTo>
                <a:lnTo>
                  <a:pt x="900227" y="23469"/>
                </a:lnTo>
                <a:lnTo>
                  <a:pt x="901903" y="23469"/>
                </a:lnTo>
                <a:cubicBezTo>
                  <a:pt x="902462" y="23469"/>
                  <a:pt x="903021" y="23190"/>
                  <a:pt x="903580" y="22631"/>
                </a:cubicBezTo>
                <a:lnTo>
                  <a:pt x="905256" y="22631"/>
                </a:lnTo>
                <a:lnTo>
                  <a:pt x="907771" y="21793"/>
                </a:lnTo>
                <a:lnTo>
                  <a:pt x="913638" y="23469"/>
                </a:lnTo>
                <a:lnTo>
                  <a:pt x="918667" y="25146"/>
                </a:lnTo>
                <a:lnTo>
                  <a:pt x="922858" y="25984"/>
                </a:lnTo>
                <a:lnTo>
                  <a:pt x="922020" y="23469"/>
                </a:lnTo>
                <a:lnTo>
                  <a:pt x="922020" y="21793"/>
                </a:lnTo>
                <a:cubicBezTo>
                  <a:pt x="922579" y="21793"/>
                  <a:pt x="926211" y="23190"/>
                  <a:pt x="932917" y="25984"/>
                </a:cubicBezTo>
                <a:cubicBezTo>
                  <a:pt x="933476" y="25425"/>
                  <a:pt x="935431" y="25146"/>
                  <a:pt x="938784" y="25146"/>
                </a:cubicBezTo>
                <a:lnTo>
                  <a:pt x="938784" y="27660"/>
                </a:lnTo>
                <a:lnTo>
                  <a:pt x="967283" y="27660"/>
                </a:lnTo>
                <a:lnTo>
                  <a:pt x="966445" y="25146"/>
                </a:lnTo>
                <a:lnTo>
                  <a:pt x="966445" y="23469"/>
                </a:lnTo>
                <a:cubicBezTo>
                  <a:pt x="972592" y="23469"/>
                  <a:pt x="975665" y="24866"/>
                  <a:pt x="975665" y="27660"/>
                </a:cubicBezTo>
                <a:lnTo>
                  <a:pt x="979856" y="25146"/>
                </a:lnTo>
                <a:lnTo>
                  <a:pt x="981532" y="25146"/>
                </a:lnTo>
                <a:lnTo>
                  <a:pt x="984047" y="25984"/>
                </a:lnTo>
                <a:cubicBezTo>
                  <a:pt x="987400" y="25984"/>
                  <a:pt x="992988" y="23749"/>
                  <a:pt x="1000811" y="19278"/>
                </a:cubicBezTo>
                <a:cubicBezTo>
                  <a:pt x="1023722" y="19278"/>
                  <a:pt x="1045236" y="15087"/>
                  <a:pt x="1065353" y="6705"/>
                </a:cubicBezTo>
                <a:lnTo>
                  <a:pt x="1067029" y="6705"/>
                </a:lnTo>
                <a:lnTo>
                  <a:pt x="1065353" y="9220"/>
                </a:lnTo>
                <a:cubicBezTo>
                  <a:pt x="1070382" y="9220"/>
                  <a:pt x="1073455" y="9779"/>
                  <a:pt x="1074573" y="10896"/>
                </a:cubicBezTo>
                <a:lnTo>
                  <a:pt x="1076249" y="9220"/>
                </a:lnTo>
                <a:lnTo>
                  <a:pt x="1077925" y="8382"/>
                </a:lnTo>
                <a:lnTo>
                  <a:pt x="1079602" y="8382"/>
                </a:lnTo>
                <a:lnTo>
                  <a:pt x="1085469" y="12573"/>
                </a:lnTo>
                <a:cubicBezTo>
                  <a:pt x="1086028" y="8661"/>
                  <a:pt x="1086587" y="6705"/>
                  <a:pt x="1087146" y="6705"/>
                </a:cubicBezTo>
                <a:lnTo>
                  <a:pt x="1085469" y="3353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</a:pPr>
            <a:endParaRPr lang="zh-CN" altLang="en-US" sz="660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9DA02F9-A073-07D5-9FBF-5B2A69E6576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97768" y="2674778"/>
            <a:ext cx="3434707" cy="615553"/>
            <a:chOff x="497768" y="2421985"/>
            <a:chExt cx="3434707" cy="61555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53A3B3B-AD50-DA43-E685-E3F5EF83DDCE}"/>
                </a:ext>
              </a:extLst>
            </p:cNvPr>
            <p:cNvSpPr txBox="1"/>
            <p:nvPr/>
          </p:nvSpPr>
          <p:spPr>
            <a:xfrm>
              <a:off x="497768" y="2421985"/>
              <a:ext cx="570669" cy="615553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Aft>
                  <a:spcPts val="600"/>
                </a:spcAft>
                <a:defRPr sz="2800">
                  <a:solidFill>
                    <a:schemeClr val="bg1"/>
                  </a:solidFill>
                  <a:effectLst>
                    <a:outerShdw dist="50800" dir="5400000" algn="t" rotWithShape="0">
                      <a:schemeClr val="accent4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l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4000" dirty="0">
                  <a:ln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2"/>
                        </a:gs>
                      </a:gsLst>
                      <a:lin ang="5400000" scaled="1"/>
                    </a:gradFill>
                  </a:ln>
                  <a:noFill/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4000" dirty="0">
                <a:ln>
                  <a:gradFill>
                    <a:gsLst>
                      <a:gs pos="0">
                        <a:schemeClr val="accent2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  <a:noFill/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2A9D121-028E-B0BE-AD70-C380E970F70E}"/>
                </a:ext>
              </a:extLst>
            </p:cNvPr>
            <p:cNvGrpSpPr/>
            <p:nvPr/>
          </p:nvGrpSpPr>
          <p:grpSpPr>
            <a:xfrm>
              <a:off x="1418966" y="2460454"/>
              <a:ext cx="2513509" cy="538615"/>
              <a:chOff x="1264962" y="2460454"/>
              <a:chExt cx="2513509" cy="538615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0948245D-D0E0-F3BE-974C-7311C451A789}"/>
                  </a:ext>
                </a:extLst>
              </p:cNvPr>
              <p:cNvSpPr txBox="1"/>
              <p:nvPr/>
            </p:nvSpPr>
            <p:spPr>
              <a:xfrm>
                <a:off x="1264962" y="2460454"/>
                <a:ext cx="2513509" cy="430887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Aft>
                    <a:spcPts val="600"/>
                  </a:spcAft>
                  <a:defRPr sz="2800">
                    <a:solidFill>
                      <a:schemeClr val="bg1"/>
                    </a:solidFill>
                    <a:effectLst>
                      <a:outerShdw dist="50800" dir="5400000" algn="t" rotWithShape="0">
                        <a:schemeClr val="accent4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pPr algn="l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zh-CN" altLang="en-US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研究背景与意义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30FA09AF-4FBC-1120-3491-50551251ECB7}"/>
                  </a:ext>
                </a:extLst>
              </p:cNvPr>
              <p:cNvSpPr txBox="1"/>
              <p:nvPr/>
            </p:nvSpPr>
            <p:spPr>
              <a:xfrm>
                <a:off x="1264962" y="2837486"/>
                <a:ext cx="2380460" cy="16158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05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Research Background And Significance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A66157A-2AC1-7B33-F085-2D29AB809C3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97768" y="3640683"/>
            <a:ext cx="3434707" cy="615553"/>
            <a:chOff x="497768" y="3472499"/>
            <a:chExt cx="3434707" cy="615553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DFA8E2E-A490-A9B6-AE0D-FAE33128DC7C}"/>
                </a:ext>
              </a:extLst>
            </p:cNvPr>
            <p:cNvSpPr txBox="1"/>
            <p:nvPr/>
          </p:nvSpPr>
          <p:spPr>
            <a:xfrm>
              <a:off x="497768" y="3472499"/>
              <a:ext cx="570669" cy="615553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Aft>
                  <a:spcPts val="600"/>
                </a:spcAft>
                <a:defRPr sz="2800">
                  <a:solidFill>
                    <a:schemeClr val="bg1"/>
                  </a:solidFill>
                  <a:effectLst>
                    <a:outerShdw dist="50800" dir="5400000" algn="t" rotWithShape="0">
                      <a:schemeClr val="accent4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l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4000" dirty="0">
                  <a:ln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2"/>
                        </a:gs>
                      </a:gsLst>
                      <a:lin ang="5400000" scaled="1"/>
                    </a:gradFill>
                  </a:ln>
                  <a:noFill/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4000" dirty="0">
                <a:ln>
                  <a:gradFill>
                    <a:gsLst>
                      <a:gs pos="0">
                        <a:schemeClr val="accent2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  <a:noFill/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654E86E0-0598-3774-EE70-9AC03972916C}"/>
                </a:ext>
              </a:extLst>
            </p:cNvPr>
            <p:cNvGrpSpPr/>
            <p:nvPr/>
          </p:nvGrpSpPr>
          <p:grpSpPr>
            <a:xfrm>
              <a:off x="1418966" y="3510968"/>
              <a:ext cx="2513509" cy="538614"/>
              <a:chOff x="1264962" y="3510968"/>
              <a:chExt cx="2513509" cy="538614"/>
            </a:xfrm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05F5B0B6-C7A2-171D-B533-BD651E637EAF}"/>
                  </a:ext>
                </a:extLst>
              </p:cNvPr>
              <p:cNvSpPr txBox="1"/>
              <p:nvPr/>
            </p:nvSpPr>
            <p:spPr>
              <a:xfrm>
                <a:off x="1264962" y="3510968"/>
                <a:ext cx="2513509" cy="430887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Aft>
                    <a:spcPts val="600"/>
                  </a:spcAft>
                  <a:defRPr sz="2800">
                    <a:solidFill>
                      <a:schemeClr val="bg1"/>
                    </a:solidFill>
                    <a:effectLst>
                      <a:outerShdw dist="50800" dir="5400000" algn="t" rotWithShape="0">
                        <a:schemeClr val="accent4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pPr algn="l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zh-CN" altLang="en-US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研究目的与阐述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BB73F1EA-775D-2EBE-B26D-3D53A20E7EAC}"/>
                  </a:ext>
                </a:extLst>
              </p:cNvPr>
              <p:cNvSpPr txBox="1"/>
              <p:nvPr/>
            </p:nvSpPr>
            <p:spPr>
              <a:xfrm>
                <a:off x="1264962" y="3887999"/>
                <a:ext cx="2109552" cy="16158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05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Research Purpose And Description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62268EF-DBE1-C0D6-7DA5-26052C31DC7A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97768" y="4606588"/>
            <a:ext cx="3434707" cy="615553"/>
            <a:chOff x="497768" y="4523011"/>
            <a:chExt cx="3434707" cy="615553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67E55CE-285E-1CA6-D284-2FD9FF454190}"/>
                </a:ext>
              </a:extLst>
            </p:cNvPr>
            <p:cNvSpPr txBox="1"/>
            <p:nvPr/>
          </p:nvSpPr>
          <p:spPr>
            <a:xfrm>
              <a:off x="497768" y="4523011"/>
              <a:ext cx="570669" cy="61555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Aft>
                  <a:spcPts val="600"/>
                </a:spcAft>
                <a:defRPr sz="2800">
                  <a:solidFill>
                    <a:schemeClr val="bg1"/>
                  </a:solidFill>
                  <a:effectLst>
                    <a:outerShdw dist="50800" dir="5400000" algn="t" rotWithShape="0">
                      <a:schemeClr val="accent4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l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4000" dirty="0">
                  <a:ln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2"/>
                        </a:gs>
                      </a:gsLst>
                      <a:lin ang="5400000" scaled="1"/>
                    </a:gradFill>
                  </a:ln>
                  <a:noFill/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4000" dirty="0">
                <a:ln>
                  <a:gradFill>
                    <a:gsLst>
                      <a:gs pos="0">
                        <a:schemeClr val="accent2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  <a:noFill/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E537F2A2-2D0C-6F64-A151-1E86828FE466}"/>
                </a:ext>
              </a:extLst>
            </p:cNvPr>
            <p:cNvGrpSpPr/>
            <p:nvPr/>
          </p:nvGrpSpPr>
          <p:grpSpPr>
            <a:xfrm>
              <a:off x="1418966" y="4561480"/>
              <a:ext cx="2513509" cy="538614"/>
              <a:chOff x="1264962" y="4561480"/>
              <a:chExt cx="2513509" cy="538614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782E140B-D353-0AB1-F0F5-1BDB71229034}"/>
                  </a:ext>
                </a:extLst>
              </p:cNvPr>
              <p:cNvSpPr txBox="1"/>
              <p:nvPr/>
            </p:nvSpPr>
            <p:spPr>
              <a:xfrm>
                <a:off x="1264962" y="4561480"/>
                <a:ext cx="2513509" cy="430887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Aft>
                    <a:spcPts val="600"/>
                  </a:spcAft>
                  <a:defRPr sz="2800">
                    <a:solidFill>
                      <a:schemeClr val="bg1"/>
                    </a:solidFill>
                    <a:effectLst>
                      <a:outerShdw dist="50800" dir="5400000" algn="t" rotWithShape="0">
                        <a:schemeClr val="accent4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pPr algn="l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zh-CN" altLang="en-US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研究方法与范围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2FB67D29-A5EC-BC54-6E44-FB524D39AAC4}"/>
                  </a:ext>
                </a:extLst>
              </p:cNvPr>
              <p:cNvSpPr txBox="1"/>
              <p:nvPr/>
            </p:nvSpPr>
            <p:spPr>
              <a:xfrm>
                <a:off x="1264962" y="4938511"/>
                <a:ext cx="1763303" cy="16158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05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Research Method And Scope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CF4DCD6-A91D-00FC-8A04-C023AB98E82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97768" y="5572492"/>
            <a:ext cx="3434707" cy="615553"/>
            <a:chOff x="497768" y="5572492"/>
            <a:chExt cx="3434707" cy="615553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C95AFC6-0840-35FC-8C0B-469BE13B39D5}"/>
                </a:ext>
              </a:extLst>
            </p:cNvPr>
            <p:cNvSpPr txBox="1"/>
            <p:nvPr/>
          </p:nvSpPr>
          <p:spPr>
            <a:xfrm>
              <a:off x="497768" y="5572492"/>
              <a:ext cx="570669" cy="615553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Aft>
                  <a:spcPts val="600"/>
                </a:spcAft>
                <a:defRPr sz="2800">
                  <a:solidFill>
                    <a:schemeClr val="bg1"/>
                  </a:solidFill>
                  <a:effectLst>
                    <a:outerShdw dist="50800" dir="5400000" algn="t" rotWithShape="0">
                      <a:schemeClr val="accent4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l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4000" dirty="0">
                  <a:ln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2"/>
                        </a:gs>
                      </a:gsLst>
                      <a:lin ang="5400000" scaled="1"/>
                    </a:gradFill>
                  </a:ln>
                  <a:noFill/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4000" dirty="0">
                <a:ln>
                  <a:gradFill>
                    <a:gsLst>
                      <a:gs pos="0">
                        <a:schemeClr val="accent2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</a:ln>
                <a:noFill/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8F5D45D0-A87D-ED9A-C010-C8B80B01BC34}"/>
                </a:ext>
              </a:extLst>
            </p:cNvPr>
            <p:cNvGrpSpPr/>
            <p:nvPr/>
          </p:nvGrpSpPr>
          <p:grpSpPr>
            <a:xfrm>
              <a:off x="1418966" y="5611992"/>
              <a:ext cx="2513509" cy="536553"/>
              <a:chOff x="1264962" y="5611992"/>
              <a:chExt cx="2513509" cy="536553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5BF048CE-0CFE-F0B3-8E20-2A60B8E8D55E}"/>
                  </a:ext>
                </a:extLst>
              </p:cNvPr>
              <p:cNvSpPr txBox="1"/>
              <p:nvPr/>
            </p:nvSpPr>
            <p:spPr>
              <a:xfrm>
                <a:off x="1264962" y="5611992"/>
                <a:ext cx="2513509" cy="430887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Aft>
                    <a:spcPts val="600"/>
                  </a:spcAft>
                  <a:defRPr sz="2800">
                    <a:solidFill>
                      <a:schemeClr val="bg1"/>
                    </a:solidFill>
                    <a:effectLst>
                      <a:outerShdw dist="50800" dir="5400000" algn="t" rotWithShape="0">
                        <a:schemeClr val="accent4">
                          <a:alpha val="4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pPr algn="l">
                  <a:lnSpc>
                    <a:spcPct val="100000"/>
                  </a:lnSpc>
                  <a:spcAft>
                    <a:spcPts val="0"/>
                  </a:spcAft>
                </a:pPr>
                <a:r>
                  <a:rPr lang="zh-CN" altLang="en-US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effectLst/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研究结论与参考</a:t>
                </a: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162E40AF-FBA3-C211-D9E6-47D233E6D068}"/>
                  </a:ext>
                </a:extLst>
              </p:cNvPr>
              <p:cNvSpPr txBox="1"/>
              <p:nvPr/>
            </p:nvSpPr>
            <p:spPr>
              <a:xfrm>
                <a:off x="1264962" y="5986962"/>
                <a:ext cx="2223366" cy="16158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105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Research Conclusion And Reference</a:t>
                </a:r>
              </a:p>
            </p:txBody>
          </p:sp>
        </p:grp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9EAC59BB-33DF-C2BA-824D-301D136CC8FC}"/>
              </a:ext>
            </a:extLst>
          </p:cNvPr>
          <p:cNvSpPr txBox="1"/>
          <p:nvPr/>
        </p:nvSpPr>
        <p:spPr>
          <a:xfrm>
            <a:off x="5358880" y="-164926"/>
            <a:ext cx="5262979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n>
                  <a:gradFill>
                    <a:gsLst>
                      <a:gs pos="0">
                        <a:schemeClr val="accent1">
                          <a:alpha val="15000"/>
                        </a:schemeClr>
                      </a:gs>
                      <a:gs pos="64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7200" dirty="0">
              <a:ln>
                <a:gradFill>
                  <a:gsLst>
                    <a:gs pos="0">
                      <a:schemeClr val="accent1">
                        <a:alpha val="15000"/>
                      </a:schemeClr>
                    </a:gs>
                    <a:gs pos="64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6E840C86-3A7A-DCC6-909E-268AC1FBF6F1}"/>
              </a:ext>
            </a:extLst>
          </p:cNvPr>
          <p:cNvSpPr/>
          <p:nvPr/>
        </p:nvSpPr>
        <p:spPr>
          <a:xfrm rot="21178370">
            <a:off x="6700306" y="-103492"/>
            <a:ext cx="5903263" cy="7247170"/>
          </a:xfrm>
          <a:custGeom>
            <a:avLst/>
            <a:gdLst>
              <a:gd name="connsiteX0" fmla="*/ 2328183 w 5903263"/>
              <a:gd name="connsiteY0" fmla="*/ 0 h 7247170"/>
              <a:gd name="connsiteX1" fmla="*/ 5903263 w 5903263"/>
              <a:gd name="connsiteY1" fmla="*/ 440686 h 7247170"/>
              <a:gd name="connsiteX2" fmla="*/ 5064256 w 5903263"/>
              <a:gd name="connsiteY2" fmla="*/ 7247170 h 7247170"/>
              <a:gd name="connsiteX3" fmla="*/ 0 w 5903263"/>
              <a:gd name="connsiteY3" fmla="*/ 6622920 h 7247170"/>
              <a:gd name="connsiteX4" fmla="*/ 14414 w 5903263"/>
              <a:gd name="connsiteY4" fmla="*/ 6603963 h 7247170"/>
              <a:gd name="connsiteX5" fmla="*/ 2325175 w 5903263"/>
              <a:gd name="connsiteY5" fmla="*/ 31445 h 7247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03263" h="7247170">
                <a:moveTo>
                  <a:pt x="2328183" y="0"/>
                </a:moveTo>
                <a:lnTo>
                  <a:pt x="5903263" y="440686"/>
                </a:lnTo>
                <a:lnTo>
                  <a:pt x="5064256" y="7247170"/>
                </a:lnTo>
                <a:lnTo>
                  <a:pt x="0" y="6622920"/>
                </a:lnTo>
                <a:lnTo>
                  <a:pt x="14414" y="6603963"/>
                </a:lnTo>
                <a:cubicBezTo>
                  <a:pt x="1282479" y="4871690"/>
                  <a:pt x="2064223" y="2312579"/>
                  <a:pt x="2325175" y="31445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DE4690D-DF9A-3DE9-EB5F-0B5DA2D2B123}"/>
              </a:ext>
            </a:extLst>
          </p:cNvPr>
          <p:cNvSpPr/>
          <p:nvPr/>
        </p:nvSpPr>
        <p:spPr>
          <a:xfrm>
            <a:off x="6001138" y="0"/>
            <a:ext cx="6190862" cy="6858000"/>
          </a:xfrm>
          <a:custGeom>
            <a:avLst/>
            <a:gdLst>
              <a:gd name="connsiteX0" fmla="*/ 3133003 w 6190862"/>
              <a:gd name="connsiteY0" fmla="*/ 0 h 6858000"/>
              <a:gd name="connsiteX1" fmla="*/ 6190862 w 6190862"/>
              <a:gd name="connsiteY1" fmla="*/ 0 h 6858000"/>
              <a:gd name="connsiteX2" fmla="*/ 6190862 w 6190862"/>
              <a:gd name="connsiteY2" fmla="*/ 6858000 h 6858000"/>
              <a:gd name="connsiteX3" fmla="*/ 0 w 6190862"/>
              <a:gd name="connsiteY3" fmla="*/ 6858000 h 6858000"/>
              <a:gd name="connsiteX4" fmla="*/ 217433 w 6190862"/>
              <a:gd name="connsiteY4" fmla="*/ 6662101 h 6858000"/>
              <a:gd name="connsiteX5" fmla="*/ 3132262 w 6190862"/>
              <a:gd name="connsiteY5" fmla="*/ 4872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90862" h="6858000">
                <a:moveTo>
                  <a:pt x="3133003" y="0"/>
                </a:moveTo>
                <a:lnTo>
                  <a:pt x="6190862" y="0"/>
                </a:lnTo>
                <a:lnTo>
                  <a:pt x="6190862" y="6858000"/>
                </a:lnTo>
                <a:lnTo>
                  <a:pt x="0" y="6858000"/>
                </a:lnTo>
                <a:lnTo>
                  <a:pt x="217433" y="6662101"/>
                </a:lnTo>
                <a:cubicBezTo>
                  <a:pt x="1955377" y="5014110"/>
                  <a:pt x="3054072" y="2158851"/>
                  <a:pt x="3132262" y="4872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49B48D7C-4CAA-5066-9CE0-25B9C7914B2B}"/>
              </a:ext>
            </a:extLst>
          </p:cNvPr>
          <p:cNvSpPr/>
          <p:nvPr/>
        </p:nvSpPr>
        <p:spPr>
          <a:xfrm rot="21446165">
            <a:off x="6226870" y="31530"/>
            <a:ext cx="6119153" cy="6953093"/>
          </a:xfrm>
          <a:custGeom>
            <a:avLst/>
            <a:gdLst>
              <a:gd name="connsiteX0" fmla="*/ 3842217 w 6119153"/>
              <a:gd name="connsiteY0" fmla="*/ 0 h 6953093"/>
              <a:gd name="connsiteX1" fmla="*/ 6119153 w 6119153"/>
              <a:gd name="connsiteY1" fmla="*/ 101958 h 6953093"/>
              <a:gd name="connsiteX2" fmla="*/ 5812368 w 6119153"/>
              <a:gd name="connsiteY2" fmla="*/ 6953093 h 6953093"/>
              <a:gd name="connsiteX3" fmla="*/ 0 w 6119153"/>
              <a:gd name="connsiteY3" fmla="*/ 6692823 h 6953093"/>
              <a:gd name="connsiteX4" fmla="*/ 300994 w 6119153"/>
              <a:gd name="connsiteY4" fmla="*/ 6324752 h 6953093"/>
              <a:gd name="connsiteX5" fmla="*/ 636903 w 6119153"/>
              <a:gd name="connsiteY5" fmla="*/ 5886997 h 6953093"/>
              <a:gd name="connsiteX6" fmla="*/ 3781372 w 6119153"/>
              <a:gd name="connsiteY6" fmla="*/ 180588 h 6953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19153" h="6953093">
                <a:moveTo>
                  <a:pt x="3842217" y="0"/>
                </a:moveTo>
                <a:lnTo>
                  <a:pt x="6119153" y="101958"/>
                </a:lnTo>
                <a:lnTo>
                  <a:pt x="5812368" y="6953093"/>
                </a:lnTo>
                <a:lnTo>
                  <a:pt x="0" y="6692823"/>
                </a:lnTo>
                <a:lnTo>
                  <a:pt x="300994" y="6324752"/>
                </a:lnTo>
                <a:cubicBezTo>
                  <a:pt x="415104" y="6180749"/>
                  <a:pt x="527119" y="6034808"/>
                  <a:pt x="636903" y="5886997"/>
                </a:cubicBezTo>
                <a:cubicBezTo>
                  <a:pt x="2009196" y="4039358"/>
                  <a:pt x="3157140" y="1969337"/>
                  <a:pt x="3781372" y="180588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  <a:effectLst>
            <a:outerShdw blurRad="101600" dist="63500" dir="13500000" algn="b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882" y="342180"/>
            <a:ext cx="1526294" cy="54426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15C0A35-3181-1DB0-A352-0673C7C242F9}"/>
              </a:ext>
            </a:extLst>
          </p:cNvPr>
          <p:cNvSpPr/>
          <p:nvPr/>
        </p:nvSpPr>
        <p:spPr>
          <a:xfrm rot="21331696">
            <a:off x="4402641" y="206435"/>
            <a:ext cx="7968678" cy="6899765"/>
          </a:xfrm>
          <a:custGeom>
            <a:avLst/>
            <a:gdLst>
              <a:gd name="connsiteX0" fmla="*/ 6766730 w 7968678"/>
              <a:gd name="connsiteY0" fmla="*/ 0 h 6899765"/>
              <a:gd name="connsiteX1" fmla="*/ 7968678 w 7968678"/>
              <a:gd name="connsiteY1" fmla="*/ 93998 h 6899765"/>
              <a:gd name="connsiteX2" fmla="*/ 7033025 w 7968678"/>
              <a:gd name="connsiteY2" fmla="*/ 6899765 h 6899765"/>
              <a:gd name="connsiteX3" fmla="*/ 0 w 7968678"/>
              <a:gd name="connsiteY3" fmla="*/ 6349745 h 6899765"/>
              <a:gd name="connsiteX4" fmla="*/ 457235 w 7968678"/>
              <a:gd name="connsiteY4" fmla="*/ 6069685 h 6899765"/>
              <a:gd name="connsiteX5" fmla="*/ 6664427 w 7968678"/>
              <a:gd name="connsiteY5" fmla="*/ 150324 h 6899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68678" h="6899765">
                <a:moveTo>
                  <a:pt x="6766730" y="0"/>
                </a:moveTo>
                <a:lnTo>
                  <a:pt x="7968678" y="93998"/>
                </a:lnTo>
                <a:lnTo>
                  <a:pt x="7033025" y="6899765"/>
                </a:lnTo>
                <a:lnTo>
                  <a:pt x="0" y="6349745"/>
                </a:lnTo>
                <a:lnTo>
                  <a:pt x="457235" y="6069685"/>
                </a:lnTo>
                <a:cubicBezTo>
                  <a:pt x="3463458" y="4183689"/>
                  <a:pt x="5266319" y="2152613"/>
                  <a:pt x="6664427" y="1503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63500" dir="13500000" algn="br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127881C-F171-60F7-6EFD-73306709A3D7}"/>
              </a:ext>
            </a:extLst>
          </p:cNvPr>
          <p:cNvSpPr/>
          <p:nvPr/>
        </p:nvSpPr>
        <p:spPr>
          <a:xfrm rot="21331696">
            <a:off x="4544626" y="208279"/>
            <a:ext cx="7921369" cy="6899765"/>
          </a:xfrm>
          <a:custGeom>
            <a:avLst/>
            <a:gdLst>
              <a:gd name="connsiteX0" fmla="*/ 6766732 w 7921369"/>
              <a:gd name="connsiteY0" fmla="*/ 0 h 6899765"/>
              <a:gd name="connsiteX1" fmla="*/ 7921369 w 7921369"/>
              <a:gd name="connsiteY1" fmla="*/ 90298 h 6899765"/>
              <a:gd name="connsiteX2" fmla="*/ 7858277 w 7921369"/>
              <a:gd name="connsiteY2" fmla="*/ 897056 h 6899765"/>
              <a:gd name="connsiteX3" fmla="*/ 7033028 w 7921369"/>
              <a:gd name="connsiteY3" fmla="*/ 6899765 h 6899765"/>
              <a:gd name="connsiteX4" fmla="*/ 0 w 7921369"/>
              <a:gd name="connsiteY4" fmla="*/ 6349745 h 6899765"/>
              <a:gd name="connsiteX5" fmla="*/ 457238 w 7921369"/>
              <a:gd name="connsiteY5" fmla="*/ 6069683 h 6899765"/>
              <a:gd name="connsiteX6" fmla="*/ 6664430 w 7921369"/>
              <a:gd name="connsiteY6" fmla="*/ 150322 h 6899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21369" h="6899765">
                <a:moveTo>
                  <a:pt x="6766732" y="0"/>
                </a:moveTo>
                <a:lnTo>
                  <a:pt x="7921369" y="90298"/>
                </a:lnTo>
                <a:lnTo>
                  <a:pt x="7858277" y="897056"/>
                </a:lnTo>
                <a:lnTo>
                  <a:pt x="7033028" y="6899765"/>
                </a:lnTo>
                <a:lnTo>
                  <a:pt x="0" y="6349745"/>
                </a:lnTo>
                <a:lnTo>
                  <a:pt x="457238" y="6069683"/>
                </a:lnTo>
                <a:cubicBezTo>
                  <a:pt x="3463461" y="4183687"/>
                  <a:pt x="5266322" y="2152611"/>
                  <a:pt x="6664430" y="1503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63500" dir="13500000" algn="b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图片 5" descr="绿色的建筑&#10;&#10;描述已自动生成">
            <a:extLst>
              <a:ext uri="{FF2B5EF4-FFF2-40B4-BE49-F238E27FC236}">
                <a16:creationId xmlns:a16="http://schemas.microsoft.com/office/drawing/2014/main" id="{4114995B-8EC0-4DB5-138E-E92C76C43F5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8793" y="-1246641"/>
            <a:ext cx="10345873" cy="8140249"/>
          </a:xfrm>
          <a:prstGeom prst="rect">
            <a:avLst/>
          </a:prstGeom>
        </p:spPr>
      </p:pic>
      <p:pic>
        <p:nvPicPr>
          <p:cNvPr id="2" name="Picture 2" descr="查看图片">
            <a:extLst>
              <a:ext uri="{FF2B5EF4-FFF2-40B4-BE49-F238E27FC236}">
                <a16:creationId xmlns:a16="http://schemas.microsoft.com/office/drawing/2014/main" id="{D414A219-0F13-DB4D-C518-8F98E1A5D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938206" y="5022088"/>
            <a:ext cx="7000487" cy="324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查看图片">
            <a:extLst>
              <a:ext uri="{FF2B5EF4-FFF2-40B4-BE49-F238E27FC236}">
                <a16:creationId xmlns:a16="http://schemas.microsoft.com/office/drawing/2014/main" id="{2EA92A4A-EBE3-A413-09D3-7C9E69BD5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5661" flipH="1">
            <a:off x="3316327" y="4968524"/>
            <a:ext cx="7686422" cy="355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查看图片">
            <a:extLst>
              <a:ext uri="{FF2B5EF4-FFF2-40B4-BE49-F238E27FC236}">
                <a16:creationId xmlns:a16="http://schemas.microsoft.com/office/drawing/2014/main" id="{B8D34B63-74F4-FF03-E0C2-76F1A3EA3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58226" y="0"/>
            <a:ext cx="1633774" cy="245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val="110484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x-ppt_w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-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x-ppt_w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-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1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x-ppt_w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-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2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x-ppt_w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-ppt_h/2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2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2+">
            <a:extLst>
              <a:ext uri="{FF2B5EF4-FFF2-40B4-BE49-F238E27FC236}">
                <a16:creationId xmlns:a16="http://schemas.microsoft.com/office/drawing/2014/main" id="{C700C061-A335-256E-1F59-31D12E8459A7}"/>
              </a:ext>
            </a:extLst>
          </p:cNvPr>
          <p:cNvSpPr/>
          <p:nvPr/>
        </p:nvSpPr>
        <p:spPr>
          <a:xfrm>
            <a:off x="0" y="6362700"/>
            <a:ext cx="12204000" cy="4191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FADFE24-0643-41FD-8E38-BC7758574455}"/>
              </a:ext>
            </a:extLst>
          </p:cNvPr>
          <p:cNvSpPr/>
          <p:nvPr/>
        </p:nvSpPr>
        <p:spPr>
          <a:xfrm>
            <a:off x="0" y="6337300"/>
            <a:ext cx="12204000" cy="5207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研究结论与参考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Research Conclusion And Reference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ppter.com 1">
            <a:extLst>
              <a:ext uri="{FF2B5EF4-FFF2-40B4-BE49-F238E27FC236}">
                <a16:creationId xmlns:a16="http://schemas.microsoft.com/office/drawing/2014/main" id="{48C56323-76F3-713A-8420-B3CCB7F60032}"/>
              </a:ext>
            </a:extLst>
          </p:cNvPr>
          <p:cNvSpPr/>
          <p:nvPr/>
        </p:nvSpPr>
        <p:spPr>
          <a:xfrm>
            <a:off x="2" y="1889760"/>
            <a:ext cx="12191999" cy="3666314"/>
          </a:xfrm>
          <a:custGeom>
            <a:avLst/>
            <a:gdLst>
              <a:gd name="connsiteX0" fmla="*/ 0 w 12191999"/>
              <a:gd name="connsiteY0" fmla="*/ 0 h 2796648"/>
              <a:gd name="connsiteX1" fmla="*/ 192602 w 12191999"/>
              <a:gd name="connsiteY1" fmla="*/ 63662 h 2796648"/>
              <a:gd name="connsiteX2" fmla="*/ 6095999 w 12191999"/>
              <a:gd name="connsiteY2" fmla="*/ 768016 h 2796648"/>
              <a:gd name="connsiteX3" fmla="*/ 11999397 w 12191999"/>
              <a:gd name="connsiteY3" fmla="*/ 63662 h 2796648"/>
              <a:gd name="connsiteX4" fmla="*/ 12191999 w 12191999"/>
              <a:gd name="connsiteY4" fmla="*/ 0 h 2796648"/>
              <a:gd name="connsiteX5" fmla="*/ 12191999 w 12191999"/>
              <a:gd name="connsiteY5" fmla="*/ 2317798 h 2796648"/>
              <a:gd name="connsiteX6" fmla="*/ 11456583 w 12191999"/>
              <a:gd name="connsiteY6" fmla="*/ 2438188 h 2796648"/>
              <a:gd name="connsiteX7" fmla="*/ 6095999 w 12191999"/>
              <a:gd name="connsiteY7" fmla="*/ 2796648 h 2796648"/>
              <a:gd name="connsiteX8" fmla="*/ 735415 w 12191999"/>
              <a:gd name="connsiteY8" fmla="*/ 2438186 h 2796648"/>
              <a:gd name="connsiteX9" fmla="*/ 0 w 12191999"/>
              <a:gd name="connsiteY9" fmla="*/ 2317797 h 27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1999" h="2796648">
                <a:moveTo>
                  <a:pt x="0" y="0"/>
                </a:moveTo>
                <a:lnTo>
                  <a:pt x="192602" y="63662"/>
                </a:lnTo>
                <a:cubicBezTo>
                  <a:pt x="1602970" y="494147"/>
                  <a:pt x="3724052" y="768015"/>
                  <a:pt x="6095999" y="768016"/>
                </a:cubicBezTo>
                <a:cubicBezTo>
                  <a:pt x="8467947" y="768016"/>
                  <a:pt x="10589029" y="494148"/>
                  <a:pt x="11999397" y="63662"/>
                </a:cubicBezTo>
                <a:lnTo>
                  <a:pt x="12191999" y="0"/>
                </a:lnTo>
                <a:lnTo>
                  <a:pt x="12191999" y="2317798"/>
                </a:lnTo>
                <a:lnTo>
                  <a:pt x="11456583" y="2438188"/>
                </a:lnTo>
                <a:cubicBezTo>
                  <a:pt x="9926373" y="2664501"/>
                  <a:pt x="8081681" y="2796649"/>
                  <a:pt x="6095999" y="2796648"/>
                </a:cubicBezTo>
                <a:cubicBezTo>
                  <a:pt x="4110318" y="2796648"/>
                  <a:pt x="2265625" y="2664500"/>
                  <a:pt x="735415" y="2438186"/>
                </a:cubicBezTo>
                <a:lnTo>
                  <a:pt x="0" y="231779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3" name="图片 32" descr="城市的地标&#10;&#10;低可信度描述已自动生成">
            <a:extLst>
              <a:ext uri="{FF2B5EF4-FFF2-40B4-BE49-F238E27FC236}">
                <a16:creationId xmlns:a16="http://schemas.microsoft.com/office/drawing/2014/main" id="{D4AA46A8-CD17-F9BF-4064-DDCA380C850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" y="2118655"/>
            <a:ext cx="12191999" cy="3239000"/>
          </a:xfrm>
          <a:custGeom>
            <a:avLst/>
            <a:gdLst>
              <a:gd name="connsiteX0" fmla="*/ 0 w 12191999"/>
              <a:gd name="connsiteY0" fmla="*/ 0 h 3239000"/>
              <a:gd name="connsiteX1" fmla="*/ 192602 w 12191999"/>
              <a:gd name="connsiteY1" fmla="*/ 73732 h 3239000"/>
              <a:gd name="connsiteX2" fmla="*/ 6095999 w 12191999"/>
              <a:gd name="connsiteY2" fmla="*/ 889495 h 3239000"/>
              <a:gd name="connsiteX3" fmla="*/ 11999397 w 12191999"/>
              <a:gd name="connsiteY3" fmla="*/ 73732 h 3239000"/>
              <a:gd name="connsiteX4" fmla="*/ 12191999 w 12191999"/>
              <a:gd name="connsiteY4" fmla="*/ 0 h 3239000"/>
              <a:gd name="connsiteX5" fmla="*/ 12191999 w 12191999"/>
              <a:gd name="connsiteY5" fmla="*/ 2684409 h 3239000"/>
              <a:gd name="connsiteX6" fmla="*/ 11456583 w 12191999"/>
              <a:gd name="connsiteY6" fmla="*/ 2823842 h 3239000"/>
              <a:gd name="connsiteX7" fmla="*/ 6095999 w 12191999"/>
              <a:gd name="connsiteY7" fmla="*/ 3239000 h 3239000"/>
              <a:gd name="connsiteX8" fmla="*/ 735415 w 12191999"/>
              <a:gd name="connsiteY8" fmla="*/ 2823839 h 3239000"/>
              <a:gd name="connsiteX9" fmla="*/ 0 w 12191999"/>
              <a:gd name="connsiteY9" fmla="*/ 2684408 h 323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1999" h="3239000">
                <a:moveTo>
                  <a:pt x="0" y="0"/>
                </a:moveTo>
                <a:lnTo>
                  <a:pt x="192602" y="73732"/>
                </a:lnTo>
                <a:cubicBezTo>
                  <a:pt x="1602970" y="572308"/>
                  <a:pt x="3724052" y="889494"/>
                  <a:pt x="6095999" y="889495"/>
                </a:cubicBezTo>
                <a:cubicBezTo>
                  <a:pt x="8467947" y="889495"/>
                  <a:pt x="10589029" y="572309"/>
                  <a:pt x="11999397" y="73732"/>
                </a:cubicBezTo>
                <a:lnTo>
                  <a:pt x="12191999" y="0"/>
                </a:lnTo>
                <a:lnTo>
                  <a:pt x="12191999" y="2684409"/>
                </a:lnTo>
                <a:lnTo>
                  <a:pt x="11456583" y="2823842"/>
                </a:lnTo>
                <a:cubicBezTo>
                  <a:pt x="9926373" y="3085951"/>
                  <a:pt x="8081681" y="3239001"/>
                  <a:pt x="6095999" y="3239000"/>
                </a:cubicBezTo>
                <a:cubicBezTo>
                  <a:pt x="4110318" y="3239000"/>
                  <a:pt x="2265625" y="3085950"/>
                  <a:pt x="735415" y="2823839"/>
                </a:cubicBezTo>
                <a:lnTo>
                  <a:pt x="0" y="2684408"/>
                </a:lnTo>
                <a:close/>
              </a:path>
            </a:pathLst>
          </a:cu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45725364-756E-088C-550E-E5E62613024D}"/>
              </a:ext>
            </a:extLst>
          </p:cNvPr>
          <p:cNvGrpSpPr/>
          <p:nvPr/>
        </p:nvGrpSpPr>
        <p:grpSpPr>
          <a:xfrm>
            <a:off x="469898" y="6438900"/>
            <a:ext cx="11242676" cy="403180"/>
            <a:chOff x="469898" y="6438900"/>
            <a:chExt cx="11242676" cy="40318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360C5F7-671D-B3F9-7D90-6B22EB6453E2}"/>
                </a:ext>
              </a:extLst>
            </p:cNvPr>
            <p:cNvSpPr txBox="1"/>
            <p:nvPr/>
          </p:nvSpPr>
          <p:spPr>
            <a:xfrm>
              <a:off x="469898" y="6596964"/>
              <a:ext cx="615553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为校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68B4447-E64E-091D-27D2-3ECE1B7112DC}"/>
                </a:ext>
              </a:extLst>
            </p:cNvPr>
            <p:cNvSpPr txBox="1"/>
            <p:nvPr/>
          </p:nvSpPr>
          <p:spPr>
            <a:xfrm>
              <a:off x="11097020" y="6596964"/>
              <a:ext cx="615554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报国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36B0D69-7601-48BE-67FE-2D7874ED4CCF}"/>
                </a:ext>
              </a:extLst>
            </p:cNvPr>
            <p:cNvSpPr txBox="1"/>
            <p:nvPr/>
          </p:nvSpPr>
          <p:spPr>
            <a:xfrm>
              <a:off x="479426" y="6454282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人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1B1BF0D-7C2C-CB0C-2018-D6761FA7C11D}"/>
                </a:ext>
              </a:extLst>
            </p:cNvPr>
            <p:cNvSpPr txBox="1"/>
            <p:nvPr/>
          </p:nvSpPr>
          <p:spPr>
            <a:xfrm>
              <a:off x="11120496" y="6438900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业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975316D-0FDB-94EB-8372-48A5A6CFDD19}"/>
              </a:ext>
            </a:extLst>
          </p:cNvPr>
          <p:cNvGrpSpPr/>
          <p:nvPr/>
        </p:nvGrpSpPr>
        <p:grpSpPr>
          <a:xfrm>
            <a:off x="4439920" y="2279367"/>
            <a:ext cx="3312160" cy="3920830"/>
            <a:chOff x="4439920" y="2279367"/>
            <a:chExt cx="3312160" cy="3920830"/>
          </a:xfrm>
        </p:grpSpPr>
        <p:sp>
          <p:nvSpPr>
            <p:cNvPr id="12" name="ppter.com 9">
              <a:extLst>
                <a:ext uri="{FF2B5EF4-FFF2-40B4-BE49-F238E27FC236}">
                  <a16:creationId xmlns:a16="http://schemas.microsoft.com/office/drawing/2014/main" id="{C3FE6A7E-5DA3-6D58-76BC-0A9692C624D1}"/>
                </a:ext>
              </a:extLst>
            </p:cNvPr>
            <p:cNvSpPr/>
            <p:nvPr/>
          </p:nvSpPr>
          <p:spPr>
            <a:xfrm>
              <a:off x="4439920" y="2279367"/>
              <a:ext cx="3312160" cy="3920830"/>
            </a:xfrm>
            <a:prstGeom prst="roundRect">
              <a:avLst>
                <a:gd name="adj" fmla="val 3508"/>
              </a:avLst>
            </a:prstGeom>
            <a:gradFill flip="none" rotWithShape="1"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ppter.com 13">
              <a:extLst>
                <a:ext uri="{FF2B5EF4-FFF2-40B4-BE49-F238E27FC236}">
                  <a16:creationId xmlns:a16="http://schemas.microsoft.com/office/drawing/2014/main" id="{4EA50C72-D5D2-2588-4762-F9428E37D84D}"/>
                </a:ext>
              </a:extLst>
            </p:cNvPr>
            <p:cNvSpPr/>
            <p:nvPr/>
          </p:nvSpPr>
          <p:spPr>
            <a:xfrm>
              <a:off x="4769561" y="3036557"/>
              <a:ext cx="1846659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种群稳定增长</a:t>
              </a: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4AF9921-1268-887A-97DF-782627E82E10}"/>
                </a:ext>
              </a:extLst>
            </p:cNvPr>
            <p:cNvSpPr>
              <a:spLocks/>
            </p:cNvSpPr>
            <p:nvPr/>
          </p:nvSpPr>
          <p:spPr>
            <a:xfrm>
              <a:off x="6882440" y="2279367"/>
              <a:ext cx="540000" cy="729278"/>
            </a:xfrm>
            <a:custGeom>
              <a:avLst/>
              <a:gdLst>
                <a:gd name="connsiteX0" fmla="*/ 3167 w 540000"/>
                <a:gd name="connsiteY0" fmla="*/ 0 h 729278"/>
                <a:gd name="connsiteX1" fmla="*/ 536833 w 540000"/>
                <a:gd name="connsiteY1" fmla="*/ 0 h 729278"/>
                <a:gd name="connsiteX2" fmla="*/ 540000 w 540000"/>
                <a:gd name="connsiteY2" fmla="*/ 31415 h 729278"/>
                <a:gd name="connsiteX3" fmla="*/ 540000 w 540000"/>
                <a:gd name="connsiteY3" fmla="*/ 459278 h 729278"/>
                <a:gd name="connsiteX4" fmla="*/ 270000 w 540000"/>
                <a:gd name="connsiteY4" fmla="*/ 729278 h 729278"/>
                <a:gd name="connsiteX5" fmla="*/ 0 w 540000"/>
                <a:gd name="connsiteY5" fmla="*/ 459278 h 729278"/>
                <a:gd name="connsiteX6" fmla="*/ 0 w 540000"/>
                <a:gd name="connsiteY6" fmla="*/ 31415 h 729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0000" h="729278">
                  <a:moveTo>
                    <a:pt x="3167" y="0"/>
                  </a:moveTo>
                  <a:lnTo>
                    <a:pt x="536833" y="0"/>
                  </a:lnTo>
                  <a:lnTo>
                    <a:pt x="540000" y="31415"/>
                  </a:lnTo>
                  <a:lnTo>
                    <a:pt x="540000" y="459278"/>
                  </a:lnTo>
                  <a:cubicBezTo>
                    <a:pt x="540000" y="608395"/>
                    <a:pt x="419117" y="729278"/>
                    <a:pt x="270000" y="729278"/>
                  </a:cubicBezTo>
                  <a:cubicBezTo>
                    <a:pt x="120883" y="729278"/>
                    <a:pt x="0" y="608395"/>
                    <a:pt x="0" y="459278"/>
                  </a:cubicBezTo>
                  <a:lnTo>
                    <a:pt x="0" y="3141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ppter.com 15">
              <a:extLst>
                <a:ext uri="{FF2B5EF4-FFF2-40B4-BE49-F238E27FC236}">
                  <a16:creationId xmlns:a16="http://schemas.microsoft.com/office/drawing/2014/main" id="{F2596841-B30F-3B32-EE06-D5300AC2B87F}"/>
                </a:ext>
              </a:extLst>
            </p:cNvPr>
            <p:cNvSpPr/>
            <p:nvPr/>
          </p:nvSpPr>
          <p:spPr>
            <a:xfrm>
              <a:off x="4769561" y="3839700"/>
              <a:ext cx="2652880" cy="12491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R="0" lvl="0" algn="just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bg1"/>
                </a:buClr>
                <a:buSzPct val="80000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监测数据显示，研究物种的种群数量实现了稳定增长，由初期的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150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个个体增至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220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个，增长率为每年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220A1E88-5FC6-E147-C351-DE63FEA40B5D}"/>
                </a:ext>
              </a:extLst>
            </p:cNvPr>
            <p:cNvCxnSpPr/>
            <p:nvPr/>
          </p:nvCxnSpPr>
          <p:spPr>
            <a:xfrm>
              <a:off x="4769561" y="3622794"/>
              <a:ext cx="307767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图形 58">
              <a:extLst>
                <a:ext uri="{FF2B5EF4-FFF2-40B4-BE49-F238E27FC236}">
                  <a16:creationId xmlns:a16="http://schemas.microsoft.com/office/drawing/2014/main" id="{62C977DE-0ECF-3FBE-05E2-DFFD36C81EE1}"/>
                </a:ext>
              </a:extLst>
            </p:cNvPr>
            <p:cNvGrpSpPr/>
            <p:nvPr/>
          </p:nvGrpSpPr>
          <p:grpSpPr>
            <a:xfrm>
              <a:off x="6960047" y="2482349"/>
              <a:ext cx="384786" cy="384790"/>
              <a:chOff x="9495806" y="3057077"/>
              <a:chExt cx="743841" cy="743847"/>
            </a:xfrm>
            <a:solidFill>
              <a:schemeClr val="bg1"/>
            </a:solidFill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8129282-7231-DA96-BAB8-34BA9C42B4DA}"/>
                  </a:ext>
                </a:extLst>
              </p:cNvPr>
              <p:cNvSpPr/>
              <p:nvPr/>
            </p:nvSpPr>
            <p:spPr>
              <a:xfrm>
                <a:off x="9856842" y="3580517"/>
                <a:ext cx="21772" cy="33500"/>
              </a:xfrm>
              <a:custGeom>
                <a:avLst/>
                <a:gdLst>
                  <a:gd name="connsiteX0" fmla="*/ 0 w 21772"/>
                  <a:gd name="connsiteY0" fmla="*/ 10886 h 33500"/>
                  <a:gd name="connsiteX1" fmla="*/ 0 w 21772"/>
                  <a:gd name="connsiteY1" fmla="*/ 22615 h 33500"/>
                  <a:gd name="connsiteX2" fmla="*/ 10886 w 21772"/>
                  <a:gd name="connsiteY2" fmla="*/ 33501 h 33500"/>
                  <a:gd name="connsiteX3" fmla="*/ 21772 w 21772"/>
                  <a:gd name="connsiteY3" fmla="*/ 22615 h 33500"/>
                  <a:gd name="connsiteX4" fmla="*/ 21772 w 21772"/>
                  <a:gd name="connsiteY4" fmla="*/ 10886 h 33500"/>
                  <a:gd name="connsiteX5" fmla="*/ 10886 w 21772"/>
                  <a:gd name="connsiteY5" fmla="*/ 0 h 33500"/>
                  <a:gd name="connsiteX6" fmla="*/ 0 w 21772"/>
                  <a:gd name="connsiteY6" fmla="*/ 10886 h 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72" h="33500">
                    <a:moveTo>
                      <a:pt x="0" y="10886"/>
                    </a:moveTo>
                    <a:lnTo>
                      <a:pt x="0" y="22615"/>
                    </a:lnTo>
                    <a:cubicBezTo>
                      <a:pt x="0" y="28626"/>
                      <a:pt x="4873" y="33501"/>
                      <a:pt x="10886" y="33501"/>
                    </a:cubicBezTo>
                    <a:cubicBezTo>
                      <a:pt x="16899" y="33501"/>
                      <a:pt x="21772" y="28626"/>
                      <a:pt x="21772" y="22615"/>
                    </a:cubicBezTo>
                    <a:lnTo>
                      <a:pt x="21772" y="10886"/>
                    </a:lnTo>
                    <a:cubicBezTo>
                      <a:pt x="21772" y="4874"/>
                      <a:pt x="16899" y="0"/>
                      <a:pt x="10886" y="0"/>
                    </a:cubicBezTo>
                    <a:cubicBezTo>
                      <a:pt x="4873" y="0"/>
                      <a:pt x="0" y="4874"/>
                      <a:pt x="0" y="1088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37312648-CFFE-B78D-077B-837900B3236B}"/>
                  </a:ext>
                </a:extLst>
              </p:cNvPr>
              <p:cNvSpPr/>
              <p:nvPr/>
            </p:nvSpPr>
            <p:spPr>
              <a:xfrm>
                <a:off x="9938043" y="3558758"/>
                <a:ext cx="27639" cy="31934"/>
              </a:xfrm>
              <a:custGeom>
                <a:avLst/>
                <a:gdLst>
                  <a:gd name="connsiteX0" fmla="*/ 5445 w 27639"/>
                  <a:gd name="connsiteY0" fmla="*/ 1461 h 31934"/>
                  <a:gd name="connsiteX1" fmla="*/ 1460 w 27639"/>
                  <a:gd name="connsiteY1" fmla="*/ 16332 h 31934"/>
                  <a:gd name="connsiteX2" fmla="*/ 7323 w 27639"/>
                  <a:gd name="connsiteY2" fmla="*/ 26489 h 31934"/>
                  <a:gd name="connsiteX3" fmla="*/ 16761 w 27639"/>
                  <a:gd name="connsiteY3" fmla="*/ 31934 h 31934"/>
                  <a:gd name="connsiteX4" fmla="*/ 22194 w 27639"/>
                  <a:gd name="connsiteY4" fmla="*/ 30474 h 31934"/>
                  <a:gd name="connsiteX5" fmla="*/ 26180 w 27639"/>
                  <a:gd name="connsiteY5" fmla="*/ 15603 h 31934"/>
                  <a:gd name="connsiteX6" fmla="*/ 20316 w 27639"/>
                  <a:gd name="connsiteY6" fmla="*/ 5446 h 31934"/>
                  <a:gd name="connsiteX7" fmla="*/ 5445 w 27639"/>
                  <a:gd name="connsiteY7" fmla="*/ 1461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5445" y="1461"/>
                    </a:moveTo>
                    <a:cubicBezTo>
                      <a:pt x="239" y="4467"/>
                      <a:pt x="-1546" y="11125"/>
                      <a:pt x="1460" y="16332"/>
                    </a:cubicBezTo>
                    <a:lnTo>
                      <a:pt x="7323" y="26489"/>
                    </a:lnTo>
                    <a:cubicBezTo>
                      <a:pt x="9338" y="29981"/>
                      <a:pt x="13000" y="31934"/>
                      <a:pt x="16761" y="31934"/>
                    </a:cubicBezTo>
                    <a:cubicBezTo>
                      <a:pt x="18607" y="31934"/>
                      <a:pt x="20480" y="31463"/>
                      <a:pt x="22194" y="30474"/>
                    </a:cubicBezTo>
                    <a:cubicBezTo>
                      <a:pt x="27401" y="27468"/>
                      <a:pt x="29185" y="20810"/>
                      <a:pt x="26180" y="15603"/>
                    </a:cubicBezTo>
                    <a:lnTo>
                      <a:pt x="20316" y="5446"/>
                    </a:lnTo>
                    <a:cubicBezTo>
                      <a:pt x="17310" y="238"/>
                      <a:pt x="10650" y="-1546"/>
                      <a:pt x="5445" y="146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30A9F81-6A55-2009-ABBD-D6555F57F9A7}"/>
                  </a:ext>
                </a:extLst>
              </p:cNvPr>
              <p:cNvSpPr/>
              <p:nvPr/>
            </p:nvSpPr>
            <p:spPr>
              <a:xfrm>
                <a:off x="9682708" y="3418113"/>
                <a:ext cx="33500" cy="21772"/>
              </a:xfrm>
              <a:custGeom>
                <a:avLst/>
                <a:gdLst>
                  <a:gd name="connsiteX0" fmla="*/ 33501 w 33500"/>
                  <a:gd name="connsiteY0" fmla="*/ 10886 h 21772"/>
                  <a:gd name="connsiteX1" fmla="*/ 22615 w 33500"/>
                  <a:gd name="connsiteY1" fmla="*/ 0 h 21772"/>
                  <a:gd name="connsiteX2" fmla="*/ 10886 w 33500"/>
                  <a:gd name="connsiteY2" fmla="*/ 0 h 21772"/>
                  <a:gd name="connsiteX3" fmla="*/ 0 w 33500"/>
                  <a:gd name="connsiteY3" fmla="*/ 10886 h 21772"/>
                  <a:gd name="connsiteX4" fmla="*/ 10886 w 33500"/>
                  <a:gd name="connsiteY4" fmla="*/ 21772 h 21772"/>
                  <a:gd name="connsiteX5" fmla="*/ 22615 w 33500"/>
                  <a:gd name="connsiteY5" fmla="*/ 21772 h 21772"/>
                  <a:gd name="connsiteX6" fmla="*/ 33501 w 33500"/>
                  <a:gd name="connsiteY6" fmla="*/ 10886 h 2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500" h="21772">
                    <a:moveTo>
                      <a:pt x="33501" y="10886"/>
                    </a:moveTo>
                    <a:cubicBezTo>
                      <a:pt x="33501" y="4874"/>
                      <a:pt x="28628" y="0"/>
                      <a:pt x="22615" y="0"/>
                    </a:cubicBezTo>
                    <a:lnTo>
                      <a:pt x="10886" y="0"/>
                    </a:lnTo>
                    <a:cubicBezTo>
                      <a:pt x="4873" y="0"/>
                      <a:pt x="0" y="4874"/>
                      <a:pt x="0" y="10886"/>
                    </a:cubicBezTo>
                    <a:cubicBezTo>
                      <a:pt x="0" y="16898"/>
                      <a:pt x="4873" y="21772"/>
                      <a:pt x="10886" y="21772"/>
                    </a:cubicBezTo>
                    <a:lnTo>
                      <a:pt x="22615" y="21772"/>
                    </a:lnTo>
                    <a:cubicBezTo>
                      <a:pt x="28628" y="21772"/>
                      <a:pt x="33501" y="16898"/>
                      <a:pt x="33501" y="1088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9FA2F165-5754-3124-09F7-5D189A457A27}"/>
                  </a:ext>
                </a:extLst>
              </p:cNvPr>
              <p:cNvSpPr/>
              <p:nvPr/>
            </p:nvSpPr>
            <p:spPr>
              <a:xfrm>
                <a:off x="9706038" y="3499316"/>
                <a:ext cx="31933" cy="27639"/>
              </a:xfrm>
              <a:custGeom>
                <a:avLst/>
                <a:gdLst>
                  <a:gd name="connsiteX0" fmla="*/ 10898 w 31933"/>
                  <a:gd name="connsiteY0" fmla="*/ 27639 h 27639"/>
                  <a:gd name="connsiteX1" fmla="*/ 16331 w 31933"/>
                  <a:gd name="connsiteY1" fmla="*/ 26179 h 27639"/>
                  <a:gd name="connsiteX2" fmla="*/ 26488 w 31933"/>
                  <a:gd name="connsiteY2" fmla="*/ 20315 h 27639"/>
                  <a:gd name="connsiteX3" fmla="*/ 30473 w 31933"/>
                  <a:gd name="connsiteY3" fmla="*/ 5444 h 27639"/>
                  <a:gd name="connsiteX4" fmla="*/ 15602 w 31933"/>
                  <a:gd name="connsiteY4" fmla="*/ 1459 h 27639"/>
                  <a:gd name="connsiteX5" fmla="*/ 5445 w 31933"/>
                  <a:gd name="connsiteY5" fmla="*/ 7323 h 27639"/>
                  <a:gd name="connsiteX6" fmla="*/ 1460 w 31933"/>
                  <a:gd name="connsiteY6" fmla="*/ 22194 h 27639"/>
                  <a:gd name="connsiteX7" fmla="*/ 10898 w 31933"/>
                  <a:gd name="connsiteY7" fmla="*/ 27639 h 2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33" h="27639">
                    <a:moveTo>
                      <a:pt x="10898" y="27639"/>
                    </a:moveTo>
                    <a:cubicBezTo>
                      <a:pt x="12744" y="27639"/>
                      <a:pt x="14617" y="27168"/>
                      <a:pt x="16331" y="26179"/>
                    </a:cubicBezTo>
                    <a:lnTo>
                      <a:pt x="26488" y="20315"/>
                    </a:lnTo>
                    <a:cubicBezTo>
                      <a:pt x="31695" y="17309"/>
                      <a:pt x="33479" y="10651"/>
                      <a:pt x="30473" y="5444"/>
                    </a:cubicBezTo>
                    <a:cubicBezTo>
                      <a:pt x="27467" y="236"/>
                      <a:pt x="20806" y="-1544"/>
                      <a:pt x="15602" y="1459"/>
                    </a:cubicBezTo>
                    <a:lnTo>
                      <a:pt x="5445" y="7323"/>
                    </a:lnTo>
                    <a:cubicBezTo>
                      <a:pt x="238" y="10329"/>
                      <a:pt x="-1546" y="16987"/>
                      <a:pt x="1460" y="22194"/>
                    </a:cubicBezTo>
                    <a:cubicBezTo>
                      <a:pt x="3477" y="25686"/>
                      <a:pt x="7135" y="27639"/>
                      <a:pt x="10898" y="276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C39BCA21-7104-C5E3-75B3-82B45B8C0239}"/>
                  </a:ext>
                </a:extLst>
              </p:cNvPr>
              <p:cNvSpPr/>
              <p:nvPr/>
            </p:nvSpPr>
            <p:spPr>
              <a:xfrm>
                <a:off x="9769775" y="3558758"/>
                <a:ext cx="27639" cy="31934"/>
              </a:xfrm>
              <a:custGeom>
                <a:avLst/>
                <a:gdLst>
                  <a:gd name="connsiteX0" fmla="*/ 7324 w 27639"/>
                  <a:gd name="connsiteY0" fmla="*/ 5446 h 31934"/>
                  <a:gd name="connsiteX1" fmla="*/ 1460 w 27639"/>
                  <a:gd name="connsiteY1" fmla="*/ 15603 h 31934"/>
                  <a:gd name="connsiteX2" fmla="*/ 5445 w 27639"/>
                  <a:gd name="connsiteY2" fmla="*/ 30474 h 31934"/>
                  <a:gd name="connsiteX3" fmla="*/ 10879 w 27639"/>
                  <a:gd name="connsiteY3" fmla="*/ 31934 h 31934"/>
                  <a:gd name="connsiteX4" fmla="*/ 20316 w 27639"/>
                  <a:gd name="connsiteY4" fmla="*/ 26489 h 31934"/>
                  <a:gd name="connsiteX5" fmla="*/ 26180 w 27639"/>
                  <a:gd name="connsiteY5" fmla="*/ 16332 h 31934"/>
                  <a:gd name="connsiteX6" fmla="*/ 22195 w 27639"/>
                  <a:gd name="connsiteY6" fmla="*/ 1461 h 31934"/>
                  <a:gd name="connsiteX7" fmla="*/ 7324 w 27639"/>
                  <a:gd name="connsiteY7" fmla="*/ 5446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7324" y="5446"/>
                    </a:moveTo>
                    <a:lnTo>
                      <a:pt x="1460" y="15603"/>
                    </a:lnTo>
                    <a:cubicBezTo>
                      <a:pt x="-1546" y="20810"/>
                      <a:pt x="238" y="27468"/>
                      <a:pt x="5445" y="30474"/>
                    </a:cubicBezTo>
                    <a:cubicBezTo>
                      <a:pt x="7161" y="31463"/>
                      <a:pt x="9031" y="31934"/>
                      <a:pt x="10879" y="31934"/>
                    </a:cubicBezTo>
                    <a:cubicBezTo>
                      <a:pt x="14640" y="31934"/>
                      <a:pt x="18301" y="29981"/>
                      <a:pt x="20316" y="26489"/>
                    </a:cubicBezTo>
                    <a:lnTo>
                      <a:pt x="26180" y="16332"/>
                    </a:lnTo>
                    <a:cubicBezTo>
                      <a:pt x="29186" y="11125"/>
                      <a:pt x="27402" y="4467"/>
                      <a:pt x="22195" y="1461"/>
                    </a:cubicBezTo>
                    <a:cubicBezTo>
                      <a:pt x="16986" y="-1546"/>
                      <a:pt x="10328" y="238"/>
                      <a:pt x="7324" y="54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17B33313-0B57-130F-AD75-458F002342D1}"/>
                  </a:ext>
                </a:extLst>
              </p:cNvPr>
              <p:cNvSpPr/>
              <p:nvPr/>
            </p:nvSpPr>
            <p:spPr>
              <a:xfrm>
                <a:off x="9819960" y="3321110"/>
                <a:ext cx="95537" cy="155659"/>
              </a:xfrm>
              <a:custGeom>
                <a:avLst/>
                <a:gdLst>
                  <a:gd name="connsiteX0" fmla="*/ 95538 w 95537"/>
                  <a:gd name="connsiteY0" fmla="*/ 107890 h 155659"/>
                  <a:gd name="connsiteX1" fmla="*/ 58655 w 95537"/>
                  <a:gd name="connsiteY1" fmla="*/ 61386 h 155659"/>
                  <a:gd name="connsiteX2" fmla="*/ 58655 w 95537"/>
                  <a:gd name="connsiteY2" fmla="*/ 10886 h 155659"/>
                  <a:gd name="connsiteX3" fmla="*/ 47769 w 95537"/>
                  <a:gd name="connsiteY3" fmla="*/ 0 h 155659"/>
                  <a:gd name="connsiteX4" fmla="*/ 36883 w 95537"/>
                  <a:gd name="connsiteY4" fmla="*/ 10886 h 155659"/>
                  <a:gd name="connsiteX5" fmla="*/ 36883 w 95537"/>
                  <a:gd name="connsiteY5" fmla="*/ 61386 h 155659"/>
                  <a:gd name="connsiteX6" fmla="*/ 0 w 95537"/>
                  <a:gd name="connsiteY6" fmla="*/ 107890 h 155659"/>
                  <a:gd name="connsiteX7" fmla="*/ 47769 w 95537"/>
                  <a:gd name="connsiteY7" fmla="*/ 155660 h 155659"/>
                  <a:gd name="connsiteX8" fmla="*/ 95538 w 95537"/>
                  <a:gd name="connsiteY8" fmla="*/ 107890 h 155659"/>
                  <a:gd name="connsiteX9" fmla="*/ 47769 w 95537"/>
                  <a:gd name="connsiteY9" fmla="*/ 133886 h 155659"/>
                  <a:gd name="connsiteX10" fmla="*/ 21772 w 95537"/>
                  <a:gd name="connsiteY10" fmla="*/ 107890 h 155659"/>
                  <a:gd name="connsiteX11" fmla="*/ 47769 w 95537"/>
                  <a:gd name="connsiteY11" fmla="*/ 81893 h 155659"/>
                  <a:gd name="connsiteX12" fmla="*/ 73766 w 95537"/>
                  <a:gd name="connsiteY12" fmla="*/ 107890 h 155659"/>
                  <a:gd name="connsiteX13" fmla="*/ 47769 w 95537"/>
                  <a:gd name="connsiteY13" fmla="*/ 133886 h 155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5537" h="155659">
                    <a:moveTo>
                      <a:pt x="95538" y="107890"/>
                    </a:moveTo>
                    <a:cubicBezTo>
                      <a:pt x="95538" y="85295"/>
                      <a:pt x="79764" y="66327"/>
                      <a:pt x="58655" y="61386"/>
                    </a:cubicBezTo>
                    <a:lnTo>
                      <a:pt x="58655" y="10886"/>
                    </a:lnTo>
                    <a:cubicBezTo>
                      <a:pt x="58655" y="4874"/>
                      <a:pt x="53782" y="0"/>
                      <a:pt x="47769" y="0"/>
                    </a:cubicBezTo>
                    <a:cubicBezTo>
                      <a:pt x="41756" y="0"/>
                      <a:pt x="36883" y="4874"/>
                      <a:pt x="36883" y="10886"/>
                    </a:cubicBezTo>
                    <a:lnTo>
                      <a:pt x="36883" y="61386"/>
                    </a:lnTo>
                    <a:cubicBezTo>
                      <a:pt x="15773" y="66327"/>
                      <a:pt x="0" y="85295"/>
                      <a:pt x="0" y="107890"/>
                    </a:cubicBezTo>
                    <a:cubicBezTo>
                      <a:pt x="0" y="134229"/>
                      <a:pt x="21429" y="155660"/>
                      <a:pt x="47769" y="155660"/>
                    </a:cubicBezTo>
                    <a:cubicBezTo>
                      <a:pt x="74109" y="155660"/>
                      <a:pt x="95538" y="134229"/>
                      <a:pt x="95538" y="107890"/>
                    </a:cubicBezTo>
                    <a:close/>
                    <a:moveTo>
                      <a:pt x="47769" y="133886"/>
                    </a:moveTo>
                    <a:cubicBezTo>
                      <a:pt x="33434" y="133886"/>
                      <a:pt x="21772" y="122225"/>
                      <a:pt x="21772" y="107890"/>
                    </a:cubicBezTo>
                    <a:cubicBezTo>
                      <a:pt x="21772" y="93555"/>
                      <a:pt x="33434" y="81893"/>
                      <a:pt x="47769" y="81893"/>
                    </a:cubicBezTo>
                    <a:cubicBezTo>
                      <a:pt x="62104" y="81893"/>
                      <a:pt x="73766" y="93555"/>
                      <a:pt x="73766" y="107890"/>
                    </a:cubicBezTo>
                    <a:cubicBezTo>
                      <a:pt x="73766" y="122225"/>
                      <a:pt x="62104" y="133886"/>
                      <a:pt x="47769" y="13388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A461CDF8-F357-DFD8-A907-7B65ED29B058}"/>
                  </a:ext>
                </a:extLst>
              </p:cNvPr>
              <p:cNvSpPr/>
              <p:nvPr/>
            </p:nvSpPr>
            <p:spPr>
              <a:xfrm>
                <a:off x="9495806" y="3057077"/>
                <a:ext cx="743841" cy="743847"/>
              </a:xfrm>
              <a:custGeom>
                <a:avLst/>
                <a:gdLst>
                  <a:gd name="connsiteX0" fmla="*/ 719228 w 743841"/>
                  <a:gd name="connsiteY0" fmla="*/ 304038 h 743847"/>
                  <a:gd name="connsiteX1" fmla="*/ 656421 w 743841"/>
                  <a:gd name="connsiteY1" fmla="*/ 304038 h 743847"/>
                  <a:gd name="connsiteX2" fmla="*/ 652248 w 743841"/>
                  <a:gd name="connsiteY2" fmla="*/ 288464 h 743847"/>
                  <a:gd name="connsiteX3" fmla="*/ 706642 w 743841"/>
                  <a:gd name="connsiteY3" fmla="*/ 257060 h 743847"/>
                  <a:gd name="connsiteX4" fmla="*/ 718112 w 743841"/>
                  <a:gd name="connsiteY4" fmla="*/ 242113 h 743847"/>
                  <a:gd name="connsiteX5" fmla="*/ 715653 w 743841"/>
                  <a:gd name="connsiteY5" fmla="*/ 223433 h 743847"/>
                  <a:gd name="connsiteX6" fmla="*/ 672385 w 743841"/>
                  <a:gd name="connsiteY6" fmla="*/ 148489 h 743847"/>
                  <a:gd name="connsiteX7" fmla="*/ 638756 w 743841"/>
                  <a:gd name="connsiteY7" fmla="*/ 139478 h 743847"/>
                  <a:gd name="connsiteX8" fmla="*/ 584294 w 743841"/>
                  <a:gd name="connsiteY8" fmla="*/ 170922 h 743847"/>
                  <a:gd name="connsiteX9" fmla="*/ 572923 w 743841"/>
                  <a:gd name="connsiteY9" fmla="*/ 159551 h 743847"/>
                  <a:gd name="connsiteX10" fmla="*/ 604366 w 743841"/>
                  <a:gd name="connsiteY10" fmla="*/ 105089 h 743847"/>
                  <a:gd name="connsiteX11" fmla="*/ 606826 w 743841"/>
                  <a:gd name="connsiteY11" fmla="*/ 86410 h 743847"/>
                  <a:gd name="connsiteX12" fmla="*/ 595357 w 743841"/>
                  <a:gd name="connsiteY12" fmla="*/ 71462 h 743847"/>
                  <a:gd name="connsiteX13" fmla="*/ 520413 w 743841"/>
                  <a:gd name="connsiteY13" fmla="*/ 28194 h 743847"/>
                  <a:gd name="connsiteX14" fmla="*/ 501734 w 743841"/>
                  <a:gd name="connsiteY14" fmla="*/ 25734 h 743847"/>
                  <a:gd name="connsiteX15" fmla="*/ 486788 w 743841"/>
                  <a:gd name="connsiteY15" fmla="*/ 37204 h 743847"/>
                  <a:gd name="connsiteX16" fmla="*/ 455383 w 743841"/>
                  <a:gd name="connsiteY16" fmla="*/ 91596 h 743847"/>
                  <a:gd name="connsiteX17" fmla="*/ 439811 w 743841"/>
                  <a:gd name="connsiteY17" fmla="*/ 87425 h 743847"/>
                  <a:gd name="connsiteX18" fmla="*/ 439811 w 743841"/>
                  <a:gd name="connsiteY18" fmla="*/ 24617 h 743847"/>
                  <a:gd name="connsiteX19" fmla="*/ 415191 w 743841"/>
                  <a:gd name="connsiteY19" fmla="*/ 0 h 743847"/>
                  <a:gd name="connsiteX20" fmla="*/ 328654 w 743841"/>
                  <a:gd name="connsiteY20" fmla="*/ 0 h 743847"/>
                  <a:gd name="connsiteX21" fmla="*/ 304037 w 743841"/>
                  <a:gd name="connsiteY21" fmla="*/ 24617 h 743847"/>
                  <a:gd name="connsiteX22" fmla="*/ 304037 w 743841"/>
                  <a:gd name="connsiteY22" fmla="*/ 87425 h 743847"/>
                  <a:gd name="connsiteX23" fmla="*/ 288464 w 743841"/>
                  <a:gd name="connsiteY23" fmla="*/ 91596 h 743847"/>
                  <a:gd name="connsiteX24" fmla="*/ 285662 w 743841"/>
                  <a:gd name="connsiteY24" fmla="*/ 86742 h 743847"/>
                  <a:gd name="connsiteX25" fmla="*/ 270790 w 743841"/>
                  <a:gd name="connsiteY25" fmla="*/ 82757 h 743847"/>
                  <a:gd name="connsiteX26" fmla="*/ 266805 w 743841"/>
                  <a:gd name="connsiteY26" fmla="*/ 97628 h 743847"/>
                  <a:gd name="connsiteX27" fmla="*/ 273971 w 743841"/>
                  <a:gd name="connsiteY27" fmla="*/ 110040 h 743847"/>
                  <a:gd name="connsiteX28" fmla="*/ 286819 w 743841"/>
                  <a:gd name="connsiteY28" fmla="*/ 114931 h 743847"/>
                  <a:gd name="connsiteX29" fmla="*/ 317115 w 743841"/>
                  <a:gd name="connsiteY29" fmla="*/ 106820 h 743847"/>
                  <a:gd name="connsiteX30" fmla="*/ 325809 w 743841"/>
                  <a:gd name="connsiteY30" fmla="*/ 96157 h 743847"/>
                  <a:gd name="connsiteX31" fmla="*/ 325809 w 743841"/>
                  <a:gd name="connsiteY31" fmla="*/ 24617 h 743847"/>
                  <a:gd name="connsiteX32" fmla="*/ 328654 w 743841"/>
                  <a:gd name="connsiteY32" fmla="*/ 21772 h 743847"/>
                  <a:gd name="connsiteX33" fmla="*/ 415191 w 743841"/>
                  <a:gd name="connsiteY33" fmla="*/ 21772 h 743847"/>
                  <a:gd name="connsiteX34" fmla="*/ 418036 w 743841"/>
                  <a:gd name="connsiteY34" fmla="*/ 24617 h 743847"/>
                  <a:gd name="connsiteX35" fmla="*/ 418036 w 743841"/>
                  <a:gd name="connsiteY35" fmla="*/ 96158 h 743847"/>
                  <a:gd name="connsiteX36" fmla="*/ 426729 w 743841"/>
                  <a:gd name="connsiteY36" fmla="*/ 106822 h 743847"/>
                  <a:gd name="connsiteX37" fmla="*/ 457025 w 743841"/>
                  <a:gd name="connsiteY37" fmla="*/ 114933 h 743847"/>
                  <a:gd name="connsiteX38" fmla="*/ 469874 w 743841"/>
                  <a:gd name="connsiteY38" fmla="*/ 110041 h 743847"/>
                  <a:gd name="connsiteX39" fmla="*/ 505641 w 743841"/>
                  <a:gd name="connsiteY39" fmla="*/ 48091 h 743847"/>
                  <a:gd name="connsiteX40" fmla="*/ 509526 w 743841"/>
                  <a:gd name="connsiteY40" fmla="*/ 47050 h 743847"/>
                  <a:gd name="connsiteX41" fmla="*/ 584470 w 743841"/>
                  <a:gd name="connsiteY41" fmla="*/ 90319 h 743847"/>
                  <a:gd name="connsiteX42" fmla="*/ 585795 w 743841"/>
                  <a:gd name="connsiteY42" fmla="*/ 92045 h 743847"/>
                  <a:gd name="connsiteX43" fmla="*/ 585510 w 743841"/>
                  <a:gd name="connsiteY43" fmla="*/ 94204 h 743847"/>
                  <a:gd name="connsiteX44" fmla="*/ 549704 w 743841"/>
                  <a:gd name="connsiteY44" fmla="*/ 156222 h 743847"/>
                  <a:gd name="connsiteX45" fmla="*/ 551890 w 743841"/>
                  <a:gd name="connsiteY45" fmla="*/ 169793 h 743847"/>
                  <a:gd name="connsiteX46" fmla="*/ 574053 w 743841"/>
                  <a:gd name="connsiteY46" fmla="*/ 191956 h 743847"/>
                  <a:gd name="connsiteX47" fmla="*/ 587624 w 743841"/>
                  <a:gd name="connsiteY47" fmla="*/ 194142 h 743847"/>
                  <a:gd name="connsiteX48" fmla="*/ 649642 w 743841"/>
                  <a:gd name="connsiteY48" fmla="*/ 158336 h 743847"/>
                  <a:gd name="connsiteX49" fmla="*/ 653528 w 743841"/>
                  <a:gd name="connsiteY49" fmla="*/ 159376 h 743847"/>
                  <a:gd name="connsiteX50" fmla="*/ 696796 w 743841"/>
                  <a:gd name="connsiteY50" fmla="*/ 234320 h 743847"/>
                  <a:gd name="connsiteX51" fmla="*/ 695755 w 743841"/>
                  <a:gd name="connsiteY51" fmla="*/ 238205 h 743847"/>
                  <a:gd name="connsiteX52" fmla="*/ 633803 w 743841"/>
                  <a:gd name="connsiteY52" fmla="*/ 273972 h 743847"/>
                  <a:gd name="connsiteX53" fmla="*/ 628912 w 743841"/>
                  <a:gd name="connsiteY53" fmla="*/ 286821 h 743847"/>
                  <a:gd name="connsiteX54" fmla="*/ 637024 w 743841"/>
                  <a:gd name="connsiteY54" fmla="*/ 317118 h 743847"/>
                  <a:gd name="connsiteX55" fmla="*/ 647688 w 743841"/>
                  <a:gd name="connsiteY55" fmla="*/ 325812 h 743847"/>
                  <a:gd name="connsiteX56" fmla="*/ 719228 w 743841"/>
                  <a:gd name="connsiteY56" fmla="*/ 325812 h 743847"/>
                  <a:gd name="connsiteX57" fmla="*/ 722073 w 743841"/>
                  <a:gd name="connsiteY57" fmla="*/ 328656 h 743847"/>
                  <a:gd name="connsiteX58" fmla="*/ 722073 w 743841"/>
                  <a:gd name="connsiteY58" fmla="*/ 415194 h 743847"/>
                  <a:gd name="connsiteX59" fmla="*/ 719228 w 743841"/>
                  <a:gd name="connsiteY59" fmla="*/ 418039 h 743847"/>
                  <a:gd name="connsiteX60" fmla="*/ 647688 w 743841"/>
                  <a:gd name="connsiteY60" fmla="*/ 418039 h 743847"/>
                  <a:gd name="connsiteX61" fmla="*/ 637024 w 743841"/>
                  <a:gd name="connsiteY61" fmla="*/ 426732 h 743847"/>
                  <a:gd name="connsiteX62" fmla="*/ 628912 w 743841"/>
                  <a:gd name="connsiteY62" fmla="*/ 457029 h 743847"/>
                  <a:gd name="connsiteX63" fmla="*/ 633803 w 743841"/>
                  <a:gd name="connsiteY63" fmla="*/ 469878 h 743847"/>
                  <a:gd name="connsiteX64" fmla="*/ 695755 w 743841"/>
                  <a:gd name="connsiteY64" fmla="*/ 505645 h 743847"/>
                  <a:gd name="connsiteX65" fmla="*/ 696796 w 743841"/>
                  <a:gd name="connsiteY65" fmla="*/ 509530 h 743847"/>
                  <a:gd name="connsiteX66" fmla="*/ 653528 w 743841"/>
                  <a:gd name="connsiteY66" fmla="*/ 584474 h 743847"/>
                  <a:gd name="connsiteX67" fmla="*/ 649642 w 743841"/>
                  <a:gd name="connsiteY67" fmla="*/ 585516 h 743847"/>
                  <a:gd name="connsiteX68" fmla="*/ 587624 w 743841"/>
                  <a:gd name="connsiteY68" fmla="*/ 549705 h 743847"/>
                  <a:gd name="connsiteX69" fmla="*/ 574053 w 743841"/>
                  <a:gd name="connsiteY69" fmla="*/ 551892 h 743847"/>
                  <a:gd name="connsiteX70" fmla="*/ 551890 w 743841"/>
                  <a:gd name="connsiteY70" fmla="*/ 574054 h 743847"/>
                  <a:gd name="connsiteX71" fmla="*/ 549704 w 743841"/>
                  <a:gd name="connsiteY71" fmla="*/ 587625 h 743847"/>
                  <a:gd name="connsiteX72" fmla="*/ 585510 w 743841"/>
                  <a:gd name="connsiteY72" fmla="*/ 649643 h 743847"/>
                  <a:gd name="connsiteX73" fmla="*/ 585795 w 743841"/>
                  <a:gd name="connsiteY73" fmla="*/ 651802 h 743847"/>
                  <a:gd name="connsiteX74" fmla="*/ 584470 w 743841"/>
                  <a:gd name="connsiteY74" fmla="*/ 653528 h 743847"/>
                  <a:gd name="connsiteX75" fmla="*/ 509526 w 743841"/>
                  <a:gd name="connsiteY75" fmla="*/ 696796 h 743847"/>
                  <a:gd name="connsiteX76" fmla="*/ 505641 w 743841"/>
                  <a:gd name="connsiteY76" fmla="*/ 695755 h 743847"/>
                  <a:gd name="connsiteX77" fmla="*/ 469874 w 743841"/>
                  <a:gd name="connsiteY77" fmla="*/ 633805 h 743847"/>
                  <a:gd name="connsiteX78" fmla="*/ 457025 w 743841"/>
                  <a:gd name="connsiteY78" fmla="*/ 628913 h 743847"/>
                  <a:gd name="connsiteX79" fmla="*/ 426729 w 743841"/>
                  <a:gd name="connsiteY79" fmla="*/ 637024 h 743847"/>
                  <a:gd name="connsiteX80" fmla="*/ 418036 w 743841"/>
                  <a:gd name="connsiteY80" fmla="*/ 647688 h 743847"/>
                  <a:gd name="connsiteX81" fmla="*/ 418036 w 743841"/>
                  <a:gd name="connsiteY81" fmla="*/ 719229 h 743847"/>
                  <a:gd name="connsiteX82" fmla="*/ 415191 w 743841"/>
                  <a:gd name="connsiteY82" fmla="*/ 722074 h 743847"/>
                  <a:gd name="connsiteX83" fmla="*/ 328654 w 743841"/>
                  <a:gd name="connsiteY83" fmla="*/ 722074 h 743847"/>
                  <a:gd name="connsiteX84" fmla="*/ 325809 w 743841"/>
                  <a:gd name="connsiteY84" fmla="*/ 719229 h 743847"/>
                  <a:gd name="connsiteX85" fmla="*/ 325809 w 743841"/>
                  <a:gd name="connsiteY85" fmla="*/ 647688 h 743847"/>
                  <a:gd name="connsiteX86" fmla="*/ 317115 w 743841"/>
                  <a:gd name="connsiteY86" fmla="*/ 637024 h 743847"/>
                  <a:gd name="connsiteX87" fmla="*/ 286819 w 743841"/>
                  <a:gd name="connsiteY87" fmla="*/ 628913 h 743847"/>
                  <a:gd name="connsiteX88" fmla="*/ 273971 w 743841"/>
                  <a:gd name="connsiteY88" fmla="*/ 633805 h 743847"/>
                  <a:gd name="connsiteX89" fmla="*/ 238204 w 743841"/>
                  <a:gd name="connsiteY89" fmla="*/ 695755 h 743847"/>
                  <a:gd name="connsiteX90" fmla="*/ 234319 w 743841"/>
                  <a:gd name="connsiteY90" fmla="*/ 696796 h 743847"/>
                  <a:gd name="connsiteX91" fmla="*/ 159375 w 743841"/>
                  <a:gd name="connsiteY91" fmla="*/ 653527 h 743847"/>
                  <a:gd name="connsiteX92" fmla="*/ 158050 w 743841"/>
                  <a:gd name="connsiteY92" fmla="*/ 651801 h 743847"/>
                  <a:gd name="connsiteX93" fmla="*/ 158335 w 743841"/>
                  <a:gd name="connsiteY93" fmla="*/ 649642 h 743847"/>
                  <a:gd name="connsiteX94" fmla="*/ 194141 w 743841"/>
                  <a:gd name="connsiteY94" fmla="*/ 587624 h 743847"/>
                  <a:gd name="connsiteX95" fmla="*/ 191954 w 743841"/>
                  <a:gd name="connsiteY95" fmla="*/ 574053 h 743847"/>
                  <a:gd name="connsiteX96" fmla="*/ 169792 w 743841"/>
                  <a:gd name="connsiteY96" fmla="*/ 551890 h 743847"/>
                  <a:gd name="connsiteX97" fmla="*/ 156221 w 743841"/>
                  <a:gd name="connsiteY97" fmla="*/ 549704 h 743847"/>
                  <a:gd name="connsiteX98" fmla="*/ 94201 w 743841"/>
                  <a:gd name="connsiteY98" fmla="*/ 585510 h 743847"/>
                  <a:gd name="connsiteX99" fmla="*/ 92044 w 743841"/>
                  <a:gd name="connsiteY99" fmla="*/ 585795 h 743847"/>
                  <a:gd name="connsiteX100" fmla="*/ 90316 w 743841"/>
                  <a:gd name="connsiteY100" fmla="*/ 584470 h 743847"/>
                  <a:gd name="connsiteX101" fmla="*/ 47048 w 743841"/>
                  <a:gd name="connsiteY101" fmla="*/ 509526 h 743847"/>
                  <a:gd name="connsiteX102" fmla="*/ 48090 w 743841"/>
                  <a:gd name="connsiteY102" fmla="*/ 505641 h 743847"/>
                  <a:gd name="connsiteX103" fmla="*/ 110041 w 743841"/>
                  <a:gd name="connsiteY103" fmla="*/ 469874 h 743847"/>
                  <a:gd name="connsiteX104" fmla="*/ 114933 w 743841"/>
                  <a:gd name="connsiteY104" fmla="*/ 457025 h 743847"/>
                  <a:gd name="connsiteX105" fmla="*/ 106820 w 743841"/>
                  <a:gd name="connsiteY105" fmla="*/ 426728 h 743847"/>
                  <a:gd name="connsiteX106" fmla="*/ 96157 w 743841"/>
                  <a:gd name="connsiteY106" fmla="*/ 418034 h 743847"/>
                  <a:gd name="connsiteX107" fmla="*/ 24618 w 743841"/>
                  <a:gd name="connsiteY107" fmla="*/ 418034 h 743847"/>
                  <a:gd name="connsiteX108" fmla="*/ 21773 w 743841"/>
                  <a:gd name="connsiteY108" fmla="*/ 415190 h 743847"/>
                  <a:gd name="connsiteX109" fmla="*/ 21773 w 743841"/>
                  <a:gd name="connsiteY109" fmla="*/ 328652 h 743847"/>
                  <a:gd name="connsiteX110" fmla="*/ 24618 w 743841"/>
                  <a:gd name="connsiteY110" fmla="*/ 325807 h 743847"/>
                  <a:gd name="connsiteX111" fmla="*/ 96158 w 743841"/>
                  <a:gd name="connsiteY111" fmla="*/ 325807 h 743847"/>
                  <a:gd name="connsiteX112" fmla="*/ 106822 w 743841"/>
                  <a:gd name="connsiteY112" fmla="*/ 317114 h 743847"/>
                  <a:gd name="connsiteX113" fmla="*/ 114934 w 743841"/>
                  <a:gd name="connsiteY113" fmla="*/ 286817 h 743847"/>
                  <a:gd name="connsiteX114" fmla="*/ 110043 w 743841"/>
                  <a:gd name="connsiteY114" fmla="*/ 273968 h 743847"/>
                  <a:gd name="connsiteX115" fmla="*/ 48091 w 743841"/>
                  <a:gd name="connsiteY115" fmla="*/ 238205 h 743847"/>
                  <a:gd name="connsiteX116" fmla="*/ 47050 w 743841"/>
                  <a:gd name="connsiteY116" fmla="*/ 234320 h 743847"/>
                  <a:gd name="connsiteX117" fmla="*/ 90318 w 743841"/>
                  <a:gd name="connsiteY117" fmla="*/ 159376 h 743847"/>
                  <a:gd name="connsiteX118" fmla="*/ 92045 w 743841"/>
                  <a:gd name="connsiteY118" fmla="*/ 158051 h 743847"/>
                  <a:gd name="connsiteX119" fmla="*/ 94203 w 743841"/>
                  <a:gd name="connsiteY119" fmla="*/ 158336 h 743847"/>
                  <a:gd name="connsiteX120" fmla="*/ 156222 w 743841"/>
                  <a:gd name="connsiteY120" fmla="*/ 194142 h 743847"/>
                  <a:gd name="connsiteX121" fmla="*/ 169793 w 743841"/>
                  <a:gd name="connsiteY121" fmla="*/ 191956 h 743847"/>
                  <a:gd name="connsiteX122" fmla="*/ 191956 w 743841"/>
                  <a:gd name="connsiteY122" fmla="*/ 169793 h 743847"/>
                  <a:gd name="connsiteX123" fmla="*/ 194142 w 743841"/>
                  <a:gd name="connsiteY123" fmla="*/ 156222 h 743847"/>
                  <a:gd name="connsiteX124" fmla="*/ 158336 w 743841"/>
                  <a:gd name="connsiteY124" fmla="*/ 94204 h 743847"/>
                  <a:gd name="connsiteX125" fmla="*/ 158051 w 743841"/>
                  <a:gd name="connsiteY125" fmla="*/ 92045 h 743847"/>
                  <a:gd name="connsiteX126" fmla="*/ 159376 w 743841"/>
                  <a:gd name="connsiteY126" fmla="*/ 90319 h 743847"/>
                  <a:gd name="connsiteX127" fmla="*/ 234320 w 743841"/>
                  <a:gd name="connsiteY127" fmla="*/ 47051 h 743847"/>
                  <a:gd name="connsiteX128" fmla="*/ 238205 w 743841"/>
                  <a:gd name="connsiteY128" fmla="*/ 48094 h 743847"/>
                  <a:gd name="connsiteX129" fmla="*/ 241204 w 743841"/>
                  <a:gd name="connsiteY129" fmla="*/ 53288 h 743847"/>
                  <a:gd name="connsiteX130" fmla="*/ 256076 w 743841"/>
                  <a:gd name="connsiteY130" fmla="*/ 57270 h 743847"/>
                  <a:gd name="connsiteX131" fmla="*/ 260060 w 743841"/>
                  <a:gd name="connsiteY131" fmla="*/ 42399 h 743847"/>
                  <a:gd name="connsiteX132" fmla="*/ 257060 w 743841"/>
                  <a:gd name="connsiteY132" fmla="*/ 37207 h 743847"/>
                  <a:gd name="connsiteX133" fmla="*/ 242113 w 743841"/>
                  <a:gd name="connsiteY133" fmla="*/ 25737 h 743847"/>
                  <a:gd name="connsiteX134" fmla="*/ 223434 w 743841"/>
                  <a:gd name="connsiteY134" fmla="*/ 28196 h 743847"/>
                  <a:gd name="connsiteX135" fmla="*/ 148490 w 743841"/>
                  <a:gd name="connsiteY135" fmla="*/ 71464 h 743847"/>
                  <a:gd name="connsiteX136" fmla="*/ 137022 w 743841"/>
                  <a:gd name="connsiteY136" fmla="*/ 86413 h 743847"/>
                  <a:gd name="connsiteX137" fmla="*/ 139481 w 743841"/>
                  <a:gd name="connsiteY137" fmla="*/ 105091 h 743847"/>
                  <a:gd name="connsiteX138" fmla="*/ 170925 w 743841"/>
                  <a:gd name="connsiteY138" fmla="*/ 159554 h 743847"/>
                  <a:gd name="connsiteX139" fmla="*/ 159554 w 743841"/>
                  <a:gd name="connsiteY139" fmla="*/ 170925 h 743847"/>
                  <a:gd name="connsiteX140" fmla="*/ 105089 w 743841"/>
                  <a:gd name="connsiteY140" fmla="*/ 139480 h 743847"/>
                  <a:gd name="connsiteX141" fmla="*/ 86410 w 743841"/>
                  <a:gd name="connsiteY141" fmla="*/ 137020 h 743847"/>
                  <a:gd name="connsiteX142" fmla="*/ 71462 w 743841"/>
                  <a:gd name="connsiteY142" fmla="*/ 148490 h 743847"/>
                  <a:gd name="connsiteX143" fmla="*/ 28194 w 743841"/>
                  <a:gd name="connsiteY143" fmla="*/ 223434 h 743847"/>
                  <a:gd name="connsiteX144" fmla="*/ 25734 w 743841"/>
                  <a:gd name="connsiteY144" fmla="*/ 242115 h 743847"/>
                  <a:gd name="connsiteX145" fmla="*/ 37204 w 743841"/>
                  <a:gd name="connsiteY145" fmla="*/ 257061 h 743847"/>
                  <a:gd name="connsiteX146" fmla="*/ 91598 w 743841"/>
                  <a:gd name="connsiteY146" fmla="*/ 288466 h 743847"/>
                  <a:gd name="connsiteX147" fmla="*/ 87425 w 743841"/>
                  <a:gd name="connsiteY147" fmla="*/ 304040 h 743847"/>
                  <a:gd name="connsiteX148" fmla="*/ 24618 w 743841"/>
                  <a:gd name="connsiteY148" fmla="*/ 304040 h 743847"/>
                  <a:gd name="connsiteX149" fmla="*/ 0 w 743841"/>
                  <a:gd name="connsiteY149" fmla="*/ 328655 h 743847"/>
                  <a:gd name="connsiteX150" fmla="*/ 0 w 743841"/>
                  <a:gd name="connsiteY150" fmla="*/ 415192 h 743847"/>
                  <a:gd name="connsiteX151" fmla="*/ 24618 w 743841"/>
                  <a:gd name="connsiteY151" fmla="*/ 439809 h 743847"/>
                  <a:gd name="connsiteX152" fmla="*/ 87425 w 743841"/>
                  <a:gd name="connsiteY152" fmla="*/ 439809 h 743847"/>
                  <a:gd name="connsiteX153" fmla="*/ 91598 w 743841"/>
                  <a:gd name="connsiteY153" fmla="*/ 455383 h 743847"/>
                  <a:gd name="connsiteX154" fmla="*/ 37204 w 743841"/>
                  <a:gd name="connsiteY154" fmla="*/ 486788 h 743847"/>
                  <a:gd name="connsiteX155" fmla="*/ 25734 w 743841"/>
                  <a:gd name="connsiteY155" fmla="*/ 501734 h 743847"/>
                  <a:gd name="connsiteX156" fmla="*/ 28194 w 743841"/>
                  <a:gd name="connsiteY156" fmla="*/ 520415 h 743847"/>
                  <a:gd name="connsiteX157" fmla="*/ 71462 w 743841"/>
                  <a:gd name="connsiteY157" fmla="*/ 595359 h 743847"/>
                  <a:gd name="connsiteX158" fmla="*/ 86410 w 743841"/>
                  <a:gd name="connsiteY158" fmla="*/ 606829 h 743847"/>
                  <a:gd name="connsiteX159" fmla="*/ 105089 w 743841"/>
                  <a:gd name="connsiteY159" fmla="*/ 604369 h 743847"/>
                  <a:gd name="connsiteX160" fmla="*/ 159552 w 743841"/>
                  <a:gd name="connsiteY160" fmla="*/ 572926 h 743847"/>
                  <a:gd name="connsiteX161" fmla="*/ 170923 w 743841"/>
                  <a:gd name="connsiteY161" fmla="*/ 584297 h 743847"/>
                  <a:gd name="connsiteX162" fmla="*/ 139480 w 743841"/>
                  <a:gd name="connsiteY162" fmla="*/ 638759 h 743847"/>
                  <a:gd name="connsiteX163" fmla="*/ 137020 w 743841"/>
                  <a:gd name="connsiteY163" fmla="*/ 657438 h 743847"/>
                  <a:gd name="connsiteX164" fmla="*/ 148489 w 743841"/>
                  <a:gd name="connsiteY164" fmla="*/ 672386 h 743847"/>
                  <a:gd name="connsiteX165" fmla="*/ 223433 w 743841"/>
                  <a:gd name="connsiteY165" fmla="*/ 715654 h 743847"/>
                  <a:gd name="connsiteX166" fmla="*/ 242112 w 743841"/>
                  <a:gd name="connsiteY166" fmla="*/ 718114 h 743847"/>
                  <a:gd name="connsiteX167" fmla="*/ 257058 w 743841"/>
                  <a:gd name="connsiteY167" fmla="*/ 706644 h 743847"/>
                  <a:gd name="connsiteX168" fmla="*/ 288463 w 743841"/>
                  <a:gd name="connsiteY168" fmla="*/ 652250 h 743847"/>
                  <a:gd name="connsiteX169" fmla="*/ 304035 w 743841"/>
                  <a:gd name="connsiteY169" fmla="*/ 656422 h 743847"/>
                  <a:gd name="connsiteX170" fmla="*/ 304035 w 743841"/>
                  <a:gd name="connsiteY170" fmla="*/ 719231 h 743847"/>
                  <a:gd name="connsiteX171" fmla="*/ 328652 w 743841"/>
                  <a:gd name="connsiteY171" fmla="*/ 743847 h 743847"/>
                  <a:gd name="connsiteX172" fmla="*/ 415190 w 743841"/>
                  <a:gd name="connsiteY172" fmla="*/ 743847 h 743847"/>
                  <a:gd name="connsiteX173" fmla="*/ 439806 w 743841"/>
                  <a:gd name="connsiteY173" fmla="*/ 719231 h 743847"/>
                  <a:gd name="connsiteX174" fmla="*/ 439806 w 743841"/>
                  <a:gd name="connsiteY174" fmla="*/ 656422 h 743847"/>
                  <a:gd name="connsiteX175" fmla="*/ 455379 w 743841"/>
                  <a:gd name="connsiteY175" fmla="*/ 652250 h 743847"/>
                  <a:gd name="connsiteX176" fmla="*/ 486783 w 743841"/>
                  <a:gd name="connsiteY176" fmla="*/ 706644 h 743847"/>
                  <a:gd name="connsiteX177" fmla="*/ 501730 w 743841"/>
                  <a:gd name="connsiteY177" fmla="*/ 718114 h 743847"/>
                  <a:gd name="connsiteX178" fmla="*/ 520409 w 743841"/>
                  <a:gd name="connsiteY178" fmla="*/ 715654 h 743847"/>
                  <a:gd name="connsiteX179" fmla="*/ 595353 w 743841"/>
                  <a:gd name="connsiteY179" fmla="*/ 672386 h 743847"/>
                  <a:gd name="connsiteX180" fmla="*/ 606821 w 743841"/>
                  <a:gd name="connsiteY180" fmla="*/ 657438 h 743847"/>
                  <a:gd name="connsiteX181" fmla="*/ 604362 w 743841"/>
                  <a:gd name="connsiteY181" fmla="*/ 638759 h 743847"/>
                  <a:gd name="connsiteX182" fmla="*/ 572918 w 743841"/>
                  <a:gd name="connsiteY182" fmla="*/ 584297 h 743847"/>
                  <a:gd name="connsiteX183" fmla="*/ 584290 w 743841"/>
                  <a:gd name="connsiteY183" fmla="*/ 572926 h 743847"/>
                  <a:gd name="connsiteX184" fmla="*/ 638752 w 743841"/>
                  <a:gd name="connsiteY184" fmla="*/ 604371 h 743847"/>
                  <a:gd name="connsiteX185" fmla="*/ 672380 w 743841"/>
                  <a:gd name="connsiteY185" fmla="*/ 595360 h 743847"/>
                  <a:gd name="connsiteX186" fmla="*/ 715648 w 743841"/>
                  <a:gd name="connsiteY186" fmla="*/ 520416 h 743847"/>
                  <a:gd name="connsiteX187" fmla="*/ 718108 w 743841"/>
                  <a:gd name="connsiteY187" fmla="*/ 501736 h 743847"/>
                  <a:gd name="connsiteX188" fmla="*/ 706638 w 743841"/>
                  <a:gd name="connsiteY188" fmla="*/ 486789 h 743847"/>
                  <a:gd name="connsiteX189" fmla="*/ 652244 w 743841"/>
                  <a:gd name="connsiteY189" fmla="*/ 455385 h 743847"/>
                  <a:gd name="connsiteX190" fmla="*/ 656417 w 743841"/>
                  <a:gd name="connsiteY190" fmla="*/ 439811 h 743847"/>
                  <a:gd name="connsiteX191" fmla="*/ 719224 w 743841"/>
                  <a:gd name="connsiteY191" fmla="*/ 439811 h 743847"/>
                  <a:gd name="connsiteX192" fmla="*/ 743842 w 743841"/>
                  <a:gd name="connsiteY192" fmla="*/ 415194 h 743847"/>
                  <a:gd name="connsiteX193" fmla="*/ 743842 w 743841"/>
                  <a:gd name="connsiteY193" fmla="*/ 328656 h 743847"/>
                  <a:gd name="connsiteX194" fmla="*/ 719228 w 743841"/>
                  <a:gd name="connsiteY194" fmla="*/ 304038 h 74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</a:cxnLst>
                <a:rect l="l" t="t" r="r" b="b"/>
                <a:pathLst>
                  <a:path w="743841" h="743847">
                    <a:moveTo>
                      <a:pt x="719228" y="304038"/>
                    </a:moveTo>
                    <a:lnTo>
                      <a:pt x="656421" y="304038"/>
                    </a:lnTo>
                    <a:cubicBezTo>
                      <a:pt x="655179" y="298831"/>
                      <a:pt x="653784" y="293629"/>
                      <a:pt x="652248" y="288464"/>
                    </a:cubicBezTo>
                    <a:lnTo>
                      <a:pt x="706642" y="257060"/>
                    </a:lnTo>
                    <a:cubicBezTo>
                      <a:pt x="712336" y="253772"/>
                      <a:pt x="716409" y="248463"/>
                      <a:pt x="718112" y="242113"/>
                    </a:cubicBezTo>
                    <a:cubicBezTo>
                      <a:pt x="719815" y="235761"/>
                      <a:pt x="718942" y="229128"/>
                      <a:pt x="715653" y="223433"/>
                    </a:cubicBezTo>
                    <a:lnTo>
                      <a:pt x="672385" y="148489"/>
                    </a:lnTo>
                    <a:cubicBezTo>
                      <a:pt x="665598" y="136735"/>
                      <a:pt x="650514" y="132691"/>
                      <a:pt x="638756" y="139478"/>
                    </a:cubicBezTo>
                    <a:lnTo>
                      <a:pt x="584294" y="170922"/>
                    </a:lnTo>
                    <a:cubicBezTo>
                      <a:pt x="580611" y="167033"/>
                      <a:pt x="576812" y="163234"/>
                      <a:pt x="572923" y="159551"/>
                    </a:cubicBezTo>
                    <a:lnTo>
                      <a:pt x="604366" y="105089"/>
                    </a:lnTo>
                    <a:cubicBezTo>
                      <a:pt x="607654" y="99395"/>
                      <a:pt x="608529" y="92761"/>
                      <a:pt x="606826" y="86410"/>
                    </a:cubicBezTo>
                    <a:cubicBezTo>
                      <a:pt x="605125" y="80058"/>
                      <a:pt x="601051" y="74749"/>
                      <a:pt x="595357" y="71462"/>
                    </a:cubicBezTo>
                    <a:lnTo>
                      <a:pt x="520413" y="28194"/>
                    </a:lnTo>
                    <a:cubicBezTo>
                      <a:pt x="514720" y="24906"/>
                      <a:pt x="508086" y="24033"/>
                      <a:pt x="501734" y="25734"/>
                    </a:cubicBezTo>
                    <a:cubicBezTo>
                      <a:pt x="495383" y="27435"/>
                      <a:pt x="490074" y="31509"/>
                      <a:pt x="486788" y="37204"/>
                    </a:cubicBezTo>
                    <a:lnTo>
                      <a:pt x="455383" y="91596"/>
                    </a:lnTo>
                    <a:cubicBezTo>
                      <a:pt x="450222" y="90059"/>
                      <a:pt x="445019" y="88666"/>
                      <a:pt x="439811" y="87425"/>
                    </a:cubicBezTo>
                    <a:lnTo>
                      <a:pt x="439811" y="24617"/>
                    </a:lnTo>
                    <a:cubicBezTo>
                      <a:pt x="439809" y="11043"/>
                      <a:pt x="428765" y="0"/>
                      <a:pt x="415191" y="0"/>
                    </a:cubicBezTo>
                    <a:lnTo>
                      <a:pt x="328654" y="0"/>
                    </a:lnTo>
                    <a:cubicBezTo>
                      <a:pt x="315080" y="0"/>
                      <a:pt x="304037" y="11043"/>
                      <a:pt x="304037" y="24617"/>
                    </a:cubicBezTo>
                    <a:lnTo>
                      <a:pt x="304037" y="87425"/>
                    </a:lnTo>
                    <a:cubicBezTo>
                      <a:pt x="298829" y="88667"/>
                      <a:pt x="293629" y="90061"/>
                      <a:pt x="288464" y="91596"/>
                    </a:cubicBezTo>
                    <a:lnTo>
                      <a:pt x="285662" y="86742"/>
                    </a:lnTo>
                    <a:cubicBezTo>
                      <a:pt x="282657" y="81535"/>
                      <a:pt x="275999" y="79751"/>
                      <a:pt x="270790" y="82757"/>
                    </a:cubicBezTo>
                    <a:cubicBezTo>
                      <a:pt x="265584" y="85763"/>
                      <a:pt x="263799" y="92421"/>
                      <a:pt x="266805" y="97628"/>
                    </a:cubicBezTo>
                    <a:lnTo>
                      <a:pt x="273971" y="110040"/>
                    </a:lnTo>
                    <a:cubicBezTo>
                      <a:pt x="276552" y="114510"/>
                      <a:pt x="281919" y="116553"/>
                      <a:pt x="286819" y="114931"/>
                    </a:cubicBezTo>
                    <a:cubicBezTo>
                      <a:pt x="296784" y="111634"/>
                      <a:pt x="306977" y="108904"/>
                      <a:pt x="317115" y="106820"/>
                    </a:cubicBezTo>
                    <a:cubicBezTo>
                      <a:pt x="322175" y="105780"/>
                      <a:pt x="325809" y="101324"/>
                      <a:pt x="325809" y="96157"/>
                    </a:cubicBezTo>
                    <a:lnTo>
                      <a:pt x="325809" y="24617"/>
                    </a:lnTo>
                    <a:cubicBezTo>
                      <a:pt x="325809" y="23048"/>
                      <a:pt x="327084" y="21772"/>
                      <a:pt x="328654" y="21772"/>
                    </a:cubicBezTo>
                    <a:lnTo>
                      <a:pt x="415191" y="21772"/>
                    </a:lnTo>
                    <a:cubicBezTo>
                      <a:pt x="416760" y="21772"/>
                      <a:pt x="418036" y="23048"/>
                      <a:pt x="418036" y="24617"/>
                    </a:cubicBezTo>
                    <a:lnTo>
                      <a:pt x="418036" y="96158"/>
                    </a:lnTo>
                    <a:cubicBezTo>
                      <a:pt x="418036" y="101326"/>
                      <a:pt x="421669" y="105780"/>
                      <a:pt x="426729" y="106822"/>
                    </a:cubicBezTo>
                    <a:cubicBezTo>
                      <a:pt x="436867" y="108907"/>
                      <a:pt x="447060" y="111635"/>
                      <a:pt x="457025" y="114933"/>
                    </a:cubicBezTo>
                    <a:cubicBezTo>
                      <a:pt x="461925" y="116554"/>
                      <a:pt x="467292" y="114512"/>
                      <a:pt x="469874" y="110041"/>
                    </a:cubicBezTo>
                    <a:lnTo>
                      <a:pt x="505641" y="48091"/>
                    </a:lnTo>
                    <a:cubicBezTo>
                      <a:pt x="506425" y="46733"/>
                      <a:pt x="508167" y="46265"/>
                      <a:pt x="509526" y="47050"/>
                    </a:cubicBezTo>
                    <a:lnTo>
                      <a:pt x="584470" y="90319"/>
                    </a:lnTo>
                    <a:cubicBezTo>
                      <a:pt x="585312" y="90806"/>
                      <a:pt x="585655" y="91526"/>
                      <a:pt x="585795" y="92045"/>
                    </a:cubicBezTo>
                    <a:cubicBezTo>
                      <a:pt x="585934" y="92564"/>
                      <a:pt x="585998" y="93360"/>
                      <a:pt x="585510" y="94204"/>
                    </a:cubicBezTo>
                    <a:lnTo>
                      <a:pt x="549704" y="156222"/>
                    </a:lnTo>
                    <a:cubicBezTo>
                      <a:pt x="547122" y="160693"/>
                      <a:pt x="548036" y="166360"/>
                      <a:pt x="551890" y="169793"/>
                    </a:cubicBezTo>
                    <a:cubicBezTo>
                      <a:pt x="559669" y="176723"/>
                      <a:pt x="567123" y="184180"/>
                      <a:pt x="574053" y="191956"/>
                    </a:cubicBezTo>
                    <a:cubicBezTo>
                      <a:pt x="577486" y="195813"/>
                      <a:pt x="583158" y="196724"/>
                      <a:pt x="587624" y="194142"/>
                    </a:cubicBezTo>
                    <a:lnTo>
                      <a:pt x="649642" y="158336"/>
                    </a:lnTo>
                    <a:cubicBezTo>
                      <a:pt x="651002" y="157549"/>
                      <a:pt x="652747" y="158019"/>
                      <a:pt x="653528" y="159376"/>
                    </a:cubicBezTo>
                    <a:lnTo>
                      <a:pt x="696796" y="234320"/>
                    </a:lnTo>
                    <a:cubicBezTo>
                      <a:pt x="697581" y="235679"/>
                      <a:pt x="697113" y="237421"/>
                      <a:pt x="695755" y="238205"/>
                    </a:cubicBezTo>
                    <a:lnTo>
                      <a:pt x="633803" y="273972"/>
                    </a:lnTo>
                    <a:cubicBezTo>
                      <a:pt x="629333" y="276554"/>
                      <a:pt x="627290" y="281919"/>
                      <a:pt x="628912" y="286821"/>
                    </a:cubicBezTo>
                    <a:cubicBezTo>
                      <a:pt x="632210" y="296789"/>
                      <a:pt x="634941" y="306982"/>
                      <a:pt x="637024" y="317118"/>
                    </a:cubicBezTo>
                    <a:cubicBezTo>
                      <a:pt x="638066" y="322180"/>
                      <a:pt x="642522" y="325812"/>
                      <a:pt x="647688" y="325812"/>
                    </a:cubicBezTo>
                    <a:lnTo>
                      <a:pt x="719228" y="325812"/>
                    </a:lnTo>
                    <a:cubicBezTo>
                      <a:pt x="720797" y="325812"/>
                      <a:pt x="722073" y="327087"/>
                      <a:pt x="722073" y="328656"/>
                    </a:cubicBezTo>
                    <a:lnTo>
                      <a:pt x="722073" y="415194"/>
                    </a:lnTo>
                    <a:cubicBezTo>
                      <a:pt x="722073" y="416763"/>
                      <a:pt x="720797" y="418039"/>
                      <a:pt x="719228" y="418039"/>
                    </a:cubicBezTo>
                    <a:lnTo>
                      <a:pt x="647688" y="418039"/>
                    </a:lnTo>
                    <a:cubicBezTo>
                      <a:pt x="642522" y="418039"/>
                      <a:pt x="638066" y="421671"/>
                      <a:pt x="637024" y="426732"/>
                    </a:cubicBezTo>
                    <a:cubicBezTo>
                      <a:pt x="634941" y="436869"/>
                      <a:pt x="632211" y="447062"/>
                      <a:pt x="628912" y="457029"/>
                    </a:cubicBezTo>
                    <a:cubicBezTo>
                      <a:pt x="627290" y="461930"/>
                      <a:pt x="629333" y="467297"/>
                      <a:pt x="633803" y="469878"/>
                    </a:cubicBezTo>
                    <a:lnTo>
                      <a:pt x="695755" y="505645"/>
                    </a:lnTo>
                    <a:cubicBezTo>
                      <a:pt x="697113" y="506430"/>
                      <a:pt x="697581" y="508173"/>
                      <a:pt x="696796" y="509530"/>
                    </a:cubicBezTo>
                    <a:lnTo>
                      <a:pt x="653528" y="584474"/>
                    </a:lnTo>
                    <a:cubicBezTo>
                      <a:pt x="652745" y="585833"/>
                      <a:pt x="651000" y="586300"/>
                      <a:pt x="649642" y="585516"/>
                    </a:cubicBezTo>
                    <a:lnTo>
                      <a:pt x="587624" y="549705"/>
                    </a:lnTo>
                    <a:cubicBezTo>
                      <a:pt x="583155" y="547123"/>
                      <a:pt x="577488" y="548036"/>
                      <a:pt x="574053" y="551892"/>
                    </a:cubicBezTo>
                    <a:cubicBezTo>
                      <a:pt x="567122" y="559670"/>
                      <a:pt x="559666" y="567127"/>
                      <a:pt x="551890" y="574054"/>
                    </a:cubicBezTo>
                    <a:cubicBezTo>
                      <a:pt x="548036" y="577488"/>
                      <a:pt x="547123" y="583155"/>
                      <a:pt x="549704" y="587625"/>
                    </a:cubicBezTo>
                    <a:lnTo>
                      <a:pt x="585510" y="649643"/>
                    </a:lnTo>
                    <a:cubicBezTo>
                      <a:pt x="585998" y="650488"/>
                      <a:pt x="585934" y="651284"/>
                      <a:pt x="585795" y="651802"/>
                    </a:cubicBezTo>
                    <a:cubicBezTo>
                      <a:pt x="585654" y="652321"/>
                      <a:pt x="585312" y="653042"/>
                      <a:pt x="584470" y="653528"/>
                    </a:cubicBezTo>
                    <a:lnTo>
                      <a:pt x="509526" y="696796"/>
                    </a:lnTo>
                    <a:cubicBezTo>
                      <a:pt x="508166" y="697581"/>
                      <a:pt x="506424" y="697113"/>
                      <a:pt x="505641" y="695755"/>
                    </a:cubicBezTo>
                    <a:lnTo>
                      <a:pt x="469874" y="633805"/>
                    </a:lnTo>
                    <a:cubicBezTo>
                      <a:pt x="467292" y="629333"/>
                      <a:pt x="461927" y="627290"/>
                      <a:pt x="457025" y="628913"/>
                    </a:cubicBezTo>
                    <a:cubicBezTo>
                      <a:pt x="447054" y="632212"/>
                      <a:pt x="436861" y="634942"/>
                      <a:pt x="426729" y="637024"/>
                    </a:cubicBezTo>
                    <a:cubicBezTo>
                      <a:pt x="421669" y="638064"/>
                      <a:pt x="418036" y="642520"/>
                      <a:pt x="418036" y="647688"/>
                    </a:cubicBezTo>
                    <a:lnTo>
                      <a:pt x="418036" y="719229"/>
                    </a:lnTo>
                    <a:cubicBezTo>
                      <a:pt x="418036" y="720798"/>
                      <a:pt x="416760" y="722074"/>
                      <a:pt x="415191" y="722074"/>
                    </a:cubicBezTo>
                    <a:lnTo>
                      <a:pt x="328654" y="722074"/>
                    </a:lnTo>
                    <a:cubicBezTo>
                      <a:pt x="327084" y="722074"/>
                      <a:pt x="325809" y="720798"/>
                      <a:pt x="325809" y="719229"/>
                    </a:cubicBezTo>
                    <a:lnTo>
                      <a:pt x="325809" y="647688"/>
                    </a:lnTo>
                    <a:cubicBezTo>
                      <a:pt x="325809" y="642520"/>
                      <a:pt x="322175" y="638066"/>
                      <a:pt x="317115" y="637024"/>
                    </a:cubicBezTo>
                    <a:cubicBezTo>
                      <a:pt x="306983" y="634941"/>
                      <a:pt x="296790" y="632212"/>
                      <a:pt x="286819" y="628913"/>
                    </a:cubicBezTo>
                    <a:cubicBezTo>
                      <a:pt x="281921" y="627289"/>
                      <a:pt x="276552" y="629333"/>
                      <a:pt x="273971" y="633805"/>
                    </a:cubicBezTo>
                    <a:lnTo>
                      <a:pt x="238204" y="695755"/>
                    </a:lnTo>
                    <a:cubicBezTo>
                      <a:pt x="237419" y="697113"/>
                      <a:pt x="235676" y="697581"/>
                      <a:pt x="234319" y="696796"/>
                    </a:cubicBezTo>
                    <a:lnTo>
                      <a:pt x="159375" y="653527"/>
                    </a:lnTo>
                    <a:cubicBezTo>
                      <a:pt x="158532" y="653040"/>
                      <a:pt x="158189" y="652320"/>
                      <a:pt x="158050" y="651801"/>
                    </a:cubicBezTo>
                    <a:cubicBezTo>
                      <a:pt x="157910" y="651282"/>
                      <a:pt x="157846" y="650486"/>
                      <a:pt x="158335" y="649642"/>
                    </a:cubicBezTo>
                    <a:lnTo>
                      <a:pt x="194141" y="587624"/>
                    </a:lnTo>
                    <a:cubicBezTo>
                      <a:pt x="196723" y="583154"/>
                      <a:pt x="195809" y="577486"/>
                      <a:pt x="191954" y="574053"/>
                    </a:cubicBezTo>
                    <a:cubicBezTo>
                      <a:pt x="184179" y="567124"/>
                      <a:pt x="176723" y="559669"/>
                      <a:pt x="169792" y="551890"/>
                    </a:cubicBezTo>
                    <a:cubicBezTo>
                      <a:pt x="166357" y="548036"/>
                      <a:pt x="160690" y="547125"/>
                      <a:pt x="156221" y="549704"/>
                    </a:cubicBezTo>
                    <a:lnTo>
                      <a:pt x="94201" y="585510"/>
                    </a:lnTo>
                    <a:cubicBezTo>
                      <a:pt x="93356" y="585998"/>
                      <a:pt x="92561" y="585933"/>
                      <a:pt x="92044" y="585795"/>
                    </a:cubicBezTo>
                    <a:cubicBezTo>
                      <a:pt x="91524" y="585655"/>
                      <a:pt x="90803" y="585312"/>
                      <a:pt x="90316" y="584470"/>
                    </a:cubicBezTo>
                    <a:lnTo>
                      <a:pt x="47048" y="509526"/>
                    </a:lnTo>
                    <a:cubicBezTo>
                      <a:pt x="46264" y="508167"/>
                      <a:pt x="46732" y="506425"/>
                      <a:pt x="48090" y="505641"/>
                    </a:cubicBezTo>
                    <a:lnTo>
                      <a:pt x="110041" y="469874"/>
                    </a:lnTo>
                    <a:cubicBezTo>
                      <a:pt x="114512" y="467292"/>
                      <a:pt x="116554" y="461927"/>
                      <a:pt x="114933" y="457025"/>
                    </a:cubicBezTo>
                    <a:cubicBezTo>
                      <a:pt x="111635" y="447057"/>
                      <a:pt x="108904" y="436864"/>
                      <a:pt x="106820" y="426728"/>
                    </a:cubicBezTo>
                    <a:cubicBezTo>
                      <a:pt x="105779" y="421666"/>
                      <a:pt x="101323" y="418034"/>
                      <a:pt x="96157" y="418034"/>
                    </a:cubicBezTo>
                    <a:lnTo>
                      <a:pt x="24618" y="418034"/>
                    </a:lnTo>
                    <a:cubicBezTo>
                      <a:pt x="23049" y="418034"/>
                      <a:pt x="21773" y="416759"/>
                      <a:pt x="21773" y="415190"/>
                    </a:cubicBezTo>
                    <a:lnTo>
                      <a:pt x="21773" y="328652"/>
                    </a:lnTo>
                    <a:cubicBezTo>
                      <a:pt x="21773" y="327083"/>
                      <a:pt x="23049" y="325807"/>
                      <a:pt x="24618" y="325807"/>
                    </a:cubicBezTo>
                    <a:lnTo>
                      <a:pt x="96158" y="325807"/>
                    </a:lnTo>
                    <a:cubicBezTo>
                      <a:pt x="101324" y="325807"/>
                      <a:pt x="105780" y="322175"/>
                      <a:pt x="106822" y="317114"/>
                    </a:cubicBezTo>
                    <a:cubicBezTo>
                      <a:pt x="108905" y="306977"/>
                      <a:pt x="111635" y="296784"/>
                      <a:pt x="114934" y="286817"/>
                    </a:cubicBezTo>
                    <a:cubicBezTo>
                      <a:pt x="116556" y="281916"/>
                      <a:pt x="114513" y="276549"/>
                      <a:pt x="110043" y="273968"/>
                    </a:cubicBezTo>
                    <a:lnTo>
                      <a:pt x="48091" y="238205"/>
                    </a:lnTo>
                    <a:cubicBezTo>
                      <a:pt x="46733" y="237421"/>
                      <a:pt x="46265" y="235677"/>
                      <a:pt x="47050" y="234320"/>
                    </a:cubicBezTo>
                    <a:lnTo>
                      <a:pt x="90318" y="159376"/>
                    </a:lnTo>
                    <a:cubicBezTo>
                      <a:pt x="90806" y="158532"/>
                      <a:pt x="91525" y="158189"/>
                      <a:pt x="92045" y="158051"/>
                    </a:cubicBezTo>
                    <a:cubicBezTo>
                      <a:pt x="92562" y="157912"/>
                      <a:pt x="93357" y="157848"/>
                      <a:pt x="94203" y="158336"/>
                    </a:cubicBezTo>
                    <a:lnTo>
                      <a:pt x="156222" y="194142"/>
                    </a:lnTo>
                    <a:cubicBezTo>
                      <a:pt x="160690" y="196721"/>
                      <a:pt x="166360" y="195810"/>
                      <a:pt x="169793" y="191956"/>
                    </a:cubicBezTo>
                    <a:cubicBezTo>
                      <a:pt x="176722" y="184180"/>
                      <a:pt x="184177" y="176723"/>
                      <a:pt x="191956" y="169793"/>
                    </a:cubicBezTo>
                    <a:cubicBezTo>
                      <a:pt x="195810" y="166360"/>
                      <a:pt x="196723" y="160693"/>
                      <a:pt x="194142" y="156222"/>
                    </a:cubicBezTo>
                    <a:lnTo>
                      <a:pt x="158336" y="94204"/>
                    </a:lnTo>
                    <a:cubicBezTo>
                      <a:pt x="157848" y="93360"/>
                      <a:pt x="157912" y="92564"/>
                      <a:pt x="158051" y="92045"/>
                    </a:cubicBezTo>
                    <a:cubicBezTo>
                      <a:pt x="158192" y="91526"/>
                      <a:pt x="158534" y="90806"/>
                      <a:pt x="159376" y="90319"/>
                    </a:cubicBezTo>
                    <a:lnTo>
                      <a:pt x="234320" y="47051"/>
                    </a:lnTo>
                    <a:cubicBezTo>
                      <a:pt x="235679" y="46267"/>
                      <a:pt x="237422" y="46734"/>
                      <a:pt x="238205" y="48094"/>
                    </a:cubicBezTo>
                    <a:lnTo>
                      <a:pt x="241204" y="53288"/>
                    </a:lnTo>
                    <a:cubicBezTo>
                      <a:pt x="244210" y="58494"/>
                      <a:pt x="250868" y="60279"/>
                      <a:pt x="256076" y="57270"/>
                    </a:cubicBezTo>
                    <a:cubicBezTo>
                      <a:pt x="261283" y="54264"/>
                      <a:pt x="263066" y="47606"/>
                      <a:pt x="260060" y="42399"/>
                    </a:cubicBezTo>
                    <a:lnTo>
                      <a:pt x="257060" y="37207"/>
                    </a:lnTo>
                    <a:cubicBezTo>
                      <a:pt x="253774" y="31512"/>
                      <a:pt x="248463" y="27439"/>
                      <a:pt x="242113" y="25737"/>
                    </a:cubicBezTo>
                    <a:cubicBezTo>
                      <a:pt x="235764" y="24036"/>
                      <a:pt x="229129" y="24907"/>
                      <a:pt x="223434" y="28196"/>
                    </a:cubicBezTo>
                    <a:lnTo>
                      <a:pt x="148490" y="71464"/>
                    </a:lnTo>
                    <a:cubicBezTo>
                      <a:pt x="142797" y="74752"/>
                      <a:pt x="138723" y="80061"/>
                      <a:pt x="137022" y="86413"/>
                    </a:cubicBezTo>
                    <a:cubicBezTo>
                      <a:pt x="135319" y="92764"/>
                      <a:pt x="136194" y="99398"/>
                      <a:pt x="139481" y="105091"/>
                    </a:cubicBezTo>
                    <a:lnTo>
                      <a:pt x="170925" y="159554"/>
                    </a:lnTo>
                    <a:cubicBezTo>
                      <a:pt x="167036" y="163238"/>
                      <a:pt x="163236" y="167037"/>
                      <a:pt x="159554" y="170925"/>
                    </a:cubicBezTo>
                    <a:lnTo>
                      <a:pt x="105089" y="139480"/>
                    </a:lnTo>
                    <a:cubicBezTo>
                      <a:pt x="99395" y="136192"/>
                      <a:pt x="92761" y="135318"/>
                      <a:pt x="86410" y="137020"/>
                    </a:cubicBezTo>
                    <a:cubicBezTo>
                      <a:pt x="80058" y="138721"/>
                      <a:pt x="74749" y="142795"/>
                      <a:pt x="71462" y="148490"/>
                    </a:cubicBezTo>
                    <a:lnTo>
                      <a:pt x="28194" y="223434"/>
                    </a:lnTo>
                    <a:cubicBezTo>
                      <a:pt x="24904" y="229129"/>
                      <a:pt x="24031" y="235763"/>
                      <a:pt x="25734" y="242115"/>
                    </a:cubicBezTo>
                    <a:cubicBezTo>
                      <a:pt x="27437" y="248465"/>
                      <a:pt x="31510" y="253774"/>
                      <a:pt x="37204" y="257061"/>
                    </a:cubicBezTo>
                    <a:lnTo>
                      <a:pt x="91598" y="288466"/>
                    </a:lnTo>
                    <a:cubicBezTo>
                      <a:pt x="90061" y="293629"/>
                      <a:pt x="88666" y="298833"/>
                      <a:pt x="87425" y="304040"/>
                    </a:cubicBezTo>
                    <a:lnTo>
                      <a:pt x="24618" y="304040"/>
                    </a:lnTo>
                    <a:cubicBezTo>
                      <a:pt x="11043" y="304038"/>
                      <a:pt x="0" y="315081"/>
                      <a:pt x="0" y="328655"/>
                    </a:cubicBezTo>
                    <a:lnTo>
                      <a:pt x="0" y="415192"/>
                    </a:lnTo>
                    <a:cubicBezTo>
                      <a:pt x="0" y="428766"/>
                      <a:pt x="11043" y="439809"/>
                      <a:pt x="24618" y="439809"/>
                    </a:cubicBezTo>
                    <a:lnTo>
                      <a:pt x="87425" y="439809"/>
                    </a:lnTo>
                    <a:cubicBezTo>
                      <a:pt x="88667" y="445016"/>
                      <a:pt x="90062" y="450219"/>
                      <a:pt x="91598" y="455383"/>
                    </a:cubicBezTo>
                    <a:lnTo>
                      <a:pt x="37204" y="486788"/>
                    </a:lnTo>
                    <a:cubicBezTo>
                      <a:pt x="31510" y="490075"/>
                      <a:pt x="27437" y="495384"/>
                      <a:pt x="25734" y="501734"/>
                    </a:cubicBezTo>
                    <a:cubicBezTo>
                      <a:pt x="24031" y="508086"/>
                      <a:pt x="24904" y="514720"/>
                      <a:pt x="28194" y="520415"/>
                    </a:cubicBezTo>
                    <a:lnTo>
                      <a:pt x="71462" y="595359"/>
                    </a:lnTo>
                    <a:cubicBezTo>
                      <a:pt x="74749" y="601054"/>
                      <a:pt x="80058" y="605126"/>
                      <a:pt x="86410" y="606829"/>
                    </a:cubicBezTo>
                    <a:cubicBezTo>
                      <a:pt x="92758" y="608531"/>
                      <a:pt x="99394" y="607657"/>
                      <a:pt x="105089" y="604369"/>
                    </a:cubicBezTo>
                    <a:lnTo>
                      <a:pt x="159552" y="572926"/>
                    </a:lnTo>
                    <a:cubicBezTo>
                      <a:pt x="163236" y="576815"/>
                      <a:pt x="167034" y="580614"/>
                      <a:pt x="170923" y="584297"/>
                    </a:cubicBezTo>
                    <a:lnTo>
                      <a:pt x="139480" y="638759"/>
                    </a:lnTo>
                    <a:cubicBezTo>
                      <a:pt x="136192" y="644453"/>
                      <a:pt x="135318" y="651086"/>
                      <a:pt x="137020" y="657438"/>
                    </a:cubicBezTo>
                    <a:cubicBezTo>
                      <a:pt x="138721" y="663790"/>
                      <a:pt x="142795" y="669098"/>
                      <a:pt x="148489" y="672386"/>
                    </a:cubicBezTo>
                    <a:lnTo>
                      <a:pt x="223433" y="715654"/>
                    </a:lnTo>
                    <a:cubicBezTo>
                      <a:pt x="229128" y="718942"/>
                      <a:pt x="235761" y="719816"/>
                      <a:pt x="242112" y="718114"/>
                    </a:cubicBezTo>
                    <a:cubicBezTo>
                      <a:pt x="248463" y="716412"/>
                      <a:pt x="253772" y="712339"/>
                      <a:pt x="257058" y="706644"/>
                    </a:cubicBezTo>
                    <a:lnTo>
                      <a:pt x="288463" y="652250"/>
                    </a:lnTo>
                    <a:cubicBezTo>
                      <a:pt x="293626" y="653787"/>
                      <a:pt x="298829" y="655180"/>
                      <a:pt x="304035" y="656422"/>
                    </a:cubicBezTo>
                    <a:lnTo>
                      <a:pt x="304035" y="719231"/>
                    </a:lnTo>
                    <a:cubicBezTo>
                      <a:pt x="304035" y="732805"/>
                      <a:pt x="315078" y="743847"/>
                      <a:pt x="328652" y="743847"/>
                    </a:cubicBezTo>
                    <a:lnTo>
                      <a:pt x="415190" y="743847"/>
                    </a:lnTo>
                    <a:cubicBezTo>
                      <a:pt x="428763" y="743847"/>
                      <a:pt x="439806" y="732805"/>
                      <a:pt x="439806" y="719231"/>
                    </a:cubicBezTo>
                    <a:lnTo>
                      <a:pt x="439806" y="656422"/>
                    </a:lnTo>
                    <a:cubicBezTo>
                      <a:pt x="445013" y="655180"/>
                      <a:pt x="450214" y="653787"/>
                      <a:pt x="455379" y="652250"/>
                    </a:cubicBezTo>
                    <a:lnTo>
                      <a:pt x="486783" y="706644"/>
                    </a:lnTo>
                    <a:cubicBezTo>
                      <a:pt x="490070" y="712339"/>
                      <a:pt x="495380" y="716411"/>
                      <a:pt x="501730" y="718114"/>
                    </a:cubicBezTo>
                    <a:cubicBezTo>
                      <a:pt x="508079" y="719815"/>
                      <a:pt x="514715" y="718943"/>
                      <a:pt x="520409" y="715654"/>
                    </a:cubicBezTo>
                    <a:lnTo>
                      <a:pt x="595353" y="672386"/>
                    </a:lnTo>
                    <a:cubicBezTo>
                      <a:pt x="601047" y="669098"/>
                      <a:pt x="605120" y="663790"/>
                      <a:pt x="606821" y="657438"/>
                    </a:cubicBezTo>
                    <a:cubicBezTo>
                      <a:pt x="608524" y="651086"/>
                      <a:pt x="607650" y="644453"/>
                      <a:pt x="604362" y="638759"/>
                    </a:cubicBezTo>
                    <a:lnTo>
                      <a:pt x="572918" y="584297"/>
                    </a:lnTo>
                    <a:cubicBezTo>
                      <a:pt x="576808" y="580614"/>
                      <a:pt x="580607" y="576815"/>
                      <a:pt x="584290" y="572926"/>
                    </a:cubicBezTo>
                    <a:lnTo>
                      <a:pt x="638752" y="604371"/>
                    </a:lnTo>
                    <a:cubicBezTo>
                      <a:pt x="650508" y="611157"/>
                      <a:pt x="665593" y="607115"/>
                      <a:pt x="672380" y="595360"/>
                    </a:cubicBezTo>
                    <a:lnTo>
                      <a:pt x="715648" y="520416"/>
                    </a:lnTo>
                    <a:cubicBezTo>
                      <a:pt x="718937" y="514721"/>
                      <a:pt x="719810" y="508088"/>
                      <a:pt x="718108" y="501736"/>
                    </a:cubicBezTo>
                    <a:cubicBezTo>
                      <a:pt x="716405" y="495385"/>
                      <a:pt x="712331" y="490077"/>
                      <a:pt x="706638" y="486789"/>
                    </a:cubicBezTo>
                    <a:lnTo>
                      <a:pt x="652244" y="455385"/>
                    </a:lnTo>
                    <a:cubicBezTo>
                      <a:pt x="653781" y="450222"/>
                      <a:pt x="655176" y="445018"/>
                      <a:pt x="656417" y="439811"/>
                    </a:cubicBezTo>
                    <a:lnTo>
                      <a:pt x="719224" y="439811"/>
                    </a:lnTo>
                    <a:cubicBezTo>
                      <a:pt x="732797" y="439811"/>
                      <a:pt x="743842" y="428768"/>
                      <a:pt x="743842" y="415194"/>
                    </a:cubicBezTo>
                    <a:lnTo>
                      <a:pt x="743842" y="328656"/>
                    </a:lnTo>
                    <a:cubicBezTo>
                      <a:pt x="743846" y="315081"/>
                      <a:pt x="732803" y="304038"/>
                      <a:pt x="719228" y="3040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6659C4F-39C3-CCF6-3C60-369048415CE0}"/>
                  </a:ext>
                </a:extLst>
              </p:cNvPr>
              <p:cNvSpPr/>
              <p:nvPr/>
            </p:nvSpPr>
            <p:spPr>
              <a:xfrm>
                <a:off x="9638986" y="3200257"/>
                <a:ext cx="457487" cy="457485"/>
              </a:xfrm>
              <a:custGeom>
                <a:avLst/>
                <a:gdLst>
                  <a:gd name="connsiteX0" fmla="*/ 413750 w 457487"/>
                  <a:gd name="connsiteY0" fmla="*/ 344351 h 457485"/>
                  <a:gd name="connsiteX1" fmla="*/ 428564 w 457487"/>
                  <a:gd name="connsiteY1" fmla="*/ 340157 h 457485"/>
                  <a:gd name="connsiteX2" fmla="*/ 457487 w 457487"/>
                  <a:gd name="connsiteY2" fmla="*/ 228743 h 457485"/>
                  <a:gd name="connsiteX3" fmla="*/ 228744 w 457487"/>
                  <a:gd name="connsiteY3" fmla="*/ 0 h 457485"/>
                  <a:gd name="connsiteX4" fmla="*/ 0 w 457487"/>
                  <a:gd name="connsiteY4" fmla="*/ 228743 h 457485"/>
                  <a:gd name="connsiteX5" fmla="*/ 228743 w 457487"/>
                  <a:gd name="connsiteY5" fmla="*/ 457486 h 457485"/>
                  <a:gd name="connsiteX6" fmla="*/ 398049 w 457487"/>
                  <a:gd name="connsiteY6" fmla="*/ 382559 h 457485"/>
                  <a:gd name="connsiteX7" fmla="*/ 397317 w 457487"/>
                  <a:gd name="connsiteY7" fmla="*/ 367181 h 457485"/>
                  <a:gd name="connsiteX8" fmla="*/ 381939 w 457487"/>
                  <a:gd name="connsiteY8" fmla="*/ 367913 h 457485"/>
                  <a:gd name="connsiteX9" fmla="*/ 228743 w 457487"/>
                  <a:gd name="connsiteY9" fmla="*/ 435712 h 457485"/>
                  <a:gd name="connsiteX10" fmla="*/ 21772 w 457487"/>
                  <a:gd name="connsiteY10" fmla="*/ 228741 h 457485"/>
                  <a:gd name="connsiteX11" fmla="*/ 228743 w 457487"/>
                  <a:gd name="connsiteY11" fmla="*/ 21772 h 457485"/>
                  <a:gd name="connsiteX12" fmla="*/ 435714 w 457487"/>
                  <a:gd name="connsiteY12" fmla="*/ 228743 h 457485"/>
                  <a:gd name="connsiteX13" fmla="*/ 409557 w 457487"/>
                  <a:gd name="connsiteY13" fmla="*/ 329538 h 457485"/>
                  <a:gd name="connsiteX14" fmla="*/ 413750 w 457487"/>
                  <a:gd name="connsiteY14" fmla="*/ 344351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487" h="457485">
                    <a:moveTo>
                      <a:pt x="413750" y="344351"/>
                    </a:moveTo>
                    <a:cubicBezTo>
                      <a:pt x="418997" y="347282"/>
                      <a:pt x="425630" y="345406"/>
                      <a:pt x="428564" y="340157"/>
                    </a:cubicBezTo>
                    <a:cubicBezTo>
                      <a:pt x="447484" y="306292"/>
                      <a:pt x="457487" y="267764"/>
                      <a:pt x="457487" y="228743"/>
                    </a:cubicBezTo>
                    <a:cubicBezTo>
                      <a:pt x="457487" y="102613"/>
                      <a:pt x="354873" y="0"/>
                      <a:pt x="228744" y="0"/>
                    </a:cubicBezTo>
                    <a:cubicBezTo>
                      <a:pt x="102616" y="0"/>
                      <a:pt x="0" y="102613"/>
                      <a:pt x="0" y="228743"/>
                    </a:cubicBezTo>
                    <a:cubicBezTo>
                      <a:pt x="0" y="354873"/>
                      <a:pt x="102614" y="457486"/>
                      <a:pt x="228743" y="457486"/>
                    </a:cubicBezTo>
                    <a:cubicBezTo>
                      <a:pt x="293054" y="457486"/>
                      <a:pt x="354764" y="430175"/>
                      <a:pt x="398049" y="382559"/>
                    </a:cubicBezTo>
                    <a:cubicBezTo>
                      <a:pt x="402094" y="378111"/>
                      <a:pt x="401765" y="371224"/>
                      <a:pt x="397317" y="367181"/>
                    </a:cubicBezTo>
                    <a:cubicBezTo>
                      <a:pt x="392870" y="363138"/>
                      <a:pt x="385985" y="363463"/>
                      <a:pt x="381939" y="367913"/>
                    </a:cubicBezTo>
                    <a:cubicBezTo>
                      <a:pt x="342771" y="411001"/>
                      <a:pt x="286934" y="435712"/>
                      <a:pt x="228743" y="435712"/>
                    </a:cubicBezTo>
                    <a:cubicBezTo>
                      <a:pt x="114619" y="435712"/>
                      <a:pt x="21772" y="342865"/>
                      <a:pt x="21772" y="228741"/>
                    </a:cubicBezTo>
                    <a:cubicBezTo>
                      <a:pt x="21772" y="114618"/>
                      <a:pt x="114619" y="21772"/>
                      <a:pt x="228743" y="21772"/>
                    </a:cubicBezTo>
                    <a:cubicBezTo>
                      <a:pt x="342867" y="21772"/>
                      <a:pt x="435714" y="114619"/>
                      <a:pt x="435714" y="228743"/>
                    </a:cubicBezTo>
                    <a:cubicBezTo>
                      <a:pt x="435714" y="264055"/>
                      <a:pt x="426668" y="298910"/>
                      <a:pt x="409557" y="329538"/>
                    </a:cubicBezTo>
                    <a:cubicBezTo>
                      <a:pt x="406624" y="334787"/>
                      <a:pt x="408501" y="341418"/>
                      <a:pt x="413750" y="34435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AA261301-335D-111C-5AAC-45383F70BDAA}"/>
                  </a:ext>
                </a:extLst>
              </p:cNvPr>
              <p:cNvSpPr/>
              <p:nvPr/>
            </p:nvSpPr>
            <p:spPr>
              <a:xfrm>
                <a:off x="9704391" y="3258128"/>
                <a:ext cx="338300" cy="275653"/>
              </a:xfrm>
              <a:custGeom>
                <a:avLst/>
                <a:gdLst>
                  <a:gd name="connsiteX0" fmla="*/ 298806 w 338300"/>
                  <a:gd name="connsiteY0" fmla="*/ 226279 h 275653"/>
                  <a:gd name="connsiteX1" fmla="*/ 286562 w 338300"/>
                  <a:gd name="connsiteY1" fmla="*/ 216946 h 275653"/>
                  <a:gd name="connsiteX2" fmla="*/ 277229 w 338300"/>
                  <a:gd name="connsiteY2" fmla="*/ 229189 h 275653"/>
                  <a:gd name="connsiteX3" fmla="*/ 282225 w 338300"/>
                  <a:gd name="connsiteY3" fmla="*/ 266233 h 275653"/>
                  <a:gd name="connsiteX4" fmla="*/ 287631 w 338300"/>
                  <a:gd name="connsiteY4" fmla="*/ 274241 h 275653"/>
                  <a:gd name="connsiteX5" fmla="*/ 297276 w 338300"/>
                  <a:gd name="connsiteY5" fmla="*/ 274796 h 275653"/>
                  <a:gd name="connsiteX6" fmla="*/ 331673 w 338300"/>
                  <a:gd name="connsiteY6" fmla="*/ 260163 h 275653"/>
                  <a:gd name="connsiteX7" fmla="*/ 337428 w 338300"/>
                  <a:gd name="connsiteY7" fmla="*/ 245885 h 275653"/>
                  <a:gd name="connsiteX8" fmla="*/ 323148 w 338300"/>
                  <a:gd name="connsiteY8" fmla="*/ 240129 h 275653"/>
                  <a:gd name="connsiteX9" fmla="*/ 318716 w 338300"/>
                  <a:gd name="connsiteY9" fmla="*/ 242014 h 275653"/>
                  <a:gd name="connsiteX10" fmla="*/ 334210 w 338300"/>
                  <a:gd name="connsiteY10" fmla="*/ 170872 h 275653"/>
                  <a:gd name="connsiteX11" fmla="*/ 163336 w 338300"/>
                  <a:gd name="connsiteY11" fmla="*/ 0 h 275653"/>
                  <a:gd name="connsiteX12" fmla="*/ 61577 w 338300"/>
                  <a:gd name="connsiteY12" fmla="*/ 33591 h 275653"/>
                  <a:gd name="connsiteX13" fmla="*/ 518 w 338300"/>
                  <a:gd name="connsiteY13" fmla="*/ 118885 h 275653"/>
                  <a:gd name="connsiteX14" fmla="*/ 7582 w 338300"/>
                  <a:gd name="connsiteY14" fmla="*/ 132564 h 275653"/>
                  <a:gd name="connsiteX15" fmla="*/ 21261 w 338300"/>
                  <a:gd name="connsiteY15" fmla="*/ 125502 h 275653"/>
                  <a:gd name="connsiteX16" fmla="*/ 163336 w 338300"/>
                  <a:gd name="connsiteY16" fmla="*/ 21771 h 275653"/>
                  <a:gd name="connsiteX17" fmla="*/ 312436 w 338300"/>
                  <a:gd name="connsiteY17" fmla="*/ 170871 h 275653"/>
                  <a:gd name="connsiteX18" fmla="*/ 299528 w 338300"/>
                  <a:gd name="connsiteY18" fmla="*/ 231641 h 275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8300" h="275653">
                    <a:moveTo>
                      <a:pt x="298806" y="226279"/>
                    </a:moveTo>
                    <a:cubicBezTo>
                      <a:pt x="298003" y="220321"/>
                      <a:pt x="292531" y="216143"/>
                      <a:pt x="286562" y="216946"/>
                    </a:cubicBezTo>
                    <a:cubicBezTo>
                      <a:pt x="280604" y="217749"/>
                      <a:pt x="276425" y="223231"/>
                      <a:pt x="277229" y="229189"/>
                    </a:cubicBezTo>
                    <a:lnTo>
                      <a:pt x="282225" y="266233"/>
                    </a:lnTo>
                    <a:cubicBezTo>
                      <a:pt x="282678" y="269599"/>
                      <a:pt x="284679" y="272560"/>
                      <a:pt x="287631" y="274241"/>
                    </a:cubicBezTo>
                    <a:cubicBezTo>
                      <a:pt x="290550" y="275900"/>
                      <a:pt x="294174" y="276115"/>
                      <a:pt x="297276" y="274796"/>
                    </a:cubicBezTo>
                    <a:cubicBezTo>
                      <a:pt x="297276" y="274796"/>
                      <a:pt x="331673" y="260163"/>
                      <a:pt x="331673" y="260163"/>
                    </a:cubicBezTo>
                    <a:cubicBezTo>
                      <a:pt x="337206" y="257809"/>
                      <a:pt x="339783" y="251417"/>
                      <a:pt x="337428" y="245885"/>
                    </a:cubicBezTo>
                    <a:cubicBezTo>
                      <a:pt x="335076" y="240352"/>
                      <a:pt x="328686" y="237772"/>
                      <a:pt x="323148" y="240129"/>
                    </a:cubicBezTo>
                    <a:lnTo>
                      <a:pt x="318716" y="242014"/>
                    </a:lnTo>
                    <a:cubicBezTo>
                      <a:pt x="328893" y="219869"/>
                      <a:pt x="334210" y="195761"/>
                      <a:pt x="334210" y="170872"/>
                    </a:cubicBezTo>
                    <a:cubicBezTo>
                      <a:pt x="334210" y="76652"/>
                      <a:pt x="257557" y="0"/>
                      <a:pt x="163336" y="0"/>
                    </a:cubicBezTo>
                    <a:cubicBezTo>
                      <a:pt x="126366" y="0"/>
                      <a:pt x="91180" y="11615"/>
                      <a:pt x="61577" y="33591"/>
                    </a:cubicBezTo>
                    <a:cubicBezTo>
                      <a:pt x="32563" y="55130"/>
                      <a:pt x="11448" y="84626"/>
                      <a:pt x="518" y="118885"/>
                    </a:cubicBezTo>
                    <a:cubicBezTo>
                      <a:pt x="-1310" y="124613"/>
                      <a:pt x="1853" y="130738"/>
                      <a:pt x="7582" y="132564"/>
                    </a:cubicBezTo>
                    <a:cubicBezTo>
                      <a:pt x="13303" y="134394"/>
                      <a:pt x="19434" y="131231"/>
                      <a:pt x="21261" y="125502"/>
                    </a:cubicBezTo>
                    <a:cubicBezTo>
                      <a:pt x="41055" y="63456"/>
                      <a:pt x="98151" y="21771"/>
                      <a:pt x="163336" y="21771"/>
                    </a:cubicBezTo>
                    <a:cubicBezTo>
                      <a:pt x="245550" y="21771"/>
                      <a:pt x="312436" y="88657"/>
                      <a:pt x="312436" y="170871"/>
                    </a:cubicBezTo>
                    <a:cubicBezTo>
                      <a:pt x="312436" y="192101"/>
                      <a:pt x="308018" y="212682"/>
                      <a:pt x="299528" y="2316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63A1215-16E7-0C79-D44A-7927B0A70623}"/>
              </a:ext>
            </a:extLst>
          </p:cNvPr>
          <p:cNvGrpSpPr/>
          <p:nvPr/>
        </p:nvGrpSpPr>
        <p:grpSpPr>
          <a:xfrm>
            <a:off x="882989" y="1856858"/>
            <a:ext cx="3312160" cy="3920830"/>
            <a:chOff x="882989" y="1856858"/>
            <a:chExt cx="3312160" cy="3920830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DE357A17-764A-52A2-C461-3AB19AED1E73}"/>
                </a:ext>
              </a:extLst>
            </p:cNvPr>
            <p:cNvGrpSpPr/>
            <p:nvPr/>
          </p:nvGrpSpPr>
          <p:grpSpPr>
            <a:xfrm>
              <a:off x="882989" y="1856858"/>
              <a:ext cx="3312160" cy="3920830"/>
              <a:chOff x="499014" y="1856858"/>
              <a:chExt cx="3312160" cy="3920830"/>
            </a:xfrm>
            <a:scene3d>
              <a:camera prst="perspectiveRight">
                <a:rot lat="0" lon="19800000" rev="0"/>
              </a:camera>
              <a:lightRig rig="balanced" dir="t"/>
            </a:scene3d>
          </p:grpSpPr>
          <p:sp>
            <p:nvSpPr>
              <p:cNvPr id="11" name="ppter.com 8">
                <a:extLst>
                  <a:ext uri="{FF2B5EF4-FFF2-40B4-BE49-F238E27FC236}">
                    <a16:creationId xmlns:a16="http://schemas.microsoft.com/office/drawing/2014/main" id="{10894E73-9ADB-0F0F-C026-94B8BA5B0179}"/>
                  </a:ext>
                </a:extLst>
              </p:cNvPr>
              <p:cNvSpPr/>
              <p:nvPr/>
            </p:nvSpPr>
            <p:spPr>
              <a:xfrm>
                <a:off x="499014" y="1856858"/>
                <a:ext cx="3312160" cy="3920830"/>
              </a:xfrm>
              <a:prstGeom prst="roundRect">
                <a:avLst>
                  <a:gd name="adj" fmla="val 3508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101600" sx="102000" sy="102000" algn="ctr" rotWithShape="0">
                  <a:schemeClr val="accent1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ppter.com 10">
                <a:extLst>
                  <a:ext uri="{FF2B5EF4-FFF2-40B4-BE49-F238E27FC236}">
                    <a16:creationId xmlns:a16="http://schemas.microsoft.com/office/drawing/2014/main" id="{F99E3A3A-6A4C-5B83-935D-6A96D63CDA1C}"/>
                  </a:ext>
                </a:extLst>
              </p:cNvPr>
              <p:cNvSpPr/>
              <p:nvPr/>
            </p:nvSpPr>
            <p:spPr>
              <a:xfrm>
                <a:off x="828655" y="2612673"/>
                <a:ext cx="2154436" cy="36933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遗传多样性增加</a:t>
                </a:r>
              </a:p>
            </p:txBody>
          </p:sp>
          <p:sp>
            <p:nvSpPr>
              <p:cNvPr id="15" name="ppter.com 11">
                <a:extLst>
                  <a:ext uri="{FF2B5EF4-FFF2-40B4-BE49-F238E27FC236}">
                    <a16:creationId xmlns:a16="http://schemas.microsoft.com/office/drawing/2014/main" id="{B26A823E-A917-BBDA-88F4-E5564F070484}"/>
                  </a:ext>
                </a:extLst>
              </p:cNvPr>
              <p:cNvSpPr/>
              <p:nvPr/>
            </p:nvSpPr>
            <p:spPr>
              <a:xfrm>
                <a:off x="828655" y="3346366"/>
                <a:ext cx="2652880" cy="125989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3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bg1"/>
                  </a:buClr>
                  <a:buSzPct val="80000"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目标物种的遗传多样性指数显著提升，从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0.4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增至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0.7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，显示保护措施有效促进了基因变异的保持</a:t>
                </a: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7992D1C1-C3E6-C854-2F36-6B4248A56B6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936198" y="1856858"/>
                <a:ext cx="540000" cy="744495"/>
              </a:xfrm>
              <a:custGeom>
                <a:avLst/>
                <a:gdLst>
                  <a:gd name="connsiteX0" fmla="*/ 4701 w 540000"/>
                  <a:gd name="connsiteY0" fmla="*/ 0 h 744495"/>
                  <a:gd name="connsiteX1" fmla="*/ 535299 w 540000"/>
                  <a:gd name="connsiteY1" fmla="*/ 0 h 744495"/>
                  <a:gd name="connsiteX2" fmla="*/ 540000 w 540000"/>
                  <a:gd name="connsiteY2" fmla="*/ 46632 h 744495"/>
                  <a:gd name="connsiteX3" fmla="*/ 540000 w 540000"/>
                  <a:gd name="connsiteY3" fmla="*/ 474495 h 744495"/>
                  <a:gd name="connsiteX4" fmla="*/ 270000 w 540000"/>
                  <a:gd name="connsiteY4" fmla="*/ 744495 h 744495"/>
                  <a:gd name="connsiteX5" fmla="*/ 0 w 540000"/>
                  <a:gd name="connsiteY5" fmla="*/ 474495 h 744495"/>
                  <a:gd name="connsiteX6" fmla="*/ 0 w 540000"/>
                  <a:gd name="connsiteY6" fmla="*/ 46632 h 744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0000" h="744495">
                    <a:moveTo>
                      <a:pt x="4701" y="0"/>
                    </a:moveTo>
                    <a:lnTo>
                      <a:pt x="535299" y="0"/>
                    </a:lnTo>
                    <a:lnTo>
                      <a:pt x="540000" y="46632"/>
                    </a:lnTo>
                    <a:lnTo>
                      <a:pt x="540000" y="474495"/>
                    </a:lnTo>
                    <a:cubicBezTo>
                      <a:pt x="540000" y="623612"/>
                      <a:pt x="419117" y="744495"/>
                      <a:pt x="270000" y="744495"/>
                    </a:cubicBezTo>
                    <a:cubicBezTo>
                      <a:pt x="120883" y="744495"/>
                      <a:pt x="0" y="623612"/>
                      <a:pt x="0" y="474495"/>
                    </a:cubicBezTo>
                    <a:lnTo>
                      <a:pt x="0" y="4663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E3887832-C818-186B-F78D-4C4C4B4D320C}"/>
                  </a:ext>
                </a:extLst>
              </p:cNvPr>
              <p:cNvCxnSpPr/>
              <p:nvPr/>
            </p:nvCxnSpPr>
            <p:spPr>
              <a:xfrm>
                <a:off x="828655" y="3164185"/>
                <a:ext cx="307767" cy="0"/>
              </a:xfrm>
              <a:prstGeom prst="line">
                <a:avLst/>
              </a:prstGeom>
              <a:ln w="25400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" name="图形 82">
              <a:extLst>
                <a:ext uri="{FF2B5EF4-FFF2-40B4-BE49-F238E27FC236}">
                  <a16:creationId xmlns:a16="http://schemas.microsoft.com/office/drawing/2014/main" id="{668DA62C-9E03-FBA2-E0E2-FB3AB0311DB4}"/>
                </a:ext>
              </a:extLst>
            </p:cNvPr>
            <p:cNvGrpSpPr/>
            <p:nvPr/>
          </p:nvGrpSpPr>
          <p:grpSpPr>
            <a:xfrm>
              <a:off x="3257653" y="2104654"/>
              <a:ext cx="314222" cy="339730"/>
              <a:chOff x="902637" y="5212350"/>
              <a:chExt cx="687996" cy="743846"/>
            </a:xfrm>
            <a:solidFill>
              <a:schemeClr val="bg1"/>
            </a:solidFill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669DBA3B-3485-9B62-314F-3EDD943B86E6}"/>
                  </a:ext>
                </a:extLst>
              </p:cNvPr>
              <p:cNvSpPr/>
              <p:nvPr/>
            </p:nvSpPr>
            <p:spPr>
              <a:xfrm>
                <a:off x="1512332" y="5349275"/>
                <a:ext cx="78302" cy="606920"/>
              </a:xfrm>
              <a:custGeom>
                <a:avLst/>
                <a:gdLst>
                  <a:gd name="connsiteX0" fmla="*/ 67408 w 78302"/>
                  <a:gd name="connsiteY0" fmla="*/ 151050 h 606920"/>
                  <a:gd name="connsiteX1" fmla="*/ 78301 w 78302"/>
                  <a:gd name="connsiteY1" fmla="*/ 140157 h 606920"/>
                  <a:gd name="connsiteX2" fmla="*/ 78301 w 78302"/>
                  <a:gd name="connsiteY2" fmla="*/ 39116 h 606920"/>
                  <a:gd name="connsiteX3" fmla="*/ 39185 w 78302"/>
                  <a:gd name="connsiteY3" fmla="*/ 0 h 606920"/>
                  <a:gd name="connsiteX4" fmla="*/ 69 w 78302"/>
                  <a:gd name="connsiteY4" fmla="*/ 39116 h 606920"/>
                  <a:gd name="connsiteX5" fmla="*/ 69 w 78302"/>
                  <a:gd name="connsiteY5" fmla="*/ 543265 h 606920"/>
                  <a:gd name="connsiteX6" fmla="*/ 950 w 78302"/>
                  <a:gd name="connsiteY6" fmla="*/ 547809 h 606920"/>
                  <a:gd name="connsiteX7" fmla="*/ 20977 w 78302"/>
                  <a:gd name="connsiteY7" fmla="*/ 594882 h 606920"/>
                  <a:gd name="connsiteX8" fmla="*/ 39186 w 78302"/>
                  <a:gd name="connsiteY8" fmla="*/ 606920 h 606920"/>
                  <a:gd name="connsiteX9" fmla="*/ 57395 w 78302"/>
                  <a:gd name="connsiteY9" fmla="*/ 594881 h 606920"/>
                  <a:gd name="connsiteX10" fmla="*/ 77420 w 78302"/>
                  <a:gd name="connsiteY10" fmla="*/ 547811 h 606920"/>
                  <a:gd name="connsiteX11" fmla="*/ 78302 w 78302"/>
                  <a:gd name="connsiteY11" fmla="*/ 543518 h 606920"/>
                  <a:gd name="connsiteX12" fmla="*/ 78302 w 78302"/>
                  <a:gd name="connsiteY12" fmla="*/ 190602 h 606920"/>
                  <a:gd name="connsiteX13" fmla="*/ 67409 w 78302"/>
                  <a:gd name="connsiteY13" fmla="*/ 179709 h 606920"/>
                  <a:gd name="connsiteX14" fmla="*/ 56516 w 78302"/>
                  <a:gd name="connsiteY14" fmla="*/ 190602 h 606920"/>
                  <a:gd name="connsiteX15" fmla="*/ 56516 w 78302"/>
                  <a:gd name="connsiteY15" fmla="*/ 532623 h 606920"/>
                  <a:gd name="connsiteX16" fmla="*/ 21857 w 78302"/>
                  <a:gd name="connsiteY16" fmla="*/ 532623 h 606920"/>
                  <a:gd name="connsiteX17" fmla="*/ 21857 w 78302"/>
                  <a:gd name="connsiteY17" fmla="*/ 93977 h 606920"/>
                  <a:gd name="connsiteX18" fmla="*/ 56516 w 78302"/>
                  <a:gd name="connsiteY18" fmla="*/ 93977 h 606920"/>
                  <a:gd name="connsiteX19" fmla="*/ 56516 w 78302"/>
                  <a:gd name="connsiteY19" fmla="*/ 140157 h 606920"/>
                  <a:gd name="connsiteX20" fmla="*/ 67408 w 78302"/>
                  <a:gd name="connsiteY20" fmla="*/ 151050 h 606920"/>
                  <a:gd name="connsiteX21" fmla="*/ 50935 w 78302"/>
                  <a:gd name="connsiteY21" fmla="*/ 554411 h 606920"/>
                  <a:gd name="connsiteX22" fmla="*/ 39186 w 78302"/>
                  <a:gd name="connsiteY22" fmla="*/ 582028 h 606920"/>
                  <a:gd name="connsiteX23" fmla="*/ 27436 w 78302"/>
                  <a:gd name="connsiteY23" fmla="*/ 554411 h 606920"/>
                  <a:gd name="connsiteX24" fmla="*/ 21856 w 78302"/>
                  <a:gd name="connsiteY24" fmla="*/ 72191 h 606920"/>
                  <a:gd name="connsiteX25" fmla="*/ 21856 w 78302"/>
                  <a:gd name="connsiteY25" fmla="*/ 39116 h 606920"/>
                  <a:gd name="connsiteX26" fmla="*/ 39185 w 78302"/>
                  <a:gd name="connsiteY26" fmla="*/ 21787 h 606920"/>
                  <a:gd name="connsiteX27" fmla="*/ 56514 w 78302"/>
                  <a:gd name="connsiteY27" fmla="*/ 39116 h 606920"/>
                  <a:gd name="connsiteX28" fmla="*/ 56514 w 78302"/>
                  <a:gd name="connsiteY28" fmla="*/ 72191 h 606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302" h="606920">
                    <a:moveTo>
                      <a:pt x="67408" y="151050"/>
                    </a:moveTo>
                    <a:cubicBezTo>
                      <a:pt x="73424" y="151050"/>
                      <a:pt x="78301" y="146173"/>
                      <a:pt x="78301" y="140157"/>
                    </a:cubicBezTo>
                    <a:lnTo>
                      <a:pt x="78301" y="39116"/>
                    </a:lnTo>
                    <a:cubicBezTo>
                      <a:pt x="78301" y="17547"/>
                      <a:pt x="60754" y="0"/>
                      <a:pt x="39185" y="0"/>
                    </a:cubicBezTo>
                    <a:cubicBezTo>
                      <a:pt x="17616" y="0"/>
                      <a:pt x="69" y="17547"/>
                      <a:pt x="69" y="39116"/>
                    </a:cubicBezTo>
                    <a:cubicBezTo>
                      <a:pt x="69" y="40434"/>
                      <a:pt x="-86" y="541343"/>
                      <a:pt x="69" y="543265"/>
                    </a:cubicBezTo>
                    <a:cubicBezTo>
                      <a:pt x="194" y="544797"/>
                      <a:pt x="338" y="546385"/>
                      <a:pt x="950" y="547809"/>
                    </a:cubicBezTo>
                    <a:lnTo>
                      <a:pt x="20977" y="594882"/>
                    </a:lnTo>
                    <a:cubicBezTo>
                      <a:pt x="24090" y="602196"/>
                      <a:pt x="31237" y="606920"/>
                      <a:pt x="39186" y="606920"/>
                    </a:cubicBezTo>
                    <a:cubicBezTo>
                      <a:pt x="47135" y="606920"/>
                      <a:pt x="54283" y="602194"/>
                      <a:pt x="57395" y="594881"/>
                    </a:cubicBezTo>
                    <a:cubicBezTo>
                      <a:pt x="57395" y="594881"/>
                      <a:pt x="77420" y="547811"/>
                      <a:pt x="77420" y="547811"/>
                    </a:cubicBezTo>
                    <a:cubicBezTo>
                      <a:pt x="78094" y="546227"/>
                      <a:pt x="78302" y="545248"/>
                      <a:pt x="78302" y="543518"/>
                    </a:cubicBezTo>
                    <a:cubicBezTo>
                      <a:pt x="78302" y="543349"/>
                      <a:pt x="78302" y="190602"/>
                      <a:pt x="78302" y="190602"/>
                    </a:cubicBezTo>
                    <a:cubicBezTo>
                      <a:pt x="78302" y="184584"/>
                      <a:pt x="73425" y="179709"/>
                      <a:pt x="67409" y="179709"/>
                    </a:cubicBezTo>
                    <a:cubicBezTo>
                      <a:pt x="61393" y="179709"/>
                      <a:pt x="56516" y="184586"/>
                      <a:pt x="56516" y="190602"/>
                    </a:cubicBezTo>
                    <a:lnTo>
                      <a:pt x="56516" y="532623"/>
                    </a:lnTo>
                    <a:lnTo>
                      <a:pt x="21857" y="532623"/>
                    </a:lnTo>
                    <a:lnTo>
                      <a:pt x="21857" y="93977"/>
                    </a:lnTo>
                    <a:lnTo>
                      <a:pt x="56516" y="93977"/>
                    </a:lnTo>
                    <a:lnTo>
                      <a:pt x="56516" y="140157"/>
                    </a:lnTo>
                    <a:cubicBezTo>
                      <a:pt x="56514" y="146173"/>
                      <a:pt x="61391" y="151050"/>
                      <a:pt x="67408" y="151050"/>
                    </a:cubicBezTo>
                    <a:close/>
                    <a:moveTo>
                      <a:pt x="50935" y="554411"/>
                    </a:moveTo>
                    <a:lnTo>
                      <a:pt x="39186" y="582028"/>
                    </a:lnTo>
                    <a:lnTo>
                      <a:pt x="27436" y="554411"/>
                    </a:lnTo>
                    <a:close/>
                    <a:moveTo>
                      <a:pt x="21856" y="72191"/>
                    </a:moveTo>
                    <a:lnTo>
                      <a:pt x="21856" y="39116"/>
                    </a:lnTo>
                    <a:cubicBezTo>
                      <a:pt x="21856" y="29561"/>
                      <a:pt x="29630" y="21787"/>
                      <a:pt x="39185" y="21787"/>
                    </a:cubicBezTo>
                    <a:cubicBezTo>
                      <a:pt x="48740" y="21787"/>
                      <a:pt x="56514" y="29561"/>
                      <a:pt x="56514" y="39116"/>
                    </a:cubicBezTo>
                    <a:lnTo>
                      <a:pt x="56514" y="7219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44BC3BE9-24A9-4FEC-1B86-A9675326A884}"/>
                  </a:ext>
                </a:extLst>
              </p:cNvPr>
              <p:cNvSpPr/>
              <p:nvPr/>
            </p:nvSpPr>
            <p:spPr>
              <a:xfrm>
                <a:off x="902637" y="5212350"/>
                <a:ext cx="587336" cy="743844"/>
              </a:xfrm>
              <a:custGeom>
                <a:avLst/>
                <a:gdLst>
                  <a:gd name="connsiteX0" fmla="*/ 542111 w 587336"/>
                  <a:gd name="connsiteY0" fmla="*/ 0 h 743844"/>
                  <a:gd name="connsiteX1" fmla="*/ 45225 w 587336"/>
                  <a:gd name="connsiteY1" fmla="*/ 0 h 743844"/>
                  <a:gd name="connsiteX2" fmla="*/ 0 w 587336"/>
                  <a:gd name="connsiteY2" fmla="*/ 45225 h 743844"/>
                  <a:gd name="connsiteX3" fmla="*/ 0 w 587336"/>
                  <a:gd name="connsiteY3" fmla="*/ 698620 h 743844"/>
                  <a:gd name="connsiteX4" fmla="*/ 45225 w 587336"/>
                  <a:gd name="connsiteY4" fmla="*/ 743845 h 743844"/>
                  <a:gd name="connsiteX5" fmla="*/ 542111 w 587336"/>
                  <a:gd name="connsiteY5" fmla="*/ 743845 h 743844"/>
                  <a:gd name="connsiteX6" fmla="*/ 587336 w 587336"/>
                  <a:gd name="connsiteY6" fmla="*/ 698620 h 743844"/>
                  <a:gd name="connsiteX7" fmla="*/ 587336 w 587336"/>
                  <a:gd name="connsiteY7" fmla="*/ 45225 h 743844"/>
                  <a:gd name="connsiteX8" fmla="*/ 542111 w 587336"/>
                  <a:gd name="connsiteY8" fmla="*/ 0 h 743844"/>
                  <a:gd name="connsiteX9" fmla="*/ 565548 w 587336"/>
                  <a:gd name="connsiteY9" fmla="*/ 698620 h 743844"/>
                  <a:gd name="connsiteX10" fmla="*/ 542111 w 587336"/>
                  <a:gd name="connsiteY10" fmla="*/ 722057 h 743844"/>
                  <a:gd name="connsiteX11" fmla="*/ 45225 w 587336"/>
                  <a:gd name="connsiteY11" fmla="*/ 722057 h 743844"/>
                  <a:gd name="connsiteX12" fmla="*/ 21788 w 587336"/>
                  <a:gd name="connsiteY12" fmla="*/ 698620 h 743844"/>
                  <a:gd name="connsiteX13" fmla="*/ 21788 w 587336"/>
                  <a:gd name="connsiteY13" fmla="*/ 45225 h 743844"/>
                  <a:gd name="connsiteX14" fmla="*/ 45225 w 587336"/>
                  <a:gd name="connsiteY14" fmla="*/ 21788 h 743844"/>
                  <a:gd name="connsiteX15" fmla="*/ 542111 w 587336"/>
                  <a:gd name="connsiteY15" fmla="*/ 21788 h 743844"/>
                  <a:gd name="connsiteX16" fmla="*/ 565548 w 587336"/>
                  <a:gd name="connsiteY16" fmla="*/ 45225 h 743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87336" h="743844">
                    <a:moveTo>
                      <a:pt x="542111" y="0"/>
                    </a:moveTo>
                    <a:lnTo>
                      <a:pt x="45225" y="0"/>
                    </a:lnTo>
                    <a:cubicBezTo>
                      <a:pt x="20287" y="0"/>
                      <a:pt x="0" y="20289"/>
                      <a:pt x="0" y="45225"/>
                    </a:cubicBezTo>
                    <a:lnTo>
                      <a:pt x="0" y="698620"/>
                    </a:lnTo>
                    <a:cubicBezTo>
                      <a:pt x="0" y="723556"/>
                      <a:pt x="20287" y="743845"/>
                      <a:pt x="45225" y="743845"/>
                    </a:cubicBezTo>
                    <a:lnTo>
                      <a:pt x="542111" y="743845"/>
                    </a:lnTo>
                    <a:cubicBezTo>
                      <a:pt x="567048" y="743845"/>
                      <a:pt x="587336" y="723556"/>
                      <a:pt x="587336" y="698620"/>
                    </a:cubicBezTo>
                    <a:lnTo>
                      <a:pt x="587336" y="45225"/>
                    </a:lnTo>
                    <a:cubicBezTo>
                      <a:pt x="587335" y="20289"/>
                      <a:pt x="567048" y="0"/>
                      <a:pt x="542111" y="0"/>
                    </a:cubicBezTo>
                    <a:close/>
                    <a:moveTo>
                      <a:pt x="565548" y="698620"/>
                    </a:moveTo>
                    <a:cubicBezTo>
                      <a:pt x="565548" y="711544"/>
                      <a:pt x="555034" y="722057"/>
                      <a:pt x="542111" y="722057"/>
                    </a:cubicBezTo>
                    <a:lnTo>
                      <a:pt x="45225" y="722057"/>
                    </a:lnTo>
                    <a:cubicBezTo>
                      <a:pt x="32302" y="722057"/>
                      <a:pt x="21788" y="711543"/>
                      <a:pt x="21788" y="698620"/>
                    </a:cubicBezTo>
                    <a:lnTo>
                      <a:pt x="21788" y="45225"/>
                    </a:lnTo>
                    <a:cubicBezTo>
                      <a:pt x="21788" y="32302"/>
                      <a:pt x="32302" y="21788"/>
                      <a:pt x="45225" y="21788"/>
                    </a:cubicBezTo>
                    <a:lnTo>
                      <a:pt x="542111" y="21788"/>
                    </a:lnTo>
                    <a:cubicBezTo>
                      <a:pt x="555034" y="21788"/>
                      <a:pt x="565548" y="32302"/>
                      <a:pt x="565548" y="452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64DB3D3-4FF1-DA77-2DA9-DDA39932067F}"/>
                  </a:ext>
                </a:extLst>
              </p:cNvPr>
              <p:cNvSpPr/>
              <p:nvPr/>
            </p:nvSpPr>
            <p:spPr>
              <a:xfrm>
                <a:off x="952633" y="5262412"/>
                <a:ext cx="487344" cy="609472"/>
              </a:xfrm>
              <a:custGeom>
                <a:avLst/>
                <a:gdLst>
                  <a:gd name="connsiteX0" fmla="*/ 459113 w 487344"/>
                  <a:gd name="connsiteY0" fmla="*/ 0 h 609472"/>
                  <a:gd name="connsiteX1" fmla="*/ 28231 w 487344"/>
                  <a:gd name="connsiteY1" fmla="*/ 0 h 609472"/>
                  <a:gd name="connsiteX2" fmla="*/ 0 w 487344"/>
                  <a:gd name="connsiteY2" fmla="*/ 28230 h 609472"/>
                  <a:gd name="connsiteX3" fmla="*/ 0 w 487344"/>
                  <a:gd name="connsiteY3" fmla="*/ 581242 h 609472"/>
                  <a:gd name="connsiteX4" fmla="*/ 28231 w 487344"/>
                  <a:gd name="connsiteY4" fmla="*/ 609473 h 609472"/>
                  <a:gd name="connsiteX5" fmla="*/ 86587 w 487344"/>
                  <a:gd name="connsiteY5" fmla="*/ 609473 h 609472"/>
                  <a:gd name="connsiteX6" fmla="*/ 97480 w 487344"/>
                  <a:gd name="connsiteY6" fmla="*/ 598580 h 609472"/>
                  <a:gd name="connsiteX7" fmla="*/ 86587 w 487344"/>
                  <a:gd name="connsiteY7" fmla="*/ 587686 h 609472"/>
                  <a:gd name="connsiteX8" fmla="*/ 28231 w 487344"/>
                  <a:gd name="connsiteY8" fmla="*/ 587686 h 609472"/>
                  <a:gd name="connsiteX9" fmla="*/ 21788 w 487344"/>
                  <a:gd name="connsiteY9" fmla="*/ 581242 h 609472"/>
                  <a:gd name="connsiteX10" fmla="*/ 21788 w 487344"/>
                  <a:gd name="connsiteY10" fmla="*/ 28230 h 609472"/>
                  <a:gd name="connsiteX11" fmla="*/ 28231 w 487344"/>
                  <a:gd name="connsiteY11" fmla="*/ 21787 h 609472"/>
                  <a:gd name="connsiteX12" fmla="*/ 459113 w 487344"/>
                  <a:gd name="connsiteY12" fmla="*/ 21787 h 609472"/>
                  <a:gd name="connsiteX13" fmla="*/ 465556 w 487344"/>
                  <a:gd name="connsiteY13" fmla="*/ 28230 h 609472"/>
                  <a:gd name="connsiteX14" fmla="*/ 465556 w 487344"/>
                  <a:gd name="connsiteY14" fmla="*/ 581242 h 609472"/>
                  <a:gd name="connsiteX15" fmla="*/ 459113 w 487344"/>
                  <a:gd name="connsiteY15" fmla="*/ 587686 h 609472"/>
                  <a:gd name="connsiteX16" fmla="*/ 136025 w 487344"/>
                  <a:gd name="connsiteY16" fmla="*/ 587686 h 609472"/>
                  <a:gd name="connsiteX17" fmla="*/ 125132 w 487344"/>
                  <a:gd name="connsiteY17" fmla="*/ 598580 h 609472"/>
                  <a:gd name="connsiteX18" fmla="*/ 136025 w 487344"/>
                  <a:gd name="connsiteY18" fmla="*/ 609473 h 609472"/>
                  <a:gd name="connsiteX19" fmla="*/ 459113 w 487344"/>
                  <a:gd name="connsiteY19" fmla="*/ 609473 h 609472"/>
                  <a:gd name="connsiteX20" fmla="*/ 487344 w 487344"/>
                  <a:gd name="connsiteY20" fmla="*/ 581242 h 609472"/>
                  <a:gd name="connsiteX21" fmla="*/ 487344 w 487344"/>
                  <a:gd name="connsiteY21" fmla="*/ 28230 h 609472"/>
                  <a:gd name="connsiteX22" fmla="*/ 459113 w 487344"/>
                  <a:gd name="connsiteY22" fmla="*/ 0 h 609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87344" h="609472">
                    <a:moveTo>
                      <a:pt x="459113" y="0"/>
                    </a:moveTo>
                    <a:lnTo>
                      <a:pt x="28231" y="0"/>
                    </a:lnTo>
                    <a:cubicBezTo>
                      <a:pt x="12664" y="0"/>
                      <a:pt x="0" y="12664"/>
                      <a:pt x="0" y="28230"/>
                    </a:cubicBezTo>
                    <a:lnTo>
                      <a:pt x="0" y="581242"/>
                    </a:lnTo>
                    <a:cubicBezTo>
                      <a:pt x="0" y="596809"/>
                      <a:pt x="12664" y="609473"/>
                      <a:pt x="28231" y="609473"/>
                    </a:cubicBezTo>
                    <a:lnTo>
                      <a:pt x="86587" y="609473"/>
                    </a:lnTo>
                    <a:cubicBezTo>
                      <a:pt x="92603" y="609473"/>
                      <a:pt x="97480" y="604596"/>
                      <a:pt x="97480" y="598580"/>
                    </a:cubicBezTo>
                    <a:cubicBezTo>
                      <a:pt x="97480" y="592563"/>
                      <a:pt x="92603" y="587686"/>
                      <a:pt x="86587" y="587686"/>
                    </a:cubicBezTo>
                    <a:lnTo>
                      <a:pt x="28231" y="587686"/>
                    </a:lnTo>
                    <a:cubicBezTo>
                      <a:pt x="24678" y="587686"/>
                      <a:pt x="21788" y="584795"/>
                      <a:pt x="21788" y="581242"/>
                    </a:cubicBezTo>
                    <a:lnTo>
                      <a:pt x="21788" y="28230"/>
                    </a:lnTo>
                    <a:cubicBezTo>
                      <a:pt x="21788" y="24678"/>
                      <a:pt x="24679" y="21787"/>
                      <a:pt x="28231" y="21787"/>
                    </a:cubicBezTo>
                    <a:lnTo>
                      <a:pt x="459113" y="21787"/>
                    </a:lnTo>
                    <a:cubicBezTo>
                      <a:pt x="462665" y="21787"/>
                      <a:pt x="465556" y="24678"/>
                      <a:pt x="465556" y="28230"/>
                    </a:cubicBezTo>
                    <a:lnTo>
                      <a:pt x="465556" y="581242"/>
                    </a:lnTo>
                    <a:cubicBezTo>
                      <a:pt x="465556" y="584795"/>
                      <a:pt x="462665" y="587686"/>
                      <a:pt x="459113" y="587686"/>
                    </a:cubicBezTo>
                    <a:lnTo>
                      <a:pt x="136025" y="587686"/>
                    </a:lnTo>
                    <a:cubicBezTo>
                      <a:pt x="130009" y="587686"/>
                      <a:pt x="125132" y="592563"/>
                      <a:pt x="125132" y="598580"/>
                    </a:cubicBezTo>
                    <a:cubicBezTo>
                      <a:pt x="125132" y="604596"/>
                      <a:pt x="130009" y="609473"/>
                      <a:pt x="136025" y="609473"/>
                    </a:cubicBezTo>
                    <a:lnTo>
                      <a:pt x="459113" y="609473"/>
                    </a:lnTo>
                    <a:cubicBezTo>
                      <a:pt x="474678" y="609473"/>
                      <a:pt x="487344" y="596809"/>
                      <a:pt x="487344" y="581242"/>
                    </a:cubicBezTo>
                    <a:lnTo>
                      <a:pt x="487344" y="28230"/>
                    </a:lnTo>
                    <a:cubicBezTo>
                      <a:pt x="487343" y="12664"/>
                      <a:pt x="474678" y="0"/>
                      <a:pt x="4591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89DAE5C7-5E52-BAC4-3E22-FB6EE50913DB}"/>
                  </a:ext>
                </a:extLst>
              </p:cNvPr>
              <p:cNvSpPr/>
              <p:nvPr/>
            </p:nvSpPr>
            <p:spPr>
              <a:xfrm>
                <a:off x="1164990" y="5892252"/>
                <a:ext cx="62631" cy="21786"/>
              </a:xfrm>
              <a:custGeom>
                <a:avLst/>
                <a:gdLst>
                  <a:gd name="connsiteX0" fmla="*/ 51738 w 62631"/>
                  <a:gd name="connsiteY0" fmla="*/ 0 h 21786"/>
                  <a:gd name="connsiteX1" fmla="*/ 10893 w 62631"/>
                  <a:gd name="connsiteY1" fmla="*/ 0 h 21786"/>
                  <a:gd name="connsiteX2" fmla="*/ 0 w 62631"/>
                  <a:gd name="connsiteY2" fmla="*/ 10893 h 21786"/>
                  <a:gd name="connsiteX3" fmla="*/ 10893 w 62631"/>
                  <a:gd name="connsiteY3" fmla="*/ 21787 h 21786"/>
                  <a:gd name="connsiteX4" fmla="*/ 51738 w 62631"/>
                  <a:gd name="connsiteY4" fmla="*/ 21787 h 21786"/>
                  <a:gd name="connsiteX5" fmla="*/ 62631 w 62631"/>
                  <a:gd name="connsiteY5" fmla="*/ 10893 h 21786"/>
                  <a:gd name="connsiteX6" fmla="*/ 51738 w 62631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631" h="21786">
                    <a:moveTo>
                      <a:pt x="51738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51738" y="21787"/>
                    </a:lnTo>
                    <a:cubicBezTo>
                      <a:pt x="57754" y="21787"/>
                      <a:pt x="62631" y="16909"/>
                      <a:pt x="62631" y="10893"/>
                    </a:cubicBezTo>
                    <a:cubicBezTo>
                      <a:pt x="62631" y="4876"/>
                      <a:pt x="57754" y="0"/>
                      <a:pt x="517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442350E-6C4D-2B6C-B63C-793DB457E886}"/>
                  </a:ext>
                </a:extLst>
              </p:cNvPr>
              <p:cNvSpPr/>
              <p:nvPr/>
            </p:nvSpPr>
            <p:spPr>
              <a:xfrm>
                <a:off x="1006669" y="5326521"/>
                <a:ext cx="129756" cy="121447"/>
              </a:xfrm>
              <a:custGeom>
                <a:avLst/>
                <a:gdLst>
                  <a:gd name="connsiteX0" fmla="*/ 120988 w 129756"/>
                  <a:gd name="connsiteY0" fmla="*/ 398 h 121447"/>
                  <a:gd name="connsiteX1" fmla="*/ 108177 w 129756"/>
                  <a:gd name="connsiteY1" fmla="*/ 8955 h 121447"/>
                  <a:gd name="connsiteX2" fmla="*/ 95423 w 129756"/>
                  <a:gd name="connsiteY2" fmla="*/ 73044 h 121447"/>
                  <a:gd name="connsiteX3" fmla="*/ 75289 w 129756"/>
                  <a:gd name="connsiteY3" fmla="*/ 7691 h 121447"/>
                  <a:gd name="connsiteX4" fmla="*/ 61672 w 129756"/>
                  <a:gd name="connsiteY4" fmla="*/ 487 h 121447"/>
                  <a:gd name="connsiteX5" fmla="*/ 54199 w 129756"/>
                  <a:gd name="connsiteY5" fmla="*/ 8745 h 121447"/>
                  <a:gd name="connsiteX6" fmla="*/ 34295 w 129756"/>
                  <a:gd name="connsiteY6" fmla="*/ 73049 h 121447"/>
                  <a:gd name="connsiteX7" fmla="*/ 21583 w 129756"/>
                  <a:gd name="connsiteY7" fmla="*/ 8785 h 121447"/>
                  <a:gd name="connsiteX8" fmla="*/ 8782 w 129756"/>
                  <a:gd name="connsiteY8" fmla="*/ 212 h 121447"/>
                  <a:gd name="connsiteX9" fmla="*/ 209 w 129756"/>
                  <a:gd name="connsiteY9" fmla="*/ 13011 h 121447"/>
                  <a:gd name="connsiteX10" fmla="*/ 20046 w 129756"/>
                  <a:gd name="connsiteY10" fmla="*/ 112701 h 121447"/>
                  <a:gd name="connsiteX11" fmla="*/ 32431 w 129756"/>
                  <a:gd name="connsiteY11" fmla="*/ 121447 h 121447"/>
                  <a:gd name="connsiteX12" fmla="*/ 32518 w 129756"/>
                  <a:gd name="connsiteY12" fmla="*/ 121447 h 121447"/>
                  <a:gd name="connsiteX13" fmla="*/ 44874 w 129756"/>
                  <a:gd name="connsiteY13" fmla="*/ 112537 h 121447"/>
                  <a:gd name="connsiteX14" fmla="*/ 44967 w 129756"/>
                  <a:gd name="connsiteY14" fmla="*/ 112251 h 121447"/>
                  <a:gd name="connsiteX15" fmla="*/ 64881 w 129756"/>
                  <a:gd name="connsiteY15" fmla="*/ 47911 h 121447"/>
                  <a:gd name="connsiteX16" fmla="*/ 84707 w 129756"/>
                  <a:gd name="connsiteY16" fmla="*/ 112264 h 121447"/>
                  <a:gd name="connsiteX17" fmla="*/ 84853 w 129756"/>
                  <a:gd name="connsiteY17" fmla="*/ 112704 h 121447"/>
                  <a:gd name="connsiteX18" fmla="*/ 97237 w 129756"/>
                  <a:gd name="connsiteY18" fmla="*/ 121447 h 121447"/>
                  <a:gd name="connsiteX19" fmla="*/ 97327 w 129756"/>
                  <a:gd name="connsiteY19" fmla="*/ 121447 h 121447"/>
                  <a:gd name="connsiteX20" fmla="*/ 109681 w 129756"/>
                  <a:gd name="connsiteY20" fmla="*/ 112537 h 121447"/>
                  <a:gd name="connsiteX21" fmla="*/ 129545 w 129756"/>
                  <a:gd name="connsiteY21" fmla="*/ 13208 h 121447"/>
                  <a:gd name="connsiteX22" fmla="*/ 120988 w 129756"/>
                  <a:gd name="connsiteY22" fmla="*/ 398 h 12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9756" h="121447">
                    <a:moveTo>
                      <a:pt x="120988" y="398"/>
                    </a:moveTo>
                    <a:cubicBezTo>
                      <a:pt x="115082" y="-783"/>
                      <a:pt x="109352" y="3055"/>
                      <a:pt x="108177" y="8955"/>
                    </a:cubicBezTo>
                    <a:lnTo>
                      <a:pt x="95423" y="73044"/>
                    </a:lnTo>
                    <a:lnTo>
                      <a:pt x="75289" y="7691"/>
                    </a:lnTo>
                    <a:cubicBezTo>
                      <a:pt x="73518" y="1941"/>
                      <a:pt x="67419" y="-1287"/>
                      <a:pt x="61672" y="487"/>
                    </a:cubicBezTo>
                    <a:cubicBezTo>
                      <a:pt x="57723" y="1704"/>
                      <a:pt x="54966" y="4960"/>
                      <a:pt x="54199" y="8745"/>
                    </a:cubicBezTo>
                    <a:lnTo>
                      <a:pt x="34295" y="73049"/>
                    </a:lnTo>
                    <a:lnTo>
                      <a:pt x="21583" y="8785"/>
                    </a:lnTo>
                    <a:cubicBezTo>
                      <a:pt x="20415" y="2882"/>
                      <a:pt x="14683" y="-956"/>
                      <a:pt x="8782" y="212"/>
                    </a:cubicBezTo>
                    <a:cubicBezTo>
                      <a:pt x="2881" y="1380"/>
                      <a:pt x="-958" y="7110"/>
                      <a:pt x="209" y="13011"/>
                    </a:cubicBezTo>
                    <a:cubicBezTo>
                      <a:pt x="209" y="13011"/>
                      <a:pt x="19868" y="112202"/>
                      <a:pt x="20046" y="112701"/>
                    </a:cubicBezTo>
                    <a:cubicBezTo>
                      <a:pt x="21905" y="117943"/>
                      <a:pt x="26875" y="121447"/>
                      <a:pt x="32431" y="121447"/>
                    </a:cubicBezTo>
                    <a:lnTo>
                      <a:pt x="32518" y="121447"/>
                    </a:lnTo>
                    <a:cubicBezTo>
                      <a:pt x="38109" y="121411"/>
                      <a:pt x="43074" y="117828"/>
                      <a:pt x="44874" y="112537"/>
                    </a:cubicBezTo>
                    <a:cubicBezTo>
                      <a:pt x="44906" y="112443"/>
                      <a:pt x="44937" y="112347"/>
                      <a:pt x="44967" y="112251"/>
                    </a:cubicBezTo>
                    <a:lnTo>
                      <a:pt x="64881" y="47911"/>
                    </a:lnTo>
                    <a:lnTo>
                      <a:pt x="84707" y="112264"/>
                    </a:lnTo>
                    <a:cubicBezTo>
                      <a:pt x="84752" y="112412"/>
                      <a:pt x="84801" y="112559"/>
                      <a:pt x="84853" y="112704"/>
                    </a:cubicBezTo>
                    <a:cubicBezTo>
                      <a:pt x="86714" y="117945"/>
                      <a:pt x="91684" y="121447"/>
                      <a:pt x="97237" y="121447"/>
                    </a:cubicBezTo>
                    <a:lnTo>
                      <a:pt x="97327" y="121447"/>
                    </a:lnTo>
                    <a:cubicBezTo>
                      <a:pt x="102916" y="121410"/>
                      <a:pt x="107881" y="117828"/>
                      <a:pt x="109681" y="112537"/>
                    </a:cubicBezTo>
                    <a:cubicBezTo>
                      <a:pt x="109835" y="112085"/>
                      <a:pt x="129545" y="13208"/>
                      <a:pt x="129545" y="13208"/>
                    </a:cubicBezTo>
                    <a:cubicBezTo>
                      <a:pt x="130719" y="7306"/>
                      <a:pt x="126888" y="1572"/>
                      <a:pt x="120988" y="3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56812D20-3DFB-D574-277F-95831728E902}"/>
                  </a:ext>
                </a:extLst>
              </p:cNvPr>
              <p:cNvSpPr/>
              <p:nvPr/>
            </p:nvSpPr>
            <p:spPr>
              <a:xfrm>
                <a:off x="1142783" y="5426182"/>
                <a:ext cx="243156" cy="21786"/>
              </a:xfrm>
              <a:custGeom>
                <a:avLst/>
                <a:gdLst>
                  <a:gd name="connsiteX0" fmla="*/ 10893 w 243156"/>
                  <a:gd name="connsiteY0" fmla="*/ 21787 h 21786"/>
                  <a:gd name="connsiteX1" fmla="*/ 232263 w 243156"/>
                  <a:gd name="connsiteY1" fmla="*/ 21787 h 21786"/>
                  <a:gd name="connsiteX2" fmla="*/ 243156 w 243156"/>
                  <a:gd name="connsiteY2" fmla="*/ 10893 h 21786"/>
                  <a:gd name="connsiteX3" fmla="*/ 232263 w 243156"/>
                  <a:gd name="connsiteY3" fmla="*/ 0 h 21786"/>
                  <a:gd name="connsiteX4" fmla="*/ 10893 w 243156"/>
                  <a:gd name="connsiteY4" fmla="*/ 0 h 21786"/>
                  <a:gd name="connsiteX5" fmla="*/ 0 w 243156"/>
                  <a:gd name="connsiteY5" fmla="*/ 10893 h 21786"/>
                  <a:gd name="connsiteX6" fmla="*/ 10893 w 243156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156" h="21786">
                    <a:moveTo>
                      <a:pt x="10893" y="21787"/>
                    </a:moveTo>
                    <a:lnTo>
                      <a:pt x="232263" y="21787"/>
                    </a:lnTo>
                    <a:cubicBezTo>
                      <a:pt x="238279" y="21787"/>
                      <a:pt x="243156" y="16909"/>
                      <a:pt x="243156" y="10893"/>
                    </a:cubicBezTo>
                    <a:cubicBezTo>
                      <a:pt x="243156" y="4877"/>
                      <a:pt x="238279" y="0"/>
                      <a:pt x="232263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8D64E72-B561-C97E-0A25-BCAEDABF7DAC}"/>
                  </a:ext>
                </a:extLst>
              </p:cNvPr>
              <p:cNvSpPr/>
              <p:nvPr/>
            </p:nvSpPr>
            <p:spPr>
              <a:xfrm>
                <a:off x="1142783" y="5477583"/>
                <a:ext cx="243156" cy="21786"/>
              </a:xfrm>
              <a:custGeom>
                <a:avLst/>
                <a:gdLst>
                  <a:gd name="connsiteX0" fmla="*/ 10893 w 243156"/>
                  <a:gd name="connsiteY0" fmla="*/ 21787 h 21786"/>
                  <a:gd name="connsiteX1" fmla="*/ 232263 w 243156"/>
                  <a:gd name="connsiteY1" fmla="*/ 21787 h 21786"/>
                  <a:gd name="connsiteX2" fmla="*/ 243156 w 243156"/>
                  <a:gd name="connsiteY2" fmla="*/ 10893 h 21786"/>
                  <a:gd name="connsiteX3" fmla="*/ 232263 w 243156"/>
                  <a:gd name="connsiteY3" fmla="*/ 0 h 21786"/>
                  <a:gd name="connsiteX4" fmla="*/ 10893 w 243156"/>
                  <a:gd name="connsiteY4" fmla="*/ 0 h 21786"/>
                  <a:gd name="connsiteX5" fmla="*/ 0 w 243156"/>
                  <a:gd name="connsiteY5" fmla="*/ 10893 h 21786"/>
                  <a:gd name="connsiteX6" fmla="*/ 10893 w 243156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156" h="21786">
                    <a:moveTo>
                      <a:pt x="10893" y="21787"/>
                    </a:moveTo>
                    <a:lnTo>
                      <a:pt x="232263" y="21787"/>
                    </a:lnTo>
                    <a:cubicBezTo>
                      <a:pt x="238279" y="21787"/>
                      <a:pt x="243156" y="16909"/>
                      <a:pt x="243156" y="10893"/>
                    </a:cubicBezTo>
                    <a:cubicBezTo>
                      <a:pt x="243156" y="4877"/>
                      <a:pt x="238279" y="0"/>
                      <a:pt x="232263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239CC108-4BDA-AB13-14F3-842CFE542EBF}"/>
                  </a:ext>
                </a:extLst>
              </p:cNvPr>
              <p:cNvSpPr/>
              <p:nvPr/>
            </p:nvSpPr>
            <p:spPr>
              <a:xfrm>
                <a:off x="1006671" y="5477583"/>
                <a:ext cx="107244" cy="21786"/>
              </a:xfrm>
              <a:custGeom>
                <a:avLst/>
                <a:gdLst>
                  <a:gd name="connsiteX0" fmla="*/ 10893 w 107244"/>
                  <a:gd name="connsiteY0" fmla="*/ 21787 h 21786"/>
                  <a:gd name="connsiteX1" fmla="*/ 96351 w 107244"/>
                  <a:gd name="connsiteY1" fmla="*/ 21787 h 21786"/>
                  <a:gd name="connsiteX2" fmla="*/ 107245 w 107244"/>
                  <a:gd name="connsiteY2" fmla="*/ 10893 h 21786"/>
                  <a:gd name="connsiteX3" fmla="*/ 96351 w 107244"/>
                  <a:gd name="connsiteY3" fmla="*/ 0 h 21786"/>
                  <a:gd name="connsiteX4" fmla="*/ 10893 w 107244"/>
                  <a:gd name="connsiteY4" fmla="*/ 0 h 21786"/>
                  <a:gd name="connsiteX5" fmla="*/ 0 w 107244"/>
                  <a:gd name="connsiteY5" fmla="*/ 10893 h 21786"/>
                  <a:gd name="connsiteX6" fmla="*/ 10893 w 10724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244" h="21786">
                    <a:moveTo>
                      <a:pt x="10893" y="21787"/>
                    </a:moveTo>
                    <a:lnTo>
                      <a:pt x="96351" y="21787"/>
                    </a:lnTo>
                    <a:cubicBezTo>
                      <a:pt x="102367" y="21787"/>
                      <a:pt x="107245" y="16909"/>
                      <a:pt x="107245" y="10893"/>
                    </a:cubicBezTo>
                    <a:cubicBezTo>
                      <a:pt x="107245" y="4877"/>
                      <a:pt x="102367" y="0"/>
                      <a:pt x="96351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CB55BDED-B7F9-6820-6C0D-E6D673DF7DC9}"/>
                  </a:ext>
                </a:extLst>
              </p:cNvPr>
              <p:cNvSpPr/>
              <p:nvPr/>
            </p:nvSpPr>
            <p:spPr>
              <a:xfrm>
                <a:off x="1289742" y="5528982"/>
                <a:ext cx="96197" cy="21786"/>
              </a:xfrm>
              <a:custGeom>
                <a:avLst/>
                <a:gdLst>
                  <a:gd name="connsiteX0" fmla="*/ 85304 w 96197"/>
                  <a:gd name="connsiteY0" fmla="*/ 0 h 21786"/>
                  <a:gd name="connsiteX1" fmla="*/ 10893 w 96197"/>
                  <a:gd name="connsiteY1" fmla="*/ 0 h 21786"/>
                  <a:gd name="connsiteX2" fmla="*/ 0 w 96197"/>
                  <a:gd name="connsiteY2" fmla="*/ 10893 h 21786"/>
                  <a:gd name="connsiteX3" fmla="*/ 10893 w 96197"/>
                  <a:gd name="connsiteY3" fmla="*/ 21787 h 21786"/>
                  <a:gd name="connsiteX4" fmla="*/ 85304 w 96197"/>
                  <a:gd name="connsiteY4" fmla="*/ 21787 h 21786"/>
                  <a:gd name="connsiteX5" fmla="*/ 96197 w 96197"/>
                  <a:gd name="connsiteY5" fmla="*/ 10893 h 21786"/>
                  <a:gd name="connsiteX6" fmla="*/ 85304 w 9619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197" h="21786">
                    <a:moveTo>
                      <a:pt x="85304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85304" y="21787"/>
                    </a:lnTo>
                    <a:cubicBezTo>
                      <a:pt x="91320" y="21787"/>
                      <a:pt x="96197" y="16909"/>
                      <a:pt x="96197" y="10893"/>
                    </a:cubicBezTo>
                    <a:cubicBezTo>
                      <a:pt x="96197" y="4877"/>
                      <a:pt x="91320" y="0"/>
                      <a:pt x="853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17D22F1-9154-6022-531B-3AD5A3E4C2EA}"/>
                  </a:ext>
                </a:extLst>
              </p:cNvPr>
              <p:cNvSpPr/>
              <p:nvPr/>
            </p:nvSpPr>
            <p:spPr>
              <a:xfrm>
                <a:off x="1006671" y="5528982"/>
                <a:ext cx="253603" cy="21786"/>
              </a:xfrm>
              <a:custGeom>
                <a:avLst/>
                <a:gdLst>
                  <a:gd name="connsiteX0" fmla="*/ 0 w 253603"/>
                  <a:gd name="connsiteY0" fmla="*/ 10893 h 21786"/>
                  <a:gd name="connsiteX1" fmla="*/ 10893 w 253603"/>
                  <a:gd name="connsiteY1" fmla="*/ 21787 h 21786"/>
                  <a:gd name="connsiteX2" fmla="*/ 242710 w 253603"/>
                  <a:gd name="connsiteY2" fmla="*/ 21787 h 21786"/>
                  <a:gd name="connsiteX3" fmla="*/ 253604 w 253603"/>
                  <a:gd name="connsiteY3" fmla="*/ 10893 h 21786"/>
                  <a:gd name="connsiteX4" fmla="*/ 242710 w 253603"/>
                  <a:gd name="connsiteY4" fmla="*/ 0 h 21786"/>
                  <a:gd name="connsiteX5" fmla="*/ 10893 w 253603"/>
                  <a:gd name="connsiteY5" fmla="*/ 0 h 21786"/>
                  <a:gd name="connsiteX6" fmla="*/ 0 w 253603"/>
                  <a:gd name="connsiteY6" fmla="*/ 10893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603" h="21786">
                    <a:moveTo>
                      <a:pt x="0" y="10893"/>
                    </a:move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242710" y="21787"/>
                    </a:lnTo>
                    <a:cubicBezTo>
                      <a:pt x="248726" y="21787"/>
                      <a:pt x="253604" y="16909"/>
                      <a:pt x="253604" y="10893"/>
                    </a:cubicBezTo>
                    <a:cubicBezTo>
                      <a:pt x="253604" y="4877"/>
                      <a:pt x="248726" y="0"/>
                      <a:pt x="242710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C9C65644-2D5B-EA19-9147-6A91F4B98D44}"/>
                  </a:ext>
                </a:extLst>
              </p:cNvPr>
              <p:cNvSpPr/>
              <p:nvPr/>
            </p:nvSpPr>
            <p:spPr>
              <a:xfrm>
                <a:off x="1006671" y="5580382"/>
                <a:ext cx="379267" cy="21786"/>
              </a:xfrm>
              <a:custGeom>
                <a:avLst/>
                <a:gdLst>
                  <a:gd name="connsiteX0" fmla="*/ 368375 w 379267"/>
                  <a:gd name="connsiteY0" fmla="*/ 0 h 21786"/>
                  <a:gd name="connsiteX1" fmla="*/ 10893 w 379267"/>
                  <a:gd name="connsiteY1" fmla="*/ 0 h 21786"/>
                  <a:gd name="connsiteX2" fmla="*/ 0 w 379267"/>
                  <a:gd name="connsiteY2" fmla="*/ 10893 h 21786"/>
                  <a:gd name="connsiteX3" fmla="*/ 10893 w 379267"/>
                  <a:gd name="connsiteY3" fmla="*/ 21787 h 21786"/>
                  <a:gd name="connsiteX4" fmla="*/ 368374 w 379267"/>
                  <a:gd name="connsiteY4" fmla="*/ 21787 h 21786"/>
                  <a:gd name="connsiteX5" fmla="*/ 379267 w 379267"/>
                  <a:gd name="connsiteY5" fmla="*/ 10893 h 21786"/>
                  <a:gd name="connsiteX6" fmla="*/ 368375 w 37926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267" h="21786">
                    <a:moveTo>
                      <a:pt x="368375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368374" y="21787"/>
                    </a:lnTo>
                    <a:cubicBezTo>
                      <a:pt x="374390" y="21787"/>
                      <a:pt x="379267" y="16909"/>
                      <a:pt x="379267" y="10893"/>
                    </a:cubicBezTo>
                    <a:cubicBezTo>
                      <a:pt x="379269" y="4877"/>
                      <a:pt x="374391" y="0"/>
                      <a:pt x="3683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921D3305-A35D-3D3B-8A84-A5B25CBB5D78}"/>
                  </a:ext>
                </a:extLst>
              </p:cNvPr>
              <p:cNvSpPr/>
              <p:nvPr/>
            </p:nvSpPr>
            <p:spPr>
              <a:xfrm>
                <a:off x="1247623" y="5631783"/>
                <a:ext cx="138316" cy="21786"/>
              </a:xfrm>
              <a:custGeom>
                <a:avLst/>
                <a:gdLst>
                  <a:gd name="connsiteX0" fmla="*/ 127423 w 138316"/>
                  <a:gd name="connsiteY0" fmla="*/ 0 h 21786"/>
                  <a:gd name="connsiteX1" fmla="*/ 10893 w 138316"/>
                  <a:gd name="connsiteY1" fmla="*/ 0 h 21786"/>
                  <a:gd name="connsiteX2" fmla="*/ 0 w 138316"/>
                  <a:gd name="connsiteY2" fmla="*/ 10893 h 21786"/>
                  <a:gd name="connsiteX3" fmla="*/ 10893 w 138316"/>
                  <a:gd name="connsiteY3" fmla="*/ 21787 h 21786"/>
                  <a:gd name="connsiteX4" fmla="*/ 127423 w 138316"/>
                  <a:gd name="connsiteY4" fmla="*/ 21787 h 21786"/>
                  <a:gd name="connsiteX5" fmla="*/ 138316 w 138316"/>
                  <a:gd name="connsiteY5" fmla="*/ 10893 h 21786"/>
                  <a:gd name="connsiteX6" fmla="*/ 127423 w 138316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316" h="21786">
                    <a:moveTo>
                      <a:pt x="127423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27423" y="21787"/>
                    </a:lnTo>
                    <a:cubicBezTo>
                      <a:pt x="133439" y="21787"/>
                      <a:pt x="138316" y="16909"/>
                      <a:pt x="138316" y="10893"/>
                    </a:cubicBezTo>
                    <a:cubicBezTo>
                      <a:pt x="138316" y="4877"/>
                      <a:pt x="133439" y="0"/>
                      <a:pt x="1274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D2B40DA2-3487-F9D4-2AC9-D2EC5937E696}"/>
                  </a:ext>
                </a:extLst>
              </p:cNvPr>
              <p:cNvSpPr/>
              <p:nvPr/>
            </p:nvSpPr>
            <p:spPr>
              <a:xfrm>
                <a:off x="1006671" y="5631783"/>
                <a:ext cx="212651" cy="21786"/>
              </a:xfrm>
              <a:custGeom>
                <a:avLst/>
                <a:gdLst>
                  <a:gd name="connsiteX0" fmla="*/ 10893 w 212651"/>
                  <a:gd name="connsiteY0" fmla="*/ 21787 h 21786"/>
                  <a:gd name="connsiteX1" fmla="*/ 201758 w 212651"/>
                  <a:gd name="connsiteY1" fmla="*/ 21787 h 21786"/>
                  <a:gd name="connsiteX2" fmla="*/ 212651 w 212651"/>
                  <a:gd name="connsiteY2" fmla="*/ 10893 h 21786"/>
                  <a:gd name="connsiteX3" fmla="*/ 201758 w 212651"/>
                  <a:gd name="connsiteY3" fmla="*/ 0 h 21786"/>
                  <a:gd name="connsiteX4" fmla="*/ 10893 w 212651"/>
                  <a:gd name="connsiteY4" fmla="*/ 0 h 21786"/>
                  <a:gd name="connsiteX5" fmla="*/ 0 w 212651"/>
                  <a:gd name="connsiteY5" fmla="*/ 10893 h 21786"/>
                  <a:gd name="connsiteX6" fmla="*/ 10893 w 212651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651" h="21786">
                    <a:moveTo>
                      <a:pt x="10893" y="21787"/>
                    </a:moveTo>
                    <a:lnTo>
                      <a:pt x="201758" y="21787"/>
                    </a:lnTo>
                    <a:cubicBezTo>
                      <a:pt x="207774" y="21787"/>
                      <a:pt x="212651" y="16909"/>
                      <a:pt x="212651" y="10893"/>
                    </a:cubicBezTo>
                    <a:cubicBezTo>
                      <a:pt x="212651" y="4877"/>
                      <a:pt x="207774" y="0"/>
                      <a:pt x="201758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B8B9AA2-A510-2AA6-BEC3-B1BD35CD6E40}"/>
                  </a:ext>
                </a:extLst>
              </p:cNvPr>
              <p:cNvSpPr/>
              <p:nvPr/>
            </p:nvSpPr>
            <p:spPr>
              <a:xfrm>
                <a:off x="1085009" y="5683181"/>
                <a:ext cx="300930" cy="21786"/>
              </a:xfrm>
              <a:custGeom>
                <a:avLst/>
                <a:gdLst>
                  <a:gd name="connsiteX0" fmla="*/ 290037 w 300930"/>
                  <a:gd name="connsiteY0" fmla="*/ 0 h 21786"/>
                  <a:gd name="connsiteX1" fmla="*/ 10893 w 300930"/>
                  <a:gd name="connsiteY1" fmla="*/ 0 h 21786"/>
                  <a:gd name="connsiteX2" fmla="*/ 0 w 300930"/>
                  <a:gd name="connsiteY2" fmla="*/ 10893 h 21786"/>
                  <a:gd name="connsiteX3" fmla="*/ 10893 w 300930"/>
                  <a:gd name="connsiteY3" fmla="*/ 21787 h 21786"/>
                  <a:gd name="connsiteX4" fmla="*/ 290037 w 300930"/>
                  <a:gd name="connsiteY4" fmla="*/ 21787 h 21786"/>
                  <a:gd name="connsiteX5" fmla="*/ 300931 w 300930"/>
                  <a:gd name="connsiteY5" fmla="*/ 10893 h 21786"/>
                  <a:gd name="connsiteX6" fmla="*/ 290037 w 300930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0930" h="21786">
                    <a:moveTo>
                      <a:pt x="290037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290037" y="21787"/>
                    </a:lnTo>
                    <a:cubicBezTo>
                      <a:pt x="296054" y="21787"/>
                      <a:pt x="300931" y="16909"/>
                      <a:pt x="300931" y="10893"/>
                    </a:cubicBezTo>
                    <a:cubicBezTo>
                      <a:pt x="300931" y="4877"/>
                      <a:pt x="296054" y="0"/>
                      <a:pt x="2900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BD48FD8-9CB7-9DEE-5950-A04141AC159F}"/>
                  </a:ext>
                </a:extLst>
              </p:cNvPr>
              <p:cNvSpPr/>
              <p:nvPr/>
            </p:nvSpPr>
            <p:spPr>
              <a:xfrm>
                <a:off x="1006671" y="5683182"/>
                <a:ext cx="50545" cy="21786"/>
              </a:xfrm>
              <a:custGeom>
                <a:avLst/>
                <a:gdLst>
                  <a:gd name="connsiteX0" fmla="*/ 10893 w 50545"/>
                  <a:gd name="connsiteY0" fmla="*/ 21787 h 21786"/>
                  <a:gd name="connsiteX1" fmla="*/ 39652 w 50545"/>
                  <a:gd name="connsiteY1" fmla="*/ 21787 h 21786"/>
                  <a:gd name="connsiteX2" fmla="*/ 50545 w 50545"/>
                  <a:gd name="connsiteY2" fmla="*/ 10893 h 21786"/>
                  <a:gd name="connsiteX3" fmla="*/ 39652 w 50545"/>
                  <a:gd name="connsiteY3" fmla="*/ 0 h 21786"/>
                  <a:gd name="connsiteX4" fmla="*/ 10893 w 50545"/>
                  <a:gd name="connsiteY4" fmla="*/ 0 h 21786"/>
                  <a:gd name="connsiteX5" fmla="*/ 0 w 50545"/>
                  <a:gd name="connsiteY5" fmla="*/ 10893 h 21786"/>
                  <a:gd name="connsiteX6" fmla="*/ 10893 w 5054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545" h="21786">
                    <a:moveTo>
                      <a:pt x="10893" y="21787"/>
                    </a:moveTo>
                    <a:lnTo>
                      <a:pt x="39652" y="21787"/>
                    </a:lnTo>
                    <a:cubicBezTo>
                      <a:pt x="45668" y="21787"/>
                      <a:pt x="50545" y="16909"/>
                      <a:pt x="50545" y="10893"/>
                    </a:cubicBezTo>
                    <a:cubicBezTo>
                      <a:pt x="50545" y="4877"/>
                      <a:pt x="45668" y="0"/>
                      <a:pt x="39652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9E687228-664F-6B4D-3641-5E1DD3D854C5}"/>
                  </a:ext>
                </a:extLst>
              </p:cNvPr>
              <p:cNvSpPr/>
              <p:nvPr/>
            </p:nvSpPr>
            <p:spPr>
              <a:xfrm>
                <a:off x="1199151" y="5734582"/>
                <a:ext cx="186788" cy="21786"/>
              </a:xfrm>
              <a:custGeom>
                <a:avLst/>
                <a:gdLst>
                  <a:gd name="connsiteX0" fmla="*/ 175895 w 186788"/>
                  <a:gd name="connsiteY0" fmla="*/ 0 h 21786"/>
                  <a:gd name="connsiteX1" fmla="*/ 10893 w 186788"/>
                  <a:gd name="connsiteY1" fmla="*/ 0 h 21786"/>
                  <a:gd name="connsiteX2" fmla="*/ 0 w 186788"/>
                  <a:gd name="connsiteY2" fmla="*/ 10893 h 21786"/>
                  <a:gd name="connsiteX3" fmla="*/ 10893 w 186788"/>
                  <a:gd name="connsiteY3" fmla="*/ 21787 h 21786"/>
                  <a:gd name="connsiteX4" fmla="*/ 175895 w 186788"/>
                  <a:gd name="connsiteY4" fmla="*/ 21787 h 21786"/>
                  <a:gd name="connsiteX5" fmla="*/ 186788 w 186788"/>
                  <a:gd name="connsiteY5" fmla="*/ 10893 h 21786"/>
                  <a:gd name="connsiteX6" fmla="*/ 175895 w 186788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788" h="21786">
                    <a:moveTo>
                      <a:pt x="175895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75895" y="21787"/>
                    </a:lnTo>
                    <a:cubicBezTo>
                      <a:pt x="181911" y="21787"/>
                      <a:pt x="186788" y="16909"/>
                      <a:pt x="186788" y="10893"/>
                    </a:cubicBezTo>
                    <a:cubicBezTo>
                      <a:pt x="186788" y="4877"/>
                      <a:pt x="181911" y="0"/>
                      <a:pt x="1758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B89351D7-AFEC-EA3E-B445-A385FB744A35}"/>
                  </a:ext>
                </a:extLst>
              </p:cNvPr>
              <p:cNvSpPr/>
              <p:nvPr/>
            </p:nvSpPr>
            <p:spPr>
              <a:xfrm>
                <a:off x="1006671" y="5734583"/>
                <a:ext cx="164247" cy="21786"/>
              </a:xfrm>
              <a:custGeom>
                <a:avLst/>
                <a:gdLst>
                  <a:gd name="connsiteX0" fmla="*/ 10893 w 164247"/>
                  <a:gd name="connsiteY0" fmla="*/ 21787 h 21786"/>
                  <a:gd name="connsiteX1" fmla="*/ 153354 w 164247"/>
                  <a:gd name="connsiteY1" fmla="*/ 21787 h 21786"/>
                  <a:gd name="connsiteX2" fmla="*/ 164248 w 164247"/>
                  <a:gd name="connsiteY2" fmla="*/ 10893 h 21786"/>
                  <a:gd name="connsiteX3" fmla="*/ 153354 w 164247"/>
                  <a:gd name="connsiteY3" fmla="*/ 0 h 21786"/>
                  <a:gd name="connsiteX4" fmla="*/ 10893 w 164247"/>
                  <a:gd name="connsiteY4" fmla="*/ 0 h 21786"/>
                  <a:gd name="connsiteX5" fmla="*/ 0 w 164247"/>
                  <a:gd name="connsiteY5" fmla="*/ 10893 h 21786"/>
                  <a:gd name="connsiteX6" fmla="*/ 10893 w 164247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247" h="21786">
                    <a:moveTo>
                      <a:pt x="10893" y="21787"/>
                    </a:moveTo>
                    <a:lnTo>
                      <a:pt x="153354" y="21787"/>
                    </a:lnTo>
                    <a:cubicBezTo>
                      <a:pt x="159370" y="21787"/>
                      <a:pt x="164248" y="16909"/>
                      <a:pt x="164248" y="10893"/>
                    </a:cubicBezTo>
                    <a:cubicBezTo>
                      <a:pt x="164248" y="4877"/>
                      <a:pt x="159370" y="0"/>
                      <a:pt x="153354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CC86A1B0-7918-94C8-58FB-77F0BE5F6463}"/>
                  </a:ext>
                </a:extLst>
              </p:cNvPr>
              <p:cNvSpPr/>
              <p:nvPr/>
            </p:nvSpPr>
            <p:spPr>
              <a:xfrm>
                <a:off x="1272603" y="5785983"/>
                <a:ext cx="113336" cy="21786"/>
              </a:xfrm>
              <a:custGeom>
                <a:avLst/>
                <a:gdLst>
                  <a:gd name="connsiteX0" fmla="*/ 102443 w 113336"/>
                  <a:gd name="connsiteY0" fmla="*/ 0 h 21786"/>
                  <a:gd name="connsiteX1" fmla="*/ 10893 w 113336"/>
                  <a:gd name="connsiteY1" fmla="*/ 0 h 21786"/>
                  <a:gd name="connsiteX2" fmla="*/ 0 w 113336"/>
                  <a:gd name="connsiteY2" fmla="*/ 10893 h 21786"/>
                  <a:gd name="connsiteX3" fmla="*/ 10893 w 113336"/>
                  <a:gd name="connsiteY3" fmla="*/ 21787 h 21786"/>
                  <a:gd name="connsiteX4" fmla="*/ 102443 w 113336"/>
                  <a:gd name="connsiteY4" fmla="*/ 21787 h 21786"/>
                  <a:gd name="connsiteX5" fmla="*/ 113336 w 113336"/>
                  <a:gd name="connsiteY5" fmla="*/ 10893 h 21786"/>
                  <a:gd name="connsiteX6" fmla="*/ 102443 w 113336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336" h="21786">
                    <a:moveTo>
                      <a:pt x="102443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102443" y="21787"/>
                    </a:lnTo>
                    <a:cubicBezTo>
                      <a:pt x="108459" y="21787"/>
                      <a:pt x="113336" y="16909"/>
                      <a:pt x="113336" y="10893"/>
                    </a:cubicBezTo>
                    <a:cubicBezTo>
                      <a:pt x="113336" y="4876"/>
                      <a:pt x="108459" y="0"/>
                      <a:pt x="1024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6EB4881F-5241-455B-AE0D-F3DCE75C6069}"/>
                  </a:ext>
                </a:extLst>
              </p:cNvPr>
              <p:cNvSpPr/>
              <p:nvPr/>
            </p:nvSpPr>
            <p:spPr>
              <a:xfrm>
                <a:off x="1006671" y="5785983"/>
                <a:ext cx="237978" cy="21786"/>
              </a:xfrm>
              <a:custGeom>
                <a:avLst/>
                <a:gdLst>
                  <a:gd name="connsiteX0" fmla="*/ 10893 w 237978"/>
                  <a:gd name="connsiteY0" fmla="*/ 21787 h 21786"/>
                  <a:gd name="connsiteX1" fmla="*/ 227085 w 237978"/>
                  <a:gd name="connsiteY1" fmla="*/ 21787 h 21786"/>
                  <a:gd name="connsiteX2" fmla="*/ 237978 w 237978"/>
                  <a:gd name="connsiteY2" fmla="*/ 10893 h 21786"/>
                  <a:gd name="connsiteX3" fmla="*/ 227085 w 237978"/>
                  <a:gd name="connsiteY3" fmla="*/ 0 h 21786"/>
                  <a:gd name="connsiteX4" fmla="*/ 10893 w 237978"/>
                  <a:gd name="connsiteY4" fmla="*/ 0 h 21786"/>
                  <a:gd name="connsiteX5" fmla="*/ 0 w 237978"/>
                  <a:gd name="connsiteY5" fmla="*/ 10893 h 21786"/>
                  <a:gd name="connsiteX6" fmla="*/ 10893 w 237978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7978" h="21786">
                    <a:moveTo>
                      <a:pt x="10893" y="21787"/>
                    </a:moveTo>
                    <a:lnTo>
                      <a:pt x="227085" y="21787"/>
                    </a:lnTo>
                    <a:cubicBezTo>
                      <a:pt x="233101" y="21787"/>
                      <a:pt x="237978" y="16909"/>
                      <a:pt x="237978" y="10893"/>
                    </a:cubicBezTo>
                    <a:cubicBezTo>
                      <a:pt x="237978" y="4876"/>
                      <a:pt x="233101" y="0"/>
                      <a:pt x="227085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1DA35AF-3E6F-35CF-F852-7C70E256F492}"/>
              </a:ext>
            </a:extLst>
          </p:cNvPr>
          <p:cNvGrpSpPr/>
          <p:nvPr/>
        </p:nvGrpSpPr>
        <p:grpSpPr>
          <a:xfrm>
            <a:off x="7996851" y="1856859"/>
            <a:ext cx="3312160" cy="3920830"/>
            <a:chOff x="7996851" y="1856859"/>
            <a:chExt cx="3312160" cy="392083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D0E2570-705C-8FE1-DD64-F031044BCF58}"/>
                </a:ext>
              </a:extLst>
            </p:cNvPr>
            <p:cNvGrpSpPr/>
            <p:nvPr/>
          </p:nvGrpSpPr>
          <p:grpSpPr>
            <a:xfrm>
              <a:off x="7996851" y="1856859"/>
              <a:ext cx="3312160" cy="3920830"/>
              <a:chOff x="7996851" y="1856859"/>
              <a:chExt cx="3312160" cy="3920830"/>
            </a:xfrm>
            <a:scene3d>
              <a:camera prst="perspectiveLeft"/>
              <a:lightRig rig="balanced" dir="t"/>
            </a:scene3d>
          </p:grpSpPr>
          <p:sp>
            <p:nvSpPr>
              <p:cNvPr id="10" name="ppter.com 7">
                <a:extLst>
                  <a:ext uri="{FF2B5EF4-FFF2-40B4-BE49-F238E27FC236}">
                    <a16:creationId xmlns:a16="http://schemas.microsoft.com/office/drawing/2014/main" id="{7251E290-A223-6102-3C8D-6C5036800890}"/>
                  </a:ext>
                </a:extLst>
              </p:cNvPr>
              <p:cNvSpPr/>
              <p:nvPr/>
            </p:nvSpPr>
            <p:spPr>
              <a:xfrm flipH="1">
                <a:off x="7996851" y="1856859"/>
                <a:ext cx="3312160" cy="3920830"/>
              </a:xfrm>
              <a:prstGeom prst="roundRect">
                <a:avLst>
                  <a:gd name="adj" fmla="val 3508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101600" sx="102000" sy="102000" algn="ctr" rotWithShape="0">
                  <a:schemeClr val="accent1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ppter.com 16">
                <a:extLst>
                  <a:ext uri="{FF2B5EF4-FFF2-40B4-BE49-F238E27FC236}">
                    <a16:creationId xmlns:a16="http://schemas.microsoft.com/office/drawing/2014/main" id="{E352392D-8250-BF13-2EBD-DDA2669D539C}"/>
                  </a:ext>
                </a:extLst>
              </p:cNvPr>
              <p:cNvSpPr/>
              <p:nvPr/>
            </p:nvSpPr>
            <p:spPr>
              <a:xfrm>
                <a:off x="8326492" y="2612673"/>
                <a:ext cx="1846659" cy="36933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生态恢复显著</a:t>
                </a:r>
              </a:p>
            </p:txBody>
          </p:sp>
          <p:sp>
            <p:nvSpPr>
              <p:cNvPr id="26" name="ppter.com 18">
                <a:extLst>
                  <a:ext uri="{FF2B5EF4-FFF2-40B4-BE49-F238E27FC236}">
                    <a16:creationId xmlns:a16="http://schemas.microsoft.com/office/drawing/2014/main" id="{AE18BF22-CCD0-3D6A-76EA-F0BD4EE2CB09}"/>
                  </a:ext>
                </a:extLst>
              </p:cNvPr>
              <p:cNvSpPr/>
              <p:nvPr/>
            </p:nvSpPr>
            <p:spPr>
              <a:xfrm>
                <a:off x="8326492" y="3346366"/>
                <a:ext cx="2652880" cy="125989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R="0" lvl="0" algn="just" defTabSz="914400" rtl="0" eaLnBrk="1" fontAlgn="auto" latinLnBrk="0" hangingPunct="1">
                  <a:lnSpc>
                    <a:spcPct val="13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bg1"/>
                  </a:buClr>
                  <a:buSzPct val="80000"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生态恢复工作取得显著成效，关键栖息地的植被覆盖率提高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30%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，土壤侵蚀程度下降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40%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，生态功能得到恢复</a:t>
                </a:r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FDCEB38E-C97A-5BBF-D279-5473F304F6AE}"/>
                  </a:ext>
                </a:extLst>
              </p:cNvPr>
              <p:cNvCxnSpPr/>
              <p:nvPr/>
            </p:nvCxnSpPr>
            <p:spPr>
              <a:xfrm>
                <a:off x="8326492" y="3164185"/>
                <a:ext cx="307767" cy="0"/>
              </a:xfrm>
              <a:prstGeom prst="line">
                <a:avLst/>
              </a:prstGeom>
              <a:ln w="25400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43CE3A80-858F-3DCA-0028-ED2B4D43470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438279" y="1856859"/>
                <a:ext cx="540000" cy="744494"/>
              </a:xfrm>
              <a:custGeom>
                <a:avLst/>
                <a:gdLst>
                  <a:gd name="connsiteX0" fmla="*/ 4701 w 540000"/>
                  <a:gd name="connsiteY0" fmla="*/ 0 h 744494"/>
                  <a:gd name="connsiteX1" fmla="*/ 535299 w 540000"/>
                  <a:gd name="connsiteY1" fmla="*/ 0 h 744494"/>
                  <a:gd name="connsiteX2" fmla="*/ 540000 w 540000"/>
                  <a:gd name="connsiteY2" fmla="*/ 46631 h 744494"/>
                  <a:gd name="connsiteX3" fmla="*/ 540000 w 540000"/>
                  <a:gd name="connsiteY3" fmla="*/ 474494 h 744494"/>
                  <a:gd name="connsiteX4" fmla="*/ 270000 w 540000"/>
                  <a:gd name="connsiteY4" fmla="*/ 744494 h 744494"/>
                  <a:gd name="connsiteX5" fmla="*/ 0 w 540000"/>
                  <a:gd name="connsiteY5" fmla="*/ 474494 h 744494"/>
                  <a:gd name="connsiteX6" fmla="*/ 0 w 540000"/>
                  <a:gd name="connsiteY6" fmla="*/ 46631 h 74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0000" h="744494">
                    <a:moveTo>
                      <a:pt x="4701" y="0"/>
                    </a:moveTo>
                    <a:lnTo>
                      <a:pt x="535299" y="0"/>
                    </a:lnTo>
                    <a:lnTo>
                      <a:pt x="540000" y="46631"/>
                    </a:lnTo>
                    <a:lnTo>
                      <a:pt x="540000" y="474494"/>
                    </a:lnTo>
                    <a:cubicBezTo>
                      <a:pt x="540000" y="623611"/>
                      <a:pt x="419117" y="744494"/>
                      <a:pt x="270000" y="744494"/>
                    </a:cubicBezTo>
                    <a:cubicBezTo>
                      <a:pt x="120883" y="744494"/>
                      <a:pt x="0" y="623611"/>
                      <a:pt x="0" y="474494"/>
                    </a:cubicBezTo>
                    <a:lnTo>
                      <a:pt x="0" y="4663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4" name="图形 88">
              <a:extLst>
                <a:ext uri="{FF2B5EF4-FFF2-40B4-BE49-F238E27FC236}">
                  <a16:creationId xmlns:a16="http://schemas.microsoft.com/office/drawing/2014/main" id="{9F2CA059-283F-BD28-23AB-E0420A32E7BB}"/>
                </a:ext>
              </a:extLst>
            </p:cNvPr>
            <p:cNvGrpSpPr/>
            <p:nvPr/>
          </p:nvGrpSpPr>
          <p:grpSpPr>
            <a:xfrm>
              <a:off x="10503024" y="2010926"/>
              <a:ext cx="325844" cy="345006"/>
              <a:chOff x="4128282" y="5212350"/>
              <a:chExt cx="702529" cy="743846"/>
            </a:xfrm>
            <a:solidFill>
              <a:schemeClr val="bg1"/>
            </a:solidFill>
            <a:scene3d>
              <a:camera prst="orthographicFront">
                <a:rot lat="0" lon="1200000" rev="0"/>
              </a:camera>
              <a:lightRig rig="threePt" dir="t"/>
            </a:scene3d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C7516CD4-644F-4B14-AAA9-8214AD7A43EB}"/>
                  </a:ext>
                </a:extLst>
              </p:cNvPr>
              <p:cNvSpPr/>
              <p:nvPr/>
            </p:nvSpPr>
            <p:spPr>
              <a:xfrm>
                <a:off x="4128282" y="5212350"/>
                <a:ext cx="702529" cy="743846"/>
              </a:xfrm>
              <a:custGeom>
                <a:avLst/>
                <a:gdLst>
                  <a:gd name="connsiteX0" fmla="*/ 691679 w 702529"/>
                  <a:gd name="connsiteY0" fmla="*/ 1730 h 743846"/>
                  <a:gd name="connsiteX1" fmla="*/ 683888 w 702529"/>
                  <a:gd name="connsiteY1" fmla="*/ 0 h 743846"/>
                  <a:gd name="connsiteX2" fmla="*/ 18640 w 702529"/>
                  <a:gd name="connsiteY2" fmla="*/ 0 h 743846"/>
                  <a:gd name="connsiteX3" fmla="*/ 8534 w 702529"/>
                  <a:gd name="connsiteY3" fmla="*/ 3003 h 743846"/>
                  <a:gd name="connsiteX4" fmla="*/ 0 w 702529"/>
                  <a:gd name="connsiteY4" fmla="*/ 18646 h 743846"/>
                  <a:gd name="connsiteX5" fmla="*/ 0 w 702529"/>
                  <a:gd name="connsiteY5" fmla="*/ 725202 h 743846"/>
                  <a:gd name="connsiteX6" fmla="*/ 18644 w 702529"/>
                  <a:gd name="connsiteY6" fmla="*/ 743846 h 743846"/>
                  <a:gd name="connsiteX7" fmla="*/ 156218 w 702529"/>
                  <a:gd name="connsiteY7" fmla="*/ 743846 h 743846"/>
                  <a:gd name="connsiteX8" fmla="*/ 167111 w 702529"/>
                  <a:gd name="connsiteY8" fmla="*/ 732953 h 743846"/>
                  <a:gd name="connsiteX9" fmla="*/ 156218 w 702529"/>
                  <a:gd name="connsiteY9" fmla="*/ 722059 h 743846"/>
                  <a:gd name="connsiteX10" fmla="*/ 21788 w 702529"/>
                  <a:gd name="connsiteY10" fmla="*/ 722059 h 743846"/>
                  <a:gd name="connsiteX11" fmla="*/ 21788 w 702529"/>
                  <a:gd name="connsiteY11" fmla="*/ 116082 h 743846"/>
                  <a:gd name="connsiteX12" fmla="*/ 680743 w 702529"/>
                  <a:gd name="connsiteY12" fmla="*/ 116082 h 743846"/>
                  <a:gd name="connsiteX13" fmla="*/ 680743 w 702529"/>
                  <a:gd name="connsiteY13" fmla="*/ 722058 h 743846"/>
                  <a:gd name="connsiteX14" fmla="*/ 206571 w 702529"/>
                  <a:gd name="connsiteY14" fmla="*/ 722058 h 743846"/>
                  <a:gd name="connsiteX15" fmla="*/ 195678 w 702529"/>
                  <a:gd name="connsiteY15" fmla="*/ 732951 h 743846"/>
                  <a:gd name="connsiteX16" fmla="*/ 206571 w 702529"/>
                  <a:gd name="connsiteY16" fmla="*/ 743845 h 743846"/>
                  <a:gd name="connsiteX17" fmla="*/ 683887 w 702529"/>
                  <a:gd name="connsiteY17" fmla="*/ 743845 h 743846"/>
                  <a:gd name="connsiteX18" fmla="*/ 702529 w 702529"/>
                  <a:gd name="connsiteY18" fmla="*/ 725200 h 743846"/>
                  <a:gd name="connsiteX19" fmla="*/ 702529 w 702529"/>
                  <a:gd name="connsiteY19" fmla="*/ 18646 h 743846"/>
                  <a:gd name="connsiteX20" fmla="*/ 691679 w 702529"/>
                  <a:gd name="connsiteY20" fmla="*/ 1730 h 743846"/>
                  <a:gd name="connsiteX21" fmla="*/ 680735 w 702529"/>
                  <a:gd name="connsiteY21" fmla="*/ 94296 h 743846"/>
                  <a:gd name="connsiteX22" fmla="*/ 21791 w 702529"/>
                  <a:gd name="connsiteY22" fmla="*/ 94296 h 743846"/>
                  <a:gd name="connsiteX23" fmla="*/ 21791 w 702529"/>
                  <a:gd name="connsiteY23" fmla="*/ 21789 h 743846"/>
                  <a:gd name="connsiteX24" fmla="*/ 680735 w 702529"/>
                  <a:gd name="connsiteY24" fmla="*/ 21789 h 74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02529" h="743846">
                    <a:moveTo>
                      <a:pt x="691679" y="1730"/>
                    </a:moveTo>
                    <a:cubicBezTo>
                      <a:pt x="689304" y="631"/>
                      <a:pt x="686672" y="0"/>
                      <a:pt x="683888" y="0"/>
                    </a:cubicBezTo>
                    <a:lnTo>
                      <a:pt x="18640" y="0"/>
                    </a:lnTo>
                    <a:cubicBezTo>
                      <a:pt x="14915" y="0"/>
                      <a:pt x="11450" y="1111"/>
                      <a:pt x="8534" y="3003"/>
                    </a:cubicBezTo>
                    <a:cubicBezTo>
                      <a:pt x="3407" y="6329"/>
                      <a:pt x="0" y="12092"/>
                      <a:pt x="0" y="18646"/>
                    </a:cubicBezTo>
                    <a:lnTo>
                      <a:pt x="0" y="725202"/>
                    </a:lnTo>
                    <a:cubicBezTo>
                      <a:pt x="0" y="735484"/>
                      <a:pt x="8362" y="743846"/>
                      <a:pt x="18644" y="743846"/>
                    </a:cubicBezTo>
                    <a:lnTo>
                      <a:pt x="156218" y="743846"/>
                    </a:lnTo>
                    <a:cubicBezTo>
                      <a:pt x="162235" y="743846"/>
                      <a:pt x="167111" y="738969"/>
                      <a:pt x="167111" y="732953"/>
                    </a:cubicBezTo>
                    <a:cubicBezTo>
                      <a:pt x="167111" y="726937"/>
                      <a:pt x="162234" y="722059"/>
                      <a:pt x="156218" y="722059"/>
                    </a:cubicBezTo>
                    <a:lnTo>
                      <a:pt x="21788" y="722059"/>
                    </a:lnTo>
                    <a:lnTo>
                      <a:pt x="21788" y="116082"/>
                    </a:lnTo>
                    <a:lnTo>
                      <a:pt x="680743" y="116082"/>
                    </a:lnTo>
                    <a:lnTo>
                      <a:pt x="680743" y="722058"/>
                    </a:lnTo>
                    <a:lnTo>
                      <a:pt x="206571" y="722058"/>
                    </a:lnTo>
                    <a:cubicBezTo>
                      <a:pt x="200554" y="722058"/>
                      <a:pt x="195678" y="726935"/>
                      <a:pt x="195678" y="732951"/>
                    </a:cubicBezTo>
                    <a:cubicBezTo>
                      <a:pt x="195678" y="738967"/>
                      <a:pt x="200555" y="743845"/>
                      <a:pt x="206571" y="743845"/>
                    </a:cubicBezTo>
                    <a:lnTo>
                      <a:pt x="683887" y="743845"/>
                    </a:lnTo>
                    <a:cubicBezTo>
                      <a:pt x="694165" y="743845"/>
                      <a:pt x="702529" y="735482"/>
                      <a:pt x="702529" y="725200"/>
                    </a:cubicBezTo>
                    <a:lnTo>
                      <a:pt x="702529" y="18646"/>
                    </a:lnTo>
                    <a:cubicBezTo>
                      <a:pt x="702529" y="11149"/>
                      <a:pt x="698072" y="4690"/>
                      <a:pt x="691679" y="1730"/>
                    </a:cubicBezTo>
                    <a:close/>
                    <a:moveTo>
                      <a:pt x="680735" y="94296"/>
                    </a:moveTo>
                    <a:lnTo>
                      <a:pt x="21791" y="94296"/>
                    </a:lnTo>
                    <a:lnTo>
                      <a:pt x="21791" y="21789"/>
                    </a:lnTo>
                    <a:lnTo>
                      <a:pt x="680735" y="2178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255F8C3-6652-4688-1E6A-19F840A7088E}"/>
                  </a:ext>
                </a:extLst>
              </p:cNvPr>
              <p:cNvSpPr/>
              <p:nvPr/>
            </p:nvSpPr>
            <p:spPr>
              <a:xfrm>
                <a:off x="4577172" y="5565322"/>
                <a:ext cx="200155" cy="21786"/>
              </a:xfrm>
              <a:custGeom>
                <a:avLst/>
                <a:gdLst>
                  <a:gd name="connsiteX0" fmla="*/ 189262 w 200155"/>
                  <a:gd name="connsiteY0" fmla="*/ 0 h 21786"/>
                  <a:gd name="connsiteX1" fmla="*/ 10893 w 200155"/>
                  <a:gd name="connsiteY1" fmla="*/ 0 h 21786"/>
                  <a:gd name="connsiteX2" fmla="*/ 0 w 200155"/>
                  <a:gd name="connsiteY2" fmla="*/ 10893 h 21786"/>
                  <a:gd name="connsiteX3" fmla="*/ 10893 w 200155"/>
                  <a:gd name="connsiteY3" fmla="*/ 21787 h 21786"/>
                  <a:gd name="connsiteX4" fmla="*/ 189262 w 200155"/>
                  <a:gd name="connsiteY4" fmla="*/ 21787 h 21786"/>
                  <a:gd name="connsiteX5" fmla="*/ 200156 w 200155"/>
                  <a:gd name="connsiteY5" fmla="*/ 10893 h 21786"/>
                  <a:gd name="connsiteX6" fmla="*/ 189262 w 200155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155" h="21786">
                    <a:moveTo>
                      <a:pt x="189262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89262" y="21787"/>
                    </a:lnTo>
                    <a:cubicBezTo>
                      <a:pt x="195280" y="21787"/>
                      <a:pt x="200156" y="16909"/>
                      <a:pt x="200156" y="10893"/>
                    </a:cubicBezTo>
                    <a:cubicBezTo>
                      <a:pt x="200156" y="4877"/>
                      <a:pt x="195278" y="0"/>
                      <a:pt x="1892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8491E65D-9E83-384F-EDA7-9FC30A9DDB46}"/>
                  </a:ext>
                </a:extLst>
              </p:cNvPr>
              <p:cNvSpPr/>
              <p:nvPr/>
            </p:nvSpPr>
            <p:spPr>
              <a:xfrm>
                <a:off x="4181764" y="5565323"/>
                <a:ext cx="71125" cy="21786"/>
              </a:xfrm>
              <a:custGeom>
                <a:avLst/>
                <a:gdLst>
                  <a:gd name="connsiteX0" fmla="*/ 10893 w 71125"/>
                  <a:gd name="connsiteY0" fmla="*/ 21787 h 21786"/>
                  <a:gd name="connsiteX1" fmla="*/ 60233 w 71125"/>
                  <a:gd name="connsiteY1" fmla="*/ 21787 h 21786"/>
                  <a:gd name="connsiteX2" fmla="*/ 71126 w 71125"/>
                  <a:gd name="connsiteY2" fmla="*/ 10893 h 21786"/>
                  <a:gd name="connsiteX3" fmla="*/ 60233 w 71125"/>
                  <a:gd name="connsiteY3" fmla="*/ 0 h 21786"/>
                  <a:gd name="connsiteX4" fmla="*/ 10893 w 71125"/>
                  <a:gd name="connsiteY4" fmla="*/ 0 h 21786"/>
                  <a:gd name="connsiteX5" fmla="*/ 0 w 71125"/>
                  <a:gd name="connsiteY5" fmla="*/ 10893 h 21786"/>
                  <a:gd name="connsiteX6" fmla="*/ 10893 w 7112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25" h="21786">
                    <a:moveTo>
                      <a:pt x="10893" y="21787"/>
                    </a:moveTo>
                    <a:lnTo>
                      <a:pt x="60233" y="21787"/>
                    </a:lnTo>
                    <a:cubicBezTo>
                      <a:pt x="66250" y="21787"/>
                      <a:pt x="71126" y="16909"/>
                      <a:pt x="71126" y="10893"/>
                    </a:cubicBezTo>
                    <a:cubicBezTo>
                      <a:pt x="71126" y="4877"/>
                      <a:pt x="66249" y="0"/>
                      <a:pt x="60233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74140D10-1F9A-C3C5-C98D-95D663BE0F56}"/>
                  </a:ext>
                </a:extLst>
              </p:cNvPr>
              <p:cNvSpPr/>
              <p:nvPr/>
            </p:nvSpPr>
            <p:spPr>
              <a:xfrm>
                <a:off x="4596470" y="5626184"/>
                <a:ext cx="180857" cy="21786"/>
              </a:xfrm>
              <a:custGeom>
                <a:avLst/>
                <a:gdLst>
                  <a:gd name="connsiteX0" fmla="*/ 169964 w 180857"/>
                  <a:gd name="connsiteY0" fmla="*/ 0 h 21786"/>
                  <a:gd name="connsiteX1" fmla="*/ 10893 w 180857"/>
                  <a:gd name="connsiteY1" fmla="*/ 0 h 21786"/>
                  <a:gd name="connsiteX2" fmla="*/ 0 w 180857"/>
                  <a:gd name="connsiteY2" fmla="*/ 10893 h 21786"/>
                  <a:gd name="connsiteX3" fmla="*/ 10893 w 180857"/>
                  <a:gd name="connsiteY3" fmla="*/ 21787 h 21786"/>
                  <a:gd name="connsiteX4" fmla="*/ 169964 w 180857"/>
                  <a:gd name="connsiteY4" fmla="*/ 21787 h 21786"/>
                  <a:gd name="connsiteX5" fmla="*/ 180858 w 180857"/>
                  <a:gd name="connsiteY5" fmla="*/ 10893 h 21786"/>
                  <a:gd name="connsiteX6" fmla="*/ 169964 w 18085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857" h="21786">
                    <a:moveTo>
                      <a:pt x="169964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69964" y="21787"/>
                    </a:lnTo>
                    <a:cubicBezTo>
                      <a:pt x="175982" y="21787"/>
                      <a:pt x="180858" y="16909"/>
                      <a:pt x="180858" y="10893"/>
                    </a:cubicBezTo>
                    <a:cubicBezTo>
                      <a:pt x="180858" y="4877"/>
                      <a:pt x="175981" y="0"/>
                      <a:pt x="16996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89D3C15F-E855-7FF1-1296-5B9F00F4C9AD}"/>
                  </a:ext>
                </a:extLst>
              </p:cNvPr>
              <p:cNvSpPr/>
              <p:nvPr/>
            </p:nvSpPr>
            <p:spPr>
              <a:xfrm>
                <a:off x="4181764" y="5626184"/>
                <a:ext cx="71125" cy="21786"/>
              </a:xfrm>
              <a:custGeom>
                <a:avLst/>
                <a:gdLst>
                  <a:gd name="connsiteX0" fmla="*/ 10893 w 71125"/>
                  <a:gd name="connsiteY0" fmla="*/ 21787 h 21786"/>
                  <a:gd name="connsiteX1" fmla="*/ 60233 w 71125"/>
                  <a:gd name="connsiteY1" fmla="*/ 21787 h 21786"/>
                  <a:gd name="connsiteX2" fmla="*/ 71126 w 71125"/>
                  <a:gd name="connsiteY2" fmla="*/ 10893 h 21786"/>
                  <a:gd name="connsiteX3" fmla="*/ 60233 w 71125"/>
                  <a:gd name="connsiteY3" fmla="*/ 0 h 21786"/>
                  <a:gd name="connsiteX4" fmla="*/ 10893 w 71125"/>
                  <a:gd name="connsiteY4" fmla="*/ 0 h 21786"/>
                  <a:gd name="connsiteX5" fmla="*/ 0 w 71125"/>
                  <a:gd name="connsiteY5" fmla="*/ 10893 h 21786"/>
                  <a:gd name="connsiteX6" fmla="*/ 10893 w 7112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25" h="21786">
                    <a:moveTo>
                      <a:pt x="10893" y="21787"/>
                    </a:moveTo>
                    <a:lnTo>
                      <a:pt x="60233" y="21787"/>
                    </a:lnTo>
                    <a:cubicBezTo>
                      <a:pt x="66250" y="21787"/>
                      <a:pt x="71126" y="16909"/>
                      <a:pt x="71126" y="10893"/>
                    </a:cubicBezTo>
                    <a:cubicBezTo>
                      <a:pt x="71126" y="4877"/>
                      <a:pt x="66249" y="0"/>
                      <a:pt x="60233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EBB5862-F5D7-80DA-AFB2-F959A06FC00B}"/>
                  </a:ext>
                </a:extLst>
              </p:cNvPr>
              <p:cNvSpPr/>
              <p:nvPr/>
            </p:nvSpPr>
            <p:spPr>
              <a:xfrm>
                <a:off x="4614283" y="5687042"/>
                <a:ext cx="163044" cy="21786"/>
              </a:xfrm>
              <a:custGeom>
                <a:avLst/>
                <a:gdLst>
                  <a:gd name="connsiteX0" fmla="*/ 152151 w 163044"/>
                  <a:gd name="connsiteY0" fmla="*/ 0 h 21786"/>
                  <a:gd name="connsiteX1" fmla="*/ 10893 w 163044"/>
                  <a:gd name="connsiteY1" fmla="*/ 0 h 21786"/>
                  <a:gd name="connsiteX2" fmla="*/ 0 w 163044"/>
                  <a:gd name="connsiteY2" fmla="*/ 10893 h 21786"/>
                  <a:gd name="connsiteX3" fmla="*/ 10893 w 163044"/>
                  <a:gd name="connsiteY3" fmla="*/ 21787 h 21786"/>
                  <a:gd name="connsiteX4" fmla="*/ 152151 w 163044"/>
                  <a:gd name="connsiteY4" fmla="*/ 21787 h 21786"/>
                  <a:gd name="connsiteX5" fmla="*/ 163045 w 163044"/>
                  <a:gd name="connsiteY5" fmla="*/ 10893 h 21786"/>
                  <a:gd name="connsiteX6" fmla="*/ 152151 w 163044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044" h="21786">
                    <a:moveTo>
                      <a:pt x="152151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152151" y="21787"/>
                    </a:lnTo>
                    <a:cubicBezTo>
                      <a:pt x="158169" y="21787"/>
                      <a:pt x="163045" y="16909"/>
                      <a:pt x="163045" y="10893"/>
                    </a:cubicBezTo>
                    <a:cubicBezTo>
                      <a:pt x="163045" y="4877"/>
                      <a:pt x="158168" y="0"/>
                      <a:pt x="1521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57C9D7E0-9A0D-85E8-9325-ACC435A46127}"/>
                  </a:ext>
                </a:extLst>
              </p:cNvPr>
              <p:cNvSpPr/>
              <p:nvPr/>
            </p:nvSpPr>
            <p:spPr>
              <a:xfrm>
                <a:off x="4181764" y="5687044"/>
                <a:ext cx="82019" cy="21786"/>
              </a:xfrm>
              <a:custGeom>
                <a:avLst/>
                <a:gdLst>
                  <a:gd name="connsiteX0" fmla="*/ 10893 w 82019"/>
                  <a:gd name="connsiteY0" fmla="*/ 21787 h 21786"/>
                  <a:gd name="connsiteX1" fmla="*/ 71126 w 82019"/>
                  <a:gd name="connsiteY1" fmla="*/ 21787 h 21786"/>
                  <a:gd name="connsiteX2" fmla="*/ 82019 w 82019"/>
                  <a:gd name="connsiteY2" fmla="*/ 10893 h 21786"/>
                  <a:gd name="connsiteX3" fmla="*/ 71126 w 82019"/>
                  <a:gd name="connsiteY3" fmla="*/ 0 h 21786"/>
                  <a:gd name="connsiteX4" fmla="*/ 10893 w 82019"/>
                  <a:gd name="connsiteY4" fmla="*/ 0 h 21786"/>
                  <a:gd name="connsiteX5" fmla="*/ 0 w 82019"/>
                  <a:gd name="connsiteY5" fmla="*/ 10893 h 21786"/>
                  <a:gd name="connsiteX6" fmla="*/ 10893 w 82019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019" h="21786">
                    <a:moveTo>
                      <a:pt x="10893" y="21787"/>
                    </a:moveTo>
                    <a:lnTo>
                      <a:pt x="71126" y="21787"/>
                    </a:lnTo>
                    <a:cubicBezTo>
                      <a:pt x="77144" y="21787"/>
                      <a:pt x="82019" y="16909"/>
                      <a:pt x="82019" y="10893"/>
                    </a:cubicBezTo>
                    <a:cubicBezTo>
                      <a:pt x="82019" y="4876"/>
                      <a:pt x="77142" y="0"/>
                      <a:pt x="71126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54C5CC3C-D10A-7A30-5050-23CF669605F2}"/>
                  </a:ext>
                </a:extLst>
              </p:cNvPr>
              <p:cNvSpPr/>
              <p:nvPr/>
            </p:nvSpPr>
            <p:spPr>
              <a:xfrm>
                <a:off x="4684911" y="5747904"/>
                <a:ext cx="92417" cy="21786"/>
              </a:xfrm>
              <a:custGeom>
                <a:avLst/>
                <a:gdLst>
                  <a:gd name="connsiteX0" fmla="*/ 81524 w 92417"/>
                  <a:gd name="connsiteY0" fmla="*/ 0 h 21786"/>
                  <a:gd name="connsiteX1" fmla="*/ 10893 w 92417"/>
                  <a:gd name="connsiteY1" fmla="*/ 0 h 21786"/>
                  <a:gd name="connsiteX2" fmla="*/ 0 w 92417"/>
                  <a:gd name="connsiteY2" fmla="*/ 10893 h 21786"/>
                  <a:gd name="connsiteX3" fmla="*/ 10893 w 92417"/>
                  <a:gd name="connsiteY3" fmla="*/ 21787 h 21786"/>
                  <a:gd name="connsiteX4" fmla="*/ 81524 w 92417"/>
                  <a:gd name="connsiteY4" fmla="*/ 21787 h 21786"/>
                  <a:gd name="connsiteX5" fmla="*/ 92417 w 92417"/>
                  <a:gd name="connsiteY5" fmla="*/ 10893 h 21786"/>
                  <a:gd name="connsiteX6" fmla="*/ 81524 w 9241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417" h="21786">
                    <a:moveTo>
                      <a:pt x="81524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81524" y="21787"/>
                    </a:lnTo>
                    <a:cubicBezTo>
                      <a:pt x="87541" y="21787"/>
                      <a:pt x="92417" y="16909"/>
                      <a:pt x="92417" y="10893"/>
                    </a:cubicBezTo>
                    <a:cubicBezTo>
                      <a:pt x="92417" y="4877"/>
                      <a:pt x="87540" y="0"/>
                      <a:pt x="815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54FEBAF8-8489-2915-EC58-28D21BA82B01}"/>
                  </a:ext>
                </a:extLst>
              </p:cNvPr>
              <p:cNvSpPr/>
              <p:nvPr/>
            </p:nvSpPr>
            <p:spPr>
              <a:xfrm>
                <a:off x="4181764" y="5747904"/>
                <a:ext cx="123674" cy="21786"/>
              </a:xfrm>
              <a:custGeom>
                <a:avLst/>
                <a:gdLst>
                  <a:gd name="connsiteX0" fmla="*/ 10893 w 123674"/>
                  <a:gd name="connsiteY0" fmla="*/ 21787 h 21786"/>
                  <a:gd name="connsiteX1" fmla="*/ 112781 w 123674"/>
                  <a:gd name="connsiteY1" fmla="*/ 21787 h 21786"/>
                  <a:gd name="connsiteX2" fmla="*/ 123675 w 123674"/>
                  <a:gd name="connsiteY2" fmla="*/ 10893 h 21786"/>
                  <a:gd name="connsiteX3" fmla="*/ 112781 w 123674"/>
                  <a:gd name="connsiteY3" fmla="*/ 0 h 21786"/>
                  <a:gd name="connsiteX4" fmla="*/ 10893 w 123674"/>
                  <a:gd name="connsiteY4" fmla="*/ 0 h 21786"/>
                  <a:gd name="connsiteX5" fmla="*/ 0 w 123674"/>
                  <a:gd name="connsiteY5" fmla="*/ 10893 h 21786"/>
                  <a:gd name="connsiteX6" fmla="*/ 10893 w 12367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674" h="21786">
                    <a:moveTo>
                      <a:pt x="10893" y="21787"/>
                    </a:moveTo>
                    <a:lnTo>
                      <a:pt x="112781" y="21787"/>
                    </a:lnTo>
                    <a:cubicBezTo>
                      <a:pt x="118799" y="21787"/>
                      <a:pt x="123675" y="16909"/>
                      <a:pt x="123675" y="10893"/>
                    </a:cubicBezTo>
                    <a:cubicBezTo>
                      <a:pt x="123675" y="4877"/>
                      <a:pt x="118797" y="0"/>
                      <a:pt x="112781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17092D83-7145-EC2B-8300-18D307F98275}"/>
                  </a:ext>
                </a:extLst>
              </p:cNvPr>
              <p:cNvSpPr/>
              <p:nvPr/>
            </p:nvSpPr>
            <p:spPr>
              <a:xfrm>
                <a:off x="4712253" y="5808764"/>
                <a:ext cx="65074" cy="21786"/>
              </a:xfrm>
              <a:custGeom>
                <a:avLst/>
                <a:gdLst>
                  <a:gd name="connsiteX0" fmla="*/ 54182 w 65074"/>
                  <a:gd name="connsiteY0" fmla="*/ 0 h 21786"/>
                  <a:gd name="connsiteX1" fmla="*/ 10893 w 65074"/>
                  <a:gd name="connsiteY1" fmla="*/ 0 h 21786"/>
                  <a:gd name="connsiteX2" fmla="*/ 0 w 65074"/>
                  <a:gd name="connsiteY2" fmla="*/ 10893 h 21786"/>
                  <a:gd name="connsiteX3" fmla="*/ 10893 w 65074"/>
                  <a:gd name="connsiteY3" fmla="*/ 21787 h 21786"/>
                  <a:gd name="connsiteX4" fmla="*/ 54182 w 65074"/>
                  <a:gd name="connsiteY4" fmla="*/ 21787 h 21786"/>
                  <a:gd name="connsiteX5" fmla="*/ 65075 w 65074"/>
                  <a:gd name="connsiteY5" fmla="*/ 10893 h 21786"/>
                  <a:gd name="connsiteX6" fmla="*/ 54182 w 65074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074" h="21786">
                    <a:moveTo>
                      <a:pt x="54182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54182" y="21787"/>
                    </a:lnTo>
                    <a:cubicBezTo>
                      <a:pt x="60199" y="21787"/>
                      <a:pt x="65075" y="16909"/>
                      <a:pt x="65075" y="10893"/>
                    </a:cubicBezTo>
                    <a:cubicBezTo>
                      <a:pt x="65075" y="4877"/>
                      <a:pt x="60198" y="0"/>
                      <a:pt x="541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0EF5F31B-292C-C722-ADCF-14E4690B291E}"/>
                  </a:ext>
                </a:extLst>
              </p:cNvPr>
              <p:cNvSpPr/>
              <p:nvPr/>
            </p:nvSpPr>
            <p:spPr>
              <a:xfrm>
                <a:off x="4181764" y="5808764"/>
                <a:ext cx="308674" cy="21786"/>
              </a:xfrm>
              <a:custGeom>
                <a:avLst/>
                <a:gdLst>
                  <a:gd name="connsiteX0" fmla="*/ 10893 w 308674"/>
                  <a:gd name="connsiteY0" fmla="*/ 21787 h 21786"/>
                  <a:gd name="connsiteX1" fmla="*/ 297781 w 308674"/>
                  <a:gd name="connsiteY1" fmla="*/ 21787 h 21786"/>
                  <a:gd name="connsiteX2" fmla="*/ 308674 w 308674"/>
                  <a:gd name="connsiteY2" fmla="*/ 10893 h 21786"/>
                  <a:gd name="connsiteX3" fmla="*/ 297781 w 308674"/>
                  <a:gd name="connsiteY3" fmla="*/ 0 h 21786"/>
                  <a:gd name="connsiteX4" fmla="*/ 10893 w 308674"/>
                  <a:gd name="connsiteY4" fmla="*/ 0 h 21786"/>
                  <a:gd name="connsiteX5" fmla="*/ 0 w 308674"/>
                  <a:gd name="connsiteY5" fmla="*/ 10893 h 21786"/>
                  <a:gd name="connsiteX6" fmla="*/ 10893 w 30867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674" h="21786">
                    <a:moveTo>
                      <a:pt x="10893" y="21787"/>
                    </a:moveTo>
                    <a:lnTo>
                      <a:pt x="297781" y="21787"/>
                    </a:lnTo>
                    <a:cubicBezTo>
                      <a:pt x="303799" y="21787"/>
                      <a:pt x="308674" y="16909"/>
                      <a:pt x="308674" y="10893"/>
                    </a:cubicBezTo>
                    <a:cubicBezTo>
                      <a:pt x="308674" y="4877"/>
                      <a:pt x="303797" y="0"/>
                      <a:pt x="297781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682CCF10-B0C8-E78C-75FA-58BA550BA67E}"/>
                  </a:ext>
                </a:extLst>
              </p:cNvPr>
              <p:cNvSpPr/>
              <p:nvPr/>
            </p:nvSpPr>
            <p:spPr>
              <a:xfrm>
                <a:off x="4695925" y="5869625"/>
                <a:ext cx="81403" cy="21786"/>
              </a:xfrm>
              <a:custGeom>
                <a:avLst/>
                <a:gdLst>
                  <a:gd name="connsiteX0" fmla="*/ 70510 w 81403"/>
                  <a:gd name="connsiteY0" fmla="*/ 0 h 21786"/>
                  <a:gd name="connsiteX1" fmla="*/ 10893 w 81403"/>
                  <a:gd name="connsiteY1" fmla="*/ 0 h 21786"/>
                  <a:gd name="connsiteX2" fmla="*/ 0 w 81403"/>
                  <a:gd name="connsiteY2" fmla="*/ 10893 h 21786"/>
                  <a:gd name="connsiteX3" fmla="*/ 10893 w 81403"/>
                  <a:gd name="connsiteY3" fmla="*/ 21787 h 21786"/>
                  <a:gd name="connsiteX4" fmla="*/ 70510 w 81403"/>
                  <a:gd name="connsiteY4" fmla="*/ 21787 h 21786"/>
                  <a:gd name="connsiteX5" fmla="*/ 81403 w 81403"/>
                  <a:gd name="connsiteY5" fmla="*/ 10893 h 21786"/>
                  <a:gd name="connsiteX6" fmla="*/ 70510 w 81403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403" h="21786">
                    <a:moveTo>
                      <a:pt x="70510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70510" y="21787"/>
                    </a:lnTo>
                    <a:cubicBezTo>
                      <a:pt x="76528" y="21787"/>
                      <a:pt x="81403" y="16909"/>
                      <a:pt x="81403" y="10893"/>
                    </a:cubicBezTo>
                    <a:cubicBezTo>
                      <a:pt x="81403" y="4877"/>
                      <a:pt x="76526" y="0"/>
                      <a:pt x="705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55E0528-EECF-4CF5-3052-36F8DF2BED3A}"/>
                  </a:ext>
                </a:extLst>
              </p:cNvPr>
              <p:cNvSpPr/>
              <p:nvPr/>
            </p:nvSpPr>
            <p:spPr>
              <a:xfrm>
                <a:off x="4181764" y="5869626"/>
                <a:ext cx="338521" cy="21786"/>
              </a:xfrm>
              <a:custGeom>
                <a:avLst/>
                <a:gdLst>
                  <a:gd name="connsiteX0" fmla="*/ 10893 w 338521"/>
                  <a:gd name="connsiteY0" fmla="*/ 21787 h 21786"/>
                  <a:gd name="connsiteX1" fmla="*/ 327628 w 338521"/>
                  <a:gd name="connsiteY1" fmla="*/ 21787 h 21786"/>
                  <a:gd name="connsiteX2" fmla="*/ 338521 w 338521"/>
                  <a:gd name="connsiteY2" fmla="*/ 10893 h 21786"/>
                  <a:gd name="connsiteX3" fmla="*/ 327628 w 338521"/>
                  <a:gd name="connsiteY3" fmla="*/ 0 h 21786"/>
                  <a:gd name="connsiteX4" fmla="*/ 10893 w 338521"/>
                  <a:gd name="connsiteY4" fmla="*/ 0 h 21786"/>
                  <a:gd name="connsiteX5" fmla="*/ 0 w 338521"/>
                  <a:gd name="connsiteY5" fmla="*/ 10893 h 21786"/>
                  <a:gd name="connsiteX6" fmla="*/ 10893 w 338521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521" h="21786">
                    <a:moveTo>
                      <a:pt x="10893" y="21787"/>
                    </a:moveTo>
                    <a:lnTo>
                      <a:pt x="327628" y="21787"/>
                    </a:lnTo>
                    <a:cubicBezTo>
                      <a:pt x="333645" y="21787"/>
                      <a:pt x="338521" y="16909"/>
                      <a:pt x="338521" y="10893"/>
                    </a:cubicBezTo>
                    <a:cubicBezTo>
                      <a:pt x="338521" y="4876"/>
                      <a:pt x="333644" y="0"/>
                      <a:pt x="327628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08324C29-C5E6-5379-EA55-AB60DE170904}"/>
                  </a:ext>
                </a:extLst>
              </p:cNvPr>
              <p:cNvSpPr/>
              <p:nvPr/>
            </p:nvSpPr>
            <p:spPr>
              <a:xfrm>
                <a:off x="4189450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64922A7-7167-FD1A-7DB5-3A4B04E0C259}"/>
                  </a:ext>
                </a:extLst>
              </p:cNvPr>
              <p:cNvSpPr/>
              <p:nvPr/>
            </p:nvSpPr>
            <p:spPr>
              <a:xfrm>
                <a:off x="4241999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29CC360-0835-5177-A49F-A380B1572426}"/>
                  </a:ext>
                </a:extLst>
              </p:cNvPr>
              <p:cNvSpPr/>
              <p:nvPr/>
            </p:nvSpPr>
            <p:spPr>
              <a:xfrm>
                <a:off x="4294547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BC4B2679-B256-C6D8-0E5A-121F638D9503}"/>
                  </a:ext>
                </a:extLst>
              </p:cNvPr>
              <p:cNvSpPr/>
              <p:nvPr/>
            </p:nvSpPr>
            <p:spPr>
              <a:xfrm>
                <a:off x="4181764" y="5370867"/>
                <a:ext cx="595563" cy="520523"/>
              </a:xfrm>
              <a:custGeom>
                <a:avLst/>
                <a:gdLst>
                  <a:gd name="connsiteX0" fmla="*/ 22323 w 595563"/>
                  <a:gd name="connsiteY0" fmla="*/ 21787 h 520523"/>
                  <a:gd name="connsiteX1" fmla="*/ 412618 w 595563"/>
                  <a:gd name="connsiteY1" fmla="*/ 21787 h 520523"/>
                  <a:gd name="connsiteX2" fmla="*/ 423511 w 595563"/>
                  <a:gd name="connsiteY2" fmla="*/ 10893 h 520523"/>
                  <a:gd name="connsiteX3" fmla="*/ 412618 w 595563"/>
                  <a:gd name="connsiteY3" fmla="*/ 0 h 520523"/>
                  <a:gd name="connsiteX4" fmla="*/ 22323 w 595563"/>
                  <a:gd name="connsiteY4" fmla="*/ 0 h 520523"/>
                  <a:gd name="connsiteX5" fmla="*/ 0 w 595563"/>
                  <a:gd name="connsiteY5" fmla="*/ 22323 h 520523"/>
                  <a:gd name="connsiteX6" fmla="*/ 0 w 595563"/>
                  <a:gd name="connsiteY6" fmla="*/ 140484 h 520523"/>
                  <a:gd name="connsiteX7" fmla="*/ 22323 w 595563"/>
                  <a:gd name="connsiteY7" fmla="*/ 162806 h 520523"/>
                  <a:gd name="connsiteX8" fmla="*/ 120964 w 595563"/>
                  <a:gd name="connsiteY8" fmla="*/ 162806 h 520523"/>
                  <a:gd name="connsiteX9" fmla="*/ 91840 w 595563"/>
                  <a:gd name="connsiteY9" fmla="*/ 248129 h 520523"/>
                  <a:gd name="connsiteX10" fmla="*/ 132686 w 595563"/>
                  <a:gd name="connsiteY10" fmla="*/ 346741 h 520523"/>
                  <a:gd name="connsiteX11" fmla="*/ 231297 w 595563"/>
                  <a:gd name="connsiteY11" fmla="*/ 387521 h 520523"/>
                  <a:gd name="connsiteX12" fmla="*/ 298677 w 595563"/>
                  <a:gd name="connsiteY12" fmla="*/ 370199 h 520523"/>
                  <a:gd name="connsiteX13" fmla="*/ 334195 w 595563"/>
                  <a:gd name="connsiteY13" fmla="*/ 405716 h 520523"/>
                  <a:gd name="connsiteX14" fmla="*/ 338478 w 595563"/>
                  <a:gd name="connsiteY14" fmla="*/ 434171 h 520523"/>
                  <a:gd name="connsiteX15" fmla="*/ 408523 w 595563"/>
                  <a:gd name="connsiteY15" fmla="*/ 504217 h 520523"/>
                  <a:gd name="connsiteX16" fmla="*/ 447954 w 595563"/>
                  <a:gd name="connsiteY16" fmla="*/ 520524 h 520523"/>
                  <a:gd name="connsiteX17" fmla="*/ 487383 w 595563"/>
                  <a:gd name="connsiteY17" fmla="*/ 504217 h 520523"/>
                  <a:gd name="connsiteX18" fmla="*/ 487383 w 595563"/>
                  <a:gd name="connsiteY18" fmla="*/ 425356 h 520523"/>
                  <a:gd name="connsiteX19" fmla="*/ 417337 w 595563"/>
                  <a:gd name="connsiteY19" fmla="*/ 355311 h 520523"/>
                  <a:gd name="connsiteX20" fmla="*/ 388882 w 595563"/>
                  <a:gd name="connsiteY20" fmla="*/ 351028 h 520523"/>
                  <a:gd name="connsiteX21" fmla="*/ 353388 w 595563"/>
                  <a:gd name="connsiteY21" fmla="*/ 315536 h 520523"/>
                  <a:gd name="connsiteX22" fmla="*/ 341563 w 595563"/>
                  <a:gd name="connsiteY22" fmla="*/ 162809 h 520523"/>
                  <a:gd name="connsiteX23" fmla="*/ 573239 w 595563"/>
                  <a:gd name="connsiteY23" fmla="*/ 162809 h 520523"/>
                  <a:gd name="connsiteX24" fmla="*/ 595564 w 595563"/>
                  <a:gd name="connsiteY24" fmla="*/ 140487 h 520523"/>
                  <a:gd name="connsiteX25" fmla="*/ 595564 w 595563"/>
                  <a:gd name="connsiteY25" fmla="*/ 22326 h 520523"/>
                  <a:gd name="connsiteX26" fmla="*/ 573239 w 595563"/>
                  <a:gd name="connsiteY26" fmla="*/ 3 h 520523"/>
                  <a:gd name="connsiteX27" fmla="*/ 463203 w 595563"/>
                  <a:gd name="connsiteY27" fmla="*/ 3 h 520523"/>
                  <a:gd name="connsiteX28" fmla="*/ 452309 w 595563"/>
                  <a:gd name="connsiteY28" fmla="*/ 10896 h 520523"/>
                  <a:gd name="connsiteX29" fmla="*/ 463203 w 595563"/>
                  <a:gd name="connsiteY29" fmla="*/ 21789 h 520523"/>
                  <a:gd name="connsiteX30" fmla="*/ 573239 w 595563"/>
                  <a:gd name="connsiteY30" fmla="*/ 21789 h 520523"/>
                  <a:gd name="connsiteX31" fmla="*/ 573776 w 595563"/>
                  <a:gd name="connsiteY31" fmla="*/ 22324 h 520523"/>
                  <a:gd name="connsiteX32" fmla="*/ 573776 w 595563"/>
                  <a:gd name="connsiteY32" fmla="*/ 140485 h 520523"/>
                  <a:gd name="connsiteX33" fmla="*/ 573239 w 595563"/>
                  <a:gd name="connsiteY33" fmla="*/ 141020 h 520523"/>
                  <a:gd name="connsiteX34" fmla="*/ 320564 w 595563"/>
                  <a:gd name="connsiteY34" fmla="*/ 141020 h 520523"/>
                  <a:gd name="connsiteX35" fmla="*/ 142028 w 595563"/>
                  <a:gd name="connsiteY35" fmla="*/ 141020 h 520523"/>
                  <a:gd name="connsiteX36" fmla="*/ 22323 w 595563"/>
                  <a:gd name="connsiteY36" fmla="*/ 141020 h 520523"/>
                  <a:gd name="connsiteX37" fmla="*/ 21788 w 595563"/>
                  <a:gd name="connsiteY37" fmla="*/ 140485 h 520523"/>
                  <a:gd name="connsiteX38" fmla="*/ 21788 w 595563"/>
                  <a:gd name="connsiteY38" fmla="*/ 22324 h 520523"/>
                  <a:gd name="connsiteX39" fmla="*/ 22323 w 595563"/>
                  <a:gd name="connsiteY39" fmla="*/ 21787 h 520523"/>
                  <a:gd name="connsiteX40" fmla="*/ 398486 w 595563"/>
                  <a:gd name="connsiteY40" fmla="*/ 370714 h 520523"/>
                  <a:gd name="connsiteX41" fmla="*/ 400208 w 595563"/>
                  <a:gd name="connsiteY41" fmla="*/ 370001 h 520523"/>
                  <a:gd name="connsiteX42" fmla="*/ 401930 w 595563"/>
                  <a:gd name="connsiteY42" fmla="*/ 370714 h 520523"/>
                  <a:gd name="connsiteX43" fmla="*/ 471976 w 595563"/>
                  <a:gd name="connsiteY43" fmla="*/ 440759 h 520523"/>
                  <a:gd name="connsiteX44" fmla="*/ 471976 w 595563"/>
                  <a:gd name="connsiteY44" fmla="*/ 488806 h 520523"/>
                  <a:gd name="connsiteX45" fmla="*/ 423928 w 595563"/>
                  <a:gd name="connsiteY45" fmla="*/ 488806 h 520523"/>
                  <a:gd name="connsiteX46" fmla="*/ 353883 w 595563"/>
                  <a:gd name="connsiteY46" fmla="*/ 418759 h 520523"/>
                  <a:gd name="connsiteX47" fmla="*/ 353883 w 595563"/>
                  <a:gd name="connsiteY47" fmla="*/ 415316 h 520523"/>
                  <a:gd name="connsiteX48" fmla="*/ 372715 w 595563"/>
                  <a:gd name="connsiteY48" fmla="*/ 365670 h 520523"/>
                  <a:gd name="connsiteX49" fmla="*/ 348841 w 595563"/>
                  <a:gd name="connsiteY49" fmla="*/ 389544 h 520523"/>
                  <a:gd name="connsiteX50" fmla="*/ 317223 w 595563"/>
                  <a:gd name="connsiteY50" fmla="*/ 357927 h 520523"/>
                  <a:gd name="connsiteX51" fmla="*/ 329909 w 595563"/>
                  <a:gd name="connsiteY51" fmla="*/ 346737 h 520523"/>
                  <a:gd name="connsiteX52" fmla="*/ 341100 w 595563"/>
                  <a:gd name="connsiteY52" fmla="*/ 334055 h 520523"/>
                  <a:gd name="connsiteX53" fmla="*/ 148091 w 595563"/>
                  <a:gd name="connsiteY53" fmla="*/ 164922 h 520523"/>
                  <a:gd name="connsiteX54" fmla="*/ 231297 w 595563"/>
                  <a:gd name="connsiteY54" fmla="*/ 130513 h 520523"/>
                  <a:gd name="connsiteX55" fmla="*/ 314502 w 595563"/>
                  <a:gd name="connsiteY55" fmla="*/ 164922 h 520523"/>
                  <a:gd name="connsiteX56" fmla="*/ 314502 w 595563"/>
                  <a:gd name="connsiteY56" fmla="*/ 331331 h 520523"/>
                  <a:gd name="connsiteX57" fmla="*/ 148092 w 595563"/>
                  <a:gd name="connsiteY57" fmla="*/ 331331 h 520523"/>
                  <a:gd name="connsiteX58" fmla="*/ 148091 w 595563"/>
                  <a:gd name="connsiteY58" fmla="*/ 164922 h 52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95563" h="520523">
                    <a:moveTo>
                      <a:pt x="22323" y="21787"/>
                    </a:moveTo>
                    <a:lnTo>
                      <a:pt x="412618" y="21787"/>
                    </a:lnTo>
                    <a:cubicBezTo>
                      <a:pt x="418636" y="21787"/>
                      <a:pt x="423511" y="16909"/>
                      <a:pt x="423511" y="10893"/>
                    </a:cubicBezTo>
                    <a:cubicBezTo>
                      <a:pt x="423511" y="4877"/>
                      <a:pt x="418634" y="0"/>
                      <a:pt x="412618" y="0"/>
                    </a:cubicBezTo>
                    <a:lnTo>
                      <a:pt x="22323" y="0"/>
                    </a:lnTo>
                    <a:cubicBezTo>
                      <a:pt x="10014" y="0"/>
                      <a:pt x="0" y="10014"/>
                      <a:pt x="0" y="22323"/>
                    </a:cubicBezTo>
                    <a:lnTo>
                      <a:pt x="0" y="140484"/>
                    </a:lnTo>
                    <a:cubicBezTo>
                      <a:pt x="0" y="152792"/>
                      <a:pt x="10014" y="162806"/>
                      <a:pt x="22323" y="162806"/>
                    </a:cubicBezTo>
                    <a:lnTo>
                      <a:pt x="120964" y="162806"/>
                    </a:lnTo>
                    <a:cubicBezTo>
                      <a:pt x="102078" y="187127"/>
                      <a:pt x="91840" y="216840"/>
                      <a:pt x="91840" y="248129"/>
                    </a:cubicBezTo>
                    <a:cubicBezTo>
                      <a:pt x="91840" y="285380"/>
                      <a:pt x="106347" y="320400"/>
                      <a:pt x="132686" y="346741"/>
                    </a:cubicBezTo>
                    <a:cubicBezTo>
                      <a:pt x="159873" y="373928"/>
                      <a:pt x="195585" y="387521"/>
                      <a:pt x="231297" y="387521"/>
                    </a:cubicBezTo>
                    <a:cubicBezTo>
                      <a:pt x="254546" y="387521"/>
                      <a:pt x="277780" y="381721"/>
                      <a:pt x="298677" y="370199"/>
                    </a:cubicBezTo>
                    <a:lnTo>
                      <a:pt x="334195" y="405716"/>
                    </a:lnTo>
                    <a:cubicBezTo>
                      <a:pt x="329363" y="414866"/>
                      <a:pt x="330788" y="426479"/>
                      <a:pt x="338478" y="434171"/>
                    </a:cubicBezTo>
                    <a:lnTo>
                      <a:pt x="408523" y="504217"/>
                    </a:lnTo>
                    <a:cubicBezTo>
                      <a:pt x="419394" y="515089"/>
                      <a:pt x="433674" y="520524"/>
                      <a:pt x="447954" y="520524"/>
                    </a:cubicBezTo>
                    <a:cubicBezTo>
                      <a:pt x="462233" y="520524"/>
                      <a:pt x="476513" y="515089"/>
                      <a:pt x="487383" y="504217"/>
                    </a:cubicBezTo>
                    <a:cubicBezTo>
                      <a:pt x="509123" y="482476"/>
                      <a:pt x="509123" y="447098"/>
                      <a:pt x="487383" y="425356"/>
                    </a:cubicBezTo>
                    <a:lnTo>
                      <a:pt x="417337" y="355311"/>
                    </a:lnTo>
                    <a:cubicBezTo>
                      <a:pt x="409646" y="347622"/>
                      <a:pt x="398030" y="346196"/>
                      <a:pt x="388882" y="351028"/>
                    </a:cubicBezTo>
                    <a:lnTo>
                      <a:pt x="353388" y="315536"/>
                    </a:lnTo>
                    <a:cubicBezTo>
                      <a:pt x="379853" y="267535"/>
                      <a:pt x="375902" y="207128"/>
                      <a:pt x="341563" y="162809"/>
                    </a:cubicBezTo>
                    <a:lnTo>
                      <a:pt x="573239" y="162809"/>
                    </a:lnTo>
                    <a:cubicBezTo>
                      <a:pt x="585549" y="162809"/>
                      <a:pt x="595564" y="152795"/>
                      <a:pt x="595564" y="140487"/>
                    </a:cubicBezTo>
                    <a:lnTo>
                      <a:pt x="595564" y="22326"/>
                    </a:lnTo>
                    <a:cubicBezTo>
                      <a:pt x="595564" y="10017"/>
                      <a:pt x="585549" y="3"/>
                      <a:pt x="573239" y="3"/>
                    </a:cubicBezTo>
                    <a:lnTo>
                      <a:pt x="463203" y="3"/>
                    </a:lnTo>
                    <a:cubicBezTo>
                      <a:pt x="457185" y="3"/>
                      <a:pt x="452309" y="4880"/>
                      <a:pt x="452309" y="10896"/>
                    </a:cubicBezTo>
                    <a:cubicBezTo>
                      <a:pt x="452309" y="16912"/>
                      <a:pt x="457186" y="21789"/>
                      <a:pt x="463203" y="21789"/>
                    </a:cubicBezTo>
                    <a:lnTo>
                      <a:pt x="573239" y="21789"/>
                    </a:lnTo>
                    <a:cubicBezTo>
                      <a:pt x="573534" y="21789"/>
                      <a:pt x="573776" y="22029"/>
                      <a:pt x="573776" y="22324"/>
                    </a:cubicBezTo>
                    <a:lnTo>
                      <a:pt x="573776" y="140485"/>
                    </a:lnTo>
                    <a:cubicBezTo>
                      <a:pt x="573776" y="140780"/>
                      <a:pt x="573534" y="141020"/>
                      <a:pt x="573239" y="141020"/>
                    </a:cubicBezTo>
                    <a:lnTo>
                      <a:pt x="320564" y="141020"/>
                    </a:lnTo>
                    <a:cubicBezTo>
                      <a:pt x="269038" y="98016"/>
                      <a:pt x="193557" y="98016"/>
                      <a:pt x="142028" y="141020"/>
                    </a:cubicBezTo>
                    <a:lnTo>
                      <a:pt x="22323" y="141020"/>
                    </a:lnTo>
                    <a:cubicBezTo>
                      <a:pt x="22028" y="141020"/>
                      <a:pt x="21788" y="140780"/>
                      <a:pt x="21788" y="140485"/>
                    </a:cubicBezTo>
                    <a:lnTo>
                      <a:pt x="21788" y="22324"/>
                    </a:lnTo>
                    <a:cubicBezTo>
                      <a:pt x="21788" y="22026"/>
                      <a:pt x="22028" y="21787"/>
                      <a:pt x="22323" y="21787"/>
                    </a:cubicBezTo>
                    <a:close/>
                    <a:moveTo>
                      <a:pt x="398486" y="370714"/>
                    </a:moveTo>
                    <a:cubicBezTo>
                      <a:pt x="398960" y="370239"/>
                      <a:pt x="399585" y="370001"/>
                      <a:pt x="400208" y="370001"/>
                    </a:cubicBezTo>
                    <a:cubicBezTo>
                      <a:pt x="400833" y="370001"/>
                      <a:pt x="401456" y="370239"/>
                      <a:pt x="401930" y="370714"/>
                    </a:cubicBezTo>
                    <a:lnTo>
                      <a:pt x="471976" y="440759"/>
                    </a:lnTo>
                    <a:cubicBezTo>
                      <a:pt x="485223" y="454006"/>
                      <a:pt x="485223" y="475559"/>
                      <a:pt x="471976" y="488806"/>
                    </a:cubicBezTo>
                    <a:cubicBezTo>
                      <a:pt x="458731" y="502054"/>
                      <a:pt x="437177" y="502054"/>
                      <a:pt x="423928" y="488806"/>
                    </a:cubicBezTo>
                    <a:lnTo>
                      <a:pt x="353883" y="418759"/>
                    </a:lnTo>
                    <a:cubicBezTo>
                      <a:pt x="352933" y="417810"/>
                      <a:pt x="352933" y="416265"/>
                      <a:pt x="353883" y="415316"/>
                    </a:cubicBezTo>
                    <a:close/>
                    <a:moveTo>
                      <a:pt x="372715" y="365670"/>
                    </a:moveTo>
                    <a:lnTo>
                      <a:pt x="348841" y="389544"/>
                    </a:lnTo>
                    <a:lnTo>
                      <a:pt x="317223" y="357927"/>
                    </a:lnTo>
                    <a:cubicBezTo>
                      <a:pt x="321615" y="354485"/>
                      <a:pt x="325866" y="350780"/>
                      <a:pt x="329909" y="346737"/>
                    </a:cubicBezTo>
                    <a:cubicBezTo>
                      <a:pt x="333951" y="342694"/>
                      <a:pt x="337660" y="338446"/>
                      <a:pt x="341100" y="334055"/>
                    </a:cubicBezTo>
                    <a:close/>
                    <a:moveTo>
                      <a:pt x="148091" y="164922"/>
                    </a:moveTo>
                    <a:cubicBezTo>
                      <a:pt x="171031" y="141983"/>
                      <a:pt x="201164" y="130513"/>
                      <a:pt x="231297" y="130513"/>
                    </a:cubicBezTo>
                    <a:cubicBezTo>
                      <a:pt x="261428" y="130513"/>
                      <a:pt x="291563" y="141983"/>
                      <a:pt x="314502" y="164922"/>
                    </a:cubicBezTo>
                    <a:cubicBezTo>
                      <a:pt x="360380" y="210800"/>
                      <a:pt x="360380" y="285452"/>
                      <a:pt x="314502" y="331331"/>
                    </a:cubicBezTo>
                    <a:cubicBezTo>
                      <a:pt x="268621" y="377210"/>
                      <a:pt x="193969" y="377210"/>
                      <a:pt x="148092" y="331331"/>
                    </a:cubicBezTo>
                    <a:cubicBezTo>
                      <a:pt x="102213" y="285451"/>
                      <a:pt x="102213" y="210802"/>
                      <a:pt x="148091" y="1649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2BAD8ECE-1958-896D-0FDA-79903B94CEC9}"/>
                  </a:ext>
                </a:extLst>
              </p:cNvPr>
              <p:cNvSpPr/>
              <p:nvPr/>
            </p:nvSpPr>
            <p:spPr>
              <a:xfrm>
                <a:off x="4316458" y="5522388"/>
                <a:ext cx="193207" cy="193209"/>
              </a:xfrm>
              <a:custGeom>
                <a:avLst/>
                <a:gdLst>
                  <a:gd name="connsiteX0" fmla="*/ 28261 w 193207"/>
                  <a:gd name="connsiteY0" fmla="*/ 164946 h 193209"/>
                  <a:gd name="connsiteX1" fmla="*/ 96604 w 193207"/>
                  <a:gd name="connsiteY1" fmla="*/ 193209 h 193209"/>
                  <a:gd name="connsiteX2" fmla="*/ 164946 w 193207"/>
                  <a:gd name="connsiteY2" fmla="*/ 164946 h 193209"/>
                  <a:gd name="connsiteX3" fmla="*/ 164946 w 193207"/>
                  <a:gd name="connsiteY3" fmla="*/ 28261 h 193209"/>
                  <a:gd name="connsiteX4" fmla="*/ 28261 w 193207"/>
                  <a:gd name="connsiteY4" fmla="*/ 28261 h 193209"/>
                  <a:gd name="connsiteX5" fmla="*/ 28261 w 193207"/>
                  <a:gd name="connsiteY5" fmla="*/ 164946 h 193209"/>
                  <a:gd name="connsiteX6" fmla="*/ 43669 w 193207"/>
                  <a:gd name="connsiteY6" fmla="*/ 43670 h 193209"/>
                  <a:gd name="connsiteX7" fmla="*/ 96604 w 193207"/>
                  <a:gd name="connsiteY7" fmla="*/ 21777 h 193209"/>
                  <a:gd name="connsiteX8" fmla="*/ 149539 w 193207"/>
                  <a:gd name="connsiteY8" fmla="*/ 43670 h 193209"/>
                  <a:gd name="connsiteX9" fmla="*/ 149539 w 193207"/>
                  <a:gd name="connsiteY9" fmla="*/ 149540 h 193209"/>
                  <a:gd name="connsiteX10" fmla="*/ 43669 w 193207"/>
                  <a:gd name="connsiteY10" fmla="*/ 149540 h 193209"/>
                  <a:gd name="connsiteX11" fmla="*/ 43669 w 193207"/>
                  <a:gd name="connsiteY11" fmla="*/ 43670 h 193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207" h="193209">
                    <a:moveTo>
                      <a:pt x="28261" y="164946"/>
                    </a:moveTo>
                    <a:cubicBezTo>
                      <a:pt x="47105" y="183788"/>
                      <a:pt x="71853" y="193209"/>
                      <a:pt x="96604" y="193209"/>
                    </a:cubicBezTo>
                    <a:cubicBezTo>
                      <a:pt x="121354" y="193209"/>
                      <a:pt x="146103" y="183788"/>
                      <a:pt x="164946" y="164946"/>
                    </a:cubicBezTo>
                    <a:cubicBezTo>
                      <a:pt x="202628" y="127263"/>
                      <a:pt x="202628" y="65946"/>
                      <a:pt x="164946" y="28261"/>
                    </a:cubicBezTo>
                    <a:cubicBezTo>
                      <a:pt x="127261" y="-9420"/>
                      <a:pt x="65948" y="-9420"/>
                      <a:pt x="28261" y="28261"/>
                    </a:cubicBezTo>
                    <a:cubicBezTo>
                      <a:pt x="-9420" y="65946"/>
                      <a:pt x="-9420" y="127263"/>
                      <a:pt x="28261" y="164946"/>
                    </a:cubicBezTo>
                    <a:close/>
                    <a:moveTo>
                      <a:pt x="43669" y="43670"/>
                    </a:moveTo>
                    <a:cubicBezTo>
                      <a:pt x="58264" y="29075"/>
                      <a:pt x="77434" y="21777"/>
                      <a:pt x="96604" y="21777"/>
                    </a:cubicBezTo>
                    <a:cubicBezTo>
                      <a:pt x="115774" y="21777"/>
                      <a:pt x="134944" y="29075"/>
                      <a:pt x="149539" y="43670"/>
                    </a:cubicBezTo>
                    <a:cubicBezTo>
                      <a:pt x="178728" y="72859"/>
                      <a:pt x="178728" y="120352"/>
                      <a:pt x="149539" y="149540"/>
                    </a:cubicBezTo>
                    <a:cubicBezTo>
                      <a:pt x="120350" y="178729"/>
                      <a:pt x="72857" y="178729"/>
                      <a:pt x="43669" y="149540"/>
                    </a:cubicBezTo>
                    <a:cubicBezTo>
                      <a:pt x="14480" y="120352"/>
                      <a:pt x="14480" y="72859"/>
                      <a:pt x="43669" y="4367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custData r:id="rId1"/>
    </p:custDataLst>
    <p:extLst>
      <p:ext uri="{BB962C8B-B14F-4D97-AF65-F5344CB8AC3E}">
        <p14:creationId xmlns:p14="http://schemas.microsoft.com/office/powerpoint/2010/main" val="40976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y+((ceil(rand(-2)+1))+(rand(2)-1))*0.125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2" name="ppter.com 1">
            <a:extLst>
              <a:ext uri="{FF2B5EF4-FFF2-40B4-BE49-F238E27FC236}">
                <a16:creationId xmlns:a16="http://schemas.microsoft.com/office/drawing/2014/main" id="{C545C86A-706D-AC2D-0071-3EC9D97A638F}"/>
              </a:ext>
            </a:extLst>
          </p:cNvPr>
          <p:cNvSpPr/>
          <p:nvPr/>
        </p:nvSpPr>
        <p:spPr>
          <a:xfrm>
            <a:off x="2678" y="0"/>
            <a:ext cx="4640132" cy="6858000"/>
          </a:xfrm>
          <a:custGeom>
            <a:avLst/>
            <a:gdLst>
              <a:gd name="connsiteX0" fmla="*/ 0 w 5237174"/>
              <a:gd name="connsiteY0" fmla="*/ 0 h 6858000"/>
              <a:gd name="connsiteX1" fmla="*/ 4701350 w 5237174"/>
              <a:gd name="connsiteY1" fmla="*/ 0 h 6858000"/>
              <a:gd name="connsiteX2" fmla="*/ 4714540 w 5237174"/>
              <a:gd name="connsiteY2" fmla="*/ 210194 h 6858000"/>
              <a:gd name="connsiteX3" fmla="*/ 4206240 w 5237174"/>
              <a:gd name="connsiteY3" fmla="*/ 3657600 h 6858000"/>
              <a:gd name="connsiteX4" fmla="*/ 5228013 w 5237174"/>
              <a:gd name="connsiteY4" fmla="*/ 6805286 h 6858000"/>
              <a:gd name="connsiteX5" fmla="*/ 5212976 w 5237174"/>
              <a:gd name="connsiteY5" fmla="*/ 6858000 h 6858000"/>
              <a:gd name="connsiteX6" fmla="*/ 0 w 523717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37174" h="6858000">
                <a:moveTo>
                  <a:pt x="0" y="0"/>
                </a:moveTo>
                <a:lnTo>
                  <a:pt x="4701350" y="0"/>
                </a:lnTo>
                <a:lnTo>
                  <a:pt x="4714540" y="210194"/>
                </a:lnTo>
                <a:cubicBezTo>
                  <a:pt x="4718575" y="1195443"/>
                  <a:pt x="4127346" y="2534984"/>
                  <a:pt x="4206240" y="3657600"/>
                </a:cubicBezTo>
                <a:cubicBezTo>
                  <a:pt x="4280204" y="4710053"/>
                  <a:pt x="5346371" y="6060528"/>
                  <a:pt x="5228013" y="6805286"/>
                </a:cubicBezTo>
                <a:lnTo>
                  <a:pt x="521297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85" name="图片 84" descr="湖边的建筑&#10;&#10;描述已自动生成">
            <a:extLst>
              <a:ext uri="{FF2B5EF4-FFF2-40B4-BE49-F238E27FC236}">
                <a16:creationId xmlns:a16="http://schemas.microsoft.com/office/drawing/2014/main" id="{E4172A4C-FD12-42D3-CC2D-78442832A1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1"/>
            <a:ext cx="4437659" cy="6860667"/>
          </a:xfrm>
          <a:custGeom>
            <a:avLst/>
            <a:gdLst>
              <a:gd name="connsiteX0" fmla="*/ 0 w 4437659"/>
              <a:gd name="connsiteY0" fmla="*/ 0 h 6860667"/>
              <a:gd name="connsiteX1" fmla="*/ 3985281 w 4437659"/>
              <a:gd name="connsiteY1" fmla="*/ 0 h 6860667"/>
              <a:gd name="connsiteX2" fmla="*/ 3994810 w 4437659"/>
              <a:gd name="connsiteY2" fmla="*/ 180091 h 6860667"/>
              <a:gd name="connsiteX3" fmla="*/ 3564108 w 4437659"/>
              <a:gd name="connsiteY3" fmla="*/ 3644491 h 6860667"/>
              <a:gd name="connsiteX4" fmla="*/ 4429896 w 4437659"/>
              <a:gd name="connsiteY4" fmla="*/ 6807693 h 6860667"/>
              <a:gd name="connsiteX5" fmla="*/ 4417155 w 4437659"/>
              <a:gd name="connsiteY5" fmla="*/ 6860667 h 6860667"/>
              <a:gd name="connsiteX6" fmla="*/ 0 w 4437659"/>
              <a:gd name="connsiteY6" fmla="*/ 6860667 h 6860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7659" h="6860667">
                <a:moveTo>
                  <a:pt x="0" y="0"/>
                </a:moveTo>
                <a:lnTo>
                  <a:pt x="3985281" y="0"/>
                </a:lnTo>
                <a:lnTo>
                  <a:pt x="3994810" y="180091"/>
                </a:lnTo>
                <a:cubicBezTo>
                  <a:pt x="3998229" y="1170197"/>
                  <a:pt x="3497258" y="2516341"/>
                  <a:pt x="3564108" y="3644491"/>
                </a:cubicBezTo>
                <a:cubicBezTo>
                  <a:pt x="3626781" y="4702132"/>
                  <a:pt x="4530185" y="6059264"/>
                  <a:pt x="4429896" y="6807693"/>
                </a:cubicBezTo>
                <a:lnTo>
                  <a:pt x="4417155" y="6860667"/>
                </a:lnTo>
                <a:lnTo>
                  <a:pt x="0" y="6860667"/>
                </a:lnTo>
                <a:close/>
              </a:path>
            </a:pathLst>
          </a:custGeom>
        </p:spPr>
      </p:pic>
      <p:sp>
        <p:nvSpPr>
          <p:cNvPr id="74" name="ppter.com 6">
            <a:extLst>
              <a:ext uri="{FF2B5EF4-FFF2-40B4-BE49-F238E27FC236}">
                <a16:creationId xmlns:a16="http://schemas.microsoft.com/office/drawing/2014/main" id="{CCEF2D98-8F8C-FF82-5024-E4241364A53A}"/>
              </a:ext>
            </a:extLst>
          </p:cNvPr>
          <p:cNvSpPr/>
          <p:nvPr/>
        </p:nvSpPr>
        <p:spPr>
          <a:xfrm>
            <a:off x="0" y="0"/>
            <a:ext cx="4437659" cy="6858000"/>
          </a:xfrm>
          <a:custGeom>
            <a:avLst/>
            <a:gdLst>
              <a:gd name="connsiteX0" fmla="*/ 0 w 5237174"/>
              <a:gd name="connsiteY0" fmla="*/ 0 h 6858000"/>
              <a:gd name="connsiteX1" fmla="*/ 4701350 w 5237174"/>
              <a:gd name="connsiteY1" fmla="*/ 0 h 6858000"/>
              <a:gd name="connsiteX2" fmla="*/ 4714540 w 5237174"/>
              <a:gd name="connsiteY2" fmla="*/ 210194 h 6858000"/>
              <a:gd name="connsiteX3" fmla="*/ 4206240 w 5237174"/>
              <a:gd name="connsiteY3" fmla="*/ 3657600 h 6858000"/>
              <a:gd name="connsiteX4" fmla="*/ 5228013 w 5237174"/>
              <a:gd name="connsiteY4" fmla="*/ 6805286 h 6858000"/>
              <a:gd name="connsiteX5" fmla="*/ 5212976 w 5237174"/>
              <a:gd name="connsiteY5" fmla="*/ 6858000 h 6858000"/>
              <a:gd name="connsiteX6" fmla="*/ 0 w 523717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37174" h="6858000">
                <a:moveTo>
                  <a:pt x="0" y="0"/>
                </a:moveTo>
                <a:lnTo>
                  <a:pt x="4701350" y="0"/>
                </a:lnTo>
                <a:lnTo>
                  <a:pt x="4714540" y="210194"/>
                </a:lnTo>
                <a:cubicBezTo>
                  <a:pt x="4718575" y="1195443"/>
                  <a:pt x="4127346" y="2534984"/>
                  <a:pt x="4206240" y="3657600"/>
                </a:cubicBezTo>
                <a:cubicBezTo>
                  <a:pt x="4280204" y="4710053"/>
                  <a:pt x="5346371" y="6060528"/>
                  <a:pt x="5228013" y="6805286"/>
                </a:cubicBezTo>
                <a:lnTo>
                  <a:pt x="5212976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0000"/>
                  <a:lumOff val="30000"/>
                  <a:alpha val="90000"/>
                </a:schemeClr>
              </a:gs>
              <a:gs pos="87000">
                <a:schemeClr val="accent1"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08821E5-BC2A-E0A3-669B-B378B2532B5E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研究结论与参考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B3392330-436D-A854-B1C9-E90CB06CD374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Research Conclusion And Reference</a:t>
            </a:r>
          </a:p>
        </p:txBody>
      </p:sp>
      <p:grpSp>
        <p:nvGrpSpPr>
          <p:cNvPr id="78" name="www.pptcool.com2">
            <a:extLst>
              <a:ext uri="{FF2B5EF4-FFF2-40B4-BE49-F238E27FC236}">
                <a16:creationId xmlns:a16="http://schemas.microsoft.com/office/drawing/2014/main" id="{963E7C59-CFDB-6A2A-B410-DD81FA5E9CFC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79" name="www.pptcool.com2-1">
              <a:extLst>
                <a:ext uri="{FF2B5EF4-FFF2-40B4-BE49-F238E27FC236}">
                  <a16:creationId xmlns:a16="http://schemas.microsoft.com/office/drawing/2014/main" id="{0D1BD61A-15B6-2773-C9E4-113BAE8DCDB8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www.pptcool.com2-2">
              <a:extLst>
                <a:ext uri="{FF2B5EF4-FFF2-40B4-BE49-F238E27FC236}">
                  <a16:creationId xmlns:a16="http://schemas.microsoft.com/office/drawing/2014/main" id="{5ACF7C1B-CF33-95A4-4B8A-0142517AFA6E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www.pptcool.com2-3">
              <a:extLst>
                <a:ext uri="{FF2B5EF4-FFF2-40B4-BE49-F238E27FC236}">
                  <a16:creationId xmlns:a16="http://schemas.microsoft.com/office/drawing/2014/main" id="{3F5B01E2-9DEE-0143-6273-EF525EFFA8C2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www.pptcool.com2-4">
              <a:extLst>
                <a:ext uri="{FF2B5EF4-FFF2-40B4-BE49-F238E27FC236}">
                  <a16:creationId xmlns:a16="http://schemas.microsoft.com/office/drawing/2014/main" id="{90B02348-B5FB-9D15-B99F-68F2F72E0F70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D89031AC-B88B-F3A9-F02B-45F90A2127A2}"/>
              </a:ext>
            </a:extLst>
          </p:cNvPr>
          <p:cNvGrpSpPr/>
          <p:nvPr/>
        </p:nvGrpSpPr>
        <p:grpSpPr>
          <a:xfrm>
            <a:off x="1015757" y="1880089"/>
            <a:ext cx="1180722" cy="3472300"/>
            <a:chOff x="1215342" y="1880089"/>
            <a:chExt cx="1180722" cy="3472300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8DB91EE3-603B-1F26-EB96-E485992CBBFE}"/>
                </a:ext>
              </a:extLst>
            </p:cNvPr>
            <p:cNvSpPr txBox="1"/>
            <p:nvPr/>
          </p:nvSpPr>
          <p:spPr>
            <a:xfrm>
              <a:off x="1344038" y="2185078"/>
              <a:ext cx="923330" cy="286232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800" spc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参考文献</a:t>
              </a:r>
            </a:p>
          </p:txBody>
        </p:sp>
        <p:sp>
          <p:nvSpPr>
            <p:cNvPr id="88" name="半闭框 87">
              <a:extLst>
                <a:ext uri="{FF2B5EF4-FFF2-40B4-BE49-F238E27FC236}">
                  <a16:creationId xmlns:a16="http://schemas.microsoft.com/office/drawing/2014/main" id="{99EB4B35-4822-7910-1D09-923D43036CAB}"/>
                </a:ext>
              </a:extLst>
            </p:cNvPr>
            <p:cNvSpPr/>
            <p:nvPr/>
          </p:nvSpPr>
          <p:spPr>
            <a:xfrm>
              <a:off x="1215342" y="1880089"/>
              <a:ext cx="492443" cy="492443"/>
            </a:xfrm>
            <a:prstGeom prst="halfFrame">
              <a:avLst>
                <a:gd name="adj1" fmla="val 19149"/>
                <a:gd name="adj2" fmla="val 19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半闭框 88">
              <a:extLst>
                <a:ext uri="{FF2B5EF4-FFF2-40B4-BE49-F238E27FC236}">
                  <a16:creationId xmlns:a16="http://schemas.microsoft.com/office/drawing/2014/main" id="{7094CF91-844E-D2E0-A2DA-D1613ADBF1C2}"/>
                </a:ext>
              </a:extLst>
            </p:cNvPr>
            <p:cNvSpPr/>
            <p:nvPr/>
          </p:nvSpPr>
          <p:spPr>
            <a:xfrm flipH="1" flipV="1">
              <a:off x="1903621" y="4859946"/>
              <a:ext cx="492443" cy="492443"/>
            </a:xfrm>
            <a:prstGeom prst="halfFrame">
              <a:avLst>
                <a:gd name="adj1" fmla="val 19149"/>
                <a:gd name="adj2" fmla="val 1979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2115C6E-66ED-A0BA-A293-59A58CC988BF}"/>
              </a:ext>
            </a:extLst>
          </p:cNvPr>
          <p:cNvGrpSpPr/>
          <p:nvPr/>
        </p:nvGrpSpPr>
        <p:grpSpPr>
          <a:xfrm>
            <a:off x="5202393" y="1300680"/>
            <a:ext cx="2513132" cy="1448974"/>
            <a:chOff x="5202393" y="1300680"/>
            <a:chExt cx="2513132" cy="1448974"/>
          </a:xfrm>
        </p:grpSpPr>
        <p:sp>
          <p:nvSpPr>
            <p:cNvPr id="4" name="ppter.com 3-1">
              <a:extLst>
                <a:ext uri="{FF2B5EF4-FFF2-40B4-BE49-F238E27FC236}">
                  <a16:creationId xmlns:a16="http://schemas.microsoft.com/office/drawing/2014/main" id="{BD7D298F-FFA8-1ED0-A89E-ECA5B1A426E9}"/>
                </a:ext>
              </a:extLst>
            </p:cNvPr>
            <p:cNvSpPr/>
            <p:nvPr/>
          </p:nvSpPr>
          <p:spPr>
            <a:xfrm>
              <a:off x="5202393" y="1454254"/>
              <a:ext cx="2513132" cy="1295400"/>
            </a:xfrm>
            <a:prstGeom prst="roundRect">
              <a:avLst>
                <a:gd name="adj" fmla="val 5483"/>
              </a:avLst>
            </a:prstGeom>
            <a:solidFill>
              <a:schemeClr val="bg1">
                <a:lumMod val="95000"/>
              </a:schemeClr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406400" dist="139700" dir="5400000" sx="95000" sy="95000" algn="t" rotWithShape="0">
                <a:schemeClr val="tx1">
                  <a:lumMod val="50000"/>
                  <a:lumOff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ppter.com 3-2">
              <a:extLst>
                <a:ext uri="{FF2B5EF4-FFF2-40B4-BE49-F238E27FC236}">
                  <a16:creationId xmlns:a16="http://schemas.microsoft.com/office/drawing/2014/main" id="{B342004A-3BA6-3EB2-202A-49719907EBDD}"/>
                </a:ext>
              </a:extLst>
            </p:cNvPr>
            <p:cNvSpPr txBox="1"/>
            <p:nvPr/>
          </p:nvSpPr>
          <p:spPr>
            <a:xfrm>
              <a:off x="5560664" y="1809318"/>
              <a:ext cx="1841461" cy="82227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物种遗传多样性的分子机制研究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 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生物科学进展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, 39(2), 120-130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ppter.com 3-4">
              <a:extLst>
                <a:ext uri="{FF2B5EF4-FFF2-40B4-BE49-F238E27FC236}">
                  <a16:creationId xmlns:a16="http://schemas.microsoft.com/office/drawing/2014/main" id="{977CA4E2-05C7-50C8-49D6-2E01686424AA}"/>
                </a:ext>
              </a:extLst>
            </p:cNvPr>
            <p:cNvSpPr/>
            <p:nvPr/>
          </p:nvSpPr>
          <p:spPr>
            <a:xfrm>
              <a:off x="5367487" y="1300680"/>
              <a:ext cx="1277246" cy="390045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016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庞青山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C625582-F90E-3447-5DF2-5D17DD2BF240}"/>
              </a:ext>
            </a:extLst>
          </p:cNvPr>
          <p:cNvGrpSpPr/>
          <p:nvPr/>
        </p:nvGrpSpPr>
        <p:grpSpPr>
          <a:xfrm>
            <a:off x="8108775" y="1300680"/>
            <a:ext cx="2513132" cy="1448974"/>
            <a:chOff x="8108775" y="1300680"/>
            <a:chExt cx="2513132" cy="1448974"/>
          </a:xfrm>
        </p:grpSpPr>
        <p:sp>
          <p:nvSpPr>
            <p:cNvPr id="93" name="ppter.com 3-1">
              <a:extLst>
                <a:ext uri="{FF2B5EF4-FFF2-40B4-BE49-F238E27FC236}">
                  <a16:creationId xmlns:a16="http://schemas.microsoft.com/office/drawing/2014/main" id="{A04AE830-2C6E-54F7-CC5C-2DD870BDA2AF}"/>
                </a:ext>
              </a:extLst>
            </p:cNvPr>
            <p:cNvSpPr/>
            <p:nvPr/>
          </p:nvSpPr>
          <p:spPr>
            <a:xfrm>
              <a:off x="8108775" y="1454254"/>
              <a:ext cx="2513132" cy="1295400"/>
            </a:xfrm>
            <a:prstGeom prst="roundRect">
              <a:avLst>
                <a:gd name="adj" fmla="val 5483"/>
              </a:avLst>
            </a:prstGeom>
            <a:solidFill>
              <a:schemeClr val="bg1">
                <a:lumMod val="95000"/>
              </a:schemeClr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406400" dist="139700" dir="5400000" sx="95000" sy="95000" algn="t" rotWithShape="0">
                <a:schemeClr val="tx1">
                  <a:lumMod val="50000"/>
                  <a:lumOff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ppter.com 3-2">
              <a:extLst>
                <a:ext uri="{FF2B5EF4-FFF2-40B4-BE49-F238E27FC236}">
                  <a16:creationId xmlns:a16="http://schemas.microsoft.com/office/drawing/2014/main" id="{CF18B4AD-EFDD-4022-8C0D-2A4BAEE1C331}"/>
                </a:ext>
              </a:extLst>
            </p:cNvPr>
            <p:cNvSpPr txBox="1"/>
            <p:nvPr/>
          </p:nvSpPr>
          <p:spPr>
            <a:xfrm>
              <a:off x="8467046" y="1809318"/>
              <a:ext cx="1841461" cy="82227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生态系统服务功能与生物多样性保护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 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生态学报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, 43(8), 2001-2012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ppter.com 3-4">
              <a:extLst>
                <a:ext uri="{FF2B5EF4-FFF2-40B4-BE49-F238E27FC236}">
                  <a16:creationId xmlns:a16="http://schemas.microsoft.com/office/drawing/2014/main" id="{B715ED6C-0DF0-6996-E6B4-65BCA9041562}"/>
                </a:ext>
              </a:extLst>
            </p:cNvPr>
            <p:cNvSpPr/>
            <p:nvPr/>
          </p:nvSpPr>
          <p:spPr>
            <a:xfrm>
              <a:off x="8273869" y="1300680"/>
              <a:ext cx="1277246" cy="390045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016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蔡妙英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AD93E21-7369-EC5E-9CCA-3977D7A5C543}"/>
              </a:ext>
            </a:extLst>
          </p:cNvPr>
          <p:cNvGrpSpPr/>
          <p:nvPr/>
        </p:nvGrpSpPr>
        <p:grpSpPr>
          <a:xfrm>
            <a:off x="6194313" y="3093169"/>
            <a:ext cx="2513132" cy="1448974"/>
            <a:chOff x="6194313" y="3093169"/>
            <a:chExt cx="2513132" cy="1448974"/>
          </a:xfrm>
        </p:grpSpPr>
        <p:sp>
          <p:nvSpPr>
            <p:cNvPr id="96" name="ppter.com 3-1">
              <a:extLst>
                <a:ext uri="{FF2B5EF4-FFF2-40B4-BE49-F238E27FC236}">
                  <a16:creationId xmlns:a16="http://schemas.microsoft.com/office/drawing/2014/main" id="{D6B52FD0-0827-36B7-BB97-764BC374814E}"/>
                </a:ext>
              </a:extLst>
            </p:cNvPr>
            <p:cNvSpPr/>
            <p:nvPr/>
          </p:nvSpPr>
          <p:spPr>
            <a:xfrm>
              <a:off x="6194313" y="3246743"/>
              <a:ext cx="2513132" cy="1295400"/>
            </a:xfrm>
            <a:prstGeom prst="roundRect">
              <a:avLst>
                <a:gd name="adj" fmla="val 5483"/>
              </a:avLst>
            </a:prstGeom>
            <a:solidFill>
              <a:schemeClr val="bg1">
                <a:lumMod val="95000"/>
              </a:schemeClr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406400" dist="139700" dir="5400000" sx="95000" sy="95000" algn="t" rotWithShape="0">
                <a:schemeClr val="tx1">
                  <a:lumMod val="50000"/>
                  <a:lumOff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ppter.com 3-2">
              <a:extLst>
                <a:ext uri="{FF2B5EF4-FFF2-40B4-BE49-F238E27FC236}">
                  <a16:creationId xmlns:a16="http://schemas.microsoft.com/office/drawing/2014/main" id="{6A056D00-0EFC-0004-6CD7-A9971E66A191}"/>
                </a:ext>
              </a:extLst>
            </p:cNvPr>
            <p:cNvSpPr txBox="1"/>
            <p:nvPr/>
          </p:nvSpPr>
          <p:spPr>
            <a:xfrm>
              <a:off x="6552584" y="3601807"/>
              <a:ext cx="1841461" cy="82227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濒危物种保护策略与管理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 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生物多样性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, 16(3), p300-310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ppter.com 3-4">
              <a:extLst>
                <a:ext uri="{FF2B5EF4-FFF2-40B4-BE49-F238E27FC236}">
                  <a16:creationId xmlns:a16="http://schemas.microsoft.com/office/drawing/2014/main" id="{15FE2025-D1C2-48B0-1739-41F4722F7F13}"/>
                </a:ext>
              </a:extLst>
            </p:cNvPr>
            <p:cNvSpPr/>
            <p:nvPr/>
          </p:nvSpPr>
          <p:spPr>
            <a:xfrm>
              <a:off x="6359407" y="3093169"/>
              <a:ext cx="1277246" cy="390045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016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陈培君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27F9C99-D1AB-E7A7-741D-49E88B259835}"/>
              </a:ext>
            </a:extLst>
          </p:cNvPr>
          <p:cNvGrpSpPr/>
          <p:nvPr/>
        </p:nvGrpSpPr>
        <p:grpSpPr>
          <a:xfrm>
            <a:off x="9167476" y="3093169"/>
            <a:ext cx="2513132" cy="1448974"/>
            <a:chOff x="9167476" y="3093169"/>
            <a:chExt cx="2513132" cy="1448974"/>
          </a:xfrm>
        </p:grpSpPr>
        <p:sp>
          <p:nvSpPr>
            <p:cNvPr id="99" name="ppter.com 3-1">
              <a:extLst>
                <a:ext uri="{FF2B5EF4-FFF2-40B4-BE49-F238E27FC236}">
                  <a16:creationId xmlns:a16="http://schemas.microsoft.com/office/drawing/2014/main" id="{1A46600D-8F97-CDF6-7B93-1C7D5B79FD44}"/>
                </a:ext>
              </a:extLst>
            </p:cNvPr>
            <p:cNvSpPr/>
            <p:nvPr/>
          </p:nvSpPr>
          <p:spPr>
            <a:xfrm>
              <a:off x="9167476" y="3246743"/>
              <a:ext cx="2513132" cy="1295400"/>
            </a:xfrm>
            <a:prstGeom prst="roundRect">
              <a:avLst>
                <a:gd name="adj" fmla="val 5483"/>
              </a:avLst>
            </a:prstGeom>
            <a:solidFill>
              <a:schemeClr val="bg1">
                <a:lumMod val="95000"/>
              </a:schemeClr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406400" dist="139700" dir="5400000" sx="95000" sy="95000" algn="t" rotWithShape="0">
                <a:schemeClr val="tx1">
                  <a:lumMod val="50000"/>
                  <a:lumOff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ppter.com 3-2">
              <a:extLst>
                <a:ext uri="{FF2B5EF4-FFF2-40B4-BE49-F238E27FC236}">
                  <a16:creationId xmlns:a16="http://schemas.microsoft.com/office/drawing/2014/main" id="{3911D95F-8D34-F2FA-D5FD-AAD01ADE34A1}"/>
                </a:ext>
              </a:extLst>
            </p:cNvPr>
            <p:cNvSpPr txBox="1"/>
            <p:nvPr/>
          </p:nvSpPr>
          <p:spPr>
            <a:xfrm>
              <a:off x="9525747" y="3601807"/>
              <a:ext cx="1841461" cy="82227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常见细菌系统鉴定手册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 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北京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 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现代科学出版社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, p55-58</a:t>
              </a:r>
            </a:p>
          </p:txBody>
        </p:sp>
        <p:sp>
          <p:nvSpPr>
            <p:cNvPr id="101" name="ppter.com 3-4">
              <a:extLst>
                <a:ext uri="{FF2B5EF4-FFF2-40B4-BE49-F238E27FC236}">
                  <a16:creationId xmlns:a16="http://schemas.microsoft.com/office/drawing/2014/main" id="{0D0F3920-C670-F1D7-8874-0F73DE8AFF49}"/>
                </a:ext>
              </a:extLst>
            </p:cNvPr>
            <p:cNvSpPr/>
            <p:nvPr/>
          </p:nvSpPr>
          <p:spPr>
            <a:xfrm>
              <a:off x="9332570" y="3093169"/>
              <a:ext cx="1277246" cy="390045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016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沈晓阳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EBF6047-D8A1-A552-F740-409C28961889}"/>
              </a:ext>
            </a:extLst>
          </p:cNvPr>
          <p:cNvGrpSpPr/>
          <p:nvPr/>
        </p:nvGrpSpPr>
        <p:grpSpPr>
          <a:xfrm>
            <a:off x="3221149" y="3093169"/>
            <a:ext cx="2513132" cy="1448974"/>
            <a:chOff x="3221149" y="3093169"/>
            <a:chExt cx="2513132" cy="1448974"/>
          </a:xfrm>
        </p:grpSpPr>
        <p:sp>
          <p:nvSpPr>
            <p:cNvPr id="102" name="ppter.com 3-1">
              <a:extLst>
                <a:ext uri="{FF2B5EF4-FFF2-40B4-BE49-F238E27FC236}">
                  <a16:creationId xmlns:a16="http://schemas.microsoft.com/office/drawing/2014/main" id="{49C01FD7-DED5-4B7E-4166-8439B98127F4}"/>
                </a:ext>
              </a:extLst>
            </p:cNvPr>
            <p:cNvSpPr/>
            <p:nvPr/>
          </p:nvSpPr>
          <p:spPr>
            <a:xfrm>
              <a:off x="3221149" y="3246743"/>
              <a:ext cx="2513132" cy="1295400"/>
            </a:xfrm>
            <a:prstGeom prst="roundRect">
              <a:avLst>
                <a:gd name="adj" fmla="val 5483"/>
              </a:avLst>
            </a:prstGeom>
            <a:solidFill>
              <a:schemeClr val="bg1">
                <a:lumMod val="95000"/>
              </a:schemeClr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406400" dist="139700" dir="5400000" sx="95000" sy="95000" algn="t" rotWithShape="0">
                <a:schemeClr val="tx1">
                  <a:lumMod val="50000"/>
                  <a:lumOff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ppter.com 3-2">
              <a:extLst>
                <a:ext uri="{FF2B5EF4-FFF2-40B4-BE49-F238E27FC236}">
                  <a16:creationId xmlns:a16="http://schemas.microsoft.com/office/drawing/2014/main" id="{A14BBDBD-18B0-8CEA-DEEB-D5C791744FE9}"/>
                </a:ext>
              </a:extLst>
            </p:cNvPr>
            <p:cNvSpPr txBox="1"/>
            <p:nvPr/>
          </p:nvSpPr>
          <p:spPr>
            <a:xfrm>
              <a:off x="3579420" y="3601807"/>
              <a:ext cx="1841461" cy="82227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环境变化对物种分布影响的定量分析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 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环境科学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, 41(4), 1500-1510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ppter.com 3-4">
              <a:extLst>
                <a:ext uri="{FF2B5EF4-FFF2-40B4-BE49-F238E27FC236}">
                  <a16:creationId xmlns:a16="http://schemas.microsoft.com/office/drawing/2014/main" id="{F67ACA2F-676F-95FF-37ED-F64C2930E9AF}"/>
                </a:ext>
              </a:extLst>
            </p:cNvPr>
            <p:cNvSpPr/>
            <p:nvPr/>
          </p:nvSpPr>
          <p:spPr>
            <a:xfrm>
              <a:off x="3386243" y="3093169"/>
              <a:ext cx="1277246" cy="390045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016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王晓杜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E211346-6A0C-F989-489B-29DFF4CE32A4}"/>
              </a:ext>
            </a:extLst>
          </p:cNvPr>
          <p:cNvGrpSpPr/>
          <p:nvPr/>
        </p:nvGrpSpPr>
        <p:grpSpPr>
          <a:xfrm>
            <a:off x="5202393" y="4885658"/>
            <a:ext cx="2513132" cy="1448974"/>
            <a:chOff x="5202393" y="4885658"/>
            <a:chExt cx="2513132" cy="1448974"/>
          </a:xfrm>
        </p:grpSpPr>
        <p:sp>
          <p:nvSpPr>
            <p:cNvPr id="113" name="ppter.com 3-1">
              <a:extLst>
                <a:ext uri="{FF2B5EF4-FFF2-40B4-BE49-F238E27FC236}">
                  <a16:creationId xmlns:a16="http://schemas.microsoft.com/office/drawing/2014/main" id="{FCB8D89B-9C1E-EF46-3288-AFC5B94D577A}"/>
                </a:ext>
              </a:extLst>
            </p:cNvPr>
            <p:cNvSpPr/>
            <p:nvPr/>
          </p:nvSpPr>
          <p:spPr>
            <a:xfrm>
              <a:off x="5202393" y="5039232"/>
              <a:ext cx="2513132" cy="1295400"/>
            </a:xfrm>
            <a:prstGeom prst="roundRect">
              <a:avLst>
                <a:gd name="adj" fmla="val 5483"/>
              </a:avLst>
            </a:prstGeom>
            <a:solidFill>
              <a:schemeClr val="bg1">
                <a:lumMod val="95000"/>
              </a:schemeClr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406400" dist="139700" dir="5400000" sx="95000" sy="95000" algn="t" rotWithShape="0">
                <a:schemeClr val="tx1">
                  <a:lumMod val="50000"/>
                  <a:lumOff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ppter.com 3-2">
              <a:extLst>
                <a:ext uri="{FF2B5EF4-FFF2-40B4-BE49-F238E27FC236}">
                  <a16:creationId xmlns:a16="http://schemas.microsoft.com/office/drawing/2014/main" id="{1EF1E219-AFAA-980F-A00D-2BEBA8554A85}"/>
                </a:ext>
              </a:extLst>
            </p:cNvPr>
            <p:cNvSpPr txBox="1"/>
            <p:nvPr/>
          </p:nvSpPr>
          <p:spPr>
            <a:xfrm>
              <a:off x="5560664" y="5394296"/>
              <a:ext cx="1841461" cy="82227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H3N2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型猪流感病毒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M2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蛋白表达分析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 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生物工程学报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, 26(1), 16-21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ppter.com 3-4">
              <a:extLst>
                <a:ext uri="{FF2B5EF4-FFF2-40B4-BE49-F238E27FC236}">
                  <a16:creationId xmlns:a16="http://schemas.microsoft.com/office/drawing/2014/main" id="{BB4D9E4A-620F-BBAA-9379-054452192FCC}"/>
                </a:ext>
              </a:extLst>
            </p:cNvPr>
            <p:cNvSpPr/>
            <p:nvPr/>
          </p:nvSpPr>
          <p:spPr>
            <a:xfrm>
              <a:off x="5367487" y="4885658"/>
              <a:ext cx="1277246" cy="390045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016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东秀珠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7C360F5-5469-3BC6-5BA5-B3855FEEDDC9}"/>
              </a:ext>
            </a:extLst>
          </p:cNvPr>
          <p:cNvGrpSpPr/>
          <p:nvPr/>
        </p:nvGrpSpPr>
        <p:grpSpPr>
          <a:xfrm>
            <a:off x="8108775" y="4885658"/>
            <a:ext cx="2513132" cy="1448974"/>
            <a:chOff x="8108775" y="4885658"/>
            <a:chExt cx="2513132" cy="1448974"/>
          </a:xfrm>
        </p:grpSpPr>
        <p:sp>
          <p:nvSpPr>
            <p:cNvPr id="117" name="ppter.com 3-1">
              <a:extLst>
                <a:ext uri="{FF2B5EF4-FFF2-40B4-BE49-F238E27FC236}">
                  <a16:creationId xmlns:a16="http://schemas.microsoft.com/office/drawing/2014/main" id="{3FA30A8B-F2EA-7DEE-306F-C704842BA9AE}"/>
                </a:ext>
              </a:extLst>
            </p:cNvPr>
            <p:cNvSpPr/>
            <p:nvPr/>
          </p:nvSpPr>
          <p:spPr>
            <a:xfrm>
              <a:off x="8108775" y="5039232"/>
              <a:ext cx="2513132" cy="1295400"/>
            </a:xfrm>
            <a:prstGeom prst="roundRect">
              <a:avLst>
                <a:gd name="adj" fmla="val 5483"/>
              </a:avLst>
            </a:prstGeom>
            <a:solidFill>
              <a:schemeClr val="bg1">
                <a:lumMod val="95000"/>
              </a:schemeClr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406400" dist="139700" dir="5400000" sx="95000" sy="95000" algn="t" rotWithShape="0">
                <a:schemeClr val="tx1">
                  <a:lumMod val="50000"/>
                  <a:lumOff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ppter.com 3-2">
              <a:extLst>
                <a:ext uri="{FF2B5EF4-FFF2-40B4-BE49-F238E27FC236}">
                  <a16:creationId xmlns:a16="http://schemas.microsoft.com/office/drawing/2014/main" id="{B9F12ABF-0BA8-2B15-E4C0-EA6044DCB44B}"/>
                </a:ext>
              </a:extLst>
            </p:cNvPr>
            <p:cNvSpPr txBox="1"/>
            <p:nvPr/>
          </p:nvSpPr>
          <p:spPr>
            <a:xfrm>
              <a:off x="8467046" y="5394296"/>
              <a:ext cx="1841461" cy="82227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中国生物多样性保护战略与行动计划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 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北京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: 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中国环境科学出版社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ppter.com 3-4">
              <a:extLst>
                <a:ext uri="{FF2B5EF4-FFF2-40B4-BE49-F238E27FC236}">
                  <a16:creationId xmlns:a16="http://schemas.microsoft.com/office/drawing/2014/main" id="{FA84E189-3663-339B-493A-DEE3CCB03DAB}"/>
                </a:ext>
              </a:extLst>
            </p:cNvPr>
            <p:cNvSpPr/>
            <p:nvPr/>
          </p:nvSpPr>
          <p:spPr>
            <a:xfrm>
              <a:off x="8273869" y="4885658"/>
              <a:ext cx="1277246" cy="390045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lumMod val="8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01600" sx="102000" sy="1020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钱永佑</a:t>
              </a:r>
            </a:p>
          </p:txBody>
        </p:sp>
      </p:grpSp>
    </p:spTree>
    <p:custDataLst>
      <p:custData r:id="rId1"/>
    </p:custDataLst>
    <p:extLst>
      <p:ext uri="{BB962C8B-B14F-4D97-AF65-F5344CB8AC3E}">
        <p14:creationId xmlns:p14="http://schemas.microsoft.com/office/powerpoint/2010/main" val="373830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  <a:alpha val="20000"/>
              </a:schemeClr>
            </a:gs>
            <a:gs pos="100000">
              <a:schemeClr val="accent1">
                <a:lumMod val="20000"/>
                <a:lumOff val="80000"/>
                <a:alpha val="3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查看图片">
            <a:extLst>
              <a:ext uri="{FF2B5EF4-FFF2-40B4-BE49-F238E27FC236}">
                <a16:creationId xmlns:a16="http://schemas.microsoft.com/office/drawing/2014/main" id="{11A9EB28-700B-130B-173A-A57EE0ED7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53034">
            <a:off x="-1405912" y="2943896"/>
            <a:ext cx="17771154" cy="4165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237720C-BC2D-6BD8-472A-EC32EAD627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5687627"/>
          </a:xfrm>
          <a:custGeom>
            <a:avLst/>
            <a:gdLst>
              <a:gd name="connsiteX0" fmla="*/ 0 w 12192000"/>
              <a:gd name="connsiteY0" fmla="*/ 0 h 5687627"/>
              <a:gd name="connsiteX1" fmla="*/ 12192000 w 12192000"/>
              <a:gd name="connsiteY1" fmla="*/ 0 h 5687627"/>
              <a:gd name="connsiteX2" fmla="*/ 12192000 w 12192000"/>
              <a:gd name="connsiteY2" fmla="*/ 5687627 h 5687627"/>
              <a:gd name="connsiteX3" fmla="*/ 0 w 12192000"/>
              <a:gd name="connsiteY3" fmla="*/ 5687627 h 5687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87627">
                <a:moveTo>
                  <a:pt x="0" y="0"/>
                </a:moveTo>
                <a:lnTo>
                  <a:pt x="12192000" y="0"/>
                </a:lnTo>
                <a:lnTo>
                  <a:pt x="12192000" y="5687627"/>
                </a:lnTo>
                <a:lnTo>
                  <a:pt x="0" y="5687627"/>
                </a:lnTo>
                <a:close/>
              </a:path>
            </a:pathLst>
          </a:custGeom>
        </p:spPr>
      </p:pic>
      <p:pic>
        <p:nvPicPr>
          <p:cNvPr id="4" name="Picture 2" descr="查看图片">
            <a:extLst>
              <a:ext uri="{FF2B5EF4-FFF2-40B4-BE49-F238E27FC236}">
                <a16:creationId xmlns:a16="http://schemas.microsoft.com/office/drawing/2014/main" id="{86FA9709-0E9C-5052-F257-E2BE99EBD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alphaModFix am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7441"/>
            <a:ext cx="12192000" cy="467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查看图片">
            <a:extLst>
              <a:ext uri="{FF2B5EF4-FFF2-40B4-BE49-F238E27FC236}">
                <a16:creationId xmlns:a16="http://schemas.microsoft.com/office/drawing/2014/main" id="{4C69962D-8A8B-3652-D2DC-8863E6B7BD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alphaModFix amt="9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585451">
            <a:off x="-836970" y="-688213"/>
            <a:ext cx="7072201" cy="5856448"/>
          </a:xfrm>
          <a:custGeom>
            <a:avLst/>
            <a:gdLst>
              <a:gd name="connsiteX0" fmla="*/ 1605180 w 7072201"/>
              <a:gd name="connsiteY0" fmla="*/ 0 h 5856448"/>
              <a:gd name="connsiteX1" fmla="*/ 7072201 w 7072201"/>
              <a:gd name="connsiteY1" fmla="*/ 1661961 h 5856448"/>
              <a:gd name="connsiteX2" fmla="*/ 7072201 w 7072201"/>
              <a:gd name="connsiteY2" fmla="*/ 5856448 h 5856448"/>
              <a:gd name="connsiteX3" fmla="*/ 0 w 7072201"/>
              <a:gd name="connsiteY3" fmla="*/ 5856448 h 5856448"/>
              <a:gd name="connsiteX4" fmla="*/ 0 w 7072201"/>
              <a:gd name="connsiteY4" fmla="*/ 5280237 h 5856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2201" h="5856448">
                <a:moveTo>
                  <a:pt x="1605180" y="0"/>
                </a:moveTo>
                <a:lnTo>
                  <a:pt x="7072201" y="1661961"/>
                </a:lnTo>
                <a:lnTo>
                  <a:pt x="7072201" y="5856448"/>
                </a:lnTo>
                <a:lnTo>
                  <a:pt x="0" y="5856448"/>
                </a:lnTo>
                <a:lnTo>
                  <a:pt x="0" y="528023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查看图片">
            <a:extLst>
              <a:ext uri="{FF2B5EF4-FFF2-40B4-BE49-F238E27FC236}">
                <a16:creationId xmlns:a16="http://schemas.microsoft.com/office/drawing/2014/main" id="{FF0FDF8F-009C-3DA3-C3EB-A6E8783D2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35501" y="-27314"/>
            <a:ext cx="4621001" cy="418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图片 39" descr="黑暗中有许多云&#10;&#10;中度可信度描述已自动生成">
            <a:extLst>
              <a:ext uri="{FF2B5EF4-FFF2-40B4-BE49-F238E27FC236}">
                <a16:creationId xmlns:a16="http://schemas.microsoft.com/office/drawing/2014/main" id="{4F67405E-8338-BE3D-705D-C7DE20B53D2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6300"/>
                    </a14:imgEffect>
                    <a14:imgEffect>
                      <a14:saturation sat="9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3358" y="3349836"/>
            <a:ext cx="2148533" cy="1080515"/>
          </a:xfrm>
          <a:prstGeom prst="rect">
            <a:avLst/>
          </a:prstGeom>
        </p:spPr>
      </p:pic>
      <p:pic>
        <p:nvPicPr>
          <p:cNvPr id="19" name="Picture 16">
            <a:extLst>
              <a:ext uri="{FF2B5EF4-FFF2-40B4-BE49-F238E27FC236}">
                <a16:creationId xmlns:a16="http://schemas.microsoft.com/office/drawing/2014/main" id="{8352F58C-90E2-E490-B932-A5C2813F9303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160" y="3194904"/>
            <a:ext cx="12210320" cy="3663096"/>
          </a:xfrm>
          <a:prstGeom prst="rect">
            <a:avLst/>
          </a:prstGeom>
        </p:spPr>
      </p:pic>
      <p:pic>
        <p:nvPicPr>
          <p:cNvPr id="73" name="图片 72" descr="黑暗中有许多云&#10;&#10;中度可信度描述已自动生成">
            <a:extLst>
              <a:ext uri="{FF2B5EF4-FFF2-40B4-BE49-F238E27FC236}">
                <a16:creationId xmlns:a16="http://schemas.microsoft.com/office/drawing/2014/main" id="{2F4BBDD1-2B26-E44D-A4FE-E8E12184C847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alphaModFix amt="50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6300"/>
                    </a14:imgEffect>
                    <a14:imgEffect>
                      <a14:saturation sat="9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8796" y="1797091"/>
            <a:ext cx="3279722" cy="1649400"/>
          </a:xfrm>
          <a:prstGeom prst="rect">
            <a:avLst/>
          </a:prstGeom>
        </p:spPr>
      </p:pic>
      <p:pic>
        <p:nvPicPr>
          <p:cNvPr id="74" name="Picture 8" descr="查看图片">
            <a:extLst>
              <a:ext uri="{FF2B5EF4-FFF2-40B4-BE49-F238E27FC236}">
                <a16:creationId xmlns:a16="http://schemas.microsoft.com/office/drawing/2014/main" id="{8A89528E-E419-26A0-1BF7-ED938776B9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65628">
            <a:off x="1246530" y="2075843"/>
            <a:ext cx="1128183" cy="96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8C71CE6-FB5F-D030-91FD-F861D376F8F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0547" y="1055960"/>
            <a:ext cx="2630906" cy="921152"/>
          </a:xfrm>
          <a:prstGeom prst="rect">
            <a:avLst/>
          </a:prstGeom>
        </p:spPr>
      </p:pic>
      <p:pic>
        <p:nvPicPr>
          <p:cNvPr id="22" name="图片 21" descr="天空中有月亮&#10;&#10;中度可信度描述已自动生成">
            <a:extLst>
              <a:ext uri="{FF2B5EF4-FFF2-40B4-BE49-F238E27FC236}">
                <a16:creationId xmlns:a16="http://schemas.microsoft.com/office/drawing/2014/main" id="{3278EA4E-F888-31D5-A64C-B684522FB64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26206">
            <a:off x="8424759" y="5407219"/>
            <a:ext cx="5968979" cy="3415058"/>
          </a:xfrm>
          <a:prstGeom prst="rect">
            <a:avLst/>
          </a:prstGeom>
        </p:spPr>
      </p:pic>
      <p:pic>
        <p:nvPicPr>
          <p:cNvPr id="24" name="Picture 8" descr="查看图片">
            <a:extLst>
              <a:ext uri="{FF2B5EF4-FFF2-40B4-BE49-F238E27FC236}">
                <a16:creationId xmlns:a16="http://schemas.microsoft.com/office/drawing/2014/main" id="{8DCA29D8-960E-A6BA-D270-D3E871225D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000000">
            <a:off x="10345598" y="5480800"/>
            <a:ext cx="2702204" cy="2304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图片 22" descr="穿白云&#10;&#10;描述已自动生成">
            <a:extLst>
              <a:ext uri="{FF2B5EF4-FFF2-40B4-BE49-F238E27FC236}">
                <a16:creationId xmlns:a16="http://schemas.microsoft.com/office/drawing/2014/main" id="{F89C4896-3ACA-5A08-5152-494E1E50F840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93210" y="5295684"/>
            <a:ext cx="7080026" cy="3124631"/>
          </a:xfrm>
          <a:prstGeom prst="rect">
            <a:avLst/>
          </a:prstGeom>
        </p:spPr>
      </p:pic>
      <p:pic>
        <p:nvPicPr>
          <p:cNvPr id="25" name="Picture 8" descr="查看图片">
            <a:extLst>
              <a:ext uri="{FF2B5EF4-FFF2-40B4-BE49-F238E27FC236}">
                <a16:creationId xmlns:a16="http://schemas.microsoft.com/office/drawing/2014/main" id="{F00A2AA6-1B69-A3F8-39CB-42CE3262AE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84422" y="5979351"/>
            <a:ext cx="1372513" cy="117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图片 42" descr="黑暗中有许多云&#10;&#10;中度可信度描述已自动生成">
            <a:extLst>
              <a:ext uri="{FF2B5EF4-FFF2-40B4-BE49-F238E27FC236}">
                <a16:creationId xmlns:a16="http://schemas.microsoft.com/office/drawing/2014/main" id="{AD9F9DA0-41D2-2E8D-8E4D-18C091D1D34D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alphaModFix amt="50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6300"/>
                    </a14:imgEffect>
                    <a14:imgEffect>
                      <a14:saturation sat="9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082" y="2947034"/>
            <a:ext cx="3279722" cy="1649400"/>
          </a:xfrm>
          <a:prstGeom prst="rect">
            <a:avLst/>
          </a:prstGeom>
        </p:spPr>
      </p:pic>
      <p:pic>
        <p:nvPicPr>
          <p:cNvPr id="45" name="图片 44" descr="黑暗中有许多云&#10;&#10;中度可信度描述已自动生成">
            <a:extLst>
              <a:ext uri="{FF2B5EF4-FFF2-40B4-BE49-F238E27FC236}">
                <a16:creationId xmlns:a16="http://schemas.microsoft.com/office/drawing/2014/main" id="{73661C44-9625-4DBD-AE2E-6EA7B36A2937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alphaModFix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6300"/>
                    </a14:imgEffect>
                    <a14:imgEffect>
                      <a14:saturation sat="9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5165" y="-804679"/>
            <a:ext cx="3279722" cy="1649400"/>
          </a:xfrm>
          <a:prstGeom prst="rect">
            <a:avLst/>
          </a:prstGeom>
        </p:spPr>
      </p:pic>
      <p:pic>
        <p:nvPicPr>
          <p:cNvPr id="47" name="图片 46" descr="黑暗中有许多云&#10;&#10;中度可信度描述已自动生成">
            <a:extLst>
              <a:ext uri="{FF2B5EF4-FFF2-40B4-BE49-F238E27FC236}">
                <a16:creationId xmlns:a16="http://schemas.microsoft.com/office/drawing/2014/main" id="{781D8C86-B236-3708-2690-C263446F8044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alphaModFix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6300"/>
                    </a14:imgEffect>
                    <a14:imgEffect>
                      <a14:saturation sat="9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1789" y="-435999"/>
            <a:ext cx="3279722" cy="16494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59DABE2-16BD-7501-1EA2-0E8B93DB0355}"/>
              </a:ext>
            </a:extLst>
          </p:cNvPr>
          <p:cNvSpPr txBox="1"/>
          <p:nvPr/>
        </p:nvSpPr>
        <p:spPr>
          <a:xfrm>
            <a:off x="2316478" y="2414825"/>
            <a:ext cx="702716" cy="844068"/>
          </a:xfrm>
          <a:custGeom>
            <a:avLst/>
            <a:gdLst/>
            <a:ahLst/>
            <a:cxnLst/>
            <a:rect l="l" t="t" r="r" b="b"/>
            <a:pathLst>
              <a:path w="702716" h="844068">
                <a:moveTo>
                  <a:pt x="321069" y="838010"/>
                </a:moveTo>
                <a:cubicBezTo>
                  <a:pt x="327800" y="838683"/>
                  <a:pt x="331165" y="840366"/>
                  <a:pt x="331165" y="843058"/>
                </a:cubicBezTo>
                <a:lnTo>
                  <a:pt x="331165" y="844068"/>
                </a:lnTo>
                <a:lnTo>
                  <a:pt x="326117" y="844068"/>
                </a:lnTo>
                <a:cubicBezTo>
                  <a:pt x="323425" y="844068"/>
                  <a:pt x="321742" y="842722"/>
                  <a:pt x="321069" y="840029"/>
                </a:cubicBezTo>
                <a:close/>
                <a:moveTo>
                  <a:pt x="273615" y="838010"/>
                </a:moveTo>
                <a:cubicBezTo>
                  <a:pt x="276308" y="838010"/>
                  <a:pt x="277654" y="839020"/>
                  <a:pt x="277654" y="841039"/>
                </a:cubicBezTo>
                <a:lnTo>
                  <a:pt x="273615" y="841039"/>
                </a:lnTo>
                <a:close/>
                <a:moveTo>
                  <a:pt x="308953" y="833972"/>
                </a:moveTo>
                <a:lnTo>
                  <a:pt x="311982" y="833972"/>
                </a:lnTo>
                <a:lnTo>
                  <a:pt x="311982" y="838010"/>
                </a:lnTo>
                <a:lnTo>
                  <a:pt x="308953" y="838010"/>
                </a:lnTo>
                <a:close/>
                <a:moveTo>
                  <a:pt x="355397" y="823875"/>
                </a:moveTo>
                <a:lnTo>
                  <a:pt x="362464" y="823875"/>
                </a:lnTo>
                <a:lnTo>
                  <a:pt x="362464" y="824885"/>
                </a:lnTo>
                <a:cubicBezTo>
                  <a:pt x="362464" y="827577"/>
                  <a:pt x="361455" y="828923"/>
                  <a:pt x="359436" y="828923"/>
                </a:cubicBezTo>
                <a:cubicBezTo>
                  <a:pt x="356743" y="828923"/>
                  <a:pt x="355397" y="827577"/>
                  <a:pt x="355397" y="824885"/>
                </a:cubicBezTo>
                <a:close/>
                <a:moveTo>
                  <a:pt x="273615" y="802672"/>
                </a:moveTo>
                <a:lnTo>
                  <a:pt x="275635" y="802672"/>
                </a:lnTo>
                <a:cubicBezTo>
                  <a:pt x="282365" y="807384"/>
                  <a:pt x="285731" y="810076"/>
                  <a:pt x="285731" y="810749"/>
                </a:cubicBezTo>
                <a:lnTo>
                  <a:pt x="285731" y="812769"/>
                </a:lnTo>
                <a:cubicBezTo>
                  <a:pt x="285731" y="815461"/>
                  <a:pt x="284721" y="816807"/>
                  <a:pt x="282702" y="816807"/>
                </a:cubicBezTo>
                <a:cubicBezTo>
                  <a:pt x="276644" y="809403"/>
                  <a:pt x="273615" y="804692"/>
                  <a:pt x="273615" y="802672"/>
                </a:cubicBezTo>
                <a:close/>
                <a:moveTo>
                  <a:pt x="120148" y="801663"/>
                </a:moveTo>
                <a:lnTo>
                  <a:pt x="124187" y="801663"/>
                </a:lnTo>
                <a:lnTo>
                  <a:pt x="124187" y="804692"/>
                </a:lnTo>
                <a:lnTo>
                  <a:pt x="120148" y="804692"/>
                </a:lnTo>
                <a:close/>
                <a:moveTo>
                  <a:pt x="264528" y="797624"/>
                </a:moveTo>
                <a:lnTo>
                  <a:pt x="266548" y="797624"/>
                </a:lnTo>
                <a:lnTo>
                  <a:pt x="266548" y="801663"/>
                </a:lnTo>
                <a:lnTo>
                  <a:pt x="264528" y="801663"/>
                </a:lnTo>
                <a:close/>
                <a:moveTo>
                  <a:pt x="259480" y="793585"/>
                </a:moveTo>
                <a:lnTo>
                  <a:pt x="261500" y="793585"/>
                </a:lnTo>
                <a:lnTo>
                  <a:pt x="263519" y="795605"/>
                </a:lnTo>
                <a:lnTo>
                  <a:pt x="264528" y="797624"/>
                </a:lnTo>
                <a:lnTo>
                  <a:pt x="261500" y="799643"/>
                </a:lnTo>
                <a:lnTo>
                  <a:pt x="259480" y="795605"/>
                </a:lnTo>
                <a:close/>
                <a:moveTo>
                  <a:pt x="249383" y="786518"/>
                </a:moveTo>
                <a:lnTo>
                  <a:pt x="253422" y="786518"/>
                </a:lnTo>
                <a:lnTo>
                  <a:pt x="255442" y="788537"/>
                </a:lnTo>
                <a:lnTo>
                  <a:pt x="256451" y="790556"/>
                </a:lnTo>
                <a:lnTo>
                  <a:pt x="256451" y="791566"/>
                </a:lnTo>
                <a:lnTo>
                  <a:pt x="253422" y="791566"/>
                </a:lnTo>
                <a:cubicBezTo>
                  <a:pt x="250730" y="791566"/>
                  <a:pt x="249383" y="790556"/>
                  <a:pt x="249383" y="788537"/>
                </a:cubicBezTo>
                <a:close/>
                <a:moveTo>
                  <a:pt x="568433" y="661321"/>
                </a:moveTo>
                <a:lnTo>
                  <a:pt x="568433" y="665360"/>
                </a:lnTo>
                <a:cubicBezTo>
                  <a:pt x="571125" y="665360"/>
                  <a:pt x="575837" y="666370"/>
                  <a:pt x="582568" y="668389"/>
                </a:cubicBezTo>
                <a:lnTo>
                  <a:pt x="584587" y="668389"/>
                </a:lnTo>
                <a:lnTo>
                  <a:pt x="584587" y="667379"/>
                </a:lnTo>
                <a:cubicBezTo>
                  <a:pt x="582568" y="666033"/>
                  <a:pt x="580212" y="665023"/>
                  <a:pt x="577520" y="664350"/>
                </a:cubicBezTo>
                <a:lnTo>
                  <a:pt x="575501" y="663340"/>
                </a:lnTo>
                <a:lnTo>
                  <a:pt x="573481" y="662331"/>
                </a:lnTo>
                <a:lnTo>
                  <a:pt x="570452" y="661321"/>
                </a:lnTo>
                <a:close/>
                <a:moveTo>
                  <a:pt x="533095" y="638099"/>
                </a:moveTo>
                <a:lnTo>
                  <a:pt x="537134" y="638099"/>
                </a:lnTo>
                <a:lnTo>
                  <a:pt x="537134" y="640119"/>
                </a:lnTo>
                <a:lnTo>
                  <a:pt x="533095" y="640119"/>
                </a:lnTo>
                <a:close/>
                <a:moveTo>
                  <a:pt x="33319" y="620935"/>
                </a:moveTo>
                <a:lnTo>
                  <a:pt x="31299" y="626993"/>
                </a:lnTo>
                <a:lnTo>
                  <a:pt x="33319" y="626993"/>
                </a:lnTo>
                <a:cubicBezTo>
                  <a:pt x="35338" y="626993"/>
                  <a:pt x="36348" y="625647"/>
                  <a:pt x="36348" y="622955"/>
                </a:cubicBezTo>
                <a:lnTo>
                  <a:pt x="36348" y="620935"/>
                </a:lnTo>
                <a:close/>
                <a:moveTo>
                  <a:pt x="36348" y="598723"/>
                </a:moveTo>
                <a:lnTo>
                  <a:pt x="36348" y="601752"/>
                </a:lnTo>
                <a:lnTo>
                  <a:pt x="33319" y="601752"/>
                </a:lnTo>
                <a:cubicBezTo>
                  <a:pt x="33319" y="599733"/>
                  <a:pt x="34328" y="598723"/>
                  <a:pt x="36348" y="598723"/>
                </a:cubicBezTo>
                <a:close/>
                <a:moveTo>
                  <a:pt x="647186" y="590646"/>
                </a:moveTo>
                <a:cubicBezTo>
                  <a:pt x="647186" y="591319"/>
                  <a:pt x="648869" y="592665"/>
                  <a:pt x="652234" y="594684"/>
                </a:cubicBezTo>
                <a:lnTo>
                  <a:pt x="654253" y="591655"/>
                </a:lnTo>
                <a:lnTo>
                  <a:pt x="650215" y="590646"/>
                </a:lnTo>
                <a:close/>
                <a:moveTo>
                  <a:pt x="191834" y="586607"/>
                </a:moveTo>
                <a:lnTo>
                  <a:pt x="197892" y="587617"/>
                </a:lnTo>
                <a:lnTo>
                  <a:pt x="201930" y="589636"/>
                </a:lnTo>
                <a:lnTo>
                  <a:pt x="203949" y="590646"/>
                </a:lnTo>
                <a:lnTo>
                  <a:pt x="211017" y="590646"/>
                </a:lnTo>
                <a:lnTo>
                  <a:pt x="211017" y="596704"/>
                </a:lnTo>
                <a:lnTo>
                  <a:pt x="208998" y="596704"/>
                </a:lnTo>
                <a:cubicBezTo>
                  <a:pt x="202940" y="594011"/>
                  <a:pt x="197218" y="591992"/>
                  <a:pt x="191834" y="590646"/>
                </a:cubicBezTo>
                <a:close/>
                <a:moveTo>
                  <a:pt x="40386" y="586607"/>
                </a:moveTo>
                <a:lnTo>
                  <a:pt x="40386" y="590646"/>
                </a:lnTo>
                <a:lnTo>
                  <a:pt x="36348" y="590646"/>
                </a:lnTo>
                <a:cubicBezTo>
                  <a:pt x="37021" y="587953"/>
                  <a:pt x="38367" y="586607"/>
                  <a:pt x="40386" y="586607"/>
                </a:cubicBezTo>
                <a:close/>
                <a:moveTo>
                  <a:pt x="52502" y="527038"/>
                </a:moveTo>
                <a:cubicBezTo>
                  <a:pt x="59906" y="527711"/>
                  <a:pt x="64954" y="529730"/>
                  <a:pt x="67647" y="533096"/>
                </a:cubicBezTo>
                <a:lnTo>
                  <a:pt x="69666" y="532086"/>
                </a:lnTo>
                <a:lnTo>
                  <a:pt x="72695" y="531076"/>
                </a:lnTo>
                <a:cubicBezTo>
                  <a:pt x="85484" y="531750"/>
                  <a:pt x="91878" y="533432"/>
                  <a:pt x="91878" y="536125"/>
                </a:cubicBezTo>
                <a:lnTo>
                  <a:pt x="95917" y="534105"/>
                </a:lnTo>
                <a:cubicBezTo>
                  <a:pt x="106686" y="534105"/>
                  <a:pt x="118802" y="550933"/>
                  <a:pt x="132264" y="584588"/>
                </a:cubicBezTo>
                <a:lnTo>
                  <a:pt x="132264" y="588627"/>
                </a:lnTo>
                <a:cubicBezTo>
                  <a:pt x="125533" y="589300"/>
                  <a:pt x="122168" y="598386"/>
                  <a:pt x="122168" y="615887"/>
                </a:cubicBezTo>
                <a:cubicBezTo>
                  <a:pt x="118129" y="630695"/>
                  <a:pt x="115773" y="641465"/>
                  <a:pt x="115100" y="648196"/>
                </a:cubicBezTo>
                <a:cubicBezTo>
                  <a:pt x="118466" y="658292"/>
                  <a:pt x="121494" y="675456"/>
                  <a:pt x="124187" y="699688"/>
                </a:cubicBezTo>
                <a:cubicBezTo>
                  <a:pt x="128899" y="699688"/>
                  <a:pt x="131591" y="722237"/>
                  <a:pt x="132264" y="767334"/>
                </a:cubicBezTo>
                <a:cubicBezTo>
                  <a:pt x="137649" y="772046"/>
                  <a:pt x="141688" y="779114"/>
                  <a:pt x="144380" y="788537"/>
                </a:cubicBezTo>
                <a:cubicBezTo>
                  <a:pt x="150438" y="788537"/>
                  <a:pt x="153467" y="794932"/>
                  <a:pt x="153467" y="807721"/>
                </a:cubicBezTo>
                <a:cubicBezTo>
                  <a:pt x="152121" y="807721"/>
                  <a:pt x="151448" y="808394"/>
                  <a:pt x="151448" y="809740"/>
                </a:cubicBezTo>
                <a:cubicBezTo>
                  <a:pt x="142697" y="809740"/>
                  <a:pt x="132937" y="803345"/>
                  <a:pt x="122168" y="790556"/>
                </a:cubicBezTo>
                <a:lnTo>
                  <a:pt x="120148" y="790556"/>
                </a:lnTo>
                <a:cubicBezTo>
                  <a:pt x="115437" y="793249"/>
                  <a:pt x="112071" y="797287"/>
                  <a:pt x="110052" y="802672"/>
                </a:cubicBezTo>
                <a:lnTo>
                  <a:pt x="111062" y="805701"/>
                </a:lnTo>
                <a:lnTo>
                  <a:pt x="111062" y="807721"/>
                </a:lnTo>
                <a:lnTo>
                  <a:pt x="108033" y="805701"/>
                </a:lnTo>
                <a:cubicBezTo>
                  <a:pt x="99282" y="818490"/>
                  <a:pt x="90532" y="824885"/>
                  <a:pt x="81782" y="824885"/>
                </a:cubicBezTo>
                <a:cubicBezTo>
                  <a:pt x="81782" y="814115"/>
                  <a:pt x="74378" y="807384"/>
                  <a:pt x="59569" y="804692"/>
                </a:cubicBezTo>
                <a:lnTo>
                  <a:pt x="55531" y="804692"/>
                </a:lnTo>
                <a:lnTo>
                  <a:pt x="55531" y="807721"/>
                </a:lnTo>
                <a:lnTo>
                  <a:pt x="52502" y="807721"/>
                </a:lnTo>
                <a:lnTo>
                  <a:pt x="53512" y="804692"/>
                </a:lnTo>
                <a:lnTo>
                  <a:pt x="53512" y="801663"/>
                </a:lnTo>
                <a:lnTo>
                  <a:pt x="45434" y="801663"/>
                </a:lnTo>
                <a:cubicBezTo>
                  <a:pt x="43415" y="801663"/>
                  <a:pt x="39377" y="793922"/>
                  <a:pt x="33319" y="778441"/>
                </a:cubicBezTo>
                <a:cubicBezTo>
                  <a:pt x="33319" y="777768"/>
                  <a:pt x="32646" y="776421"/>
                  <a:pt x="31299" y="774402"/>
                </a:cubicBezTo>
                <a:cubicBezTo>
                  <a:pt x="29953" y="772383"/>
                  <a:pt x="28270" y="769690"/>
                  <a:pt x="26251" y="766325"/>
                </a:cubicBezTo>
                <a:cubicBezTo>
                  <a:pt x="25578" y="765652"/>
                  <a:pt x="24568" y="764306"/>
                  <a:pt x="23222" y="762286"/>
                </a:cubicBezTo>
                <a:lnTo>
                  <a:pt x="21203" y="759257"/>
                </a:lnTo>
                <a:lnTo>
                  <a:pt x="18174" y="755219"/>
                </a:lnTo>
                <a:cubicBezTo>
                  <a:pt x="13462" y="748488"/>
                  <a:pt x="8750" y="742093"/>
                  <a:pt x="4039" y="736035"/>
                </a:cubicBezTo>
                <a:lnTo>
                  <a:pt x="1010" y="727958"/>
                </a:lnTo>
                <a:lnTo>
                  <a:pt x="0" y="724929"/>
                </a:lnTo>
                <a:lnTo>
                  <a:pt x="0" y="722910"/>
                </a:lnTo>
                <a:cubicBezTo>
                  <a:pt x="4712" y="720218"/>
                  <a:pt x="7068" y="714833"/>
                  <a:pt x="7068" y="706755"/>
                </a:cubicBezTo>
                <a:cubicBezTo>
                  <a:pt x="2356" y="704736"/>
                  <a:pt x="0" y="700698"/>
                  <a:pt x="0" y="694640"/>
                </a:cubicBezTo>
                <a:cubicBezTo>
                  <a:pt x="0" y="691274"/>
                  <a:pt x="5722" y="674447"/>
                  <a:pt x="17164" y="644157"/>
                </a:cubicBezTo>
                <a:lnTo>
                  <a:pt x="15145" y="638099"/>
                </a:lnTo>
                <a:cubicBezTo>
                  <a:pt x="18510" y="630695"/>
                  <a:pt x="22212" y="626993"/>
                  <a:pt x="26251" y="626993"/>
                </a:cubicBezTo>
                <a:lnTo>
                  <a:pt x="24232" y="622955"/>
                </a:lnTo>
                <a:lnTo>
                  <a:pt x="24232" y="615887"/>
                </a:lnTo>
                <a:cubicBezTo>
                  <a:pt x="27597" y="615887"/>
                  <a:pt x="30626" y="614877"/>
                  <a:pt x="33319" y="612858"/>
                </a:cubicBezTo>
                <a:lnTo>
                  <a:pt x="31299" y="609829"/>
                </a:lnTo>
                <a:lnTo>
                  <a:pt x="31299" y="607810"/>
                </a:lnTo>
                <a:lnTo>
                  <a:pt x="36348" y="607810"/>
                </a:lnTo>
                <a:lnTo>
                  <a:pt x="36348" y="609829"/>
                </a:lnTo>
                <a:lnTo>
                  <a:pt x="34328" y="612858"/>
                </a:lnTo>
                <a:lnTo>
                  <a:pt x="40386" y="612858"/>
                </a:lnTo>
                <a:lnTo>
                  <a:pt x="40386" y="609829"/>
                </a:lnTo>
                <a:cubicBezTo>
                  <a:pt x="42405" y="609829"/>
                  <a:pt x="43415" y="610839"/>
                  <a:pt x="43415" y="612858"/>
                </a:cubicBezTo>
                <a:cubicBezTo>
                  <a:pt x="41396" y="617570"/>
                  <a:pt x="40386" y="621608"/>
                  <a:pt x="40386" y="624974"/>
                </a:cubicBezTo>
                <a:lnTo>
                  <a:pt x="42405" y="629012"/>
                </a:lnTo>
                <a:lnTo>
                  <a:pt x="34328" y="652234"/>
                </a:lnTo>
                <a:lnTo>
                  <a:pt x="40386" y="656273"/>
                </a:lnTo>
                <a:cubicBezTo>
                  <a:pt x="40386" y="654927"/>
                  <a:pt x="41059" y="652907"/>
                  <a:pt x="42405" y="650215"/>
                </a:cubicBezTo>
                <a:lnTo>
                  <a:pt x="44425" y="646176"/>
                </a:lnTo>
                <a:cubicBezTo>
                  <a:pt x="45098" y="643484"/>
                  <a:pt x="46108" y="642138"/>
                  <a:pt x="47454" y="642138"/>
                </a:cubicBezTo>
                <a:lnTo>
                  <a:pt x="45434" y="638099"/>
                </a:lnTo>
                <a:lnTo>
                  <a:pt x="61589" y="572472"/>
                </a:lnTo>
                <a:lnTo>
                  <a:pt x="71685" y="571463"/>
                </a:lnTo>
                <a:cubicBezTo>
                  <a:pt x="67647" y="577520"/>
                  <a:pt x="64281" y="596704"/>
                  <a:pt x="61589" y="629012"/>
                </a:cubicBezTo>
                <a:cubicBezTo>
                  <a:pt x="60916" y="629012"/>
                  <a:pt x="60243" y="629349"/>
                  <a:pt x="59569" y="630022"/>
                </a:cubicBezTo>
                <a:lnTo>
                  <a:pt x="57550" y="633051"/>
                </a:lnTo>
                <a:lnTo>
                  <a:pt x="61589" y="635070"/>
                </a:lnTo>
                <a:lnTo>
                  <a:pt x="64618" y="635070"/>
                </a:lnTo>
                <a:lnTo>
                  <a:pt x="69666" y="617906"/>
                </a:lnTo>
                <a:lnTo>
                  <a:pt x="67647" y="613868"/>
                </a:lnTo>
                <a:lnTo>
                  <a:pt x="67647" y="612858"/>
                </a:lnTo>
                <a:cubicBezTo>
                  <a:pt x="67647" y="611512"/>
                  <a:pt x="68320" y="610839"/>
                  <a:pt x="69666" y="610839"/>
                </a:cubicBezTo>
                <a:lnTo>
                  <a:pt x="67647" y="607810"/>
                </a:lnTo>
                <a:cubicBezTo>
                  <a:pt x="67647" y="605117"/>
                  <a:pt x="69329" y="603771"/>
                  <a:pt x="72695" y="603771"/>
                </a:cubicBezTo>
                <a:lnTo>
                  <a:pt x="72695" y="599733"/>
                </a:lnTo>
                <a:lnTo>
                  <a:pt x="74714" y="590646"/>
                </a:lnTo>
                <a:cubicBezTo>
                  <a:pt x="74714" y="589300"/>
                  <a:pt x="74041" y="588627"/>
                  <a:pt x="72695" y="588627"/>
                </a:cubicBezTo>
                <a:lnTo>
                  <a:pt x="74714" y="579540"/>
                </a:lnTo>
                <a:cubicBezTo>
                  <a:pt x="74714" y="575501"/>
                  <a:pt x="67310" y="558673"/>
                  <a:pt x="52502" y="529057"/>
                </a:cubicBezTo>
                <a:close/>
                <a:moveTo>
                  <a:pt x="105004" y="462420"/>
                </a:moveTo>
                <a:lnTo>
                  <a:pt x="105004" y="467469"/>
                </a:lnTo>
                <a:cubicBezTo>
                  <a:pt x="102311" y="467469"/>
                  <a:pt x="100965" y="466459"/>
                  <a:pt x="100965" y="464439"/>
                </a:cubicBezTo>
                <a:close/>
                <a:moveTo>
                  <a:pt x="381648" y="457372"/>
                </a:moveTo>
                <a:lnTo>
                  <a:pt x="381648" y="459391"/>
                </a:lnTo>
                <a:cubicBezTo>
                  <a:pt x="382994" y="461411"/>
                  <a:pt x="384340" y="462420"/>
                  <a:pt x="385686" y="462420"/>
                </a:cubicBezTo>
                <a:lnTo>
                  <a:pt x="385686" y="460401"/>
                </a:lnTo>
                <a:cubicBezTo>
                  <a:pt x="385686" y="458382"/>
                  <a:pt x="384340" y="457372"/>
                  <a:pt x="381648" y="457372"/>
                </a:cubicBezTo>
                <a:close/>
                <a:moveTo>
                  <a:pt x="350349" y="456362"/>
                </a:moveTo>
                <a:lnTo>
                  <a:pt x="352368" y="456362"/>
                </a:lnTo>
                <a:lnTo>
                  <a:pt x="352368" y="459391"/>
                </a:lnTo>
                <a:lnTo>
                  <a:pt x="347320" y="459391"/>
                </a:lnTo>
                <a:cubicBezTo>
                  <a:pt x="347320" y="457372"/>
                  <a:pt x="348329" y="456362"/>
                  <a:pt x="350349" y="456362"/>
                </a:cubicBezTo>
                <a:close/>
                <a:moveTo>
                  <a:pt x="331165" y="427082"/>
                </a:moveTo>
                <a:lnTo>
                  <a:pt x="331165" y="429102"/>
                </a:lnTo>
                <a:lnTo>
                  <a:pt x="335204" y="429102"/>
                </a:lnTo>
                <a:lnTo>
                  <a:pt x="335204" y="427082"/>
                </a:lnTo>
                <a:close/>
                <a:moveTo>
                  <a:pt x="316021" y="421025"/>
                </a:moveTo>
                <a:lnTo>
                  <a:pt x="316021" y="422034"/>
                </a:lnTo>
                <a:lnTo>
                  <a:pt x="319049" y="422034"/>
                </a:lnTo>
                <a:lnTo>
                  <a:pt x="319049" y="421025"/>
                </a:lnTo>
                <a:close/>
                <a:moveTo>
                  <a:pt x="211017" y="406890"/>
                </a:moveTo>
                <a:lnTo>
                  <a:pt x="211017" y="411938"/>
                </a:lnTo>
                <a:lnTo>
                  <a:pt x="215055" y="411938"/>
                </a:lnTo>
                <a:lnTo>
                  <a:pt x="215055" y="415976"/>
                </a:lnTo>
                <a:lnTo>
                  <a:pt x="211017" y="413957"/>
                </a:lnTo>
                <a:lnTo>
                  <a:pt x="208998" y="413957"/>
                </a:lnTo>
                <a:lnTo>
                  <a:pt x="208998" y="421025"/>
                </a:lnTo>
                <a:cubicBezTo>
                  <a:pt x="208998" y="425063"/>
                  <a:pt x="210344" y="428429"/>
                  <a:pt x="213036" y="431121"/>
                </a:cubicBezTo>
                <a:lnTo>
                  <a:pt x="211017" y="435160"/>
                </a:lnTo>
                <a:lnTo>
                  <a:pt x="214046" y="444246"/>
                </a:lnTo>
                <a:lnTo>
                  <a:pt x="215055" y="448285"/>
                </a:lnTo>
                <a:lnTo>
                  <a:pt x="215055" y="452324"/>
                </a:lnTo>
                <a:cubicBezTo>
                  <a:pt x="215055" y="455016"/>
                  <a:pt x="213709" y="456362"/>
                  <a:pt x="211017" y="456362"/>
                </a:cubicBezTo>
                <a:cubicBezTo>
                  <a:pt x="212363" y="474536"/>
                  <a:pt x="217411" y="483623"/>
                  <a:pt x="226162" y="483623"/>
                </a:cubicBezTo>
                <a:lnTo>
                  <a:pt x="240297" y="488671"/>
                </a:lnTo>
                <a:cubicBezTo>
                  <a:pt x="240297" y="485306"/>
                  <a:pt x="241643" y="483623"/>
                  <a:pt x="244335" y="483623"/>
                </a:cubicBezTo>
                <a:lnTo>
                  <a:pt x="247364" y="484633"/>
                </a:lnTo>
                <a:lnTo>
                  <a:pt x="249383" y="484633"/>
                </a:lnTo>
                <a:cubicBezTo>
                  <a:pt x="252749" y="483286"/>
                  <a:pt x="262173" y="475882"/>
                  <a:pt x="277654" y="462420"/>
                </a:cubicBezTo>
                <a:lnTo>
                  <a:pt x="278664" y="462420"/>
                </a:lnTo>
                <a:lnTo>
                  <a:pt x="278664" y="459391"/>
                </a:lnTo>
                <a:cubicBezTo>
                  <a:pt x="276644" y="459391"/>
                  <a:pt x="275635" y="458718"/>
                  <a:pt x="275635" y="457372"/>
                </a:cubicBezTo>
                <a:lnTo>
                  <a:pt x="279673" y="452324"/>
                </a:lnTo>
                <a:lnTo>
                  <a:pt x="283712" y="448285"/>
                </a:lnTo>
                <a:lnTo>
                  <a:pt x="290779" y="440208"/>
                </a:lnTo>
                <a:cubicBezTo>
                  <a:pt x="294818" y="436169"/>
                  <a:pt x="296837" y="433813"/>
                  <a:pt x="296837" y="433140"/>
                </a:cubicBezTo>
                <a:cubicBezTo>
                  <a:pt x="296164" y="431794"/>
                  <a:pt x="275298" y="425400"/>
                  <a:pt x="234239" y="413957"/>
                </a:cubicBezTo>
                <a:cubicBezTo>
                  <a:pt x="234239" y="411265"/>
                  <a:pt x="226498" y="408909"/>
                  <a:pt x="211017" y="406890"/>
                </a:cubicBezTo>
                <a:close/>
                <a:moveTo>
                  <a:pt x="213036" y="383667"/>
                </a:moveTo>
                <a:cubicBezTo>
                  <a:pt x="213036" y="387033"/>
                  <a:pt x="212363" y="391408"/>
                  <a:pt x="211017" y="396793"/>
                </a:cubicBezTo>
                <a:cubicBezTo>
                  <a:pt x="227171" y="402851"/>
                  <a:pt x="259817" y="411265"/>
                  <a:pt x="308953" y="422034"/>
                </a:cubicBezTo>
                <a:lnTo>
                  <a:pt x="310972" y="419005"/>
                </a:lnTo>
                <a:lnTo>
                  <a:pt x="310972" y="417996"/>
                </a:lnTo>
                <a:cubicBezTo>
                  <a:pt x="280683" y="401841"/>
                  <a:pt x="257124" y="391745"/>
                  <a:pt x="240297" y="387706"/>
                </a:cubicBezTo>
                <a:lnTo>
                  <a:pt x="240297" y="390735"/>
                </a:lnTo>
                <a:lnTo>
                  <a:pt x="229191" y="390735"/>
                </a:lnTo>
                <a:lnTo>
                  <a:pt x="225152" y="388716"/>
                </a:lnTo>
                <a:lnTo>
                  <a:pt x="221114" y="386696"/>
                </a:lnTo>
                <a:cubicBezTo>
                  <a:pt x="218421" y="386024"/>
                  <a:pt x="215729" y="385014"/>
                  <a:pt x="213036" y="383667"/>
                </a:cubicBezTo>
                <a:close/>
                <a:moveTo>
                  <a:pt x="335204" y="356407"/>
                </a:moveTo>
                <a:lnTo>
                  <a:pt x="333185" y="363474"/>
                </a:lnTo>
                <a:lnTo>
                  <a:pt x="336214" y="363474"/>
                </a:lnTo>
                <a:lnTo>
                  <a:pt x="336214" y="356407"/>
                </a:lnTo>
                <a:close/>
                <a:moveTo>
                  <a:pt x="328136" y="311983"/>
                </a:moveTo>
                <a:cubicBezTo>
                  <a:pt x="328136" y="314675"/>
                  <a:pt x="326117" y="316021"/>
                  <a:pt x="322078" y="316021"/>
                </a:cubicBezTo>
                <a:lnTo>
                  <a:pt x="321069" y="315011"/>
                </a:lnTo>
                <a:lnTo>
                  <a:pt x="317030" y="314002"/>
                </a:lnTo>
                <a:cubicBezTo>
                  <a:pt x="273279" y="322752"/>
                  <a:pt x="239624" y="333185"/>
                  <a:pt x="216065" y="345301"/>
                </a:cubicBezTo>
                <a:lnTo>
                  <a:pt x="216065" y="350349"/>
                </a:lnTo>
                <a:lnTo>
                  <a:pt x="218085" y="350349"/>
                </a:lnTo>
                <a:lnTo>
                  <a:pt x="228181" y="349339"/>
                </a:lnTo>
                <a:lnTo>
                  <a:pt x="268567" y="354388"/>
                </a:lnTo>
                <a:cubicBezTo>
                  <a:pt x="269913" y="354388"/>
                  <a:pt x="270586" y="353715"/>
                  <a:pt x="270586" y="352368"/>
                </a:cubicBezTo>
                <a:lnTo>
                  <a:pt x="278664" y="354388"/>
                </a:lnTo>
                <a:lnTo>
                  <a:pt x="287750" y="354388"/>
                </a:lnTo>
                <a:lnTo>
                  <a:pt x="299866" y="352368"/>
                </a:lnTo>
                <a:cubicBezTo>
                  <a:pt x="299866" y="355061"/>
                  <a:pt x="302222" y="357753"/>
                  <a:pt x="306934" y="360446"/>
                </a:cubicBezTo>
                <a:lnTo>
                  <a:pt x="312992" y="359436"/>
                </a:lnTo>
                <a:lnTo>
                  <a:pt x="317030" y="358426"/>
                </a:lnTo>
                <a:lnTo>
                  <a:pt x="322078" y="358426"/>
                </a:lnTo>
                <a:lnTo>
                  <a:pt x="324098" y="360446"/>
                </a:lnTo>
                <a:lnTo>
                  <a:pt x="326117" y="361455"/>
                </a:lnTo>
                <a:lnTo>
                  <a:pt x="338233" y="349339"/>
                </a:lnTo>
                <a:lnTo>
                  <a:pt x="341262" y="350349"/>
                </a:lnTo>
                <a:lnTo>
                  <a:pt x="343281" y="350349"/>
                </a:lnTo>
                <a:cubicBezTo>
                  <a:pt x="343954" y="350349"/>
                  <a:pt x="344964" y="349676"/>
                  <a:pt x="346310" y="348330"/>
                </a:cubicBezTo>
                <a:cubicBezTo>
                  <a:pt x="347656" y="346983"/>
                  <a:pt x="349002" y="344964"/>
                  <a:pt x="350349" y="342272"/>
                </a:cubicBezTo>
                <a:cubicBezTo>
                  <a:pt x="350349" y="341599"/>
                  <a:pt x="350012" y="341262"/>
                  <a:pt x="349339" y="341262"/>
                </a:cubicBezTo>
                <a:cubicBezTo>
                  <a:pt x="353378" y="330493"/>
                  <a:pt x="356743" y="325108"/>
                  <a:pt x="359436" y="325108"/>
                </a:cubicBezTo>
                <a:lnTo>
                  <a:pt x="359436" y="322079"/>
                </a:lnTo>
                <a:cubicBezTo>
                  <a:pt x="353378" y="315348"/>
                  <a:pt x="342945" y="311983"/>
                  <a:pt x="328136" y="311983"/>
                </a:cubicBezTo>
                <a:close/>
                <a:moveTo>
                  <a:pt x="383667" y="302895"/>
                </a:moveTo>
                <a:cubicBezTo>
                  <a:pt x="380975" y="302895"/>
                  <a:pt x="377609" y="307944"/>
                  <a:pt x="373571" y="318040"/>
                </a:cubicBezTo>
                <a:cubicBezTo>
                  <a:pt x="385013" y="310636"/>
                  <a:pt x="391408" y="306934"/>
                  <a:pt x="392754" y="306934"/>
                </a:cubicBezTo>
                <a:lnTo>
                  <a:pt x="392754" y="305924"/>
                </a:lnTo>
                <a:cubicBezTo>
                  <a:pt x="390061" y="305924"/>
                  <a:pt x="387033" y="304915"/>
                  <a:pt x="383667" y="302895"/>
                </a:cubicBezTo>
                <a:close/>
                <a:moveTo>
                  <a:pt x="144380" y="273616"/>
                </a:moveTo>
                <a:lnTo>
                  <a:pt x="144380" y="277654"/>
                </a:lnTo>
                <a:lnTo>
                  <a:pt x="146399" y="277654"/>
                </a:lnTo>
                <a:lnTo>
                  <a:pt x="146399" y="273616"/>
                </a:lnTo>
                <a:close/>
                <a:moveTo>
                  <a:pt x="322078" y="215056"/>
                </a:moveTo>
                <a:lnTo>
                  <a:pt x="322078" y="218085"/>
                </a:lnTo>
                <a:lnTo>
                  <a:pt x="324098" y="218085"/>
                </a:lnTo>
                <a:lnTo>
                  <a:pt x="324098" y="215056"/>
                </a:lnTo>
                <a:close/>
                <a:moveTo>
                  <a:pt x="429101" y="198901"/>
                </a:moveTo>
                <a:lnTo>
                  <a:pt x="429101" y="202940"/>
                </a:lnTo>
                <a:lnTo>
                  <a:pt x="431121" y="202940"/>
                </a:lnTo>
                <a:lnTo>
                  <a:pt x="431121" y="198901"/>
                </a:lnTo>
                <a:close/>
                <a:moveTo>
                  <a:pt x="311982" y="190824"/>
                </a:moveTo>
                <a:cubicBezTo>
                  <a:pt x="309963" y="191497"/>
                  <a:pt x="308953" y="192507"/>
                  <a:pt x="308953" y="193853"/>
                </a:cubicBezTo>
                <a:lnTo>
                  <a:pt x="304914" y="191834"/>
                </a:lnTo>
                <a:lnTo>
                  <a:pt x="302895" y="191834"/>
                </a:lnTo>
                <a:cubicBezTo>
                  <a:pt x="300876" y="191834"/>
                  <a:pt x="299866" y="194190"/>
                  <a:pt x="299866" y="198901"/>
                </a:cubicBezTo>
                <a:lnTo>
                  <a:pt x="294818" y="198901"/>
                </a:lnTo>
                <a:lnTo>
                  <a:pt x="285731" y="200921"/>
                </a:lnTo>
                <a:lnTo>
                  <a:pt x="285731" y="196882"/>
                </a:lnTo>
                <a:cubicBezTo>
                  <a:pt x="255442" y="197556"/>
                  <a:pt x="238614" y="205296"/>
                  <a:pt x="235249" y="220104"/>
                </a:cubicBezTo>
                <a:cubicBezTo>
                  <a:pt x="235249" y="228181"/>
                  <a:pt x="233566" y="237941"/>
                  <a:pt x="230200" y="249384"/>
                </a:cubicBezTo>
                <a:lnTo>
                  <a:pt x="230200" y="260490"/>
                </a:lnTo>
                <a:lnTo>
                  <a:pt x="232220" y="261500"/>
                </a:lnTo>
                <a:lnTo>
                  <a:pt x="235249" y="262509"/>
                </a:lnTo>
                <a:cubicBezTo>
                  <a:pt x="235249" y="259817"/>
                  <a:pt x="236931" y="258471"/>
                  <a:pt x="240297" y="258471"/>
                </a:cubicBezTo>
                <a:lnTo>
                  <a:pt x="245345" y="258471"/>
                </a:lnTo>
                <a:cubicBezTo>
                  <a:pt x="258134" y="254432"/>
                  <a:pt x="264528" y="249384"/>
                  <a:pt x="264528" y="243326"/>
                </a:cubicBezTo>
                <a:lnTo>
                  <a:pt x="266548" y="243326"/>
                </a:lnTo>
                <a:lnTo>
                  <a:pt x="272606" y="245345"/>
                </a:lnTo>
                <a:cubicBezTo>
                  <a:pt x="275971" y="245345"/>
                  <a:pt x="277654" y="243326"/>
                  <a:pt x="277654" y="239288"/>
                </a:cubicBezTo>
                <a:lnTo>
                  <a:pt x="278664" y="239288"/>
                </a:lnTo>
                <a:lnTo>
                  <a:pt x="283712" y="240297"/>
                </a:lnTo>
                <a:lnTo>
                  <a:pt x="288760" y="242316"/>
                </a:lnTo>
                <a:cubicBezTo>
                  <a:pt x="289433" y="242990"/>
                  <a:pt x="291452" y="243326"/>
                  <a:pt x="294818" y="243326"/>
                </a:cubicBezTo>
                <a:cubicBezTo>
                  <a:pt x="305588" y="232557"/>
                  <a:pt x="310972" y="225489"/>
                  <a:pt x="310972" y="222124"/>
                </a:cubicBezTo>
                <a:cubicBezTo>
                  <a:pt x="309626" y="222124"/>
                  <a:pt x="308953" y="221450"/>
                  <a:pt x="308953" y="220104"/>
                </a:cubicBezTo>
                <a:cubicBezTo>
                  <a:pt x="311645" y="220104"/>
                  <a:pt x="317367" y="213710"/>
                  <a:pt x="326117" y="200921"/>
                </a:cubicBezTo>
                <a:cubicBezTo>
                  <a:pt x="320059" y="199575"/>
                  <a:pt x="317030" y="197892"/>
                  <a:pt x="317030" y="195873"/>
                </a:cubicBezTo>
                <a:lnTo>
                  <a:pt x="317030" y="193853"/>
                </a:lnTo>
                <a:lnTo>
                  <a:pt x="319049" y="190824"/>
                </a:lnTo>
                <a:close/>
                <a:moveTo>
                  <a:pt x="165583" y="172651"/>
                </a:moveTo>
                <a:lnTo>
                  <a:pt x="165583" y="179718"/>
                </a:lnTo>
                <a:lnTo>
                  <a:pt x="167602" y="179718"/>
                </a:lnTo>
                <a:lnTo>
                  <a:pt x="167602" y="172651"/>
                </a:lnTo>
                <a:close/>
                <a:moveTo>
                  <a:pt x="168612" y="158515"/>
                </a:moveTo>
                <a:lnTo>
                  <a:pt x="168612" y="166593"/>
                </a:lnTo>
                <a:lnTo>
                  <a:pt x="170631" y="166593"/>
                </a:lnTo>
                <a:lnTo>
                  <a:pt x="170631" y="158515"/>
                </a:lnTo>
                <a:close/>
                <a:moveTo>
                  <a:pt x="301885" y="80772"/>
                </a:moveTo>
                <a:cubicBezTo>
                  <a:pt x="270250" y="86157"/>
                  <a:pt x="254432" y="90196"/>
                  <a:pt x="254432" y="92888"/>
                </a:cubicBezTo>
                <a:cubicBezTo>
                  <a:pt x="253759" y="97600"/>
                  <a:pt x="252749" y="99956"/>
                  <a:pt x="251403" y="99956"/>
                </a:cubicBezTo>
                <a:lnTo>
                  <a:pt x="253422" y="102985"/>
                </a:lnTo>
                <a:lnTo>
                  <a:pt x="253422" y="105004"/>
                </a:lnTo>
                <a:cubicBezTo>
                  <a:pt x="246018" y="105004"/>
                  <a:pt x="242316" y="107023"/>
                  <a:pt x="242316" y="111062"/>
                </a:cubicBezTo>
                <a:lnTo>
                  <a:pt x="253422" y="136303"/>
                </a:lnTo>
                <a:cubicBezTo>
                  <a:pt x="274962" y="136303"/>
                  <a:pt x="285731" y="135294"/>
                  <a:pt x="285731" y="133274"/>
                </a:cubicBezTo>
                <a:lnTo>
                  <a:pt x="287750" y="130246"/>
                </a:lnTo>
                <a:lnTo>
                  <a:pt x="291789" y="130246"/>
                </a:lnTo>
                <a:cubicBezTo>
                  <a:pt x="299193" y="135630"/>
                  <a:pt x="307270" y="138322"/>
                  <a:pt x="316021" y="138322"/>
                </a:cubicBezTo>
                <a:lnTo>
                  <a:pt x="323088" y="137313"/>
                </a:lnTo>
                <a:lnTo>
                  <a:pt x="330156" y="136303"/>
                </a:lnTo>
                <a:lnTo>
                  <a:pt x="334194" y="135294"/>
                </a:lnTo>
                <a:cubicBezTo>
                  <a:pt x="335540" y="135294"/>
                  <a:pt x="336214" y="134957"/>
                  <a:pt x="336214" y="134284"/>
                </a:cubicBezTo>
                <a:lnTo>
                  <a:pt x="347320" y="136303"/>
                </a:lnTo>
                <a:lnTo>
                  <a:pt x="350349" y="136303"/>
                </a:lnTo>
                <a:lnTo>
                  <a:pt x="352368" y="130246"/>
                </a:lnTo>
                <a:lnTo>
                  <a:pt x="350349" y="122168"/>
                </a:lnTo>
                <a:cubicBezTo>
                  <a:pt x="355733" y="122168"/>
                  <a:pt x="358762" y="115774"/>
                  <a:pt x="359436" y="102985"/>
                </a:cubicBezTo>
                <a:lnTo>
                  <a:pt x="359436" y="100966"/>
                </a:lnTo>
                <a:lnTo>
                  <a:pt x="357416" y="97937"/>
                </a:lnTo>
                <a:lnTo>
                  <a:pt x="359436" y="87840"/>
                </a:lnTo>
                <a:lnTo>
                  <a:pt x="359436" y="85821"/>
                </a:lnTo>
                <a:lnTo>
                  <a:pt x="357416" y="84811"/>
                </a:lnTo>
                <a:lnTo>
                  <a:pt x="354387" y="83802"/>
                </a:lnTo>
                <a:cubicBezTo>
                  <a:pt x="353041" y="83802"/>
                  <a:pt x="352368" y="84474"/>
                  <a:pt x="352368" y="85821"/>
                </a:cubicBezTo>
                <a:cubicBezTo>
                  <a:pt x="340925" y="84474"/>
                  <a:pt x="335204" y="82792"/>
                  <a:pt x="335204" y="80772"/>
                </a:cubicBezTo>
                <a:lnTo>
                  <a:pt x="328136" y="81782"/>
                </a:lnTo>
                <a:lnTo>
                  <a:pt x="311982" y="81782"/>
                </a:lnTo>
                <a:close/>
                <a:moveTo>
                  <a:pt x="316021" y="45435"/>
                </a:moveTo>
                <a:cubicBezTo>
                  <a:pt x="303232" y="47454"/>
                  <a:pt x="296837" y="50146"/>
                  <a:pt x="296837" y="53512"/>
                </a:cubicBezTo>
                <a:lnTo>
                  <a:pt x="296837" y="56541"/>
                </a:lnTo>
                <a:cubicBezTo>
                  <a:pt x="304241" y="51829"/>
                  <a:pt x="310972" y="49473"/>
                  <a:pt x="317030" y="49473"/>
                </a:cubicBezTo>
                <a:close/>
                <a:moveTo>
                  <a:pt x="304914" y="0"/>
                </a:moveTo>
                <a:lnTo>
                  <a:pt x="306934" y="0"/>
                </a:lnTo>
                <a:cubicBezTo>
                  <a:pt x="317703" y="0"/>
                  <a:pt x="328136" y="2356"/>
                  <a:pt x="338233" y="7068"/>
                </a:cubicBezTo>
                <a:lnTo>
                  <a:pt x="345300" y="4039"/>
                </a:lnTo>
                <a:lnTo>
                  <a:pt x="347320" y="4039"/>
                </a:lnTo>
                <a:lnTo>
                  <a:pt x="350349" y="5049"/>
                </a:lnTo>
                <a:lnTo>
                  <a:pt x="352368" y="5049"/>
                </a:lnTo>
                <a:lnTo>
                  <a:pt x="355397" y="4039"/>
                </a:lnTo>
                <a:cubicBezTo>
                  <a:pt x="415303" y="8078"/>
                  <a:pt x="445256" y="12790"/>
                  <a:pt x="445256" y="18174"/>
                </a:cubicBezTo>
                <a:cubicBezTo>
                  <a:pt x="447948" y="17501"/>
                  <a:pt x="449967" y="16828"/>
                  <a:pt x="451314" y="16155"/>
                </a:cubicBezTo>
                <a:cubicBezTo>
                  <a:pt x="451314" y="16828"/>
                  <a:pt x="457708" y="19521"/>
                  <a:pt x="470497" y="24232"/>
                </a:cubicBezTo>
                <a:lnTo>
                  <a:pt x="474536" y="30290"/>
                </a:lnTo>
                <a:cubicBezTo>
                  <a:pt x="471843" y="32982"/>
                  <a:pt x="470497" y="35338"/>
                  <a:pt x="470497" y="37358"/>
                </a:cubicBezTo>
                <a:cubicBezTo>
                  <a:pt x="475882" y="44762"/>
                  <a:pt x="478911" y="53175"/>
                  <a:pt x="479584" y="62599"/>
                </a:cubicBezTo>
                <a:cubicBezTo>
                  <a:pt x="486988" y="76061"/>
                  <a:pt x="491700" y="83128"/>
                  <a:pt x="493719" y="83802"/>
                </a:cubicBezTo>
                <a:cubicBezTo>
                  <a:pt x="497084" y="89186"/>
                  <a:pt x="498767" y="94908"/>
                  <a:pt x="498767" y="100966"/>
                </a:cubicBezTo>
                <a:lnTo>
                  <a:pt x="494729" y="102985"/>
                </a:lnTo>
                <a:lnTo>
                  <a:pt x="484632" y="102985"/>
                </a:lnTo>
                <a:lnTo>
                  <a:pt x="484632" y="112072"/>
                </a:lnTo>
                <a:cubicBezTo>
                  <a:pt x="484632" y="113418"/>
                  <a:pt x="484296" y="114091"/>
                  <a:pt x="483622" y="114091"/>
                </a:cubicBezTo>
                <a:lnTo>
                  <a:pt x="484632" y="117120"/>
                </a:lnTo>
                <a:lnTo>
                  <a:pt x="484632" y="119139"/>
                </a:lnTo>
                <a:cubicBezTo>
                  <a:pt x="474536" y="140679"/>
                  <a:pt x="465112" y="153804"/>
                  <a:pt x="456362" y="158515"/>
                </a:cubicBezTo>
                <a:lnTo>
                  <a:pt x="431121" y="210008"/>
                </a:lnTo>
                <a:lnTo>
                  <a:pt x="432130" y="213037"/>
                </a:lnTo>
                <a:lnTo>
                  <a:pt x="431121" y="216066"/>
                </a:lnTo>
                <a:lnTo>
                  <a:pt x="431121" y="218085"/>
                </a:lnTo>
                <a:lnTo>
                  <a:pt x="426072" y="218085"/>
                </a:lnTo>
                <a:lnTo>
                  <a:pt x="426072" y="213037"/>
                </a:lnTo>
                <a:lnTo>
                  <a:pt x="422034" y="213037"/>
                </a:lnTo>
                <a:cubicBezTo>
                  <a:pt x="422034" y="215056"/>
                  <a:pt x="420688" y="217412"/>
                  <a:pt x="417995" y="220104"/>
                </a:cubicBezTo>
                <a:lnTo>
                  <a:pt x="417995" y="229191"/>
                </a:lnTo>
                <a:lnTo>
                  <a:pt x="422034" y="227172"/>
                </a:lnTo>
                <a:lnTo>
                  <a:pt x="422034" y="230201"/>
                </a:lnTo>
                <a:cubicBezTo>
                  <a:pt x="422034" y="232893"/>
                  <a:pt x="420688" y="234239"/>
                  <a:pt x="417995" y="234239"/>
                </a:cubicBezTo>
                <a:lnTo>
                  <a:pt x="416986" y="234239"/>
                </a:lnTo>
                <a:lnTo>
                  <a:pt x="412947" y="232220"/>
                </a:lnTo>
                <a:lnTo>
                  <a:pt x="412947" y="246355"/>
                </a:lnTo>
                <a:lnTo>
                  <a:pt x="416986" y="246355"/>
                </a:lnTo>
                <a:cubicBezTo>
                  <a:pt x="414293" y="253759"/>
                  <a:pt x="412947" y="261163"/>
                  <a:pt x="412947" y="268568"/>
                </a:cubicBezTo>
                <a:lnTo>
                  <a:pt x="412947" y="284722"/>
                </a:lnTo>
                <a:cubicBezTo>
                  <a:pt x="415639" y="284722"/>
                  <a:pt x="422034" y="275298"/>
                  <a:pt x="432130" y="256452"/>
                </a:cubicBezTo>
                <a:lnTo>
                  <a:pt x="436169" y="254432"/>
                </a:lnTo>
                <a:lnTo>
                  <a:pt x="441217" y="254432"/>
                </a:lnTo>
                <a:lnTo>
                  <a:pt x="448285" y="260490"/>
                </a:lnTo>
                <a:lnTo>
                  <a:pt x="453333" y="258471"/>
                </a:lnTo>
                <a:cubicBezTo>
                  <a:pt x="460064" y="263183"/>
                  <a:pt x="467131" y="265538"/>
                  <a:pt x="474536" y="265538"/>
                </a:cubicBezTo>
                <a:lnTo>
                  <a:pt x="477565" y="265538"/>
                </a:lnTo>
                <a:cubicBezTo>
                  <a:pt x="481603" y="265538"/>
                  <a:pt x="483959" y="265202"/>
                  <a:pt x="484632" y="264529"/>
                </a:cubicBezTo>
                <a:cubicBezTo>
                  <a:pt x="485305" y="265202"/>
                  <a:pt x="487661" y="265538"/>
                  <a:pt x="491700" y="265538"/>
                </a:cubicBezTo>
                <a:lnTo>
                  <a:pt x="503815" y="265538"/>
                </a:lnTo>
                <a:cubicBezTo>
                  <a:pt x="506508" y="265538"/>
                  <a:pt x="507854" y="264529"/>
                  <a:pt x="507854" y="262509"/>
                </a:cubicBezTo>
                <a:cubicBezTo>
                  <a:pt x="508527" y="262509"/>
                  <a:pt x="508864" y="263183"/>
                  <a:pt x="508864" y="264529"/>
                </a:cubicBezTo>
                <a:lnTo>
                  <a:pt x="521989" y="262509"/>
                </a:lnTo>
                <a:lnTo>
                  <a:pt x="525018" y="262509"/>
                </a:lnTo>
                <a:cubicBezTo>
                  <a:pt x="552615" y="262509"/>
                  <a:pt x="566414" y="274625"/>
                  <a:pt x="566414" y="298857"/>
                </a:cubicBezTo>
                <a:lnTo>
                  <a:pt x="568433" y="306934"/>
                </a:lnTo>
                <a:cubicBezTo>
                  <a:pt x="568433" y="308280"/>
                  <a:pt x="567760" y="308953"/>
                  <a:pt x="566414" y="308953"/>
                </a:cubicBezTo>
                <a:cubicBezTo>
                  <a:pt x="575837" y="325781"/>
                  <a:pt x="582905" y="336550"/>
                  <a:pt x="587616" y="341262"/>
                </a:cubicBezTo>
                <a:cubicBezTo>
                  <a:pt x="587616" y="341935"/>
                  <a:pt x="586943" y="342272"/>
                  <a:pt x="585597" y="342272"/>
                </a:cubicBezTo>
                <a:cubicBezTo>
                  <a:pt x="588290" y="345637"/>
                  <a:pt x="589636" y="351022"/>
                  <a:pt x="589636" y="358426"/>
                </a:cubicBezTo>
                <a:cubicBezTo>
                  <a:pt x="589636" y="362465"/>
                  <a:pt x="583241" y="366840"/>
                  <a:pt x="570452" y="371552"/>
                </a:cubicBezTo>
                <a:cubicBezTo>
                  <a:pt x="570452" y="370205"/>
                  <a:pt x="569779" y="369532"/>
                  <a:pt x="568433" y="369532"/>
                </a:cubicBezTo>
                <a:cubicBezTo>
                  <a:pt x="568433" y="370205"/>
                  <a:pt x="566750" y="372225"/>
                  <a:pt x="563385" y="375590"/>
                </a:cubicBezTo>
                <a:lnTo>
                  <a:pt x="554298" y="373571"/>
                </a:lnTo>
                <a:lnTo>
                  <a:pt x="533095" y="373571"/>
                </a:lnTo>
                <a:cubicBezTo>
                  <a:pt x="531749" y="373571"/>
                  <a:pt x="529057" y="374581"/>
                  <a:pt x="525018" y="376600"/>
                </a:cubicBezTo>
                <a:cubicBezTo>
                  <a:pt x="520979" y="377946"/>
                  <a:pt x="515595" y="380975"/>
                  <a:pt x="508864" y="385687"/>
                </a:cubicBezTo>
                <a:lnTo>
                  <a:pt x="507854" y="385687"/>
                </a:lnTo>
                <a:cubicBezTo>
                  <a:pt x="507854" y="389052"/>
                  <a:pt x="529057" y="394774"/>
                  <a:pt x="571462" y="402851"/>
                </a:cubicBezTo>
                <a:cubicBezTo>
                  <a:pt x="615887" y="407563"/>
                  <a:pt x="638099" y="413620"/>
                  <a:pt x="638099" y="421025"/>
                </a:cubicBezTo>
                <a:cubicBezTo>
                  <a:pt x="654926" y="431121"/>
                  <a:pt x="670744" y="439198"/>
                  <a:pt x="685552" y="445256"/>
                </a:cubicBezTo>
                <a:cubicBezTo>
                  <a:pt x="690264" y="459391"/>
                  <a:pt x="695985" y="471507"/>
                  <a:pt x="702716" y="481604"/>
                </a:cubicBezTo>
                <a:cubicBezTo>
                  <a:pt x="702716" y="482950"/>
                  <a:pt x="701034" y="484633"/>
                  <a:pt x="697668" y="486652"/>
                </a:cubicBezTo>
                <a:cubicBezTo>
                  <a:pt x="693630" y="484633"/>
                  <a:pt x="689928" y="483623"/>
                  <a:pt x="686562" y="483623"/>
                </a:cubicBezTo>
                <a:cubicBezTo>
                  <a:pt x="686562" y="484969"/>
                  <a:pt x="686225" y="485979"/>
                  <a:pt x="685552" y="486652"/>
                </a:cubicBezTo>
                <a:lnTo>
                  <a:pt x="683533" y="490690"/>
                </a:lnTo>
                <a:lnTo>
                  <a:pt x="683533" y="495739"/>
                </a:lnTo>
                <a:lnTo>
                  <a:pt x="685552" y="503816"/>
                </a:lnTo>
                <a:lnTo>
                  <a:pt x="671417" y="517951"/>
                </a:lnTo>
                <a:cubicBezTo>
                  <a:pt x="663340" y="516605"/>
                  <a:pt x="655936" y="515595"/>
                  <a:pt x="649205" y="514922"/>
                </a:cubicBezTo>
                <a:cubicBezTo>
                  <a:pt x="644493" y="514249"/>
                  <a:pt x="640791" y="513912"/>
                  <a:pt x="638099" y="513912"/>
                </a:cubicBezTo>
                <a:lnTo>
                  <a:pt x="633050" y="513912"/>
                </a:lnTo>
                <a:cubicBezTo>
                  <a:pt x="613531" y="529394"/>
                  <a:pt x="597376" y="537134"/>
                  <a:pt x="584587" y="537134"/>
                </a:cubicBezTo>
                <a:lnTo>
                  <a:pt x="584587" y="536125"/>
                </a:lnTo>
                <a:lnTo>
                  <a:pt x="577520" y="539154"/>
                </a:lnTo>
                <a:lnTo>
                  <a:pt x="573481" y="537134"/>
                </a:lnTo>
                <a:lnTo>
                  <a:pt x="570452" y="538144"/>
                </a:lnTo>
                <a:lnTo>
                  <a:pt x="568433" y="538144"/>
                </a:lnTo>
                <a:cubicBezTo>
                  <a:pt x="567760" y="538817"/>
                  <a:pt x="567087" y="539154"/>
                  <a:pt x="566414" y="539154"/>
                </a:cubicBezTo>
                <a:cubicBezTo>
                  <a:pt x="545547" y="535115"/>
                  <a:pt x="530740" y="531076"/>
                  <a:pt x="521989" y="527038"/>
                </a:cubicBezTo>
                <a:cubicBezTo>
                  <a:pt x="519297" y="527038"/>
                  <a:pt x="517950" y="525692"/>
                  <a:pt x="517950" y="522999"/>
                </a:cubicBezTo>
                <a:cubicBezTo>
                  <a:pt x="519297" y="522999"/>
                  <a:pt x="519970" y="522663"/>
                  <a:pt x="519970" y="521990"/>
                </a:cubicBezTo>
                <a:lnTo>
                  <a:pt x="515931" y="519970"/>
                </a:lnTo>
                <a:lnTo>
                  <a:pt x="515931" y="525018"/>
                </a:lnTo>
                <a:lnTo>
                  <a:pt x="513912" y="525018"/>
                </a:lnTo>
                <a:cubicBezTo>
                  <a:pt x="511893" y="525018"/>
                  <a:pt x="510883" y="524009"/>
                  <a:pt x="510883" y="521990"/>
                </a:cubicBezTo>
                <a:lnTo>
                  <a:pt x="512902" y="517951"/>
                </a:lnTo>
                <a:lnTo>
                  <a:pt x="505835" y="517951"/>
                </a:lnTo>
                <a:lnTo>
                  <a:pt x="505835" y="519970"/>
                </a:lnTo>
                <a:cubicBezTo>
                  <a:pt x="503815" y="519970"/>
                  <a:pt x="502806" y="518961"/>
                  <a:pt x="502806" y="516941"/>
                </a:cubicBezTo>
                <a:cubicBezTo>
                  <a:pt x="503479" y="516941"/>
                  <a:pt x="503815" y="516268"/>
                  <a:pt x="503815" y="514922"/>
                </a:cubicBezTo>
                <a:lnTo>
                  <a:pt x="502806" y="514922"/>
                </a:lnTo>
                <a:lnTo>
                  <a:pt x="498767" y="516941"/>
                </a:lnTo>
                <a:cubicBezTo>
                  <a:pt x="489344" y="513239"/>
                  <a:pt x="480636" y="509600"/>
                  <a:pt x="472643" y="506024"/>
                </a:cubicBezTo>
                <a:lnTo>
                  <a:pt x="469290" y="504407"/>
                </a:lnTo>
                <a:lnTo>
                  <a:pt x="468478" y="506845"/>
                </a:lnTo>
                <a:cubicBezTo>
                  <a:pt x="467805" y="507518"/>
                  <a:pt x="466795" y="507854"/>
                  <a:pt x="465449" y="507854"/>
                </a:cubicBezTo>
                <a:cubicBezTo>
                  <a:pt x="463429" y="507854"/>
                  <a:pt x="462420" y="506508"/>
                  <a:pt x="462420" y="503816"/>
                </a:cubicBezTo>
                <a:lnTo>
                  <a:pt x="468067" y="503816"/>
                </a:lnTo>
                <a:lnTo>
                  <a:pt x="450809" y="495486"/>
                </a:lnTo>
                <a:cubicBezTo>
                  <a:pt x="437683" y="488587"/>
                  <a:pt x="427419" y="481940"/>
                  <a:pt x="420015" y="475546"/>
                </a:cubicBezTo>
                <a:lnTo>
                  <a:pt x="416986" y="476555"/>
                </a:lnTo>
                <a:lnTo>
                  <a:pt x="411937" y="473526"/>
                </a:lnTo>
                <a:lnTo>
                  <a:pt x="406889" y="478575"/>
                </a:lnTo>
                <a:cubicBezTo>
                  <a:pt x="405543" y="477902"/>
                  <a:pt x="400158" y="474199"/>
                  <a:pt x="390735" y="467469"/>
                </a:cubicBezTo>
                <a:lnTo>
                  <a:pt x="388715" y="467469"/>
                </a:lnTo>
                <a:lnTo>
                  <a:pt x="383667" y="471507"/>
                </a:lnTo>
                <a:lnTo>
                  <a:pt x="379629" y="469488"/>
                </a:lnTo>
                <a:lnTo>
                  <a:pt x="375590" y="467469"/>
                </a:lnTo>
                <a:cubicBezTo>
                  <a:pt x="374244" y="466122"/>
                  <a:pt x="373571" y="465113"/>
                  <a:pt x="373571" y="464439"/>
                </a:cubicBezTo>
                <a:cubicBezTo>
                  <a:pt x="373571" y="462420"/>
                  <a:pt x="375253" y="460738"/>
                  <a:pt x="378619" y="459391"/>
                </a:cubicBezTo>
                <a:lnTo>
                  <a:pt x="377609" y="456362"/>
                </a:lnTo>
                <a:lnTo>
                  <a:pt x="376600" y="454343"/>
                </a:lnTo>
                <a:lnTo>
                  <a:pt x="371551" y="457372"/>
                </a:lnTo>
                <a:lnTo>
                  <a:pt x="368522" y="457372"/>
                </a:lnTo>
                <a:cubicBezTo>
                  <a:pt x="365830" y="457372"/>
                  <a:pt x="363138" y="455016"/>
                  <a:pt x="360445" y="450305"/>
                </a:cubicBezTo>
                <a:cubicBezTo>
                  <a:pt x="361791" y="450305"/>
                  <a:pt x="362464" y="449631"/>
                  <a:pt x="362464" y="448285"/>
                </a:cubicBezTo>
                <a:cubicBezTo>
                  <a:pt x="342945" y="442900"/>
                  <a:pt x="332175" y="440208"/>
                  <a:pt x="330156" y="440208"/>
                </a:cubicBezTo>
                <a:lnTo>
                  <a:pt x="328136" y="440208"/>
                </a:lnTo>
                <a:lnTo>
                  <a:pt x="326117" y="446266"/>
                </a:lnTo>
                <a:lnTo>
                  <a:pt x="341262" y="452324"/>
                </a:lnTo>
                <a:lnTo>
                  <a:pt x="341262" y="454343"/>
                </a:lnTo>
                <a:cubicBezTo>
                  <a:pt x="341262" y="456362"/>
                  <a:pt x="340252" y="457372"/>
                  <a:pt x="338233" y="457372"/>
                </a:cubicBezTo>
                <a:cubicBezTo>
                  <a:pt x="336214" y="457372"/>
                  <a:pt x="335204" y="455689"/>
                  <a:pt x="335204" y="452324"/>
                </a:cubicBezTo>
                <a:lnTo>
                  <a:pt x="331165" y="454343"/>
                </a:lnTo>
                <a:lnTo>
                  <a:pt x="328136" y="454343"/>
                </a:lnTo>
                <a:lnTo>
                  <a:pt x="324098" y="452324"/>
                </a:lnTo>
                <a:lnTo>
                  <a:pt x="324098" y="454343"/>
                </a:lnTo>
                <a:lnTo>
                  <a:pt x="322078" y="457372"/>
                </a:lnTo>
                <a:lnTo>
                  <a:pt x="324098" y="462420"/>
                </a:lnTo>
                <a:cubicBezTo>
                  <a:pt x="318713" y="464439"/>
                  <a:pt x="316021" y="470161"/>
                  <a:pt x="316021" y="479584"/>
                </a:cubicBezTo>
                <a:cubicBezTo>
                  <a:pt x="316694" y="479584"/>
                  <a:pt x="317030" y="480257"/>
                  <a:pt x="317030" y="481604"/>
                </a:cubicBezTo>
                <a:cubicBezTo>
                  <a:pt x="313665" y="481604"/>
                  <a:pt x="311982" y="487325"/>
                  <a:pt x="311982" y="498768"/>
                </a:cubicBezTo>
                <a:lnTo>
                  <a:pt x="314001" y="519970"/>
                </a:lnTo>
                <a:lnTo>
                  <a:pt x="314001" y="533096"/>
                </a:lnTo>
                <a:lnTo>
                  <a:pt x="317030" y="533096"/>
                </a:lnTo>
                <a:lnTo>
                  <a:pt x="317030" y="534105"/>
                </a:lnTo>
                <a:cubicBezTo>
                  <a:pt x="313665" y="539490"/>
                  <a:pt x="310299" y="550596"/>
                  <a:pt x="306934" y="567424"/>
                </a:cubicBezTo>
                <a:lnTo>
                  <a:pt x="308953" y="575501"/>
                </a:lnTo>
                <a:lnTo>
                  <a:pt x="308953" y="582569"/>
                </a:lnTo>
                <a:lnTo>
                  <a:pt x="306934" y="594684"/>
                </a:lnTo>
                <a:cubicBezTo>
                  <a:pt x="294145" y="593338"/>
                  <a:pt x="285395" y="591319"/>
                  <a:pt x="280683" y="588627"/>
                </a:cubicBezTo>
                <a:cubicBezTo>
                  <a:pt x="280683" y="590646"/>
                  <a:pt x="279673" y="591655"/>
                  <a:pt x="277654" y="591655"/>
                </a:cubicBezTo>
                <a:lnTo>
                  <a:pt x="268567" y="591655"/>
                </a:lnTo>
                <a:lnTo>
                  <a:pt x="264528" y="590646"/>
                </a:lnTo>
                <a:cubicBezTo>
                  <a:pt x="264528" y="592665"/>
                  <a:pt x="262509" y="596367"/>
                  <a:pt x="258471" y="601752"/>
                </a:cubicBezTo>
                <a:cubicBezTo>
                  <a:pt x="270586" y="605791"/>
                  <a:pt x="279673" y="607810"/>
                  <a:pt x="285731" y="607810"/>
                </a:cubicBezTo>
                <a:cubicBezTo>
                  <a:pt x="286404" y="605117"/>
                  <a:pt x="287750" y="603771"/>
                  <a:pt x="289770" y="603771"/>
                </a:cubicBezTo>
                <a:lnTo>
                  <a:pt x="292799" y="605791"/>
                </a:lnTo>
                <a:cubicBezTo>
                  <a:pt x="298856" y="603098"/>
                  <a:pt x="305924" y="601752"/>
                  <a:pt x="314001" y="601752"/>
                </a:cubicBezTo>
                <a:cubicBezTo>
                  <a:pt x="325444" y="601752"/>
                  <a:pt x="335204" y="603098"/>
                  <a:pt x="343281" y="605791"/>
                </a:cubicBezTo>
                <a:lnTo>
                  <a:pt x="349339" y="603771"/>
                </a:lnTo>
                <a:cubicBezTo>
                  <a:pt x="350685" y="604444"/>
                  <a:pt x="359772" y="607473"/>
                  <a:pt x="376600" y="612858"/>
                </a:cubicBezTo>
                <a:cubicBezTo>
                  <a:pt x="377273" y="612858"/>
                  <a:pt x="382657" y="611175"/>
                  <a:pt x="392754" y="607810"/>
                </a:cubicBezTo>
                <a:cubicBezTo>
                  <a:pt x="392754" y="609156"/>
                  <a:pt x="393091" y="609829"/>
                  <a:pt x="393763" y="609829"/>
                </a:cubicBezTo>
                <a:lnTo>
                  <a:pt x="392754" y="612858"/>
                </a:lnTo>
                <a:lnTo>
                  <a:pt x="392754" y="617906"/>
                </a:lnTo>
                <a:cubicBezTo>
                  <a:pt x="396119" y="623291"/>
                  <a:pt x="397802" y="628003"/>
                  <a:pt x="397802" y="632041"/>
                </a:cubicBezTo>
                <a:cubicBezTo>
                  <a:pt x="395783" y="632041"/>
                  <a:pt x="394100" y="633724"/>
                  <a:pt x="392754" y="637090"/>
                </a:cubicBezTo>
                <a:lnTo>
                  <a:pt x="393763" y="640119"/>
                </a:lnTo>
                <a:lnTo>
                  <a:pt x="390735" y="642138"/>
                </a:lnTo>
                <a:lnTo>
                  <a:pt x="392754" y="646176"/>
                </a:lnTo>
                <a:cubicBezTo>
                  <a:pt x="394773" y="650888"/>
                  <a:pt x="396793" y="653581"/>
                  <a:pt x="398812" y="654254"/>
                </a:cubicBezTo>
                <a:lnTo>
                  <a:pt x="395783" y="667379"/>
                </a:lnTo>
                <a:lnTo>
                  <a:pt x="400831" y="671418"/>
                </a:lnTo>
                <a:lnTo>
                  <a:pt x="399822" y="674447"/>
                </a:lnTo>
                <a:lnTo>
                  <a:pt x="398812" y="676466"/>
                </a:lnTo>
                <a:lnTo>
                  <a:pt x="400831" y="686562"/>
                </a:lnTo>
                <a:lnTo>
                  <a:pt x="395783" y="689591"/>
                </a:lnTo>
                <a:lnTo>
                  <a:pt x="387706" y="687572"/>
                </a:lnTo>
                <a:cubicBezTo>
                  <a:pt x="387706" y="689591"/>
                  <a:pt x="386360" y="690601"/>
                  <a:pt x="383667" y="690601"/>
                </a:cubicBezTo>
                <a:lnTo>
                  <a:pt x="381648" y="690601"/>
                </a:lnTo>
                <a:cubicBezTo>
                  <a:pt x="381648" y="685889"/>
                  <a:pt x="377609" y="682524"/>
                  <a:pt x="369532" y="680505"/>
                </a:cubicBezTo>
                <a:cubicBezTo>
                  <a:pt x="369532" y="681851"/>
                  <a:pt x="369196" y="682524"/>
                  <a:pt x="368522" y="682524"/>
                </a:cubicBezTo>
                <a:cubicBezTo>
                  <a:pt x="368522" y="679831"/>
                  <a:pt x="367176" y="678485"/>
                  <a:pt x="364484" y="678485"/>
                </a:cubicBezTo>
                <a:cubicBezTo>
                  <a:pt x="361118" y="684543"/>
                  <a:pt x="352368" y="692957"/>
                  <a:pt x="338233" y="703726"/>
                </a:cubicBezTo>
                <a:cubicBezTo>
                  <a:pt x="339579" y="703726"/>
                  <a:pt x="340252" y="704400"/>
                  <a:pt x="340252" y="705746"/>
                </a:cubicBezTo>
                <a:cubicBezTo>
                  <a:pt x="338906" y="705746"/>
                  <a:pt x="338233" y="706083"/>
                  <a:pt x="338233" y="706755"/>
                </a:cubicBezTo>
                <a:lnTo>
                  <a:pt x="345300" y="706755"/>
                </a:lnTo>
                <a:cubicBezTo>
                  <a:pt x="345974" y="702044"/>
                  <a:pt x="347656" y="699688"/>
                  <a:pt x="350349" y="699688"/>
                </a:cubicBezTo>
                <a:lnTo>
                  <a:pt x="354387" y="699688"/>
                </a:lnTo>
                <a:lnTo>
                  <a:pt x="354387" y="703053"/>
                </a:lnTo>
                <a:lnTo>
                  <a:pt x="353653" y="703726"/>
                </a:lnTo>
                <a:lnTo>
                  <a:pt x="350349" y="703726"/>
                </a:lnTo>
                <a:lnTo>
                  <a:pt x="350349" y="706755"/>
                </a:lnTo>
                <a:lnTo>
                  <a:pt x="353653" y="703726"/>
                </a:lnTo>
                <a:lnTo>
                  <a:pt x="354387" y="703726"/>
                </a:lnTo>
                <a:lnTo>
                  <a:pt x="354387" y="703053"/>
                </a:lnTo>
                <a:lnTo>
                  <a:pt x="362464" y="695649"/>
                </a:lnTo>
                <a:lnTo>
                  <a:pt x="364484" y="695649"/>
                </a:lnTo>
                <a:cubicBezTo>
                  <a:pt x="367176" y="695649"/>
                  <a:pt x="368522" y="697669"/>
                  <a:pt x="368522" y="701707"/>
                </a:cubicBezTo>
                <a:cubicBezTo>
                  <a:pt x="382657" y="695649"/>
                  <a:pt x="395446" y="690938"/>
                  <a:pt x="406889" y="687572"/>
                </a:cubicBezTo>
                <a:lnTo>
                  <a:pt x="404870" y="684543"/>
                </a:lnTo>
                <a:lnTo>
                  <a:pt x="407899" y="684543"/>
                </a:lnTo>
                <a:lnTo>
                  <a:pt x="412947" y="687572"/>
                </a:lnTo>
                <a:cubicBezTo>
                  <a:pt x="412947" y="684207"/>
                  <a:pt x="420688" y="680505"/>
                  <a:pt x="436169" y="676466"/>
                </a:cubicBezTo>
                <a:lnTo>
                  <a:pt x="445256" y="682524"/>
                </a:lnTo>
                <a:lnTo>
                  <a:pt x="446265" y="682524"/>
                </a:lnTo>
                <a:lnTo>
                  <a:pt x="450304" y="680505"/>
                </a:lnTo>
                <a:lnTo>
                  <a:pt x="455352" y="678485"/>
                </a:lnTo>
                <a:lnTo>
                  <a:pt x="460400" y="675456"/>
                </a:lnTo>
                <a:cubicBezTo>
                  <a:pt x="460400" y="668725"/>
                  <a:pt x="457372" y="665360"/>
                  <a:pt x="451314" y="665360"/>
                </a:cubicBezTo>
                <a:lnTo>
                  <a:pt x="453333" y="661321"/>
                </a:lnTo>
                <a:lnTo>
                  <a:pt x="453333" y="659302"/>
                </a:lnTo>
                <a:lnTo>
                  <a:pt x="450304" y="654254"/>
                </a:lnTo>
                <a:lnTo>
                  <a:pt x="451314" y="650215"/>
                </a:lnTo>
                <a:lnTo>
                  <a:pt x="451314" y="648196"/>
                </a:lnTo>
                <a:cubicBezTo>
                  <a:pt x="449294" y="648196"/>
                  <a:pt x="448285" y="646850"/>
                  <a:pt x="448285" y="644157"/>
                </a:cubicBezTo>
                <a:lnTo>
                  <a:pt x="448285" y="640119"/>
                </a:lnTo>
                <a:lnTo>
                  <a:pt x="453333" y="640119"/>
                </a:lnTo>
                <a:cubicBezTo>
                  <a:pt x="453333" y="644157"/>
                  <a:pt x="467131" y="647859"/>
                  <a:pt x="494729" y="651225"/>
                </a:cubicBezTo>
                <a:lnTo>
                  <a:pt x="500787" y="649206"/>
                </a:lnTo>
                <a:lnTo>
                  <a:pt x="502806" y="652234"/>
                </a:lnTo>
                <a:lnTo>
                  <a:pt x="505835" y="651225"/>
                </a:lnTo>
                <a:lnTo>
                  <a:pt x="513912" y="652234"/>
                </a:lnTo>
                <a:lnTo>
                  <a:pt x="519970" y="652234"/>
                </a:lnTo>
                <a:lnTo>
                  <a:pt x="525018" y="651225"/>
                </a:lnTo>
                <a:lnTo>
                  <a:pt x="530066" y="651225"/>
                </a:lnTo>
                <a:cubicBezTo>
                  <a:pt x="530066" y="651898"/>
                  <a:pt x="530740" y="652571"/>
                  <a:pt x="532086" y="653244"/>
                </a:cubicBezTo>
                <a:cubicBezTo>
                  <a:pt x="534105" y="654590"/>
                  <a:pt x="536461" y="655600"/>
                  <a:pt x="539153" y="656273"/>
                </a:cubicBezTo>
                <a:cubicBezTo>
                  <a:pt x="539153" y="654927"/>
                  <a:pt x="539826" y="654254"/>
                  <a:pt x="541173" y="654254"/>
                </a:cubicBezTo>
                <a:cubicBezTo>
                  <a:pt x="541173" y="656946"/>
                  <a:pt x="547567" y="659302"/>
                  <a:pt x="560356" y="661321"/>
                </a:cubicBezTo>
                <a:lnTo>
                  <a:pt x="558336" y="657283"/>
                </a:lnTo>
                <a:lnTo>
                  <a:pt x="560356" y="657283"/>
                </a:lnTo>
                <a:cubicBezTo>
                  <a:pt x="539490" y="634397"/>
                  <a:pt x="518287" y="617906"/>
                  <a:pt x="496748" y="607810"/>
                </a:cubicBezTo>
                <a:cubicBezTo>
                  <a:pt x="493382" y="607810"/>
                  <a:pt x="491700" y="605791"/>
                  <a:pt x="491700" y="601752"/>
                </a:cubicBezTo>
                <a:lnTo>
                  <a:pt x="486651" y="605791"/>
                </a:lnTo>
                <a:cubicBezTo>
                  <a:pt x="479247" y="590309"/>
                  <a:pt x="471843" y="579876"/>
                  <a:pt x="464439" y="574492"/>
                </a:cubicBezTo>
                <a:lnTo>
                  <a:pt x="462420" y="563385"/>
                </a:lnTo>
                <a:cubicBezTo>
                  <a:pt x="463766" y="562039"/>
                  <a:pt x="471170" y="561029"/>
                  <a:pt x="484632" y="560356"/>
                </a:cubicBezTo>
                <a:lnTo>
                  <a:pt x="483622" y="556318"/>
                </a:lnTo>
                <a:lnTo>
                  <a:pt x="486651" y="555308"/>
                </a:lnTo>
                <a:lnTo>
                  <a:pt x="498767" y="555308"/>
                </a:lnTo>
                <a:lnTo>
                  <a:pt x="498767" y="553289"/>
                </a:lnTo>
                <a:lnTo>
                  <a:pt x="494729" y="548240"/>
                </a:lnTo>
                <a:lnTo>
                  <a:pt x="496748" y="548240"/>
                </a:lnTo>
                <a:cubicBezTo>
                  <a:pt x="502133" y="551606"/>
                  <a:pt x="505835" y="553289"/>
                  <a:pt x="507854" y="553289"/>
                </a:cubicBezTo>
                <a:lnTo>
                  <a:pt x="507854" y="556318"/>
                </a:lnTo>
                <a:lnTo>
                  <a:pt x="503815" y="556318"/>
                </a:lnTo>
                <a:lnTo>
                  <a:pt x="503815" y="558337"/>
                </a:lnTo>
                <a:lnTo>
                  <a:pt x="539153" y="563385"/>
                </a:lnTo>
                <a:lnTo>
                  <a:pt x="544201" y="562376"/>
                </a:lnTo>
                <a:lnTo>
                  <a:pt x="549250" y="562376"/>
                </a:lnTo>
                <a:lnTo>
                  <a:pt x="556317" y="561366"/>
                </a:lnTo>
                <a:cubicBezTo>
                  <a:pt x="557663" y="561366"/>
                  <a:pt x="558336" y="562039"/>
                  <a:pt x="558336" y="563385"/>
                </a:cubicBezTo>
                <a:cubicBezTo>
                  <a:pt x="573818" y="562039"/>
                  <a:pt x="582905" y="561029"/>
                  <a:pt x="585597" y="560356"/>
                </a:cubicBezTo>
                <a:cubicBezTo>
                  <a:pt x="633387" y="573818"/>
                  <a:pt x="657282" y="583242"/>
                  <a:pt x="657282" y="588627"/>
                </a:cubicBezTo>
                <a:lnTo>
                  <a:pt x="657282" y="593675"/>
                </a:lnTo>
                <a:lnTo>
                  <a:pt x="656273" y="601752"/>
                </a:lnTo>
                <a:cubicBezTo>
                  <a:pt x="656946" y="601752"/>
                  <a:pt x="657955" y="602425"/>
                  <a:pt x="659302" y="603771"/>
                </a:cubicBezTo>
                <a:lnTo>
                  <a:pt x="661321" y="606800"/>
                </a:lnTo>
                <a:lnTo>
                  <a:pt x="662330" y="610839"/>
                </a:lnTo>
                <a:lnTo>
                  <a:pt x="661321" y="620935"/>
                </a:lnTo>
                <a:cubicBezTo>
                  <a:pt x="677475" y="647186"/>
                  <a:pt x="685552" y="662667"/>
                  <a:pt x="685552" y="667379"/>
                </a:cubicBezTo>
                <a:lnTo>
                  <a:pt x="685552" y="668389"/>
                </a:lnTo>
                <a:lnTo>
                  <a:pt x="675456" y="668389"/>
                </a:lnTo>
                <a:cubicBezTo>
                  <a:pt x="673437" y="668389"/>
                  <a:pt x="662667" y="662667"/>
                  <a:pt x="643147" y="651225"/>
                </a:cubicBezTo>
                <a:lnTo>
                  <a:pt x="640118" y="651225"/>
                </a:lnTo>
                <a:lnTo>
                  <a:pt x="647186" y="659302"/>
                </a:lnTo>
                <a:lnTo>
                  <a:pt x="645166" y="659302"/>
                </a:lnTo>
                <a:lnTo>
                  <a:pt x="640118" y="656273"/>
                </a:lnTo>
                <a:lnTo>
                  <a:pt x="637089" y="656273"/>
                </a:lnTo>
                <a:cubicBezTo>
                  <a:pt x="637089" y="664350"/>
                  <a:pt x="634060" y="668389"/>
                  <a:pt x="628002" y="668389"/>
                </a:cubicBezTo>
                <a:lnTo>
                  <a:pt x="629012" y="671418"/>
                </a:lnTo>
                <a:lnTo>
                  <a:pt x="625983" y="673437"/>
                </a:lnTo>
                <a:lnTo>
                  <a:pt x="622954" y="671418"/>
                </a:lnTo>
                <a:lnTo>
                  <a:pt x="622954" y="675456"/>
                </a:lnTo>
                <a:lnTo>
                  <a:pt x="620935" y="675456"/>
                </a:lnTo>
                <a:lnTo>
                  <a:pt x="617906" y="673437"/>
                </a:lnTo>
                <a:lnTo>
                  <a:pt x="615887" y="676466"/>
                </a:lnTo>
                <a:lnTo>
                  <a:pt x="617906" y="678485"/>
                </a:lnTo>
                <a:lnTo>
                  <a:pt x="618916" y="680505"/>
                </a:lnTo>
                <a:cubicBezTo>
                  <a:pt x="618916" y="683870"/>
                  <a:pt x="615550" y="685889"/>
                  <a:pt x="608819" y="686562"/>
                </a:cubicBezTo>
                <a:cubicBezTo>
                  <a:pt x="610165" y="692620"/>
                  <a:pt x="613531" y="700361"/>
                  <a:pt x="618916" y="709785"/>
                </a:cubicBezTo>
                <a:cubicBezTo>
                  <a:pt x="618916" y="711804"/>
                  <a:pt x="617233" y="713486"/>
                  <a:pt x="613867" y="714833"/>
                </a:cubicBezTo>
                <a:cubicBezTo>
                  <a:pt x="618579" y="725602"/>
                  <a:pt x="624300" y="735699"/>
                  <a:pt x="631031" y="745122"/>
                </a:cubicBezTo>
                <a:lnTo>
                  <a:pt x="647186" y="797624"/>
                </a:lnTo>
                <a:cubicBezTo>
                  <a:pt x="641801" y="799643"/>
                  <a:pt x="638772" y="801999"/>
                  <a:pt x="638099" y="804692"/>
                </a:cubicBezTo>
                <a:lnTo>
                  <a:pt x="636080" y="803682"/>
                </a:lnTo>
                <a:lnTo>
                  <a:pt x="634060" y="803682"/>
                </a:lnTo>
                <a:lnTo>
                  <a:pt x="631031" y="802672"/>
                </a:lnTo>
                <a:cubicBezTo>
                  <a:pt x="604780" y="802672"/>
                  <a:pt x="579876" y="808730"/>
                  <a:pt x="556317" y="820846"/>
                </a:cubicBezTo>
                <a:cubicBezTo>
                  <a:pt x="517277" y="826904"/>
                  <a:pt x="494729" y="830606"/>
                  <a:pt x="488671" y="831952"/>
                </a:cubicBezTo>
                <a:cubicBezTo>
                  <a:pt x="486651" y="837337"/>
                  <a:pt x="469151" y="840366"/>
                  <a:pt x="436169" y="841039"/>
                </a:cubicBezTo>
                <a:lnTo>
                  <a:pt x="427082" y="840029"/>
                </a:lnTo>
                <a:lnTo>
                  <a:pt x="424053" y="841039"/>
                </a:lnTo>
                <a:lnTo>
                  <a:pt x="422034" y="841039"/>
                </a:lnTo>
                <a:lnTo>
                  <a:pt x="410928" y="839020"/>
                </a:lnTo>
                <a:lnTo>
                  <a:pt x="400831" y="837000"/>
                </a:lnTo>
                <a:cubicBezTo>
                  <a:pt x="396119" y="836327"/>
                  <a:pt x="393763" y="835318"/>
                  <a:pt x="393763" y="833972"/>
                </a:cubicBezTo>
                <a:cubicBezTo>
                  <a:pt x="393091" y="833972"/>
                  <a:pt x="392754" y="834644"/>
                  <a:pt x="392754" y="835991"/>
                </a:cubicBezTo>
                <a:cubicBezTo>
                  <a:pt x="379965" y="833298"/>
                  <a:pt x="373571" y="829596"/>
                  <a:pt x="373571" y="824885"/>
                </a:cubicBezTo>
                <a:cubicBezTo>
                  <a:pt x="351358" y="819500"/>
                  <a:pt x="340252" y="816134"/>
                  <a:pt x="340252" y="814788"/>
                </a:cubicBezTo>
                <a:cubicBezTo>
                  <a:pt x="335540" y="814788"/>
                  <a:pt x="333185" y="813442"/>
                  <a:pt x="333185" y="810749"/>
                </a:cubicBezTo>
                <a:lnTo>
                  <a:pt x="330156" y="812769"/>
                </a:lnTo>
                <a:lnTo>
                  <a:pt x="324098" y="809740"/>
                </a:lnTo>
                <a:lnTo>
                  <a:pt x="319049" y="809740"/>
                </a:lnTo>
                <a:lnTo>
                  <a:pt x="319049" y="814788"/>
                </a:lnTo>
                <a:lnTo>
                  <a:pt x="371551" y="838010"/>
                </a:lnTo>
                <a:lnTo>
                  <a:pt x="371551" y="841039"/>
                </a:lnTo>
                <a:cubicBezTo>
                  <a:pt x="347993" y="841039"/>
                  <a:pt x="319386" y="829933"/>
                  <a:pt x="285731" y="807721"/>
                </a:cubicBezTo>
                <a:cubicBezTo>
                  <a:pt x="283712" y="805701"/>
                  <a:pt x="280346" y="802672"/>
                  <a:pt x="275635" y="798634"/>
                </a:cubicBezTo>
                <a:lnTo>
                  <a:pt x="268567" y="792576"/>
                </a:lnTo>
                <a:lnTo>
                  <a:pt x="261500" y="786518"/>
                </a:lnTo>
                <a:cubicBezTo>
                  <a:pt x="253422" y="779787"/>
                  <a:pt x="247701" y="774739"/>
                  <a:pt x="244335" y="771373"/>
                </a:cubicBezTo>
                <a:lnTo>
                  <a:pt x="244335" y="769354"/>
                </a:lnTo>
                <a:lnTo>
                  <a:pt x="239287" y="772383"/>
                </a:lnTo>
                <a:cubicBezTo>
                  <a:pt x="235922" y="772383"/>
                  <a:pt x="231547" y="767334"/>
                  <a:pt x="226162" y="757238"/>
                </a:cubicBezTo>
                <a:cubicBezTo>
                  <a:pt x="223469" y="757238"/>
                  <a:pt x="218421" y="751517"/>
                  <a:pt x="211017" y="740074"/>
                </a:cubicBezTo>
                <a:cubicBezTo>
                  <a:pt x="208325" y="740074"/>
                  <a:pt x="206978" y="738728"/>
                  <a:pt x="206978" y="736035"/>
                </a:cubicBezTo>
                <a:lnTo>
                  <a:pt x="203949" y="738055"/>
                </a:lnTo>
                <a:lnTo>
                  <a:pt x="201930" y="738055"/>
                </a:lnTo>
                <a:cubicBezTo>
                  <a:pt x="201930" y="732670"/>
                  <a:pt x="196882" y="725602"/>
                  <a:pt x="186785" y="716852"/>
                </a:cubicBezTo>
                <a:lnTo>
                  <a:pt x="183756" y="714833"/>
                </a:lnTo>
                <a:lnTo>
                  <a:pt x="180727" y="711804"/>
                </a:lnTo>
                <a:lnTo>
                  <a:pt x="173660" y="704736"/>
                </a:lnTo>
                <a:lnTo>
                  <a:pt x="168612" y="698678"/>
                </a:lnTo>
                <a:lnTo>
                  <a:pt x="163563" y="692620"/>
                </a:lnTo>
                <a:lnTo>
                  <a:pt x="155486" y="684543"/>
                </a:lnTo>
                <a:cubicBezTo>
                  <a:pt x="140005" y="663004"/>
                  <a:pt x="132264" y="651898"/>
                  <a:pt x="132264" y="651225"/>
                </a:cubicBezTo>
                <a:lnTo>
                  <a:pt x="136303" y="649206"/>
                </a:lnTo>
                <a:lnTo>
                  <a:pt x="153467" y="649206"/>
                </a:lnTo>
                <a:cubicBezTo>
                  <a:pt x="154813" y="649206"/>
                  <a:pt x="155486" y="649879"/>
                  <a:pt x="155486" y="651225"/>
                </a:cubicBezTo>
                <a:cubicBezTo>
                  <a:pt x="156832" y="651225"/>
                  <a:pt x="157506" y="650552"/>
                  <a:pt x="157506" y="649206"/>
                </a:cubicBezTo>
                <a:lnTo>
                  <a:pt x="165583" y="651225"/>
                </a:lnTo>
                <a:lnTo>
                  <a:pt x="168612" y="649206"/>
                </a:lnTo>
                <a:cubicBezTo>
                  <a:pt x="178708" y="653917"/>
                  <a:pt x="192170" y="659975"/>
                  <a:pt x="208998" y="667379"/>
                </a:cubicBezTo>
                <a:cubicBezTo>
                  <a:pt x="211017" y="672764"/>
                  <a:pt x="217411" y="678485"/>
                  <a:pt x="228181" y="684543"/>
                </a:cubicBezTo>
                <a:cubicBezTo>
                  <a:pt x="228181" y="683197"/>
                  <a:pt x="228854" y="682524"/>
                  <a:pt x="230200" y="682524"/>
                </a:cubicBezTo>
                <a:cubicBezTo>
                  <a:pt x="235585" y="689255"/>
                  <a:pt x="254769" y="697332"/>
                  <a:pt x="287750" y="706755"/>
                </a:cubicBezTo>
                <a:lnTo>
                  <a:pt x="308953" y="706755"/>
                </a:lnTo>
                <a:lnTo>
                  <a:pt x="317030" y="705746"/>
                </a:lnTo>
                <a:lnTo>
                  <a:pt x="317030" y="708775"/>
                </a:lnTo>
                <a:lnTo>
                  <a:pt x="333185" y="708775"/>
                </a:lnTo>
                <a:cubicBezTo>
                  <a:pt x="332512" y="704063"/>
                  <a:pt x="330829" y="701707"/>
                  <a:pt x="328136" y="701707"/>
                </a:cubicBezTo>
                <a:lnTo>
                  <a:pt x="324098" y="702717"/>
                </a:lnTo>
                <a:lnTo>
                  <a:pt x="322078" y="703726"/>
                </a:lnTo>
                <a:cubicBezTo>
                  <a:pt x="322078" y="698342"/>
                  <a:pt x="315347" y="692957"/>
                  <a:pt x="301885" y="687572"/>
                </a:cubicBezTo>
                <a:lnTo>
                  <a:pt x="301885" y="684543"/>
                </a:lnTo>
                <a:lnTo>
                  <a:pt x="297847" y="684543"/>
                </a:lnTo>
                <a:lnTo>
                  <a:pt x="292799" y="687572"/>
                </a:lnTo>
                <a:lnTo>
                  <a:pt x="287750" y="687572"/>
                </a:lnTo>
                <a:lnTo>
                  <a:pt x="287750" y="682524"/>
                </a:lnTo>
                <a:lnTo>
                  <a:pt x="291789" y="682524"/>
                </a:lnTo>
                <a:lnTo>
                  <a:pt x="275635" y="670408"/>
                </a:lnTo>
                <a:lnTo>
                  <a:pt x="273615" y="670408"/>
                </a:lnTo>
                <a:cubicBezTo>
                  <a:pt x="273615" y="673774"/>
                  <a:pt x="272606" y="675456"/>
                  <a:pt x="270586" y="675456"/>
                </a:cubicBezTo>
                <a:lnTo>
                  <a:pt x="268567" y="675456"/>
                </a:lnTo>
                <a:lnTo>
                  <a:pt x="268567" y="673437"/>
                </a:lnTo>
                <a:lnTo>
                  <a:pt x="272606" y="668389"/>
                </a:lnTo>
                <a:lnTo>
                  <a:pt x="272606" y="667379"/>
                </a:lnTo>
                <a:cubicBezTo>
                  <a:pt x="265202" y="664687"/>
                  <a:pt x="252749" y="649206"/>
                  <a:pt x="235249" y="620935"/>
                </a:cubicBezTo>
                <a:cubicBezTo>
                  <a:pt x="230537" y="619589"/>
                  <a:pt x="225825" y="611512"/>
                  <a:pt x="221114" y="596704"/>
                </a:cubicBezTo>
                <a:lnTo>
                  <a:pt x="223133" y="593675"/>
                </a:lnTo>
                <a:cubicBezTo>
                  <a:pt x="198901" y="586271"/>
                  <a:pt x="186785" y="578866"/>
                  <a:pt x="186785" y="571463"/>
                </a:cubicBezTo>
                <a:lnTo>
                  <a:pt x="181737" y="571463"/>
                </a:lnTo>
                <a:cubicBezTo>
                  <a:pt x="181737" y="566078"/>
                  <a:pt x="172987" y="560693"/>
                  <a:pt x="155486" y="555308"/>
                </a:cubicBezTo>
                <a:cubicBezTo>
                  <a:pt x="152121" y="553962"/>
                  <a:pt x="143707" y="540163"/>
                  <a:pt x="130245" y="513912"/>
                </a:cubicBezTo>
                <a:cubicBezTo>
                  <a:pt x="115437" y="497085"/>
                  <a:pt x="107360" y="483623"/>
                  <a:pt x="106013" y="473526"/>
                </a:cubicBezTo>
                <a:lnTo>
                  <a:pt x="108033" y="467469"/>
                </a:lnTo>
                <a:cubicBezTo>
                  <a:pt x="106686" y="467469"/>
                  <a:pt x="106013" y="466795"/>
                  <a:pt x="106013" y="465449"/>
                </a:cubicBezTo>
                <a:lnTo>
                  <a:pt x="110052" y="464439"/>
                </a:lnTo>
                <a:lnTo>
                  <a:pt x="117120" y="469488"/>
                </a:lnTo>
                <a:lnTo>
                  <a:pt x="117120" y="465449"/>
                </a:lnTo>
                <a:lnTo>
                  <a:pt x="118129" y="461411"/>
                </a:lnTo>
                <a:lnTo>
                  <a:pt x="119139" y="457372"/>
                </a:lnTo>
                <a:lnTo>
                  <a:pt x="117120" y="445256"/>
                </a:lnTo>
                <a:cubicBezTo>
                  <a:pt x="118466" y="431121"/>
                  <a:pt x="121158" y="424053"/>
                  <a:pt x="125197" y="424053"/>
                </a:cubicBezTo>
                <a:lnTo>
                  <a:pt x="125197" y="421025"/>
                </a:lnTo>
                <a:lnTo>
                  <a:pt x="122168" y="421025"/>
                </a:lnTo>
                <a:cubicBezTo>
                  <a:pt x="122168" y="411601"/>
                  <a:pt x="124524" y="406890"/>
                  <a:pt x="129235" y="406890"/>
                </a:cubicBezTo>
                <a:lnTo>
                  <a:pt x="129235" y="399822"/>
                </a:lnTo>
                <a:lnTo>
                  <a:pt x="125197" y="394774"/>
                </a:lnTo>
                <a:lnTo>
                  <a:pt x="125197" y="392754"/>
                </a:lnTo>
                <a:cubicBezTo>
                  <a:pt x="129908" y="390062"/>
                  <a:pt x="132264" y="381985"/>
                  <a:pt x="132264" y="368523"/>
                </a:cubicBezTo>
                <a:lnTo>
                  <a:pt x="129235" y="368523"/>
                </a:lnTo>
                <a:lnTo>
                  <a:pt x="129235" y="363474"/>
                </a:lnTo>
                <a:lnTo>
                  <a:pt x="130245" y="363474"/>
                </a:lnTo>
                <a:lnTo>
                  <a:pt x="134284" y="364484"/>
                </a:lnTo>
                <a:lnTo>
                  <a:pt x="134284" y="361455"/>
                </a:lnTo>
                <a:lnTo>
                  <a:pt x="139332" y="305924"/>
                </a:lnTo>
                <a:lnTo>
                  <a:pt x="138322" y="302895"/>
                </a:lnTo>
                <a:lnTo>
                  <a:pt x="138322" y="300876"/>
                </a:lnTo>
                <a:cubicBezTo>
                  <a:pt x="138995" y="300203"/>
                  <a:pt x="139332" y="297511"/>
                  <a:pt x="139332" y="292799"/>
                </a:cubicBezTo>
                <a:cubicBezTo>
                  <a:pt x="138659" y="292799"/>
                  <a:pt x="138322" y="292462"/>
                  <a:pt x="138322" y="291789"/>
                </a:cubicBezTo>
                <a:cubicBezTo>
                  <a:pt x="141015" y="291789"/>
                  <a:pt x="142697" y="288424"/>
                  <a:pt x="143370" y="281693"/>
                </a:cubicBezTo>
                <a:lnTo>
                  <a:pt x="141351" y="277654"/>
                </a:lnTo>
                <a:cubicBezTo>
                  <a:pt x="143370" y="273616"/>
                  <a:pt x="144380" y="269240"/>
                  <a:pt x="144380" y="264529"/>
                </a:cubicBezTo>
                <a:lnTo>
                  <a:pt x="144380" y="258471"/>
                </a:lnTo>
                <a:lnTo>
                  <a:pt x="148419" y="258471"/>
                </a:lnTo>
                <a:lnTo>
                  <a:pt x="148419" y="262509"/>
                </a:lnTo>
                <a:lnTo>
                  <a:pt x="149428" y="262509"/>
                </a:lnTo>
                <a:cubicBezTo>
                  <a:pt x="152794" y="244336"/>
                  <a:pt x="154813" y="234239"/>
                  <a:pt x="155486" y="232220"/>
                </a:cubicBezTo>
                <a:lnTo>
                  <a:pt x="155486" y="230201"/>
                </a:lnTo>
                <a:lnTo>
                  <a:pt x="153467" y="230201"/>
                </a:lnTo>
                <a:lnTo>
                  <a:pt x="153467" y="234239"/>
                </a:lnTo>
                <a:lnTo>
                  <a:pt x="149428" y="234239"/>
                </a:lnTo>
                <a:lnTo>
                  <a:pt x="149428" y="232220"/>
                </a:lnTo>
                <a:cubicBezTo>
                  <a:pt x="150775" y="220777"/>
                  <a:pt x="152794" y="215056"/>
                  <a:pt x="155486" y="215056"/>
                </a:cubicBezTo>
                <a:lnTo>
                  <a:pt x="155486" y="218085"/>
                </a:lnTo>
                <a:lnTo>
                  <a:pt x="158515" y="218085"/>
                </a:lnTo>
                <a:lnTo>
                  <a:pt x="158515" y="210008"/>
                </a:lnTo>
                <a:cubicBezTo>
                  <a:pt x="158515" y="207989"/>
                  <a:pt x="157506" y="206979"/>
                  <a:pt x="155486" y="206979"/>
                </a:cubicBezTo>
                <a:cubicBezTo>
                  <a:pt x="157506" y="197556"/>
                  <a:pt x="158515" y="192170"/>
                  <a:pt x="158515" y="190824"/>
                </a:cubicBezTo>
                <a:lnTo>
                  <a:pt x="162554" y="190824"/>
                </a:lnTo>
                <a:lnTo>
                  <a:pt x="160535" y="196882"/>
                </a:lnTo>
                <a:lnTo>
                  <a:pt x="160535" y="198901"/>
                </a:lnTo>
                <a:lnTo>
                  <a:pt x="162554" y="198901"/>
                </a:lnTo>
                <a:cubicBezTo>
                  <a:pt x="162554" y="196882"/>
                  <a:pt x="163563" y="194527"/>
                  <a:pt x="165583" y="191834"/>
                </a:cubicBezTo>
                <a:lnTo>
                  <a:pt x="165583" y="185776"/>
                </a:lnTo>
                <a:cubicBezTo>
                  <a:pt x="160198" y="185776"/>
                  <a:pt x="157506" y="184430"/>
                  <a:pt x="157506" y="181737"/>
                </a:cubicBezTo>
                <a:lnTo>
                  <a:pt x="160535" y="180728"/>
                </a:lnTo>
                <a:lnTo>
                  <a:pt x="162554" y="179718"/>
                </a:lnTo>
                <a:lnTo>
                  <a:pt x="162554" y="177699"/>
                </a:lnTo>
                <a:lnTo>
                  <a:pt x="160535" y="169622"/>
                </a:lnTo>
                <a:cubicBezTo>
                  <a:pt x="163900" y="168276"/>
                  <a:pt x="165583" y="164237"/>
                  <a:pt x="165583" y="157506"/>
                </a:cubicBezTo>
                <a:lnTo>
                  <a:pt x="163563" y="157506"/>
                </a:lnTo>
                <a:lnTo>
                  <a:pt x="163563" y="152458"/>
                </a:lnTo>
                <a:cubicBezTo>
                  <a:pt x="165583" y="152458"/>
                  <a:pt x="168612" y="151448"/>
                  <a:pt x="172650" y="149429"/>
                </a:cubicBezTo>
                <a:cubicBezTo>
                  <a:pt x="172650" y="150102"/>
                  <a:pt x="173323" y="150438"/>
                  <a:pt x="174669" y="150438"/>
                </a:cubicBezTo>
                <a:lnTo>
                  <a:pt x="174669" y="145390"/>
                </a:lnTo>
                <a:lnTo>
                  <a:pt x="170631" y="147410"/>
                </a:lnTo>
                <a:lnTo>
                  <a:pt x="170631" y="140342"/>
                </a:lnTo>
                <a:lnTo>
                  <a:pt x="169621" y="135294"/>
                </a:lnTo>
                <a:lnTo>
                  <a:pt x="168612" y="128226"/>
                </a:lnTo>
                <a:cubicBezTo>
                  <a:pt x="171304" y="128226"/>
                  <a:pt x="172650" y="126880"/>
                  <a:pt x="172650" y="124187"/>
                </a:cubicBezTo>
                <a:cubicBezTo>
                  <a:pt x="167939" y="124187"/>
                  <a:pt x="165583" y="122505"/>
                  <a:pt x="165583" y="119139"/>
                </a:cubicBezTo>
                <a:lnTo>
                  <a:pt x="165583" y="117120"/>
                </a:lnTo>
                <a:lnTo>
                  <a:pt x="168612" y="112072"/>
                </a:lnTo>
                <a:cubicBezTo>
                  <a:pt x="139668" y="101975"/>
                  <a:pt x="119475" y="86157"/>
                  <a:pt x="108033" y="64618"/>
                </a:cubicBezTo>
                <a:cubicBezTo>
                  <a:pt x="101302" y="58560"/>
                  <a:pt x="97936" y="52839"/>
                  <a:pt x="97936" y="47454"/>
                </a:cubicBezTo>
                <a:lnTo>
                  <a:pt x="97936" y="42406"/>
                </a:lnTo>
                <a:cubicBezTo>
                  <a:pt x="98609" y="42406"/>
                  <a:pt x="102984" y="40723"/>
                  <a:pt x="111062" y="37358"/>
                </a:cubicBezTo>
                <a:cubicBezTo>
                  <a:pt x="117120" y="37358"/>
                  <a:pt x="122504" y="36348"/>
                  <a:pt x="127216" y="34329"/>
                </a:cubicBezTo>
                <a:cubicBezTo>
                  <a:pt x="127216" y="35002"/>
                  <a:pt x="129572" y="36348"/>
                  <a:pt x="134284" y="38367"/>
                </a:cubicBezTo>
                <a:cubicBezTo>
                  <a:pt x="140342" y="37021"/>
                  <a:pt x="143370" y="34329"/>
                  <a:pt x="143370" y="30290"/>
                </a:cubicBezTo>
                <a:cubicBezTo>
                  <a:pt x="147409" y="35002"/>
                  <a:pt x="152121" y="37358"/>
                  <a:pt x="157506" y="37358"/>
                </a:cubicBezTo>
                <a:cubicBezTo>
                  <a:pt x="164910" y="37358"/>
                  <a:pt x="171641" y="32646"/>
                  <a:pt x="177699" y="23223"/>
                </a:cubicBezTo>
                <a:lnTo>
                  <a:pt x="182747" y="26251"/>
                </a:lnTo>
                <a:lnTo>
                  <a:pt x="186785" y="26251"/>
                </a:lnTo>
                <a:lnTo>
                  <a:pt x="221114" y="19184"/>
                </a:lnTo>
                <a:lnTo>
                  <a:pt x="234239" y="21203"/>
                </a:lnTo>
                <a:cubicBezTo>
                  <a:pt x="256451" y="19857"/>
                  <a:pt x="269577" y="18174"/>
                  <a:pt x="273615" y="16155"/>
                </a:cubicBezTo>
                <a:lnTo>
                  <a:pt x="277654" y="18174"/>
                </a:lnTo>
                <a:cubicBezTo>
                  <a:pt x="289097" y="16155"/>
                  <a:pt x="294818" y="13126"/>
                  <a:pt x="294818" y="9088"/>
                </a:cubicBezTo>
                <a:cubicBezTo>
                  <a:pt x="293472" y="9088"/>
                  <a:pt x="292799" y="8414"/>
                  <a:pt x="292799" y="706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92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BB8A299-5CBB-7F79-1D05-62D30C0A3057}"/>
              </a:ext>
            </a:extLst>
          </p:cNvPr>
          <p:cNvSpPr txBox="1"/>
          <p:nvPr/>
        </p:nvSpPr>
        <p:spPr>
          <a:xfrm>
            <a:off x="3088971" y="2218285"/>
            <a:ext cx="1114711" cy="1266136"/>
          </a:xfrm>
          <a:custGeom>
            <a:avLst/>
            <a:gdLst/>
            <a:ahLst/>
            <a:cxnLst/>
            <a:rect l="l" t="t" r="r" b="b"/>
            <a:pathLst>
              <a:path w="1114711" h="1266136">
                <a:moveTo>
                  <a:pt x="753437" y="1044873"/>
                </a:moveTo>
                <a:lnTo>
                  <a:pt x="753437" y="1052931"/>
                </a:lnTo>
                <a:cubicBezTo>
                  <a:pt x="753437" y="1055617"/>
                  <a:pt x="753884" y="1055170"/>
                  <a:pt x="754780" y="1051588"/>
                </a:cubicBezTo>
                <a:lnTo>
                  <a:pt x="754780" y="1047559"/>
                </a:lnTo>
                <a:lnTo>
                  <a:pt x="754780" y="1044873"/>
                </a:lnTo>
                <a:close/>
                <a:moveTo>
                  <a:pt x="221467" y="1028746"/>
                </a:moveTo>
                <a:lnTo>
                  <a:pt x="221935" y="1029261"/>
                </a:lnTo>
                <a:cubicBezTo>
                  <a:pt x="222159" y="1029596"/>
                  <a:pt x="222047" y="1029652"/>
                  <a:pt x="221599" y="1029428"/>
                </a:cubicBezTo>
                <a:cubicBezTo>
                  <a:pt x="221151" y="1029205"/>
                  <a:pt x="221096" y="1028981"/>
                  <a:pt x="221431" y="1028757"/>
                </a:cubicBezTo>
                <a:close/>
                <a:moveTo>
                  <a:pt x="511692" y="938774"/>
                </a:moveTo>
                <a:cubicBezTo>
                  <a:pt x="512588" y="938774"/>
                  <a:pt x="513483" y="939222"/>
                  <a:pt x="514378" y="940117"/>
                </a:cubicBezTo>
                <a:cubicBezTo>
                  <a:pt x="515274" y="941013"/>
                  <a:pt x="515722" y="941908"/>
                  <a:pt x="515722" y="942803"/>
                </a:cubicBezTo>
                <a:cubicBezTo>
                  <a:pt x="515722" y="943699"/>
                  <a:pt x="515274" y="944594"/>
                  <a:pt x="514378" y="945489"/>
                </a:cubicBezTo>
                <a:cubicBezTo>
                  <a:pt x="513483" y="946385"/>
                  <a:pt x="512588" y="946832"/>
                  <a:pt x="511692" y="946832"/>
                </a:cubicBezTo>
                <a:cubicBezTo>
                  <a:pt x="510797" y="946832"/>
                  <a:pt x="509902" y="946385"/>
                  <a:pt x="509006" y="945489"/>
                </a:cubicBezTo>
                <a:cubicBezTo>
                  <a:pt x="508111" y="944594"/>
                  <a:pt x="507663" y="943699"/>
                  <a:pt x="507663" y="942803"/>
                </a:cubicBezTo>
                <a:cubicBezTo>
                  <a:pt x="507663" y="941908"/>
                  <a:pt x="508111" y="941013"/>
                  <a:pt x="509006" y="940117"/>
                </a:cubicBezTo>
                <a:cubicBezTo>
                  <a:pt x="509902" y="939222"/>
                  <a:pt x="510797" y="938774"/>
                  <a:pt x="511692" y="938774"/>
                </a:cubicBezTo>
                <a:close/>
                <a:moveTo>
                  <a:pt x="777611" y="934745"/>
                </a:moveTo>
                <a:lnTo>
                  <a:pt x="777611" y="937431"/>
                </a:lnTo>
                <a:lnTo>
                  <a:pt x="776268" y="938774"/>
                </a:lnTo>
                <a:cubicBezTo>
                  <a:pt x="774478" y="940565"/>
                  <a:pt x="774030" y="941684"/>
                  <a:pt x="774925" y="942132"/>
                </a:cubicBezTo>
                <a:cubicBezTo>
                  <a:pt x="775821" y="942580"/>
                  <a:pt x="776716" y="942356"/>
                  <a:pt x="777611" y="941460"/>
                </a:cubicBezTo>
                <a:lnTo>
                  <a:pt x="778954" y="940117"/>
                </a:lnTo>
                <a:lnTo>
                  <a:pt x="778954" y="937431"/>
                </a:lnTo>
                <a:cubicBezTo>
                  <a:pt x="778954" y="935641"/>
                  <a:pt x="778507" y="934745"/>
                  <a:pt x="777611" y="934745"/>
                </a:cubicBezTo>
                <a:close/>
                <a:moveTo>
                  <a:pt x="714489" y="915943"/>
                </a:moveTo>
                <a:cubicBezTo>
                  <a:pt x="712699" y="915943"/>
                  <a:pt x="711131" y="916614"/>
                  <a:pt x="709789" y="917957"/>
                </a:cubicBezTo>
                <a:cubicBezTo>
                  <a:pt x="708446" y="919300"/>
                  <a:pt x="708669" y="920867"/>
                  <a:pt x="710460" y="922658"/>
                </a:cubicBezTo>
                <a:lnTo>
                  <a:pt x="714489" y="919972"/>
                </a:lnTo>
                <a:cubicBezTo>
                  <a:pt x="715384" y="919972"/>
                  <a:pt x="715832" y="919524"/>
                  <a:pt x="715832" y="918629"/>
                </a:cubicBezTo>
                <a:lnTo>
                  <a:pt x="717175" y="917286"/>
                </a:lnTo>
                <a:cubicBezTo>
                  <a:pt x="717175" y="917286"/>
                  <a:pt x="716728" y="916838"/>
                  <a:pt x="715832" y="915943"/>
                </a:cubicBezTo>
                <a:close/>
                <a:moveTo>
                  <a:pt x="518408" y="914600"/>
                </a:moveTo>
                <a:lnTo>
                  <a:pt x="521093" y="915943"/>
                </a:lnTo>
                <a:lnTo>
                  <a:pt x="521093" y="924001"/>
                </a:lnTo>
                <a:cubicBezTo>
                  <a:pt x="519303" y="924896"/>
                  <a:pt x="518408" y="924896"/>
                  <a:pt x="518408" y="924001"/>
                </a:cubicBezTo>
                <a:lnTo>
                  <a:pt x="517064" y="922658"/>
                </a:lnTo>
                <a:cubicBezTo>
                  <a:pt x="516169" y="920867"/>
                  <a:pt x="516169" y="919524"/>
                  <a:pt x="517064" y="918629"/>
                </a:cubicBezTo>
                <a:close/>
                <a:moveTo>
                  <a:pt x="729262" y="913257"/>
                </a:moveTo>
                <a:lnTo>
                  <a:pt x="725233" y="914600"/>
                </a:lnTo>
                <a:cubicBezTo>
                  <a:pt x="723443" y="915495"/>
                  <a:pt x="722100" y="917286"/>
                  <a:pt x="721204" y="919972"/>
                </a:cubicBezTo>
                <a:cubicBezTo>
                  <a:pt x="720309" y="922658"/>
                  <a:pt x="719413" y="924001"/>
                  <a:pt x="718518" y="924001"/>
                </a:cubicBezTo>
                <a:lnTo>
                  <a:pt x="711803" y="925344"/>
                </a:lnTo>
                <a:lnTo>
                  <a:pt x="706431" y="924001"/>
                </a:lnTo>
                <a:cubicBezTo>
                  <a:pt x="704640" y="924001"/>
                  <a:pt x="703297" y="923106"/>
                  <a:pt x="702402" y="921315"/>
                </a:cubicBezTo>
                <a:cubicBezTo>
                  <a:pt x="701507" y="919524"/>
                  <a:pt x="700164" y="918405"/>
                  <a:pt x="698373" y="917957"/>
                </a:cubicBezTo>
                <a:cubicBezTo>
                  <a:pt x="696582" y="917510"/>
                  <a:pt x="694568" y="918181"/>
                  <a:pt x="692329" y="919972"/>
                </a:cubicBezTo>
                <a:cubicBezTo>
                  <a:pt x="690091" y="921763"/>
                  <a:pt x="688076" y="922658"/>
                  <a:pt x="686286" y="922658"/>
                </a:cubicBezTo>
                <a:lnTo>
                  <a:pt x="675541" y="924001"/>
                </a:lnTo>
                <a:cubicBezTo>
                  <a:pt x="675541" y="924001"/>
                  <a:pt x="675094" y="925344"/>
                  <a:pt x="674198" y="928030"/>
                </a:cubicBezTo>
                <a:lnTo>
                  <a:pt x="672855" y="930716"/>
                </a:lnTo>
                <a:lnTo>
                  <a:pt x="667483" y="930716"/>
                </a:lnTo>
                <a:lnTo>
                  <a:pt x="666140" y="932059"/>
                </a:lnTo>
                <a:cubicBezTo>
                  <a:pt x="665245" y="932954"/>
                  <a:pt x="665021" y="934074"/>
                  <a:pt x="665469" y="935417"/>
                </a:cubicBezTo>
                <a:cubicBezTo>
                  <a:pt x="665916" y="936760"/>
                  <a:pt x="666588" y="937431"/>
                  <a:pt x="667483" y="937431"/>
                </a:cubicBezTo>
                <a:lnTo>
                  <a:pt x="678228" y="937431"/>
                </a:lnTo>
                <a:cubicBezTo>
                  <a:pt x="680018" y="937431"/>
                  <a:pt x="681585" y="937879"/>
                  <a:pt x="682928" y="938774"/>
                </a:cubicBezTo>
                <a:cubicBezTo>
                  <a:pt x="684271" y="939670"/>
                  <a:pt x="684942" y="940565"/>
                  <a:pt x="684942" y="941460"/>
                </a:cubicBezTo>
                <a:lnTo>
                  <a:pt x="684942" y="948175"/>
                </a:lnTo>
                <a:cubicBezTo>
                  <a:pt x="685838" y="950862"/>
                  <a:pt x="687629" y="951309"/>
                  <a:pt x="690315" y="949519"/>
                </a:cubicBezTo>
                <a:lnTo>
                  <a:pt x="694344" y="949519"/>
                </a:lnTo>
                <a:cubicBezTo>
                  <a:pt x="696135" y="948623"/>
                  <a:pt x="696582" y="948623"/>
                  <a:pt x="695687" y="949519"/>
                </a:cubicBezTo>
                <a:lnTo>
                  <a:pt x="693001" y="954891"/>
                </a:lnTo>
                <a:lnTo>
                  <a:pt x="702402" y="956234"/>
                </a:lnTo>
                <a:lnTo>
                  <a:pt x="723890" y="956234"/>
                </a:lnTo>
                <a:lnTo>
                  <a:pt x="761495" y="954891"/>
                </a:lnTo>
                <a:lnTo>
                  <a:pt x="766867" y="942803"/>
                </a:lnTo>
                <a:lnTo>
                  <a:pt x="770896" y="941460"/>
                </a:lnTo>
                <a:lnTo>
                  <a:pt x="773582" y="937431"/>
                </a:lnTo>
                <a:cubicBezTo>
                  <a:pt x="774478" y="932059"/>
                  <a:pt x="773135" y="928478"/>
                  <a:pt x="769553" y="926687"/>
                </a:cubicBezTo>
                <a:lnTo>
                  <a:pt x="766867" y="924001"/>
                </a:lnTo>
                <a:cubicBezTo>
                  <a:pt x="765972" y="923106"/>
                  <a:pt x="765524" y="921986"/>
                  <a:pt x="765524" y="920643"/>
                </a:cubicBezTo>
                <a:cubicBezTo>
                  <a:pt x="765524" y="919300"/>
                  <a:pt x="765972" y="918181"/>
                  <a:pt x="766867" y="917286"/>
                </a:cubicBezTo>
                <a:lnTo>
                  <a:pt x="769553" y="917286"/>
                </a:lnTo>
                <a:cubicBezTo>
                  <a:pt x="772239" y="917286"/>
                  <a:pt x="772463" y="916614"/>
                  <a:pt x="770225" y="915271"/>
                </a:cubicBezTo>
                <a:cubicBezTo>
                  <a:pt x="767986" y="913928"/>
                  <a:pt x="761719" y="914376"/>
                  <a:pt x="751422" y="916614"/>
                </a:cubicBezTo>
                <a:cubicBezTo>
                  <a:pt x="741126" y="918853"/>
                  <a:pt x="734411" y="919972"/>
                  <a:pt x="731277" y="919972"/>
                </a:cubicBezTo>
                <a:cubicBezTo>
                  <a:pt x="728143" y="919972"/>
                  <a:pt x="727472" y="918629"/>
                  <a:pt x="729262" y="915943"/>
                </a:cubicBezTo>
                <a:cubicBezTo>
                  <a:pt x="729262" y="915048"/>
                  <a:pt x="729486" y="914376"/>
                  <a:pt x="729934" y="913928"/>
                </a:cubicBezTo>
                <a:cubicBezTo>
                  <a:pt x="730382" y="913481"/>
                  <a:pt x="730158" y="913257"/>
                  <a:pt x="729262" y="913257"/>
                </a:cubicBezTo>
                <a:close/>
                <a:moveTo>
                  <a:pt x="351201" y="850806"/>
                </a:moveTo>
                <a:cubicBezTo>
                  <a:pt x="351649" y="851254"/>
                  <a:pt x="351873" y="852821"/>
                  <a:pt x="351873" y="855507"/>
                </a:cubicBezTo>
                <a:cubicBezTo>
                  <a:pt x="352768" y="857298"/>
                  <a:pt x="353216" y="859088"/>
                  <a:pt x="353216" y="860879"/>
                </a:cubicBezTo>
                <a:lnTo>
                  <a:pt x="351873" y="864908"/>
                </a:lnTo>
                <a:cubicBezTo>
                  <a:pt x="351873" y="865803"/>
                  <a:pt x="351425" y="866027"/>
                  <a:pt x="350529" y="865579"/>
                </a:cubicBezTo>
                <a:cubicBezTo>
                  <a:pt x="349634" y="865132"/>
                  <a:pt x="349187" y="864460"/>
                  <a:pt x="349187" y="863565"/>
                </a:cubicBezTo>
                <a:lnTo>
                  <a:pt x="347843" y="858193"/>
                </a:lnTo>
                <a:cubicBezTo>
                  <a:pt x="347843" y="857298"/>
                  <a:pt x="348291" y="855731"/>
                  <a:pt x="349187" y="853492"/>
                </a:cubicBezTo>
                <a:cubicBezTo>
                  <a:pt x="350082" y="851254"/>
                  <a:pt x="350753" y="850358"/>
                  <a:pt x="351201" y="850806"/>
                </a:cubicBezTo>
                <a:close/>
                <a:moveTo>
                  <a:pt x="627193" y="846105"/>
                </a:moveTo>
                <a:cubicBezTo>
                  <a:pt x="626297" y="846105"/>
                  <a:pt x="625850" y="847001"/>
                  <a:pt x="625850" y="848792"/>
                </a:cubicBezTo>
                <a:lnTo>
                  <a:pt x="623164" y="852821"/>
                </a:lnTo>
                <a:cubicBezTo>
                  <a:pt x="622268" y="855507"/>
                  <a:pt x="622044" y="858193"/>
                  <a:pt x="622492" y="860879"/>
                </a:cubicBezTo>
                <a:cubicBezTo>
                  <a:pt x="622940" y="863565"/>
                  <a:pt x="623835" y="865579"/>
                  <a:pt x="625178" y="866922"/>
                </a:cubicBezTo>
                <a:cubicBezTo>
                  <a:pt x="626521" y="868266"/>
                  <a:pt x="627193" y="869609"/>
                  <a:pt x="627193" y="870952"/>
                </a:cubicBezTo>
                <a:cubicBezTo>
                  <a:pt x="627193" y="872295"/>
                  <a:pt x="626297" y="873861"/>
                  <a:pt x="624506" y="875652"/>
                </a:cubicBezTo>
                <a:cubicBezTo>
                  <a:pt x="622716" y="877443"/>
                  <a:pt x="621820" y="879233"/>
                  <a:pt x="621820" y="881024"/>
                </a:cubicBezTo>
                <a:lnTo>
                  <a:pt x="620477" y="885053"/>
                </a:lnTo>
                <a:cubicBezTo>
                  <a:pt x="621373" y="890425"/>
                  <a:pt x="622492" y="894007"/>
                  <a:pt x="623835" y="895798"/>
                </a:cubicBezTo>
                <a:cubicBezTo>
                  <a:pt x="625178" y="897588"/>
                  <a:pt x="625402" y="898931"/>
                  <a:pt x="624506" y="899826"/>
                </a:cubicBezTo>
                <a:cubicBezTo>
                  <a:pt x="623611" y="900722"/>
                  <a:pt x="622716" y="901170"/>
                  <a:pt x="621820" y="901170"/>
                </a:cubicBezTo>
                <a:cubicBezTo>
                  <a:pt x="620925" y="901170"/>
                  <a:pt x="620477" y="902065"/>
                  <a:pt x="620477" y="903856"/>
                </a:cubicBezTo>
                <a:lnTo>
                  <a:pt x="619134" y="913257"/>
                </a:lnTo>
                <a:cubicBezTo>
                  <a:pt x="619134" y="916838"/>
                  <a:pt x="619582" y="919972"/>
                  <a:pt x="620477" y="922658"/>
                </a:cubicBezTo>
                <a:cubicBezTo>
                  <a:pt x="621373" y="925344"/>
                  <a:pt x="622492" y="926687"/>
                  <a:pt x="623835" y="926687"/>
                </a:cubicBezTo>
                <a:cubicBezTo>
                  <a:pt x="625178" y="926687"/>
                  <a:pt x="625850" y="927135"/>
                  <a:pt x="625850" y="928030"/>
                </a:cubicBezTo>
                <a:lnTo>
                  <a:pt x="623164" y="933402"/>
                </a:lnTo>
                <a:lnTo>
                  <a:pt x="619134" y="940117"/>
                </a:lnTo>
                <a:lnTo>
                  <a:pt x="621820" y="941460"/>
                </a:lnTo>
                <a:cubicBezTo>
                  <a:pt x="622716" y="943251"/>
                  <a:pt x="624283" y="945042"/>
                  <a:pt x="626521" y="946832"/>
                </a:cubicBezTo>
                <a:cubicBezTo>
                  <a:pt x="628760" y="948623"/>
                  <a:pt x="629879" y="949966"/>
                  <a:pt x="629879" y="950862"/>
                </a:cubicBezTo>
                <a:cubicBezTo>
                  <a:pt x="629879" y="951757"/>
                  <a:pt x="629207" y="951757"/>
                  <a:pt x="627864" y="950862"/>
                </a:cubicBezTo>
                <a:cubicBezTo>
                  <a:pt x="626521" y="949966"/>
                  <a:pt x="625178" y="949519"/>
                  <a:pt x="623835" y="949519"/>
                </a:cubicBezTo>
                <a:cubicBezTo>
                  <a:pt x="622492" y="949519"/>
                  <a:pt x="621820" y="950190"/>
                  <a:pt x="621820" y="951533"/>
                </a:cubicBezTo>
                <a:cubicBezTo>
                  <a:pt x="621820" y="952876"/>
                  <a:pt x="622268" y="953548"/>
                  <a:pt x="623164" y="953548"/>
                </a:cubicBezTo>
                <a:lnTo>
                  <a:pt x="628535" y="954891"/>
                </a:lnTo>
                <a:cubicBezTo>
                  <a:pt x="629431" y="954891"/>
                  <a:pt x="632341" y="952876"/>
                  <a:pt x="637265" y="948847"/>
                </a:cubicBezTo>
                <a:cubicBezTo>
                  <a:pt x="642190" y="944818"/>
                  <a:pt x="648233" y="939222"/>
                  <a:pt x="655396" y="932059"/>
                </a:cubicBezTo>
                <a:cubicBezTo>
                  <a:pt x="667036" y="920420"/>
                  <a:pt x="675094" y="911466"/>
                  <a:pt x="679571" y="905199"/>
                </a:cubicBezTo>
                <a:cubicBezTo>
                  <a:pt x="680466" y="904303"/>
                  <a:pt x="681361" y="902513"/>
                  <a:pt x="682257" y="899826"/>
                </a:cubicBezTo>
                <a:lnTo>
                  <a:pt x="686286" y="893111"/>
                </a:lnTo>
                <a:cubicBezTo>
                  <a:pt x="687181" y="886844"/>
                  <a:pt x="687181" y="883710"/>
                  <a:pt x="686286" y="883710"/>
                </a:cubicBezTo>
                <a:cubicBezTo>
                  <a:pt x="685390" y="883710"/>
                  <a:pt x="683600" y="884158"/>
                  <a:pt x="680913" y="885053"/>
                </a:cubicBezTo>
                <a:lnTo>
                  <a:pt x="667483" y="889082"/>
                </a:lnTo>
                <a:cubicBezTo>
                  <a:pt x="665693" y="889978"/>
                  <a:pt x="664797" y="889978"/>
                  <a:pt x="664797" y="889082"/>
                </a:cubicBezTo>
                <a:lnTo>
                  <a:pt x="663454" y="887739"/>
                </a:lnTo>
                <a:cubicBezTo>
                  <a:pt x="662559" y="886844"/>
                  <a:pt x="662335" y="886172"/>
                  <a:pt x="662783" y="885725"/>
                </a:cubicBezTo>
                <a:cubicBezTo>
                  <a:pt x="663230" y="885277"/>
                  <a:pt x="663230" y="884830"/>
                  <a:pt x="662783" y="884382"/>
                </a:cubicBezTo>
                <a:cubicBezTo>
                  <a:pt x="662335" y="883934"/>
                  <a:pt x="661664" y="883710"/>
                  <a:pt x="660768" y="883710"/>
                </a:cubicBezTo>
                <a:cubicBezTo>
                  <a:pt x="659873" y="883710"/>
                  <a:pt x="658977" y="883263"/>
                  <a:pt x="658082" y="882367"/>
                </a:cubicBezTo>
                <a:lnTo>
                  <a:pt x="637937" y="864908"/>
                </a:lnTo>
                <a:lnTo>
                  <a:pt x="629879" y="851478"/>
                </a:lnTo>
                <a:close/>
                <a:moveTo>
                  <a:pt x="660768" y="737320"/>
                </a:moveTo>
                <a:cubicBezTo>
                  <a:pt x="661664" y="737320"/>
                  <a:pt x="662111" y="738216"/>
                  <a:pt x="662111" y="740006"/>
                </a:cubicBezTo>
                <a:lnTo>
                  <a:pt x="660768" y="741350"/>
                </a:lnTo>
                <a:cubicBezTo>
                  <a:pt x="659873" y="742245"/>
                  <a:pt x="658754" y="742693"/>
                  <a:pt x="657411" y="742693"/>
                </a:cubicBezTo>
                <a:cubicBezTo>
                  <a:pt x="656068" y="742693"/>
                  <a:pt x="654948" y="742469"/>
                  <a:pt x="654053" y="742021"/>
                </a:cubicBezTo>
                <a:cubicBezTo>
                  <a:pt x="653158" y="741573"/>
                  <a:pt x="654053" y="740902"/>
                  <a:pt x="656739" y="740006"/>
                </a:cubicBezTo>
                <a:close/>
                <a:moveTo>
                  <a:pt x="769553" y="723890"/>
                </a:moveTo>
                <a:lnTo>
                  <a:pt x="769553" y="735977"/>
                </a:lnTo>
                <a:cubicBezTo>
                  <a:pt x="769553" y="736873"/>
                  <a:pt x="770001" y="736425"/>
                  <a:pt x="770896" y="734634"/>
                </a:cubicBezTo>
                <a:lnTo>
                  <a:pt x="770896" y="730606"/>
                </a:lnTo>
                <a:cubicBezTo>
                  <a:pt x="770896" y="727919"/>
                  <a:pt x="770449" y="725681"/>
                  <a:pt x="769553" y="723890"/>
                </a:cubicBezTo>
                <a:close/>
                <a:moveTo>
                  <a:pt x="198768" y="687629"/>
                </a:moveTo>
                <a:cubicBezTo>
                  <a:pt x="199663" y="687629"/>
                  <a:pt x="200558" y="688524"/>
                  <a:pt x="201454" y="690315"/>
                </a:cubicBezTo>
                <a:cubicBezTo>
                  <a:pt x="202349" y="690315"/>
                  <a:pt x="203021" y="690986"/>
                  <a:pt x="203468" y="692329"/>
                </a:cubicBezTo>
                <a:cubicBezTo>
                  <a:pt x="203916" y="693672"/>
                  <a:pt x="203916" y="695015"/>
                  <a:pt x="203468" y="696358"/>
                </a:cubicBezTo>
                <a:cubicBezTo>
                  <a:pt x="203021" y="697701"/>
                  <a:pt x="202349" y="698373"/>
                  <a:pt x="201454" y="698373"/>
                </a:cubicBezTo>
                <a:lnTo>
                  <a:pt x="200111" y="701059"/>
                </a:lnTo>
                <a:cubicBezTo>
                  <a:pt x="199215" y="701059"/>
                  <a:pt x="198544" y="700387"/>
                  <a:pt x="198096" y="699044"/>
                </a:cubicBezTo>
                <a:cubicBezTo>
                  <a:pt x="197649" y="697701"/>
                  <a:pt x="197649" y="695911"/>
                  <a:pt x="198096" y="693672"/>
                </a:cubicBezTo>
                <a:cubicBezTo>
                  <a:pt x="198544" y="691434"/>
                  <a:pt x="198768" y="689419"/>
                  <a:pt x="198768" y="687629"/>
                </a:cubicBezTo>
                <a:close/>
                <a:moveTo>
                  <a:pt x="748065" y="676885"/>
                </a:moveTo>
                <a:lnTo>
                  <a:pt x="744036" y="679570"/>
                </a:lnTo>
                <a:cubicBezTo>
                  <a:pt x="739559" y="682256"/>
                  <a:pt x="735530" y="684942"/>
                  <a:pt x="731949" y="687629"/>
                </a:cubicBezTo>
                <a:cubicBezTo>
                  <a:pt x="722995" y="693896"/>
                  <a:pt x="715832" y="699716"/>
                  <a:pt x="710460" y="705088"/>
                </a:cubicBezTo>
                <a:cubicBezTo>
                  <a:pt x="708669" y="706879"/>
                  <a:pt x="707326" y="708669"/>
                  <a:pt x="706431" y="710460"/>
                </a:cubicBezTo>
                <a:lnTo>
                  <a:pt x="703745" y="713146"/>
                </a:lnTo>
                <a:cubicBezTo>
                  <a:pt x="703745" y="714937"/>
                  <a:pt x="704417" y="715832"/>
                  <a:pt x="705760" y="715832"/>
                </a:cubicBezTo>
                <a:cubicBezTo>
                  <a:pt x="707102" y="715832"/>
                  <a:pt x="707998" y="715384"/>
                  <a:pt x="708446" y="714489"/>
                </a:cubicBezTo>
                <a:cubicBezTo>
                  <a:pt x="708893" y="713594"/>
                  <a:pt x="709565" y="713594"/>
                  <a:pt x="710460" y="714489"/>
                </a:cubicBezTo>
                <a:cubicBezTo>
                  <a:pt x="711355" y="715384"/>
                  <a:pt x="711355" y="716280"/>
                  <a:pt x="710460" y="717175"/>
                </a:cubicBezTo>
                <a:lnTo>
                  <a:pt x="710460" y="718518"/>
                </a:lnTo>
                <a:lnTo>
                  <a:pt x="707774" y="718518"/>
                </a:lnTo>
                <a:lnTo>
                  <a:pt x="705088" y="719861"/>
                </a:lnTo>
                <a:lnTo>
                  <a:pt x="702402" y="722547"/>
                </a:lnTo>
                <a:cubicBezTo>
                  <a:pt x="701507" y="725233"/>
                  <a:pt x="700611" y="726576"/>
                  <a:pt x="699716" y="726576"/>
                </a:cubicBezTo>
                <a:lnTo>
                  <a:pt x="686286" y="725233"/>
                </a:lnTo>
                <a:cubicBezTo>
                  <a:pt x="683600" y="725233"/>
                  <a:pt x="681809" y="726129"/>
                  <a:pt x="680913" y="727919"/>
                </a:cubicBezTo>
                <a:lnTo>
                  <a:pt x="672855" y="734634"/>
                </a:lnTo>
                <a:cubicBezTo>
                  <a:pt x="671065" y="735530"/>
                  <a:pt x="668826" y="735977"/>
                  <a:pt x="666140" y="735977"/>
                </a:cubicBezTo>
                <a:cubicBezTo>
                  <a:pt x="663454" y="735977"/>
                  <a:pt x="660768" y="735530"/>
                  <a:pt x="658082" y="734634"/>
                </a:cubicBezTo>
                <a:lnTo>
                  <a:pt x="650024" y="733292"/>
                </a:lnTo>
                <a:lnTo>
                  <a:pt x="643309" y="733292"/>
                </a:lnTo>
                <a:cubicBezTo>
                  <a:pt x="639727" y="734187"/>
                  <a:pt x="637489" y="735306"/>
                  <a:pt x="636594" y="736649"/>
                </a:cubicBezTo>
                <a:cubicBezTo>
                  <a:pt x="635698" y="737992"/>
                  <a:pt x="635251" y="741350"/>
                  <a:pt x="635251" y="746722"/>
                </a:cubicBezTo>
                <a:lnTo>
                  <a:pt x="636594" y="756123"/>
                </a:lnTo>
                <a:cubicBezTo>
                  <a:pt x="636594" y="759704"/>
                  <a:pt x="637265" y="761943"/>
                  <a:pt x="638608" y="762838"/>
                </a:cubicBezTo>
                <a:cubicBezTo>
                  <a:pt x="639951" y="763733"/>
                  <a:pt x="640623" y="764629"/>
                  <a:pt x="640623" y="765524"/>
                </a:cubicBezTo>
                <a:lnTo>
                  <a:pt x="636594" y="769553"/>
                </a:lnTo>
                <a:cubicBezTo>
                  <a:pt x="634803" y="771344"/>
                  <a:pt x="633684" y="773358"/>
                  <a:pt x="633236" y="775597"/>
                </a:cubicBezTo>
                <a:cubicBezTo>
                  <a:pt x="632789" y="777835"/>
                  <a:pt x="633012" y="781640"/>
                  <a:pt x="633908" y="787013"/>
                </a:cubicBezTo>
                <a:cubicBezTo>
                  <a:pt x="634803" y="792385"/>
                  <a:pt x="635027" y="796190"/>
                  <a:pt x="634579" y="798428"/>
                </a:cubicBezTo>
                <a:cubicBezTo>
                  <a:pt x="634132" y="800667"/>
                  <a:pt x="633460" y="802233"/>
                  <a:pt x="632565" y="803129"/>
                </a:cubicBezTo>
                <a:cubicBezTo>
                  <a:pt x="631669" y="804024"/>
                  <a:pt x="630774" y="806039"/>
                  <a:pt x="629879" y="809172"/>
                </a:cubicBezTo>
                <a:cubicBezTo>
                  <a:pt x="628983" y="812306"/>
                  <a:pt x="628535" y="816111"/>
                  <a:pt x="628535" y="820588"/>
                </a:cubicBezTo>
                <a:lnTo>
                  <a:pt x="628535" y="829989"/>
                </a:lnTo>
                <a:lnTo>
                  <a:pt x="629879" y="834018"/>
                </a:lnTo>
                <a:lnTo>
                  <a:pt x="632565" y="834018"/>
                </a:lnTo>
                <a:cubicBezTo>
                  <a:pt x="633460" y="834018"/>
                  <a:pt x="634355" y="833347"/>
                  <a:pt x="635251" y="832004"/>
                </a:cubicBezTo>
                <a:cubicBezTo>
                  <a:pt x="636146" y="830661"/>
                  <a:pt x="636370" y="829094"/>
                  <a:pt x="635922" y="827303"/>
                </a:cubicBezTo>
                <a:cubicBezTo>
                  <a:pt x="635475" y="825512"/>
                  <a:pt x="635698" y="824617"/>
                  <a:pt x="636594" y="824617"/>
                </a:cubicBezTo>
                <a:lnTo>
                  <a:pt x="643309" y="824617"/>
                </a:lnTo>
                <a:cubicBezTo>
                  <a:pt x="645995" y="825512"/>
                  <a:pt x="647562" y="825736"/>
                  <a:pt x="648010" y="825289"/>
                </a:cubicBezTo>
                <a:cubicBezTo>
                  <a:pt x="648457" y="824841"/>
                  <a:pt x="648233" y="823722"/>
                  <a:pt x="647338" y="821931"/>
                </a:cubicBezTo>
                <a:lnTo>
                  <a:pt x="647338" y="816559"/>
                </a:lnTo>
                <a:lnTo>
                  <a:pt x="650024" y="819245"/>
                </a:lnTo>
                <a:cubicBezTo>
                  <a:pt x="650919" y="820140"/>
                  <a:pt x="652039" y="820364"/>
                  <a:pt x="653382" y="819917"/>
                </a:cubicBezTo>
                <a:cubicBezTo>
                  <a:pt x="654724" y="819469"/>
                  <a:pt x="656068" y="817902"/>
                  <a:pt x="657411" y="815216"/>
                </a:cubicBezTo>
                <a:cubicBezTo>
                  <a:pt x="658754" y="812530"/>
                  <a:pt x="658530" y="810739"/>
                  <a:pt x="656739" y="809844"/>
                </a:cubicBezTo>
                <a:lnTo>
                  <a:pt x="655396" y="807158"/>
                </a:lnTo>
                <a:lnTo>
                  <a:pt x="652710" y="800443"/>
                </a:lnTo>
                <a:cubicBezTo>
                  <a:pt x="651815" y="798652"/>
                  <a:pt x="651591" y="796637"/>
                  <a:pt x="652039" y="794399"/>
                </a:cubicBezTo>
                <a:cubicBezTo>
                  <a:pt x="652486" y="792161"/>
                  <a:pt x="653605" y="790594"/>
                  <a:pt x="655396" y="789698"/>
                </a:cubicBezTo>
                <a:lnTo>
                  <a:pt x="659425" y="784326"/>
                </a:lnTo>
                <a:cubicBezTo>
                  <a:pt x="660321" y="784326"/>
                  <a:pt x="661664" y="785222"/>
                  <a:pt x="663454" y="787013"/>
                </a:cubicBezTo>
                <a:lnTo>
                  <a:pt x="666140" y="789698"/>
                </a:lnTo>
                <a:lnTo>
                  <a:pt x="670169" y="791041"/>
                </a:lnTo>
                <a:lnTo>
                  <a:pt x="674198" y="785670"/>
                </a:lnTo>
                <a:cubicBezTo>
                  <a:pt x="675094" y="784774"/>
                  <a:pt x="675989" y="784326"/>
                  <a:pt x="676884" y="784326"/>
                </a:cubicBezTo>
                <a:cubicBezTo>
                  <a:pt x="677780" y="784326"/>
                  <a:pt x="678675" y="784774"/>
                  <a:pt x="679571" y="785670"/>
                </a:cubicBezTo>
                <a:lnTo>
                  <a:pt x="682257" y="787013"/>
                </a:lnTo>
                <a:cubicBezTo>
                  <a:pt x="684047" y="788803"/>
                  <a:pt x="685166" y="789251"/>
                  <a:pt x="685614" y="788356"/>
                </a:cubicBezTo>
                <a:cubicBezTo>
                  <a:pt x="686062" y="787460"/>
                  <a:pt x="686957" y="787460"/>
                  <a:pt x="688300" y="788356"/>
                </a:cubicBezTo>
                <a:cubicBezTo>
                  <a:pt x="689643" y="789251"/>
                  <a:pt x="690762" y="790146"/>
                  <a:pt x="691658" y="791041"/>
                </a:cubicBezTo>
                <a:lnTo>
                  <a:pt x="695687" y="793728"/>
                </a:lnTo>
                <a:cubicBezTo>
                  <a:pt x="698373" y="794623"/>
                  <a:pt x="702402" y="795071"/>
                  <a:pt x="707774" y="795071"/>
                </a:cubicBezTo>
                <a:lnTo>
                  <a:pt x="731949" y="795071"/>
                </a:lnTo>
                <a:lnTo>
                  <a:pt x="769553" y="796414"/>
                </a:lnTo>
                <a:lnTo>
                  <a:pt x="770812" y="790118"/>
                </a:lnTo>
                <a:lnTo>
                  <a:pt x="770728" y="789195"/>
                </a:lnTo>
                <a:cubicBezTo>
                  <a:pt x="770616" y="787516"/>
                  <a:pt x="770449" y="784326"/>
                  <a:pt x="770225" y="779626"/>
                </a:cubicBezTo>
                <a:cubicBezTo>
                  <a:pt x="769777" y="770225"/>
                  <a:pt x="769106" y="766196"/>
                  <a:pt x="768210" y="767539"/>
                </a:cubicBezTo>
                <a:cubicBezTo>
                  <a:pt x="767315" y="768882"/>
                  <a:pt x="766867" y="763733"/>
                  <a:pt x="766867" y="752094"/>
                </a:cubicBezTo>
                <a:lnTo>
                  <a:pt x="765524" y="719861"/>
                </a:lnTo>
                <a:cubicBezTo>
                  <a:pt x="767315" y="715384"/>
                  <a:pt x="767091" y="710684"/>
                  <a:pt x="764853" y="705760"/>
                </a:cubicBezTo>
                <a:cubicBezTo>
                  <a:pt x="762614" y="700835"/>
                  <a:pt x="761271" y="697477"/>
                  <a:pt x="760824" y="695687"/>
                </a:cubicBezTo>
                <a:cubicBezTo>
                  <a:pt x="760376" y="693896"/>
                  <a:pt x="758361" y="690762"/>
                  <a:pt x="754780" y="686285"/>
                </a:cubicBezTo>
                <a:lnTo>
                  <a:pt x="750751" y="679570"/>
                </a:lnTo>
                <a:close/>
                <a:moveTo>
                  <a:pt x="678228" y="605704"/>
                </a:moveTo>
                <a:lnTo>
                  <a:pt x="678228" y="613762"/>
                </a:lnTo>
                <a:cubicBezTo>
                  <a:pt x="678228" y="614658"/>
                  <a:pt x="677780" y="615105"/>
                  <a:pt x="676884" y="615105"/>
                </a:cubicBezTo>
                <a:cubicBezTo>
                  <a:pt x="675989" y="615105"/>
                  <a:pt x="675541" y="614658"/>
                  <a:pt x="675541" y="613762"/>
                </a:cubicBezTo>
                <a:lnTo>
                  <a:pt x="674198" y="612419"/>
                </a:lnTo>
                <a:lnTo>
                  <a:pt x="675541" y="609733"/>
                </a:lnTo>
                <a:cubicBezTo>
                  <a:pt x="675541" y="608838"/>
                  <a:pt x="675989" y="608390"/>
                  <a:pt x="676884" y="608390"/>
                </a:cubicBezTo>
                <a:close/>
                <a:moveTo>
                  <a:pt x="992495" y="584216"/>
                </a:moveTo>
                <a:cubicBezTo>
                  <a:pt x="992495" y="585111"/>
                  <a:pt x="992048" y="585559"/>
                  <a:pt x="991152" y="585559"/>
                </a:cubicBezTo>
                <a:cubicBezTo>
                  <a:pt x="990257" y="585559"/>
                  <a:pt x="990705" y="586454"/>
                  <a:pt x="992495" y="588245"/>
                </a:cubicBezTo>
                <a:lnTo>
                  <a:pt x="995181" y="590931"/>
                </a:lnTo>
                <a:lnTo>
                  <a:pt x="997867" y="592274"/>
                </a:lnTo>
                <a:cubicBezTo>
                  <a:pt x="999658" y="593169"/>
                  <a:pt x="1000106" y="592722"/>
                  <a:pt x="999211" y="590931"/>
                </a:cubicBezTo>
                <a:lnTo>
                  <a:pt x="997867" y="589588"/>
                </a:lnTo>
                <a:lnTo>
                  <a:pt x="995181" y="586902"/>
                </a:lnTo>
                <a:close/>
                <a:moveTo>
                  <a:pt x="969664" y="584216"/>
                </a:moveTo>
                <a:cubicBezTo>
                  <a:pt x="970559" y="583320"/>
                  <a:pt x="971455" y="583320"/>
                  <a:pt x="972350" y="584216"/>
                </a:cubicBezTo>
                <a:lnTo>
                  <a:pt x="972350" y="588245"/>
                </a:lnTo>
                <a:cubicBezTo>
                  <a:pt x="971455" y="588245"/>
                  <a:pt x="970559" y="587349"/>
                  <a:pt x="969664" y="585559"/>
                </a:cubicBezTo>
                <a:close/>
                <a:moveTo>
                  <a:pt x="219639" y="579269"/>
                </a:moveTo>
                <a:lnTo>
                  <a:pt x="219585" y="579515"/>
                </a:lnTo>
                <a:cubicBezTo>
                  <a:pt x="218913" y="580634"/>
                  <a:pt x="218633" y="581082"/>
                  <a:pt x="218745" y="580858"/>
                </a:cubicBezTo>
                <a:close/>
                <a:moveTo>
                  <a:pt x="709117" y="571457"/>
                </a:moveTo>
                <a:cubicBezTo>
                  <a:pt x="710908" y="571009"/>
                  <a:pt x="712699" y="571233"/>
                  <a:pt x="714489" y="572128"/>
                </a:cubicBezTo>
                <a:lnTo>
                  <a:pt x="715832" y="572128"/>
                </a:lnTo>
                <a:cubicBezTo>
                  <a:pt x="719413" y="573024"/>
                  <a:pt x="721652" y="573919"/>
                  <a:pt x="722547" y="574814"/>
                </a:cubicBezTo>
                <a:lnTo>
                  <a:pt x="738664" y="580187"/>
                </a:lnTo>
                <a:cubicBezTo>
                  <a:pt x="745826" y="583768"/>
                  <a:pt x="753437" y="585111"/>
                  <a:pt x="761495" y="584216"/>
                </a:cubicBezTo>
                <a:cubicBezTo>
                  <a:pt x="772239" y="584216"/>
                  <a:pt x="784774" y="582873"/>
                  <a:pt x="799100" y="580187"/>
                </a:cubicBezTo>
                <a:cubicBezTo>
                  <a:pt x="807158" y="578396"/>
                  <a:pt x="813649" y="577948"/>
                  <a:pt x="818574" y="578844"/>
                </a:cubicBezTo>
                <a:cubicBezTo>
                  <a:pt x="823498" y="579739"/>
                  <a:pt x="827079" y="579963"/>
                  <a:pt x="829318" y="579515"/>
                </a:cubicBezTo>
                <a:cubicBezTo>
                  <a:pt x="831556" y="579068"/>
                  <a:pt x="834466" y="580187"/>
                  <a:pt x="838048" y="582873"/>
                </a:cubicBezTo>
                <a:lnTo>
                  <a:pt x="847449" y="588245"/>
                </a:lnTo>
                <a:cubicBezTo>
                  <a:pt x="849239" y="589140"/>
                  <a:pt x="851254" y="590931"/>
                  <a:pt x="853492" y="593617"/>
                </a:cubicBezTo>
                <a:cubicBezTo>
                  <a:pt x="855731" y="596303"/>
                  <a:pt x="856626" y="597646"/>
                  <a:pt x="856178" y="597646"/>
                </a:cubicBezTo>
                <a:cubicBezTo>
                  <a:pt x="855731" y="597646"/>
                  <a:pt x="855507" y="598094"/>
                  <a:pt x="855507" y="598989"/>
                </a:cubicBezTo>
                <a:cubicBezTo>
                  <a:pt x="855507" y="599884"/>
                  <a:pt x="854835" y="600108"/>
                  <a:pt x="853492" y="599660"/>
                </a:cubicBezTo>
                <a:cubicBezTo>
                  <a:pt x="852149" y="599213"/>
                  <a:pt x="851925" y="599884"/>
                  <a:pt x="852821" y="601675"/>
                </a:cubicBezTo>
                <a:lnTo>
                  <a:pt x="854164" y="604361"/>
                </a:lnTo>
                <a:lnTo>
                  <a:pt x="858193" y="607047"/>
                </a:lnTo>
                <a:cubicBezTo>
                  <a:pt x="859088" y="608838"/>
                  <a:pt x="860431" y="611524"/>
                  <a:pt x="862222" y="615105"/>
                </a:cubicBezTo>
                <a:lnTo>
                  <a:pt x="864908" y="621821"/>
                </a:lnTo>
                <a:cubicBezTo>
                  <a:pt x="864908" y="625402"/>
                  <a:pt x="865803" y="629431"/>
                  <a:pt x="867594" y="633908"/>
                </a:cubicBezTo>
                <a:lnTo>
                  <a:pt x="872966" y="647338"/>
                </a:lnTo>
                <a:cubicBezTo>
                  <a:pt x="875652" y="651815"/>
                  <a:pt x="878114" y="655620"/>
                  <a:pt x="880353" y="658754"/>
                </a:cubicBezTo>
                <a:cubicBezTo>
                  <a:pt x="882591" y="661887"/>
                  <a:pt x="883934" y="663454"/>
                  <a:pt x="884382" y="663454"/>
                </a:cubicBezTo>
                <a:cubicBezTo>
                  <a:pt x="884830" y="663454"/>
                  <a:pt x="885501" y="664350"/>
                  <a:pt x="886396" y="666140"/>
                </a:cubicBezTo>
                <a:lnTo>
                  <a:pt x="886396" y="674198"/>
                </a:lnTo>
                <a:cubicBezTo>
                  <a:pt x="885501" y="682256"/>
                  <a:pt x="884830" y="685166"/>
                  <a:pt x="884382" y="682928"/>
                </a:cubicBezTo>
                <a:cubicBezTo>
                  <a:pt x="883934" y="680690"/>
                  <a:pt x="881920" y="680913"/>
                  <a:pt x="878338" y="683599"/>
                </a:cubicBezTo>
                <a:lnTo>
                  <a:pt x="872966" y="690315"/>
                </a:lnTo>
                <a:lnTo>
                  <a:pt x="868937" y="695687"/>
                </a:lnTo>
                <a:cubicBezTo>
                  <a:pt x="867146" y="697477"/>
                  <a:pt x="866251" y="699044"/>
                  <a:pt x="866251" y="700387"/>
                </a:cubicBezTo>
                <a:cubicBezTo>
                  <a:pt x="866251" y="701730"/>
                  <a:pt x="866475" y="702626"/>
                  <a:pt x="866922" y="703074"/>
                </a:cubicBezTo>
                <a:cubicBezTo>
                  <a:pt x="867370" y="703521"/>
                  <a:pt x="868042" y="703745"/>
                  <a:pt x="868937" y="703745"/>
                </a:cubicBezTo>
                <a:lnTo>
                  <a:pt x="871623" y="705088"/>
                </a:lnTo>
                <a:lnTo>
                  <a:pt x="871623" y="711803"/>
                </a:lnTo>
                <a:lnTo>
                  <a:pt x="867594" y="722547"/>
                </a:lnTo>
                <a:lnTo>
                  <a:pt x="867594" y="727919"/>
                </a:lnTo>
                <a:cubicBezTo>
                  <a:pt x="869385" y="732396"/>
                  <a:pt x="870728" y="737544"/>
                  <a:pt x="871623" y="743364"/>
                </a:cubicBezTo>
                <a:cubicBezTo>
                  <a:pt x="872519" y="749184"/>
                  <a:pt x="873414" y="753437"/>
                  <a:pt x="874309" y="756123"/>
                </a:cubicBezTo>
                <a:lnTo>
                  <a:pt x="874309" y="760152"/>
                </a:lnTo>
                <a:cubicBezTo>
                  <a:pt x="874309" y="761047"/>
                  <a:pt x="873862" y="761495"/>
                  <a:pt x="872966" y="761495"/>
                </a:cubicBezTo>
                <a:cubicBezTo>
                  <a:pt x="872071" y="761495"/>
                  <a:pt x="871399" y="761943"/>
                  <a:pt x="870951" y="762838"/>
                </a:cubicBezTo>
                <a:cubicBezTo>
                  <a:pt x="870504" y="763733"/>
                  <a:pt x="870280" y="765076"/>
                  <a:pt x="870280" y="766867"/>
                </a:cubicBezTo>
                <a:lnTo>
                  <a:pt x="871623" y="770896"/>
                </a:lnTo>
                <a:cubicBezTo>
                  <a:pt x="871623" y="773582"/>
                  <a:pt x="872519" y="775373"/>
                  <a:pt x="874309" y="776268"/>
                </a:cubicBezTo>
                <a:cubicBezTo>
                  <a:pt x="876100" y="777164"/>
                  <a:pt x="875652" y="778954"/>
                  <a:pt x="872966" y="781640"/>
                </a:cubicBezTo>
                <a:cubicBezTo>
                  <a:pt x="872071" y="782536"/>
                  <a:pt x="871623" y="783655"/>
                  <a:pt x="871623" y="784998"/>
                </a:cubicBezTo>
                <a:cubicBezTo>
                  <a:pt x="871623" y="786341"/>
                  <a:pt x="871847" y="787013"/>
                  <a:pt x="872295" y="787013"/>
                </a:cubicBezTo>
                <a:cubicBezTo>
                  <a:pt x="872742" y="787013"/>
                  <a:pt x="873190" y="790594"/>
                  <a:pt x="873638" y="797757"/>
                </a:cubicBezTo>
                <a:cubicBezTo>
                  <a:pt x="874085" y="804919"/>
                  <a:pt x="875652" y="808053"/>
                  <a:pt x="878338" y="807158"/>
                </a:cubicBezTo>
                <a:lnTo>
                  <a:pt x="881024" y="807158"/>
                </a:lnTo>
                <a:lnTo>
                  <a:pt x="881024" y="809844"/>
                </a:lnTo>
                <a:cubicBezTo>
                  <a:pt x="880129" y="810739"/>
                  <a:pt x="878786" y="811187"/>
                  <a:pt x="876995" y="811187"/>
                </a:cubicBezTo>
                <a:cubicBezTo>
                  <a:pt x="875204" y="811187"/>
                  <a:pt x="875204" y="814097"/>
                  <a:pt x="876995" y="819917"/>
                </a:cubicBezTo>
                <a:cubicBezTo>
                  <a:pt x="878786" y="825736"/>
                  <a:pt x="880129" y="834018"/>
                  <a:pt x="881024" y="844762"/>
                </a:cubicBezTo>
                <a:cubicBezTo>
                  <a:pt x="881024" y="850135"/>
                  <a:pt x="881696" y="853940"/>
                  <a:pt x="883039" y="856178"/>
                </a:cubicBezTo>
                <a:cubicBezTo>
                  <a:pt x="884382" y="858417"/>
                  <a:pt x="885053" y="860207"/>
                  <a:pt x="885053" y="861550"/>
                </a:cubicBezTo>
                <a:cubicBezTo>
                  <a:pt x="885053" y="862893"/>
                  <a:pt x="885501" y="863789"/>
                  <a:pt x="886396" y="864236"/>
                </a:cubicBezTo>
                <a:cubicBezTo>
                  <a:pt x="887292" y="864684"/>
                  <a:pt x="887292" y="865803"/>
                  <a:pt x="886396" y="867594"/>
                </a:cubicBezTo>
                <a:lnTo>
                  <a:pt x="885053" y="870280"/>
                </a:lnTo>
                <a:cubicBezTo>
                  <a:pt x="883263" y="870280"/>
                  <a:pt x="882367" y="899826"/>
                  <a:pt x="882367" y="958920"/>
                </a:cubicBezTo>
                <a:lnTo>
                  <a:pt x="883710" y="1062333"/>
                </a:lnTo>
                <a:cubicBezTo>
                  <a:pt x="883710" y="1069495"/>
                  <a:pt x="883934" y="1074196"/>
                  <a:pt x="884382" y="1076434"/>
                </a:cubicBezTo>
                <a:cubicBezTo>
                  <a:pt x="884830" y="1078673"/>
                  <a:pt x="885949" y="1079792"/>
                  <a:pt x="887739" y="1079792"/>
                </a:cubicBezTo>
                <a:lnTo>
                  <a:pt x="891769" y="1079792"/>
                </a:lnTo>
                <a:cubicBezTo>
                  <a:pt x="892664" y="1080687"/>
                  <a:pt x="893112" y="1082478"/>
                  <a:pt x="893112" y="1085164"/>
                </a:cubicBezTo>
                <a:lnTo>
                  <a:pt x="894455" y="1090536"/>
                </a:lnTo>
                <a:cubicBezTo>
                  <a:pt x="894455" y="1091432"/>
                  <a:pt x="894231" y="1092103"/>
                  <a:pt x="893783" y="1092551"/>
                </a:cubicBezTo>
                <a:cubicBezTo>
                  <a:pt x="893335" y="1092998"/>
                  <a:pt x="892216" y="1092774"/>
                  <a:pt x="890425" y="1091879"/>
                </a:cubicBezTo>
                <a:cubicBezTo>
                  <a:pt x="888635" y="1090984"/>
                  <a:pt x="887516" y="1091208"/>
                  <a:pt x="887068" y="1092551"/>
                </a:cubicBezTo>
                <a:cubicBezTo>
                  <a:pt x="886620" y="1093894"/>
                  <a:pt x="886396" y="1096356"/>
                  <a:pt x="886396" y="1099937"/>
                </a:cubicBezTo>
                <a:lnTo>
                  <a:pt x="887739" y="1106652"/>
                </a:lnTo>
                <a:cubicBezTo>
                  <a:pt x="887739" y="1108443"/>
                  <a:pt x="888411" y="1109562"/>
                  <a:pt x="889754" y="1110010"/>
                </a:cubicBezTo>
                <a:cubicBezTo>
                  <a:pt x="891097" y="1110458"/>
                  <a:pt x="892216" y="1112472"/>
                  <a:pt x="893112" y="1116054"/>
                </a:cubicBezTo>
                <a:lnTo>
                  <a:pt x="895798" y="1129484"/>
                </a:lnTo>
                <a:cubicBezTo>
                  <a:pt x="896693" y="1145600"/>
                  <a:pt x="898036" y="1161269"/>
                  <a:pt x="899827" y="1176490"/>
                </a:cubicBezTo>
                <a:cubicBezTo>
                  <a:pt x="900722" y="1197083"/>
                  <a:pt x="902065" y="1213199"/>
                  <a:pt x="903856" y="1224839"/>
                </a:cubicBezTo>
                <a:lnTo>
                  <a:pt x="907885" y="1247670"/>
                </a:lnTo>
                <a:lnTo>
                  <a:pt x="906542" y="1249013"/>
                </a:lnTo>
                <a:cubicBezTo>
                  <a:pt x="903856" y="1249908"/>
                  <a:pt x="900722" y="1250804"/>
                  <a:pt x="897140" y="1251699"/>
                </a:cubicBezTo>
                <a:cubicBezTo>
                  <a:pt x="893559" y="1252594"/>
                  <a:pt x="890425" y="1252147"/>
                  <a:pt x="887739" y="1250356"/>
                </a:cubicBezTo>
                <a:lnTo>
                  <a:pt x="883710" y="1243641"/>
                </a:lnTo>
                <a:lnTo>
                  <a:pt x="868937" y="1235583"/>
                </a:lnTo>
                <a:cubicBezTo>
                  <a:pt x="866251" y="1234687"/>
                  <a:pt x="864460" y="1234240"/>
                  <a:pt x="863565" y="1234240"/>
                </a:cubicBezTo>
                <a:cubicBezTo>
                  <a:pt x="862670" y="1234240"/>
                  <a:pt x="861774" y="1234687"/>
                  <a:pt x="860879" y="1235583"/>
                </a:cubicBezTo>
                <a:cubicBezTo>
                  <a:pt x="859984" y="1236478"/>
                  <a:pt x="859984" y="1237150"/>
                  <a:pt x="860879" y="1237597"/>
                </a:cubicBezTo>
                <a:cubicBezTo>
                  <a:pt x="861774" y="1238045"/>
                  <a:pt x="862222" y="1238717"/>
                  <a:pt x="862222" y="1239612"/>
                </a:cubicBezTo>
                <a:lnTo>
                  <a:pt x="858193" y="1244984"/>
                </a:lnTo>
                <a:lnTo>
                  <a:pt x="850135" y="1254385"/>
                </a:lnTo>
                <a:cubicBezTo>
                  <a:pt x="845658" y="1257967"/>
                  <a:pt x="842077" y="1261100"/>
                  <a:pt x="839391" y="1263786"/>
                </a:cubicBezTo>
                <a:cubicBezTo>
                  <a:pt x="838495" y="1264682"/>
                  <a:pt x="837376" y="1265353"/>
                  <a:pt x="836033" y="1265801"/>
                </a:cubicBezTo>
                <a:cubicBezTo>
                  <a:pt x="834690" y="1266248"/>
                  <a:pt x="834018" y="1266248"/>
                  <a:pt x="834018" y="1265801"/>
                </a:cubicBezTo>
                <a:cubicBezTo>
                  <a:pt x="834018" y="1265353"/>
                  <a:pt x="833571" y="1264682"/>
                  <a:pt x="832675" y="1263786"/>
                </a:cubicBezTo>
                <a:lnTo>
                  <a:pt x="825960" y="1258414"/>
                </a:lnTo>
                <a:lnTo>
                  <a:pt x="820588" y="1255728"/>
                </a:lnTo>
                <a:cubicBezTo>
                  <a:pt x="819693" y="1255728"/>
                  <a:pt x="819469" y="1256400"/>
                  <a:pt x="819917" y="1257743"/>
                </a:cubicBezTo>
                <a:cubicBezTo>
                  <a:pt x="820364" y="1259086"/>
                  <a:pt x="820141" y="1260205"/>
                  <a:pt x="819245" y="1261100"/>
                </a:cubicBezTo>
                <a:cubicBezTo>
                  <a:pt x="818350" y="1261996"/>
                  <a:pt x="816783" y="1261996"/>
                  <a:pt x="814544" y="1261100"/>
                </a:cubicBezTo>
                <a:cubicBezTo>
                  <a:pt x="812306" y="1260205"/>
                  <a:pt x="810292" y="1259309"/>
                  <a:pt x="808501" y="1258414"/>
                </a:cubicBezTo>
                <a:lnTo>
                  <a:pt x="803129" y="1255728"/>
                </a:lnTo>
                <a:cubicBezTo>
                  <a:pt x="801338" y="1255728"/>
                  <a:pt x="800443" y="1254833"/>
                  <a:pt x="800443" y="1253042"/>
                </a:cubicBezTo>
                <a:lnTo>
                  <a:pt x="799100" y="1250356"/>
                </a:lnTo>
                <a:cubicBezTo>
                  <a:pt x="799100" y="1249461"/>
                  <a:pt x="798204" y="1248118"/>
                  <a:pt x="796414" y="1246327"/>
                </a:cubicBezTo>
                <a:cubicBezTo>
                  <a:pt x="794623" y="1244536"/>
                  <a:pt x="792385" y="1243417"/>
                  <a:pt x="789699" y="1242969"/>
                </a:cubicBezTo>
                <a:cubicBezTo>
                  <a:pt x="787013" y="1242522"/>
                  <a:pt x="784326" y="1240955"/>
                  <a:pt x="781640" y="1238269"/>
                </a:cubicBezTo>
                <a:cubicBezTo>
                  <a:pt x="778954" y="1235583"/>
                  <a:pt x="776044" y="1232225"/>
                  <a:pt x="772911" y="1228196"/>
                </a:cubicBezTo>
                <a:cubicBezTo>
                  <a:pt x="769777" y="1224167"/>
                  <a:pt x="765748" y="1219690"/>
                  <a:pt x="760824" y="1214766"/>
                </a:cubicBezTo>
                <a:cubicBezTo>
                  <a:pt x="755899" y="1209841"/>
                  <a:pt x="751199" y="1206036"/>
                  <a:pt x="746722" y="1203350"/>
                </a:cubicBezTo>
                <a:cubicBezTo>
                  <a:pt x="732396" y="1193501"/>
                  <a:pt x="724338" y="1187234"/>
                  <a:pt x="722547" y="1184548"/>
                </a:cubicBezTo>
                <a:cubicBezTo>
                  <a:pt x="717175" y="1180966"/>
                  <a:pt x="714042" y="1179400"/>
                  <a:pt x="713146" y="1179847"/>
                </a:cubicBezTo>
                <a:cubicBezTo>
                  <a:pt x="714042" y="1179400"/>
                  <a:pt x="712699" y="1177833"/>
                  <a:pt x="709117" y="1175147"/>
                </a:cubicBezTo>
                <a:lnTo>
                  <a:pt x="695687" y="1160374"/>
                </a:lnTo>
                <a:lnTo>
                  <a:pt x="690315" y="1152315"/>
                </a:lnTo>
                <a:cubicBezTo>
                  <a:pt x="684942" y="1145152"/>
                  <a:pt x="683824" y="1143586"/>
                  <a:pt x="686957" y="1147615"/>
                </a:cubicBezTo>
                <a:cubicBezTo>
                  <a:pt x="690091" y="1151644"/>
                  <a:pt x="689419" y="1149629"/>
                  <a:pt x="684942" y="1141571"/>
                </a:cubicBezTo>
                <a:lnTo>
                  <a:pt x="670169" y="1118740"/>
                </a:lnTo>
                <a:cubicBezTo>
                  <a:pt x="666588" y="1116054"/>
                  <a:pt x="664573" y="1114710"/>
                  <a:pt x="664126" y="1114710"/>
                </a:cubicBezTo>
                <a:cubicBezTo>
                  <a:pt x="663678" y="1114710"/>
                  <a:pt x="663007" y="1113368"/>
                  <a:pt x="662111" y="1110682"/>
                </a:cubicBezTo>
                <a:lnTo>
                  <a:pt x="659425" y="1106652"/>
                </a:lnTo>
                <a:lnTo>
                  <a:pt x="658082" y="1101280"/>
                </a:lnTo>
                <a:cubicBezTo>
                  <a:pt x="658082" y="1101280"/>
                  <a:pt x="658977" y="1102176"/>
                  <a:pt x="660768" y="1103966"/>
                </a:cubicBezTo>
                <a:cubicBezTo>
                  <a:pt x="662559" y="1105757"/>
                  <a:pt x="663454" y="1105757"/>
                  <a:pt x="663454" y="1103966"/>
                </a:cubicBezTo>
                <a:cubicBezTo>
                  <a:pt x="664350" y="1103966"/>
                  <a:pt x="664797" y="1103295"/>
                  <a:pt x="664797" y="1101952"/>
                </a:cubicBezTo>
                <a:cubicBezTo>
                  <a:pt x="664797" y="1100609"/>
                  <a:pt x="666140" y="1100833"/>
                  <a:pt x="668826" y="1102623"/>
                </a:cubicBezTo>
                <a:cubicBezTo>
                  <a:pt x="671512" y="1104414"/>
                  <a:pt x="672855" y="1104414"/>
                  <a:pt x="672855" y="1102623"/>
                </a:cubicBezTo>
                <a:lnTo>
                  <a:pt x="671512" y="1099937"/>
                </a:lnTo>
                <a:lnTo>
                  <a:pt x="670169" y="1097251"/>
                </a:lnTo>
                <a:lnTo>
                  <a:pt x="672855" y="1101280"/>
                </a:lnTo>
                <a:lnTo>
                  <a:pt x="676884" y="1102623"/>
                </a:lnTo>
                <a:lnTo>
                  <a:pt x="679571" y="1102623"/>
                </a:lnTo>
                <a:cubicBezTo>
                  <a:pt x="680466" y="1102623"/>
                  <a:pt x="681361" y="1102623"/>
                  <a:pt x="682257" y="1102623"/>
                </a:cubicBezTo>
                <a:lnTo>
                  <a:pt x="684942" y="1105309"/>
                </a:lnTo>
                <a:cubicBezTo>
                  <a:pt x="684942" y="1106205"/>
                  <a:pt x="685838" y="1106652"/>
                  <a:pt x="687629" y="1106652"/>
                </a:cubicBezTo>
                <a:lnTo>
                  <a:pt x="690315" y="1107995"/>
                </a:lnTo>
                <a:cubicBezTo>
                  <a:pt x="694792" y="1107100"/>
                  <a:pt x="696582" y="1105309"/>
                  <a:pt x="695687" y="1102623"/>
                </a:cubicBezTo>
                <a:lnTo>
                  <a:pt x="695687" y="1099937"/>
                </a:lnTo>
                <a:cubicBezTo>
                  <a:pt x="695687" y="1098147"/>
                  <a:pt x="695911" y="1097251"/>
                  <a:pt x="696358" y="1097251"/>
                </a:cubicBezTo>
                <a:cubicBezTo>
                  <a:pt x="696806" y="1097251"/>
                  <a:pt x="699268" y="1099490"/>
                  <a:pt x="703745" y="1103966"/>
                </a:cubicBezTo>
                <a:lnTo>
                  <a:pt x="709117" y="1106652"/>
                </a:lnTo>
                <a:cubicBezTo>
                  <a:pt x="710012" y="1107548"/>
                  <a:pt x="710684" y="1107772"/>
                  <a:pt x="711131" y="1107324"/>
                </a:cubicBezTo>
                <a:cubicBezTo>
                  <a:pt x="711579" y="1106876"/>
                  <a:pt x="713146" y="1106652"/>
                  <a:pt x="715832" y="1106652"/>
                </a:cubicBezTo>
                <a:cubicBezTo>
                  <a:pt x="718518" y="1106652"/>
                  <a:pt x="721652" y="1107100"/>
                  <a:pt x="725233" y="1107995"/>
                </a:cubicBezTo>
                <a:cubicBezTo>
                  <a:pt x="728815" y="1108891"/>
                  <a:pt x="731501" y="1108891"/>
                  <a:pt x="733292" y="1107995"/>
                </a:cubicBezTo>
                <a:lnTo>
                  <a:pt x="738664" y="1106652"/>
                </a:lnTo>
                <a:lnTo>
                  <a:pt x="741350" y="1099937"/>
                </a:lnTo>
                <a:cubicBezTo>
                  <a:pt x="743140" y="1097251"/>
                  <a:pt x="744260" y="1094789"/>
                  <a:pt x="744707" y="1092551"/>
                </a:cubicBezTo>
                <a:cubicBezTo>
                  <a:pt x="745155" y="1090312"/>
                  <a:pt x="745826" y="1084716"/>
                  <a:pt x="746722" y="1075763"/>
                </a:cubicBezTo>
                <a:lnTo>
                  <a:pt x="752094" y="1036815"/>
                </a:lnTo>
                <a:cubicBezTo>
                  <a:pt x="752094" y="1035024"/>
                  <a:pt x="751199" y="1033682"/>
                  <a:pt x="749408" y="1032786"/>
                </a:cubicBezTo>
                <a:lnTo>
                  <a:pt x="734635" y="1027414"/>
                </a:lnTo>
                <a:cubicBezTo>
                  <a:pt x="729262" y="1026519"/>
                  <a:pt x="724338" y="1024728"/>
                  <a:pt x="719861" y="1022042"/>
                </a:cubicBezTo>
                <a:lnTo>
                  <a:pt x="710460" y="1018013"/>
                </a:lnTo>
                <a:cubicBezTo>
                  <a:pt x="709565" y="1018013"/>
                  <a:pt x="707326" y="1018013"/>
                  <a:pt x="703745" y="1018013"/>
                </a:cubicBezTo>
                <a:lnTo>
                  <a:pt x="676884" y="1019356"/>
                </a:lnTo>
                <a:cubicBezTo>
                  <a:pt x="672408" y="1020251"/>
                  <a:pt x="668379" y="1021147"/>
                  <a:pt x="664797" y="1022042"/>
                </a:cubicBezTo>
                <a:lnTo>
                  <a:pt x="648681" y="1030100"/>
                </a:lnTo>
                <a:cubicBezTo>
                  <a:pt x="647786" y="1030100"/>
                  <a:pt x="647114" y="1029652"/>
                  <a:pt x="646666" y="1028757"/>
                </a:cubicBezTo>
                <a:cubicBezTo>
                  <a:pt x="646219" y="1027862"/>
                  <a:pt x="645547" y="1026966"/>
                  <a:pt x="644652" y="1026071"/>
                </a:cubicBezTo>
                <a:lnTo>
                  <a:pt x="637937" y="1026071"/>
                </a:lnTo>
                <a:cubicBezTo>
                  <a:pt x="636146" y="1026071"/>
                  <a:pt x="634803" y="1026295"/>
                  <a:pt x="633908" y="1026742"/>
                </a:cubicBezTo>
                <a:cubicBezTo>
                  <a:pt x="633012" y="1027190"/>
                  <a:pt x="633012" y="1028757"/>
                  <a:pt x="633908" y="1031443"/>
                </a:cubicBezTo>
                <a:cubicBezTo>
                  <a:pt x="634803" y="1034129"/>
                  <a:pt x="635475" y="1036591"/>
                  <a:pt x="635922" y="1038830"/>
                </a:cubicBezTo>
                <a:cubicBezTo>
                  <a:pt x="636370" y="1041068"/>
                  <a:pt x="637265" y="1042859"/>
                  <a:pt x="638608" y="1044202"/>
                </a:cubicBezTo>
                <a:cubicBezTo>
                  <a:pt x="639951" y="1045545"/>
                  <a:pt x="641070" y="1047559"/>
                  <a:pt x="641966" y="1050245"/>
                </a:cubicBezTo>
                <a:lnTo>
                  <a:pt x="641966" y="1062333"/>
                </a:lnTo>
                <a:cubicBezTo>
                  <a:pt x="642861" y="1067705"/>
                  <a:pt x="643085" y="1071510"/>
                  <a:pt x="642637" y="1073748"/>
                </a:cubicBezTo>
                <a:cubicBezTo>
                  <a:pt x="642190" y="1075987"/>
                  <a:pt x="641294" y="1077106"/>
                  <a:pt x="639951" y="1077106"/>
                </a:cubicBezTo>
                <a:cubicBezTo>
                  <a:pt x="638608" y="1077106"/>
                  <a:pt x="637937" y="1077330"/>
                  <a:pt x="637937" y="1077777"/>
                </a:cubicBezTo>
                <a:cubicBezTo>
                  <a:pt x="637937" y="1078225"/>
                  <a:pt x="638608" y="1078673"/>
                  <a:pt x="639951" y="1079120"/>
                </a:cubicBezTo>
                <a:cubicBezTo>
                  <a:pt x="641294" y="1079568"/>
                  <a:pt x="642637" y="1082254"/>
                  <a:pt x="643980" y="1087179"/>
                </a:cubicBezTo>
                <a:cubicBezTo>
                  <a:pt x="645323" y="1092103"/>
                  <a:pt x="646442" y="1097699"/>
                  <a:pt x="647338" y="1103966"/>
                </a:cubicBezTo>
                <a:cubicBezTo>
                  <a:pt x="650024" y="1116501"/>
                  <a:pt x="651815" y="1127245"/>
                  <a:pt x="652710" y="1136199"/>
                </a:cubicBezTo>
                <a:lnTo>
                  <a:pt x="652710" y="1145600"/>
                </a:lnTo>
                <a:cubicBezTo>
                  <a:pt x="656291" y="1147391"/>
                  <a:pt x="656068" y="1147839"/>
                  <a:pt x="652039" y="1146943"/>
                </a:cubicBezTo>
                <a:cubicBezTo>
                  <a:pt x="648010" y="1146048"/>
                  <a:pt x="646442" y="1145824"/>
                  <a:pt x="647338" y="1146272"/>
                </a:cubicBezTo>
                <a:cubicBezTo>
                  <a:pt x="648233" y="1146719"/>
                  <a:pt x="645995" y="1145152"/>
                  <a:pt x="640623" y="1141571"/>
                </a:cubicBezTo>
                <a:lnTo>
                  <a:pt x="620477" y="1133513"/>
                </a:lnTo>
                <a:cubicBezTo>
                  <a:pt x="617791" y="1132618"/>
                  <a:pt x="615777" y="1132170"/>
                  <a:pt x="614434" y="1132170"/>
                </a:cubicBezTo>
                <a:cubicBezTo>
                  <a:pt x="613091" y="1132170"/>
                  <a:pt x="611972" y="1133065"/>
                  <a:pt x="611076" y="1134856"/>
                </a:cubicBezTo>
                <a:lnTo>
                  <a:pt x="605704" y="1141571"/>
                </a:lnTo>
                <a:cubicBezTo>
                  <a:pt x="603914" y="1145152"/>
                  <a:pt x="602123" y="1148286"/>
                  <a:pt x="600332" y="1150972"/>
                </a:cubicBezTo>
                <a:lnTo>
                  <a:pt x="593617" y="1156344"/>
                </a:lnTo>
                <a:cubicBezTo>
                  <a:pt x="590035" y="1158135"/>
                  <a:pt x="587349" y="1159926"/>
                  <a:pt x="585559" y="1161716"/>
                </a:cubicBezTo>
                <a:lnTo>
                  <a:pt x="578844" y="1160374"/>
                </a:lnTo>
                <a:cubicBezTo>
                  <a:pt x="577053" y="1160374"/>
                  <a:pt x="575486" y="1159478"/>
                  <a:pt x="574143" y="1157687"/>
                </a:cubicBezTo>
                <a:cubicBezTo>
                  <a:pt x="572800" y="1155897"/>
                  <a:pt x="571905" y="1154330"/>
                  <a:pt x="571457" y="1152987"/>
                </a:cubicBezTo>
                <a:cubicBezTo>
                  <a:pt x="571009" y="1151644"/>
                  <a:pt x="570338" y="1150525"/>
                  <a:pt x="569443" y="1149629"/>
                </a:cubicBezTo>
                <a:lnTo>
                  <a:pt x="560041" y="1148286"/>
                </a:lnTo>
                <a:cubicBezTo>
                  <a:pt x="557355" y="1147391"/>
                  <a:pt x="554222" y="1145824"/>
                  <a:pt x="550640" y="1143586"/>
                </a:cubicBezTo>
                <a:cubicBezTo>
                  <a:pt x="547059" y="1141347"/>
                  <a:pt x="543925" y="1139780"/>
                  <a:pt x="541239" y="1138885"/>
                </a:cubicBezTo>
                <a:lnTo>
                  <a:pt x="533181" y="1137542"/>
                </a:lnTo>
                <a:cubicBezTo>
                  <a:pt x="529599" y="1137542"/>
                  <a:pt x="527361" y="1135304"/>
                  <a:pt x="526466" y="1130827"/>
                </a:cubicBezTo>
                <a:cubicBezTo>
                  <a:pt x="526466" y="1128141"/>
                  <a:pt x="525794" y="1125679"/>
                  <a:pt x="524451" y="1123440"/>
                </a:cubicBezTo>
                <a:cubicBezTo>
                  <a:pt x="523108" y="1121202"/>
                  <a:pt x="521317" y="1119187"/>
                  <a:pt x="519079" y="1117397"/>
                </a:cubicBezTo>
                <a:cubicBezTo>
                  <a:pt x="516841" y="1115606"/>
                  <a:pt x="515274" y="1113591"/>
                  <a:pt x="514378" y="1111353"/>
                </a:cubicBezTo>
                <a:cubicBezTo>
                  <a:pt x="513483" y="1109115"/>
                  <a:pt x="513035" y="1107324"/>
                  <a:pt x="513035" y="1105981"/>
                </a:cubicBezTo>
                <a:cubicBezTo>
                  <a:pt x="513035" y="1104638"/>
                  <a:pt x="512140" y="1101728"/>
                  <a:pt x="510349" y="1097251"/>
                </a:cubicBezTo>
                <a:cubicBezTo>
                  <a:pt x="509454" y="1095460"/>
                  <a:pt x="508111" y="1094118"/>
                  <a:pt x="506320" y="1093222"/>
                </a:cubicBezTo>
                <a:cubicBezTo>
                  <a:pt x="504530" y="1092327"/>
                  <a:pt x="503186" y="1092103"/>
                  <a:pt x="502291" y="1092551"/>
                </a:cubicBezTo>
                <a:cubicBezTo>
                  <a:pt x="501396" y="1092998"/>
                  <a:pt x="500724" y="1092998"/>
                  <a:pt x="500277" y="1092551"/>
                </a:cubicBezTo>
                <a:cubicBezTo>
                  <a:pt x="499829" y="1092103"/>
                  <a:pt x="499605" y="1091432"/>
                  <a:pt x="499605" y="1090536"/>
                </a:cubicBezTo>
                <a:lnTo>
                  <a:pt x="498262" y="1085164"/>
                </a:lnTo>
                <a:lnTo>
                  <a:pt x="496919" y="1082478"/>
                </a:lnTo>
                <a:lnTo>
                  <a:pt x="496919" y="1074420"/>
                </a:lnTo>
                <a:cubicBezTo>
                  <a:pt x="496024" y="1075315"/>
                  <a:pt x="495128" y="1075315"/>
                  <a:pt x="494233" y="1074420"/>
                </a:cubicBezTo>
                <a:lnTo>
                  <a:pt x="487518" y="1073077"/>
                </a:lnTo>
                <a:lnTo>
                  <a:pt x="484832" y="1065019"/>
                </a:lnTo>
                <a:cubicBezTo>
                  <a:pt x="483937" y="1063228"/>
                  <a:pt x="483489" y="1059647"/>
                  <a:pt x="483489" y="1054274"/>
                </a:cubicBezTo>
                <a:cubicBezTo>
                  <a:pt x="483489" y="1048902"/>
                  <a:pt x="483265" y="1044873"/>
                  <a:pt x="482817" y="1042187"/>
                </a:cubicBezTo>
                <a:cubicBezTo>
                  <a:pt x="482370" y="1039501"/>
                  <a:pt x="481922" y="1038158"/>
                  <a:pt x="481474" y="1038158"/>
                </a:cubicBezTo>
                <a:cubicBezTo>
                  <a:pt x="481027" y="1038158"/>
                  <a:pt x="480803" y="1037710"/>
                  <a:pt x="480803" y="1036815"/>
                </a:cubicBezTo>
                <a:lnTo>
                  <a:pt x="479460" y="1034129"/>
                </a:lnTo>
                <a:cubicBezTo>
                  <a:pt x="479460" y="1033234"/>
                  <a:pt x="479908" y="1031891"/>
                  <a:pt x="480803" y="1030100"/>
                </a:cubicBezTo>
                <a:lnTo>
                  <a:pt x="487518" y="1015327"/>
                </a:lnTo>
                <a:cubicBezTo>
                  <a:pt x="490204" y="1009955"/>
                  <a:pt x="491995" y="1004582"/>
                  <a:pt x="492890" y="999210"/>
                </a:cubicBezTo>
                <a:cubicBezTo>
                  <a:pt x="495576" y="983989"/>
                  <a:pt x="498038" y="975707"/>
                  <a:pt x="500277" y="974364"/>
                </a:cubicBezTo>
                <a:cubicBezTo>
                  <a:pt x="502515" y="973021"/>
                  <a:pt x="504082" y="971678"/>
                  <a:pt x="504977" y="970335"/>
                </a:cubicBezTo>
                <a:cubicBezTo>
                  <a:pt x="505873" y="968992"/>
                  <a:pt x="505873" y="968321"/>
                  <a:pt x="504977" y="968321"/>
                </a:cubicBezTo>
                <a:cubicBezTo>
                  <a:pt x="504082" y="968321"/>
                  <a:pt x="503634" y="967202"/>
                  <a:pt x="503634" y="964963"/>
                </a:cubicBezTo>
                <a:cubicBezTo>
                  <a:pt x="503634" y="962725"/>
                  <a:pt x="504306" y="960934"/>
                  <a:pt x="505649" y="959591"/>
                </a:cubicBezTo>
                <a:cubicBezTo>
                  <a:pt x="506992" y="958248"/>
                  <a:pt x="508111" y="956681"/>
                  <a:pt x="509006" y="954891"/>
                </a:cubicBezTo>
                <a:lnTo>
                  <a:pt x="509006" y="948175"/>
                </a:lnTo>
                <a:cubicBezTo>
                  <a:pt x="509006" y="948175"/>
                  <a:pt x="509678" y="948175"/>
                  <a:pt x="511021" y="948175"/>
                </a:cubicBezTo>
                <a:cubicBezTo>
                  <a:pt x="512364" y="948175"/>
                  <a:pt x="512588" y="950862"/>
                  <a:pt x="511692" y="956234"/>
                </a:cubicBezTo>
                <a:lnTo>
                  <a:pt x="511692" y="960263"/>
                </a:lnTo>
                <a:lnTo>
                  <a:pt x="513035" y="962949"/>
                </a:lnTo>
                <a:lnTo>
                  <a:pt x="515722" y="962949"/>
                </a:lnTo>
                <a:cubicBezTo>
                  <a:pt x="515722" y="961158"/>
                  <a:pt x="516169" y="958920"/>
                  <a:pt x="517064" y="956234"/>
                </a:cubicBezTo>
                <a:lnTo>
                  <a:pt x="518408" y="946832"/>
                </a:lnTo>
                <a:cubicBezTo>
                  <a:pt x="518408" y="945937"/>
                  <a:pt x="519079" y="944818"/>
                  <a:pt x="520422" y="943475"/>
                </a:cubicBezTo>
                <a:cubicBezTo>
                  <a:pt x="521765" y="942132"/>
                  <a:pt x="522884" y="941236"/>
                  <a:pt x="523780" y="940789"/>
                </a:cubicBezTo>
                <a:cubicBezTo>
                  <a:pt x="524675" y="940341"/>
                  <a:pt x="525570" y="939222"/>
                  <a:pt x="526466" y="937431"/>
                </a:cubicBezTo>
                <a:lnTo>
                  <a:pt x="529152" y="933402"/>
                </a:lnTo>
                <a:cubicBezTo>
                  <a:pt x="529152" y="932507"/>
                  <a:pt x="528928" y="931388"/>
                  <a:pt x="528480" y="930045"/>
                </a:cubicBezTo>
                <a:cubicBezTo>
                  <a:pt x="528033" y="928702"/>
                  <a:pt x="527137" y="927359"/>
                  <a:pt x="525794" y="926016"/>
                </a:cubicBezTo>
                <a:cubicBezTo>
                  <a:pt x="524451" y="924673"/>
                  <a:pt x="524227" y="924001"/>
                  <a:pt x="525122" y="924001"/>
                </a:cubicBezTo>
                <a:lnTo>
                  <a:pt x="529152" y="925344"/>
                </a:lnTo>
                <a:lnTo>
                  <a:pt x="537210" y="925344"/>
                </a:lnTo>
                <a:lnTo>
                  <a:pt x="538553" y="918629"/>
                </a:lnTo>
                <a:lnTo>
                  <a:pt x="538553" y="914600"/>
                </a:lnTo>
                <a:cubicBezTo>
                  <a:pt x="538553" y="914600"/>
                  <a:pt x="537658" y="915048"/>
                  <a:pt x="535867" y="915943"/>
                </a:cubicBezTo>
                <a:cubicBezTo>
                  <a:pt x="534076" y="916838"/>
                  <a:pt x="534076" y="916391"/>
                  <a:pt x="535867" y="914600"/>
                </a:cubicBezTo>
                <a:lnTo>
                  <a:pt x="535867" y="910571"/>
                </a:lnTo>
                <a:lnTo>
                  <a:pt x="533181" y="909228"/>
                </a:lnTo>
                <a:lnTo>
                  <a:pt x="531838" y="909228"/>
                </a:lnTo>
                <a:lnTo>
                  <a:pt x="530495" y="911914"/>
                </a:lnTo>
                <a:lnTo>
                  <a:pt x="529152" y="910571"/>
                </a:lnTo>
                <a:lnTo>
                  <a:pt x="529152" y="905199"/>
                </a:lnTo>
                <a:cubicBezTo>
                  <a:pt x="530047" y="904303"/>
                  <a:pt x="530943" y="903856"/>
                  <a:pt x="531838" y="903856"/>
                </a:cubicBezTo>
                <a:cubicBezTo>
                  <a:pt x="532733" y="903856"/>
                  <a:pt x="534076" y="904527"/>
                  <a:pt x="535867" y="905870"/>
                </a:cubicBezTo>
                <a:cubicBezTo>
                  <a:pt x="537658" y="907213"/>
                  <a:pt x="539224" y="907885"/>
                  <a:pt x="540568" y="907885"/>
                </a:cubicBezTo>
                <a:cubicBezTo>
                  <a:pt x="541911" y="907885"/>
                  <a:pt x="543030" y="906989"/>
                  <a:pt x="543925" y="905199"/>
                </a:cubicBezTo>
                <a:lnTo>
                  <a:pt x="545268" y="902513"/>
                </a:lnTo>
                <a:lnTo>
                  <a:pt x="545268" y="897141"/>
                </a:lnTo>
                <a:cubicBezTo>
                  <a:pt x="546163" y="892664"/>
                  <a:pt x="546611" y="887739"/>
                  <a:pt x="546611" y="882367"/>
                </a:cubicBezTo>
                <a:cubicBezTo>
                  <a:pt x="546611" y="880577"/>
                  <a:pt x="546835" y="879010"/>
                  <a:pt x="547283" y="877667"/>
                </a:cubicBezTo>
                <a:cubicBezTo>
                  <a:pt x="547730" y="876324"/>
                  <a:pt x="548850" y="875652"/>
                  <a:pt x="550640" y="875652"/>
                </a:cubicBezTo>
                <a:lnTo>
                  <a:pt x="551983" y="874309"/>
                </a:lnTo>
                <a:cubicBezTo>
                  <a:pt x="551983" y="874309"/>
                  <a:pt x="551983" y="873861"/>
                  <a:pt x="551983" y="872966"/>
                </a:cubicBezTo>
                <a:lnTo>
                  <a:pt x="551983" y="868937"/>
                </a:lnTo>
                <a:cubicBezTo>
                  <a:pt x="551088" y="868042"/>
                  <a:pt x="549297" y="867146"/>
                  <a:pt x="546611" y="866251"/>
                </a:cubicBezTo>
                <a:lnTo>
                  <a:pt x="545268" y="860879"/>
                </a:lnTo>
                <a:cubicBezTo>
                  <a:pt x="545268" y="860879"/>
                  <a:pt x="546835" y="860431"/>
                  <a:pt x="549969" y="859536"/>
                </a:cubicBezTo>
                <a:cubicBezTo>
                  <a:pt x="553102" y="858640"/>
                  <a:pt x="554893" y="855059"/>
                  <a:pt x="555341" y="848792"/>
                </a:cubicBezTo>
                <a:cubicBezTo>
                  <a:pt x="555788" y="842524"/>
                  <a:pt x="555341" y="839167"/>
                  <a:pt x="553998" y="838719"/>
                </a:cubicBezTo>
                <a:cubicBezTo>
                  <a:pt x="552655" y="838271"/>
                  <a:pt x="551759" y="837600"/>
                  <a:pt x="551312" y="836704"/>
                </a:cubicBezTo>
                <a:cubicBezTo>
                  <a:pt x="550864" y="835809"/>
                  <a:pt x="550864" y="835137"/>
                  <a:pt x="551312" y="834690"/>
                </a:cubicBezTo>
                <a:cubicBezTo>
                  <a:pt x="551759" y="834242"/>
                  <a:pt x="551983" y="833123"/>
                  <a:pt x="551983" y="831332"/>
                </a:cubicBezTo>
                <a:lnTo>
                  <a:pt x="547954" y="829989"/>
                </a:lnTo>
                <a:cubicBezTo>
                  <a:pt x="547059" y="829989"/>
                  <a:pt x="547059" y="829542"/>
                  <a:pt x="547954" y="828646"/>
                </a:cubicBezTo>
                <a:lnTo>
                  <a:pt x="551983" y="828646"/>
                </a:lnTo>
                <a:cubicBezTo>
                  <a:pt x="554669" y="828646"/>
                  <a:pt x="556460" y="828422"/>
                  <a:pt x="557355" y="827975"/>
                </a:cubicBezTo>
                <a:cubicBezTo>
                  <a:pt x="558251" y="827527"/>
                  <a:pt x="559146" y="826408"/>
                  <a:pt x="560041" y="824617"/>
                </a:cubicBezTo>
                <a:lnTo>
                  <a:pt x="560041" y="816559"/>
                </a:lnTo>
                <a:cubicBezTo>
                  <a:pt x="560937" y="808501"/>
                  <a:pt x="560713" y="803576"/>
                  <a:pt x="559370" y="801786"/>
                </a:cubicBezTo>
                <a:cubicBezTo>
                  <a:pt x="558027" y="799995"/>
                  <a:pt x="557579" y="799100"/>
                  <a:pt x="558027" y="799100"/>
                </a:cubicBezTo>
                <a:cubicBezTo>
                  <a:pt x="558474" y="799100"/>
                  <a:pt x="558698" y="799100"/>
                  <a:pt x="558698" y="799100"/>
                </a:cubicBezTo>
                <a:lnTo>
                  <a:pt x="558698" y="797757"/>
                </a:lnTo>
                <a:lnTo>
                  <a:pt x="556012" y="796414"/>
                </a:lnTo>
                <a:cubicBezTo>
                  <a:pt x="553326" y="794623"/>
                  <a:pt x="552207" y="793504"/>
                  <a:pt x="552655" y="793056"/>
                </a:cubicBezTo>
                <a:cubicBezTo>
                  <a:pt x="553102" y="792608"/>
                  <a:pt x="554445" y="793056"/>
                  <a:pt x="556684" y="794399"/>
                </a:cubicBezTo>
                <a:cubicBezTo>
                  <a:pt x="558922" y="795742"/>
                  <a:pt x="560489" y="795966"/>
                  <a:pt x="561384" y="795071"/>
                </a:cubicBezTo>
                <a:cubicBezTo>
                  <a:pt x="562280" y="794175"/>
                  <a:pt x="562504" y="793504"/>
                  <a:pt x="562056" y="793056"/>
                </a:cubicBezTo>
                <a:cubicBezTo>
                  <a:pt x="561608" y="792608"/>
                  <a:pt x="561384" y="790146"/>
                  <a:pt x="561384" y="785670"/>
                </a:cubicBezTo>
                <a:lnTo>
                  <a:pt x="561384" y="781640"/>
                </a:lnTo>
                <a:lnTo>
                  <a:pt x="561384" y="780297"/>
                </a:lnTo>
                <a:cubicBezTo>
                  <a:pt x="563175" y="781193"/>
                  <a:pt x="564070" y="780745"/>
                  <a:pt x="564070" y="778954"/>
                </a:cubicBezTo>
                <a:lnTo>
                  <a:pt x="564070" y="776268"/>
                </a:lnTo>
                <a:lnTo>
                  <a:pt x="558698" y="768210"/>
                </a:lnTo>
                <a:cubicBezTo>
                  <a:pt x="556908" y="767315"/>
                  <a:pt x="556908" y="766419"/>
                  <a:pt x="558698" y="765524"/>
                </a:cubicBezTo>
                <a:lnTo>
                  <a:pt x="562727" y="765524"/>
                </a:lnTo>
                <a:lnTo>
                  <a:pt x="566756" y="762838"/>
                </a:lnTo>
                <a:lnTo>
                  <a:pt x="568099" y="757466"/>
                </a:lnTo>
                <a:cubicBezTo>
                  <a:pt x="568099" y="756570"/>
                  <a:pt x="567876" y="755675"/>
                  <a:pt x="567428" y="754780"/>
                </a:cubicBezTo>
                <a:cubicBezTo>
                  <a:pt x="566980" y="753884"/>
                  <a:pt x="566085" y="753437"/>
                  <a:pt x="564742" y="753437"/>
                </a:cubicBezTo>
                <a:cubicBezTo>
                  <a:pt x="563399" y="753437"/>
                  <a:pt x="564070" y="750751"/>
                  <a:pt x="566756" y="745379"/>
                </a:cubicBezTo>
                <a:lnTo>
                  <a:pt x="568099" y="734634"/>
                </a:lnTo>
                <a:cubicBezTo>
                  <a:pt x="568099" y="733739"/>
                  <a:pt x="565861" y="731053"/>
                  <a:pt x="561384" y="726576"/>
                </a:cubicBezTo>
                <a:lnTo>
                  <a:pt x="558698" y="722547"/>
                </a:lnTo>
                <a:cubicBezTo>
                  <a:pt x="557803" y="721652"/>
                  <a:pt x="558027" y="721204"/>
                  <a:pt x="559370" y="721204"/>
                </a:cubicBezTo>
                <a:cubicBezTo>
                  <a:pt x="560713" y="721204"/>
                  <a:pt x="561161" y="720757"/>
                  <a:pt x="560713" y="719861"/>
                </a:cubicBezTo>
                <a:cubicBezTo>
                  <a:pt x="560265" y="718966"/>
                  <a:pt x="558922" y="717399"/>
                  <a:pt x="556684" y="715161"/>
                </a:cubicBezTo>
                <a:cubicBezTo>
                  <a:pt x="554445" y="712922"/>
                  <a:pt x="552879" y="710460"/>
                  <a:pt x="551983" y="707774"/>
                </a:cubicBezTo>
                <a:lnTo>
                  <a:pt x="541239" y="683599"/>
                </a:lnTo>
                <a:cubicBezTo>
                  <a:pt x="539448" y="681809"/>
                  <a:pt x="538329" y="680018"/>
                  <a:pt x="537881" y="678227"/>
                </a:cubicBezTo>
                <a:cubicBezTo>
                  <a:pt x="537434" y="676437"/>
                  <a:pt x="537434" y="675318"/>
                  <a:pt x="537881" y="674870"/>
                </a:cubicBezTo>
                <a:cubicBezTo>
                  <a:pt x="538329" y="674422"/>
                  <a:pt x="539672" y="674198"/>
                  <a:pt x="541911" y="674198"/>
                </a:cubicBezTo>
                <a:cubicBezTo>
                  <a:pt x="544149" y="674198"/>
                  <a:pt x="547059" y="674646"/>
                  <a:pt x="550640" y="675542"/>
                </a:cubicBezTo>
                <a:cubicBezTo>
                  <a:pt x="556908" y="676437"/>
                  <a:pt x="562727" y="677780"/>
                  <a:pt x="568099" y="679570"/>
                </a:cubicBezTo>
                <a:lnTo>
                  <a:pt x="573472" y="679570"/>
                </a:lnTo>
                <a:cubicBezTo>
                  <a:pt x="574367" y="679570"/>
                  <a:pt x="574815" y="679123"/>
                  <a:pt x="574815" y="678227"/>
                </a:cubicBezTo>
                <a:cubicBezTo>
                  <a:pt x="574815" y="677332"/>
                  <a:pt x="574367" y="675989"/>
                  <a:pt x="573472" y="674198"/>
                </a:cubicBezTo>
                <a:lnTo>
                  <a:pt x="568099" y="667483"/>
                </a:lnTo>
                <a:cubicBezTo>
                  <a:pt x="564518" y="666588"/>
                  <a:pt x="562280" y="663902"/>
                  <a:pt x="561384" y="659425"/>
                </a:cubicBezTo>
                <a:lnTo>
                  <a:pt x="560041" y="650024"/>
                </a:lnTo>
                <a:lnTo>
                  <a:pt x="560041" y="645995"/>
                </a:lnTo>
                <a:lnTo>
                  <a:pt x="561384" y="644652"/>
                </a:lnTo>
                <a:lnTo>
                  <a:pt x="568099" y="644652"/>
                </a:lnTo>
                <a:cubicBezTo>
                  <a:pt x="568099" y="647338"/>
                  <a:pt x="570786" y="647786"/>
                  <a:pt x="576158" y="645995"/>
                </a:cubicBezTo>
                <a:cubicBezTo>
                  <a:pt x="581530" y="644204"/>
                  <a:pt x="583320" y="644876"/>
                  <a:pt x="581530" y="648010"/>
                </a:cubicBezTo>
                <a:cubicBezTo>
                  <a:pt x="579739" y="651143"/>
                  <a:pt x="582873" y="651591"/>
                  <a:pt x="590931" y="649353"/>
                </a:cubicBezTo>
                <a:cubicBezTo>
                  <a:pt x="598989" y="647114"/>
                  <a:pt x="604361" y="646890"/>
                  <a:pt x="607047" y="648681"/>
                </a:cubicBezTo>
                <a:cubicBezTo>
                  <a:pt x="609733" y="650472"/>
                  <a:pt x="615105" y="649800"/>
                  <a:pt x="623164" y="646666"/>
                </a:cubicBezTo>
                <a:cubicBezTo>
                  <a:pt x="631222" y="643533"/>
                  <a:pt x="634803" y="642413"/>
                  <a:pt x="633908" y="643309"/>
                </a:cubicBezTo>
                <a:cubicBezTo>
                  <a:pt x="633012" y="644204"/>
                  <a:pt x="634579" y="642637"/>
                  <a:pt x="638608" y="638608"/>
                </a:cubicBezTo>
                <a:cubicBezTo>
                  <a:pt x="642637" y="634579"/>
                  <a:pt x="643085" y="633460"/>
                  <a:pt x="639951" y="635251"/>
                </a:cubicBezTo>
                <a:cubicBezTo>
                  <a:pt x="636818" y="637041"/>
                  <a:pt x="637489" y="636370"/>
                  <a:pt x="641966" y="633236"/>
                </a:cubicBezTo>
                <a:cubicBezTo>
                  <a:pt x="646442" y="630102"/>
                  <a:pt x="647786" y="629655"/>
                  <a:pt x="645995" y="631893"/>
                </a:cubicBezTo>
                <a:cubicBezTo>
                  <a:pt x="644204" y="634132"/>
                  <a:pt x="646219" y="633460"/>
                  <a:pt x="652039" y="629878"/>
                </a:cubicBezTo>
                <a:cubicBezTo>
                  <a:pt x="657858" y="626297"/>
                  <a:pt x="660321" y="625178"/>
                  <a:pt x="659425" y="626521"/>
                </a:cubicBezTo>
                <a:cubicBezTo>
                  <a:pt x="658530" y="627864"/>
                  <a:pt x="660768" y="626969"/>
                  <a:pt x="666140" y="623835"/>
                </a:cubicBezTo>
                <a:cubicBezTo>
                  <a:pt x="671512" y="620701"/>
                  <a:pt x="672855" y="620477"/>
                  <a:pt x="670169" y="623163"/>
                </a:cubicBezTo>
                <a:cubicBezTo>
                  <a:pt x="667483" y="625849"/>
                  <a:pt x="668826" y="624954"/>
                  <a:pt x="674198" y="620477"/>
                </a:cubicBezTo>
                <a:lnTo>
                  <a:pt x="690315" y="608390"/>
                </a:lnTo>
                <a:cubicBezTo>
                  <a:pt x="692105" y="606600"/>
                  <a:pt x="693448" y="605704"/>
                  <a:pt x="694344" y="605704"/>
                </a:cubicBezTo>
                <a:cubicBezTo>
                  <a:pt x="695239" y="605704"/>
                  <a:pt x="697030" y="605256"/>
                  <a:pt x="699716" y="604361"/>
                </a:cubicBezTo>
                <a:lnTo>
                  <a:pt x="710460" y="594960"/>
                </a:lnTo>
                <a:lnTo>
                  <a:pt x="706431" y="590931"/>
                </a:lnTo>
                <a:cubicBezTo>
                  <a:pt x="705536" y="587349"/>
                  <a:pt x="704193" y="585335"/>
                  <a:pt x="702402" y="584887"/>
                </a:cubicBezTo>
                <a:cubicBezTo>
                  <a:pt x="700611" y="584439"/>
                  <a:pt x="700164" y="582873"/>
                  <a:pt x="701059" y="580187"/>
                </a:cubicBezTo>
                <a:lnTo>
                  <a:pt x="705088" y="573471"/>
                </a:lnTo>
                <a:cubicBezTo>
                  <a:pt x="705983" y="572576"/>
                  <a:pt x="707326" y="571905"/>
                  <a:pt x="709117" y="571457"/>
                </a:cubicBezTo>
                <a:close/>
                <a:moveTo>
                  <a:pt x="933402" y="570785"/>
                </a:moveTo>
                <a:lnTo>
                  <a:pt x="936088" y="570785"/>
                </a:lnTo>
                <a:lnTo>
                  <a:pt x="938774" y="572128"/>
                </a:lnTo>
                <a:cubicBezTo>
                  <a:pt x="938774" y="573024"/>
                  <a:pt x="938774" y="573471"/>
                  <a:pt x="938774" y="573471"/>
                </a:cubicBezTo>
                <a:lnTo>
                  <a:pt x="937431" y="574814"/>
                </a:lnTo>
                <a:lnTo>
                  <a:pt x="933402" y="573471"/>
                </a:lnTo>
                <a:cubicBezTo>
                  <a:pt x="932507" y="573471"/>
                  <a:pt x="931835" y="573024"/>
                  <a:pt x="931388" y="572128"/>
                </a:cubicBezTo>
                <a:cubicBezTo>
                  <a:pt x="930940" y="571233"/>
                  <a:pt x="931611" y="570785"/>
                  <a:pt x="933402" y="570785"/>
                </a:cubicBezTo>
                <a:close/>
                <a:moveTo>
                  <a:pt x="245774" y="557355"/>
                </a:moveTo>
                <a:cubicBezTo>
                  <a:pt x="244878" y="557355"/>
                  <a:pt x="243535" y="557803"/>
                  <a:pt x="241745" y="558698"/>
                </a:cubicBezTo>
                <a:lnTo>
                  <a:pt x="240401" y="560041"/>
                </a:lnTo>
                <a:cubicBezTo>
                  <a:pt x="238611" y="560041"/>
                  <a:pt x="237715" y="560489"/>
                  <a:pt x="237715" y="561384"/>
                </a:cubicBezTo>
                <a:lnTo>
                  <a:pt x="240401" y="564070"/>
                </a:lnTo>
                <a:cubicBezTo>
                  <a:pt x="242192" y="564070"/>
                  <a:pt x="243535" y="562727"/>
                  <a:pt x="244430" y="560041"/>
                </a:cubicBezTo>
                <a:close/>
                <a:moveTo>
                  <a:pt x="859536" y="543925"/>
                </a:moveTo>
                <a:cubicBezTo>
                  <a:pt x="855059" y="543925"/>
                  <a:pt x="851925" y="544149"/>
                  <a:pt x="850135" y="544596"/>
                </a:cubicBezTo>
                <a:cubicBezTo>
                  <a:pt x="848344" y="545044"/>
                  <a:pt x="847673" y="545716"/>
                  <a:pt x="848120" y="546611"/>
                </a:cubicBezTo>
                <a:cubicBezTo>
                  <a:pt x="848568" y="547506"/>
                  <a:pt x="849687" y="547954"/>
                  <a:pt x="851478" y="547954"/>
                </a:cubicBezTo>
                <a:lnTo>
                  <a:pt x="858193" y="549297"/>
                </a:lnTo>
                <a:cubicBezTo>
                  <a:pt x="861774" y="549297"/>
                  <a:pt x="864908" y="548849"/>
                  <a:pt x="867594" y="547954"/>
                </a:cubicBezTo>
                <a:lnTo>
                  <a:pt x="871623" y="545268"/>
                </a:lnTo>
                <a:cubicBezTo>
                  <a:pt x="872519" y="545268"/>
                  <a:pt x="872071" y="545044"/>
                  <a:pt x="870280" y="544596"/>
                </a:cubicBezTo>
                <a:cubicBezTo>
                  <a:pt x="868489" y="544149"/>
                  <a:pt x="864908" y="543925"/>
                  <a:pt x="859536" y="543925"/>
                </a:cubicBezTo>
                <a:close/>
                <a:moveTo>
                  <a:pt x="51035" y="533181"/>
                </a:moveTo>
                <a:lnTo>
                  <a:pt x="52378" y="533181"/>
                </a:lnTo>
                <a:cubicBezTo>
                  <a:pt x="54168" y="532285"/>
                  <a:pt x="54840" y="532285"/>
                  <a:pt x="54392" y="533181"/>
                </a:cubicBezTo>
                <a:cubicBezTo>
                  <a:pt x="53945" y="534076"/>
                  <a:pt x="54168" y="534524"/>
                  <a:pt x="55064" y="534524"/>
                </a:cubicBezTo>
                <a:cubicBezTo>
                  <a:pt x="55959" y="534524"/>
                  <a:pt x="55736" y="535195"/>
                  <a:pt x="54392" y="536539"/>
                </a:cubicBezTo>
                <a:cubicBezTo>
                  <a:pt x="53049" y="537881"/>
                  <a:pt x="52602" y="538105"/>
                  <a:pt x="53049" y="537210"/>
                </a:cubicBezTo>
                <a:cubicBezTo>
                  <a:pt x="53497" y="536314"/>
                  <a:pt x="52826" y="535867"/>
                  <a:pt x="51035" y="535867"/>
                </a:cubicBezTo>
                <a:cubicBezTo>
                  <a:pt x="49244" y="535867"/>
                  <a:pt x="48797" y="535419"/>
                  <a:pt x="49692" y="534524"/>
                </a:cubicBezTo>
                <a:close/>
                <a:moveTo>
                  <a:pt x="317701" y="519282"/>
                </a:moveTo>
                <a:lnTo>
                  <a:pt x="317625" y="522436"/>
                </a:lnTo>
                <a:cubicBezTo>
                  <a:pt x="317178" y="528704"/>
                  <a:pt x="317178" y="528032"/>
                  <a:pt x="317625" y="520422"/>
                </a:cubicBezTo>
                <a:close/>
                <a:moveTo>
                  <a:pt x="854164" y="425739"/>
                </a:moveTo>
                <a:lnTo>
                  <a:pt x="855507" y="427082"/>
                </a:lnTo>
                <a:cubicBezTo>
                  <a:pt x="855507" y="427977"/>
                  <a:pt x="854611" y="428425"/>
                  <a:pt x="852821" y="428425"/>
                </a:cubicBezTo>
                <a:lnTo>
                  <a:pt x="848792" y="427082"/>
                </a:lnTo>
                <a:lnTo>
                  <a:pt x="851478" y="427082"/>
                </a:lnTo>
                <a:close/>
                <a:moveTo>
                  <a:pt x="664797" y="414995"/>
                </a:moveTo>
                <a:cubicBezTo>
                  <a:pt x="663902" y="414995"/>
                  <a:pt x="663454" y="415442"/>
                  <a:pt x="663454" y="416338"/>
                </a:cubicBezTo>
                <a:lnTo>
                  <a:pt x="662111" y="420367"/>
                </a:lnTo>
                <a:cubicBezTo>
                  <a:pt x="662111" y="422157"/>
                  <a:pt x="661664" y="423948"/>
                  <a:pt x="660768" y="425739"/>
                </a:cubicBezTo>
                <a:cubicBezTo>
                  <a:pt x="659873" y="427530"/>
                  <a:pt x="659425" y="428873"/>
                  <a:pt x="659425" y="429768"/>
                </a:cubicBezTo>
                <a:cubicBezTo>
                  <a:pt x="659425" y="430663"/>
                  <a:pt x="659873" y="431111"/>
                  <a:pt x="660768" y="431111"/>
                </a:cubicBezTo>
                <a:cubicBezTo>
                  <a:pt x="661664" y="431111"/>
                  <a:pt x="662559" y="430216"/>
                  <a:pt x="663454" y="428425"/>
                </a:cubicBezTo>
                <a:lnTo>
                  <a:pt x="666140" y="424396"/>
                </a:lnTo>
                <a:lnTo>
                  <a:pt x="667483" y="416338"/>
                </a:lnTo>
                <a:cubicBezTo>
                  <a:pt x="667483" y="415442"/>
                  <a:pt x="666588" y="414995"/>
                  <a:pt x="664797" y="414995"/>
                </a:cubicBezTo>
                <a:close/>
                <a:moveTo>
                  <a:pt x="812530" y="400221"/>
                </a:moveTo>
                <a:cubicBezTo>
                  <a:pt x="814321" y="399326"/>
                  <a:pt x="815216" y="399326"/>
                  <a:pt x="815216" y="400221"/>
                </a:cubicBezTo>
                <a:cubicBezTo>
                  <a:pt x="815216" y="401117"/>
                  <a:pt x="815664" y="401564"/>
                  <a:pt x="816559" y="401564"/>
                </a:cubicBezTo>
                <a:cubicBezTo>
                  <a:pt x="817455" y="401564"/>
                  <a:pt x="817231" y="402236"/>
                  <a:pt x="815888" y="403579"/>
                </a:cubicBezTo>
                <a:cubicBezTo>
                  <a:pt x="814544" y="404922"/>
                  <a:pt x="813873" y="405146"/>
                  <a:pt x="813873" y="404250"/>
                </a:cubicBezTo>
                <a:cubicBezTo>
                  <a:pt x="813873" y="403355"/>
                  <a:pt x="813425" y="402907"/>
                  <a:pt x="812530" y="402907"/>
                </a:cubicBezTo>
                <a:cubicBezTo>
                  <a:pt x="811635" y="402907"/>
                  <a:pt x="811187" y="402460"/>
                  <a:pt x="811187" y="401564"/>
                </a:cubicBezTo>
                <a:close/>
                <a:moveTo>
                  <a:pt x="829989" y="390820"/>
                </a:moveTo>
                <a:cubicBezTo>
                  <a:pt x="831780" y="390820"/>
                  <a:pt x="832675" y="391268"/>
                  <a:pt x="832675" y="392163"/>
                </a:cubicBezTo>
                <a:cubicBezTo>
                  <a:pt x="833571" y="392163"/>
                  <a:pt x="833795" y="392611"/>
                  <a:pt x="833347" y="393506"/>
                </a:cubicBezTo>
                <a:cubicBezTo>
                  <a:pt x="832899" y="394401"/>
                  <a:pt x="831332" y="395297"/>
                  <a:pt x="828646" y="396192"/>
                </a:cubicBezTo>
                <a:lnTo>
                  <a:pt x="824617" y="397535"/>
                </a:lnTo>
                <a:cubicBezTo>
                  <a:pt x="822827" y="398431"/>
                  <a:pt x="821707" y="398654"/>
                  <a:pt x="821260" y="398207"/>
                </a:cubicBezTo>
                <a:cubicBezTo>
                  <a:pt x="820812" y="397759"/>
                  <a:pt x="821036" y="397087"/>
                  <a:pt x="821931" y="396192"/>
                </a:cubicBezTo>
                <a:lnTo>
                  <a:pt x="825960" y="393506"/>
                </a:lnTo>
                <a:close/>
                <a:moveTo>
                  <a:pt x="845770" y="382426"/>
                </a:moveTo>
                <a:cubicBezTo>
                  <a:pt x="845994" y="382650"/>
                  <a:pt x="845658" y="383210"/>
                  <a:pt x="844763" y="384105"/>
                </a:cubicBezTo>
                <a:lnTo>
                  <a:pt x="842077" y="386791"/>
                </a:lnTo>
                <a:cubicBezTo>
                  <a:pt x="841181" y="387686"/>
                  <a:pt x="840286" y="388134"/>
                  <a:pt x="839391" y="388134"/>
                </a:cubicBezTo>
                <a:cubicBezTo>
                  <a:pt x="837600" y="386343"/>
                  <a:pt x="837600" y="385000"/>
                  <a:pt x="839391" y="384105"/>
                </a:cubicBezTo>
                <a:lnTo>
                  <a:pt x="842077" y="382762"/>
                </a:lnTo>
                <a:lnTo>
                  <a:pt x="843420" y="382762"/>
                </a:lnTo>
                <a:cubicBezTo>
                  <a:pt x="844763" y="382314"/>
                  <a:pt x="845546" y="382202"/>
                  <a:pt x="845770" y="382426"/>
                </a:cubicBezTo>
                <a:close/>
                <a:moveTo>
                  <a:pt x="848792" y="377390"/>
                </a:moveTo>
                <a:lnTo>
                  <a:pt x="850135" y="377390"/>
                </a:lnTo>
                <a:lnTo>
                  <a:pt x="851478" y="378733"/>
                </a:lnTo>
                <a:lnTo>
                  <a:pt x="851478" y="380076"/>
                </a:lnTo>
                <a:cubicBezTo>
                  <a:pt x="851478" y="380971"/>
                  <a:pt x="851478" y="381195"/>
                  <a:pt x="851478" y="380747"/>
                </a:cubicBezTo>
                <a:cubicBezTo>
                  <a:pt x="851478" y="380300"/>
                  <a:pt x="850806" y="380076"/>
                  <a:pt x="849463" y="380076"/>
                </a:cubicBezTo>
                <a:cubicBezTo>
                  <a:pt x="848120" y="380076"/>
                  <a:pt x="847449" y="379628"/>
                  <a:pt x="847449" y="378733"/>
                </a:cubicBezTo>
                <a:close/>
                <a:moveTo>
                  <a:pt x="776268" y="370675"/>
                </a:moveTo>
                <a:lnTo>
                  <a:pt x="774925" y="373361"/>
                </a:lnTo>
                <a:cubicBezTo>
                  <a:pt x="774925" y="375151"/>
                  <a:pt x="775373" y="376047"/>
                  <a:pt x="776268" y="376047"/>
                </a:cubicBezTo>
                <a:lnTo>
                  <a:pt x="778954" y="372018"/>
                </a:lnTo>
                <a:lnTo>
                  <a:pt x="778954" y="370675"/>
                </a:lnTo>
                <a:lnTo>
                  <a:pt x="777611" y="370675"/>
                </a:lnTo>
                <a:close/>
                <a:moveTo>
                  <a:pt x="872966" y="362617"/>
                </a:moveTo>
                <a:lnTo>
                  <a:pt x="874309" y="362617"/>
                </a:lnTo>
                <a:lnTo>
                  <a:pt x="878338" y="365303"/>
                </a:lnTo>
                <a:cubicBezTo>
                  <a:pt x="879234" y="366198"/>
                  <a:pt x="879681" y="367765"/>
                  <a:pt x="879681" y="370003"/>
                </a:cubicBezTo>
                <a:cubicBezTo>
                  <a:pt x="879681" y="372242"/>
                  <a:pt x="877891" y="372913"/>
                  <a:pt x="874309" y="372018"/>
                </a:cubicBezTo>
                <a:lnTo>
                  <a:pt x="870280" y="372018"/>
                </a:lnTo>
                <a:cubicBezTo>
                  <a:pt x="868489" y="372913"/>
                  <a:pt x="867146" y="374256"/>
                  <a:pt x="866251" y="376047"/>
                </a:cubicBezTo>
                <a:lnTo>
                  <a:pt x="862222" y="377390"/>
                </a:lnTo>
                <a:cubicBezTo>
                  <a:pt x="859536" y="378285"/>
                  <a:pt x="857969" y="378509"/>
                  <a:pt x="857521" y="378061"/>
                </a:cubicBezTo>
                <a:cubicBezTo>
                  <a:pt x="857074" y="377614"/>
                  <a:pt x="857298" y="376942"/>
                  <a:pt x="858193" y="376047"/>
                </a:cubicBezTo>
                <a:lnTo>
                  <a:pt x="868937" y="363960"/>
                </a:lnTo>
                <a:close/>
                <a:moveTo>
                  <a:pt x="688972" y="316954"/>
                </a:moveTo>
                <a:lnTo>
                  <a:pt x="687629" y="318297"/>
                </a:lnTo>
                <a:lnTo>
                  <a:pt x="686286" y="320983"/>
                </a:lnTo>
                <a:cubicBezTo>
                  <a:pt x="686286" y="320983"/>
                  <a:pt x="686733" y="321207"/>
                  <a:pt x="687629" y="321654"/>
                </a:cubicBezTo>
                <a:cubicBezTo>
                  <a:pt x="688524" y="322102"/>
                  <a:pt x="689419" y="321878"/>
                  <a:pt x="690315" y="320983"/>
                </a:cubicBezTo>
                <a:lnTo>
                  <a:pt x="690315" y="316954"/>
                </a:lnTo>
                <a:cubicBezTo>
                  <a:pt x="690315" y="316954"/>
                  <a:pt x="689867" y="316954"/>
                  <a:pt x="688972" y="316954"/>
                </a:cubicBezTo>
                <a:close/>
                <a:moveTo>
                  <a:pt x="574815" y="316954"/>
                </a:moveTo>
                <a:lnTo>
                  <a:pt x="574815" y="320983"/>
                </a:lnTo>
                <a:cubicBezTo>
                  <a:pt x="574815" y="321878"/>
                  <a:pt x="574367" y="322326"/>
                  <a:pt x="573472" y="322326"/>
                </a:cubicBezTo>
                <a:lnTo>
                  <a:pt x="570786" y="323669"/>
                </a:lnTo>
                <a:lnTo>
                  <a:pt x="566756" y="322326"/>
                </a:lnTo>
                <a:cubicBezTo>
                  <a:pt x="564966" y="322326"/>
                  <a:pt x="564070" y="321878"/>
                  <a:pt x="564070" y="320983"/>
                </a:cubicBezTo>
                <a:lnTo>
                  <a:pt x="566756" y="319640"/>
                </a:lnTo>
                <a:cubicBezTo>
                  <a:pt x="567652" y="318745"/>
                  <a:pt x="568547" y="318297"/>
                  <a:pt x="569443" y="318297"/>
                </a:cubicBezTo>
                <a:lnTo>
                  <a:pt x="573472" y="318297"/>
                </a:lnTo>
                <a:close/>
                <a:moveTo>
                  <a:pt x="697030" y="279349"/>
                </a:moveTo>
                <a:lnTo>
                  <a:pt x="693001" y="283378"/>
                </a:lnTo>
                <a:cubicBezTo>
                  <a:pt x="690315" y="284273"/>
                  <a:pt x="689419" y="285393"/>
                  <a:pt x="690315" y="286736"/>
                </a:cubicBezTo>
                <a:cubicBezTo>
                  <a:pt x="691210" y="288079"/>
                  <a:pt x="691210" y="288750"/>
                  <a:pt x="690315" y="288750"/>
                </a:cubicBezTo>
                <a:lnTo>
                  <a:pt x="682257" y="288750"/>
                </a:lnTo>
                <a:cubicBezTo>
                  <a:pt x="677780" y="287855"/>
                  <a:pt x="674646" y="289198"/>
                  <a:pt x="672855" y="292779"/>
                </a:cubicBezTo>
                <a:lnTo>
                  <a:pt x="667483" y="295465"/>
                </a:lnTo>
                <a:cubicBezTo>
                  <a:pt x="665693" y="296361"/>
                  <a:pt x="664350" y="296808"/>
                  <a:pt x="663454" y="296808"/>
                </a:cubicBezTo>
                <a:lnTo>
                  <a:pt x="658082" y="298151"/>
                </a:lnTo>
                <a:lnTo>
                  <a:pt x="648681" y="302180"/>
                </a:lnTo>
                <a:cubicBezTo>
                  <a:pt x="645100" y="303971"/>
                  <a:pt x="641070" y="305762"/>
                  <a:pt x="636594" y="307552"/>
                </a:cubicBezTo>
                <a:lnTo>
                  <a:pt x="628535" y="312925"/>
                </a:lnTo>
                <a:lnTo>
                  <a:pt x="621820" y="319640"/>
                </a:lnTo>
                <a:cubicBezTo>
                  <a:pt x="620030" y="321430"/>
                  <a:pt x="618687" y="322326"/>
                  <a:pt x="617791" y="322326"/>
                </a:cubicBezTo>
                <a:cubicBezTo>
                  <a:pt x="614210" y="324116"/>
                  <a:pt x="610181" y="326355"/>
                  <a:pt x="605704" y="329041"/>
                </a:cubicBezTo>
                <a:lnTo>
                  <a:pt x="590931" y="338442"/>
                </a:lnTo>
                <a:lnTo>
                  <a:pt x="586902" y="342471"/>
                </a:lnTo>
                <a:cubicBezTo>
                  <a:pt x="585111" y="345157"/>
                  <a:pt x="584663" y="346724"/>
                  <a:pt x="585559" y="347172"/>
                </a:cubicBezTo>
                <a:cubicBezTo>
                  <a:pt x="586454" y="347619"/>
                  <a:pt x="587349" y="347619"/>
                  <a:pt x="588245" y="347172"/>
                </a:cubicBezTo>
                <a:cubicBezTo>
                  <a:pt x="589140" y="346724"/>
                  <a:pt x="589588" y="345829"/>
                  <a:pt x="589588" y="344486"/>
                </a:cubicBezTo>
                <a:cubicBezTo>
                  <a:pt x="589588" y="343143"/>
                  <a:pt x="590483" y="342471"/>
                  <a:pt x="592274" y="342471"/>
                </a:cubicBezTo>
                <a:lnTo>
                  <a:pt x="598989" y="342471"/>
                </a:lnTo>
                <a:cubicBezTo>
                  <a:pt x="600780" y="343367"/>
                  <a:pt x="602570" y="343367"/>
                  <a:pt x="604361" y="342471"/>
                </a:cubicBezTo>
                <a:lnTo>
                  <a:pt x="608390" y="341128"/>
                </a:lnTo>
                <a:cubicBezTo>
                  <a:pt x="608390" y="341128"/>
                  <a:pt x="609733" y="341128"/>
                  <a:pt x="612419" y="341128"/>
                </a:cubicBezTo>
                <a:lnTo>
                  <a:pt x="616448" y="341128"/>
                </a:lnTo>
                <a:cubicBezTo>
                  <a:pt x="618239" y="342024"/>
                  <a:pt x="620925" y="342247"/>
                  <a:pt x="624506" y="341800"/>
                </a:cubicBezTo>
                <a:cubicBezTo>
                  <a:pt x="628088" y="341352"/>
                  <a:pt x="631222" y="340233"/>
                  <a:pt x="633908" y="338442"/>
                </a:cubicBezTo>
                <a:lnTo>
                  <a:pt x="659425" y="331727"/>
                </a:lnTo>
                <a:lnTo>
                  <a:pt x="671512" y="325012"/>
                </a:lnTo>
                <a:cubicBezTo>
                  <a:pt x="676884" y="323221"/>
                  <a:pt x="679794" y="321430"/>
                  <a:pt x="680242" y="319640"/>
                </a:cubicBezTo>
                <a:cubicBezTo>
                  <a:pt x="680690" y="317849"/>
                  <a:pt x="682704" y="316059"/>
                  <a:pt x="686286" y="314268"/>
                </a:cubicBezTo>
                <a:lnTo>
                  <a:pt x="691658" y="312925"/>
                </a:lnTo>
                <a:lnTo>
                  <a:pt x="694344" y="312925"/>
                </a:lnTo>
                <a:cubicBezTo>
                  <a:pt x="695239" y="312925"/>
                  <a:pt x="695687" y="312477"/>
                  <a:pt x="695687" y="311582"/>
                </a:cubicBezTo>
                <a:lnTo>
                  <a:pt x="697030" y="294122"/>
                </a:lnTo>
                <a:close/>
                <a:moveTo>
                  <a:pt x="821931" y="240401"/>
                </a:moveTo>
                <a:cubicBezTo>
                  <a:pt x="822827" y="240401"/>
                  <a:pt x="823722" y="240401"/>
                  <a:pt x="824617" y="240401"/>
                </a:cubicBezTo>
                <a:lnTo>
                  <a:pt x="825960" y="240401"/>
                </a:lnTo>
                <a:lnTo>
                  <a:pt x="825960" y="243087"/>
                </a:lnTo>
                <a:lnTo>
                  <a:pt x="825960" y="244430"/>
                </a:lnTo>
                <a:cubicBezTo>
                  <a:pt x="825065" y="245326"/>
                  <a:pt x="823946" y="245773"/>
                  <a:pt x="822603" y="245773"/>
                </a:cubicBezTo>
                <a:cubicBezTo>
                  <a:pt x="821260" y="245773"/>
                  <a:pt x="820364" y="245549"/>
                  <a:pt x="819917" y="245102"/>
                </a:cubicBezTo>
                <a:cubicBezTo>
                  <a:pt x="819469" y="244654"/>
                  <a:pt x="819693" y="243983"/>
                  <a:pt x="820588" y="243087"/>
                </a:cubicBezTo>
                <a:close/>
                <a:moveTo>
                  <a:pt x="699716" y="237715"/>
                </a:moveTo>
                <a:cubicBezTo>
                  <a:pt x="697925" y="237715"/>
                  <a:pt x="696582" y="238163"/>
                  <a:pt x="695687" y="239058"/>
                </a:cubicBezTo>
                <a:lnTo>
                  <a:pt x="690315" y="243087"/>
                </a:lnTo>
                <a:cubicBezTo>
                  <a:pt x="684942" y="246669"/>
                  <a:pt x="678675" y="250698"/>
                  <a:pt x="671512" y="255174"/>
                </a:cubicBezTo>
                <a:lnTo>
                  <a:pt x="648681" y="265919"/>
                </a:lnTo>
                <a:lnTo>
                  <a:pt x="645995" y="268605"/>
                </a:lnTo>
                <a:cubicBezTo>
                  <a:pt x="644204" y="271291"/>
                  <a:pt x="643309" y="272858"/>
                  <a:pt x="643309" y="273305"/>
                </a:cubicBezTo>
                <a:cubicBezTo>
                  <a:pt x="643309" y="273753"/>
                  <a:pt x="643757" y="273977"/>
                  <a:pt x="644652" y="273977"/>
                </a:cubicBezTo>
                <a:cubicBezTo>
                  <a:pt x="645547" y="273977"/>
                  <a:pt x="646666" y="273081"/>
                  <a:pt x="648010" y="271291"/>
                </a:cubicBezTo>
                <a:cubicBezTo>
                  <a:pt x="649353" y="269500"/>
                  <a:pt x="650248" y="268829"/>
                  <a:pt x="650695" y="269276"/>
                </a:cubicBezTo>
                <a:cubicBezTo>
                  <a:pt x="651143" y="269724"/>
                  <a:pt x="651367" y="271738"/>
                  <a:pt x="651367" y="275320"/>
                </a:cubicBezTo>
                <a:lnTo>
                  <a:pt x="651367" y="279349"/>
                </a:lnTo>
                <a:cubicBezTo>
                  <a:pt x="654053" y="279349"/>
                  <a:pt x="662111" y="274872"/>
                  <a:pt x="675541" y="265919"/>
                </a:cubicBezTo>
                <a:cubicBezTo>
                  <a:pt x="681809" y="261442"/>
                  <a:pt x="687405" y="258084"/>
                  <a:pt x="692329" y="255846"/>
                </a:cubicBezTo>
                <a:cubicBezTo>
                  <a:pt x="697254" y="253608"/>
                  <a:pt x="700164" y="251593"/>
                  <a:pt x="701059" y="249803"/>
                </a:cubicBezTo>
                <a:lnTo>
                  <a:pt x="702402" y="245773"/>
                </a:lnTo>
                <a:lnTo>
                  <a:pt x="702402" y="240401"/>
                </a:lnTo>
                <a:lnTo>
                  <a:pt x="701059" y="237715"/>
                </a:lnTo>
                <a:close/>
                <a:moveTo>
                  <a:pt x="770896" y="202796"/>
                </a:moveTo>
                <a:cubicBezTo>
                  <a:pt x="769106" y="202796"/>
                  <a:pt x="767763" y="203020"/>
                  <a:pt x="766867" y="203468"/>
                </a:cubicBezTo>
                <a:cubicBezTo>
                  <a:pt x="765972" y="203916"/>
                  <a:pt x="765524" y="205483"/>
                  <a:pt x="765524" y="208169"/>
                </a:cubicBezTo>
                <a:lnTo>
                  <a:pt x="766867" y="210855"/>
                </a:lnTo>
                <a:cubicBezTo>
                  <a:pt x="766867" y="213541"/>
                  <a:pt x="767315" y="214884"/>
                  <a:pt x="768210" y="214884"/>
                </a:cubicBezTo>
                <a:lnTo>
                  <a:pt x="770896" y="213541"/>
                </a:lnTo>
                <a:cubicBezTo>
                  <a:pt x="772687" y="213541"/>
                  <a:pt x="773582" y="212645"/>
                  <a:pt x="773582" y="210855"/>
                </a:cubicBezTo>
                <a:cubicBezTo>
                  <a:pt x="776268" y="209064"/>
                  <a:pt x="777611" y="207273"/>
                  <a:pt x="777611" y="205483"/>
                </a:cubicBezTo>
                <a:lnTo>
                  <a:pt x="776268" y="204140"/>
                </a:lnTo>
                <a:cubicBezTo>
                  <a:pt x="774478" y="204140"/>
                  <a:pt x="772687" y="203692"/>
                  <a:pt x="770896" y="202796"/>
                </a:cubicBezTo>
                <a:close/>
                <a:moveTo>
                  <a:pt x="159820" y="183994"/>
                </a:moveTo>
                <a:cubicBezTo>
                  <a:pt x="159820" y="183994"/>
                  <a:pt x="160268" y="183994"/>
                  <a:pt x="161163" y="183994"/>
                </a:cubicBezTo>
                <a:cubicBezTo>
                  <a:pt x="162058" y="183994"/>
                  <a:pt x="162954" y="184442"/>
                  <a:pt x="163849" y="185337"/>
                </a:cubicBezTo>
                <a:lnTo>
                  <a:pt x="170564" y="192053"/>
                </a:lnTo>
                <a:cubicBezTo>
                  <a:pt x="171459" y="192948"/>
                  <a:pt x="171907" y="193172"/>
                  <a:pt x="171907" y="192724"/>
                </a:cubicBezTo>
                <a:cubicBezTo>
                  <a:pt x="171907" y="192276"/>
                  <a:pt x="173250" y="192500"/>
                  <a:pt x="175936" y="193396"/>
                </a:cubicBezTo>
                <a:lnTo>
                  <a:pt x="183994" y="196081"/>
                </a:lnTo>
                <a:lnTo>
                  <a:pt x="192053" y="201453"/>
                </a:lnTo>
                <a:cubicBezTo>
                  <a:pt x="196529" y="202349"/>
                  <a:pt x="201006" y="202796"/>
                  <a:pt x="205483" y="202796"/>
                </a:cubicBezTo>
                <a:lnTo>
                  <a:pt x="228314" y="202796"/>
                </a:lnTo>
                <a:cubicBezTo>
                  <a:pt x="239954" y="202796"/>
                  <a:pt x="248683" y="202573"/>
                  <a:pt x="254503" y="202125"/>
                </a:cubicBezTo>
                <a:cubicBezTo>
                  <a:pt x="260323" y="201677"/>
                  <a:pt x="263904" y="200558"/>
                  <a:pt x="265247" y="198767"/>
                </a:cubicBezTo>
                <a:cubicBezTo>
                  <a:pt x="266590" y="196977"/>
                  <a:pt x="268829" y="195858"/>
                  <a:pt x="271963" y="195410"/>
                </a:cubicBezTo>
                <a:cubicBezTo>
                  <a:pt x="275096" y="194962"/>
                  <a:pt x="279349" y="194739"/>
                  <a:pt x="284721" y="194739"/>
                </a:cubicBezTo>
                <a:cubicBezTo>
                  <a:pt x="285617" y="192948"/>
                  <a:pt x="289646" y="193396"/>
                  <a:pt x="296808" y="196081"/>
                </a:cubicBezTo>
                <a:lnTo>
                  <a:pt x="308896" y="200110"/>
                </a:lnTo>
                <a:lnTo>
                  <a:pt x="316954" y="204140"/>
                </a:lnTo>
                <a:cubicBezTo>
                  <a:pt x="318745" y="205035"/>
                  <a:pt x="319640" y="205706"/>
                  <a:pt x="319640" y="206154"/>
                </a:cubicBezTo>
                <a:cubicBezTo>
                  <a:pt x="319640" y="206602"/>
                  <a:pt x="320535" y="207273"/>
                  <a:pt x="322326" y="208169"/>
                </a:cubicBezTo>
                <a:lnTo>
                  <a:pt x="334413" y="214884"/>
                </a:lnTo>
                <a:cubicBezTo>
                  <a:pt x="336204" y="216674"/>
                  <a:pt x="337995" y="218017"/>
                  <a:pt x="339785" y="218913"/>
                </a:cubicBezTo>
                <a:lnTo>
                  <a:pt x="345157" y="222942"/>
                </a:lnTo>
                <a:cubicBezTo>
                  <a:pt x="346053" y="223837"/>
                  <a:pt x="347172" y="224285"/>
                  <a:pt x="348515" y="224285"/>
                </a:cubicBezTo>
                <a:cubicBezTo>
                  <a:pt x="349858" y="224285"/>
                  <a:pt x="351425" y="224733"/>
                  <a:pt x="353216" y="225628"/>
                </a:cubicBezTo>
                <a:lnTo>
                  <a:pt x="359931" y="231000"/>
                </a:lnTo>
                <a:cubicBezTo>
                  <a:pt x="363512" y="235477"/>
                  <a:pt x="364855" y="239954"/>
                  <a:pt x="363960" y="244430"/>
                </a:cubicBezTo>
                <a:cubicBezTo>
                  <a:pt x="363960" y="246221"/>
                  <a:pt x="363512" y="247116"/>
                  <a:pt x="362617" y="247116"/>
                </a:cubicBezTo>
                <a:cubicBezTo>
                  <a:pt x="361721" y="247116"/>
                  <a:pt x="360826" y="246669"/>
                  <a:pt x="359931" y="245773"/>
                </a:cubicBezTo>
                <a:lnTo>
                  <a:pt x="358588" y="244430"/>
                </a:lnTo>
                <a:cubicBezTo>
                  <a:pt x="356797" y="244430"/>
                  <a:pt x="355902" y="244430"/>
                  <a:pt x="355902" y="244430"/>
                </a:cubicBezTo>
                <a:lnTo>
                  <a:pt x="359931" y="248460"/>
                </a:lnTo>
                <a:cubicBezTo>
                  <a:pt x="360826" y="251146"/>
                  <a:pt x="362169" y="253384"/>
                  <a:pt x="363960" y="255174"/>
                </a:cubicBezTo>
                <a:cubicBezTo>
                  <a:pt x="366646" y="259651"/>
                  <a:pt x="368437" y="263009"/>
                  <a:pt x="369332" y="265247"/>
                </a:cubicBezTo>
                <a:cubicBezTo>
                  <a:pt x="370227" y="267486"/>
                  <a:pt x="370227" y="270395"/>
                  <a:pt x="369332" y="273977"/>
                </a:cubicBezTo>
                <a:cubicBezTo>
                  <a:pt x="368437" y="277558"/>
                  <a:pt x="368437" y="280692"/>
                  <a:pt x="369332" y="283378"/>
                </a:cubicBezTo>
                <a:cubicBezTo>
                  <a:pt x="370227" y="286064"/>
                  <a:pt x="371794" y="288750"/>
                  <a:pt x="374032" y="291436"/>
                </a:cubicBezTo>
                <a:cubicBezTo>
                  <a:pt x="376271" y="294122"/>
                  <a:pt x="378285" y="295913"/>
                  <a:pt x="380076" y="296808"/>
                </a:cubicBezTo>
                <a:cubicBezTo>
                  <a:pt x="381867" y="297704"/>
                  <a:pt x="382091" y="299047"/>
                  <a:pt x="380748" y="300837"/>
                </a:cubicBezTo>
                <a:cubicBezTo>
                  <a:pt x="379405" y="302628"/>
                  <a:pt x="379628" y="303971"/>
                  <a:pt x="381419" y="304867"/>
                </a:cubicBezTo>
                <a:cubicBezTo>
                  <a:pt x="383210" y="305762"/>
                  <a:pt x="384777" y="307552"/>
                  <a:pt x="386120" y="310239"/>
                </a:cubicBezTo>
                <a:cubicBezTo>
                  <a:pt x="387463" y="312925"/>
                  <a:pt x="389477" y="315611"/>
                  <a:pt x="392163" y="318297"/>
                </a:cubicBezTo>
                <a:cubicBezTo>
                  <a:pt x="394849" y="320983"/>
                  <a:pt x="395968" y="324340"/>
                  <a:pt x="395521" y="328369"/>
                </a:cubicBezTo>
                <a:cubicBezTo>
                  <a:pt x="395073" y="332399"/>
                  <a:pt x="395521" y="335084"/>
                  <a:pt x="396864" y="336428"/>
                </a:cubicBezTo>
                <a:cubicBezTo>
                  <a:pt x="398207" y="337771"/>
                  <a:pt x="398207" y="339114"/>
                  <a:pt x="396864" y="340457"/>
                </a:cubicBezTo>
                <a:cubicBezTo>
                  <a:pt x="395521" y="341800"/>
                  <a:pt x="394402" y="342024"/>
                  <a:pt x="393506" y="341128"/>
                </a:cubicBezTo>
                <a:cubicBezTo>
                  <a:pt x="392611" y="340233"/>
                  <a:pt x="390596" y="340009"/>
                  <a:pt x="387463" y="340457"/>
                </a:cubicBezTo>
                <a:cubicBezTo>
                  <a:pt x="384329" y="340904"/>
                  <a:pt x="381195" y="339785"/>
                  <a:pt x="378062" y="337099"/>
                </a:cubicBezTo>
                <a:cubicBezTo>
                  <a:pt x="374928" y="334413"/>
                  <a:pt x="371123" y="332175"/>
                  <a:pt x="366646" y="330384"/>
                </a:cubicBezTo>
                <a:cubicBezTo>
                  <a:pt x="362169" y="328593"/>
                  <a:pt x="358812" y="326579"/>
                  <a:pt x="356573" y="324340"/>
                </a:cubicBezTo>
                <a:cubicBezTo>
                  <a:pt x="354335" y="322102"/>
                  <a:pt x="352320" y="321430"/>
                  <a:pt x="350529" y="322326"/>
                </a:cubicBezTo>
                <a:cubicBezTo>
                  <a:pt x="348739" y="323221"/>
                  <a:pt x="348067" y="323445"/>
                  <a:pt x="348515" y="322997"/>
                </a:cubicBezTo>
                <a:cubicBezTo>
                  <a:pt x="348963" y="322550"/>
                  <a:pt x="348739" y="322997"/>
                  <a:pt x="347843" y="324340"/>
                </a:cubicBezTo>
                <a:cubicBezTo>
                  <a:pt x="346948" y="325683"/>
                  <a:pt x="347396" y="326131"/>
                  <a:pt x="349187" y="325683"/>
                </a:cubicBezTo>
                <a:cubicBezTo>
                  <a:pt x="350977" y="325236"/>
                  <a:pt x="351873" y="325459"/>
                  <a:pt x="351873" y="326355"/>
                </a:cubicBezTo>
                <a:cubicBezTo>
                  <a:pt x="351873" y="327250"/>
                  <a:pt x="352992" y="327474"/>
                  <a:pt x="355230" y="327026"/>
                </a:cubicBezTo>
                <a:cubicBezTo>
                  <a:pt x="357468" y="326579"/>
                  <a:pt x="357692" y="326802"/>
                  <a:pt x="355902" y="327698"/>
                </a:cubicBezTo>
                <a:lnTo>
                  <a:pt x="353216" y="333070"/>
                </a:lnTo>
                <a:cubicBezTo>
                  <a:pt x="352320" y="334861"/>
                  <a:pt x="351649" y="335308"/>
                  <a:pt x="351201" y="334413"/>
                </a:cubicBezTo>
                <a:cubicBezTo>
                  <a:pt x="350753" y="333518"/>
                  <a:pt x="350082" y="333070"/>
                  <a:pt x="349187" y="333070"/>
                </a:cubicBezTo>
                <a:cubicBezTo>
                  <a:pt x="348291" y="333070"/>
                  <a:pt x="347620" y="332175"/>
                  <a:pt x="347172" y="330384"/>
                </a:cubicBezTo>
                <a:cubicBezTo>
                  <a:pt x="346724" y="328593"/>
                  <a:pt x="345605" y="328146"/>
                  <a:pt x="343814" y="329041"/>
                </a:cubicBezTo>
                <a:lnTo>
                  <a:pt x="339785" y="331727"/>
                </a:lnTo>
                <a:lnTo>
                  <a:pt x="335756" y="342471"/>
                </a:lnTo>
                <a:cubicBezTo>
                  <a:pt x="335756" y="343367"/>
                  <a:pt x="334861" y="344710"/>
                  <a:pt x="333070" y="346500"/>
                </a:cubicBezTo>
                <a:cubicBezTo>
                  <a:pt x="331279" y="348291"/>
                  <a:pt x="330160" y="348962"/>
                  <a:pt x="329713" y="348515"/>
                </a:cubicBezTo>
                <a:cubicBezTo>
                  <a:pt x="329265" y="348067"/>
                  <a:pt x="328593" y="348739"/>
                  <a:pt x="327698" y="350529"/>
                </a:cubicBezTo>
                <a:cubicBezTo>
                  <a:pt x="326803" y="352320"/>
                  <a:pt x="326131" y="352991"/>
                  <a:pt x="325684" y="352544"/>
                </a:cubicBezTo>
                <a:cubicBezTo>
                  <a:pt x="325236" y="352096"/>
                  <a:pt x="324340" y="352320"/>
                  <a:pt x="322998" y="353215"/>
                </a:cubicBezTo>
                <a:cubicBezTo>
                  <a:pt x="321654" y="354111"/>
                  <a:pt x="320983" y="354335"/>
                  <a:pt x="320983" y="353887"/>
                </a:cubicBezTo>
                <a:cubicBezTo>
                  <a:pt x="320983" y="353439"/>
                  <a:pt x="320983" y="353663"/>
                  <a:pt x="320983" y="354558"/>
                </a:cubicBezTo>
                <a:lnTo>
                  <a:pt x="320983" y="357244"/>
                </a:lnTo>
                <a:lnTo>
                  <a:pt x="319640" y="361274"/>
                </a:lnTo>
                <a:cubicBezTo>
                  <a:pt x="316954" y="363064"/>
                  <a:pt x="315387" y="363512"/>
                  <a:pt x="314939" y="362617"/>
                </a:cubicBezTo>
                <a:cubicBezTo>
                  <a:pt x="314492" y="361721"/>
                  <a:pt x="312029" y="361945"/>
                  <a:pt x="307553" y="363288"/>
                </a:cubicBezTo>
                <a:cubicBezTo>
                  <a:pt x="303076" y="364631"/>
                  <a:pt x="300166" y="364855"/>
                  <a:pt x="298823" y="363960"/>
                </a:cubicBezTo>
                <a:cubicBezTo>
                  <a:pt x="297480" y="363064"/>
                  <a:pt x="295689" y="363736"/>
                  <a:pt x="293451" y="365974"/>
                </a:cubicBezTo>
                <a:cubicBezTo>
                  <a:pt x="291213" y="368212"/>
                  <a:pt x="290541" y="368660"/>
                  <a:pt x="291436" y="367317"/>
                </a:cubicBezTo>
                <a:cubicBezTo>
                  <a:pt x="292332" y="365974"/>
                  <a:pt x="291884" y="365750"/>
                  <a:pt x="290093" y="366646"/>
                </a:cubicBezTo>
                <a:lnTo>
                  <a:pt x="286064" y="367989"/>
                </a:lnTo>
                <a:lnTo>
                  <a:pt x="272634" y="378733"/>
                </a:lnTo>
                <a:cubicBezTo>
                  <a:pt x="269053" y="380524"/>
                  <a:pt x="267262" y="380971"/>
                  <a:pt x="267262" y="380076"/>
                </a:cubicBezTo>
                <a:lnTo>
                  <a:pt x="265919" y="378733"/>
                </a:lnTo>
                <a:cubicBezTo>
                  <a:pt x="265024" y="377837"/>
                  <a:pt x="265024" y="376494"/>
                  <a:pt x="265919" y="374704"/>
                </a:cubicBezTo>
                <a:cubicBezTo>
                  <a:pt x="266814" y="372913"/>
                  <a:pt x="265024" y="372466"/>
                  <a:pt x="260547" y="373361"/>
                </a:cubicBezTo>
                <a:lnTo>
                  <a:pt x="256518" y="373361"/>
                </a:lnTo>
                <a:lnTo>
                  <a:pt x="252489" y="372018"/>
                </a:lnTo>
                <a:cubicBezTo>
                  <a:pt x="252489" y="371123"/>
                  <a:pt x="250698" y="370899"/>
                  <a:pt x="247117" y="371346"/>
                </a:cubicBezTo>
                <a:cubicBezTo>
                  <a:pt x="243535" y="371794"/>
                  <a:pt x="242192" y="371794"/>
                  <a:pt x="243088" y="371346"/>
                </a:cubicBezTo>
                <a:cubicBezTo>
                  <a:pt x="243983" y="370899"/>
                  <a:pt x="243535" y="371123"/>
                  <a:pt x="241745" y="372018"/>
                </a:cubicBezTo>
                <a:lnTo>
                  <a:pt x="232343" y="378733"/>
                </a:lnTo>
                <a:cubicBezTo>
                  <a:pt x="227867" y="380524"/>
                  <a:pt x="226076" y="380747"/>
                  <a:pt x="226971" y="379404"/>
                </a:cubicBezTo>
                <a:cubicBezTo>
                  <a:pt x="227867" y="378061"/>
                  <a:pt x="229210" y="375151"/>
                  <a:pt x="231000" y="370675"/>
                </a:cubicBezTo>
                <a:lnTo>
                  <a:pt x="233686" y="367989"/>
                </a:lnTo>
                <a:lnTo>
                  <a:pt x="236372" y="362617"/>
                </a:lnTo>
                <a:cubicBezTo>
                  <a:pt x="237268" y="359931"/>
                  <a:pt x="237715" y="357916"/>
                  <a:pt x="237715" y="356573"/>
                </a:cubicBezTo>
                <a:cubicBezTo>
                  <a:pt x="237715" y="355230"/>
                  <a:pt x="237492" y="354335"/>
                  <a:pt x="237044" y="353887"/>
                </a:cubicBezTo>
                <a:cubicBezTo>
                  <a:pt x="236596" y="353439"/>
                  <a:pt x="235701" y="353215"/>
                  <a:pt x="234358" y="353215"/>
                </a:cubicBezTo>
                <a:cubicBezTo>
                  <a:pt x="233015" y="353215"/>
                  <a:pt x="233015" y="351201"/>
                  <a:pt x="234358" y="347172"/>
                </a:cubicBezTo>
                <a:cubicBezTo>
                  <a:pt x="235701" y="343143"/>
                  <a:pt x="237268" y="341128"/>
                  <a:pt x="239058" y="341128"/>
                </a:cubicBezTo>
                <a:cubicBezTo>
                  <a:pt x="240849" y="341128"/>
                  <a:pt x="239954" y="340233"/>
                  <a:pt x="236372" y="338442"/>
                </a:cubicBezTo>
                <a:lnTo>
                  <a:pt x="228314" y="334413"/>
                </a:lnTo>
                <a:cubicBezTo>
                  <a:pt x="226524" y="333518"/>
                  <a:pt x="225628" y="331727"/>
                  <a:pt x="225628" y="329041"/>
                </a:cubicBezTo>
                <a:lnTo>
                  <a:pt x="225628" y="325012"/>
                </a:lnTo>
                <a:cubicBezTo>
                  <a:pt x="223837" y="324116"/>
                  <a:pt x="222494" y="323221"/>
                  <a:pt x="221599" y="322326"/>
                </a:cubicBezTo>
                <a:lnTo>
                  <a:pt x="220256" y="319640"/>
                </a:lnTo>
                <a:lnTo>
                  <a:pt x="226971" y="322326"/>
                </a:lnTo>
                <a:cubicBezTo>
                  <a:pt x="227867" y="323221"/>
                  <a:pt x="228538" y="323445"/>
                  <a:pt x="228986" y="322997"/>
                </a:cubicBezTo>
                <a:cubicBezTo>
                  <a:pt x="229433" y="322550"/>
                  <a:pt x="229210" y="321878"/>
                  <a:pt x="228314" y="320983"/>
                </a:cubicBezTo>
                <a:lnTo>
                  <a:pt x="214884" y="308895"/>
                </a:lnTo>
                <a:lnTo>
                  <a:pt x="214884" y="312925"/>
                </a:lnTo>
                <a:cubicBezTo>
                  <a:pt x="215779" y="316506"/>
                  <a:pt x="216227" y="318297"/>
                  <a:pt x="216227" y="318297"/>
                </a:cubicBezTo>
                <a:lnTo>
                  <a:pt x="210855" y="314268"/>
                </a:lnTo>
                <a:cubicBezTo>
                  <a:pt x="211750" y="316954"/>
                  <a:pt x="210631" y="315611"/>
                  <a:pt x="207497" y="310239"/>
                </a:cubicBezTo>
                <a:cubicBezTo>
                  <a:pt x="204364" y="304867"/>
                  <a:pt x="204587" y="303524"/>
                  <a:pt x="208169" y="306210"/>
                </a:cubicBezTo>
                <a:cubicBezTo>
                  <a:pt x="211750" y="308895"/>
                  <a:pt x="212198" y="307552"/>
                  <a:pt x="209512" y="302180"/>
                </a:cubicBezTo>
                <a:cubicBezTo>
                  <a:pt x="206826" y="296808"/>
                  <a:pt x="206378" y="296361"/>
                  <a:pt x="208169" y="300837"/>
                </a:cubicBezTo>
                <a:cubicBezTo>
                  <a:pt x="209959" y="305314"/>
                  <a:pt x="208169" y="303524"/>
                  <a:pt x="202797" y="295465"/>
                </a:cubicBezTo>
                <a:lnTo>
                  <a:pt x="189367" y="269948"/>
                </a:lnTo>
                <a:cubicBezTo>
                  <a:pt x="187576" y="267262"/>
                  <a:pt x="186680" y="265919"/>
                  <a:pt x="186680" y="265919"/>
                </a:cubicBezTo>
                <a:lnTo>
                  <a:pt x="183994" y="264576"/>
                </a:lnTo>
                <a:cubicBezTo>
                  <a:pt x="183099" y="263680"/>
                  <a:pt x="182428" y="261890"/>
                  <a:pt x="181980" y="259204"/>
                </a:cubicBezTo>
                <a:cubicBezTo>
                  <a:pt x="181532" y="256518"/>
                  <a:pt x="179965" y="253384"/>
                  <a:pt x="177279" y="249803"/>
                </a:cubicBezTo>
                <a:lnTo>
                  <a:pt x="171907" y="240401"/>
                </a:lnTo>
                <a:cubicBezTo>
                  <a:pt x="166535" y="234134"/>
                  <a:pt x="161163" y="227419"/>
                  <a:pt x="155791" y="220256"/>
                </a:cubicBezTo>
                <a:cubicBezTo>
                  <a:pt x="154000" y="218465"/>
                  <a:pt x="151986" y="215555"/>
                  <a:pt x="149747" y="211526"/>
                </a:cubicBezTo>
                <a:cubicBezTo>
                  <a:pt x="147509" y="207497"/>
                  <a:pt x="146390" y="204587"/>
                  <a:pt x="146390" y="202796"/>
                </a:cubicBezTo>
                <a:cubicBezTo>
                  <a:pt x="145494" y="198320"/>
                  <a:pt x="145046" y="195186"/>
                  <a:pt x="145046" y="193396"/>
                </a:cubicBezTo>
                <a:cubicBezTo>
                  <a:pt x="145046" y="191605"/>
                  <a:pt x="145718" y="190038"/>
                  <a:pt x="147061" y="188695"/>
                </a:cubicBezTo>
                <a:cubicBezTo>
                  <a:pt x="148404" y="187352"/>
                  <a:pt x="149747" y="186680"/>
                  <a:pt x="151090" y="186680"/>
                </a:cubicBezTo>
                <a:cubicBezTo>
                  <a:pt x="152433" y="186680"/>
                  <a:pt x="154000" y="187352"/>
                  <a:pt x="155791" y="188695"/>
                </a:cubicBezTo>
                <a:cubicBezTo>
                  <a:pt x="157582" y="190038"/>
                  <a:pt x="158925" y="190709"/>
                  <a:pt x="159820" y="190709"/>
                </a:cubicBezTo>
                <a:cubicBezTo>
                  <a:pt x="160715" y="190709"/>
                  <a:pt x="161163" y="190262"/>
                  <a:pt x="161163" y="189366"/>
                </a:cubicBezTo>
                <a:close/>
                <a:moveTo>
                  <a:pt x="899827" y="119529"/>
                </a:moveTo>
                <a:lnTo>
                  <a:pt x="901170" y="119529"/>
                </a:lnTo>
                <a:lnTo>
                  <a:pt x="901170" y="126244"/>
                </a:lnTo>
                <a:cubicBezTo>
                  <a:pt x="900274" y="126244"/>
                  <a:pt x="899379" y="125349"/>
                  <a:pt x="898484" y="123558"/>
                </a:cubicBezTo>
                <a:cubicBezTo>
                  <a:pt x="897588" y="121767"/>
                  <a:pt x="897364" y="120648"/>
                  <a:pt x="897812" y="120200"/>
                </a:cubicBezTo>
                <a:cubicBezTo>
                  <a:pt x="898260" y="119753"/>
                  <a:pt x="898931" y="119529"/>
                  <a:pt x="899827" y="119529"/>
                </a:cubicBezTo>
                <a:close/>
                <a:moveTo>
                  <a:pt x="652710" y="0"/>
                </a:moveTo>
                <a:cubicBezTo>
                  <a:pt x="652710" y="0"/>
                  <a:pt x="653605" y="0"/>
                  <a:pt x="655396" y="0"/>
                </a:cubicBezTo>
                <a:cubicBezTo>
                  <a:pt x="657187" y="0"/>
                  <a:pt x="662111" y="895"/>
                  <a:pt x="670169" y="2686"/>
                </a:cubicBezTo>
                <a:cubicBezTo>
                  <a:pt x="672855" y="3581"/>
                  <a:pt x="676884" y="4029"/>
                  <a:pt x="682257" y="4029"/>
                </a:cubicBezTo>
                <a:lnTo>
                  <a:pt x="714489" y="6715"/>
                </a:lnTo>
                <a:cubicBezTo>
                  <a:pt x="718966" y="7610"/>
                  <a:pt x="721428" y="8506"/>
                  <a:pt x="721876" y="9401"/>
                </a:cubicBezTo>
                <a:cubicBezTo>
                  <a:pt x="722324" y="10296"/>
                  <a:pt x="723219" y="10744"/>
                  <a:pt x="724562" y="10744"/>
                </a:cubicBezTo>
                <a:cubicBezTo>
                  <a:pt x="725905" y="10744"/>
                  <a:pt x="726353" y="10520"/>
                  <a:pt x="725905" y="10072"/>
                </a:cubicBezTo>
                <a:cubicBezTo>
                  <a:pt x="725457" y="9625"/>
                  <a:pt x="725233" y="8953"/>
                  <a:pt x="725233" y="8058"/>
                </a:cubicBezTo>
                <a:lnTo>
                  <a:pt x="725233" y="6715"/>
                </a:lnTo>
                <a:lnTo>
                  <a:pt x="726576" y="6715"/>
                </a:lnTo>
                <a:cubicBezTo>
                  <a:pt x="730158" y="6715"/>
                  <a:pt x="732396" y="7163"/>
                  <a:pt x="733292" y="8058"/>
                </a:cubicBezTo>
                <a:cubicBezTo>
                  <a:pt x="734187" y="8953"/>
                  <a:pt x="736873" y="11192"/>
                  <a:pt x="741350" y="14773"/>
                </a:cubicBezTo>
                <a:cubicBezTo>
                  <a:pt x="744036" y="16564"/>
                  <a:pt x="746722" y="17907"/>
                  <a:pt x="749408" y="18802"/>
                </a:cubicBezTo>
                <a:lnTo>
                  <a:pt x="753437" y="21488"/>
                </a:lnTo>
                <a:cubicBezTo>
                  <a:pt x="753437" y="21488"/>
                  <a:pt x="753884" y="22160"/>
                  <a:pt x="754780" y="23503"/>
                </a:cubicBezTo>
                <a:cubicBezTo>
                  <a:pt x="755675" y="24846"/>
                  <a:pt x="756123" y="26636"/>
                  <a:pt x="756123" y="28875"/>
                </a:cubicBezTo>
                <a:cubicBezTo>
                  <a:pt x="756123" y="31113"/>
                  <a:pt x="757018" y="33128"/>
                  <a:pt x="758809" y="34918"/>
                </a:cubicBezTo>
                <a:cubicBezTo>
                  <a:pt x="760600" y="36709"/>
                  <a:pt x="761943" y="37604"/>
                  <a:pt x="762838" y="37604"/>
                </a:cubicBezTo>
                <a:lnTo>
                  <a:pt x="765524" y="37604"/>
                </a:lnTo>
                <a:cubicBezTo>
                  <a:pt x="766420" y="38500"/>
                  <a:pt x="766867" y="39395"/>
                  <a:pt x="766867" y="40291"/>
                </a:cubicBezTo>
                <a:lnTo>
                  <a:pt x="766867" y="45663"/>
                </a:lnTo>
                <a:lnTo>
                  <a:pt x="774925" y="65808"/>
                </a:lnTo>
                <a:cubicBezTo>
                  <a:pt x="775821" y="67599"/>
                  <a:pt x="776492" y="68494"/>
                  <a:pt x="776940" y="68494"/>
                </a:cubicBezTo>
                <a:cubicBezTo>
                  <a:pt x="777388" y="68494"/>
                  <a:pt x="778059" y="69837"/>
                  <a:pt x="778954" y="72523"/>
                </a:cubicBezTo>
                <a:lnTo>
                  <a:pt x="778954" y="85953"/>
                </a:lnTo>
                <a:cubicBezTo>
                  <a:pt x="778954" y="92221"/>
                  <a:pt x="779402" y="100279"/>
                  <a:pt x="780297" y="110128"/>
                </a:cubicBezTo>
                <a:lnTo>
                  <a:pt x="781640" y="118186"/>
                </a:lnTo>
                <a:cubicBezTo>
                  <a:pt x="781640" y="119081"/>
                  <a:pt x="784774" y="119529"/>
                  <a:pt x="791042" y="119529"/>
                </a:cubicBezTo>
                <a:lnTo>
                  <a:pt x="811187" y="118186"/>
                </a:lnTo>
                <a:lnTo>
                  <a:pt x="835361" y="116843"/>
                </a:lnTo>
                <a:cubicBezTo>
                  <a:pt x="841629" y="115948"/>
                  <a:pt x="846553" y="115052"/>
                  <a:pt x="850135" y="114157"/>
                </a:cubicBezTo>
                <a:lnTo>
                  <a:pt x="859536" y="111471"/>
                </a:lnTo>
                <a:cubicBezTo>
                  <a:pt x="864013" y="110576"/>
                  <a:pt x="868042" y="110128"/>
                  <a:pt x="871623" y="110128"/>
                </a:cubicBezTo>
                <a:cubicBezTo>
                  <a:pt x="880577" y="111023"/>
                  <a:pt x="886396" y="112814"/>
                  <a:pt x="889082" y="115500"/>
                </a:cubicBezTo>
                <a:lnTo>
                  <a:pt x="893112" y="118186"/>
                </a:lnTo>
                <a:cubicBezTo>
                  <a:pt x="894007" y="119977"/>
                  <a:pt x="894231" y="121543"/>
                  <a:pt x="893783" y="122886"/>
                </a:cubicBezTo>
                <a:cubicBezTo>
                  <a:pt x="893335" y="124230"/>
                  <a:pt x="893559" y="125349"/>
                  <a:pt x="894455" y="126244"/>
                </a:cubicBezTo>
                <a:lnTo>
                  <a:pt x="895798" y="131616"/>
                </a:lnTo>
                <a:cubicBezTo>
                  <a:pt x="895798" y="134302"/>
                  <a:pt x="896693" y="136989"/>
                  <a:pt x="898484" y="139675"/>
                </a:cubicBezTo>
                <a:lnTo>
                  <a:pt x="901170" y="143703"/>
                </a:lnTo>
                <a:cubicBezTo>
                  <a:pt x="902065" y="144599"/>
                  <a:pt x="902960" y="145942"/>
                  <a:pt x="903856" y="147732"/>
                </a:cubicBezTo>
                <a:lnTo>
                  <a:pt x="903856" y="155791"/>
                </a:lnTo>
                <a:cubicBezTo>
                  <a:pt x="903856" y="159372"/>
                  <a:pt x="904751" y="162058"/>
                  <a:pt x="906542" y="163849"/>
                </a:cubicBezTo>
                <a:lnTo>
                  <a:pt x="910571" y="171907"/>
                </a:lnTo>
                <a:lnTo>
                  <a:pt x="915943" y="177279"/>
                </a:lnTo>
                <a:cubicBezTo>
                  <a:pt x="917734" y="181756"/>
                  <a:pt x="918181" y="183994"/>
                  <a:pt x="917286" y="183994"/>
                </a:cubicBezTo>
                <a:cubicBezTo>
                  <a:pt x="916391" y="183994"/>
                  <a:pt x="917062" y="185113"/>
                  <a:pt x="919301" y="187352"/>
                </a:cubicBezTo>
                <a:cubicBezTo>
                  <a:pt x="921539" y="189590"/>
                  <a:pt x="922882" y="190709"/>
                  <a:pt x="923330" y="190709"/>
                </a:cubicBezTo>
                <a:cubicBezTo>
                  <a:pt x="923777" y="190709"/>
                  <a:pt x="925120" y="192724"/>
                  <a:pt x="927359" y="196753"/>
                </a:cubicBezTo>
                <a:cubicBezTo>
                  <a:pt x="929597" y="200782"/>
                  <a:pt x="930716" y="203692"/>
                  <a:pt x="930716" y="205483"/>
                </a:cubicBezTo>
                <a:cubicBezTo>
                  <a:pt x="930716" y="207273"/>
                  <a:pt x="931164" y="209959"/>
                  <a:pt x="932059" y="213541"/>
                </a:cubicBezTo>
                <a:cubicBezTo>
                  <a:pt x="932955" y="217122"/>
                  <a:pt x="932731" y="218689"/>
                  <a:pt x="931388" y="218241"/>
                </a:cubicBezTo>
                <a:cubicBezTo>
                  <a:pt x="930045" y="217794"/>
                  <a:pt x="928926" y="218241"/>
                  <a:pt x="928030" y="219585"/>
                </a:cubicBezTo>
                <a:cubicBezTo>
                  <a:pt x="927135" y="220928"/>
                  <a:pt x="925120" y="221151"/>
                  <a:pt x="921987" y="220256"/>
                </a:cubicBezTo>
                <a:cubicBezTo>
                  <a:pt x="918853" y="219360"/>
                  <a:pt x="916391" y="218913"/>
                  <a:pt x="914600" y="218913"/>
                </a:cubicBezTo>
                <a:cubicBezTo>
                  <a:pt x="912809" y="218913"/>
                  <a:pt x="910571" y="218017"/>
                  <a:pt x="907885" y="216227"/>
                </a:cubicBezTo>
                <a:cubicBezTo>
                  <a:pt x="905199" y="214436"/>
                  <a:pt x="903632" y="213765"/>
                  <a:pt x="903184" y="214212"/>
                </a:cubicBezTo>
                <a:cubicBezTo>
                  <a:pt x="902737" y="214660"/>
                  <a:pt x="902065" y="214436"/>
                  <a:pt x="901170" y="213541"/>
                </a:cubicBezTo>
                <a:lnTo>
                  <a:pt x="897140" y="209512"/>
                </a:lnTo>
                <a:cubicBezTo>
                  <a:pt x="897140" y="208616"/>
                  <a:pt x="896245" y="207721"/>
                  <a:pt x="894455" y="206826"/>
                </a:cubicBezTo>
                <a:lnTo>
                  <a:pt x="887739" y="206826"/>
                </a:lnTo>
                <a:lnTo>
                  <a:pt x="886396" y="208169"/>
                </a:lnTo>
                <a:lnTo>
                  <a:pt x="886396" y="213541"/>
                </a:lnTo>
                <a:cubicBezTo>
                  <a:pt x="886396" y="214436"/>
                  <a:pt x="885725" y="215331"/>
                  <a:pt x="884382" y="216227"/>
                </a:cubicBezTo>
                <a:cubicBezTo>
                  <a:pt x="883039" y="217122"/>
                  <a:pt x="881920" y="217570"/>
                  <a:pt x="881024" y="217570"/>
                </a:cubicBezTo>
                <a:lnTo>
                  <a:pt x="874309" y="217570"/>
                </a:lnTo>
                <a:cubicBezTo>
                  <a:pt x="872519" y="218465"/>
                  <a:pt x="871175" y="219360"/>
                  <a:pt x="870280" y="220256"/>
                </a:cubicBezTo>
                <a:lnTo>
                  <a:pt x="867594" y="224285"/>
                </a:lnTo>
                <a:cubicBezTo>
                  <a:pt x="866699" y="225180"/>
                  <a:pt x="866475" y="226076"/>
                  <a:pt x="866922" y="226971"/>
                </a:cubicBezTo>
                <a:cubicBezTo>
                  <a:pt x="867370" y="227866"/>
                  <a:pt x="867370" y="228538"/>
                  <a:pt x="866922" y="228985"/>
                </a:cubicBezTo>
                <a:cubicBezTo>
                  <a:pt x="866475" y="229433"/>
                  <a:pt x="865803" y="229657"/>
                  <a:pt x="864908" y="229657"/>
                </a:cubicBezTo>
                <a:lnTo>
                  <a:pt x="856850" y="229657"/>
                </a:lnTo>
                <a:cubicBezTo>
                  <a:pt x="855954" y="229657"/>
                  <a:pt x="855059" y="230105"/>
                  <a:pt x="854164" y="231000"/>
                </a:cubicBezTo>
                <a:cubicBezTo>
                  <a:pt x="853268" y="231895"/>
                  <a:pt x="853045" y="232567"/>
                  <a:pt x="853492" y="233015"/>
                </a:cubicBezTo>
                <a:cubicBezTo>
                  <a:pt x="853940" y="233462"/>
                  <a:pt x="853940" y="234358"/>
                  <a:pt x="853492" y="235701"/>
                </a:cubicBezTo>
                <a:cubicBezTo>
                  <a:pt x="853045" y="237044"/>
                  <a:pt x="852373" y="238163"/>
                  <a:pt x="851478" y="239058"/>
                </a:cubicBezTo>
                <a:cubicBezTo>
                  <a:pt x="850582" y="239954"/>
                  <a:pt x="849239" y="240401"/>
                  <a:pt x="847449" y="240401"/>
                </a:cubicBezTo>
                <a:lnTo>
                  <a:pt x="840733" y="243087"/>
                </a:lnTo>
                <a:cubicBezTo>
                  <a:pt x="838943" y="243087"/>
                  <a:pt x="837600" y="242640"/>
                  <a:pt x="836704" y="241744"/>
                </a:cubicBezTo>
                <a:cubicBezTo>
                  <a:pt x="835809" y="240849"/>
                  <a:pt x="835361" y="239506"/>
                  <a:pt x="835361" y="237715"/>
                </a:cubicBezTo>
                <a:lnTo>
                  <a:pt x="836704" y="232343"/>
                </a:lnTo>
                <a:lnTo>
                  <a:pt x="839391" y="231000"/>
                </a:lnTo>
                <a:cubicBezTo>
                  <a:pt x="840286" y="231000"/>
                  <a:pt x="841629" y="231448"/>
                  <a:pt x="843420" y="232343"/>
                </a:cubicBezTo>
                <a:lnTo>
                  <a:pt x="850135" y="232343"/>
                </a:lnTo>
                <a:cubicBezTo>
                  <a:pt x="850135" y="232343"/>
                  <a:pt x="848568" y="231672"/>
                  <a:pt x="845434" y="230329"/>
                </a:cubicBezTo>
                <a:cubicBezTo>
                  <a:pt x="842300" y="228985"/>
                  <a:pt x="837152" y="227419"/>
                  <a:pt x="829989" y="225628"/>
                </a:cubicBezTo>
                <a:cubicBezTo>
                  <a:pt x="826408" y="224733"/>
                  <a:pt x="824170" y="224509"/>
                  <a:pt x="823274" y="224956"/>
                </a:cubicBezTo>
                <a:cubicBezTo>
                  <a:pt x="822379" y="225404"/>
                  <a:pt x="822379" y="226523"/>
                  <a:pt x="823274" y="228314"/>
                </a:cubicBezTo>
                <a:lnTo>
                  <a:pt x="823274" y="229657"/>
                </a:lnTo>
                <a:cubicBezTo>
                  <a:pt x="823274" y="230552"/>
                  <a:pt x="822827" y="230552"/>
                  <a:pt x="821931" y="229657"/>
                </a:cubicBezTo>
                <a:lnTo>
                  <a:pt x="820588" y="225628"/>
                </a:lnTo>
                <a:cubicBezTo>
                  <a:pt x="819693" y="224733"/>
                  <a:pt x="819469" y="223837"/>
                  <a:pt x="819917" y="222942"/>
                </a:cubicBezTo>
                <a:cubicBezTo>
                  <a:pt x="820364" y="222047"/>
                  <a:pt x="820364" y="221375"/>
                  <a:pt x="819917" y="220928"/>
                </a:cubicBezTo>
                <a:cubicBezTo>
                  <a:pt x="819469" y="220480"/>
                  <a:pt x="818798" y="220256"/>
                  <a:pt x="817902" y="220256"/>
                </a:cubicBezTo>
                <a:lnTo>
                  <a:pt x="813873" y="220256"/>
                </a:lnTo>
                <a:cubicBezTo>
                  <a:pt x="812082" y="221151"/>
                  <a:pt x="810739" y="222271"/>
                  <a:pt x="809844" y="223613"/>
                </a:cubicBezTo>
                <a:cubicBezTo>
                  <a:pt x="808949" y="224956"/>
                  <a:pt x="806934" y="226971"/>
                  <a:pt x="803800" y="229657"/>
                </a:cubicBezTo>
                <a:cubicBezTo>
                  <a:pt x="800667" y="232343"/>
                  <a:pt x="797309" y="234134"/>
                  <a:pt x="793728" y="235029"/>
                </a:cubicBezTo>
                <a:lnTo>
                  <a:pt x="789699" y="237715"/>
                </a:lnTo>
                <a:lnTo>
                  <a:pt x="774925" y="244430"/>
                </a:lnTo>
                <a:cubicBezTo>
                  <a:pt x="772239" y="245326"/>
                  <a:pt x="770001" y="247116"/>
                  <a:pt x="768210" y="249803"/>
                </a:cubicBezTo>
                <a:cubicBezTo>
                  <a:pt x="766420" y="252488"/>
                  <a:pt x="765077" y="255622"/>
                  <a:pt x="764181" y="259204"/>
                </a:cubicBezTo>
                <a:lnTo>
                  <a:pt x="762838" y="267262"/>
                </a:lnTo>
                <a:cubicBezTo>
                  <a:pt x="762838" y="269052"/>
                  <a:pt x="763733" y="271067"/>
                  <a:pt x="765524" y="273305"/>
                </a:cubicBezTo>
                <a:cubicBezTo>
                  <a:pt x="767315" y="275544"/>
                  <a:pt x="770225" y="276887"/>
                  <a:pt x="774254" y="277335"/>
                </a:cubicBezTo>
                <a:cubicBezTo>
                  <a:pt x="778283" y="277782"/>
                  <a:pt x="786117" y="278006"/>
                  <a:pt x="797757" y="278006"/>
                </a:cubicBezTo>
                <a:cubicBezTo>
                  <a:pt x="809396" y="278006"/>
                  <a:pt x="818126" y="277782"/>
                  <a:pt x="823946" y="277335"/>
                </a:cubicBezTo>
                <a:cubicBezTo>
                  <a:pt x="829765" y="276887"/>
                  <a:pt x="833795" y="275544"/>
                  <a:pt x="836033" y="273305"/>
                </a:cubicBezTo>
                <a:cubicBezTo>
                  <a:pt x="838271" y="271067"/>
                  <a:pt x="840733" y="269948"/>
                  <a:pt x="843420" y="269948"/>
                </a:cubicBezTo>
                <a:lnTo>
                  <a:pt x="848792" y="269948"/>
                </a:lnTo>
                <a:lnTo>
                  <a:pt x="850135" y="272634"/>
                </a:lnTo>
                <a:lnTo>
                  <a:pt x="848792" y="276663"/>
                </a:lnTo>
                <a:lnTo>
                  <a:pt x="850135" y="276663"/>
                </a:lnTo>
                <a:cubicBezTo>
                  <a:pt x="851030" y="276663"/>
                  <a:pt x="851925" y="276215"/>
                  <a:pt x="852821" y="275320"/>
                </a:cubicBezTo>
                <a:lnTo>
                  <a:pt x="854164" y="272634"/>
                </a:lnTo>
                <a:cubicBezTo>
                  <a:pt x="854164" y="272634"/>
                  <a:pt x="854611" y="272634"/>
                  <a:pt x="855507" y="272634"/>
                </a:cubicBezTo>
                <a:cubicBezTo>
                  <a:pt x="856402" y="272634"/>
                  <a:pt x="857969" y="273305"/>
                  <a:pt x="860207" y="274648"/>
                </a:cubicBezTo>
                <a:cubicBezTo>
                  <a:pt x="862446" y="275992"/>
                  <a:pt x="864013" y="277558"/>
                  <a:pt x="864908" y="279349"/>
                </a:cubicBezTo>
                <a:cubicBezTo>
                  <a:pt x="868489" y="284721"/>
                  <a:pt x="869832" y="288974"/>
                  <a:pt x="868937" y="292108"/>
                </a:cubicBezTo>
                <a:cubicBezTo>
                  <a:pt x="868042" y="295241"/>
                  <a:pt x="868042" y="297032"/>
                  <a:pt x="868937" y="297480"/>
                </a:cubicBezTo>
                <a:cubicBezTo>
                  <a:pt x="869832" y="297927"/>
                  <a:pt x="871623" y="297704"/>
                  <a:pt x="874309" y="296808"/>
                </a:cubicBezTo>
                <a:cubicBezTo>
                  <a:pt x="874309" y="297704"/>
                  <a:pt x="875876" y="297927"/>
                  <a:pt x="879010" y="297480"/>
                </a:cubicBezTo>
                <a:cubicBezTo>
                  <a:pt x="882143" y="297032"/>
                  <a:pt x="883710" y="297704"/>
                  <a:pt x="883710" y="299494"/>
                </a:cubicBezTo>
                <a:lnTo>
                  <a:pt x="883710" y="303524"/>
                </a:lnTo>
                <a:lnTo>
                  <a:pt x="879681" y="307552"/>
                </a:lnTo>
                <a:lnTo>
                  <a:pt x="870280" y="312925"/>
                </a:lnTo>
                <a:lnTo>
                  <a:pt x="879681" y="325012"/>
                </a:lnTo>
                <a:cubicBezTo>
                  <a:pt x="882367" y="329489"/>
                  <a:pt x="885053" y="333742"/>
                  <a:pt x="887739" y="337771"/>
                </a:cubicBezTo>
                <a:cubicBezTo>
                  <a:pt x="890425" y="341800"/>
                  <a:pt x="892216" y="345605"/>
                  <a:pt x="893112" y="349186"/>
                </a:cubicBezTo>
                <a:lnTo>
                  <a:pt x="897140" y="361274"/>
                </a:lnTo>
                <a:cubicBezTo>
                  <a:pt x="897140" y="362169"/>
                  <a:pt x="894902" y="362617"/>
                  <a:pt x="890425" y="362617"/>
                </a:cubicBezTo>
                <a:cubicBezTo>
                  <a:pt x="885949" y="362617"/>
                  <a:pt x="883263" y="360826"/>
                  <a:pt x="882367" y="357244"/>
                </a:cubicBezTo>
                <a:lnTo>
                  <a:pt x="879681" y="354558"/>
                </a:lnTo>
                <a:cubicBezTo>
                  <a:pt x="877891" y="353663"/>
                  <a:pt x="875204" y="353663"/>
                  <a:pt x="871623" y="354558"/>
                </a:cubicBezTo>
                <a:lnTo>
                  <a:pt x="864908" y="353215"/>
                </a:lnTo>
                <a:cubicBezTo>
                  <a:pt x="861327" y="353215"/>
                  <a:pt x="858864" y="352544"/>
                  <a:pt x="857521" y="351201"/>
                </a:cubicBezTo>
                <a:cubicBezTo>
                  <a:pt x="856178" y="349858"/>
                  <a:pt x="855059" y="349186"/>
                  <a:pt x="854164" y="349186"/>
                </a:cubicBezTo>
                <a:lnTo>
                  <a:pt x="850135" y="353215"/>
                </a:lnTo>
                <a:cubicBezTo>
                  <a:pt x="848344" y="355006"/>
                  <a:pt x="847449" y="356349"/>
                  <a:pt x="847449" y="357244"/>
                </a:cubicBezTo>
                <a:lnTo>
                  <a:pt x="844763" y="362617"/>
                </a:lnTo>
                <a:cubicBezTo>
                  <a:pt x="844763" y="363512"/>
                  <a:pt x="844315" y="364631"/>
                  <a:pt x="843420" y="365974"/>
                </a:cubicBezTo>
                <a:cubicBezTo>
                  <a:pt x="842524" y="367317"/>
                  <a:pt x="841181" y="368436"/>
                  <a:pt x="839391" y="369332"/>
                </a:cubicBezTo>
                <a:cubicBezTo>
                  <a:pt x="836704" y="372018"/>
                  <a:pt x="833795" y="372913"/>
                  <a:pt x="830661" y="372018"/>
                </a:cubicBezTo>
                <a:cubicBezTo>
                  <a:pt x="827527" y="371123"/>
                  <a:pt x="825513" y="370899"/>
                  <a:pt x="824617" y="371346"/>
                </a:cubicBezTo>
                <a:cubicBezTo>
                  <a:pt x="823722" y="371794"/>
                  <a:pt x="823722" y="372466"/>
                  <a:pt x="824617" y="373361"/>
                </a:cubicBezTo>
                <a:lnTo>
                  <a:pt x="827303" y="376047"/>
                </a:lnTo>
                <a:lnTo>
                  <a:pt x="828646" y="373361"/>
                </a:lnTo>
                <a:cubicBezTo>
                  <a:pt x="829542" y="373361"/>
                  <a:pt x="830437" y="373809"/>
                  <a:pt x="831332" y="374704"/>
                </a:cubicBezTo>
                <a:cubicBezTo>
                  <a:pt x="832228" y="375599"/>
                  <a:pt x="832675" y="376494"/>
                  <a:pt x="832675" y="377390"/>
                </a:cubicBezTo>
                <a:cubicBezTo>
                  <a:pt x="832675" y="378285"/>
                  <a:pt x="832004" y="378733"/>
                  <a:pt x="830661" y="378733"/>
                </a:cubicBezTo>
                <a:cubicBezTo>
                  <a:pt x="829318" y="378733"/>
                  <a:pt x="827303" y="378285"/>
                  <a:pt x="824617" y="377390"/>
                </a:cubicBezTo>
                <a:cubicBezTo>
                  <a:pt x="821931" y="376494"/>
                  <a:pt x="820141" y="375375"/>
                  <a:pt x="819245" y="374032"/>
                </a:cubicBezTo>
                <a:cubicBezTo>
                  <a:pt x="818350" y="372689"/>
                  <a:pt x="816559" y="372018"/>
                  <a:pt x="813873" y="372018"/>
                </a:cubicBezTo>
                <a:lnTo>
                  <a:pt x="797757" y="377390"/>
                </a:lnTo>
                <a:cubicBezTo>
                  <a:pt x="795966" y="378285"/>
                  <a:pt x="795295" y="378733"/>
                  <a:pt x="795742" y="378733"/>
                </a:cubicBezTo>
                <a:cubicBezTo>
                  <a:pt x="796190" y="378733"/>
                  <a:pt x="796190" y="379404"/>
                  <a:pt x="795742" y="380747"/>
                </a:cubicBezTo>
                <a:cubicBezTo>
                  <a:pt x="795295" y="382090"/>
                  <a:pt x="794623" y="383210"/>
                  <a:pt x="793728" y="384105"/>
                </a:cubicBezTo>
                <a:cubicBezTo>
                  <a:pt x="792832" y="385000"/>
                  <a:pt x="790594" y="386343"/>
                  <a:pt x="787013" y="388134"/>
                </a:cubicBezTo>
                <a:cubicBezTo>
                  <a:pt x="783431" y="389925"/>
                  <a:pt x="782088" y="389701"/>
                  <a:pt x="782984" y="387463"/>
                </a:cubicBezTo>
                <a:cubicBezTo>
                  <a:pt x="783879" y="385224"/>
                  <a:pt x="782984" y="384553"/>
                  <a:pt x="780297" y="385448"/>
                </a:cubicBezTo>
                <a:lnTo>
                  <a:pt x="770896" y="388134"/>
                </a:lnTo>
                <a:lnTo>
                  <a:pt x="774925" y="390820"/>
                </a:lnTo>
                <a:cubicBezTo>
                  <a:pt x="776716" y="390820"/>
                  <a:pt x="778059" y="390820"/>
                  <a:pt x="778954" y="390820"/>
                </a:cubicBezTo>
                <a:lnTo>
                  <a:pt x="778954" y="392163"/>
                </a:lnTo>
                <a:lnTo>
                  <a:pt x="778954" y="393506"/>
                </a:lnTo>
                <a:cubicBezTo>
                  <a:pt x="778059" y="394401"/>
                  <a:pt x="777164" y="394849"/>
                  <a:pt x="776268" y="394849"/>
                </a:cubicBezTo>
                <a:cubicBezTo>
                  <a:pt x="775373" y="394849"/>
                  <a:pt x="774254" y="395297"/>
                  <a:pt x="772911" y="396192"/>
                </a:cubicBezTo>
                <a:cubicBezTo>
                  <a:pt x="771568" y="397087"/>
                  <a:pt x="770896" y="398431"/>
                  <a:pt x="770896" y="400221"/>
                </a:cubicBezTo>
                <a:lnTo>
                  <a:pt x="769553" y="408279"/>
                </a:lnTo>
                <a:cubicBezTo>
                  <a:pt x="769553" y="410965"/>
                  <a:pt x="770001" y="413652"/>
                  <a:pt x="770896" y="416338"/>
                </a:cubicBezTo>
                <a:lnTo>
                  <a:pt x="777611" y="456628"/>
                </a:lnTo>
                <a:cubicBezTo>
                  <a:pt x="778507" y="465582"/>
                  <a:pt x="779850" y="473192"/>
                  <a:pt x="781640" y="479460"/>
                </a:cubicBezTo>
                <a:cubicBezTo>
                  <a:pt x="781640" y="483041"/>
                  <a:pt x="781864" y="485056"/>
                  <a:pt x="782312" y="485503"/>
                </a:cubicBezTo>
                <a:cubicBezTo>
                  <a:pt x="782760" y="485951"/>
                  <a:pt x="783879" y="485280"/>
                  <a:pt x="785670" y="483489"/>
                </a:cubicBezTo>
                <a:lnTo>
                  <a:pt x="791042" y="479460"/>
                </a:lnTo>
                <a:cubicBezTo>
                  <a:pt x="791937" y="479460"/>
                  <a:pt x="792609" y="479907"/>
                  <a:pt x="793056" y="480803"/>
                </a:cubicBezTo>
                <a:cubicBezTo>
                  <a:pt x="793504" y="481698"/>
                  <a:pt x="794175" y="481922"/>
                  <a:pt x="795071" y="481474"/>
                </a:cubicBezTo>
                <a:cubicBezTo>
                  <a:pt x="795966" y="481027"/>
                  <a:pt x="796638" y="480131"/>
                  <a:pt x="797085" y="478788"/>
                </a:cubicBezTo>
                <a:cubicBezTo>
                  <a:pt x="797533" y="477445"/>
                  <a:pt x="799547" y="476326"/>
                  <a:pt x="803129" y="475431"/>
                </a:cubicBezTo>
                <a:lnTo>
                  <a:pt x="824617" y="474088"/>
                </a:lnTo>
                <a:cubicBezTo>
                  <a:pt x="826408" y="474088"/>
                  <a:pt x="827303" y="473864"/>
                  <a:pt x="827303" y="473416"/>
                </a:cubicBezTo>
                <a:cubicBezTo>
                  <a:pt x="827303" y="472968"/>
                  <a:pt x="828199" y="472297"/>
                  <a:pt x="829989" y="471402"/>
                </a:cubicBezTo>
                <a:lnTo>
                  <a:pt x="839391" y="467372"/>
                </a:lnTo>
                <a:lnTo>
                  <a:pt x="851478" y="464686"/>
                </a:lnTo>
                <a:lnTo>
                  <a:pt x="858193" y="462000"/>
                </a:lnTo>
                <a:cubicBezTo>
                  <a:pt x="860879" y="462000"/>
                  <a:pt x="862670" y="461553"/>
                  <a:pt x="863565" y="460657"/>
                </a:cubicBezTo>
                <a:cubicBezTo>
                  <a:pt x="864460" y="459762"/>
                  <a:pt x="864908" y="458419"/>
                  <a:pt x="864908" y="456628"/>
                </a:cubicBezTo>
                <a:cubicBezTo>
                  <a:pt x="864908" y="454838"/>
                  <a:pt x="864460" y="453495"/>
                  <a:pt x="863565" y="452599"/>
                </a:cubicBezTo>
                <a:cubicBezTo>
                  <a:pt x="862670" y="451704"/>
                  <a:pt x="861327" y="451032"/>
                  <a:pt x="859536" y="450585"/>
                </a:cubicBezTo>
                <a:cubicBezTo>
                  <a:pt x="857745" y="450137"/>
                  <a:pt x="856626" y="449242"/>
                  <a:pt x="856178" y="447899"/>
                </a:cubicBezTo>
                <a:cubicBezTo>
                  <a:pt x="855731" y="446556"/>
                  <a:pt x="855954" y="444989"/>
                  <a:pt x="856850" y="443198"/>
                </a:cubicBezTo>
                <a:lnTo>
                  <a:pt x="856850" y="439169"/>
                </a:lnTo>
                <a:cubicBezTo>
                  <a:pt x="856850" y="438274"/>
                  <a:pt x="855954" y="437378"/>
                  <a:pt x="854164" y="436483"/>
                </a:cubicBezTo>
                <a:lnTo>
                  <a:pt x="852821" y="435140"/>
                </a:lnTo>
                <a:lnTo>
                  <a:pt x="854164" y="432454"/>
                </a:lnTo>
                <a:lnTo>
                  <a:pt x="859536" y="432454"/>
                </a:lnTo>
                <a:cubicBezTo>
                  <a:pt x="863117" y="431558"/>
                  <a:pt x="866475" y="431111"/>
                  <a:pt x="869609" y="431111"/>
                </a:cubicBezTo>
                <a:cubicBezTo>
                  <a:pt x="872742" y="431111"/>
                  <a:pt x="874981" y="430887"/>
                  <a:pt x="876324" y="430439"/>
                </a:cubicBezTo>
                <a:cubicBezTo>
                  <a:pt x="877667" y="429992"/>
                  <a:pt x="878114" y="429096"/>
                  <a:pt x="877667" y="427753"/>
                </a:cubicBezTo>
                <a:cubicBezTo>
                  <a:pt x="877219" y="426410"/>
                  <a:pt x="877443" y="425739"/>
                  <a:pt x="878338" y="425739"/>
                </a:cubicBezTo>
                <a:cubicBezTo>
                  <a:pt x="879234" y="425739"/>
                  <a:pt x="880577" y="426186"/>
                  <a:pt x="882367" y="427082"/>
                </a:cubicBezTo>
                <a:lnTo>
                  <a:pt x="885053" y="429768"/>
                </a:lnTo>
                <a:cubicBezTo>
                  <a:pt x="887739" y="434245"/>
                  <a:pt x="892216" y="437826"/>
                  <a:pt x="898484" y="440512"/>
                </a:cubicBezTo>
                <a:lnTo>
                  <a:pt x="906542" y="444541"/>
                </a:lnTo>
                <a:cubicBezTo>
                  <a:pt x="908332" y="445436"/>
                  <a:pt x="909452" y="445660"/>
                  <a:pt x="909899" y="445213"/>
                </a:cubicBezTo>
                <a:cubicBezTo>
                  <a:pt x="910347" y="444765"/>
                  <a:pt x="911914" y="444989"/>
                  <a:pt x="914600" y="445884"/>
                </a:cubicBezTo>
                <a:lnTo>
                  <a:pt x="921315" y="449913"/>
                </a:lnTo>
                <a:cubicBezTo>
                  <a:pt x="924001" y="450809"/>
                  <a:pt x="928030" y="451704"/>
                  <a:pt x="933402" y="452599"/>
                </a:cubicBezTo>
                <a:lnTo>
                  <a:pt x="961606" y="452599"/>
                </a:lnTo>
                <a:cubicBezTo>
                  <a:pt x="974141" y="452599"/>
                  <a:pt x="983318" y="452375"/>
                  <a:pt x="989138" y="451928"/>
                </a:cubicBezTo>
                <a:cubicBezTo>
                  <a:pt x="994958" y="451480"/>
                  <a:pt x="999211" y="449913"/>
                  <a:pt x="1001897" y="447227"/>
                </a:cubicBezTo>
                <a:cubicBezTo>
                  <a:pt x="1008164" y="444541"/>
                  <a:pt x="1018013" y="443198"/>
                  <a:pt x="1031443" y="443198"/>
                </a:cubicBezTo>
                <a:lnTo>
                  <a:pt x="1048902" y="444541"/>
                </a:lnTo>
                <a:cubicBezTo>
                  <a:pt x="1054275" y="445436"/>
                  <a:pt x="1058751" y="447227"/>
                  <a:pt x="1062333" y="449913"/>
                </a:cubicBezTo>
                <a:lnTo>
                  <a:pt x="1071734" y="453942"/>
                </a:lnTo>
                <a:cubicBezTo>
                  <a:pt x="1073524" y="455733"/>
                  <a:pt x="1074644" y="457076"/>
                  <a:pt x="1075091" y="457971"/>
                </a:cubicBezTo>
                <a:cubicBezTo>
                  <a:pt x="1075539" y="458867"/>
                  <a:pt x="1075763" y="460210"/>
                  <a:pt x="1075763" y="462000"/>
                </a:cubicBezTo>
                <a:lnTo>
                  <a:pt x="1074420" y="476774"/>
                </a:lnTo>
                <a:cubicBezTo>
                  <a:pt x="1073524" y="479460"/>
                  <a:pt x="1073524" y="480803"/>
                  <a:pt x="1074420" y="480803"/>
                </a:cubicBezTo>
                <a:cubicBezTo>
                  <a:pt x="1076211" y="482594"/>
                  <a:pt x="1077554" y="484608"/>
                  <a:pt x="1078449" y="486846"/>
                </a:cubicBezTo>
                <a:cubicBezTo>
                  <a:pt x="1079344" y="489085"/>
                  <a:pt x="1080016" y="491547"/>
                  <a:pt x="1080464" y="494233"/>
                </a:cubicBezTo>
                <a:cubicBezTo>
                  <a:pt x="1080911" y="496919"/>
                  <a:pt x="1080911" y="498710"/>
                  <a:pt x="1080464" y="499605"/>
                </a:cubicBezTo>
                <a:cubicBezTo>
                  <a:pt x="1080016" y="500500"/>
                  <a:pt x="1080016" y="501396"/>
                  <a:pt x="1080464" y="502291"/>
                </a:cubicBezTo>
                <a:cubicBezTo>
                  <a:pt x="1080911" y="503186"/>
                  <a:pt x="1081583" y="503634"/>
                  <a:pt x="1082478" y="503634"/>
                </a:cubicBezTo>
                <a:cubicBezTo>
                  <a:pt x="1083373" y="503634"/>
                  <a:pt x="1084269" y="504082"/>
                  <a:pt x="1085164" y="504977"/>
                </a:cubicBezTo>
                <a:lnTo>
                  <a:pt x="1090536" y="523780"/>
                </a:lnTo>
                <a:cubicBezTo>
                  <a:pt x="1091432" y="527361"/>
                  <a:pt x="1092998" y="530718"/>
                  <a:pt x="1095237" y="533852"/>
                </a:cubicBezTo>
                <a:cubicBezTo>
                  <a:pt x="1097475" y="536986"/>
                  <a:pt x="1099042" y="538777"/>
                  <a:pt x="1099937" y="539225"/>
                </a:cubicBezTo>
                <a:cubicBezTo>
                  <a:pt x="1100833" y="539672"/>
                  <a:pt x="1102176" y="541239"/>
                  <a:pt x="1103967" y="543925"/>
                </a:cubicBezTo>
                <a:cubicBezTo>
                  <a:pt x="1105757" y="546611"/>
                  <a:pt x="1107324" y="549745"/>
                  <a:pt x="1108667" y="553326"/>
                </a:cubicBezTo>
                <a:cubicBezTo>
                  <a:pt x="1110010" y="556907"/>
                  <a:pt x="1111353" y="560713"/>
                  <a:pt x="1112696" y="564742"/>
                </a:cubicBezTo>
                <a:cubicBezTo>
                  <a:pt x="1114039" y="568771"/>
                  <a:pt x="1114711" y="572128"/>
                  <a:pt x="1114711" y="574814"/>
                </a:cubicBezTo>
                <a:cubicBezTo>
                  <a:pt x="1114711" y="577501"/>
                  <a:pt x="1114711" y="579291"/>
                  <a:pt x="1114711" y="580187"/>
                </a:cubicBezTo>
                <a:lnTo>
                  <a:pt x="1113368" y="582873"/>
                </a:lnTo>
                <a:cubicBezTo>
                  <a:pt x="1111577" y="583768"/>
                  <a:pt x="1109338" y="583544"/>
                  <a:pt x="1106653" y="582201"/>
                </a:cubicBezTo>
                <a:cubicBezTo>
                  <a:pt x="1103967" y="580858"/>
                  <a:pt x="1099042" y="578844"/>
                  <a:pt x="1091879" y="576157"/>
                </a:cubicBezTo>
                <a:cubicBezTo>
                  <a:pt x="1089193" y="575262"/>
                  <a:pt x="1086507" y="573919"/>
                  <a:pt x="1083821" y="572128"/>
                </a:cubicBezTo>
                <a:lnTo>
                  <a:pt x="1074420" y="568099"/>
                </a:lnTo>
                <a:cubicBezTo>
                  <a:pt x="1069048" y="562727"/>
                  <a:pt x="1064571" y="558698"/>
                  <a:pt x="1060990" y="556012"/>
                </a:cubicBezTo>
                <a:lnTo>
                  <a:pt x="1056961" y="553326"/>
                </a:lnTo>
                <a:cubicBezTo>
                  <a:pt x="1056065" y="553326"/>
                  <a:pt x="1055170" y="553774"/>
                  <a:pt x="1054275" y="554669"/>
                </a:cubicBezTo>
                <a:lnTo>
                  <a:pt x="1050246" y="558698"/>
                </a:lnTo>
                <a:lnTo>
                  <a:pt x="1043530" y="573471"/>
                </a:lnTo>
                <a:lnTo>
                  <a:pt x="1040844" y="578844"/>
                </a:lnTo>
                <a:cubicBezTo>
                  <a:pt x="1039949" y="579739"/>
                  <a:pt x="1038158" y="581530"/>
                  <a:pt x="1035472" y="584216"/>
                </a:cubicBezTo>
                <a:lnTo>
                  <a:pt x="1026071" y="589588"/>
                </a:lnTo>
                <a:cubicBezTo>
                  <a:pt x="1026071" y="591379"/>
                  <a:pt x="1025623" y="594065"/>
                  <a:pt x="1024728" y="597646"/>
                </a:cubicBezTo>
                <a:lnTo>
                  <a:pt x="1020699" y="600332"/>
                </a:lnTo>
                <a:cubicBezTo>
                  <a:pt x="1021594" y="600332"/>
                  <a:pt x="1020699" y="600780"/>
                  <a:pt x="1018013" y="601675"/>
                </a:cubicBezTo>
                <a:lnTo>
                  <a:pt x="1012641" y="603018"/>
                </a:lnTo>
                <a:lnTo>
                  <a:pt x="1005926" y="605704"/>
                </a:lnTo>
                <a:cubicBezTo>
                  <a:pt x="1004135" y="606600"/>
                  <a:pt x="1002344" y="607047"/>
                  <a:pt x="1000553" y="607047"/>
                </a:cubicBezTo>
                <a:lnTo>
                  <a:pt x="992495" y="608390"/>
                </a:lnTo>
                <a:cubicBezTo>
                  <a:pt x="989809" y="608390"/>
                  <a:pt x="988466" y="606823"/>
                  <a:pt x="988466" y="603690"/>
                </a:cubicBezTo>
                <a:cubicBezTo>
                  <a:pt x="988466" y="600556"/>
                  <a:pt x="989809" y="599437"/>
                  <a:pt x="992495" y="600332"/>
                </a:cubicBezTo>
                <a:lnTo>
                  <a:pt x="996524" y="600332"/>
                </a:lnTo>
                <a:cubicBezTo>
                  <a:pt x="996524" y="598541"/>
                  <a:pt x="993838" y="594960"/>
                  <a:pt x="988466" y="589588"/>
                </a:cubicBezTo>
                <a:cubicBezTo>
                  <a:pt x="986676" y="587797"/>
                  <a:pt x="984885" y="586454"/>
                  <a:pt x="983094" y="585559"/>
                </a:cubicBezTo>
                <a:cubicBezTo>
                  <a:pt x="981304" y="584663"/>
                  <a:pt x="979961" y="584439"/>
                  <a:pt x="979065" y="584887"/>
                </a:cubicBezTo>
                <a:cubicBezTo>
                  <a:pt x="978170" y="585335"/>
                  <a:pt x="977722" y="585111"/>
                  <a:pt x="977722" y="584216"/>
                </a:cubicBezTo>
                <a:lnTo>
                  <a:pt x="976379" y="580187"/>
                </a:lnTo>
                <a:cubicBezTo>
                  <a:pt x="975484" y="578396"/>
                  <a:pt x="974588" y="577053"/>
                  <a:pt x="973693" y="576157"/>
                </a:cubicBezTo>
                <a:cubicBezTo>
                  <a:pt x="972798" y="575262"/>
                  <a:pt x="971679" y="574814"/>
                  <a:pt x="970335" y="574814"/>
                </a:cubicBezTo>
                <a:cubicBezTo>
                  <a:pt x="968993" y="574814"/>
                  <a:pt x="966530" y="574367"/>
                  <a:pt x="962949" y="573471"/>
                </a:cubicBezTo>
                <a:lnTo>
                  <a:pt x="954891" y="570785"/>
                </a:lnTo>
                <a:cubicBezTo>
                  <a:pt x="950414" y="569890"/>
                  <a:pt x="947280" y="568099"/>
                  <a:pt x="945490" y="565413"/>
                </a:cubicBezTo>
                <a:lnTo>
                  <a:pt x="941460" y="562727"/>
                </a:lnTo>
                <a:cubicBezTo>
                  <a:pt x="940565" y="562727"/>
                  <a:pt x="939670" y="562727"/>
                  <a:pt x="938774" y="562727"/>
                </a:cubicBezTo>
                <a:cubicBezTo>
                  <a:pt x="937879" y="562727"/>
                  <a:pt x="937207" y="562951"/>
                  <a:pt x="936760" y="563399"/>
                </a:cubicBezTo>
                <a:cubicBezTo>
                  <a:pt x="936312" y="563846"/>
                  <a:pt x="935193" y="563846"/>
                  <a:pt x="933402" y="563399"/>
                </a:cubicBezTo>
                <a:cubicBezTo>
                  <a:pt x="931611" y="562951"/>
                  <a:pt x="929597" y="561832"/>
                  <a:pt x="927359" y="560041"/>
                </a:cubicBezTo>
                <a:cubicBezTo>
                  <a:pt x="925120" y="558251"/>
                  <a:pt x="923553" y="557803"/>
                  <a:pt x="922658" y="558698"/>
                </a:cubicBezTo>
                <a:cubicBezTo>
                  <a:pt x="921763" y="559594"/>
                  <a:pt x="920644" y="560041"/>
                  <a:pt x="919301" y="560041"/>
                </a:cubicBezTo>
                <a:cubicBezTo>
                  <a:pt x="917957" y="560041"/>
                  <a:pt x="916391" y="559594"/>
                  <a:pt x="914600" y="558698"/>
                </a:cubicBezTo>
                <a:cubicBezTo>
                  <a:pt x="920867" y="558698"/>
                  <a:pt x="917286" y="558251"/>
                  <a:pt x="903856" y="557355"/>
                </a:cubicBezTo>
                <a:lnTo>
                  <a:pt x="864908" y="557355"/>
                </a:lnTo>
                <a:lnTo>
                  <a:pt x="856850" y="556012"/>
                </a:lnTo>
                <a:lnTo>
                  <a:pt x="856850" y="554669"/>
                </a:lnTo>
                <a:lnTo>
                  <a:pt x="851478" y="558698"/>
                </a:lnTo>
                <a:cubicBezTo>
                  <a:pt x="849687" y="559594"/>
                  <a:pt x="847449" y="560041"/>
                  <a:pt x="844763" y="560041"/>
                </a:cubicBezTo>
                <a:lnTo>
                  <a:pt x="838048" y="560041"/>
                </a:lnTo>
                <a:lnTo>
                  <a:pt x="828646" y="564070"/>
                </a:lnTo>
                <a:cubicBezTo>
                  <a:pt x="825960" y="564966"/>
                  <a:pt x="823274" y="565413"/>
                  <a:pt x="820588" y="565413"/>
                </a:cubicBezTo>
                <a:cubicBezTo>
                  <a:pt x="811635" y="567204"/>
                  <a:pt x="804920" y="568547"/>
                  <a:pt x="800443" y="569442"/>
                </a:cubicBezTo>
                <a:cubicBezTo>
                  <a:pt x="795966" y="570338"/>
                  <a:pt x="788803" y="571233"/>
                  <a:pt x="778954" y="572128"/>
                </a:cubicBezTo>
                <a:cubicBezTo>
                  <a:pt x="769106" y="573024"/>
                  <a:pt x="764853" y="572800"/>
                  <a:pt x="766196" y="571457"/>
                </a:cubicBezTo>
                <a:cubicBezTo>
                  <a:pt x="767539" y="570114"/>
                  <a:pt x="770896" y="568099"/>
                  <a:pt x="776268" y="565413"/>
                </a:cubicBezTo>
                <a:lnTo>
                  <a:pt x="791042" y="561384"/>
                </a:lnTo>
                <a:lnTo>
                  <a:pt x="808501" y="558698"/>
                </a:lnTo>
                <a:lnTo>
                  <a:pt x="827303" y="556012"/>
                </a:lnTo>
                <a:lnTo>
                  <a:pt x="836704" y="553326"/>
                </a:lnTo>
                <a:cubicBezTo>
                  <a:pt x="840286" y="551536"/>
                  <a:pt x="842300" y="550416"/>
                  <a:pt x="842748" y="549969"/>
                </a:cubicBezTo>
                <a:cubicBezTo>
                  <a:pt x="843196" y="549521"/>
                  <a:pt x="842748" y="548626"/>
                  <a:pt x="841405" y="547283"/>
                </a:cubicBezTo>
                <a:cubicBezTo>
                  <a:pt x="840062" y="545939"/>
                  <a:pt x="836928" y="545044"/>
                  <a:pt x="832004" y="544596"/>
                </a:cubicBezTo>
                <a:cubicBezTo>
                  <a:pt x="827079" y="544149"/>
                  <a:pt x="819245" y="544373"/>
                  <a:pt x="808501" y="545268"/>
                </a:cubicBezTo>
                <a:cubicBezTo>
                  <a:pt x="800443" y="545268"/>
                  <a:pt x="793280" y="545492"/>
                  <a:pt x="787013" y="545939"/>
                </a:cubicBezTo>
                <a:cubicBezTo>
                  <a:pt x="780745" y="546387"/>
                  <a:pt x="777611" y="547059"/>
                  <a:pt x="777611" y="547954"/>
                </a:cubicBezTo>
                <a:lnTo>
                  <a:pt x="762838" y="549297"/>
                </a:lnTo>
                <a:cubicBezTo>
                  <a:pt x="754780" y="550192"/>
                  <a:pt x="742693" y="552879"/>
                  <a:pt x="726576" y="557355"/>
                </a:cubicBezTo>
                <a:cubicBezTo>
                  <a:pt x="713146" y="560041"/>
                  <a:pt x="695015" y="565190"/>
                  <a:pt x="672184" y="572800"/>
                </a:cubicBezTo>
                <a:cubicBezTo>
                  <a:pt x="649353" y="580411"/>
                  <a:pt x="635698" y="585111"/>
                  <a:pt x="631222" y="586902"/>
                </a:cubicBezTo>
                <a:lnTo>
                  <a:pt x="623164" y="589588"/>
                </a:lnTo>
                <a:cubicBezTo>
                  <a:pt x="620477" y="590483"/>
                  <a:pt x="618687" y="590931"/>
                  <a:pt x="617791" y="590931"/>
                </a:cubicBezTo>
                <a:lnTo>
                  <a:pt x="613762" y="590931"/>
                </a:lnTo>
                <a:lnTo>
                  <a:pt x="603018" y="597646"/>
                </a:lnTo>
                <a:lnTo>
                  <a:pt x="596303" y="598989"/>
                </a:lnTo>
                <a:cubicBezTo>
                  <a:pt x="593617" y="599884"/>
                  <a:pt x="591155" y="601003"/>
                  <a:pt x="588916" y="602347"/>
                </a:cubicBezTo>
                <a:cubicBezTo>
                  <a:pt x="586678" y="603690"/>
                  <a:pt x="584887" y="605256"/>
                  <a:pt x="583544" y="607047"/>
                </a:cubicBezTo>
                <a:cubicBezTo>
                  <a:pt x="582201" y="608838"/>
                  <a:pt x="580411" y="610405"/>
                  <a:pt x="578172" y="611748"/>
                </a:cubicBezTo>
                <a:cubicBezTo>
                  <a:pt x="575934" y="613091"/>
                  <a:pt x="574367" y="613315"/>
                  <a:pt x="573472" y="612419"/>
                </a:cubicBezTo>
                <a:lnTo>
                  <a:pt x="572129" y="612419"/>
                </a:lnTo>
                <a:cubicBezTo>
                  <a:pt x="571233" y="612419"/>
                  <a:pt x="571009" y="612867"/>
                  <a:pt x="571457" y="613762"/>
                </a:cubicBezTo>
                <a:cubicBezTo>
                  <a:pt x="571905" y="614658"/>
                  <a:pt x="569443" y="616001"/>
                  <a:pt x="564070" y="617791"/>
                </a:cubicBezTo>
                <a:lnTo>
                  <a:pt x="546611" y="628535"/>
                </a:lnTo>
                <a:cubicBezTo>
                  <a:pt x="539448" y="630326"/>
                  <a:pt x="532733" y="633460"/>
                  <a:pt x="526466" y="637937"/>
                </a:cubicBezTo>
                <a:cubicBezTo>
                  <a:pt x="520198" y="642413"/>
                  <a:pt x="518408" y="644204"/>
                  <a:pt x="521093" y="643309"/>
                </a:cubicBezTo>
                <a:cubicBezTo>
                  <a:pt x="523780" y="642413"/>
                  <a:pt x="524003" y="643085"/>
                  <a:pt x="521765" y="645323"/>
                </a:cubicBezTo>
                <a:cubicBezTo>
                  <a:pt x="519527" y="647562"/>
                  <a:pt x="518855" y="646890"/>
                  <a:pt x="519751" y="643309"/>
                </a:cubicBezTo>
                <a:cubicBezTo>
                  <a:pt x="520646" y="639727"/>
                  <a:pt x="519303" y="639280"/>
                  <a:pt x="515722" y="641966"/>
                </a:cubicBezTo>
                <a:lnTo>
                  <a:pt x="510349" y="645995"/>
                </a:lnTo>
                <a:lnTo>
                  <a:pt x="507663" y="648681"/>
                </a:lnTo>
                <a:cubicBezTo>
                  <a:pt x="506768" y="650472"/>
                  <a:pt x="506992" y="650695"/>
                  <a:pt x="508335" y="649353"/>
                </a:cubicBezTo>
                <a:cubicBezTo>
                  <a:pt x="509678" y="648010"/>
                  <a:pt x="510797" y="648233"/>
                  <a:pt x="511692" y="650024"/>
                </a:cubicBezTo>
                <a:lnTo>
                  <a:pt x="511692" y="652710"/>
                </a:lnTo>
                <a:lnTo>
                  <a:pt x="511692" y="662111"/>
                </a:lnTo>
                <a:cubicBezTo>
                  <a:pt x="511692" y="666588"/>
                  <a:pt x="511469" y="670169"/>
                  <a:pt x="511021" y="672855"/>
                </a:cubicBezTo>
                <a:cubicBezTo>
                  <a:pt x="510573" y="675542"/>
                  <a:pt x="509902" y="676885"/>
                  <a:pt x="509006" y="676885"/>
                </a:cubicBezTo>
                <a:cubicBezTo>
                  <a:pt x="508111" y="676885"/>
                  <a:pt x="507887" y="677332"/>
                  <a:pt x="508335" y="678227"/>
                </a:cubicBezTo>
                <a:cubicBezTo>
                  <a:pt x="508783" y="679123"/>
                  <a:pt x="509454" y="679794"/>
                  <a:pt x="510349" y="680242"/>
                </a:cubicBezTo>
                <a:cubicBezTo>
                  <a:pt x="511245" y="680690"/>
                  <a:pt x="511469" y="681809"/>
                  <a:pt x="511021" y="683599"/>
                </a:cubicBezTo>
                <a:cubicBezTo>
                  <a:pt x="510573" y="685390"/>
                  <a:pt x="509454" y="687181"/>
                  <a:pt x="507663" y="688972"/>
                </a:cubicBezTo>
                <a:lnTo>
                  <a:pt x="502291" y="691658"/>
                </a:lnTo>
                <a:cubicBezTo>
                  <a:pt x="500501" y="692553"/>
                  <a:pt x="498934" y="693001"/>
                  <a:pt x="497591" y="693001"/>
                </a:cubicBezTo>
                <a:cubicBezTo>
                  <a:pt x="496248" y="693001"/>
                  <a:pt x="494681" y="692553"/>
                  <a:pt x="492890" y="691658"/>
                </a:cubicBezTo>
                <a:lnTo>
                  <a:pt x="487518" y="688972"/>
                </a:lnTo>
                <a:cubicBezTo>
                  <a:pt x="485727" y="688076"/>
                  <a:pt x="483041" y="686957"/>
                  <a:pt x="479460" y="685614"/>
                </a:cubicBezTo>
                <a:cubicBezTo>
                  <a:pt x="475878" y="684271"/>
                  <a:pt x="472297" y="683599"/>
                  <a:pt x="468715" y="683599"/>
                </a:cubicBezTo>
                <a:cubicBezTo>
                  <a:pt x="465134" y="683599"/>
                  <a:pt x="462448" y="684047"/>
                  <a:pt x="460657" y="684942"/>
                </a:cubicBezTo>
                <a:cubicBezTo>
                  <a:pt x="458867" y="685838"/>
                  <a:pt x="458643" y="686733"/>
                  <a:pt x="459986" y="687629"/>
                </a:cubicBezTo>
                <a:cubicBezTo>
                  <a:pt x="461329" y="688524"/>
                  <a:pt x="460657" y="690539"/>
                  <a:pt x="457972" y="693672"/>
                </a:cubicBezTo>
                <a:cubicBezTo>
                  <a:pt x="455285" y="696806"/>
                  <a:pt x="452823" y="699044"/>
                  <a:pt x="450585" y="700387"/>
                </a:cubicBezTo>
                <a:cubicBezTo>
                  <a:pt x="448346" y="701730"/>
                  <a:pt x="445437" y="703521"/>
                  <a:pt x="441855" y="705760"/>
                </a:cubicBezTo>
                <a:cubicBezTo>
                  <a:pt x="438274" y="707998"/>
                  <a:pt x="436259" y="708445"/>
                  <a:pt x="435812" y="707102"/>
                </a:cubicBezTo>
                <a:cubicBezTo>
                  <a:pt x="435364" y="705760"/>
                  <a:pt x="434245" y="705536"/>
                  <a:pt x="432454" y="706431"/>
                </a:cubicBezTo>
                <a:lnTo>
                  <a:pt x="429768" y="709117"/>
                </a:lnTo>
                <a:lnTo>
                  <a:pt x="428425" y="711803"/>
                </a:lnTo>
                <a:cubicBezTo>
                  <a:pt x="427530" y="714489"/>
                  <a:pt x="426634" y="714937"/>
                  <a:pt x="425739" y="713146"/>
                </a:cubicBezTo>
                <a:lnTo>
                  <a:pt x="424396" y="711803"/>
                </a:lnTo>
                <a:lnTo>
                  <a:pt x="424396" y="705088"/>
                </a:lnTo>
                <a:cubicBezTo>
                  <a:pt x="424396" y="704193"/>
                  <a:pt x="424396" y="703745"/>
                  <a:pt x="424396" y="703745"/>
                </a:cubicBezTo>
                <a:lnTo>
                  <a:pt x="423053" y="705088"/>
                </a:lnTo>
                <a:cubicBezTo>
                  <a:pt x="422157" y="705088"/>
                  <a:pt x="421710" y="704864"/>
                  <a:pt x="421710" y="704417"/>
                </a:cubicBezTo>
                <a:cubicBezTo>
                  <a:pt x="421710" y="703969"/>
                  <a:pt x="420814" y="703297"/>
                  <a:pt x="419024" y="702402"/>
                </a:cubicBezTo>
                <a:lnTo>
                  <a:pt x="400221" y="694344"/>
                </a:lnTo>
                <a:lnTo>
                  <a:pt x="392163" y="688972"/>
                </a:lnTo>
                <a:cubicBezTo>
                  <a:pt x="391268" y="688972"/>
                  <a:pt x="390820" y="689196"/>
                  <a:pt x="390820" y="689643"/>
                </a:cubicBezTo>
                <a:cubicBezTo>
                  <a:pt x="390820" y="690091"/>
                  <a:pt x="390373" y="689867"/>
                  <a:pt x="389477" y="688972"/>
                </a:cubicBezTo>
                <a:lnTo>
                  <a:pt x="385448" y="687629"/>
                </a:lnTo>
                <a:cubicBezTo>
                  <a:pt x="384553" y="686733"/>
                  <a:pt x="383657" y="686285"/>
                  <a:pt x="382762" y="686285"/>
                </a:cubicBezTo>
                <a:cubicBezTo>
                  <a:pt x="381867" y="686285"/>
                  <a:pt x="381195" y="686509"/>
                  <a:pt x="380748" y="686957"/>
                </a:cubicBezTo>
                <a:cubicBezTo>
                  <a:pt x="380300" y="687405"/>
                  <a:pt x="379181" y="687181"/>
                  <a:pt x="377390" y="686285"/>
                </a:cubicBezTo>
                <a:lnTo>
                  <a:pt x="363960" y="676885"/>
                </a:lnTo>
                <a:cubicBezTo>
                  <a:pt x="362169" y="675989"/>
                  <a:pt x="361050" y="675765"/>
                  <a:pt x="360602" y="676213"/>
                </a:cubicBezTo>
                <a:cubicBezTo>
                  <a:pt x="360154" y="676661"/>
                  <a:pt x="359483" y="680466"/>
                  <a:pt x="358588" y="687629"/>
                </a:cubicBezTo>
                <a:lnTo>
                  <a:pt x="353216" y="713146"/>
                </a:lnTo>
                <a:cubicBezTo>
                  <a:pt x="351425" y="722995"/>
                  <a:pt x="350306" y="731501"/>
                  <a:pt x="349858" y="738663"/>
                </a:cubicBezTo>
                <a:cubicBezTo>
                  <a:pt x="349410" y="745826"/>
                  <a:pt x="349410" y="749855"/>
                  <a:pt x="349858" y="750751"/>
                </a:cubicBezTo>
                <a:cubicBezTo>
                  <a:pt x="350306" y="751646"/>
                  <a:pt x="350529" y="752094"/>
                  <a:pt x="350529" y="752094"/>
                </a:cubicBezTo>
                <a:lnTo>
                  <a:pt x="346500" y="753437"/>
                </a:lnTo>
                <a:cubicBezTo>
                  <a:pt x="345605" y="754332"/>
                  <a:pt x="345157" y="755227"/>
                  <a:pt x="345157" y="756123"/>
                </a:cubicBezTo>
                <a:lnTo>
                  <a:pt x="346500" y="760152"/>
                </a:lnTo>
                <a:cubicBezTo>
                  <a:pt x="346500" y="761047"/>
                  <a:pt x="346948" y="761495"/>
                  <a:pt x="347843" y="761495"/>
                </a:cubicBezTo>
                <a:cubicBezTo>
                  <a:pt x="348739" y="761495"/>
                  <a:pt x="349187" y="762838"/>
                  <a:pt x="349187" y="765524"/>
                </a:cubicBezTo>
                <a:cubicBezTo>
                  <a:pt x="349187" y="768210"/>
                  <a:pt x="348739" y="771792"/>
                  <a:pt x="347843" y="776268"/>
                </a:cubicBezTo>
                <a:lnTo>
                  <a:pt x="345157" y="812530"/>
                </a:lnTo>
                <a:cubicBezTo>
                  <a:pt x="345157" y="814321"/>
                  <a:pt x="345605" y="815664"/>
                  <a:pt x="346500" y="816559"/>
                </a:cubicBezTo>
                <a:lnTo>
                  <a:pt x="347843" y="819245"/>
                </a:lnTo>
                <a:lnTo>
                  <a:pt x="347843" y="824617"/>
                </a:lnTo>
                <a:cubicBezTo>
                  <a:pt x="349634" y="826408"/>
                  <a:pt x="349634" y="828199"/>
                  <a:pt x="347843" y="829989"/>
                </a:cubicBezTo>
                <a:lnTo>
                  <a:pt x="346500" y="836704"/>
                </a:lnTo>
                <a:cubicBezTo>
                  <a:pt x="345605" y="840286"/>
                  <a:pt x="345157" y="844762"/>
                  <a:pt x="345157" y="850135"/>
                </a:cubicBezTo>
                <a:cubicBezTo>
                  <a:pt x="345157" y="855507"/>
                  <a:pt x="345381" y="859760"/>
                  <a:pt x="345829" y="862893"/>
                </a:cubicBezTo>
                <a:cubicBezTo>
                  <a:pt x="346277" y="866027"/>
                  <a:pt x="346948" y="867594"/>
                  <a:pt x="347843" y="867594"/>
                </a:cubicBezTo>
                <a:lnTo>
                  <a:pt x="350529" y="870280"/>
                </a:lnTo>
                <a:lnTo>
                  <a:pt x="347843" y="870280"/>
                </a:lnTo>
                <a:cubicBezTo>
                  <a:pt x="346948" y="872966"/>
                  <a:pt x="346053" y="872966"/>
                  <a:pt x="345157" y="870280"/>
                </a:cubicBezTo>
                <a:cubicBezTo>
                  <a:pt x="344262" y="867594"/>
                  <a:pt x="343367" y="868489"/>
                  <a:pt x="342471" y="872966"/>
                </a:cubicBezTo>
                <a:cubicBezTo>
                  <a:pt x="341576" y="877443"/>
                  <a:pt x="340904" y="879010"/>
                  <a:pt x="340457" y="877667"/>
                </a:cubicBezTo>
                <a:cubicBezTo>
                  <a:pt x="340009" y="876324"/>
                  <a:pt x="339785" y="878786"/>
                  <a:pt x="339785" y="885053"/>
                </a:cubicBezTo>
                <a:cubicBezTo>
                  <a:pt x="339785" y="891321"/>
                  <a:pt x="340009" y="893335"/>
                  <a:pt x="340457" y="891097"/>
                </a:cubicBezTo>
                <a:cubicBezTo>
                  <a:pt x="340904" y="888858"/>
                  <a:pt x="342024" y="889978"/>
                  <a:pt x="343814" y="894454"/>
                </a:cubicBezTo>
                <a:lnTo>
                  <a:pt x="345157" y="898484"/>
                </a:lnTo>
                <a:lnTo>
                  <a:pt x="345157" y="915943"/>
                </a:lnTo>
                <a:cubicBezTo>
                  <a:pt x="342471" y="931164"/>
                  <a:pt x="341576" y="939894"/>
                  <a:pt x="342471" y="942132"/>
                </a:cubicBezTo>
                <a:cubicBezTo>
                  <a:pt x="343367" y="944370"/>
                  <a:pt x="343367" y="945937"/>
                  <a:pt x="342471" y="946832"/>
                </a:cubicBezTo>
                <a:cubicBezTo>
                  <a:pt x="341576" y="947728"/>
                  <a:pt x="340681" y="948175"/>
                  <a:pt x="339785" y="948175"/>
                </a:cubicBezTo>
                <a:cubicBezTo>
                  <a:pt x="338890" y="948175"/>
                  <a:pt x="338442" y="949519"/>
                  <a:pt x="338442" y="952205"/>
                </a:cubicBezTo>
                <a:lnTo>
                  <a:pt x="337099" y="968321"/>
                </a:lnTo>
                <a:cubicBezTo>
                  <a:pt x="336204" y="971902"/>
                  <a:pt x="335308" y="975036"/>
                  <a:pt x="334413" y="977722"/>
                </a:cubicBezTo>
                <a:cubicBezTo>
                  <a:pt x="333518" y="980408"/>
                  <a:pt x="333070" y="983542"/>
                  <a:pt x="333070" y="987123"/>
                </a:cubicBezTo>
                <a:lnTo>
                  <a:pt x="331727" y="1000553"/>
                </a:lnTo>
                <a:cubicBezTo>
                  <a:pt x="333518" y="1005926"/>
                  <a:pt x="333518" y="1009955"/>
                  <a:pt x="331727" y="1012641"/>
                </a:cubicBezTo>
                <a:lnTo>
                  <a:pt x="326355" y="1015327"/>
                </a:lnTo>
                <a:lnTo>
                  <a:pt x="316954" y="1015327"/>
                </a:lnTo>
                <a:lnTo>
                  <a:pt x="310239" y="1012641"/>
                </a:lnTo>
                <a:cubicBezTo>
                  <a:pt x="308448" y="1011745"/>
                  <a:pt x="307105" y="1009955"/>
                  <a:pt x="306210" y="1007269"/>
                </a:cubicBezTo>
                <a:cubicBezTo>
                  <a:pt x="302628" y="1003687"/>
                  <a:pt x="299495" y="1002344"/>
                  <a:pt x="296808" y="1003240"/>
                </a:cubicBezTo>
                <a:cubicBezTo>
                  <a:pt x="294122" y="1004135"/>
                  <a:pt x="292332" y="1004135"/>
                  <a:pt x="291436" y="1003240"/>
                </a:cubicBezTo>
                <a:cubicBezTo>
                  <a:pt x="290541" y="1002344"/>
                  <a:pt x="290093" y="1000553"/>
                  <a:pt x="290093" y="997867"/>
                </a:cubicBezTo>
                <a:lnTo>
                  <a:pt x="288750" y="989809"/>
                </a:lnTo>
                <a:lnTo>
                  <a:pt x="286064" y="997867"/>
                </a:lnTo>
                <a:cubicBezTo>
                  <a:pt x="285169" y="999658"/>
                  <a:pt x="283826" y="1001225"/>
                  <a:pt x="282035" y="1002568"/>
                </a:cubicBezTo>
                <a:cubicBezTo>
                  <a:pt x="280244" y="1003911"/>
                  <a:pt x="278901" y="1004582"/>
                  <a:pt x="278006" y="1004582"/>
                </a:cubicBezTo>
                <a:cubicBezTo>
                  <a:pt x="277111" y="1004582"/>
                  <a:pt x="275992" y="1005030"/>
                  <a:pt x="274648" y="1005926"/>
                </a:cubicBezTo>
                <a:cubicBezTo>
                  <a:pt x="273306" y="1006821"/>
                  <a:pt x="272410" y="1008164"/>
                  <a:pt x="271963" y="1009955"/>
                </a:cubicBezTo>
                <a:cubicBezTo>
                  <a:pt x="271515" y="1011745"/>
                  <a:pt x="270843" y="1013536"/>
                  <a:pt x="269948" y="1015327"/>
                </a:cubicBezTo>
                <a:lnTo>
                  <a:pt x="264576" y="1019356"/>
                </a:lnTo>
                <a:lnTo>
                  <a:pt x="259204" y="1026071"/>
                </a:lnTo>
                <a:cubicBezTo>
                  <a:pt x="256518" y="1027862"/>
                  <a:pt x="253608" y="1029428"/>
                  <a:pt x="250474" y="1030772"/>
                </a:cubicBezTo>
                <a:cubicBezTo>
                  <a:pt x="247340" y="1032114"/>
                  <a:pt x="244878" y="1033010"/>
                  <a:pt x="243088" y="1033458"/>
                </a:cubicBezTo>
                <a:cubicBezTo>
                  <a:pt x="241297" y="1033905"/>
                  <a:pt x="239954" y="1033682"/>
                  <a:pt x="239058" y="1032786"/>
                </a:cubicBezTo>
                <a:cubicBezTo>
                  <a:pt x="238163" y="1031891"/>
                  <a:pt x="237715" y="1031443"/>
                  <a:pt x="237715" y="1031443"/>
                </a:cubicBezTo>
                <a:lnTo>
                  <a:pt x="235029" y="1031443"/>
                </a:lnTo>
                <a:cubicBezTo>
                  <a:pt x="234134" y="1032338"/>
                  <a:pt x="233463" y="1032562"/>
                  <a:pt x="233015" y="1032114"/>
                </a:cubicBezTo>
                <a:cubicBezTo>
                  <a:pt x="232567" y="1031667"/>
                  <a:pt x="232343" y="1030548"/>
                  <a:pt x="232343" y="1028757"/>
                </a:cubicBezTo>
                <a:lnTo>
                  <a:pt x="232343" y="1023385"/>
                </a:lnTo>
                <a:cubicBezTo>
                  <a:pt x="231448" y="1022490"/>
                  <a:pt x="230553" y="1021594"/>
                  <a:pt x="229657" y="1020699"/>
                </a:cubicBezTo>
                <a:lnTo>
                  <a:pt x="222942" y="1018013"/>
                </a:lnTo>
                <a:cubicBezTo>
                  <a:pt x="222047" y="1018013"/>
                  <a:pt x="221823" y="1018684"/>
                  <a:pt x="222271" y="1020027"/>
                </a:cubicBezTo>
                <a:cubicBezTo>
                  <a:pt x="222718" y="1021370"/>
                  <a:pt x="223837" y="1022490"/>
                  <a:pt x="225628" y="1023385"/>
                </a:cubicBezTo>
                <a:lnTo>
                  <a:pt x="226971" y="1026071"/>
                </a:lnTo>
                <a:cubicBezTo>
                  <a:pt x="226971" y="1026966"/>
                  <a:pt x="225852" y="1027638"/>
                  <a:pt x="223614" y="1028085"/>
                </a:cubicBezTo>
                <a:lnTo>
                  <a:pt x="221467" y="1028746"/>
                </a:lnTo>
                <a:lnTo>
                  <a:pt x="220256" y="1027414"/>
                </a:lnTo>
                <a:lnTo>
                  <a:pt x="218913" y="1023385"/>
                </a:lnTo>
                <a:lnTo>
                  <a:pt x="214884" y="1020699"/>
                </a:lnTo>
                <a:cubicBezTo>
                  <a:pt x="210407" y="1018908"/>
                  <a:pt x="208840" y="1018013"/>
                  <a:pt x="210183" y="1018013"/>
                </a:cubicBezTo>
                <a:cubicBezTo>
                  <a:pt x="211526" y="1018013"/>
                  <a:pt x="211079" y="1017117"/>
                  <a:pt x="208840" y="1015327"/>
                </a:cubicBezTo>
                <a:cubicBezTo>
                  <a:pt x="207721" y="1014431"/>
                  <a:pt x="207106" y="1013816"/>
                  <a:pt x="206994" y="1013480"/>
                </a:cubicBezTo>
                <a:lnTo>
                  <a:pt x="208169" y="1013312"/>
                </a:lnTo>
                <a:lnTo>
                  <a:pt x="205483" y="1012641"/>
                </a:lnTo>
                <a:lnTo>
                  <a:pt x="196082" y="1007269"/>
                </a:lnTo>
                <a:cubicBezTo>
                  <a:pt x="192500" y="1005478"/>
                  <a:pt x="190262" y="1004582"/>
                  <a:pt x="189367" y="1004582"/>
                </a:cubicBezTo>
                <a:lnTo>
                  <a:pt x="182651" y="1004582"/>
                </a:lnTo>
                <a:lnTo>
                  <a:pt x="178622" y="1003240"/>
                </a:lnTo>
                <a:cubicBezTo>
                  <a:pt x="177727" y="1003240"/>
                  <a:pt x="176832" y="1001673"/>
                  <a:pt x="175936" y="998539"/>
                </a:cubicBezTo>
                <a:cubicBezTo>
                  <a:pt x="175041" y="995405"/>
                  <a:pt x="174593" y="992943"/>
                  <a:pt x="174593" y="991152"/>
                </a:cubicBezTo>
                <a:cubicBezTo>
                  <a:pt x="172803" y="984885"/>
                  <a:pt x="171012" y="982199"/>
                  <a:pt x="169221" y="983094"/>
                </a:cubicBezTo>
                <a:cubicBezTo>
                  <a:pt x="167430" y="983989"/>
                  <a:pt x="165192" y="980856"/>
                  <a:pt x="162506" y="973693"/>
                </a:cubicBezTo>
                <a:lnTo>
                  <a:pt x="159820" y="968321"/>
                </a:lnTo>
                <a:cubicBezTo>
                  <a:pt x="158925" y="967426"/>
                  <a:pt x="158029" y="967202"/>
                  <a:pt x="157134" y="967649"/>
                </a:cubicBezTo>
                <a:cubicBezTo>
                  <a:pt x="156239" y="968097"/>
                  <a:pt x="155567" y="967649"/>
                  <a:pt x="155119" y="966306"/>
                </a:cubicBezTo>
                <a:cubicBezTo>
                  <a:pt x="154672" y="964963"/>
                  <a:pt x="154896" y="962949"/>
                  <a:pt x="155791" y="960263"/>
                </a:cubicBezTo>
                <a:cubicBezTo>
                  <a:pt x="156686" y="957577"/>
                  <a:pt x="155343" y="954891"/>
                  <a:pt x="151762" y="952205"/>
                </a:cubicBezTo>
                <a:lnTo>
                  <a:pt x="147733" y="946832"/>
                </a:lnTo>
                <a:lnTo>
                  <a:pt x="143704" y="937431"/>
                </a:lnTo>
                <a:cubicBezTo>
                  <a:pt x="142808" y="935641"/>
                  <a:pt x="141913" y="934745"/>
                  <a:pt x="141017" y="934745"/>
                </a:cubicBezTo>
                <a:cubicBezTo>
                  <a:pt x="140122" y="934745"/>
                  <a:pt x="139675" y="934297"/>
                  <a:pt x="139675" y="933402"/>
                </a:cubicBezTo>
                <a:lnTo>
                  <a:pt x="141017" y="930716"/>
                </a:lnTo>
                <a:cubicBezTo>
                  <a:pt x="141017" y="929821"/>
                  <a:pt x="141017" y="928478"/>
                  <a:pt x="141017" y="926687"/>
                </a:cubicBezTo>
                <a:lnTo>
                  <a:pt x="139675" y="924001"/>
                </a:lnTo>
                <a:cubicBezTo>
                  <a:pt x="138779" y="924001"/>
                  <a:pt x="138332" y="924001"/>
                  <a:pt x="138332" y="924001"/>
                </a:cubicBezTo>
                <a:lnTo>
                  <a:pt x="136988" y="926687"/>
                </a:lnTo>
                <a:lnTo>
                  <a:pt x="134303" y="928030"/>
                </a:lnTo>
                <a:cubicBezTo>
                  <a:pt x="133407" y="928030"/>
                  <a:pt x="132512" y="927359"/>
                  <a:pt x="131616" y="926016"/>
                </a:cubicBezTo>
                <a:cubicBezTo>
                  <a:pt x="130721" y="924673"/>
                  <a:pt x="130050" y="922658"/>
                  <a:pt x="129602" y="919972"/>
                </a:cubicBezTo>
                <a:cubicBezTo>
                  <a:pt x="129154" y="917286"/>
                  <a:pt x="128259" y="914824"/>
                  <a:pt x="126916" y="912585"/>
                </a:cubicBezTo>
                <a:cubicBezTo>
                  <a:pt x="125573" y="910347"/>
                  <a:pt x="124006" y="908556"/>
                  <a:pt x="122215" y="907213"/>
                </a:cubicBezTo>
                <a:cubicBezTo>
                  <a:pt x="120425" y="905870"/>
                  <a:pt x="119081" y="904303"/>
                  <a:pt x="118186" y="902513"/>
                </a:cubicBezTo>
                <a:cubicBezTo>
                  <a:pt x="117291" y="900722"/>
                  <a:pt x="116843" y="899379"/>
                  <a:pt x="116843" y="898484"/>
                </a:cubicBezTo>
                <a:cubicBezTo>
                  <a:pt x="116843" y="897588"/>
                  <a:pt x="117739" y="896245"/>
                  <a:pt x="119529" y="894454"/>
                </a:cubicBezTo>
                <a:lnTo>
                  <a:pt x="149076" y="868937"/>
                </a:lnTo>
                <a:cubicBezTo>
                  <a:pt x="151762" y="867146"/>
                  <a:pt x="153552" y="866251"/>
                  <a:pt x="154448" y="866251"/>
                </a:cubicBezTo>
                <a:cubicBezTo>
                  <a:pt x="155343" y="866251"/>
                  <a:pt x="156239" y="865803"/>
                  <a:pt x="157134" y="864908"/>
                </a:cubicBezTo>
                <a:lnTo>
                  <a:pt x="158477" y="860879"/>
                </a:lnTo>
                <a:cubicBezTo>
                  <a:pt x="159372" y="858193"/>
                  <a:pt x="160268" y="852373"/>
                  <a:pt x="161163" y="843420"/>
                </a:cubicBezTo>
                <a:cubicBezTo>
                  <a:pt x="161163" y="838047"/>
                  <a:pt x="161611" y="834914"/>
                  <a:pt x="162506" y="834018"/>
                </a:cubicBezTo>
                <a:lnTo>
                  <a:pt x="167878" y="820588"/>
                </a:lnTo>
                <a:lnTo>
                  <a:pt x="169221" y="807158"/>
                </a:lnTo>
                <a:cubicBezTo>
                  <a:pt x="169221" y="799995"/>
                  <a:pt x="169893" y="794847"/>
                  <a:pt x="171235" y="791713"/>
                </a:cubicBezTo>
                <a:cubicBezTo>
                  <a:pt x="172579" y="788579"/>
                  <a:pt x="173698" y="785222"/>
                  <a:pt x="174593" y="781640"/>
                </a:cubicBezTo>
                <a:lnTo>
                  <a:pt x="175936" y="777611"/>
                </a:lnTo>
                <a:lnTo>
                  <a:pt x="175936" y="768210"/>
                </a:lnTo>
                <a:cubicBezTo>
                  <a:pt x="175936" y="767315"/>
                  <a:pt x="176384" y="766196"/>
                  <a:pt x="177279" y="764853"/>
                </a:cubicBezTo>
                <a:cubicBezTo>
                  <a:pt x="178175" y="763509"/>
                  <a:pt x="180413" y="757018"/>
                  <a:pt x="183994" y="745379"/>
                </a:cubicBezTo>
                <a:cubicBezTo>
                  <a:pt x="183994" y="740902"/>
                  <a:pt x="184890" y="736873"/>
                  <a:pt x="186680" y="733292"/>
                </a:cubicBezTo>
                <a:lnTo>
                  <a:pt x="190710" y="721204"/>
                </a:lnTo>
                <a:lnTo>
                  <a:pt x="192053" y="711803"/>
                </a:lnTo>
                <a:cubicBezTo>
                  <a:pt x="192053" y="710012"/>
                  <a:pt x="192500" y="708669"/>
                  <a:pt x="193396" y="707774"/>
                </a:cubicBezTo>
                <a:cubicBezTo>
                  <a:pt x="196082" y="705088"/>
                  <a:pt x="197649" y="703745"/>
                  <a:pt x="198096" y="703745"/>
                </a:cubicBezTo>
                <a:cubicBezTo>
                  <a:pt x="198544" y="703745"/>
                  <a:pt x="199215" y="705088"/>
                  <a:pt x="200111" y="707774"/>
                </a:cubicBezTo>
                <a:lnTo>
                  <a:pt x="200111" y="711803"/>
                </a:lnTo>
                <a:cubicBezTo>
                  <a:pt x="200111" y="712698"/>
                  <a:pt x="199887" y="713146"/>
                  <a:pt x="199439" y="713146"/>
                </a:cubicBezTo>
                <a:cubicBezTo>
                  <a:pt x="198992" y="713146"/>
                  <a:pt x="198768" y="714489"/>
                  <a:pt x="198768" y="717175"/>
                </a:cubicBezTo>
                <a:lnTo>
                  <a:pt x="196082" y="745379"/>
                </a:lnTo>
                <a:cubicBezTo>
                  <a:pt x="193396" y="748065"/>
                  <a:pt x="192053" y="751198"/>
                  <a:pt x="192053" y="754780"/>
                </a:cubicBezTo>
                <a:lnTo>
                  <a:pt x="189367" y="776268"/>
                </a:lnTo>
                <a:cubicBezTo>
                  <a:pt x="190262" y="776268"/>
                  <a:pt x="190038" y="779402"/>
                  <a:pt x="188695" y="785670"/>
                </a:cubicBezTo>
                <a:cubicBezTo>
                  <a:pt x="187352" y="791937"/>
                  <a:pt x="187576" y="793280"/>
                  <a:pt x="189367" y="789698"/>
                </a:cubicBezTo>
                <a:lnTo>
                  <a:pt x="197425" y="769553"/>
                </a:lnTo>
                <a:cubicBezTo>
                  <a:pt x="201006" y="756123"/>
                  <a:pt x="202797" y="748512"/>
                  <a:pt x="202797" y="746722"/>
                </a:cubicBezTo>
                <a:lnTo>
                  <a:pt x="205483" y="735977"/>
                </a:lnTo>
                <a:lnTo>
                  <a:pt x="208169" y="717175"/>
                </a:lnTo>
                <a:cubicBezTo>
                  <a:pt x="211750" y="706431"/>
                  <a:pt x="213765" y="699940"/>
                  <a:pt x="214212" y="697701"/>
                </a:cubicBezTo>
                <a:cubicBezTo>
                  <a:pt x="214660" y="695463"/>
                  <a:pt x="214660" y="693896"/>
                  <a:pt x="214212" y="693001"/>
                </a:cubicBezTo>
                <a:cubicBezTo>
                  <a:pt x="213765" y="692105"/>
                  <a:pt x="213093" y="691434"/>
                  <a:pt x="212198" y="690986"/>
                </a:cubicBezTo>
                <a:cubicBezTo>
                  <a:pt x="211303" y="690539"/>
                  <a:pt x="210855" y="688076"/>
                  <a:pt x="210855" y="683599"/>
                </a:cubicBezTo>
                <a:lnTo>
                  <a:pt x="206826" y="672855"/>
                </a:lnTo>
                <a:lnTo>
                  <a:pt x="206826" y="660768"/>
                </a:lnTo>
                <a:cubicBezTo>
                  <a:pt x="209512" y="658082"/>
                  <a:pt x="210407" y="656739"/>
                  <a:pt x="209512" y="656739"/>
                </a:cubicBezTo>
                <a:cubicBezTo>
                  <a:pt x="208617" y="656739"/>
                  <a:pt x="209959" y="656739"/>
                  <a:pt x="213541" y="656739"/>
                </a:cubicBezTo>
                <a:lnTo>
                  <a:pt x="220256" y="654053"/>
                </a:lnTo>
                <a:cubicBezTo>
                  <a:pt x="221151" y="652262"/>
                  <a:pt x="224285" y="643309"/>
                  <a:pt x="229657" y="627192"/>
                </a:cubicBezTo>
                <a:lnTo>
                  <a:pt x="240401" y="584216"/>
                </a:lnTo>
                <a:lnTo>
                  <a:pt x="241745" y="573471"/>
                </a:lnTo>
                <a:cubicBezTo>
                  <a:pt x="241745" y="570785"/>
                  <a:pt x="241521" y="568771"/>
                  <a:pt x="241073" y="567428"/>
                </a:cubicBezTo>
                <a:cubicBezTo>
                  <a:pt x="240625" y="566085"/>
                  <a:pt x="239282" y="564966"/>
                  <a:pt x="237044" y="564070"/>
                </a:cubicBezTo>
                <a:cubicBezTo>
                  <a:pt x="234806" y="563175"/>
                  <a:pt x="233015" y="562951"/>
                  <a:pt x="231672" y="563399"/>
                </a:cubicBezTo>
                <a:cubicBezTo>
                  <a:pt x="230329" y="563846"/>
                  <a:pt x="227867" y="566085"/>
                  <a:pt x="224285" y="570114"/>
                </a:cubicBezTo>
                <a:cubicBezTo>
                  <a:pt x="220704" y="574143"/>
                  <a:pt x="219585" y="575710"/>
                  <a:pt x="220928" y="574814"/>
                </a:cubicBezTo>
                <a:cubicBezTo>
                  <a:pt x="222271" y="573919"/>
                  <a:pt x="222047" y="575038"/>
                  <a:pt x="220256" y="578172"/>
                </a:cubicBezTo>
                <a:lnTo>
                  <a:pt x="219639" y="579269"/>
                </a:lnTo>
                <a:lnTo>
                  <a:pt x="219920" y="578004"/>
                </a:lnTo>
                <a:cubicBezTo>
                  <a:pt x="219473" y="578116"/>
                  <a:pt x="218465" y="578844"/>
                  <a:pt x="216899" y="580187"/>
                </a:cubicBezTo>
                <a:cubicBezTo>
                  <a:pt x="213765" y="582873"/>
                  <a:pt x="212869" y="583096"/>
                  <a:pt x="214212" y="580858"/>
                </a:cubicBezTo>
                <a:cubicBezTo>
                  <a:pt x="215556" y="578620"/>
                  <a:pt x="214884" y="579291"/>
                  <a:pt x="212198" y="582873"/>
                </a:cubicBezTo>
                <a:cubicBezTo>
                  <a:pt x="209512" y="586454"/>
                  <a:pt x="208617" y="588245"/>
                  <a:pt x="209512" y="588245"/>
                </a:cubicBezTo>
                <a:cubicBezTo>
                  <a:pt x="210407" y="588245"/>
                  <a:pt x="208393" y="590483"/>
                  <a:pt x="203468" y="594960"/>
                </a:cubicBezTo>
                <a:cubicBezTo>
                  <a:pt x="198544" y="599437"/>
                  <a:pt x="196529" y="601451"/>
                  <a:pt x="197425" y="601003"/>
                </a:cubicBezTo>
                <a:cubicBezTo>
                  <a:pt x="198320" y="600556"/>
                  <a:pt x="197649" y="601675"/>
                  <a:pt x="195410" y="604361"/>
                </a:cubicBezTo>
                <a:cubicBezTo>
                  <a:pt x="193172" y="607047"/>
                  <a:pt x="194291" y="606600"/>
                  <a:pt x="198768" y="603018"/>
                </a:cubicBezTo>
                <a:lnTo>
                  <a:pt x="212198" y="590931"/>
                </a:lnTo>
                <a:cubicBezTo>
                  <a:pt x="213988" y="589140"/>
                  <a:pt x="215332" y="588245"/>
                  <a:pt x="216227" y="588245"/>
                </a:cubicBezTo>
                <a:lnTo>
                  <a:pt x="218913" y="585559"/>
                </a:lnTo>
                <a:cubicBezTo>
                  <a:pt x="220704" y="584663"/>
                  <a:pt x="222494" y="583096"/>
                  <a:pt x="224285" y="580858"/>
                </a:cubicBezTo>
                <a:cubicBezTo>
                  <a:pt x="226076" y="578620"/>
                  <a:pt x="227643" y="577277"/>
                  <a:pt x="228986" y="576829"/>
                </a:cubicBezTo>
                <a:cubicBezTo>
                  <a:pt x="230329" y="576381"/>
                  <a:pt x="231000" y="576157"/>
                  <a:pt x="231000" y="576157"/>
                </a:cubicBezTo>
                <a:lnTo>
                  <a:pt x="229657" y="580187"/>
                </a:lnTo>
                <a:lnTo>
                  <a:pt x="225628" y="585559"/>
                </a:lnTo>
                <a:cubicBezTo>
                  <a:pt x="222942" y="587349"/>
                  <a:pt x="221151" y="589140"/>
                  <a:pt x="220256" y="590931"/>
                </a:cubicBezTo>
                <a:cubicBezTo>
                  <a:pt x="219361" y="592722"/>
                  <a:pt x="218913" y="594289"/>
                  <a:pt x="218913" y="595631"/>
                </a:cubicBezTo>
                <a:cubicBezTo>
                  <a:pt x="218913" y="596974"/>
                  <a:pt x="218242" y="598317"/>
                  <a:pt x="216899" y="599660"/>
                </a:cubicBezTo>
                <a:cubicBezTo>
                  <a:pt x="215556" y="601003"/>
                  <a:pt x="214212" y="601899"/>
                  <a:pt x="212869" y="602347"/>
                </a:cubicBezTo>
                <a:cubicBezTo>
                  <a:pt x="211526" y="602794"/>
                  <a:pt x="209512" y="604361"/>
                  <a:pt x="206826" y="607047"/>
                </a:cubicBezTo>
                <a:lnTo>
                  <a:pt x="200111" y="616448"/>
                </a:lnTo>
                <a:lnTo>
                  <a:pt x="197425" y="623163"/>
                </a:lnTo>
                <a:cubicBezTo>
                  <a:pt x="196529" y="625849"/>
                  <a:pt x="196977" y="626297"/>
                  <a:pt x="198768" y="624506"/>
                </a:cubicBezTo>
                <a:lnTo>
                  <a:pt x="201454" y="624506"/>
                </a:lnTo>
                <a:cubicBezTo>
                  <a:pt x="201454" y="624506"/>
                  <a:pt x="201230" y="625178"/>
                  <a:pt x="200782" y="626521"/>
                </a:cubicBezTo>
                <a:cubicBezTo>
                  <a:pt x="200335" y="627864"/>
                  <a:pt x="199663" y="628535"/>
                  <a:pt x="198768" y="628535"/>
                </a:cubicBezTo>
                <a:lnTo>
                  <a:pt x="196082" y="629878"/>
                </a:lnTo>
                <a:cubicBezTo>
                  <a:pt x="194291" y="629878"/>
                  <a:pt x="192948" y="630326"/>
                  <a:pt x="192053" y="631222"/>
                </a:cubicBezTo>
                <a:lnTo>
                  <a:pt x="188024" y="635251"/>
                </a:lnTo>
                <a:cubicBezTo>
                  <a:pt x="187128" y="637041"/>
                  <a:pt x="186233" y="638160"/>
                  <a:pt x="185337" y="638608"/>
                </a:cubicBezTo>
                <a:cubicBezTo>
                  <a:pt x="184442" y="639056"/>
                  <a:pt x="183547" y="639056"/>
                  <a:pt x="182651" y="638608"/>
                </a:cubicBezTo>
                <a:cubicBezTo>
                  <a:pt x="181756" y="638160"/>
                  <a:pt x="180637" y="638160"/>
                  <a:pt x="179294" y="638608"/>
                </a:cubicBezTo>
                <a:cubicBezTo>
                  <a:pt x="177951" y="639056"/>
                  <a:pt x="177279" y="639951"/>
                  <a:pt x="177279" y="641294"/>
                </a:cubicBezTo>
                <a:cubicBezTo>
                  <a:pt x="177279" y="642637"/>
                  <a:pt x="176832" y="643309"/>
                  <a:pt x="175936" y="643309"/>
                </a:cubicBezTo>
                <a:lnTo>
                  <a:pt x="171907" y="644652"/>
                </a:lnTo>
                <a:lnTo>
                  <a:pt x="166535" y="643309"/>
                </a:lnTo>
                <a:cubicBezTo>
                  <a:pt x="162954" y="643309"/>
                  <a:pt x="160268" y="642861"/>
                  <a:pt x="158477" y="641966"/>
                </a:cubicBezTo>
                <a:lnTo>
                  <a:pt x="154448" y="637937"/>
                </a:lnTo>
                <a:cubicBezTo>
                  <a:pt x="152657" y="637937"/>
                  <a:pt x="150866" y="637937"/>
                  <a:pt x="149076" y="637937"/>
                </a:cubicBezTo>
                <a:lnTo>
                  <a:pt x="142361" y="643309"/>
                </a:lnTo>
                <a:lnTo>
                  <a:pt x="136988" y="648681"/>
                </a:lnTo>
                <a:cubicBezTo>
                  <a:pt x="134303" y="650472"/>
                  <a:pt x="132512" y="652486"/>
                  <a:pt x="131616" y="654724"/>
                </a:cubicBezTo>
                <a:cubicBezTo>
                  <a:pt x="130721" y="656963"/>
                  <a:pt x="129602" y="658530"/>
                  <a:pt x="128259" y="659425"/>
                </a:cubicBezTo>
                <a:cubicBezTo>
                  <a:pt x="126916" y="660320"/>
                  <a:pt x="125797" y="660768"/>
                  <a:pt x="124901" y="660768"/>
                </a:cubicBezTo>
                <a:lnTo>
                  <a:pt x="114157" y="660768"/>
                </a:lnTo>
                <a:lnTo>
                  <a:pt x="112814" y="662111"/>
                </a:lnTo>
                <a:lnTo>
                  <a:pt x="112814" y="666140"/>
                </a:lnTo>
                <a:lnTo>
                  <a:pt x="111471" y="664797"/>
                </a:lnTo>
                <a:cubicBezTo>
                  <a:pt x="110576" y="664797"/>
                  <a:pt x="110128" y="664350"/>
                  <a:pt x="110128" y="663454"/>
                </a:cubicBezTo>
                <a:lnTo>
                  <a:pt x="108785" y="660768"/>
                </a:lnTo>
                <a:cubicBezTo>
                  <a:pt x="108785" y="659873"/>
                  <a:pt x="108561" y="659201"/>
                  <a:pt x="108114" y="658754"/>
                </a:cubicBezTo>
                <a:cubicBezTo>
                  <a:pt x="107666" y="658306"/>
                  <a:pt x="106547" y="658082"/>
                  <a:pt x="104756" y="658082"/>
                </a:cubicBezTo>
                <a:lnTo>
                  <a:pt x="100727" y="656739"/>
                </a:lnTo>
                <a:cubicBezTo>
                  <a:pt x="99832" y="656739"/>
                  <a:pt x="99384" y="656291"/>
                  <a:pt x="99384" y="655396"/>
                </a:cubicBezTo>
                <a:cubicBezTo>
                  <a:pt x="99384" y="654501"/>
                  <a:pt x="99384" y="654053"/>
                  <a:pt x="99384" y="654053"/>
                </a:cubicBezTo>
                <a:lnTo>
                  <a:pt x="96698" y="656739"/>
                </a:lnTo>
                <a:cubicBezTo>
                  <a:pt x="95802" y="657634"/>
                  <a:pt x="94907" y="657634"/>
                  <a:pt x="94012" y="656739"/>
                </a:cubicBezTo>
                <a:lnTo>
                  <a:pt x="87297" y="652710"/>
                </a:lnTo>
                <a:cubicBezTo>
                  <a:pt x="86401" y="651815"/>
                  <a:pt x="85282" y="651143"/>
                  <a:pt x="83939" y="650695"/>
                </a:cubicBezTo>
                <a:cubicBezTo>
                  <a:pt x="82596" y="650248"/>
                  <a:pt x="81701" y="650248"/>
                  <a:pt x="81253" y="650695"/>
                </a:cubicBezTo>
                <a:cubicBezTo>
                  <a:pt x="80805" y="651143"/>
                  <a:pt x="80134" y="651367"/>
                  <a:pt x="79238" y="651367"/>
                </a:cubicBezTo>
                <a:lnTo>
                  <a:pt x="75209" y="650024"/>
                </a:lnTo>
                <a:cubicBezTo>
                  <a:pt x="74314" y="650024"/>
                  <a:pt x="73866" y="649800"/>
                  <a:pt x="73866" y="649353"/>
                </a:cubicBezTo>
                <a:cubicBezTo>
                  <a:pt x="73866" y="648905"/>
                  <a:pt x="74538" y="648681"/>
                  <a:pt x="75881" y="648681"/>
                </a:cubicBezTo>
                <a:cubicBezTo>
                  <a:pt x="77224" y="648681"/>
                  <a:pt x="78119" y="648457"/>
                  <a:pt x="78567" y="648010"/>
                </a:cubicBezTo>
                <a:cubicBezTo>
                  <a:pt x="79015" y="647562"/>
                  <a:pt x="79015" y="646890"/>
                  <a:pt x="78567" y="645995"/>
                </a:cubicBezTo>
                <a:cubicBezTo>
                  <a:pt x="78119" y="645099"/>
                  <a:pt x="76552" y="644204"/>
                  <a:pt x="73866" y="643309"/>
                </a:cubicBezTo>
                <a:lnTo>
                  <a:pt x="68494" y="641966"/>
                </a:lnTo>
                <a:cubicBezTo>
                  <a:pt x="65808" y="641966"/>
                  <a:pt x="62675" y="640846"/>
                  <a:pt x="59093" y="638608"/>
                </a:cubicBezTo>
                <a:cubicBezTo>
                  <a:pt x="55512" y="636370"/>
                  <a:pt x="52826" y="634355"/>
                  <a:pt x="51035" y="632565"/>
                </a:cubicBezTo>
                <a:cubicBezTo>
                  <a:pt x="49244" y="630774"/>
                  <a:pt x="46558" y="627192"/>
                  <a:pt x="42977" y="621821"/>
                </a:cubicBezTo>
                <a:lnTo>
                  <a:pt x="34919" y="607047"/>
                </a:lnTo>
                <a:cubicBezTo>
                  <a:pt x="31337" y="603466"/>
                  <a:pt x="28204" y="599437"/>
                  <a:pt x="25517" y="594960"/>
                </a:cubicBezTo>
                <a:lnTo>
                  <a:pt x="20145" y="586902"/>
                </a:lnTo>
                <a:cubicBezTo>
                  <a:pt x="16564" y="584216"/>
                  <a:pt x="12535" y="578844"/>
                  <a:pt x="8058" y="570785"/>
                </a:cubicBezTo>
                <a:cubicBezTo>
                  <a:pt x="6267" y="568995"/>
                  <a:pt x="4477" y="566085"/>
                  <a:pt x="2686" y="562056"/>
                </a:cubicBezTo>
                <a:cubicBezTo>
                  <a:pt x="895" y="558027"/>
                  <a:pt x="0" y="554893"/>
                  <a:pt x="0" y="552655"/>
                </a:cubicBezTo>
                <a:cubicBezTo>
                  <a:pt x="0" y="550416"/>
                  <a:pt x="224" y="548849"/>
                  <a:pt x="672" y="547954"/>
                </a:cubicBezTo>
                <a:cubicBezTo>
                  <a:pt x="1119" y="547059"/>
                  <a:pt x="2238" y="546611"/>
                  <a:pt x="4029" y="546611"/>
                </a:cubicBezTo>
                <a:lnTo>
                  <a:pt x="10744" y="547954"/>
                </a:lnTo>
                <a:cubicBezTo>
                  <a:pt x="18802" y="548849"/>
                  <a:pt x="25517" y="549297"/>
                  <a:pt x="30890" y="549297"/>
                </a:cubicBezTo>
                <a:lnTo>
                  <a:pt x="38948" y="547954"/>
                </a:lnTo>
                <a:cubicBezTo>
                  <a:pt x="40738" y="547954"/>
                  <a:pt x="42081" y="547506"/>
                  <a:pt x="42977" y="546611"/>
                </a:cubicBezTo>
                <a:lnTo>
                  <a:pt x="45663" y="543925"/>
                </a:lnTo>
                <a:cubicBezTo>
                  <a:pt x="47454" y="543925"/>
                  <a:pt x="48797" y="544149"/>
                  <a:pt x="49692" y="544596"/>
                </a:cubicBezTo>
                <a:cubicBezTo>
                  <a:pt x="50587" y="545044"/>
                  <a:pt x="53049" y="544596"/>
                  <a:pt x="57079" y="543253"/>
                </a:cubicBezTo>
                <a:cubicBezTo>
                  <a:pt x="61108" y="541910"/>
                  <a:pt x="66032" y="539672"/>
                  <a:pt x="71852" y="536539"/>
                </a:cubicBezTo>
                <a:cubicBezTo>
                  <a:pt x="77672" y="533405"/>
                  <a:pt x="81477" y="530942"/>
                  <a:pt x="83268" y="529152"/>
                </a:cubicBezTo>
                <a:cubicBezTo>
                  <a:pt x="85058" y="527361"/>
                  <a:pt x="86177" y="525570"/>
                  <a:pt x="86625" y="523780"/>
                </a:cubicBezTo>
                <a:cubicBezTo>
                  <a:pt x="87073" y="521989"/>
                  <a:pt x="87073" y="521541"/>
                  <a:pt x="86625" y="522436"/>
                </a:cubicBezTo>
                <a:cubicBezTo>
                  <a:pt x="86177" y="523332"/>
                  <a:pt x="87297" y="523780"/>
                  <a:pt x="89983" y="523780"/>
                </a:cubicBezTo>
                <a:cubicBezTo>
                  <a:pt x="92668" y="523780"/>
                  <a:pt x="94012" y="524004"/>
                  <a:pt x="94012" y="524451"/>
                </a:cubicBezTo>
                <a:cubicBezTo>
                  <a:pt x="94012" y="524899"/>
                  <a:pt x="94459" y="524675"/>
                  <a:pt x="95355" y="523780"/>
                </a:cubicBezTo>
                <a:lnTo>
                  <a:pt x="96698" y="519750"/>
                </a:lnTo>
                <a:lnTo>
                  <a:pt x="100727" y="518407"/>
                </a:lnTo>
                <a:lnTo>
                  <a:pt x="108785" y="517064"/>
                </a:lnTo>
                <a:lnTo>
                  <a:pt x="122215" y="509006"/>
                </a:lnTo>
                <a:cubicBezTo>
                  <a:pt x="124006" y="507216"/>
                  <a:pt x="125797" y="506320"/>
                  <a:pt x="127587" y="506320"/>
                </a:cubicBezTo>
                <a:cubicBezTo>
                  <a:pt x="129378" y="506320"/>
                  <a:pt x="130273" y="506320"/>
                  <a:pt x="130273" y="506320"/>
                </a:cubicBezTo>
                <a:lnTo>
                  <a:pt x="127587" y="513035"/>
                </a:lnTo>
                <a:cubicBezTo>
                  <a:pt x="124006" y="515721"/>
                  <a:pt x="128930" y="514378"/>
                  <a:pt x="142361" y="509006"/>
                </a:cubicBezTo>
                <a:lnTo>
                  <a:pt x="163849" y="495576"/>
                </a:lnTo>
                <a:lnTo>
                  <a:pt x="166535" y="495576"/>
                </a:lnTo>
                <a:cubicBezTo>
                  <a:pt x="166535" y="496471"/>
                  <a:pt x="166983" y="496471"/>
                  <a:pt x="167878" y="495576"/>
                </a:cubicBezTo>
                <a:lnTo>
                  <a:pt x="167878" y="494233"/>
                </a:lnTo>
                <a:cubicBezTo>
                  <a:pt x="167878" y="494233"/>
                  <a:pt x="168773" y="493114"/>
                  <a:pt x="170564" y="490875"/>
                </a:cubicBezTo>
                <a:cubicBezTo>
                  <a:pt x="172355" y="488637"/>
                  <a:pt x="174593" y="487070"/>
                  <a:pt x="177279" y="486175"/>
                </a:cubicBezTo>
                <a:lnTo>
                  <a:pt x="189367" y="480803"/>
                </a:lnTo>
                <a:lnTo>
                  <a:pt x="196082" y="475431"/>
                </a:lnTo>
                <a:cubicBezTo>
                  <a:pt x="197872" y="474535"/>
                  <a:pt x="199215" y="473416"/>
                  <a:pt x="200111" y="472073"/>
                </a:cubicBezTo>
                <a:cubicBezTo>
                  <a:pt x="201006" y="470730"/>
                  <a:pt x="201454" y="469163"/>
                  <a:pt x="201454" y="467372"/>
                </a:cubicBezTo>
                <a:lnTo>
                  <a:pt x="200111" y="464686"/>
                </a:lnTo>
                <a:cubicBezTo>
                  <a:pt x="200111" y="462896"/>
                  <a:pt x="200558" y="461777"/>
                  <a:pt x="201454" y="461329"/>
                </a:cubicBezTo>
                <a:cubicBezTo>
                  <a:pt x="202349" y="460881"/>
                  <a:pt x="202797" y="460210"/>
                  <a:pt x="202797" y="459314"/>
                </a:cubicBezTo>
                <a:cubicBezTo>
                  <a:pt x="202797" y="458419"/>
                  <a:pt x="202573" y="457748"/>
                  <a:pt x="202125" y="457300"/>
                </a:cubicBezTo>
                <a:cubicBezTo>
                  <a:pt x="201677" y="456852"/>
                  <a:pt x="201677" y="456181"/>
                  <a:pt x="202125" y="455285"/>
                </a:cubicBezTo>
                <a:cubicBezTo>
                  <a:pt x="202573" y="454390"/>
                  <a:pt x="203468" y="453718"/>
                  <a:pt x="204811" y="453271"/>
                </a:cubicBezTo>
                <a:cubicBezTo>
                  <a:pt x="206154" y="452823"/>
                  <a:pt x="208169" y="452823"/>
                  <a:pt x="210855" y="453271"/>
                </a:cubicBezTo>
                <a:cubicBezTo>
                  <a:pt x="213541" y="453718"/>
                  <a:pt x="215779" y="454614"/>
                  <a:pt x="217570" y="455957"/>
                </a:cubicBezTo>
                <a:cubicBezTo>
                  <a:pt x="219361" y="457300"/>
                  <a:pt x="222942" y="457971"/>
                  <a:pt x="228314" y="457971"/>
                </a:cubicBezTo>
                <a:lnTo>
                  <a:pt x="240401" y="459314"/>
                </a:lnTo>
                <a:cubicBezTo>
                  <a:pt x="248459" y="460210"/>
                  <a:pt x="256070" y="460210"/>
                  <a:pt x="263233" y="459314"/>
                </a:cubicBezTo>
                <a:lnTo>
                  <a:pt x="282035" y="459314"/>
                </a:lnTo>
                <a:cubicBezTo>
                  <a:pt x="285617" y="460210"/>
                  <a:pt x="288079" y="459986"/>
                  <a:pt x="289422" y="458643"/>
                </a:cubicBezTo>
                <a:cubicBezTo>
                  <a:pt x="290765" y="457300"/>
                  <a:pt x="292108" y="456628"/>
                  <a:pt x="293451" y="456628"/>
                </a:cubicBezTo>
                <a:cubicBezTo>
                  <a:pt x="294794" y="456628"/>
                  <a:pt x="295689" y="456181"/>
                  <a:pt x="296137" y="455285"/>
                </a:cubicBezTo>
                <a:cubicBezTo>
                  <a:pt x="296585" y="454390"/>
                  <a:pt x="298599" y="454838"/>
                  <a:pt x="302181" y="456628"/>
                </a:cubicBezTo>
                <a:lnTo>
                  <a:pt x="307553" y="459314"/>
                </a:lnTo>
                <a:cubicBezTo>
                  <a:pt x="308448" y="460210"/>
                  <a:pt x="309343" y="462000"/>
                  <a:pt x="310239" y="464686"/>
                </a:cubicBezTo>
                <a:lnTo>
                  <a:pt x="311582" y="468716"/>
                </a:lnTo>
                <a:lnTo>
                  <a:pt x="314268" y="470059"/>
                </a:lnTo>
                <a:lnTo>
                  <a:pt x="320983" y="498262"/>
                </a:lnTo>
                <a:lnTo>
                  <a:pt x="326355" y="506320"/>
                </a:lnTo>
                <a:cubicBezTo>
                  <a:pt x="328146" y="508111"/>
                  <a:pt x="329936" y="510797"/>
                  <a:pt x="331727" y="514378"/>
                </a:cubicBezTo>
                <a:cubicBezTo>
                  <a:pt x="333518" y="517960"/>
                  <a:pt x="334413" y="520198"/>
                  <a:pt x="334413" y="521093"/>
                </a:cubicBezTo>
                <a:cubicBezTo>
                  <a:pt x="333518" y="522884"/>
                  <a:pt x="332623" y="522884"/>
                  <a:pt x="331727" y="521093"/>
                </a:cubicBezTo>
                <a:lnTo>
                  <a:pt x="322326" y="518407"/>
                </a:lnTo>
                <a:cubicBezTo>
                  <a:pt x="319640" y="524675"/>
                  <a:pt x="318297" y="524675"/>
                  <a:pt x="318297" y="518407"/>
                </a:cubicBezTo>
                <a:cubicBezTo>
                  <a:pt x="318297" y="513707"/>
                  <a:pt x="318171" y="512909"/>
                  <a:pt x="317919" y="516015"/>
                </a:cubicBezTo>
                <a:lnTo>
                  <a:pt x="317701" y="519282"/>
                </a:lnTo>
                <a:lnTo>
                  <a:pt x="317709" y="518953"/>
                </a:lnTo>
                <a:cubicBezTo>
                  <a:pt x="317541" y="516687"/>
                  <a:pt x="316618" y="518072"/>
                  <a:pt x="314939" y="523108"/>
                </a:cubicBezTo>
                <a:cubicBezTo>
                  <a:pt x="312701" y="529823"/>
                  <a:pt x="311582" y="530271"/>
                  <a:pt x="311582" y="524451"/>
                </a:cubicBezTo>
                <a:cubicBezTo>
                  <a:pt x="311582" y="518631"/>
                  <a:pt x="310686" y="519750"/>
                  <a:pt x="308896" y="527809"/>
                </a:cubicBezTo>
                <a:lnTo>
                  <a:pt x="306210" y="541239"/>
                </a:lnTo>
                <a:lnTo>
                  <a:pt x="303524" y="561384"/>
                </a:lnTo>
                <a:cubicBezTo>
                  <a:pt x="302628" y="569442"/>
                  <a:pt x="302181" y="577948"/>
                  <a:pt x="302181" y="586902"/>
                </a:cubicBezTo>
                <a:cubicBezTo>
                  <a:pt x="302181" y="595855"/>
                  <a:pt x="302404" y="602794"/>
                  <a:pt x="302852" y="607719"/>
                </a:cubicBezTo>
                <a:cubicBezTo>
                  <a:pt x="303300" y="612643"/>
                  <a:pt x="303300" y="616672"/>
                  <a:pt x="302852" y="619806"/>
                </a:cubicBezTo>
                <a:cubicBezTo>
                  <a:pt x="302404" y="622940"/>
                  <a:pt x="301957" y="624506"/>
                  <a:pt x="301509" y="624506"/>
                </a:cubicBezTo>
                <a:cubicBezTo>
                  <a:pt x="301061" y="624506"/>
                  <a:pt x="300614" y="625626"/>
                  <a:pt x="300166" y="627864"/>
                </a:cubicBezTo>
                <a:cubicBezTo>
                  <a:pt x="299718" y="630102"/>
                  <a:pt x="299942" y="632565"/>
                  <a:pt x="300837" y="635251"/>
                </a:cubicBezTo>
                <a:lnTo>
                  <a:pt x="304866" y="654053"/>
                </a:lnTo>
                <a:lnTo>
                  <a:pt x="306210" y="675542"/>
                </a:lnTo>
                <a:cubicBezTo>
                  <a:pt x="306210" y="679123"/>
                  <a:pt x="306657" y="681809"/>
                  <a:pt x="307553" y="683599"/>
                </a:cubicBezTo>
                <a:cubicBezTo>
                  <a:pt x="308448" y="685390"/>
                  <a:pt x="308896" y="686733"/>
                  <a:pt x="308896" y="687629"/>
                </a:cubicBezTo>
                <a:lnTo>
                  <a:pt x="306210" y="690315"/>
                </a:lnTo>
                <a:cubicBezTo>
                  <a:pt x="304419" y="692105"/>
                  <a:pt x="304419" y="693448"/>
                  <a:pt x="306210" y="694344"/>
                </a:cubicBezTo>
                <a:lnTo>
                  <a:pt x="307553" y="695687"/>
                </a:lnTo>
                <a:cubicBezTo>
                  <a:pt x="307553" y="696582"/>
                  <a:pt x="307329" y="697701"/>
                  <a:pt x="306881" y="699044"/>
                </a:cubicBezTo>
                <a:cubicBezTo>
                  <a:pt x="306434" y="700387"/>
                  <a:pt x="306434" y="701506"/>
                  <a:pt x="306881" y="702402"/>
                </a:cubicBezTo>
                <a:cubicBezTo>
                  <a:pt x="307329" y="703297"/>
                  <a:pt x="308224" y="703745"/>
                  <a:pt x="309567" y="703745"/>
                </a:cubicBezTo>
                <a:cubicBezTo>
                  <a:pt x="310910" y="703745"/>
                  <a:pt x="311134" y="701059"/>
                  <a:pt x="310239" y="695687"/>
                </a:cubicBezTo>
                <a:cubicBezTo>
                  <a:pt x="309343" y="693896"/>
                  <a:pt x="309119" y="692553"/>
                  <a:pt x="309567" y="691658"/>
                </a:cubicBezTo>
                <a:cubicBezTo>
                  <a:pt x="310015" y="690762"/>
                  <a:pt x="310239" y="690539"/>
                  <a:pt x="310239" y="690986"/>
                </a:cubicBezTo>
                <a:cubicBezTo>
                  <a:pt x="310239" y="691434"/>
                  <a:pt x="311358" y="691434"/>
                  <a:pt x="313596" y="690986"/>
                </a:cubicBezTo>
                <a:cubicBezTo>
                  <a:pt x="315835" y="690539"/>
                  <a:pt x="317402" y="689419"/>
                  <a:pt x="318297" y="687629"/>
                </a:cubicBezTo>
                <a:lnTo>
                  <a:pt x="320983" y="682256"/>
                </a:lnTo>
                <a:cubicBezTo>
                  <a:pt x="322774" y="680466"/>
                  <a:pt x="323445" y="679123"/>
                  <a:pt x="322998" y="678227"/>
                </a:cubicBezTo>
                <a:cubicBezTo>
                  <a:pt x="322550" y="677332"/>
                  <a:pt x="322774" y="676437"/>
                  <a:pt x="323669" y="675542"/>
                </a:cubicBezTo>
                <a:lnTo>
                  <a:pt x="325012" y="674198"/>
                </a:lnTo>
                <a:lnTo>
                  <a:pt x="326355" y="674198"/>
                </a:lnTo>
                <a:cubicBezTo>
                  <a:pt x="326355" y="674198"/>
                  <a:pt x="326131" y="673751"/>
                  <a:pt x="325684" y="672855"/>
                </a:cubicBezTo>
                <a:cubicBezTo>
                  <a:pt x="325236" y="671960"/>
                  <a:pt x="325460" y="670169"/>
                  <a:pt x="326355" y="667483"/>
                </a:cubicBezTo>
                <a:lnTo>
                  <a:pt x="329041" y="660768"/>
                </a:lnTo>
                <a:lnTo>
                  <a:pt x="335756" y="651367"/>
                </a:lnTo>
                <a:cubicBezTo>
                  <a:pt x="335756" y="650472"/>
                  <a:pt x="336652" y="648681"/>
                  <a:pt x="338442" y="645995"/>
                </a:cubicBezTo>
                <a:lnTo>
                  <a:pt x="334413" y="631222"/>
                </a:lnTo>
                <a:cubicBezTo>
                  <a:pt x="333518" y="628535"/>
                  <a:pt x="332399" y="625849"/>
                  <a:pt x="331055" y="623163"/>
                </a:cubicBezTo>
                <a:cubicBezTo>
                  <a:pt x="329713" y="620477"/>
                  <a:pt x="328593" y="619134"/>
                  <a:pt x="327698" y="619134"/>
                </a:cubicBezTo>
                <a:cubicBezTo>
                  <a:pt x="326803" y="619134"/>
                  <a:pt x="325907" y="618239"/>
                  <a:pt x="325012" y="616448"/>
                </a:cubicBezTo>
                <a:lnTo>
                  <a:pt x="322326" y="609733"/>
                </a:lnTo>
                <a:cubicBezTo>
                  <a:pt x="321431" y="607943"/>
                  <a:pt x="320535" y="606152"/>
                  <a:pt x="319640" y="604361"/>
                </a:cubicBezTo>
                <a:lnTo>
                  <a:pt x="316954" y="600332"/>
                </a:lnTo>
                <a:cubicBezTo>
                  <a:pt x="316059" y="600332"/>
                  <a:pt x="315611" y="599884"/>
                  <a:pt x="315611" y="598989"/>
                </a:cubicBezTo>
                <a:cubicBezTo>
                  <a:pt x="315611" y="598094"/>
                  <a:pt x="316059" y="596303"/>
                  <a:pt x="316954" y="593617"/>
                </a:cubicBezTo>
                <a:cubicBezTo>
                  <a:pt x="319640" y="590035"/>
                  <a:pt x="322550" y="588692"/>
                  <a:pt x="325684" y="589588"/>
                </a:cubicBezTo>
                <a:cubicBezTo>
                  <a:pt x="328817" y="590483"/>
                  <a:pt x="329936" y="590035"/>
                  <a:pt x="329041" y="588245"/>
                </a:cubicBezTo>
                <a:lnTo>
                  <a:pt x="329041" y="586902"/>
                </a:lnTo>
                <a:cubicBezTo>
                  <a:pt x="329041" y="586006"/>
                  <a:pt x="329489" y="585559"/>
                  <a:pt x="330384" y="585559"/>
                </a:cubicBezTo>
                <a:lnTo>
                  <a:pt x="331727" y="586902"/>
                </a:lnTo>
                <a:lnTo>
                  <a:pt x="334413" y="589588"/>
                </a:lnTo>
                <a:cubicBezTo>
                  <a:pt x="334413" y="590483"/>
                  <a:pt x="335308" y="591155"/>
                  <a:pt x="337099" y="591602"/>
                </a:cubicBezTo>
                <a:cubicBezTo>
                  <a:pt x="338890" y="592050"/>
                  <a:pt x="342024" y="592274"/>
                  <a:pt x="346500" y="592274"/>
                </a:cubicBezTo>
                <a:lnTo>
                  <a:pt x="355902" y="592274"/>
                </a:lnTo>
                <a:lnTo>
                  <a:pt x="365303" y="569442"/>
                </a:lnTo>
                <a:cubicBezTo>
                  <a:pt x="367989" y="559594"/>
                  <a:pt x="372466" y="547059"/>
                  <a:pt x="378733" y="531838"/>
                </a:cubicBezTo>
                <a:cubicBezTo>
                  <a:pt x="379628" y="528256"/>
                  <a:pt x="380971" y="524675"/>
                  <a:pt x="382762" y="521093"/>
                </a:cubicBezTo>
                <a:lnTo>
                  <a:pt x="385448" y="515721"/>
                </a:lnTo>
                <a:lnTo>
                  <a:pt x="388134" y="515721"/>
                </a:lnTo>
                <a:cubicBezTo>
                  <a:pt x="388134" y="515721"/>
                  <a:pt x="388134" y="516617"/>
                  <a:pt x="388134" y="518407"/>
                </a:cubicBezTo>
                <a:lnTo>
                  <a:pt x="380076" y="539896"/>
                </a:lnTo>
                <a:lnTo>
                  <a:pt x="378733" y="546611"/>
                </a:lnTo>
                <a:lnTo>
                  <a:pt x="370675" y="572128"/>
                </a:lnTo>
                <a:lnTo>
                  <a:pt x="367989" y="584216"/>
                </a:lnTo>
                <a:lnTo>
                  <a:pt x="366646" y="590931"/>
                </a:lnTo>
                <a:cubicBezTo>
                  <a:pt x="366646" y="592722"/>
                  <a:pt x="367093" y="593617"/>
                  <a:pt x="367989" y="593617"/>
                </a:cubicBezTo>
                <a:cubicBezTo>
                  <a:pt x="368884" y="593617"/>
                  <a:pt x="369779" y="592722"/>
                  <a:pt x="370675" y="590931"/>
                </a:cubicBezTo>
                <a:lnTo>
                  <a:pt x="382762" y="564070"/>
                </a:lnTo>
                <a:cubicBezTo>
                  <a:pt x="383657" y="559594"/>
                  <a:pt x="384329" y="557131"/>
                  <a:pt x="384777" y="556684"/>
                </a:cubicBezTo>
                <a:cubicBezTo>
                  <a:pt x="385224" y="556236"/>
                  <a:pt x="386343" y="556907"/>
                  <a:pt x="388134" y="558698"/>
                </a:cubicBezTo>
                <a:lnTo>
                  <a:pt x="388134" y="565413"/>
                </a:lnTo>
                <a:cubicBezTo>
                  <a:pt x="388134" y="569890"/>
                  <a:pt x="387239" y="573919"/>
                  <a:pt x="385448" y="577501"/>
                </a:cubicBezTo>
                <a:cubicBezTo>
                  <a:pt x="383657" y="585559"/>
                  <a:pt x="383657" y="590931"/>
                  <a:pt x="385448" y="593617"/>
                </a:cubicBezTo>
                <a:cubicBezTo>
                  <a:pt x="387239" y="596303"/>
                  <a:pt x="388358" y="596974"/>
                  <a:pt x="388806" y="595631"/>
                </a:cubicBezTo>
                <a:cubicBezTo>
                  <a:pt x="389253" y="594289"/>
                  <a:pt x="389925" y="592722"/>
                  <a:pt x="390820" y="590931"/>
                </a:cubicBezTo>
                <a:lnTo>
                  <a:pt x="392163" y="589588"/>
                </a:lnTo>
                <a:cubicBezTo>
                  <a:pt x="393059" y="586902"/>
                  <a:pt x="396640" y="586454"/>
                  <a:pt x="402907" y="588245"/>
                </a:cubicBezTo>
                <a:lnTo>
                  <a:pt x="408280" y="589588"/>
                </a:lnTo>
                <a:cubicBezTo>
                  <a:pt x="409175" y="590483"/>
                  <a:pt x="409623" y="590931"/>
                  <a:pt x="409623" y="590931"/>
                </a:cubicBezTo>
                <a:lnTo>
                  <a:pt x="406937" y="590931"/>
                </a:lnTo>
                <a:cubicBezTo>
                  <a:pt x="406041" y="591826"/>
                  <a:pt x="405593" y="592498"/>
                  <a:pt x="405593" y="592946"/>
                </a:cubicBezTo>
                <a:cubicBezTo>
                  <a:pt x="405593" y="593393"/>
                  <a:pt x="407384" y="593169"/>
                  <a:pt x="410966" y="592274"/>
                </a:cubicBezTo>
                <a:lnTo>
                  <a:pt x="425739" y="590931"/>
                </a:lnTo>
                <a:cubicBezTo>
                  <a:pt x="432006" y="590931"/>
                  <a:pt x="439169" y="590035"/>
                  <a:pt x="447227" y="588245"/>
                </a:cubicBezTo>
                <a:lnTo>
                  <a:pt x="467373" y="582873"/>
                </a:lnTo>
                <a:cubicBezTo>
                  <a:pt x="471849" y="581082"/>
                  <a:pt x="476774" y="579291"/>
                  <a:pt x="482146" y="577501"/>
                </a:cubicBezTo>
                <a:lnTo>
                  <a:pt x="498262" y="570785"/>
                </a:lnTo>
                <a:cubicBezTo>
                  <a:pt x="500053" y="570785"/>
                  <a:pt x="501844" y="571009"/>
                  <a:pt x="503634" y="571457"/>
                </a:cubicBezTo>
                <a:cubicBezTo>
                  <a:pt x="505425" y="571905"/>
                  <a:pt x="509454" y="571457"/>
                  <a:pt x="515722" y="570114"/>
                </a:cubicBezTo>
                <a:cubicBezTo>
                  <a:pt x="521989" y="568771"/>
                  <a:pt x="529599" y="566309"/>
                  <a:pt x="538553" y="562727"/>
                </a:cubicBezTo>
                <a:lnTo>
                  <a:pt x="607047" y="541239"/>
                </a:lnTo>
                <a:lnTo>
                  <a:pt x="636594" y="530495"/>
                </a:lnTo>
                <a:cubicBezTo>
                  <a:pt x="641966" y="528704"/>
                  <a:pt x="645995" y="527585"/>
                  <a:pt x="648681" y="527137"/>
                </a:cubicBezTo>
                <a:lnTo>
                  <a:pt x="650332" y="527010"/>
                </a:lnTo>
                <a:lnTo>
                  <a:pt x="651367" y="526466"/>
                </a:lnTo>
                <a:lnTo>
                  <a:pt x="658082" y="523780"/>
                </a:lnTo>
                <a:lnTo>
                  <a:pt x="674198" y="517064"/>
                </a:lnTo>
                <a:cubicBezTo>
                  <a:pt x="675094" y="517064"/>
                  <a:pt x="675765" y="516617"/>
                  <a:pt x="676213" y="515721"/>
                </a:cubicBezTo>
                <a:cubicBezTo>
                  <a:pt x="676660" y="514826"/>
                  <a:pt x="676437" y="512812"/>
                  <a:pt x="675541" y="509678"/>
                </a:cubicBezTo>
                <a:cubicBezTo>
                  <a:pt x="674646" y="506544"/>
                  <a:pt x="673527" y="504753"/>
                  <a:pt x="672184" y="504306"/>
                </a:cubicBezTo>
                <a:cubicBezTo>
                  <a:pt x="670841" y="503858"/>
                  <a:pt x="669722" y="502963"/>
                  <a:pt x="668826" y="501620"/>
                </a:cubicBezTo>
                <a:cubicBezTo>
                  <a:pt x="667931" y="500277"/>
                  <a:pt x="664797" y="494681"/>
                  <a:pt x="659425" y="484832"/>
                </a:cubicBezTo>
                <a:cubicBezTo>
                  <a:pt x="656739" y="478564"/>
                  <a:pt x="654053" y="474759"/>
                  <a:pt x="651367" y="473416"/>
                </a:cubicBezTo>
                <a:cubicBezTo>
                  <a:pt x="648681" y="472073"/>
                  <a:pt x="646219" y="471625"/>
                  <a:pt x="643980" y="472073"/>
                </a:cubicBezTo>
                <a:cubicBezTo>
                  <a:pt x="641742" y="472521"/>
                  <a:pt x="641070" y="471849"/>
                  <a:pt x="641966" y="470059"/>
                </a:cubicBezTo>
                <a:cubicBezTo>
                  <a:pt x="642861" y="468268"/>
                  <a:pt x="643085" y="466925"/>
                  <a:pt x="642637" y="466029"/>
                </a:cubicBezTo>
                <a:cubicBezTo>
                  <a:pt x="642190" y="465134"/>
                  <a:pt x="641966" y="464686"/>
                  <a:pt x="641966" y="464686"/>
                </a:cubicBezTo>
                <a:lnTo>
                  <a:pt x="636594" y="466029"/>
                </a:lnTo>
                <a:lnTo>
                  <a:pt x="616448" y="479460"/>
                </a:lnTo>
                <a:cubicBezTo>
                  <a:pt x="617344" y="477669"/>
                  <a:pt x="607719" y="483489"/>
                  <a:pt x="587573" y="496919"/>
                </a:cubicBezTo>
                <a:cubicBezTo>
                  <a:pt x="567428" y="510349"/>
                  <a:pt x="559594" y="515274"/>
                  <a:pt x="564070" y="511692"/>
                </a:cubicBezTo>
                <a:cubicBezTo>
                  <a:pt x="568547" y="508111"/>
                  <a:pt x="567652" y="508559"/>
                  <a:pt x="561384" y="513035"/>
                </a:cubicBezTo>
                <a:cubicBezTo>
                  <a:pt x="555117" y="517512"/>
                  <a:pt x="553998" y="518855"/>
                  <a:pt x="558027" y="517064"/>
                </a:cubicBezTo>
                <a:cubicBezTo>
                  <a:pt x="562056" y="515274"/>
                  <a:pt x="560937" y="516617"/>
                  <a:pt x="554669" y="521093"/>
                </a:cubicBezTo>
                <a:cubicBezTo>
                  <a:pt x="548402" y="525570"/>
                  <a:pt x="547506" y="526018"/>
                  <a:pt x="551983" y="522436"/>
                </a:cubicBezTo>
                <a:cubicBezTo>
                  <a:pt x="556460" y="518855"/>
                  <a:pt x="553774" y="520198"/>
                  <a:pt x="543925" y="526466"/>
                </a:cubicBezTo>
                <a:lnTo>
                  <a:pt x="509006" y="547954"/>
                </a:lnTo>
                <a:cubicBezTo>
                  <a:pt x="508111" y="547954"/>
                  <a:pt x="508335" y="547283"/>
                  <a:pt x="509678" y="545939"/>
                </a:cubicBezTo>
                <a:cubicBezTo>
                  <a:pt x="511021" y="544596"/>
                  <a:pt x="512588" y="543477"/>
                  <a:pt x="514378" y="542582"/>
                </a:cubicBezTo>
                <a:lnTo>
                  <a:pt x="514378" y="541239"/>
                </a:lnTo>
                <a:cubicBezTo>
                  <a:pt x="523332" y="534971"/>
                  <a:pt x="530495" y="530047"/>
                  <a:pt x="535867" y="526466"/>
                </a:cubicBezTo>
                <a:lnTo>
                  <a:pt x="578844" y="495576"/>
                </a:lnTo>
                <a:cubicBezTo>
                  <a:pt x="598541" y="482146"/>
                  <a:pt x="609733" y="474088"/>
                  <a:pt x="612419" y="471402"/>
                </a:cubicBezTo>
                <a:lnTo>
                  <a:pt x="616448" y="467372"/>
                </a:lnTo>
                <a:cubicBezTo>
                  <a:pt x="618239" y="466477"/>
                  <a:pt x="620701" y="465358"/>
                  <a:pt x="623835" y="464015"/>
                </a:cubicBezTo>
                <a:cubicBezTo>
                  <a:pt x="626969" y="462672"/>
                  <a:pt x="628535" y="461105"/>
                  <a:pt x="628535" y="459314"/>
                </a:cubicBezTo>
                <a:lnTo>
                  <a:pt x="629879" y="456628"/>
                </a:lnTo>
                <a:lnTo>
                  <a:pt x="632565" y="456628"/>
                </a:lnTo>
                <a:cubicBezTo>
                  <a:pt x="635251" y="457524"/>
                  <a:pt x="636146" y="457524"/>
                  <a:pt x="635251" y="456628"/>
                </a:cubicBezTo>
                <a:cubicBezTo>
                  <a:pt x="634355" y="455733"/>
                  <a:pt x="634355" y="454614"/>
                  <a:pt x="635251" y="453271"/>
                </a:cubicBezTo>
                <a:cubicBezTo>
                  <a:pt x="636146" y="451928"/>
                  <a:pt x="638384" y="449913"/>
                  <a:pt x="641966" y="447227"/>
                </a:cubicBezTo>
                <a:lnTo>
                  <a:pt x="647338" y="441855"/>
                </a:lnTo>
                <a:cubicBezTo>
                  <a:pt x="648233" y="440960"/>
                  <a:pt x="648681" y="440064"/>
                  <a:pt x="648681" y="439169"/>
                </a:cubicBezTo>
                <a:cubicBezTo>
                  <a:pt x="648681" y="438274"/>
                  <a:pt x="649129" y="436931"/>
                  <a:pt x="650024" y="435140"/>
                </a:cubicBezTo>
                <a:cubicBezTo>
                  <a:pt x="650919" y="433349"/>
                  <a:pt x="652039" y="432230"/>
                  <a:pt x="653382" y="431782"/>
                </a:cubicBezTo>
                <a:cubicBezTo>
                  <a:pt x="654724" y="431335"/>
                  <a:pt x="655620" y="430663"/>
                  <a:pt x="656068" y="429768"/>
                </a:cubicBezTo>
                <a:cubicBezTo>
                  <a:pt x="656515" y="428873"/>
                  <a:pt x="656515" y="428201"/>
                  <a:pt x="656068" y="427753"/>
                </a:cubicBezTo>
                <a:cubicBezTo>
                  <a:pt x="655620" y="427306"/>
                  <a:pt x="654277" y="427082"/>
                  <a:pt x="652039" y="427082"/>
                </a:cubicBezTo>
                <a:cubicBezTo>
                  <a:pt x="649800" y="427082"/>
                  <a:pt x="647786" y="427977"/>
                  <a:pt x="645995" y="429768"/>
                </a:cubicBezTo>
                <a:cubicBezTo>
                  <a:pt x="640623" y="433349"/>
                  <a:pt x="637265" y="435140"/>
                  <a:pt x="635922" y="435140"/>
                </a:cubicBezTo>
                <a:cubicBezTo>
                  <a:pt x="634579" y="435140"/>
                  <a:pt x="633684" y="434468"/>
                  <a:pt x="633236" y="433125"/>
                </a:cubicBezTo>
                <a:cubicBezTo>
                  <a:pt x="632789" y="431782"/>
                  <a:pt x="633012" y="430216"/>
                  <a:pt x="633908" y="428425"/>
                </a:cubicBezTo>
                <a:cubicBezTo>
                  <a:pt x="634803" y="426634"/>
                  <a:pt x="633908" y="425739"/>
                  <a:pt x="631222" y="425739"/>
                </a:cubicBezTo>
                <a:lnTo>
                  <a:pt x="621820" y="425739"/>
                </a:lnTo>
                <a:cubicBezTo>
                  <a:pt x="620030" y="423948"/>
                  <a:pt x="618911" y="423724"/>
                  <a:pt x="618463" y="425067"/>
                </a:cubicBezTo>
                <a:cubicBezTo>
                  <a:pt x="618015" y="426410"/>
                  <a:pt x="617791" y="425963"/>
                  <a:pt x="617791" y="423724"/>
                </a:cubicBezTo>
                <a:cubicBezTo>
                  <a:pt x="617791" y="421486"/>
                  <a:pt x="617344" y="421038"/>
                  <a:pt x="616448" y="422381"/>
                </a:cubicBezTo>
                <a:cubicBezTo>
                  <a:pt x="615553" y="423724"/>
                  <a:pt x="614658" y="423276"/>
                  <a:pt x="613762" y="421038"/>
                </a:cubicBezTo>
                <a:cubicBezTo>
                  <a:pt x="612867" y="418800"/>
                  <a:pt x="611076" y="418352"/>
                  <a:pt x="608390" y="419695"/>
                </a:cubicBezTo>
                <a:cubicBezTo>
                  <a:pt x="605704" y="421038"/>
                  <a:pt x="603242" y="419919"/>
                  <a:pt x="601004" y="416338"/>
                </a:cubicBezTo>
                <a:cubicBezTo>
                  <a:pt x="598765" y="412756"/>
                  <a:pt x="595855" y="410742"/>
                  <a:pt x="592274" y="410294"/>
                </a:cubicBezTo>
                <a:cubicBezTo>
                  <a:pt x="588693" y="409846"/>
                  <a:pt x="586006" y="407608"/>
                  <a:pt x="584216" y="403579"/>
                </a:cubicBezTo>
                <a:cubicBezTo>
                  <a:pt x="582425" y="399550"/>
                  <a:pt x="580187" y="396864"/>
                  <a:pt x="577501" y="395521"/>
                </a:cubicBezTo>
                <a:cubicBezTo>
                  <a:pt x="574815" y="394178"/>
                  <a:pt x="573024" y="391268"/>
                  <a:pt x="572129" y="386791"/>
                </a:cubicBezTo>
                <a:cubicBezTo>
                  <a:pt x="571233" y="382314"/>
                  <a:pt x="569443" y="379628"/>
                  <a:pt x="566756" y="378733"/>
                </a:cubicBezTo>
                <a:cubicBezTo>
                  <a:pt x="564070" y="377837"/>
                  <a:pt x="562056" y="375599"/>
                  <a:pt x="560713" y="372018"/>
                </a:cubicBezTo>
                <a:cubicBezTo>
                  <a:pt x="559370" y="368436"/>
                  <a:pt x="557803" y="367093"/>
                  <a:pt x="556012" y="367989"/>
                </a:cubicBezTo>
                <a:cubicBezTo>
                  <a:pt x="554222" y="368884"/>
                  <a:pt x="552207" y="368436"/>
                  <a:pt x="549969" y="366646"/>
                </a:cubicBezTo>
                <a:cubicBezTo>
                  <a:pt x="547730" y="364855"/>
                  <a:pt x="546163" y="364631"/>
                  <a:pt x="545268" y="365974"/>
                </a:cubicBezTo>
                <a:cubicBezTo>
                  <a:pt x="544373" y="367317"/>
                  <a:pt x="543925" y="366422"/>
                  <a:pt x="543925" y="363288"/>
                </a:cubicBezTo>
                <a:cubicBezTo>
                  <a:pt x="543925" y="360155"/>
                  <a:pt x="544149" y="359483"/>
                  <a:pt x="544597" y="361274"/>
                </a:cubicBezTo>
                <a:cubicBezTo>
                  <a:pt x="545044" y="363064"/>
                  <a:pt x="545716" y="362169"/>
                  <a:pt x="546611" y="358588"/>
                </a:cubicBezTo>
                <a:lnTo>
                  <a:pt x="547954" y="355901"/>
                </a:lnTo>
                <a:lnTo>
                  <a:pt x="547954" y="351872"/>
                </a:lnTo>
                <a:cubicBezTo>
                  <a:pt x="547954" y="349186"/>
                  <a:pt x="548402" y="347172"/>
                  <a:pt x="549297" y="345829"/>
                </a:cubicBezTo>
                <a:cubicBezTo>
                  <a:pt x="550193" y="344486"/>
                  <a:pt x="551312" y="343814"/>
                  <a:pt x="552655" y="343814"/>
                </a:cubicBezTo>
                <a:cubicBezTo>
                  <a:pt x="553998" y="343814"/>
                  <a:pt x="555117" y="343590"/>
                  <a:pt x="556012" y="343143"/>
                </a:cubicBezTo>
                <a:cubicBezTo>
                  <a:pt x="556908" y="342695"/>
                  <a:pt x="557355" y="342247"/>
                  <a:pt x="557355" y="341800"/>
                </a:cubicBezTo>
                <a:cubicBezTo>
                  <a:pt x="557355" y="341352"/>
                  <a:pt x="557803" y="340681"/>
                  <a:pt x="558698" y="339785"/>
                </a:cubicBezTo>
                <a:lnTo>
                  <a:pt x="561384" y="339785"/>
                </a:lnTo>
                <a:cubicBezTo>
                  <a:pt x="562280" y="339785"/>
                  <a:pt x="566309" y="337994"/>
                  <a:pt x="573472" y="334413"/>
                </a:cubicBezTo>
                <a:lnTo>
                  <a:pt x="593617" y="322326"/>
                </a:lnTo>
                <a:lnTo>
                  <a:pt x="623164" y="302180"/>
                </a:lnTo>
                <a:cubicBezTo>
                  <a:pt x="623164" y="300390"/>
                  <a:pt x="622716" y="299047"/>
                  <a:pt x="621820" y="298151"/>
                </a:cubicBezTo>
                <a:lnTo>
                  <a:pt x="616448" y="295465"/>
                </a:lnTo>
                <a:lnTo>
                  <a:pt x="608390" y="292779"/>
                </a:lnTo>
                <a:cubicBezTo>
                  <a:pt x="607495" y="292779"/>
                  <a:pt x="607047" y="293227"/>
                  <a:pt x="607047" y="294122"/>
                </a:cubicBezTo>
                <a:lnTo>
                  <a:pt x="605704" y="302180"/>
                </a:lnTo>
                <a:cubicBezTo>
                  <a:pt x="604809" y="303076"/>
                  <a:pt x="603914" y="303524"/>
                  <a:pt x="603018" y="303524"/>
                </a:cubicBezTo>
                <a:cubicBezTo>
                  <a:pt x="602123" y="303524"/>
                  <a:pt x="600332" y="304195"/>
                  <a:pt x="597646" y="305538"/>
                </a:cubicBezTo>
                <a:cubicBezTo>
                  <a:pt x="594960" y="306881"/>
                  <a:pt x="592722" y="308448"/>
                  <a:pt x="590931" y="310239"/>
                </a:cubicBezTo>
                <a:lnTo>
                  <a:pt x="585559" y="316954"/>
                </a:lnTo>
                <a:cubicBezTo>
                  <a:pt x="583768" y="317849"/>
                  <a:pt x="582425" y="317849"/>
                  <a:pt x="581530" y="316954"/>
                </a:cubicBezTo>
                <a:lnTo>
                  <a:pt x="572129" y="311582"/>
                </a:lnTo>
                <a:cubicBezTo>
                  <a:pt x="569443" y="310686"/>
                  <a:pt x="566756" y="310239"/>
                  <a:pt x="564070" y="310239"/>
                </a:cubicBezTo>
                <a:lnTo>
                  <a:pt x="558698" y="308895"/>
                </a:lnTo>
                <a:cubicBezTo>
                  <a:pt x="556908" y="308895"/>
                  <a:pt x="555564" y="308448"/>
                  <a:pt x="554669" y="307552"/>
                </a:cubicBezTo>
                <a:lnTo>
                  <a:pt x="547954" y="304867"/>
                </a:lnTo>
                <a:cubicBezTo>
                  <a:pt x="546163" y="303971"/>
                  <a:pt x="544597" y="303524"/>
                  <a:pt x="543254" y="303524"/>
                </a:cubicBezTo>
                <a:cubicBezTo>
                  <a:pt x="541911" y="303524"/>
                  <a:pt x="541687" y="303524"/>
                  <a:pt x="542582" y="303524"/>
                </a:cubicBezTo>
                <a:lnTo>
                  <a:pt x="545268" y="306210"/>
                </a:lnTo>
                <a:lnTo>
                  <a:pt x="547954" y="308895"/>
                </a:lnTo>
                <a:cubicBezTo>
                  <a:pt x="547954" y="309791"/>
                  <a:pt x="547954" y="310239"/>
                  <a:pt x="547954" y="310239"/>
                </a:cubicBezTo>
                <a:lnTo>
                  <a:pt x="545268" y="311582"/>
                </a:lnTo>
                <a:cubicBezTo>
                  <a:pt x="543477" y="312477"/>
                  <a:pt x="542134" y="312477"/>
                  <a:pt x="541239" y="311582"/>
                </a:cubicBezTo>
                <a:cubicBezTo>
                  <a:pt x="537658" y="310686"/>
                  <a:pt x="534972" y="309791"/>
                  <a:pt x="533181" y="308895"/>
                </a:cubicBezTo>
                <a:lnTo>
                  <a:pt x="535867" y="306210"/>
                </a:lnTo>
                <a:cubicBezTo>
                  <a:pt x="540344" y="307105"/>
                  <a:pt x="541015" y="305986"/>
                  <a:pt x="537881" y="302852"/>
                </a:cubicBezTo>
                <a:cubicBezTo>
                  <a:pt x="536315" y="301285"/>
                  <a:pt x="535419" y="300334"/>
                  <a:pt x="535195" y="299998"/>
                </a:cubicBezTo>
                <a:lnTo>
                  <a:pt x="536538" y="300837"/>
                </a:lnTo>
                <a:lnTo>
                  <a:pt x="533181" y="298151"/>
                </a:lnTo>
                <a:lnTo>
                  <a:pt x="517064" y="290093"/>
                </a:lnTo>
                <a:lnTo>
                  <a:pt x="511692" y="283378"/>
                </a:lnTo>
                <a:cubicBezTo>
                  <a:pt x="509902" y="282483"/>
                  <a:pt x="509006" y="281587"/>
                  <a:pt x="509006" y="280692"/>
                </a:cubicBezTo>
                <a:lnTo>
                  <a:pt x="509006" y="279349"/>
                </a:lnTo>
                <a:lnTo>
                  <a:pt x="500948" y="269948"/>
                </a:lnTo>
                <a:cubicBezTo>
                  <a:pt x="500053" y="269052"/>
                  <a:pt x="499605" y="268157"/>
                  <a:pt x="499605" y="267262"/>
                </a:cubicBezTo>
                <a:cubicBezTo>
                  <a:pt x="499605" y="266366"/>
                  <a:pt x="499157" y="265023"/>
                  <a:pt x="498262" y="263233"/>
                </a:cubicBezTo>
                <a:lnTo>
                  <a:pt x="488861" y="252488"/>
                </a:lnTo>
                <a:lnTo>
                  <a:pt x="487518" y="248460"/>
                </a:lnTo>
                <a:lnTo>
                  <a:pt x="484832" y="245773"/>
                </a:lnTo>
                <a:cubicBezTo>
                  <a:pt x="483937" y="244878"/>
                  <a:pt x="483489" y="243087"/>
                  <a:pt x="483489" y="240401"/>
                </a:cubicBezTo>
                <a:lnTo>
                  <a:pt x="482146" y="237715"/>
                </a:lnTo>
                <a:lnTo>
                  <a:pt x="480803" y="236372"/>
                </a:lnTo>
                <a:cubicBezTo>
                  <a:pt x="479908" y="235477"/>
                  <a:pt x="479012" y="235029"/>
                  <a:pt x="478117" y="235029"/>
                </a:cubicBezTo>
                <a:cubicBezTo>
                  <a:pt x="477221" y="235029"/>
                  <a:pt x="475878" y="234134"/>
                  <a:pt x="474088" y="232343"/>
                </a:cubicBezTo>
                <a:lnTo>
                  <a:pt x="470059" y="225628"/>
                </a:lnTo>
                <a:cubicBezTo>
                  <a:pt x="468268" y="222047"/>
                  <a:pt x="467373" y="219360"/>
                  <a:pt x="467373" y="217570"/>
                </a:cubicBezTo>
                <a:cubicBezTo>
                  <a:pt x="467373" y="215779"/>
                  <a:pt x="467820" y="213541"/>
                  <a:pt x="468715" y="210855"/>
                </a:cubicBezTo>
                <a:lnTo>
                  <a:pt x="472745" y="208169"/>
                </a:lnTo>
                <a:cubicBezTo>
                  <a:pt x="473640" y="207273"/>
                  <a:pt x="474983" y="206826"/>
                  <a:pt x="476774" y="206826"/>
                </a:cubicBezTo>
                <a:cubicBezTo>
                  <a:pt x="478565" y="206826"/>
                  <a:pt x="479684" y="207050"/>
                  <a:pt x="480131" y="207497"/>
                </a:cubicBezTo>
                <a:cubicBezTo>
                  <a:pt x="480579" y="207945"/>
                  <a:pt x="480579" y="208393"/>
                  <a:pt x="480131" y="208840"/>
                </a:cubicBezTo>
                <a:cubicBezTo>
                  <a:pt x="479684" y="209288"/>
                  <a:pt x="480355" y="209512"/>
                  <a:pt x="482146" y="209512"/>
                </a:cubicBezTo>
                <a:lnTo>
                  <a:pt x="487518" y="210855"/>
                </a:lnTo>
                <a:cubicBezTo>
                  <a:pt x="490204" y="212645"/>
                  <a:pt x="492890" y="212645"/>
                  <a:pt x="495576" y="210855"/>
                </a:cubicBezTo>
                <a:lnTo>
                  <a:pt x="500948" y="210855"/>
                </a:lnTo>
                <a:cubicBezTo>
                  <a:pt x="502739" y="209064"/>
                  <a:pt x="505873" y="209959"/>
                  <a:pt x="510349" y="213541"/>
                </a:cubicBezTo>
                <a:cubicBezTo>
                  <a:pt x="511245" y="214436"/>
                  <a:pt x="513483" y="215555"/>
                  <a:pt x="517064" y="216898"/>
                </a:cubicBezTo>
                <a:cubicBezTo>
                  <a:pt x="520646" y="218241"/>
                  <a:pt x="523780" y="218913"/>
                  <a:pt x="526466" y="218913"/>
                </a:cubicBezTo>
                <a:cubicBezTo>
                  <a:pt x="529152" y="218913"/>
                  <a:pt x="531614" y="218689"/>
                  <a:pt x="533852" y="218241"/>
                </a:cubicBezTo>
                <a:cubicBezTo>
                  <a:pt x="536091" y="217794"/>
                  <a:pt x="537658" y="217122"/>
                  <a:pt x="538553" y="216227"/>
                </a:cubicBezTo>
                <a:cubicBezTo>
                  <a:pt x="540344" y="212645"/>
                  <a:pt x="541687" y="212198"/>
                  <a:pt x="542582" y="214884"/>
                </a:cubicBezTo>
                <a:lnTo>
                  <a:pt x="545268" y="216227"/>
                </a:lnTo>
                <a:cubicBezTo>
                  <a:pt x="546163" y="217122"/>
                  <a:pt x="548178" y="217570"/>
                  <a:pt x="551312" y="217570"/>
                </a:cubicBezTo>
                <a:cubicBezTo>
                  <a:pt x="554445" y="217570"/>
                  <a:pt x="556012" y="217346"/>
                  <a:pt x="556012" y="216898"/>
                </a:cubicBezTo>
                <a:cubicBezTo>
                  <a:pt x="556012" y="216451"/>
                  <a:pt x="556908" y="215779"/>
                  <a:pt x="558698" y="214884"/>
                </a:cubicBezTo>
                <a:lnTo>
                  <a:pt x="561384" y="213541"/>
                </a:lnTo>
                <a:lnTo>
                  <a:pt x="569443" y="213541"/>
                </a:lnTo>
                <a:cubicBezTo>
                  <a:pt x="570338" y="213541"/>
                  <a:pt x="571233" y="212645"/>
                  <a:pt x="572129" y="210855"/>
                </a:cubicBezTo>
                <a:lnTo>
                  <a:pt x="576158" y="209512"/>
                </a:lnTo>
                <a:cubicBezTo>
                  <a:pt x="579739" y="208616"/>
                  <a:pt x="582873" y="208169"/>
                  <a:pt x="585559" y="208169"/>
                </a:cubicBezTo>
                <a:cubicBezTo>
                  <a:pt x="593617" y="207273"/>
                  <a:pt x="598541" y="205930"/>
                  <a:pt x="600332" y="204140"/>
                </a:cubicBezTo>
                <a:lnTo>
                  <a:pt x="611076" y="201453"/>
                </a:lnTo>
                <a:lnTo>
                  <a:pt x="620477" y="196081"/>
                </a:lnTo>
                <a:cubicBezTo>
                  <a:pt x="629431" y="192500"/>
                  <a:pt x="635251" y="189814"/>
                  <a:pt x="637937" y="188023"/>
                </a:cubicBezTo>
                <a:lnTo>
                  <a:pt x="645995" y="186680"/>
                </a:lnTo>
                <a:cubicBezTo>
                  <a:pt x="647786" y="186680"/>
                  <a:pt x="654053" y="183547"/>
                  <a:pt x="664797" y="177279"/>
                </a:cubicBezTo>
                <a:cubicBezTo>
                  <a:pt x="669274" y="178174"/>
                  <a:pt x="673303" y="176384"/>
                  <a:pt x="676884" y="171907"/>
                </a:cubicBezTo>
                <a:cubicBezTo>
                  <a:pt x="680466" y="167430"/>
                  <a:pt x="682928" y="166759"/>
                  <a:pt x="684271" y="169892"/>
                </a:cubicBezTo>
                <a:cubicBezTo>
                  <a:pt x="685614" y="173026"/>
                  <a:pt x="686957" y="172355"/>
                  <a:pt x="688300" y="167878"/>
                </a:cubicBezTo>
                <a:cubicBezTo>
                  <a:pt x="689643" y="163401"/>
                  <a:pt x="690762" y="161834"/>
                  <a:pt x="691658" y="163177"/>
                </a:cubicBezTo>
                <a:cubicBezTo>
                  <a:pt x="692553" y="164520"/>
                  <a:pt x="693225" y="163401"/>
                  <a:pt x="693672" y="159820"/>
                </a:cubicBezTo>
                <a:cubicBezTo>
                  <a:pt x="694120" y="156238"/>
                  <a:pt x="693896" y="155791"/>
                  <a:pt x="693001" y="158477"/>
                </a:cubicBezTo>
                <a:cubicBezTo>
                  <a:pt x="692105" y="161163"/>
                  <a:pt x="691658" y="160267"/>
                  <a:pt x="691658" y="155791"/>
                </a:cubicBezTo>
                <a:lnTo>
                  <a:pt x="690315" y="142360"/>
                </a:lnTo>
                <a:cubicBezTo>
                  <a:pt x="690315" y="140570"/>
                  <a:pt x="690315" y="139898"/>
                  <a:pt x="690315" y="140346"/>
                </a:cubicBezTo>
                <a:cubicBezTo>
                  <a:pt x="690315" y="140794"/>
                  <a:pt x="691210" y="140570"/>
                  <a:pt x="693001" y="139675"/>
                </a:cubicBezTo>
                <a:lnTo>
                  <a:pt x="695687" y="139675"/>
                </a:lnTo>
                <a:cubicBezTo>
                  <a:pt x="696582" y="137884"/>
                  <a:pt x="697030" y="136541"/>
                  <a:pt x="697030" y="135645"/>
                </a:cubicBezTo>
                <a:cubicBezTo>
                  <a:pt x="697030" y="134750"/>
                  <a:pt x="696582" y="133855"/>
                  <a:pt x="695687" y="132959"/>
                </a:cubicBezTo>
                <a:cubicBezTo>
                  <a:pt x="694792" y="132064"/>
                  <a:pt x="694344" y="130721"/>
                  <a:pt x="694344" y="128930"/>
                </a:cubicBezTo>
                <a:lnTo>
                  <a:pt x="693001" y="124901"/>
                </a:lnTo>
                <a:cubicBezTo>
                  <a:pt x="693001" y="123110"/>
                  <a:pt x="692553" y="121543"/>
                  <a:pt x="691658" y="120200"/>
                </a:cubicBezTo>
                <a:cubicBezTo>
                  <a:pt x="690762" y="118857"/>
                  <a:pt x="689867" y="118186"/>
                  <a:pt x="688972" y="118186"/>
                </a:cubicBezTo>
                <a:cubicBezTo>
                  <a:pt x="687181" y="116395"/>
                  <a:pt x="686286" y="115276"/>
                  <a:pt x="686286" y="114828"/>
                </a:cubicBezTo>
                <a:cubicBezTo>
                  <a:pt x="686286" y="114381"/>
                  <a:pt x="687181" y="113262"/>
                  <a:pt x="688972" y="111471"/>
                </a:cubicBezTo>
                <a:lnTo>
                  <a:pt x="693001" y="104756"/>
                </a:lnTo>
                <a:lnTo>
                  <a:pt x="688972" y="106099"/>
                </a:lnTo>
                <a:cubicBezTo>
                  <a:pt x="688076" y="106099"/>
                  <a:pt x="688076" y="104980"/>
                  <a:pt x="688972" y="102741"/>
                </a:cubicBezTo>
                <a:cubicBezTo>
                  <a:pt x="689867" y="100503"/>
                  <a:pt x="689867" y="99384"/>
                  <a:pt x="688972" y="99384"/>
                </a:cubicBezTo>
                <a:cubicBezTo>
                  <a:pt x="688076" y="99384"/>
                  <a:pt x="687181" y="98041"/>
                  <a:pt x="686286" y="95355"/>
                </a:cubicBezTo>
                <a:cubicBezTo>
                  <a:pt x="685390" y="92668"/>
                  <a:pt x="684942" y="89759"/>
                  <a:pt x="684942" y="86625"/>
                </a:cubicBezTo>
                <a:cubicBezTo>
                  <a:pt x="684942" y="83491"/>
                  <a:pt x="684047" y="79686"/>
                  <a:pt x="682257" y="75209"/>
                </a:cubicBezTo>
                <a:lnTo>
                  <a:pt x="678228" y="68494"/>
                </a:lnTo>
                <a:cubicBezTo>
                  <a:pt x="676437" y="64017"/>
                  <a:pt x="675541" y="62003"/>
                  <a:pt x="675541" y="62450"/>
                </a:cubicBezTo>
                <a:cubicBezTo>
                  <a:pt x="675541" y="62898"/>
                  <a:pt x="676437" y="63122"/>
                  <a:pt x="678228" y="63122"/>
                </a:cubicBezTo>
                <a:lnTo>
                  <a:pt x="680913" y="63122"/>
                </a:lnTo>
                <a:lnTo>
                  <a:pt x="680913" y="59093"/>
                </a:lnTo>
                <a:lnTo>
                  <a:pt x="678228" y="53721"/>
                </a:lnTo>
                <a:lnTo>
                  <a:pt x="674198" y="51035"/>
                </a:lnTo>
                <a:cubicBezTo>
                  <a:pt x="669722" y="48349"/>
                  <a:pt x="668379" y="45215"/>
                  <a:pt x="670169" y="41634"/>
                </a:cubicBezTo>
                <a:cubicBezTo>
                  <a:pt x="670169" y="39843"/>
                  <a:pt x="668826" y="36709"/>
                  <a:pt x="666140" y="32232"/>
                </a:cubicBezTo>
                <a:lnTo>
                  <a:pt x="660768" y="18802"/>
                </a:lnTo>
                <a:cubicBezTo>
                  <a:pt x="654501" y="8953"/>
                  <a:pt x="651367" y="3134"/>
                  <a:pt x="651367" y="134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056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25F2D32-7ACF-FEFF-B708-DD502A3AC1E6}"/>
              </a:ext>
            </a:extLst>
          </p:cNvPr>
          <p:cNvSpPr txBox="1"/>
          <p:nvPr/>
        </p:nvSpPr>
        <p:spPr>
          <a:xfrm>
            <a:off x="4169065" y="2442086"/>
            <a:ext cx="813778" cy="790556"/>
          </a:xfrm>
          <a:custGeom>
            <a:avLst/>
            <a:gdLst/>
            <a:ahLst/>
            <a:cxnLst/>
            <a:rect l="l" t="t" r="r" b="b"/>
            <a:pathLst>
              <a:path w="813778" h="790556">
                <a:moveTo>
                  <a:pt x="449295" y="583578"/>
                </a:moveTo>
                <a:cubicBezTo>
                  <a:pt x="431121" y="592328"/>
                  <a:pt x="420352" y="596703"/>
                  <a:pt x="416986" y="596703"/>
                </a:cubicBezTo>
                <a:lnTo>
                  <a:pt x="414966" y="592665"/>
                </a:lnTo>
                <a:cubicBezTo>
                  <a:pt x="396120" y="602761"/>
                  <a:pt x="381985" y="607809"/>
                  <a:pt x="372561" y="607809"/>
                </a:cubicBezTo>
                <a:lnTo>
                  <a:pt x="372561" y="604780"/>
                </a:lnTo>
                <a:lnTo>
                  <a:pt x="374581" y="605790"/>
                </a:lnTo>
                <a:lnTo>
                  <a:pt x="374581" y="603771"/>
                </a:lnTo>
                <a:lnTo>
                  <a:pt x="369532" y="603771"/>
                </a:lnTo>
                <a:lnTo>
                  <a:pt x="367513" y="604780"/>
                </a:lnTo>
                <a:lnTo>
                  <a:pt x="364484" y="603771"/>
                </a:lnTo>
                <a:lnTo>
                  <a:pt x="360445" y="604780"/>
                </a:lnTo>
                <a:cubicBezTo>
                  <a:pt x="356407" y="604780"/>
                  <a:pt x="345301" y="601415"/>
                  <a:pt x="327127" y="594684"/>
                </a:cubicBezTo>
                <a:lnTo>
                  <a:pt x="328137" y="599732"/>
                </a:lnTo>
                <a:lnTo>
                  <a:pt x="328137" y="603771"/>
                </a:lnTo>
                <a:lnTo>
                  <a:pt x="329147" y="607809"/>
                </a:lnTo>
                <a:lnTo>
                  <a:pt x="329147" y="609829"/>
                </a:lnTo>
                <a:lnTo>
                  <a:pt x="328137" y="613867"/>
                </a:lnTo>
                <a:lnTo>
                  <a:pt x="328137" y="618915"/>
                </a:lnTo>
                <a:lnTo>
                  <a:pt x="327127" y="624973"/>
                </a:lnTo>
                <a:lnTo>
                  <a:pt x="328137" y="628002"/>
                </a:lnTo>
                <a:lnTo>
                  <a:pt x="329147" y="630022"/>
                </a:lnTo>
                <a:lnTo>
                  <a:pt x="327127" y="633051"/>
                </a:lnTo>
                <a:cubicBezTo>
                  <a:pt x="327127" y="633724"/>
                  <a:pt x="328137" y="637426"/>
                  <a:pt x="330156" y="644157"/>
                </a:cubicBezTo>
                <a:cubicBezTo>
                  <a:pt x="332849" y="652234"/>
                  <a:pt x="335877" y="661994"/>
                  <a:pt x="339243" y="673437"/>
                </a:cubicBezTo>
                <a:lnTo>
                  <a:pt x="357416" y="668388"/>
                </a:lnTo>
                <a:lnTo>
                  <a:pt x="357416" y="671417"/>
                </a:lnTo>
                <a:lnTo>
                  <a:pt x="362465" y="671417"/>
                </a:lnTo>
                <a:lnTo>
                  <a:pt x="360445" y="668388"/>
                </a:lnTo>
                <a:lnTo>
                  <a:pt x="360445" y="666369"/>
                </a:lnTo>
                <a:lnTo>
                  <a:pt x="367513" y="664350"/>
                </a:lnTo>
                <a:lnTo>
                  <a:pt x="375590" y="661321"/>
                </a:lnTo>
                <a:lnTo>
                  <a:pt x="381648" y="659301"/>
                </a:lnTo>
                <a:lnTo>
                  <a:pt x="385687" y="659301"/>
                </a:lnTo>
                <a:cubicBezTo>
                  <a:pt x="387033" y="659301"/>
                  <a:pt x="387706" y="659975"/>
                  <a:pt x="387706" y="661321"/>
                </a:cubicBezTo>
                <a:cubicBezTo>
                  <a:pt x="397129" y="655263"/>
                  <a:pt x="403187" y="652234"/>
                  <a:pt x="405880" y="652234"/>
                </a:cubicBezTo>
                <a:lnTo>
                  <a:pt x="408909" y="654253"/>
                </a:lnTo>
                <a:cubicBezTo>
                  <a:pt x="416986" y="650888"/>
                  <a:pt x="421024" y="648532"/>
                  <a:pt x="421024" y="647186"/>
                </a:cubicBezTo>
                <a:lnTo>
                  <a:pt x="423044" y="649205"/>
                </a:lnTo>
                <a:cubicBezTo>
                  <a:pt x="430448" y="649205"/>
                  <a:pt x="437515" y="634060"/>
                  <a:pt x="444247" y="603771"/>
                </a:cubicBezTo>
                <a:cubicBezTo>
                  <a:pt x="444919" y="603771"/>
                  <a:pt x="446266" y="601751"/>
                  <a:pt x="448285" y="597713"/>
                </a:cubicBezTo>
                <a:lnTo>
                  <a:pt x="450304" y="589636"/>
                </a:lnTo>
                <a:lnTo>
                  <a:pt x="452323" y="583578"/>
                </a:lnTo>
                <a:close/>
                <a:moveTo>
                  <a:pt x="376600" y="517951"/>
                </a:moveTo>
                <a:lnTo>
                  <a:pt x="377609" y="517951"/>
                </a:lnTo>
                <a:lnTo>
                  <a:pt x="376600" y="518623"/>
                </a:lnTo>
                <a:close/>
                <a:moveTo>
                  <a:pt x="429101" y="449294"/>
                </a:moveTo>
                <a:lnTo>
                  <a:pt x="432130" y="449294"/>
                </a:lnTo>
                <a:lnTo>
                  <a:pt x="432130" y="451314"/>
                </a:lnTo>
                <a:lnTo>
                  <a:pt x="429101" y="451314"/>
                </a:lnTo>
                <a:close/>
                <a:moveTo>
                  <a:pt x="425063" y="446265"/>
                </a:moveTo>
                <a:lnTo>
                  <a:pt x="425063" y="447275"/>
                </a:lnTo>
                <a:lnTo>
                  <a:pt x="428989" y="447275"/>
                </a:lnTo>
                <a:lnTo>
                  <a:pt x="427082" y="446265"/>
                </a:lnTo>
                <a:close/>
                <a:moveTo>
                  <a:pt x="403861" y="440208"/>
                </a:moveTo>
                <a:lnTo>
                  <a:pt x="410704" y="440208"/>
                </a:lnTo>
                <a:lnTo>
                  <a:pt x="410928" y="440314"/>
                </a:lnTo>
                <a:lnTo>
                  <a:pt x="410928" y="444246"/>
                </a:lnTo>
                <a:lnTo>
                  <a:pt x="407899" y="444246"/>
                </a:lnTo>
                <a:cubicBezTo>
                  <a:pt x="405206" y="444246"/>
                  <a:pt x="403861" y="442900"/>
                  <a:pt x="403861" y="440208"/>
                </a:cubicBezTo>
                <a:close/>
                <a:moveTo>
                  <a:pt x="395783" y="433140"/>
                </a:moveTo>
                <a:cubicBezTo>
                  <a:pt x="387033" y="441890"/>
                  <a:pt x="379965" y="451314"/>
                  <a:pt x="374581" y="461410"/>
                </a:cubicBezTo>
                <a:cubicBezTo>
                  <a:pt x="370542" y="461410"/>
                  <a:pt x="365831" y="466122"/>
                  <a:pt x="360445" y="475545"/>
                </a:cubicBezTo>
                <a:cubicBezTo>
                  <a:pt x="356407" y="477564"/>
                  <a:pt x="350685" y="486315"/>
                  <a:pt x="343281" y="501796"/>
                </a:cubicBezTo>
                <a:cubicBezTo>
                  <a:pt x="340589" y="503142"/>
                  <a:pt x="329483" y="517614"/>
                  <a:pt x="309963" y="545211"/>
                </a:cubicBezTo>
                <a:cubicBezTo>
                  <a:pt x="307270" y="545211"/>
                  <a:pt x="305588" y="546557"/>
                  <a:pt x="304915" y="549250"/>
                </a:cubicBezTo>
                <a:lnTo>
                  <a:pt x="305924" y="553288"/>
                </a:lnTo>
                <a:cubicBezTo>
                  <a:pt x="317367" y="549250"/>
                  <a:pt x="325108" y="547231"/>
                  <a:pt x="329147" y="547231"/>
                </a:cubicBezTo>
                <a:lnTo>
                  <a:pt x="327127" y="543192"/>
                </a:lnTo>
                <a:cubicBezTo>
                  <a:pt x="352032" y="529730"/>
                  <a:pt x="367849" y="522999"/>
                  <a:pt x="374581" y="522999"/>
                </a:cubicBezTo>
                <a:lnTo>
                  <a:pt x="374581" y="519970"/>
                </a:lnTo>
                <a:lnTo>
                  <a:pt x="376600" y="518623"/>
                </a:lnTo>
                <a:lnTo>
                  <a:pt x="376600" y="519970"/>
                </a:lnTo>
                <a:lnTo>
                  <a:pt x="381648" y="519970"/>
                </a:lnTo>
                <a:lnTo>
                  <a:pt x="381648" y="517951"/>
                </a:lnTo>
                <a:lnTo>
                  <a:pt x="377609" y="517951"/>
                </a:lnTo>
                <a:lnTo>
                  <a:pt x="383667" y="513912"/>
                </a:lnTo>
                <a:lnTo>
                  <a:pt x="385687" y="513912"/>
                </a:lnTo>
                <a:cubicBezTo>
                  <a:pt x="387033" y="513912"/>
                  <a:pt x="387706" y="514585"/>
                  <a:pt x="387706" y="515931"/>
                </a:cubicBezTo>
                <a:cubicBezTo>
                  <a:pt x="398475" y="511220"/>
                  <a:pt x="407226" y="504825"/>
                  <a:pt x="413957" y="496748"/>
                </a:cubicBezTo>
                <a:lnTo>
                  <a:pt x="416986" y="498767"/>
                </a:lnTo>
                <a:cubicBezTo>
                  <a:pt x="421024" y="498767"/>
                  <a:pt x="426073" y="495065"/>
                  <a:pt x="432130" y="487661"/>
                </a:cubicBezTo>
                <a:lnTo>
                  <a:pt x="444247" y="482613"/>
                </a:lnTo>
                <a:lnTo>
                  <a:pt x="448285" y="484632"/>
                </a:lnTo>
                <a:cubicBezTo>
                  <a:pt x="451650" y="484632"/>
                  <a:pt x="458045" y="480930"/>
                  <a:pt x="467468" y="473526"/>
                </a:cubicBezTo>
                <a:lnTo>
                  <a:pt x="469488" y="473526"/>
                </a:lnTo>
                <a:lnTo>
                  <a:pt x="469488" y="472516"/>
                </a:lnTo>
                <a:cubicBezTo>
                  <a:pt x="463430" y="471170"/>
                  <a:pt x="460401" y="469824"/>
                  <a:pt x="460401" y="468478"/>
                </a:cubicBezTo>
                <a:lnTo>
                  <a:pt x="452323" y="470497"/>
                </a:lnTo>
                <a:lnTo>
                  <a:pt x="449295" y="470497"/>
                </a:lnTo>
                <a:cubicBezTo>
                  <a:pt x="439871" y="463093"/>
                  <a:pt x="435159" y="459054"/>
                  <a:pt x="435159" y="458381"/>
                </a:cubicBezTo>
                <a:lnTo>
                  <a:pt x="435159" y="456362"/>
                </a:lnTo>
                <a:lnTo>
                  <a:pt x="438188" y="456362"/>
                </a:lnTo>
                <a:lnTo>
                  <a:pt x="436169" y="453333"/>
                </a:lnTo>
                <a:lnTo>
                  <a:pt x="439198" y="453333"/>
                </a:lnTo>
                <a:lnTo>
                  <a:pt x="439198" y="452323"/>
                </a:lnTo>
                <a:cubicBezTo>
                  <a:pt x="438861" y="452323"/>
                  <a:pt x="437684" y="451818"/>
                  <a:pt x="435664" y="450809"/>
                </a:cubicBezTo>
                <a:lnTo>
                  <a:pt x="429101" y="447334"/>
                </a:lnTo>
                <a:lnTo>
                  <a:pt x="429101" y="449294"/>
                </a:lnTo>
                <a:lnTo>
                  <a:pt x="426073" y="450304"/>
                </a:lnTo>
                <a:lnTo>
                  <a:pt x="423044" y="450304"/>
                </a:lnTo>
                <a:lnTo>
                  <a:pt x="419005" y="451314"/>
                </a:lnTo>
                <a:lnTo>
                  <a:pt x="419005" y="447275"/>
                </a:lnTo>
                <a:lnTo>
                  <a:pt x="422034" y="447275"/>
                </a:lnTo>
                <a:lnTo>
                  <a:pt x="422034" y="444246"/>
                </a:lnTo>
                <a:cubicBezTo>
                  <a:pt x="422034" y="441554"/>
                  <a:pt x="421024" y="440208"/>
                  <a:pt x="419005" y="440208"/>
                </a:cubicBezTo>
                <a:lnTo>
                  <a:pt x="414966" y="442227"/>
                </a:lnTo>
                <a:lnTo>
                  <a:pt x="410928" y="440314"/>
                </a:lnTo>
                <a:lnTo>
                  <a:pt x="410928" y="440208"/>
                </a:lnTo>
                <a:lnTo>
                  <a:pt x="410704" y="440208"/>
                </a:lnTo>
                <a:close/>
                <a:moveTo>
                  <a:pt x="197892" y="395783"/>
                </a:moveTo>
                <a:cubicBezTo>
                  <a:pt x="191161" y="400495"/>
                  <a:pt x="186112" y="402850"/>
                  <a:pt x="182747" y="402850"/>
                </a:cubicBezTo>
                <a:lnTo>
                  <a:pt x="182747" y="403860"/>
                </a:lnTo>
                <a:lnTo>
                  <a:pt x="190824" y="403860"/>
                </a:lnTo>
                <a:cubicBezTo>
                  <a:pt x="194863" y="402514"/>
                  <a:pt x="198228" y="399821"/>
                  <a:pt x="200921" y="395783"/>
                </a:cubicBezTo>
                <a:close/>
                <a:moveTo>
                  <a:pt x="224143" y="394773"/>
                </a:moveTo>
                <a:lnTo>
                  <a:pt x="224143" y="395783"/>
                </a:lnTo>
                <a:lnTo>
                  <a:pt x="236258" y="395783"/>
                </a:lnTo>
                <a:lnTo>
                  <a:pt x="236258" y="394773"/>
                </a:lnTo>
                <a:close/>
                <a:moveTo>
                  <a:pt x="220104" y="394773"/>
                </a:moveTo>
                <a:cubicBezTo>
                  <a:pt x="208661" y="396119"/>
                  <a:pt x="202940" y="397466"/>
                  <a:pt x="202940" y="398812"/>
                </a:cubicBezTo>
                <a:lnTo>
                  <a:pt x="202940" y="400831"/>
                </a:lnTo>
                <a:cubicBezTo>
                  <a:pt x="215056" y="399485"/>
                  <a:pt x="221114" y="397466"/>
                  <a:pt x="221114" y="394773"/>
                </a:cubicBezTo>
                <a:close/>
                <a:moveTo>
                  <a:pt x="259480" y="389725"/>
                </a:moveTo>
                <a:lnTo>
                  <a:pt x="239287" y="392754"/>
                </a:lnTo>
                <a:lnTo>
                  <a:pt x="239287" y="395783"/>
                </a:lnTo>
                <a:lnTo>
                  <a:pt x="247365" y="394773"/>
                </a:lnTo>
                <a:lnTo>
                  <a:pt x="255442" y="394773"/>
                </a:lnTo>
                <a:lnTo>
                  <a:pt x="261500" y="392754"/>
                </a:lnTo>
                <a:lnTo>
                  <a:pt x="267558" y="394773"/>
                </a:lnTo>
                <a:cubicBezTo>
                  <a:pt x="273615" y="393427"/>
                  <a:pt x="276644" y="391744"/>
                  <a:pt x="276644" y="389725"/>
                </a:cubicBezTo>
                <a:lnTo>
                  <a:pt x="274625" y="389725"/>
                </a:lnTo>
                <a:lnTo>
                  <a:pt x="269577" y="391744"/>
                </a:lnTo>
                <a:close/>
                <a:moveTo>
                  <a:pt x="251403" y="332175"/>
                </a:moveTo>
                <a:lnTo>
                  <a:pt x="255442" y="332175"/>
                </a:lnTo>
                <a:lnTo>
                  <a:pt x="255442" y="335204"/>
                </a:lnTo>
                <a:lnTo>
                  <a:pt x="251403" y="335204"/>
                </a:lnTo>
                <a:close/>
                <a:moveTo>
                  <a:pt x="334194" y="331165"/>
                </a:moveTo>
                <a:cubicBezTo>
                  <a:pt x="333521" y="331165"/>
                  <a:pt x="332849" y="331502"/>
                  <a:pt x="332175" y="332175"/>
                </a:cubicBezTo>
                <a:lnTo>
                  <a:pt x="329147" y="335204"/>
                </a:lnTo>
                <a:lnTo>
                  <a:pt x="329147" y="337223"/>
                </a:lnTo>
                <a:lnTo>
                  <a:pt x="331165" y="337223"/>
                </a:lnTo>
                <a:cubicBezTo>
                  <a:pt x="333185" y="336550"/>
                  <a:pt x="334868" y="334531"/>
                  <a:pt x="336214" y="331165"/>
                </a:cubicBezTo>
                <a:close/>
                <a:moveTo>
                  <a:pt x="352368" y="315011"/>
                </a:moveTo>
                <a:cubicBezTo>
                  <a:pt x="349003" y="315011"/>
                  <a:pt x="345974" y="317367"/>
                  <a:pt x="343281" y="322078"/>
                </a:cubicBezTo>
                <a:lnTo>
                  <a:pt x="346310" y="322078"/>
                </a:lnTo>
                <a:cubicBezTo>
                  <a:pt x="347656" y="322078"/>
                  <a:pt x="349676" y="320732"/>
                  <a:pt x="352368" y="318040"/>
                </a:cubicBezTo>
                <a:close/>
                <a:moveTo>
                  <a:pt x="364484" y="295827"/>
                </a:moveTo>
                <a:lnTo>
                  <a:pt x="364484" y="299866"/>
                </a:lnTo>
                <a:lnTo>
                  <a:pt x="366503" y="299866"/>
                </a:lnTo>
                <a:lnTo>
                  <a:pt x="366503" y="295827"/>
                </a:lnTo>
                <a:close/>
                <a:moveTo>
                  <a:pt x="393764" y="262509"/>
                </a:moveTo>
                <a:cubicBezTo>
                  <a:pt x="389725" y="262509"/>
                  <a:pt x="384004" y="269240"/>
                  <a:pt x="376600" y="282702"/>
                </a:cubicBezTo>
                <a:lnTo>
                  <a:pt x="378620" y="282702"/>
                </a:lnTo>
                <a:cubicBezTo>
                  <a:pt x="381985" y="282702"/>
                  <a:pt x="386360" y="280010"/>
                  <a:pt x="391744" y="274625"/>
                </a:cubicBezTo>
                <a:lnTo>
                  <a:pt x="389725" y="269577"/>
                </a:lnTo>
                <a:cubicBezTo>
                  <a:pt x="391072" y="269577"/>
                  <a:pt x="392418" y="267894"/>
                  <a:pt x="393764" y="264528"/>
                </a:cubicBezTo>
                <a:close/>
                <a:moveTo>
                  <a:pt x="187795" y="253422"/>
                </a:moveTo>
                <a:lnTo>
                  <a:pt x="185776" y="258471"/>
                </a:lnTo>
                <a:lnTo>
                  <a:pt x="187795" y="258471"/>
                </a:lnTo>
                <a:lnTo>
                  <a:pt x="189814" y="255442"/>
                </a:lnTo>
                <a:lnTo>
                  <a:pt x="189814" y="253422"/>
                </a:lnTo>
                <a:close/>
                <a:moveTo>
                  <a:pt x="288760" y="245345"/>
                </a:moveTo>
                <a:cubicBezTo>
                  <a:pt x="286068" y="245345"/>
                  <a:pt x="284722" y="246355"/>
                  <a:pt x="284722" y="248374"/>
                </a:cubicBezTo>
                <a:lnTo>
                  <a:pt x="284722" y="249384"/>
                </a:lnTo>
                <a:cubicBezTo>
                  <a:pt x="286741" y="249384"/>
                  <a:pt x="288760" y="248037"/>
                  <a:pt x="290780" y="245345"/>
                </a:cubicBezTo>
                <a:close/>
                <a:moveTo>
                  <a:pt x="309963" y="0"/>
                </a:moveTo>
                <a:lnTo>
                  <a:pt x="314001" y="5048"/>
                </a:lnTo>
                <a:lnTo>
                  <a:pt x="317030" y="10097"/>
                </a:lnTo>
                <a:cubicBezTo>
                  <a:pt x="318377" y="11443"/>
                  <a:pt x="319386" y="12116"/>
                  <a:pt x="320059" y="12116"/>
                </a:cubicBezTo>
                <a:lnTo>
                  <a:pt x="329147" y="12116"/>
                </a:lnTo>
                <a:lnTo>
                  <a:pt x="333185" y="13126"/>
                </a:lnTo>
                <a:lnTo>
                  <a:pt x="336214" y="14135"/>
                </a:lnTo>
                <a:lnTo>
                  <a:pt x="341262" y="14135"/>
                </a:lnTo>
                <a:lnTo>
                  <a:pt x="349340" y="13126"/>
                </a:lnTo>
                <a:lnTo>
                  <a:pt x="355397" y="12116"/>
                </a:lnTo>
                <a:lnTo>
                  <a:pt x="360445" y="11106"/>
                </a:lnTo>
                <a:lnTo>
                  <a:pt x="364484" y="11106"/>
                </a:lnTo>
                <a:lnTo>
                  <a:pt x="369532" y="12116"/>
                </a:lnTo>
                <a:cubicBezTo>
                  <a:pt x="369532" y="10770"/>
                  <a:pt x="370542" y="10097"/>
                  <a:pt x="372561" y="10097"/>
                </a:cubicBezTo>
                <a:lnTo>
                  <a:pt x="376600" y="10097"/>
                </a:lnTo>
                <a:cubicBezTo>
                  <a:pt x="390735" y="10097"/>
                  <a:pt x="397802" y="15818"/>
                  <a:pt x="397802" y="27261"/>
                </a:cubicBezTo>
                <a:lnTo>
                  <a:pt x="400831" y="38367"/>
                </a:lnTo>
                <a:lnTo>
                  <a:pt x="400831" y="44425"/>
                </a:lnTo>
                <a:cubicBezTo>
                  <a:pt x="405543" y="44425"/>
                  <a:pt x="407899" y="47117"/>
                  <a:pt x="407899" y="52502"/>
                </a:cubicBezTo>
                <a:lnTo>
                  <a:pt x="405880" y="52502"/>
                </a:lnTo>
                <a:cubicBezTo>
                  <a:pt x="411265" y="57213"/>
                  <a:pt x="414293" y="63272"/>
                  <a:pt x="414966" y="70676"/>
                </a:cubicBezTo>
                <a:lnTo>
                  <a:pt x="414966" y="83801"/>
                </a:lnTo>
                <a:cubicBezTo>
                  <a:pt x="407563" y="91205"/>
                  <a:pt x="403861" y="96253"/>
                  <a:pt x="403861" y="98946"/>
                </a:cubicBezTo>
                <a:cubicBezTo>
                  <a:pt x="401841" y="99619"/>
                  <a:pt x="396456" y="108033"/>
                  <a:pt x="387706" y="124187"/>
                </a:cubicBezTo>
                <a:lnTo>
                  <a:pt x="381648" y="126206"/>
                </a:lnTo>
                <a:lnTo>
                  <a:pt x="383667" y="129235"/>
                </a:lnTo>
                <a:lnTo>
                  <a:pt x="383667" y="131254"/>
                </a:lnTo>
                <a:cubicBezTo>
                  <a:pt x="380302" y="131254"/>
                  <a:pt x="377273" y="134620"/>
                  <a:pt x="374581" y="141351"/>
                </a:cubicBezTo>
                <a:cubicBezTo>
                  <a:pt x="367176" y="150101"/>
                  <a:pt x="362465" y="157169"/>
                  <a:pt x="360445" y="162554"/>
                </a:cubicBezTo>
                <a:lnTo>
                  <a:pt x="357416" y="162554"/>
                </a:lnTo>
                <a:lnTo>
                  <a:pt x="357416" y="163563"/>
                </a:lnTo>
                <a:lnTo>
                  <a:pt x="360445" y="163563"/>
                </a:lnTo>
                <a:lnTo>
                  <a:pt x="365494" y="161544"/>
                </a:lnTo>
                <a:lnTo>
                  <a:pt x="368523" y="160534"/>
                </a:lnTo>
                <a:lnTo>
                  <a:pt x="370542" y="159525"/>
                </a:lnTo>
                <a:lnTo>
                  <a:pt x="372561" y="159525"/>
                </a:lnTo>
                <a:lnTo>
                  <a:pt x="372561" y="160534"/>
                </a:lnTo>
                <a:cubicBezTo>
                  <a:pt x="375927" y="158515"/>
                  <a:pt x="385350" y="156832"/>
                  <a:pt x="400831" y="155486"/>
                </a:cubicBezTo>
                <a:lnTo>
                  <a:pt x="403861" y="157505"/>
                </a:lnTo>
                <a:lnTo>
                  <a:pt x="410928" y="155486"/>
                </a:lnTo>
                <a:lnTo>
                  <a:pt x="416986" y="157505"/>
                </a:lnTo>
                <a:lnTo>
                  <a:pt x="419005" y="152457"/>
                </a:lnTo>
                <a:lnTo>
                  <a:pt x="423044" y="152457"/>
                </a:lnTo>
                <a:cubicBezTo>
                  <a:pt x="423717" y="157169"/>
                  <a:pt x="429101" y="159525"/>
                  <a:pt x="439198" y="159525"/>
                </a:cubicBezTo>
                <a:lnTo>
                  <a:pt x="441217" y="159525"/>
                </a:lnTo>
                <a:lnTo>
                  <a:pt x="452323" y="157505"/>
                </a:lnTo>
                <a:lnTo>
                  <a:pt x="452323" y="159525"/>
                </a:lnTo>
                <a:lnTo>
                  <a:pt x="455352" y="158515"/>
                </a:lnTo>
                <a:lnTo>
                  <a:pt x="457372" y="157505"/>
                </a:lnTo>
                <a:lnTo>
                  <a:pt x="467468" y="155486"/>
                </a:lnTo>
                <a:cubicBezTo>
                  <a:pt x="479584" y="155486"/>
                  <a:pt x="486988" y="160871"/>
                  <a:pt x="489681" y="171640"/>
                </a:cubicBezTo>
                <a:cubicBezTo>
                  <a:pt x="491700" y="175679"/>
                  <a:pt x="494056" y="181064"/>
                  <a:pt x="496748" y="187795"/>
                </a:cubicBezTo>
                <a:cubicBezTo>
                  <a:pt x="499440" y="191833"/>
                  <a:pt x="501460" y="194526"/>
                  <a:pt x="502806" y="195872"/>
                </a:cubicBezTo>
                <a:lnTo>
                  <a:pt x="502806" y="198901"/>
                </a:lnTo>
                <a:cubicBezTo>
                  <a:pt x="502806" y="200920"/>
                  <a:pt x="501460" y="201930"/>
                  <a:pt x="498768" y="201930"/>
                </a:cubicBezTo>
                <a:cubicBezTo>
                  <a:pt x="500114" y="210680"/>
                  <a:pt x="502470" y="216738"/>
                  <a:pt x="505835" y="220104"/>
                </a:cubicBezTo>
                <a:lnTo>
                  <a:pt x="502806" y="221113"/>
                </a:lnTo>
                <a:lnTo>
                  <a:pt x="500787" y="222123"/>
                </a:lnTo>
                <a:cubicBezTo>
                  <a:pt x="500787" y="223469"/>
                  <a:pt x="501796" y="224142"/>
                  <a:pt x="503816" y="224142"/>
                </a:cubicBezTo>
                <a:cubicBezTo>
                  <a:pt x="501796" y="228854"/>
                  <a:pt x="500787" y="232556"/>
                  <a:pt x="500787" y="235248"/>
                </a:cubicBezTo>
                <a:lnTo>
                  <a:pt x="502806" y="241307"/>
                </a:lnTo>
                <a:cubicBezTo>
                  <a:pt x="500114" y="245345"/>
                  <a:pt x="497085" y="247364"/>
                  <a:pt x="493719" y="247364"/>
                </a:cubicBezTo>
                <a:lnTo>
                  <a:pt x="493719" y="251403"/>
                </a:lnTo>
                <a:lnTo>
                  <a:pt x="496748" y="251403"/>
                </a:lnTo>
                <a:lnTo>
                  <a:pt x="496748" y="255442"/>
                </a:lnTo>
                <a:cubicBezTo>
                  <a:pt x="496748" y="264865"/>
                  <a:pt x="493383" y="272942"/>
                  <a:pt x="486652" y="279673"/>
                </a:cubicBezTo>
                <a:cubicBezTo>
                  <a:pt x="480594" y="301886"/>
                  <a:pt x="474199" y="318376"/>
                  <a:pt x="467468" y="329146"/>
                </a:cubicBezTo>
                <a:lnTo>
                  <a:pt x="458381" y="344291"/>
                </a:lnTo>
                <a:lnTo>
                  <a:pt x="460401" y="348329"/>
                </a:lnTo>
                <a:lnTo>
                  <a:pt x="460401" y="351358"/>
                </a:lnTo>
                <a:cubicBezTo>
                  <a:pt x="455016" y="351358"/>
                  <a:pt x="451987" y="356743"/>
                  <a:pt x="451314" y="367513"/>
                </a:cubicBezTo>
                <a:cubicBezTo>
                  <a:pt x="456699" y="368186"/>
                  <a:pt x="490018" y="381311"/>
                  <a:pt x="551269" y="406889"/>
                </a:cubicBezTo>
                <a:lnTo>
                  <a:pt x="555308" y="405879"/>
                </a:lnTo>
                <a:cubicBezTo>
                  <a:pt x="562712" y="409918"/>
                  <a:pt x="580212" y="416649"/>
                  <a:pt x="607810" y="426072"/>
                </a:cubicBezTo>
                <a:lnTo>
                  <a:pt x="610839" y="425063"/>
                </a:lnTo>
                <a:cubicBezTo>
                  <a:pt x="656609" y="443236"/>
                  <a:pt x="685216" y="452323"/>
                  <a:pt x="696659" y="452323"/>
                </a:cubicBezTo>
                <a:cubicBezTo>
                  <a:pt x="720890" y="452323"/>
                  <a:pt x="738391" y="457372"/>
                  <a:pt x="749161" y="467468"/>
                </a:cubicBezTo>
                <a:lnTo>
                  <a:pt x="759257" y="470497"/>
                </a:lnTo>
                <a:lnTo>
                  <a:pt x="769354" y="475545"/>
                </a:lnTo>
                <a:cubicBezTo>
                  <a:pt x="778104" y="478238"/>
                  <a:pt x="786518" y="481266"/>
                  <a:pt x="794595" y="484632"/>
                </a:cubicBezTo>
                <a:cubicBezTo>
                  <a:pt x="799980" y="484632"/>
                  <a:pt x="804019" y="493046"/>
                  <a:pt x="806711" y="509873"/>
                </a:cubicBezTo>
                <a:cubicBezTo>
                  <a:pt x="808730" y="515258"/>
                  <a:pt x="811086" y="517951"/>
                  <a:pt x="813778" y="517951"/>
                </a:cubicBezTo>
                <a:lnTo>
                  <a:pt x="813778" y="526028"/>
                </a:lnTo>
                <a:cubicBezTo>
                  <a:pt x="813778" y="528047"/>
                  <a:pt x="809066" y="530066"/>
                  <a:pt x="799643" y="532086"/>
                </a:cubicBezTo>
                <a:lnTo>
                  <a:pt x="789547" y="530066"/>
                </a:lnTo>
                <a:cubicBezTo>
                  <a:pt x="774739" y="538817"/>
                  <a:pt x="761613" y="543192"/>
                  <a:pt x="750170" y="543192"/>
                </a:cubicBezTo>
                <a:lnTo>
                  <a:pt x="750170" y="542182"/>
                </a:lnTo>
                <a:cubicBezTo>
                  <a:pt x="749497" y="542182"/>
                  <a:pt x="749161" y="542519"/>
                  <a:pt x="749161" y="543192"/>
                </a:cubicBezTo>
                <a:lnTo>
                  <a:pt x="738055" y="542182"/>
                </a:lnTo>
                <a:lnTo>
                  <a:pt x="724929" y="542182"/>
                </a:lnTo>
                <a:cubicBezTo>
                  <a:pt x="722237" y="542182"/>
                  <a:pt x="714159" y="546894"/>
                  <a:pt x="700697" y="556317"/>
                </a:cubicBezTo>
                <a:cubicBezTo>
                  <a:pt x="693966" y="557664"/>
                  <a:pt x="688245" y="558673"/>
                  <a:pt x="683533" y="559346"/>
                </a:cubicBezTo>
                <a:lnTo>
                  <a:pt x="668389" y="561366"/>
                </a:lnTo>
                <a:cubicBezTo>
                  <a:pt x="644157" y="558673"/>
                  <a:pt x="629012" y="555981"/>
                  <a:pt x="622954" y="553288"/>
                </a:cubicBezTo>
                <a:lnTo>
                  <a:pt x="622954" y="555308"/>
                </a:lnTo>
                <a:lnTo>
                  <a:pt x="623964" y="558336"/>
                </a:lnTo>
                <a:lnTo>
                  <a:pt x="625983" y="564394"/>
                </a:lnTo>
                <a:cubicBezTo>
                  <a:pt x="618579" y="578530"/>
                  <a:pt x="611175" y="591318"/>
                  <a:pt x="603771" y="602761"/>
                </a:cubicBezTo>
                <a:cubicBezTo>
                  <a:pt x="599059" y="610838"/>
                  <a:pt x="594684" y="617906"/>
                  <a:pt x="590645" y="623964"/>
                </a:cubicBezTo>
                <a:cubicBezTo>
                  <a:pt x="590645" y="628002"/>
                  <a:pt x="586607" y="632714"/>
                  <a:pt x="578530" y="638099"/>
                </a:cubicBezTo>
                <a:lnTo>
                  <a:pt x="576510" y="644157"/>
                </a:lnTo>
                <a:lnTo>
                  <a:pt x="579539" y="645166"/>
                </a:lnTo>
                <a:cubicBezTo>
                  <a:pt x="580212" y="645840"/>
                  <a:pt x="580549" y="646513"/>
                  <a:pt x="580549" y="647186"/>
                </a:cubicBezTo>
                <a:lnTo>
                  <a:pt x="584588" y="645166"/>
                </a:lnTo>
                <a:lnTo>
                  <a:pt x="587617" y="648195"/>
                </a:lnTo>
                <a:lnTo>
                  <a:pt x="591655" y="652234"/>
                </a:lnTo>
                <a:lnTo>
                  <a:pt x="597714" y="656273"/>
                </a:lnTo>
                <a:lnTo>
                  <a:pt x="604781" y="661321"/>
                </a:lnTo>
                <a:lnTo>
                  <a:pt x="608819" y="664350"/>
                </a:lnTo>
                <a:lnTo>
                  <a:pt x="611848" y="667379"/>
                </a:lnTo>
                <a:cubicBezTo>
                  <a:pt x="613194" y="668725"/>
                  <a:pt x="613868" y="669734"/>
                  <a:pt x="613868" y="670408"/>
                </a:cubicBezTo>
                <a:lnTo>
                  <a:pt x="613868" y="673437"/>
                </a:lnTo>
                <a:cubicBezTo>
                  <a:pt x="613868" y="674783"/>
                  <a:pt x="613194" y="675456"/>
                  <a:pt x="611848" y="675456"/>
                </a:cubicBezTo>
                <a:cubicBezTo>
                  <a:pt x="615887" y="682187"/>
                  <a:pt x="617907" y="688581"/>
                  <a:pt x="617907" y="694639"/>
                </a:cubicBezTo>
                <a:lnTo>
                  <a:pt x="616896" y="697668"/>
                </a:lnTo>
                <a:lnTo>
                  <a:pt x="615887" y="698678"/>
                </a:lnTo>
                <a:cubicBezTo>
                  <a:pt x="623964" y="706082"/>
                  <a:pt x="631705" y="719880"/>
                  <a:pt x="639109" y="740073"/>
                </a:cubicBezTo>
                <a:lnTo>
                  <a:pt x="635070" y="740073"/>
                </a:lnTo>
                <a:cubicBezTo>
                  <a:pt x="626993" y="740073"/>
                  <a:pt x="618579" y="736708"/>
                  <a:pt x="609829" y="729977"/>
                </a:cubicBezTo>
                <a:lnTo>
                  <a:pt x="605790" y="729977"/>
                </a:lnTo>
                <a:lnTo>
                  <a:pt x="605790" y="730987"/>
                </a:lnTo>
                <a:lnTo>
                  <a:pt x="607810" y="734016"/>
                </a:lnTo>
                <a:lnTo>
                  <a:pt x="605790" y="734016"/>
                </a:lnTo>
                <a:cubicBezTo>
                  <a:pt x="604444" y="734016"/>
                  <a:pt x="603771" y="733006"/>
                  <a:pt x="603771" y="730987"/>
                </a:cubicBezTo>
                <a:cubicBezTo>
                  <a:pt x="595694" y="733006"/>
                  <a:pt x="591655" y="737381"/>
                  <a:pt x="591655" y="744112"/>
                </a:cubicBezTo>
                <a:cubicBezTo>
                  <a:pt x="589636" y="744112"/>
                  <a:pt x="584925" y="747141"/>
                  <a:pt x="577520" y="753199"/>
                </a:cubicBezTo>
                <a:cubicBezTo>
                  <a:pt x="573481" y="753199"/>
                  <a:pt x="570116" y="754545"/>
                  <a:pt x="567424" y="757238"/>
                </a:cubicBezTo>
                <a:lnTo>
                  <a:pt x="565404" y="757238"/>
                </a:lnTo>
                <a:lnTo>
                  <a:pt x="565404" y="755218"/>
                </a:lnTo>
                <a:lnTo>
                  <a:pt x="567424" y="750170"/>
                </a:lnTo>
                <a:lnTo>
                  <a:pt x="567424" y="748151"/>
                </a:lnTo>
                <a:cubicBezTo>
                  <a:pt x="563385" y="748151"/>
                  <a:pt x="561366" y="746804"/>
                  <a:pt x="561366" y="744112"/>
                </a:cubicBezTo>
                <a:lnTo>
                  <a:pt x="553288" y="746132"/>
                </a:lnTo>
                <a:cubicBezTo>
                  <a:pt x="551943" y="742093"/>
                  <a:pt x="549923" y="739401"/>
                  <a:pt x="547231" y="738054"/>
                </a:cubicBezTo>
                <a:lnTo>
                  <a:pt x="545211" y="738054"/>
                </a:lnTo>
                <a:lnTo>
                  <a:pt x="547231" y="740073"/>
                </a:lnTo>
                <a:lnTo>
                  <a:pt x="547231" y="742093"/>
                </a:lnTo>
                <a:lnTo>
                  <a:pt x="542182" y="744112"/>
                </a:lnTo>
                <a:cubicBezTo>
                  <a:pt x="537471" y="742766"/>
                  <a:pt x="532086" y="739401"/>
                  <a:pt x="526028" y="734016"/>
                </a:cubicBezTo>
                <a:lnTo>
                  <a:pt x="524009" y="734016"/>
                </a:lnTo>
                <a:lnTo>
                  <a:pt x="521989" y="736035"/>
                </a:lnTo>
                <a:lnTo>
                  <a:pt x="521989" y="729977"/>
                </a:lnTo>
                <a:lnTo>
                  <a:pt x="516941" y="733006"/>
                </a:lnTo>
                <a:lnTo>
                  <a:pt x="512902" y="730987"/>
                </a:lnTo>
                <a:cubicBezTo>
                  <a:pt x="512902" y="733679"/>
                  <a:pt x="508191" y="741756"/>
                  <a:pt x="498768" y="755218"/>
                </a:cubicBezTo>
                <a:lnTo>
                  <a:pt x="489681" y="755218"/>
                </a:lnTo>
                <a:cubicBezTo>
                  <a:pt x="484296" y="747814"/>
                  <a:pt x="480257" y="744112"/>
                  <a:pt x="477565" y="744112"/>
                </a:cubicBezTo>
                <a:cubicBezTo>
                  <a:pt x="477565" y="745458"/>
                  <a:pt x="476892" y="746132"/>
                  <a:pt x="475545" y="746132"/>
                </a:cubicBezTo>
                <a:cubicBezTo>
                  <a:pt x="475545" y="742766"/>
                  <a:pt x="473527" y="740747"/>
                  <a:pt x="469488" y="740073"/>
                </a:cubicBezTo>
                <a:lnTo>
                  <a:pt x="469488" y="738054"/>
                </a:lnTo>
                <a:lnTo>
                  <a:pt x="465449" y="740073"/>
                </a:lnTo>
                <a:cubicBezTo>
                  <a:pt x="463430" y="740073"/>
                  <a:pt x="462420" y="738727"/>
                  <a:pt x="462420" y="736035"/>
                </a:cubicBezTo>
                <a:cubicBezTo>
                  <a:pt x="461074" y="736035"/>
                  <a:pt x="460401" y="736708"/>
                  <a:pt x="460401" y="738054"/>
                </a:cubicBezTo>
                <a:lnTo>
                  <a:pt x="452323" y="736035"/>
                </a:lnTo>
                <a:cubicBezTo>
                  <a:pt x="424726" y="745458"/>
                  <a:pt x="407563" y="753199"/>
                  <a:pt x="400831" y="759257"/>
                </a:cubicBezTo>
                <a:cubicBezTo>
                  <a:pt x="395446" y="760603"/>
                  <a:pt x="391072" y="761613"/>
                  <a:pt x="387706" y="762286"/>
                </a:cubicBezTo>
                <a:cubicBezTo>
                  <a:pt x="385013" y="762959"/>
                  <a:pt x="382994" y="763295"/>
                  <a:pt x="381648" y="763295"/>
                </a:cubicBezTo>
                <a:lnTo>
                  <a:pt x="376600" y="763295"/>
                </a:lnTo>
                <a:lnTo>
                  <a:pt x="374581" y="761276"/>
                </a:lnTo>
                <a:lnTo>
                  <a:pt x="374581" y="763295"/>
                </a:lnTo>
                <a:cubicBezTo>
                  <a:pt x="378620" y="770026"/>
                  <a:pt x="380638" y="775748"/>
                  <a:pt x="380638" y="780460"/>
                </a:cubicBezTo>
                <a:lnTo>
                  <a:pt x="376600" y="781469"/>
                </a:lnTo>
                <a:lnTo>
                  <a:pt x="374581" y="781469"/>
                </a:lnTo>
                <a:cubicBezTo>
                  <a:pt x="373234" y="781469"/>
                  <a:pt x="367513" y="777431"/>
                  <a:pt x="357416" y="769353"/>
                </a:cubicBezTo>
                <a:cubicBezTo>
                  <a:pt x="355397" y="769353"/>
                  <a:pt x="349340" y="775075"/>
                  <a:pt x="339243" y="786517"/>
                </a:cubicBezTo>
                <a:cubicBezTo>
                  <a:pt x="338570" y="786517"/>
                  <a:pt x="337896" y="786854"/>
                  <a:pt x="337223" y="787527"/>
                </a:cubicBezTo>
                <a:cubicBezTo>
                  <a:pt x="335877" y="788200"/>
                  <a:pt x="334868" y="789210"/>
                  <a:pt x="334194" y="790556"/>
                </a:cubicBezTo>
                <a:lnTo>
                  <a:pt x="320059" y="783488"/>
                </a:lnTo>
                <a:lnTo>
                  <a:pt x="319050" y="783488"/>
                </a:lnTo>
                <a:lnTo>
                  <a:pt x="317030" y="785508"/>
                </a:lnTo>
                <a:lnTo>
                  <a:pt x="309963" y="778440"/>
                </a:lnTo>
                <a:lnTo>
                  <a:pt x="305924" y="779450"/>
                </a:lnTo>
                <a:lnTo>
                  <a:pt x="302895" y="779450"/>
                </a:lnTo>
                <a:lnTo>
                  <a:pt x="299867" y="776421"/>
                </a:lnTo>
                <a:lnTo>
                  <a:pt x="298857" y="772382"/>
                </a:lnTo>
                <a:cubicBezTo>
                  <a:pt x="297510" y="769690"/>
                  <a:pt x="296501" y="768007"/>
                  <a:pt x="295828" y="767334"/>
                </a:cubicBezTo>
                <a:lnTo>
                  <a:pt x="290780" y="760267"/>
                </a:lnTo>
                <a:lnTo>
                  <a:pt x="285731" y="752189"/>
                </a:lnTo>
                <a:lnTo>
                  <a:pt x="279674" y="743102"/>
                </a:lnTo>
                <a:lnTo>
                  <a:pt x="274625" y="734016"/>
                </a:lnTo>
                <a:cubicBezTo>
                  <a:pt x="269913" y="730650"/>
                  <a:pt x="264865" y="722909"/>
                  <a:pt x="259480" y="710794"/>
                </a:cubicBezTo>
                <a:lnTo>
                  <a:pt x="258471" y="710794"/>
                </a:lnTo>
                <a:lnTo>
                  <a:pt x="259480" y="704736"/>
                </a:lnTo>
                <a:cubicBezTo>
                  <a:pt x="258807" y="677812"/>
                  <a:pt x="256115" y="664350"/>
                  <a:pt x="251403" y="664350"/>
                </a:cubicBezTo>
                <a:lnTo>
                  <a:pt x="253422" y="657282"/>
                </a:lnTo>
                <a:lnTo>
                  <a:pt x="253422" y="650215"/>
                </a:lnTo>
                <a:cubicBezTo>
                  <a:pt x="250731" y="650215"/>
                  <a:pt x="249384" y="649205"/>
                  <a:pt x="249384" y="647186"/>
                </a:cubicBezTo>
                <a:lnTo>
                  <a:pt x="251403" y="645166"/>
                </a:lnTo>
                <a:cubicBezTo>
                  <a:pt x="249384" y="621608"/>
                  <a:pt x="246355" y="609829"/>
                  <a:pt x="242316" y="609829"/>
                </a:cubicBezTo>
                <a:cubicBezTo>
                  <a:pt x="234912" y="615887"/>
                  <a:pt x="227508" y="619589"/>
                  <a:pt x="220104" y="620935"/>
                </a:cubicBezTo>
                <a:lnTo>
                  <a:pt x="217075" y="618915"/>
                </a:lnTo>
                <a:lnTo>
                  <a:pt x="187795" y="628002"/>
                </a:lnTo>
                <a:lnTo>
                  <a:pt x="185776" y="628002"/>
                </a:lnTo>
                <a:cubicBezTo>
                  <a:pt x="184430" y="628002"/>
                  <a:pt x="183757" y="627666"/>
                  <a:pt x="183757" y="626993"/>
                </a:cubicBezTo>
                <a:cubicBezTo>
                  <a:pt x="170968" y="629012"/>
                  <a:pt x="157506" y="633387"/>
                  <a:pt x="143371" y="640118"/>
                </a:cubicBezTo>
                <a:cubicBezTo>
                  <a:pt x="143371" y="638772"/>
                  <a:pt x="143035" y="638099"/>
                  <a:pt x="142361" y="638099"/>
                </a:cubicBezTo>
                <a:cubicBezTo>
                  <a:pt x="142361" y="640791"/>
                  <a:pt x="137649" y="642811"/>
                  <a:pt x="128226" y="644157"/>
                </a:cubicBezTo>
                <a:lnTo>
                  <a:pt x="128226" y="642137"/>
                </a:lnTo>
                <a:cubicBezTo>
                  <a:pt x="126880" y="643484"/>
                  <a:pt x="118466" y="644157"/>
                  <a:pt x="102985" y="644157"/>
                </a:cubicBezTo>
                <a:cubicBezTo>
                  <a:pt x="102985" y="640118"/>
                  <a:pt x="98609" y="637089"/>
                  <a:pt x="89860" y="635070"/>
                </a:cubicBezTo>
                <a:cubicBezTo>
                  <a:pt x="75051" y="628339"/>
                  <a:pt x="67647" y="624300"/>
                  <a:pt x="67647" y="622954"/>
                </a:cubicBezTo>
                <a:cubicBezTo>
                  <a:pt x="68321" y="622954"/>
                  <a:pt x="68656" y="622281"/>
                  <a:pt x="68656" y="620935"/>
                </a:cubicBezTo>
                <a:cubicBezTo>
                  <a:pt x="54521" y="615550"/>
                  <a:pt x="41396" y="603098"/>
                  <a:pt x="29280" y="583578"/>
                </a:cubicBezTo>
                <a:cubicBezTo>
                  <a:pt x="28607" y="576847"/>
                  <a:pt x="20193" y="563385"/>
                  <a:pt x="4039" y="543192"/>
                </a:cubicBezTo>
                <a:cubicBezTo>
                  <a:pt x="4039" y="540499"/>
                  <a:pt x="2693" y="537807"/>
                  <a:pt x="0" y="535115"/>
                </a:cubicBezTo>
                <a:cubicBezTo>
                  <a:pt x="0" y="534441"/>
                  <a:pt x="674" y="533432"/>
                  <a:pt x="2020" y="532086"/>
                </a:cubicBezTo>
                <a:cubicBezTo>
                  <a:pt x="4039" y="530739"/>
                  <a:pt x="6395" y="529393"/>
                  <a:pt x="9087" y="528047"/>
                </a:cubicBezTo>
                <a:lnTo>
                  <a:pt x="10097" y="528047"/>
                </a:lnTo>
                <a:cubicBezTo>
                  <a:pt x="16828" y="532759"/>
                  <a:pt x="22549" y="535115"/>
                  <a:pt x="27261" y="535115"/>
                </a:cubicBezTo>
                <a:lnTo>
                  <a:pt x="35339" y="534105"/>
                </a:lnTo>
                <a:cubicBezTo>
                  <a:pt x="35339" y="534778"/>
                  <a:pt x="36011" y="535115"/>
                  <a:pt x="37357" y="535115"/>
                </a:cubicBezTo>
                <a:cubicBezTo>
                  <a:pt x="37357" y="533095"/>
                  <a:pt x="38367" y="532086"/>
                  <a:pt x="40387" y="532086"/>
                </a:cubicBezTo>
                <a:lnTo>
                  <a:pt x="45435" y="535115"/>
                </a:lnTo>
                <a:lnTo>
                  <a:pt x="49473" y="535115"/>
                </a:lnTo>
                <a:cubicBezTo>
                  <a:pt x="53512" y="535115"/>
                  <a:pt x="59906" y="533095"/>
                  <a:pt x="68656" y="529057"/>
                </a:cubicBezTo>
                <a:lnTo>
                  <a:pt x="70676" y="534105"/>
                </a:lnTo>
                <a:cubicBezTo>
                  <a:pt x="77407" y="534105"/>
                  <a:pt x="84474" y="531412"/>
                  <a:pt x="91878" y="526028"/>
                </a:cubicBezTo>
                <a:cubicBezTo>
                  <a:pt x="94571" y="526028"/>
                  <a:pt x="101975" y="523335"/>
                  <a:pt x="114091" y="517951"/>
                </a:cubicBezTo>
                <a:cubicBezTo>
                  <a:pt x="114091" y="515931"/>
                  <a:pt x="115773" y="514248"/>
                  <a:pt x="119139" y="512902"/>
                </a:cubicBezTo>
                <a:lnTo>
                  <a:pt x="122168" y="513912"/>
                </a:lnTo>
                <a:cubicBezTo>
                  <a:pt x="161208" y="491026"/>
                  <a:pt x="186449" y="475545"/>
                  <a:pt x="197892" y="467468"/>
                </a:cubicBezTo>
                <a:lnTo>
                  <a:pt x="212027" y="451314"/>
                </a:lnTo>
                <a:lnTo>
                  <a:pt x="215056" y="452323"/>
                </a:lnTo>
                <a:cubicBezTo>
                  <a:pt x="225152" y="437515"/>
                  <a:pt x="234240" y="430111"/>
                  <a:pt x="242316" y="430111"/>
                </a:cubicBezTo>
                <a:lnTo>
                  <a:pt x="244336" y="426072"/>
                </a:lnTo>
                <a:cubicBezTo>
                  <a:pt x="245682" y="424053"/>
                  <a:pt x="247365" y="422370"/>
                  <a:pt x="249384" y="421024"/>
                </a:cubicBezTo>
                <a:cubicBezTo>
                  <a:pt x="249384" y="416985"/>
                  <a:pt x="250731" y="414966"/>
                  <a:pt x="253422" y="414966"/>
                </a:cubicBezTo>
                <a:lnTo>
                  <a:pt x="253422" y="412947"/>
                </a:lnTo>
                <a:lnTo>
                  <a:pt x="240297" y="412947"/>
                </a:lnTo>
                <a:lnTo>
                  <a:pt x="232220" y="413956"/>
                </a:lnTo>
                <a:lnTo>
                  <a:pt x="230201" y="412947"/>
                </a:lnTo>
                <a:lnTo>
                  <a:pt x="152457" y="421024"/>
                </a:lnTo>
                <a:lnTo>
                  <a:pt x="148419" y="420014"/>
                </a:lnTo>
                <a:cubicBezTo>
                  <a:pt x="148419" y="420687"/>
                  <a:pt x="146736" y="421024"/>
                  <a:pt x="143371" y="421024"/>
                </a:cubicBezTo>
                <a:lnTo>
                  <a:pt x="143371" y="420014"/>
                </a:lnTo>
                <a:lnTo>
                  <a:pt x="147409" y="413956"/>
                </a:lnTo>
                <a:lnTo>
                  <a:pt x="150438" y="414966"/>
                </a:lnTo>
                <a:cubicBezTo>
                  <a:pt x="164573" y="408908"/>
                  <a:pt x="175006" y="405879"/>
                  <a:pt x="181737" y="405879"/>
                </a:cubicBezTo>
                <a:lnTo>
                  <a:pt x="180728" y="402850"/>
                </a:lnTo>
                <a:cubicBezTo>
                  <a:pt x="181401" y="402850"/>
                  <a:pt x="181737" y="402177"/>
                  <a:pt x="181737" y="400831"/>
                </a:cubicBezTo>
                <a:lnTo>
                  <a:pt x="178708" y="400831"/>
                </a:lnTo>
                <a:lnTo>
                  <a:pt x="175679" y="402850"/>
                </a:lnTo>
                <a:lnTo>
                  <a:pt x="175679" y="400831"/>
                </a:lnTo>
                <a:cubicBezTo>
                  <a:pt x="163564" y="406216"/>
                  <a:pt x="155150" y="408908"/>
                  <a:pt x="150438" y="408908"/>
                </a:cubicBezTo>
                <a:lnTo>
                  <a:pt x="148419" y="405879"/>
                </a:lnTo>
                <a:cubicBezTo>
                  <a:pt x="125533" y="410591"/>
                  <a:pt x="113418" y="413620"/>
                  <a:pt x="112071" y="414966"/>
                </a:cubicBezTo>
                <a:cubicBezTo>
                  <a:pt x="111398" y="414966"/>
                  <a:pt x="110725" y="414630"/>
                  <a:pt x="110053" y="413956"/>
                </a:cubicBezTo>
                <a:lnTo>
                  <a:pt x="109042" y="411937"/>
                </a:lnTo>
                <a:lnTo>
                  <a:pt x="108033" y="408908"/>
                </a:lnTo>
                <a:cubicBezTo>
                  <a:pt x="117456" y="403523"/>
                  <a:pt x="123851" y="400831"/>
                  <a:pt x="127216" y="400831"/>
                </a:cubicBezTo>
                <a:lnTo>
                  <a:pt x="127216" y="395783"/>
                </a:lnTo>
                <a:cubicBezTo>
                  <a:pt x="125197" y="395783"/>
                  <a:pt x="124187" y="394437"/>
                  <a:pt x="124187" y="391744"/>
                </a:cubicBezTo>
                <a:lnTo>
                  <a:pt x="115100" y="392754"/>
                </a:lnTo>
                <a:lnTo>
                  <a:pt x="115100" y="391744"/>
                </a:lnTo>
                <a:cubicBezTo>
                  <a:pt x="117793" y="382994"/>
                  <a:pt x="125533" y="374244"/>
                  <a:pt x="138322" y="365493"/>
                </a:cubicBezTo>
                <a:cubicBezTo>
                  <a:pt x="143707" y="365493"/>
                  <a:pt x="150775" y="361118"/>
                  <a:pt x="159526" y="352368"/>
                </a:cubicBezTo>
                <a:lnTo>
                  <a:pt x="163564" y="354387"/>
                </a:lnTo>
                <a:lnTo>
                  <a:pt x="166593" y="353377"/>
                </a:lnTo>
                <a:lnTo>
                  <a:pt x="169621" y="352368"/>
                </a:lnTo>
                <a:lnTo>
                  <a:pt x="171641" y="350349"/>
                </a:lnTo>
                <a:cubicBezTo>
                  <a:pt x="170295" y="350349"/>
                  <a:pt x="169621" y="349675"/>
                  <a:pt x="169621" y="348329"/>
                </a:cubicBezTo>
                <a:lnTo>
                  <a:pt x="173660" y="346310"/>
                </a:lnTo>
                <a:cubicBezTo>
                  <a:pt x="175679" y="346310"/>
                  <a:pt x="176689" y="347656"/>
                  <a:pt x="176689" y="350349"/>
                </a:cubicBezTo>
                <a:cubicBezTo>
                  <a:pt x="181401" y="349675"/>
                  <a:pt x="185776" y="345973"/>
                  <a:pt x="189814" y="339242"/>
                </a:cubicBezTo>
                <a:lnTo>
                  <a:pt x="197892" y="341262"/>
                </a:lnTo>
                <a:lnTo>
                  <a:pt x="198901" y="341262"/>
                </a:lnTo>
                <a:cubicBezTo>
                  <a:pt x="198901" y="338569"/>
                  <a:pt x="199911" y="337223"/>
                  <a:pt x="201930" y="337223"/>
                </a:cubicBezTo>
                <a:lnTo>
                  <a:pt x="202940" y="337223"/>
                </a:lnTo>
                <a:lnTo>
                  <a:pt x="208998" y="339242"/>
                </a:lnTo>
                <a:cubicBezTo>
                  <a:pt x="211017" y="339242"/>
                  <a:pt x="212027" y="338569"/>
                  <a:pt x="212027" y="337223"/>
                </a:cubicBezTo>
                <a:lnTo>
                  <a:pt x="226162" y="337223"/>
                </a:lnTo>
                <a:lnTo>
                  <a:pt x="232220" y="334194"/>
                </a:lnTo>
                <a:lnTo>
                  <a:pt x="238278" y="337223"/>
                </a:lnTo>
                <a:lnTo>
                  <a:pt x="261500" y="337223"/>
                </a:lnTo>
                <a:lnTo>
                  <a:pt x="268567" y="336213"/>
                </a:lnTo>
                <a:lnTo>
                  <a:pt x="276644" y="335204"/>
                </a:lnTo>
                <a:lnTo>
                  <a:pt x="282702" y="337223"/>
                </a:lnTo>
                <a:lnTo>
                  <a:pt x="300876" y="337223"/>
                </a:lnTo>
                <a:lnTo>
                  <a:pt x="302895" y="335204"/>
                </a:lnTo>
                <a:lnTo>
                  <a:pt x="315011" y="337223"/>
                </a:lnTo>
                <a:lnTo>
                  <a:pt x="318040" y="337223"/>
                </a:lnTo>
                <a:cubicBezTo>
                  <a:pt x="324771" y="331165"/>
                  <a:pt x="343618" y="307943"/>
                  <a:pt x="374581" y="267557"/>
                </a:cubicBezTo>
                <a:cubicBezTo>
                  <a:pt x="387370" y="250730"/>
                  <a:pt x="393764" y="241307"/>
                  <a:pt x="393764" y="239287"/>
                </a:cubicBezTo>
                <a:cubicBezTo>
                  <a:pt x="377609" y="245345"/>
                  <a:pt x="366503" y="248374"/>
                  <a:pt x="360445" y="248374"/>
                </a:cubicBezTo>
                <a:lnTo>
                  <a:pt x="360445" y="245345"/>
                </a:lnTo>
                <a:lnTo>
                  <a:pt x="366503" y="245345"/>
                </a:lnTo>
                <a:lnTo>
                  <a:pt x="366503" y="243326"/>
                </a:lnTo>
                <a:lnTo>
                  <a:pt x="357416" y="241307"/>
                </a:lnTo>
                <a:lnTo>
                  <a:pt x="346310" y="241307"/>
                </a:lnTo>
                <a:lnTo>
                  <a:pt x="343281" y="243326"/>
                </a:lnTo>
                <a:cubicBezTo>
                  <a:pt x="343281" y="242653"/>
                  <a:pt x="338570" y="239624"/>
                  <a:pt x="329147" y="234239"/>
                </a:cubicBezTo>
                <a:lnTo>
                  <a:pt x="319050" y="237268"/>
                </a:lnTo>
                <a:lnTo>
                  <a:pt x="318040" y="234239"/>
                </a:lnTo>
                <a:lnTo>
                  <a:pt x="319050" y="231210"/>
                </a:lnTo>
                <a:cubicBezTo>
                  <a:pt x="316358" y="229191"/>
                  <a:pt x="314001" y="228181"/>
                  <a:pt x="311982" y="228181"/>
                </a:cubicBezTo>
                <a:lnTo>
                  <a:pt x="307944" y="232219"/>
                </a:lnTo>
                <a:lnTo>
                  <a:pt x="304915" y="237268"/>
                </a:lnTo>
                <a:lnTo>
                  <a:pt x="300876" y="242316"/>
                </a:lnTo>
                <a:lnTo>
                  <a:pt x="297847" y="249384"/>
                </a:lnTo>
                <a:lnTo>
                  <a:pt x="293808" y="248374"/>
                </a:lnTo>
                <a:lnTo>
                  <a:pt x="292799" y="248374"/>
                </a:lnTo>
                <a:cubicBezTo>
                  <a:pt x="292799" y="254432"/>
                  <a:pt x="287415" y="260826"/>
                  <a:pt x="276644" y="267557"/>
                </a:cubicBezTo>
                <a:cubicBezTo>
                  <a:pt x="263855" y="281692"/>
                  <a:pt x="255442" y="288760"/>
                  <a:pt x="251403" y="288760"/>
                </a:cubicBezTo>
                <a:lnTo>
                  <a:pt x="251403" y="284721"/>
                </a:lnTo>
                <a:cubicBezTo>
                  <a:pt x="260153" y="277990"/>
                  <a:pt x="264529" y="273952"/>
                  <a:pt x="264529" y="272606"/>
                </a:cubicBezTo>
                <a:lnTo>
                  <a:pt x="264529" y="270586"/>
                </a:lnTo>
                <a:lnTo>
                  <a:pt x="263519" y="270586"/>
                </a:lnTo>
                <a:cubicBezTo>
                  <a:pt x="263519" y="271259"/>
                  <a:pt x="258807" y="275298"/>
                  <a:pt x="249384" y="282702"/>
                </a:cubicBezTo>
                <a:cubicBezTo>
                  <a:pt x="228518" y="301549"/>
                  <a:pt x="212700" y="312992"/>
                  <a:pt x="201930" y="317030"/>
                </a:cubicBezTo>
                <a:cubicBezTo>
                  <a:pt x="201930" y="315011"/>
                  <a:pt x="194190" y="311982"/>
                  <a:pt x="178708" y="307943"/>
                </a:cubicBezTo>
                <a:cubicBezTo>
                  <a:pt x="173997" y="298520"/>
                  <a:pt x="171641" y="293135"/>
                  <a:pt x="171641" y="291789"/>
                </a:cubicBezTo>
                <a:cubicBezTo>
                  <a:pt x="171641" y="283039"/>
                  <a:pt x="175343" y="273952"/>
                  <a:pt x="182747" y="264528"/>
                </a:cubicBezTo>
                <a:lnTo>
                  <a:pt x="176689" y="264528"/>
                </a:lnTo>
                <a:lnTo>
                  <a:pt x="176689" y="262509"/>
                </a:lnTo>
                <a:lnTo>
                  <a:pt x="190824" y="247364"/>
                </a:lnTo>
                <a:lnTo>
                  <a:pt x="189814" y="239287"/>
                </a:lnTo>
                <a:cubicBezTo>
                  <a:pt x="197892" y="225825"/>
                  <a:pt x="201930" y="218084"/>
                  <a:pt x="201930" y="216065"/>
                </a:cubicBezTo>
                <a:cubicBezTo>
                  <a:pt x="199911" y="216065"/>
                  <a:pt x="198901" y="215392"/>
                  <a:pt x="198901" y="214046"/>
                </a:cubicBezTo>
                <a:cubicBezTo>
                  <a:pt x="206305" y="214046"/>
                  <a:pt x="211354" y="207988"/>
                  <a:pt x="214046" y="195872"/>
                </a:cubicBezTo>
                <a:cubicBezTo>
                  <a:pt x="215392" y="195872"/>
                  <a:pt x="217075" y="193853"/>
                  <a:pt x="219094" y="189814"/>
                </a:cubicBezTo>
                <a:lnTo>
                  <a:pt x="221114" y="185776"/>
                </a:lnTo>
                <a:lnTo>
                  <a:pt x="224143" y="181737"/>
                </a:lnTo>
                <a:lnTo>
                  <a:pt x="226162" y="176689"/>
                </a:lnTo>
                <a:lnTo>
                  <a:pt x="230201" y="171640"/>
                </a:lnTo>
                <a:lnTo>
                  <a:pt x="230201" y="166592"/>
                </a:lnTo>
                <a:cubicBezTo>
                  <a:pt x="230874" y="166592"/>
                  <a:pt x="231883" y="165583"/>
                  <a:pt x="233229" y="163563"/>
                </a:cubicBezTo>
                <a:cubicBezTo>
                  <a:pt x="234576" y="160871"/>
                  <a:pt x="236258" y="157505"/>
                  <a:pt x="238278" y="153467"/>
                </a:cubicBezTo>
                <a:cubicBezTo>
                  <a:pt x="241643" y="153467"/>
                  <a:pt x="245682" y="146063"/>
                  <a:pt x="250394" y="131254"/>
                </a:cubicBezTo>
                <a:cubicBezTo>
                  <a:pt x="256451" y="127889"/>
                  <a:pt x="259480" y="121495"/>
                  <a:pt x="259480" y="112071"/>
                </a:cubicBezTo>
                <a:cubicBezTo>
                  <a:pt x="262846" y="108706"/>
                  <a:pt x="265202" y="107023"/>
                  <a:pt x="266548" y="107023"/>
                </a:cubicBezTo>
                <a:lnTo>
                  <a:pt x="264529" y="105004"/>
                </a:lnTo>
                <a:lnTo>
                  <a:pt x="264529" y="100965"/>
                </a:lnTo>
                <a:lnTo>
                  <a:pt x="276644" y="91878"/>
                </a:lnTo>
                <a:cubicBezTo>
                  <a:pt x="276644" y="90532"/>
                  <a:pt x="275971" y="89859"/>
                  <a:pt x="274625" y="89859"/>
                </a:cubicBezTo>
                <a:cubicBezTo>
                  <a:pt x="274625" y="85820"/>
                  <a:pt x="284048" y="68320"/>
                  <a:pt x="302895" y="37357"/>
                </a:cubicBezTo>
                <a:lnTo>
                  <a:pt x="300876" y="33318"/>
                </a:lnTo>
                <a:lnTo>
                  <a:pt x="300876" y="23222"/>
                </a:lnTo>
                <a:lnTo>
                  <a:pt x="297847" y="7068"/>
                </a:lnTo>
                <a:cubicBezTo>
                  <a:pt x="302559" y="2356"/>
                  <a:pt x="306597" y="0"/>
                  <a:pt x="30996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92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170DC6F-8071-5EE8-F2E1-C02F36E41C16}"/>
              </a:ext>
            </a:extLst>
          </p:cNvPr>
          <p:cNvSpPr txBox="1"/>
          <p:nvPr/>
        </p:nvSpPr>
        <p:spPr>
          <a:xfrm>
            <a:off x="4943368" y="2374077"/>
            <a:ext cx="1168432" cy="968321"/>
          </a:xfrm>
          <a:custGeom>
            <a:avLst/>
            <a:gdLst/>
            <a:ahLst/>
            <a:cxnLst/>
            <a:rect l="l" t="t" r="r" b="b"/>
            <a:pathLst>
              <a:path w="1168432" h="968321">
                <a:moveTo>
                  <a:pt x="318297" y="941460"/>
                </a:moveTo>
                <a:lnTo>
                  <a:pt x="319640" y="945489"/>
                </a:lnTo>
                <a:cubicBezTo>
                  <a:pt x="317849" y="955338"/>
                  <a:pt x="314715" y="960263"/>
                  <a:pt x="310239" y="960263"/>
                </a:cubicBezTo>
                <a:lnTo>
                  <a:pt x="310239" y="958919"/>
                </a:lnTo>
                <a:lnTo>
                  <a:pt x="306210" y="960263"/>
                </a:lnTo>
                <a:lnTo>
                  <a:pt x="303524" y="960263"/>
                </a:lnTo>
                <a:lnTo>
                  <a:pt x="300838" y="957577"/>
                </a:lnTo>
                <a:lnTo>
                  <a:pt x="295465" y="952204"/>
                </a:lnTo>
                <a:cubicBezTo>
                  <a:pt x="295465" y="949518"/>
                  <a:pt x="303076" y="945937"/>
                  <a:pt x="318297" y="941460"/>
                </a:cubicBezTo>
                <a:close/>
                <a:moveTo>
                  <a:pt x="484832" y="905199"/>
                </a:moveTo>
                <a:lnTo>
                  <a:pt x="484832" y="907885"/>
                </a:lnTo>
                <a:lnTo>
                  <a:pt x="495576" y="907885"/>
                </a:lnTo>
                <a:lnTo>
                  <a:pt x="495576" y="905199"/>
                </a:lnTo>
                <a:close/>
                <a:moveTo>
                  <a:pt x="1103966" y="840733"/>
                </a:moveTo>
                <a:cubicBezTo>
                  <a:pt x="1102176" y="842524"/>
                  <a:pt x="1101280" y="843867"/>
                  <a:pt x="1101280" y="844762"/>
                </a:cubicBezTo>
                <a:lnTo>
                  <a:pt x="1101280" y="847449"/>
                </a:lnTo>
                <a:cubicBezTo>
                  <a:pt x="1103072" y="847449"/>
                  <a:pt x="1103966" y="846105"/>
                  <a:pt x="1103966" y="843419"/>
                </a:cubicBezTo>
                <a:close/>
                <a:moveTo>
                  <a:pt x="347843" y="772239"/>
                </a:moveTo>
                <a:lnTo>
                  <a:pt x="347843" y="776268"/>
                </a:lnTo>
                <a:lnTo>
                  <a:pt x="350530" y="776268"/>
                </a:lnTo>
                <a:lnTo>
                  <a:pt x="350530" y="772239"/>
                </a:lnTo>
                <a:close/>
                <a:moveTo>
                  <a:pt x="456628" y="761495"/>
                </a:moveTo>
                <a:lnTo>
                  <a:pt x="456628" y="764181"/>
                </a:lnTo>
                <a:lnTo>
                  <a:pt x="462000" y="764181"/>
                </a:lnTo>
                <a:lnTo>
                  <a:pt x="462000" y="761495"/>
                </a:lnTo>
                <a:close/>
                <a:moveTo>
                  <a:pt x="643309" y="688971"/>
                </a:moveTo>
                <a:lnTo>
                  <a:pt x="645995" y="688971"/>
                </a:lnTo>
                <a:lnTo>
                  <a:pt x="648681" y="691658"/>
                </a:lnTo>
                <a:lnTo>
                  <a:pt x="650024" y="694344"/>
                </a:lnTo>
                <a:cubicBezTo>
                  <a:pt x="650024" y="697925"/>
                  <a:pt x="648681" y="699716"/>
                  <a:pt x="645995" y="699716"/>
                </a:cubicBezTo>
                <a:lnTo>
                  <a:pt x="643309" y="699716"/>
                </a:lnTo>
                <a:cubicBezTo>
                  <a:pt x="640623" y="699716"/>
                  <a:pt x="639280" y="697925"/>
                  <a:pt x="639280" y="694344"/>
                </a:cubicBezTo>
                <a:cubicBezTo>
                  <a:pt x="640176" y="690762"/>
                  <a:pt x="641518" y="688971"/>
                  <a:pt x="643309" y="688971"/>
                </a:cubicBezTo>
                <a:close/>
                <a:moveTo>
                  <a:pt x="867594" y="666140"/>
                </a:moveTo>
                <a:cubicBezTo>
                  <a:pt x="871175" y="666140"/>
                  <a:pt x="872966" y="667483"/>
                  <a:pt x="872966" y="670169"/>
                </a:cubicBezTo>
                <a:cubicBezTo>
                  <a:pt x="872966" y="672855"/>
                  <a:pt x="871175" y="674198"/>
                  <a:pt x="867594" y="674198"/>
                </a:cubicBezTo>
                <a:lnTo>
                  <a:pt x="859536" y="674198"/>
                </a:lnTo>
                <a:lnTo>
                  <a:pt x="859536" y="671512"/>
                </a:lnTo>
                <a:cubicBezTo>
                  <a:pt x="859536" y="670617"/>
                  <a:pt x="862222" y="668826"/>
                  <a:pt x="867594" y="666140"/>
                </a:cubicBezTo>
                <a:close/>
                <a:moveTo>
                  <a:pt x="760152" y="586902"/>
                </a:moveTo>
                <a:lnTo>
                  <a:pt x="762838" y="586902"/>
                </a:lnTo>
                <a:lnTo>
                  <a:pt x="770896" y="592274"/>
                </a:lnTo>
                <a:lnTo>
                  <a:pt x="773582" y="589588"/>
                </a:lnTo>
                <a:lnTo>
                  <a:pt x="773582" y="592274"/>
                </a:lnTo>
                <a:cubicBezTo>
                  <a:pt x="773582" y="600332"/>
                  <a:pt x="770896" y="606599"/>
                  <a:pt x="765525" y="611076"/>
                </a:cubicBezTo>
                <a:cubicBezTo>
                  <a:pt x="761943" y="611076"/>
                  <a:pt x="760152" y="609733"/>
                  <a:pt x="760152" y="607047"/>
                </a:cubicBezTo>
                <a:close/>
                <a:moveTo>
                  <a:pt x="789698" y="557355"/>
                </a:moveTo>
                <a:lnTo>
                  <a:pt x="793728" y="557355"/>
                </a:lnTo>
                <a:lnTo>
                  <a:pt x="793728" y="560041"/>
                </a:lnTo>
                <a:lnTo>
                  <a:pt x="789698" y="560041"/>
                </a:lnTo>
                <a:close/>
                <a:moveTo>
                  <a:pt x="5373" y="539896"/>
                </a:moveTo>
                <a:lnTo>
                  <a:pt x="9401" y="539896"/>
                </a:lnTo>
                <a:lnTo>
                  <a:pt x="9401" y="543925"/>
                </a:lnTo>
                <a:lnTo>
                  <a:pt x="5373" y="543925"/>
                </a:lnTo>
                <a:close/>
                <a:moveTo>
                  <a:pt x="572128" y="519751"/>
                </a:moveTo>
                <a:lnTo>
                  <a:pt x="570785" y="522436"/>
                </a:lnTo>
                <a:lnTo>
                  <a:pt x="570785" y="526465"/>
                </a:lnTo>
                <a:lnTo>
                  <a:pt x="572128" y="526465"/>
                </a:lnTo>
                <a:cubicBezTo>
                  <a:pt x="573919" y="526465"/>
                  <a:pt x="576158" y="524227"/>
                  <a:pt x="578844" y="519751"/>
                </a:cubicBezTo>
                <a:close/>
                <a:moveTo>
                  <a:pt x="773582" y="514378"/>
                </a:moveTo>
                <a:lnTo>
                  <a:pt x="776268" y="526465"/>
                </a:lnTo>
                <a:cubicBezTo>
                  <a:pt x="757467" y="556012"/>
                  <a:pt x="743140" y="573024"/>
                  <a:pt x="733291" y="577501"/>
                </a:cubicBezTo>
                <a:lnTo>
                  <a:pt x="729262" y="576158"/>
                </a:lnTo>
                <a:lnTo>
                  <a:pt x="727919" y="574815"/>
                </a:lnTo>
                <a:cubicBezTo>
                  <a:pt x="712698" y="590035"/>
                  <a:pt x="705088" y="601227"/>
                  <a:pt x="705088" y="608390"/>
                </a:cubicBezTo>
                <a:cubicBezTo>
                  <a:pt x="702402" y="608390"/>
                  <a:pt x="701059" y="607047"/>
                  <a:pt x="701059" y="604361"/>
                </a:cubicBezTo>
                <a:cubicBezTo>
                  <a:pt x="701954" y="604361"/>
                  <a:pt x="702402" y="603466"/>
                  <a:pt x="702402" y="601675"/>
                </a:cubicBezTo>
                <a:lnTo>
                  <a:pt x="699716" y="601675"/>
                </a:lnTo>
                <a:cubicBezTo>
                  <a:pt x="697925" y="605256"/>
                  <a:pt x="696583" y="608390"/>
                  <a:pt x="695687" y="611076"/>
                </a:cubicBezTo>
                <a:cubicBezTo>
                  <a:pt x="694791" y="611076"/>
                  <a:pt x="694344" y="612867"/>
                  <a:pt x="694344" y="616448"/>
                </a:cubicBezTo>
                <a:lnTo>
                  <a:pt x="697030" y="616448"/>
                </a:lnTo>
                <a:cubicBezTo>
                  <a:pt x="696134" y="628088"/>
                  <a:pt x="693448" y="638832"/>
                  <a:pt x="688972" y="648681"/>
                </a:cubicBezTo>
                <a:lnTo>
                  <a:pt x="694344" y="650024"/>
                </a:lnTo>
                <a:cubicBezTo>
                  <a:pt x="694344" y="649128"/>
                  <a:pt x="695239" y="648681"/>
                  <a:pt x="697030" y="648681"/>
                </a:cubicBezTo>
                <a:lnTo>
                  <a:pt x="697030" y="652710"/>
                </a:lnTo>
                <a:lnTo>
                  <a:pt x="694344" y="663454"/>
                </a:lnTo>
                <a:lnTo>
                  <a:pt x="697030" y="663454"/>
                </a:lnTo>
                <a:lnTo>
                  <a:pt x="701059" y="662111"/>
                </a:lnTo>
                <a:lnTo>
                  <a:pt x="702402" y="666140"/>
                </a:lnTo>
                <a:lnTo>
                  <a:pt x="699716" y="668826"/>
                </a:lnTo>
                <a:cubicBezTo>
                  <a:pt x="699716" y="667035"/>
                  <a:pt x="698820" y="666140"/>
                  <a:pt x="697030" y="666140"/>
                </a:cubicBezTo>
                <a:lnTo>
                  <a:pt x="694344" y="670169"/>
                </a:lnTo>
                <a:cubicBezTo>
                  <a:pt x="697925" y="670169"/>
                  <a:pt x="699716" y="670617"/>
                  <a:pt x="699716" y="671512"/>
                </a:cubicBezTo>
                <a:lnTo>
                  <a:pt x="691658" y="684943"/>
                </a:lnTo>
                <a:cubicBezTo>
                  <a:pt x="697030" y="686733"/>
                  <a:pt x="700164" y="687629"/>
                  <a:pt x="701059" y="687629"/>
                </a:cubicBezTo>
                <a:cubicBezTo>
                  <a:pt x="730606" y="675094"/>
                  <a:pt x="747617" y="663454"/>
                  <a:pt x="752094" y="652710"/>
                </a:cubicBezTo>
                <a:lnTo>
                  <a:pt x="750751" y="648681"/>
                </a:lnTo>
                <a:cubicBezTo>
                  <a:pt x="750751" y="645100"/>
                  <a:pt x="752541" y="643309"/>
                  <a:pt x="756123" y="643309"/>
                </a:cubicBezTo>
                <a:lnTo>
                  <a:pt x="756123" y="641966"/>
                </a:lnTo>
                <a:lnTo>
                  <a:pt x="748065" y="628535"/>
                </a:lnTo>
                <a:cubicBezTo>
                  <a:pt x="749855" y="628535"/>
                  <a:pt x="750751" y="628088"/>
                  <a:pt x="750751" y="627192"/>
                </a:cubicBezTo>
                <a:lnTo>
                  <a:pt x="753437" y="628535"/>
                </a:lnTo>
                <a:lnTo>
                  <a:pt x="756123" y="628535"/>
                </a:lnTo>
                <a:lnTo>
                  <a:pt x="761496" y="620477"/>
                </a:lnTo>
                <a:lnTo>
                  <a:pt x="766867" y="613762"/>
                </a:lnTo>
                <a:lnTo>
                  <a:pt x="772239" y="611076"/>
                </a:lnTo>
                <a:cubicBezTo>
                  <a:pt x="772239" y="610181"/>
                  <a:pt x="777164" y="602123"/>
                  <a:pt x="787012" y="586902"/>
                </a:cubicBezTo>
                <a:lnTo>
                  <a:pt x="780297" y="586902"/>
                </a:lnTo>
                <a:lnTo>
                  <a:pt x="780297" y="585559"/>
                </a:lnTo>
                <a:cubicBezTo>
                  <a:pt x="780297" y="583768"/>
                  <a:pt x="784774" y="582872"/>
                  <a:pt x="793728" y="582872"/>
                </a:cubicBezTo>
                <a:lnTo>
                  <a:pt x="793728" y="577501"/>
                </a:lnTo>
                <a:cubicBezTo>
                  <a:pt x="791042" y="577501"/>
                  <a:pt x="789698" y="576605"/>
                  <a:pt x="789698" y="574815"/>
                </a:cubicBezTo>
                <a:lnTo>
                  <a:pt x="785669" y="577501"/>
                </a:lnTo>
                <a:lnTo>
                  <a:pt x="778954" y="577501"/>
                </a:lnTo>
                <a:cubicBezTo>
                  <a:pt x="778954" y="573024"/>
                  <a:pt x="784774" y="570785"/>
                  <a:pt x="796414" y="570785"/>
                </a:cubicBezTo>
                <a:cubicBezTo>
                  <a:pt x="796414" y="571681"/>
                  <a:pt x="797309" y="572128"/>
                  <a:pt x="799100" y="572128"/>
                </a:cubicBezTo>
                <a:lnTo>
                  <a:pt x="801786" y="568099"/>
                </a:lnTo>
                <a:lnTo>
                  <a:pt x="801786" y="566756"/>
                </a:lnTo>
                <a:cubicBezTo>
                  <a:pt x="796414" y="566756"/>
                  <a:pt x="793728" y="564966"/>
                  <a:pt x="793728" y="561384"/>
                </a:cubicBezTo>
                <a:cubicBezTo>
                  <a:pt x="793728" y="560489"/>
                  <a:pt x="794623" y="560041"/>
                  <a:pt x="796414" y="560041"/>
                </a:cubicBezTo>
                <a:lnTo>
                  <a:pt x="793728" y="556012"/>
                </a:lnTo>
                <a:cubicBezTo>
                  <a:pt x="793728" y="553326"/>
                  <a:pt x="796414" y="550640"/>
                  <a:pt x="801786" y="547954"/>
                </a:cubicBezTo>
                <a:cubicBezTo>
                  <a:pt x="801786" y="556012"/>
                  <a:pt x="803577" y="560041"/>
                  <a:pt x="807158" y="560041"/>
                </a:cubicBezTo>
                <a:lnTo>
                  <a:pt x="804472" y="564070"/>
                </a:lnTo>
                <a:lnTo>
                  <a:pt x="805815" y="568099"/>
                </a:lnTo>
                <a:lnTo>
                  <a:pt x="807158" y="570785"/>
                </a:lnTo>
                <a:cubicBezTo>
                  <a:pt x="810739" y="570785"/>
                  <a:pt x="812530" y="569442"/>
                  <a:pt x="812530" y="566756"/>
                </a:cubicBezTo>
                <a:lnTo>
                  <a:pt x="807158" y="566756"/>
                </a:lnTo>
                <a:lnTo>
                  <a:pt x="809844" y="556012"/>
                </a:lnTo>
                <a:cubicBezTo>
                  <a:pt x="800890" y="537210"/>
                  <a:pt x="795519" y="527808"/>
                  <a:pt x="793728" y="527808"/>
                </a:cubicBezTo>
                <a:lnTo>
                  <a:pt x="793728" y="522436"/>
                </a:lnTo>
                <a:lnTo>
                  <a:pt x="796414" y="517064"/>
                </a:lnTo>
                <a:lnTo>
                  <a:pt x="785669" y="514378"/>
                </a:lnTo>
                <a:close/>
                <a:moveTo>
                  <a:pt x="63122" y="514378"/>
                </a:moveTo>
                <a:lnTo>
                  <a:pt x="65809" y="514378"/>
                </a:lnTo>
                <a:lnTo>
                  <a:pt x="65809" y="519751"/>
                </a:lnTo>
                <a:lnTo>
                  <a:pt x="63122" y="519751"/>
                </a:lnTo>
                <a:close/>
                <a:moveTo>
                  <a:pt x="561384" y="506320"/>
                </a:moveTo>
                <a:lnTo>
                  <a:pt x="561384" y="510349"/>
                </a:lnTo>
                <a:lnTo>
                  <a:pt x="574815" y="510349"/>
                </a:lnTo>
                <a:lnTo>
                  <a:pt x="574815" y="509006"/>
                </a:lnTo>
                <a:close/>
                <a:moveTo>
                  <a:pt x="507663" y="498262"/>
                </a:moveTo>
                <a:lnTo>
                  <a:pt x="510350" y="502291"/>
                </a:lnTo>
                <a:lnTo>
                  <a:pt x="503634" y="502291"/>
                </a:lnTo>
                <a:cubicBezTo>
                  <a:pt x="503634" y="499605"/>
                  <a:pt x="504977" y="498262"/>
                  <a:pt x="507663" y="498262"/>
                </a:cubicBezTo>
                <a:close/>
                <a:moveTo>
                  <a:pt x="65809" y="498262"/>
                </a:moveTo>
                <a:lnTo>
                  <a:pt x="71180" y="498262"/>
                </a:lnTo>
                <a:cubicBezTo>
                  <a:pt x="73867" y="498262"/>
                  <a:pt x="75209" y="499605"/>
                  <a:pt x="75209" y="502291"/>
                </a:cubicBezTo>
                <a:lnTo>
                  <a:pt x="75209" y="506320"/>
                </a:lnTo>
                <a:cubicBezTo>
                  <a:pt x="75209" y="509006"/>
                  <a:pt x="73867" y="510349"/>
                  <a:pt x="71180" y="510349"/>
                </a:cubicBezTo>
                <a:lnTo>
                  <a:pt x="65809" y="510349"/>
                </a:lnTo>
                <a:cubicBezTo>
                  <a:pt x="64913" y="510349"/>
                  <a:pt x="63122" y="508559"/>
                  <a:pt x="60436" y="504977"/>
                </a:cubicBezTo>
                <a:cubicBezTo>
                  <a:pt x="64017" y="504977"/>
                  <a:pt x="65809" y="502739"/>
                  <a:pt x="65809" y="498262"/>
                </a:cubicBezTo>
                <a:close/>
                <a:moveTo>
                  <a:pt x="84610" y="483489"/>
                </a:moveTo>
                <a:lnTo>
                  <a:pt x="89983" y="483489"/>
                </a:lnTo>
                <a:lnTo>
                  <a:pt x="89983" y="484832"/>
                </a:lnTo>
                <a:cubicBezTo>
                  <a:pt x="86401" y="488413"/>
                  <a:pt x="84610" y="492890"/>
                  <a:pt x="84610" y="498262"/>
                </a:cubicBezTo>
                <a:lnTo>
                  <a:pt x="77895" y="498262"/>
                </a:lnTo>
                <a:lnTo>
                  <a:pt x="77895" y="487518"/>
                </a:lnTo>
                <a:cubicBezTo>
                  <a:pt x="77895" y="486622"/>
                  <a:pt x="78343" y="485727"/>
                  <a:pt x="79238" y="484832"/>
                </a:cubicBezTo>
                <a:close/>
                <a:moveTo>
                  <a:pt x="909228" y="443198"/>
                </a:moveTo>
                <a:lnTo>
                  <a:pt x="909228" y="445884"/>
                </a:lnTo>
                <a:lnTo>
                  <a:pt x="919972" y="445884"/>
                </a:lnTo>
                <a:lnTo>
                  <a:pt x="919972" y="443198"/>
                </a:lnTo>
                <a:close/>
                <a:moveTo>
                  <a:pt x="666141" y="355901"/>
                </a:moveTo>
                <a:lnTo>
                  <a:pt x="663454" y="357244"/>
                </a:lnTo>
                <a:lnTo>
                  <a:pt x="660768" y="357244"/>
                </a:lnTo>
                <a:lnTo>
                  <a:pt x="660768" y="359930"/>
                </a:lnTo>
                <a:lnTo>
                  <a:pt x="668826" y="359930"/>
                </a:lnTo>
                <a:lnTo>
                  <a:pt x="670170" y="355901"/>
                </a:lnTo>
                <a:close/>
                <a:moveTo>
                  <a:pt x="710460" y="200110"/>
                </a:moveTo>
                <a:lnTo>
                  <a:pt x="711803" y="204140"/>
                </a:lnTo>
                <a:lnTo>
                  <a:pt x="711803" y="206826"/>
                </a:lnTo>
                <a:lnTo>
                  <a:pt x="710460" y="206826"/>
                </a:lnTo>
                <a:cubicBezTo>
                  <a:pt x="706879" y="206826"/>
                  <a:pt x="705088" y="205483"/>
                  <a:pt x="705088" y="202797"/>
                </a:cubicBezTo>
                <a:close/>
                <a:moveTo>
                  <a:pt x="875652" y="118186"/>
                </a:moveTo>
                <a:lnTo>
                  <a:pt x="875652" y="123558"/>
                </a:lnTo>
                <a:lnTo>
                  <a:pt x="881024" y="123558"/>
                </a:lnTo>
                <a:cubicBezTo>
                  <a:pt x="881024" y="119977"/>
                  <a:pt x="879233" y="118186"/>
                  <a:pt x="875652" y="118186"/>
                </a:cubicBezTo>
                <a:close/>
                <a:moveTo>
                  <a:pt x="613762" y="42976"/>
                </a:moveTo>
                <a:lnTo>
                  <a:pt x="616448" y="42976"/>
                </a:lnTo>
                <a:lnTo>
                  <a:pt x="616448" y="48349"/>
                </a:lnTo>
                <a:lnTo>
                  <a:pt x="613762" y="48349"/>
                </a:lnTo>
                <a:close/>
                <a:moveTo>
                  <a:pt x="251146" y="0"/>
                </a:moveTo>
                <a:lnTo>
                  <a:pt x="252489" y="0"/>
                </a:lnTo>
                <a:lnTo>
                  <a:pt x="256518" y="2686"/>
                </a:lnTo>
                <a:lnTo>
                  <a:pt x="260547" y="5372"/>
                </a:lnTo>
                <a:lnTo>
                  <a:pt x="272634" y="13430"/>
                </a:lnTo>
                <a:lnTo>
                  <a:pt x="282035" y="18802"/>
                </a:lnTo>
                <a:lnTo>
                  <a:pt x="291436" y="22831"/>
                </a:lnTo>
                <a:cubicBezTo>
                  <a:pt x="293227" y="22831"/>
                  <a:pt x="294123" y="22383"/>
                  <a:pt x="294123" y="21488"/>
                </a:cubicBezTo>
                <a:lnTo>
                  <a:pt x="303524" y="22831"/>
                </a:lnTo>
                <a:lnTo>
                  <a:pt x="318297" y="21488"/>
                </a:lnTo>
                <a:lnTo>
                  <a:pt x="337099" y="21488"/>
                </a:lnTo>
                <a:lnTo>
                  <a:pt x="357245" y="22831"/>
                </a:lnTo>
                <a:cubicBezTo>
                  <a:pt x="359931" y="21040"/>
                  <a:pt x="362617" y="19250"/>
                  <a:pt x="365303" y="17459"/>
                </a:cubicBezTo>
                <a:cubicBezTo>
                  <a:pt x="369779" y="15668"/>
                  <a:pt x="374704" y="13430"/>
                  <a:pt x="380076" y="10744"/>
                </a:cubicBezTo>
                <a:lnTo>
                  <a:pt x="381420" y="10744"/>
                </a:lnTo>
                <a:cubicBezTo>
                  <a:pt x="415443" y="18802"/>
                  <a:pt x="436931" y="31337"/>
                  <a:pt x="445885" y="48349"/>
                </a:cubicBezTo>
                <a:cubicBezTo>
                  <a:pt x="453047" y="52825"/>
                  <a:pt x="456628" y="57750"/>
                  <a:pt x="456628" y="63122"/>
                </a:cubicBezTo>
                <a:lnTo>
                  <a:pt x="453943" y="63122"/>
                </a:lnTo>
                <a:lnTo>
                  <a:pt x="457971" y="71180"/>
                </a:lnTo>
                <a:lnTo>
                  <a:pt x="459314" y="73866"/>
                </a:lnTo>
                <a:lnTo>
                  <a:pt x="459314" y="75209"/>
                </a:lnTo>
                <a:lnTo>
                  <a:pt x="456628" y="75209"/>
                </a:lnTo>
                <a:lnTo>
                  <a:pt x="460657" y="87296"/>
                </a:lnTo>
                <a:lnTo>
                  <a:pt x="466030" y="100727"/>
                </a:lnTo>
                <a:lnTo>
                  <a:pt x="463343" y="111471"/>
                </a:lnTo>
                <a:cubicBezTo>
                  <a:pt x="479460" y="127587"/>
                  <a:pt x="489309" y="145942"/>
                  <a:pt x="492890" y="166535"/>
                </a:cubicBezTo>
                <a:cubicBezTo>
                  <a:pt x="492890" y="201453"/>
                  <a:pt x="483041" y="227419"/>
                  <a:pt x="463343" y="244430"/>
                </a:cubicBezTo>
                <a:cubicBezTo>
                  <a:pt x="436483" y="282035"/>
                  <a:pt x="414099" y="316954"/>
                  <a:pt x="396192" y="349186"/>
                </a:cubicBezTo>
                <a:cubicBezTo>
                  <a:pt x="394402" y="349186"/>
                  <a:pt x="386343" y="360378"/>
                  <a:pt x="372018" y="382762"/>
                </a:cubicBezTo>
                <a:cubicBezTo>
                  <a:pt x="366646" y="382762"/>
                  <a:pt x="362617" y="387239"/>
                  <a:pt x="359931" y="396192"/>
                </a:cubicBezTo>
                <a:lnTo>
                  <a:pt x="354559" y="396192"/>
                </a:lnTo>
                <a:lnTo>
                  <a:pt x="357245" y="400221"/>
                </a:lnTo>
                <a:lnTo>
                  <a:pt x="357245" y="401564"/>
                </a:lnTo>
                <a:lnTo>
                  <a:pt x="343814" y="417680"/>
                </a:lnTo>
                <a:lnTo>
                  <a:pt x="330384" y="435140"/>
                </a:lnTo>
                <a:cubicBezTo>
                  <a:pt x="340233" y="436931"/>
                  <a:pt x="345157" y="439169"/>
                  <a:pt x="345157" y="441855"/>
                </a:cubicBezTo>
                <a:cubicBezTo>
                  <a:pt x="344262" y="441855"/>
                  <a:pt x="343814" y="442303"/>
                  <a:pt x="343814" y="443198"/>
                </a:cubicBezTo>
                <a:cubicBezTo>
                  <a:pt x="359931" y="454837"/>
                  <a:pt x="367989" y="466477"/>
                  <a:pt x="367989" y="478117"/>
                </a:cubicBezTo>
                <a:lnTo>
                  <a:pt x="367989" y="483489"/>
                </a:lnTo>
                <a:cubicBezTo>
                  <a:pt x="378733" y="469163"/>
                  <a:pt x="393059" y="446332"/>
                  <a:pt x="410966" y="414994"/>
                </a:cubicBezTo>
                <a:lnTo>
                  <a:pt x="412309" y="414994"/>
                </a:lnTo>
                <a:lnTo>
                  <a:pt x="412309" y="420366"/>
                </a:lnTo>
                <a:lnTo>
                  <a:pt x="400221" y="443198"/>
                </a:lnTo>
                <a:lnTo>
                  <a:pt x="402907" y="443198"/>
                </a:lnTo>
                <a:lnTo>
                  <a:pt x="410966" y="440512"/>
                </a:lnTo>
                <a:lnTo>
                  <a:pt x="414995" y="440512"/>
                </a:lnTo>
                <a:cubicBezTo>
                  <a:pt x="418576" y="440512"/>
                  <a:pt x="420367" y="441407"/>
                  <a:pt x="420367" y="443198"/>
                </a:cubicBezTo>
                <a:cubicBezTo>
                  <a:pt x="420367" y="457524"/>
                  <a:pt x="413204" y="484832"/>
                  <a:pt x="398878" y="525122"/>
                </a:cubicBezTo>
                <a:lnTo>
                  <a:pt x="400221" y="527808"/>
                </a:lnTo>
                <a:lnTo>
                  <a:pt x="400221" y="530494"/>
                </a:lnTo>
                <a:cubicBezTo>
                  <a:pt x="397535" y="536762"/>
                  <a:pt x="395297" y="545715"/>
                  <a:pt x="393506" y="557355"/>
                </a:cubicBezTo>
                <a:lnTo>
                  <a:pt x="394849" y="572128"/>
                </a:lnTo>
                <a:lnTo>
                  <a:pt x="394849" y="594960"/>
                </a:lnTo>
                <a:lnTo>
                  <a:pt x="396192" y="600332"/>
                </a:lnTo>
                <a:lnTo>
                  <a:pt x="388134" y="639280"/>
                </a:lnTo>
                <a:lnTo>
                  <a:pt x="390820" y="643309"/>
                </a:lnTo>
                <a:cubicBezTo>
                  <a:pt x="385449" y="651367"/>
                  <a:pt x="379181" y="666588"/>
                  <a:pt x="372018" y="688971"/>
                </a:cubicBezTo>
                <a:lnTo>
                  <a:pt x="374704" y="697030"/>
                </a:lnTo>
                <a:cubicBezTo>
                  <a:pt x="368436" y="697030"/>
                  <a:pt x="360378" y="720756"/>
                  <a:pt x="350530" y="768210"/>
                </a:cubicBezTo>
                <a:lnTo>
                  <a:pt x="353215" y="768210"/>
                </a:lnTo>
                <a:lnTo>
                  <a:pt x="357245" y="765524"/>
                </a:lnTo>
                <a:lnTo>
                  <a:pt x="361274" y="766867"/>
                </a:lnTo>
                <a:lnTo>
                  <a:pt x="363960" y="768210"/>
                </a:lnTo>
                <a:cubicBezTo>
                  <a:pt x="367541" y="768210"/>
                  <a:pt x="372018" y="766867"/>
                  <a:pt x="377390" y="764181"/>
                </a:cubicBezTo>
                <a:lnTo>
                  <a:pt x="380076" y="768210"/>
                </a:lnTo>
                <a:cubicBezTo>
                  <a:pt x="378285" y="768210"/>
                  <a:pt x="377390" y="769105"/>
                  <a:pt x="377390" y="770896"/>
                </a:cubicBezTo>
                <a:lnTo>
                  <a:pt x="393506" y="772239"/>
                </a:lnTo>
                <a:cubicBezTo>
                  <a:pt x="417681" y="769553"/>
                  <a:pt x="432454" y="768210"/>
                  <a:pt x="437826" y="768210"/>
                </a:cubicBezTo>
                <a:cubicBezTo>
                  <a:pt x="437826" y="761047"/>
                  <a:pt x="447227" y="757466"/>
                  <a:pt x="466030" y="757466"/>
                </a:cubicBezTo>
                <a:lnTo>
                  <a:pt x="468716" y="761495"/>
                </a:lnTo>
                <a:cubicBezTo>
                  <a:pt x="464239" y="761495"/>
                  <a:pt x="462000" y="763733"/>
                  <a:pt x="462000" y="768210"/>
                </a:cubicBezTo>
                <a:lnTo>
                  <a:pt x="470059" y="768210"/>
                </a:lnTo>
                <a:lnTo>
                  <a:pt x="468716" y="764181"/>
                </a:lnTo>
                <a:lnTo>
                  <a:pt x="468716" y="761495"/>
                </a:lnTo>
                <a:lnTo>
                  <a:pt x="472745" y="761495"/>
                </a:lnTo>
                <a:lnTo>
                  <a:pt x="472745" y="765524"/>
                </a:lnTo>
                <a:lnTo>
                  <a:pt x="482146" y="765524"/>
                </a:lnTo>
                <a:lnTo>
                  <a:pt x="482146" y="764181"/>
                </a:lnTo>
                <a:lnTo>
                  <a:pt x="476774" y="764181"/>
                </a:lnTo>
                <a:lnTo>
                  <a:pt x="476774" y="758809"/>
                </a:lnTo>
                <a:lnTo>
                  <a:pt x="479460" y="754780"/>
                </a:lnTo>
                <a:lnTo>
                  <a:pt x="487518" y="758809"/>
                </a:lnTo>
                <a:cubicBezTo>
                  <a:pt x="523332" y="753437"/>
                  <a:pt x="550192" y="744483"/>
                  <a:pt x="568099" y="731948"/>
                </a:cubicBezTo>
                <a:lnTo>
                  <a:pt x="612419" y="721204"/>
                </a:lnTo>
                <a:cubicBezTo>
                  <a:pt x="612419" y="720309"/>
                  <a:pt x="613315" y="718966"/>
                  <a:pt x="615105" y="717175"/>
                </a:cubicBezTo>
                <a:lnTo>
                  <a:pt x="627192" y="713146"/>
                </a:lnTo>
                <a:lnTo>
                  <a:pt x="627192" y="714489"/>
                </a:lnTo>
                <a:cubicBezTo>
                  <a:pt x="635251" y="713594"/>
                  <a:pt x="642413" y="710012"/>
                  <a:pt x="648681" y="703745"/>
                </a:cubicBezTo>
                <a:lnTo>
                  <a:pt x="651367" y="706431"/>
                </a:lnTo>
                <a:lnTo>
                  <a:pt x="684943" y="697030"/>
                </a:lnTo>
                <a:lnTo>
                  <a:pt x="684943" y="694344"/>
                </a:lnTo>
                <a:lnTo>
                  <a:pt x="683600" y="694344"/>
                </a:lnTo>
                <a:cubicBezTo>
                  <a:pt x="675541" y="695239"/>
                  <a:pt x="670170" y="696582"/>
                  <a:pt x="667483" y="698373"/>
                </a:cubicBezTo>
                <a:lnTo>
                  <a:pt x="662112" y="699716"/>
                </a:lnTo>
                <a:lnTo>
                  <a:pt x="658082" y="699716"/>
                </a:lnTo>
                <a:cubicBezTo>
                  <a:pt x="657187" y="690762"/>
                  <a:pt x="654053" y="684943"/>
                  <a:pt x="648681" y="682256"/>
                </a:cubicBezTo>
                <a:cubicBezTo>
                  <a:pt x="626297" y="701954"/>
                  <a:pt x="611076" y="711803"/>
                  <a:pt x="603018" y="711803"/>
                </a:cubicBezTo>
                <a:lnTo>
                  <a:pt x="600332" y="711803"/>
                </a:lnTo>
                <a:cubicBezTo>
                  <a:pt x="596751" y="711803"/>
                  <a:pt x="594960" y="710012"/>
                  <a:pt x="594960" y="706431"/>
                </a:cubicBezTo>
                <a:lnTo>
                  <a:pt x="594960" y="703745"/>
                </a:lnTo>
                <a:lnTo>
                  <a:pt x="600332" y="703745"/>
                </a:lnTo>
                <a:cubicBezTo>
                  <a:pt x="597647" y="698373"/>
                  <a:pt x="586454" y="692553"/>
                  <a:pt x="566756" y="686286"/>
                </a:cubicBezTo>
                <a:lnTo>
                  <a:pt x="554669" y="687629"/>
                </a:lnTo>
                <a:cubicBezTo>
                  <a:pt x="553774" y="684047"/>
                  <a:pt x="550640" y="681361"/>
                  <a:pt x="545268" y="679570"/>
                </a:cubicBezTo>
                <a:lnTo>
                  <a:pt x="547954" y="674198"/>
                </a:lnTo>
                <a:lnTo>
                  <a:pt x="529152" y="641966"/>
                </a:lnTo>
                <a:cubicBezTo>
                  <a:pt x="524675" y="641966"/>
                  <a:pt x="522437" y="639727"/>
                  <a:pt x="522437" y="635250"/>
                </a:cubicBezTo>
                <a:cubicBezTo>
                  <a:pt x="522437" y="633460"/>
                  <a:pt x="522884" y="632565"/>
                  <a:pt x="523780" y="632565"/>
                </a:cubicBezTo>
                <a:cubicBezTo>
                  <a:pt x="511245" y="617344"/>
                  <a:pt x="504977" y="608838"/>
                  <a:pt x="504977" y="607047"/>
                </a:cubicBezTo>
                <a:cubicBezTo>
                  <a:pt x="504977" y="590931"/>
                  <a:pt x="510798" y="575710"/>
                  <a:pt x="522437" y="561384"/>
                </a:cubicBezTo>
                <a:cubicBezTo>
                  <a:pt x="518855" y="561384"/>
                  <a:pt x="517064" y="560041"/>
                  <a:pt x="517064" y="557355"/>
                </a:cubicBezTo>
                <a:cubicBezTo>
                  <a:pt x="526913" y="555564"/>
                  <a:pt x="531838" y="552431"/>
                  <a:pt x="531838" y="547954"/>
                </a:cubicBezTo>
                <a:lnTo>
                  <a:pt x="531838" y="545268"/>
                </a:lnTo>
                <a:lnTo>
                  <a:pt x="526466" y="545268"/>
                </a:lnTo>
                <a:lnTo>
                  <a:pt x="526466" y="543925"/>
                </a:lnTo>
                <a:cubicBezTo>
                  <a:pt x="526466" y="542134"/>
                  <a:pt x="529152" y="539896"/>
                  <a:pt x="534524" y="537210"/>
                </a:cubicBezTo>
                <a:lnTo>
                  <a:pt x="537210" y="537210"/>
                </a:lnTo>
                <a:lnTo>
                  <a:pt x="543925" y="541239"/>
                </a:lnTo>
                <a:cubicBezTo>
                  <a:pt x="543925" y="540343"/>
                  <a:pt x="544821" y="539000"/>
                  <a:pt x="546611" y="537210"/>
                </a:cubicBezTo>
                <a:lnTo>
                  <a:pt x="556012" y="527808"/>
                </a:lnTo>
                <a:lnTo>
                  <a:pt x="558698" y="527808"/>
                </a:lnTo>
                <a:lnTo>
                  <a:pt x="547954" y="541239"/>
                </a:lnTo>
                <a:lnTo>
                  <a:pt x="547954" y="543925"/>
                </a:lnTo>
                <a:lnTo>
                  <a:pt x="549297" y="543925"/>
                </a:lnTo>
                <a:lnTo>
                  <a:pt x="568099" y="522436"/>
                </a:lnTo>
                <a:lnTo>
                  <a:pt x="568099" y="519751"/>
                </a:lnTo>
                <a:cubicBezTo>
                  <a:pt x="565413" y="519751"/>
                  <a:pt x="564070" y="521989"/>
                  <a:pt x="564070" y="526465"/>
                </a:cubicBezTo>
                <a:lnTo>
                  <a:pt x="558698" y="526465"/>
                </a:lnTo>
                <a:lnTo>
                  <a:pt x="558698" y="525122"/>
                </a:lnTo>
                <a:lnTo>
                  <a:pt x="561384" y="517064"/>
                </a:lnTo>
                <a:lnTo>
                  <a:pt x="558698" y="517064"/>
                </a:lnTo>
                <a:lnTo>
                  <a:pt x="551983" y="522436"/>
                </a:lnTo>
                <a:lnTo>
                  <a:pt x="543925" y="522436"/>
                </a:lnTo>
                <a:lnTo>
                  <a:pt x="543925" y="514378"/>
                </a:lnTo>
                <a:lnTo>
                  <a:pt x="549297" y="514378"/>
                </a:lnTo>
                <a:cubicBezTo>
                  <a:pt x="549297" y="511692"/>
                  <a:pt x="547954" y="510349"/>
                  <a:pt x="545268" y="510349"/>
                </a:cubicBezTo>
                <a:lnTo>
                  <a:pt x="534524" y="510349"/>
                </a:lnTo>
                <a:cubicBezTo>
                  <a:pt x="534524" y="507663"/>
                  <a:pt x="532733" y="506320"/>
                  <a:pt x="529152" y="506320"/>
                </a:cubicBezTo>
                <a:lnTo>
                  <a:pt x="529152" y="502291"/>
                </a:lnTo>
                <a:lnTo>
                  <a:pt x="539896" y="502291"/>
                </a:lnTo>
                <a:lnTo>
                  <a:pt x="539896" y="499605"/>
                </a:lnTo>
                <a:cubicBezTo>
                  <a:pt x="524675" y="499605"/>
                  <a:pt x="510798" y="494233"/>
                  <a:pt x="498262" y="483489"/>
                </a:cubicBezTo>
                <a:cubicBezTo>
                  <a:pt x="498262" y="486175"/>
                  <a:pt x="496471" y="487518"/>
                  <a:pt x="492890" y="487518"/>
                </a:cubicBezTo>
                <a:lnTo>
                  <a:pt x="487518" y="487518"/>
                </a:lnTo>
                <a:cubicBezTo>
                  <a:pt x="487518" y="477669"/>
                  <a:pt x="483937" y="472744"/>
                  <a:pt x="476774" y="472744"/>
                </a:cubicBezTo>
                <a:lnTo>
                  <a:pt x="474088" y="478117"/>
                </a:lnTo>
                <a:cubicBezTo>
                  <a:pt x="475879" y="478117"/>
                  <a:pt x="476774" y="479012"/>
                  <a:pt x="476774" y="480803"/>
                </a:cubicBezTo>
                <a:lnTo>
                  <a:pt x="472745" y="483489"/>
                </a:lnTo>
                <a:lnTo>
                  <a:pt x="470059" y="478117"/>
                </a:lnTo>
                <a:lnTo>
                  <a:pt x="474088" y="470058"/>
                </a:lnTo>
                <a:cubicBezTo>
                  <a:pt x="469611" y="462896"/>
                  <a:pt x="465582" y="457971"/>
                  <a:pt x="462000" y="455285"/>
                </a:cubicBezTo>
                <a:lnTo>
                  <a:pt x="463343" y="451256"/>
                </a:lnTo>
                <a:cubicBezTo>
                  <a:pt x="455285" y="441407"/>
                  <a:pt x="448122" y="430663"/>
                  <a:pt x="441856" y="419023"/>
                </a:cubicBezTo>
                <a:cubicBezTo>
                  <a:pt x="437378" y="411861"/>
                  <a:pt x="435140" y="407832"/>
                  <a:pt x="435140" y="406936"/>
                </a:cubicBezTo>
                <a:lnTo>
                  <a:pt x="429768" y="400221"/>
                </a:lnTo>
                <a:lnTo>
                  <a:pt x="435140" y="397535"/>
                </a:lnTo>
                <a:lnTo>
                  <a:pt x="432454" y="393506"/>
                </a:lnTo>
                <a:cubicBezTo>
                  <a:pt x="432454" y="390820"/>
                  <a:pt x="435140" y="388134"/>
                  <a:pt x="440512" y="385448"/>
                </a:cubicBezTo>
                <a:lnTo>
                  <a:pt x="443198" y="385448"/>
                </a:lnTo>
                <a:lnTo>
                  <a:pt x="443198" y="388134"/>
                </a:lnTo>
                <a:lnTo>
                  <a:pt x="441856" y="393506"/>
                </a:lnTo>
                <a:cubicBezTo>
                  <a:pt x="445437" y="394401"/>
                  <a:pt x="451704" y="395745"/>
                  <a:pt x="460657" y="397535"/>
                </a:cubicBezTo>
                <a:lnTo>
                  <a:pt x="472745" y="397535"/>
                </a:lnTo>
                <a:lnTo>
                  <a:pt x="483489" y="396192"/>
                </a:lnTo>
                <a:lnTo>
                  <a:pt x="483489" y="400221"/>
                </a:lnTo>
                <a:lnTo>
                  <a:pt x="495576" y="400221"/>
                </a:lnTo>
                <a:lnTo>
                  <a:pt x="492890" y="396192"/>
                </a:lnTo>
                <a:lnTo>
                  <a:pt x="500948" y="390820"/>
                </a:lnTo>
                <a:lnTo>
                  <a:pt x="507663" y="392163"/>
                </a:lnTo>
                <a:lnTo>
                  <a:pt x="513035" y="392163"/>
                </a:lnTo>
                <a:lnTo>
                  <a:pt x="517064" y="393506"/>
                </a:lnTo>
                <a:lnTo>
                  <a:pt x="519751" y="393506"/>
                </a:lnTo>
                <a:cubicBezTo>
                  <a:pt x="519751" y="387239"/>
                  <a:pt x="539448" y="380523"/>
                  <a:pt x="578844" y="373361"/>
                </a:cubicBezTo>
                <a:lnTo>
                  <a:pt x="576158" y="367989"/>
                </a:lnTo>
                <a:lnTo>
                  <a:pt x="576158" y="366645"/>
                </a:lnTo>
                <a:lnTo>
                  <a:pt x="584216" y="363959"/>
                </a:lnTo>
                <a:lnTo>
                  <a:pt x="585559" y="370675"/>
                </a:lnTo>
                <a:cubicBezTo>
                  <a:pt x="615105" y="370675"/>
                  <a:pt x="635251" y="353215"/>
                  <a:pt x="645995" y="318297"/>
                </a:cubicBezTo>
                <a:lnTo>
                  <a:pt x="687629" y="256517"/>
                </a:lnTo>
                <a:lnTo>
                  <a:pt x="688972" y="256517"/>
                </a:lnTo>
                <a:lnTo>
                  <a:pt x="688972" y="247116"/>
                </a:lnTo>
                <a:cubicBezTo>
                  <a:pt x="690762" y="247116"/>
                  <a:pt x="694791" y="243983"/>
                  <a:pt x="701059" y="237715"/>
                </a:cubicBezTo>
                <a:cubicBezTo>
                  <a:pt x="701954" y="235924"/>
                  <a:pt x="705536" y="231895"/>
                  <a:pt x="711803" y="225628"/>
                </a:cubicBezTo>
                <a:lnTo>
                  <a:pt x="718518" y="217570"/>
                </a:lnTo>
                <a:lnTo>
                  <a:pt x="726576" y="209512"/>
                </a:lnTo>
                <a:cubicBezTo>
                  <a:pt x="720309" y="203244"/>
                  <a:pt x="715384" y="200110"/>
                  <a:pt x="711803" y="200110"/>
                </a:cubicBezTo>
                <a:lnTo>
                  <a:pt x="711803" y="197424"/>
                </a:lnTo>
                <a:lnTo>
                  <a:pt x="714489" y="194738"/>
                </a:lnTo>
                <a:cubicBezTo>
                  <a:pt x="711803" y="194738"/>
                  <a:pt x="708669" y="192948"/>
                  <a:pt x="705088" y="189366"/>
                </a:cubicBezTo>
                <a:lnTo>
                  <a:pt x="701059" y="190709"/>
                </a:lnTo>
                <a:lnTo>
                  <a:pt x="699716" y="192052"/>
                </a:lnTo>
                <a:lnTo>
                  <a:pt x="697030" y="186680"/>
                </a:lnTo>
                <a:lnTo>
                  <a:pt x="697030" y="181308"/>
                </a:lnTo>
                <a:lnTo>
                  <a:pt x="699716" y="181308"/>
                </a:lnTo>
                <a:cubicBezTo>
                  <a:pt x="700612" y="184890"/>
                  <a:pt x="704193" y="186680"/>
                  <a:pt x="710460" y="186680"/>
                </a:cubicBezTo>
                <a:cubicBezTo>
                  <a:pt x="688076" y="170564"/>
                  <a:pt x="676884" y="156686"/>
                  <a:pt x="676884" y="145046"/>
                </a:cubicBezTo>
                <a:cubicBezTo>
                  <a:pt x="670618" y="133407"/>
                  <a:pt x="663902" y="123110"/>
                  <a:pt x="656739" y="114157"/>
                </a:cubicBezTo>
                <a:cubicBezTo>
                  <a:pt x="652262" y="107889"/>
                  <a:pt x="647786" y="102517"/>
                  <a:pt x="643309" y="98040"/>
                </a:cubicBezTo>
                <a:cubicBezTo>
                  <a:pt x="643309" y="94459"/>
                  <a:pt x="637937" y="85953"/>
                  <a:pt x="627192" y="72523"/>
                </a:cubicBezTo>
                <a:cubicBezTo>
                  <a:pt x="627192" y="68046"/>
                  <a:pt x="625402" y="65808"/>
                  <a:pt x="621820" y="65808"/>
                </a:cubicBezTo>
                <a:lnTo>
                  <a:pt x="621820" y="60436"/>
                </a:lnTo>
                <a:lnTo>
                  <a:pt x="625849" y="52378"/>
                </a:lnTo>
                <a:lnTo>
                  <a:pt x="621820" y="52378"/>
                </a:lnTo>
                <a:lnTo>
                  <a:pt x="621820" y="49692"/>
                </a:lnTo>
                <a:cubicBezTo>
                  <a:pt x="626297" y="49692"/>
                  <a:pt x="633012" y="47453"/>
                  <a:pt x="641966" y="42976"/>
                </a:cubicBezTo>
                <a:cubicBezTo>
                  <a:pt x="642861" y="43872"/>
                  <a:pt x="645995" y="45662"/>
                  <a:pt x="651367" y="48349"/>
                </a:cubicBezTo>
                <a:cubicBezTo>
                  <a:pt x="658530" y="51930"/>
                  <a:pt x="667036" y="55959"/>
                  <a:pt x="676884" y="60436"/>
                </a:cubicBezTo>
                <a:cubicBezTo>
                  <a:pt x="676884" y="64017"/>
                  <a:pt x="680466" y="67151"/>
                  <a:pt x="687629" y="69837"/>
                </a:cubicBezTo>
                <a:lnTo>
                  <a:pt x="714489" y="67151"/>
                </a:lnTo>
                <a:lnTo>
                  <a:pt x="752094" y="67151"/>
                </a:lnTo>
                <a:cubicBezTo>
                  <a:pt x="756571" y="62674"/>
                  <a:pt x="765972" y="58645"/>
                  <a:pt x="780297" y="55064"/>
                </a:cubicBezTo>
                <a:cubicBezTo>
                  <a:pt x="806262" y="62226"/>
                  <a:pt x="827303" y="70285"/>
                  <a:pt x="843419" y="79238"/>
                </a:cubicBezTo>
                <a:cubicBezTo>
                  <a:pt x="873861" y="98936"/>
                  <a:pt x="889082" y="114604"/>
                  <a:pt x="889082" y="126244"/>
                </a:cubicBezTo>
                <a:lnTo>
                  <a:pt x="885053" y="128930"/>
                </a:lnTo>
                <a:lnTo>
                  <a:pt x="887739" y="134302"/>
                </a:lnTo>
                <a:lnTo>
                  <a:pt x="890426" y="138331"/>
                </a:lnTo>
                <a:lnTo>
                  <a:pt x="893111" y="141017"/>
                </a:lnTo>
                <a:cubicBezTo>
                  <a:pt x="894007" y="142808"/>
                  <a:pt x="894902" y="144151"/>
                  <a:pt x="895797" y="145046"/>
                </a:cubicBezTo>
                <a:cubicBezTo>
                  <a:pt x="894902" y="146837"/>
                  <a:pt x="894455" y="153552"/>
                  <a:pt x="894455" y="165192"/>
                </a:cubicBezTo>
                <a:cubicBezTo>
                  <a:pt x="898931" y="166087"/>
                  <a:pt x="904751" y="176384"/>
                  <a:pt x="911914" y="196081"/>
                </a:cubicBezTo>
                <a:lnTo>
                  <a:pt x="915943" y="194738"/>
                </a:lnTo>
                <a:cubicBezTo>
                  <a:pt x="919524" y="198320"/>
                  <a:pt x="922658" y="208169"/>
                  <a:pt x="925344" y="224285"/>
                </a:cubicBezTo>
                <a:lnTo>
                  <a:pt x="919972" y="226971"/>
                </a:lnTo>
                <a:lnTo>
                  <a:pt x="909228" y="226971"/>
                </a:lnTo>
                <a:cubicBezTo>
                  <a:pt x="899379" y="226971"/>
                  <a:pt x="894455" y="225628"/>
                  <a:pt x="894455" y="222942"/>
                </a:cubicBezTo>
                <a:cubicBezTo>
                  <a:pt x="875652" y="227419"/>
                  <a:pt x="856850" y="236372"/>
                  <a:pt x="838047" y="249802"/>
                </a:cubicBezTo>
                <a:cubicBezTo>
                  <a:pt x="814768" y="249802"/>
                  <a:pt x="791490" y="260994"/>
                  <a:pt x="768210" y="283378"/>
                </a:cubicBezTo>
                <a:cubicBezTo>
                  <a:pt x="768210" y="285169"/>
                  <a:pt x="766419" y="286512"/>
                  <a:pt x="762838" y="287407"/>
                </a:cubicBezTo>
                <a:cubicBezTo>
                  <a:pt x="756571" y="291884"/>
                  <a:pt x="752989" y="295017"/>
                  <a:pt x="752094" y="296808"/>
                </a:cubicBezTo>
                <a:cubicBezTo>
                  <a:pt x="727919" y="323669"/>
                  <a:pt x="704193" y="342024"/>
                  <a:pt x="680913" y="351872"/>
                </a:cubicBezTo>
                <a:lnTo>
                  <a:pt x="684943" y="357244"/>
                </a:lnTo>
                <a:cubicBezTo>
                  <a:pt x="704641" y="350977"/>
                  <a:pt x="714489" y="345157"/>
                  <a:pt x="714489" y="339785"/>
                </a:cubicBezTo>
                <a:lnTo>
                  <a:pt x="723890" y="341128"/>
                </a:lnTo>
                <a:cubicBezTo>
                  <a:pt x="752541" y="333965"/>
                  <a:pt x="773135" y="326355"/>
                  <a:pt x="785669" y="318297"/>
                </a:cubicBezTo>
                <a:lnTo>
                  <a:pt x="792385" y="318297"/>
                </a:lnTo>
                <a:cubicBezTo>
                  <a:pt x="804024" y="312925"/>
                  <a:pt x="809844" y="309791"/>
                  <a:pt x="809844" y="308895"/>
                </a:cubicBezTo>
                <a:lnTo>
                  <a:pt x="807158" y="304866"/>
                </a:lnTo>
                <a:lnTo>
                  <a:pt x="817902" y="294122"/>
                </a:lnTo>
                <a:lnTo>
                  <a:pt x="820588" y="294122"/>
                </a:lnTo>
                <a:lnTo>
                  <a:pt x="824617" y="295465"/>
                </a:lnTo>
                <a:lnTo>
                  <a:pt x="829990" y="296808"/>
                </a:lnTo>
                <a:lnTo>
                  <a:pt x="835361" y="299494"/>
                </a:lnTo>
                <a:lnTo>
                  <a:pt x="839390" y="300837"/>
                </a:lnTo>
                <a:lnTo>
                  <a:pt x="843419" y="302180"/>
                </a:lnTo>
                <a:cubicBezTo>
                  <a:pt x="847001" y="303076"/>
                  <a:pt x="850582" y="304419"/>
                  <a:pt x="854164" y="306209"/>
                </a:cubicBezTo>
                <a:lnTo>
                  <a:pt x="863565" y="311581"/>
                </a:lnTo>
                <a:lnTo>
                  <a:pt x="875652" y="315611"/>
                </a:lnTo>
                <a:lnTo>
                  <a:pt x="952205" y="306209"/>
                </a:lnTo>
                <a:cubicBezTo>
                  <a:pt x="986228" y="306209"/>
                  <a:pt x="1005030" y="316954"/>
                  <a:pt x="1008612" y="338442"/>
                </a:cubicBezTo>
                <a:lnTo>
                  <a:pt x="1007269" y="338442"/>
                </a:lnTo>
                <a:lnTo>
                  <a:pt x="1016670" y="361273"/>
                </a:lnTo>
                <a:lnTo>
                  <a:pt x="1013984" y="370675"/>
                </a:lnTo>
                <a:cubicBezTo>
                  <a:pt x="1017565" y="370675"/>
                  <a:pt x="1022937" y="379628"/>
                  <a:pt x="1030100" y="397535"/>
                </a:cubicBezTo>
                <a:cubicBezTo>
                  <a:pt x="1034577" y="397535"/>
                  <a:pt x="1039501" y="407832"/>
                  <a:pt x="1044873" y="428425"/>
                </a:cubicBezTo>
                <a:cubicBezTo>
                  <a:pt x="1026966" y="434692"/>
                  <a:pt x="1007716" y="437826"/>
                  <a:pt x="987123" y="437826"/>
                </a:cubicBezTo>
                <a:lnTo>
                  <a:pt x="976379" y="435140"/>
                </a:lnTo>
                <a:cubicBezTo>
                  <a:pt x="964739" y="451256"/>
                  <a:pt x="944146" y="459314"/>
                  <a:pt x="914600" y="459314"/>
                </a:cubicBezTo>
                <a:cubicBezTo>
                  <a:pt x="914600" y="458419"/>
                  <a:pt x="913704" y="457076"/>
                  <a:pt x="911914" y="455285"/>
                </a:cubicBezTo>
                <a:cubicBezTo>
                  <a:pt x="909228" y="453495"/>
                  <a:pt x="905646" y="451256"/>
                  <a:pt x="901170" y="448570"/>
                </a:cubicBezTo>
                <a:lnTo>
                  <a:pt x="891768" y="448570"/>
                </a:lnTo>
                <a:lnTo>
                  <a:pt x="891768" y="453942"/>
                </a:lnTo>
                <a:lnTo>
                  <a:pt x="887739" y="453942"/>
                </a:lnTo>
                <a:cubicBezTo>
                  <a:pt x="884158" y="453942"/>
                  <a:pt x="882367" y="452152"/>
                  <a:pt x="882367" y="448570"/>
                </a:cubicBezTo>
                <a:lnTo>
                  <a:pt x="878338" y="451256"/>
                </a:lnTo>
                <a:lnTo>
                  <a:pt x="872966" y="451256"/>
                </a:lnTo>
                <a:cubicBezTo>
                  <a:pt x="872966" y="447675"/>
                  <a:pt x="869385" y="445884"/>
                  <a:pt x="862222" y="445884"/>
                </a:cubicBezTo>
                <a:lnTo>
                  <a:pt x="862222" y="441855"/>
                </a:lnTo>
                <a:lnTo>
                  <a:pt x="864908" y="441855"/>
                </a:lnTo>
                <a:lnTo>
                  <a:pt x="870280" y="443198"/>
                </a:lnTo>
                <a:lnTo>
                  <a:pt x="870280" y="440512"/>
                </a:lnTo>
                <a:cubicBezTo>
                  <a:pt x="864908" y="440512"/>
                  <a:pt x="855955" y="437826"/>
                  <a:pt x="843419" y="432454"/>
                </a:cubicBezTo>
                <a:cubicBezTo>
                  <a:pt x="837152" y="432454"/>
                  <a:pt x="831332" y="435587"/>
                  <a:pt x="825961" y="441855"/>
                </a:cubicBezTo>
                <a:lnTo>
                  <a:pt x="823274" y="435140"/>
                </a:lnTo>
                <a:lnTo>
                  <a:pt x="812530" y="437826"/>
                </a:lnTo>
                <a:lnTo>
                  <a:pt x="804472" y="437826"/>
                </a:lnTo>
                <a:cubicBezTo>
                  <a:pt x="804472" y="441407"/>
                  <a:pt x="792385" y="446779"/>
                  <a:pt x="768210" y="453942"/>
                </a:cubicBezTo>
                <a:cubicBezTo>
                  <a:pt x="768210" y="454837"/>
                  <a:pt x="766419" y="455285"/>
                  <a:pt x="762838" y="455285"/>
                </a:cubicBezTo>
                <a:cubicBezTo>
                  <a:pt x="762838" y="454390"/>
                  <a:pt x="761943" y="453942"/>
                  <a:pt x="760152" y="453942"/>
                </a:cubicBezTo>
                <a:cubicBezTo>
                  <a:pt x="719861" y="478117"/>
                  <a:pt x="694791" y="490204"/>
                  <a:pt x="684943" y="490204"/>
                </a:cubicBezTo>
                <a:lnTo>
                  <a:pt x="687629" y="502291"/>
                </a:lnTo>
                <a:lnTo>
                  <a:pt x="684943" y="510349"/>
                </a:lnTo>
                <a:cubicBezTo>
                  <a:pt x="694791" y="510349"/>
                  <a:pt x="700164" y="517064"/>
                  <a:pt x="701059" y="530494"/>
                </a:cubicBezTo>
                <a:cubicBezTo>
                  <a:pt x="733291" y="514378"/>
                  <a:pt x="757467" y="506320"/>
                  <a:pt x="773582" y="506320"/>
                </a:cubicBezTo>
                <a:lnTo>
                  <a:pt x="773582" y="509006"/>
                </a:lnTo>
                <a:lnTo>
                  <a:pt x="778954" y="506320"/>
                </a:lnTo>
                <a:lnTo>
                  <a:pt x="782983" y="509006"/>
                </a:lnTo>
                <a:lnTo>
                  <a:pt x="799100" y="499605"/>
                </a:lnTo>
                <a:lnTo>
                  <a:pt x="796414" y="495576"/>
                </a:lnTo>
                <a:cubicBezTo>
                  <a:pt x="803577" y="491099"/>
                  <a:pt x="807158" y="487518"/>
                  <a:pt x="807158" y="484832"/>
                </a:cubicBezTo>
                <a:lnTo>
                  <a:pt x="809844" y="484832"/>
                </a:lnTo>
                <a:lnTo>
                  <a:pt x="859536" y="504977"/>
                </a:lnTo>
                <a:lnTo>
                  <a:pt x="866251" y="503634"/>
                </a:lnTo>
                <a:lnTo>
                  <a:pt x="871623" y="503634"/>
                </a:lnTo>
                <a:lnTo>
                  <a:pt x="878338" y="502291"/>
                </a:lnTo>
                <a:lnTo>
                  <a:pt x="887739" y="504977"/>
                </a:lnTo>
                <a:lnTo>
                  <a:pt x="891768" y="502291"/>
                </a:lnTo>
                <a:lnTo>
                  <a:pt x="895797" y="503634"/>
                </a:lnTo>
                <a:lnTo>
                  <a:pt x="898484" y="504977"/>
                </a:lnTo>
                <a:cubicBezTo>
                  <a:pt x="899379" y="501396"/>
                  <a:pt x="900722" y="499605"/>
                  <a:pt x="902513" y="499605"/>
                </a:cubicBezTo>
                <a:lnTo>
                  <a:pt x="905199" y="504977"/>
                </a:lnTo>
                <a:cubicBezTo>
                  <a:pt x="909675" y="501396"/>
                  <a:pt x="919077" y="499605"/>
                  <a:pt x="933402" y="499605"/>
                </a:cubicBezTo>
                <a:lnTo>
                  <a:pt x="946832" y="499605"/>
                </a:lnTo>
                <a:cubicBezTo>
                  <a:pt x="965635" y="499605"/>
                  <a:pt x="975036" y="502739"/>
                  <a:pt x="975036" y="509006"/>
                </a:cubicBezTo>
                <a:lnTo>
                  <a:pt x="975036" y="510349"/>
                </a:lnTo>
                <a:lnTo>
                  <a:pt x="966978" y="510349"/>
                </a:lnTo>
                <a:lnTo>
                  <a:pt x="966978" y="514378"/>
                </a:lnTo>
                <a:lnTo>
                  <a:pt x="977723" y="517064"/>
                </a:lnTo>
                <a:lnTo>
                  <a:pt x="977723" y="525122"/>
                </a:lnTo>
                <a:lnTo>
                  <a:pt x="976379" y="527808"/>
                </a:lnTo>
                <a:cubicBezTo>
                  <a:pt x="979960" y="527808"/>
                  <a:pt x="983989" y="540791"/>
                  <a:pt x="988466" y="566756"/>
                </a:cubicBezTo>
                <a:cubicBezTo>
                  <a:pt x="1001896" y="585559"/>
                  <a:pt x="1009507" y="598989"/>
                  <a:pt x="1011298" y="607047"/>
                </a:cubicBezTo>
                <a:cubicBezTo>
                  <a:pt x="996972" y="615105"/>
                  <a:pt x="979513" y="619134"/>
                  <a:pt x="958920" y="619134"/>
                </a:cubicBezTo>
                <a:cubicBezTo>
                  <a:pt x="958920" y="616448"/>
                  <a:pt x="956681" y="614210"/>
                  <a:pt x="952205" y="612419"/>
                </a:cubicBezTo>
                <a:cubicBezTo>
                  <a:pt x="935193" y="632117"/>
                  <a:pt x="911914" y="641966"/>
                  <a:pt x="882367" y="641966"/>
                </a:cubicBezTo>
                <a:lnTo>
                  <a:pt x="882367" y="639280"/>
                </a:lnTo>
                <a:lnTo>
                  <a:pt x="878338" y="641966"/>
                </a:lnTo>
                <a:lnTo>
                  <a:pt x="872966" y="643309"/>
                </a:lnTo>
                <a:lnTo>
                  <a:pt x="867594" y="645995"/>
                </a:lnTo>
                <a:lnTo>
                  <a:pt x="867594" y="650024"/>
                </a:lnTo>
                <a:lnTo>
                  <a:pt x="878338" y="652710"/>
                </a:lnTo>
                <a:lnTo>
                  <a:pt x="878338" y="658082"/>
                </a:lnTo>
                <a:lnTo>
                  <a:pt x="862222" y="655396"/>
                </a:lnTo>
                <a:lnTo>
                  <a:pt x="858193" y="655396"/>
                </a:lnTo>
                <a:lnTo>
                  <a:pt x="855507" y="660768"/>
                </a:lnTo>
                <a:lnTo>
                  <a:pt x="850135" y="666140"/>
                </a:lnTo>
                <a:lnTo>
                  <a:pt x="843419" y="671512"/>
                </a:lnTo>
                <a:cubicBezTo>
                  <a:pt x="848792" y="675094"/>
                  <a:pt x="866251" y="680018"/>
                  <a:pt x="895797" y="686286"/>
                </a:cubicBezTo>
                <a:cubicBezTo>
                  <a:pt x="904751" y="686286"/>
                  <a:pt x="916391" y="684943"/>
                  <a:pt x="930716" y="682256"/>
                </a:cubicBezTo>
                <a:cubicBezTo>
                  <a:pt x="995181" y="682256"/>
                  <a:pt x="1059647" y="698373"/>
                  <a:pt x="1124112" y="730605"/>
                </a:cubicBezTo>
                <a:lnTo>
                  <a:pt x="1129484" y="733291"/>
                </a:lnTo>
                <a:lnTo>
                  <a:pt x="1132170" y="735977"/>
                </a:lnTo>
                <a:cubicBezTo>
                  <a:pt x="1133065" y="736873"/>
                  <a:pt x="1133514" y="737768"/>
                  <a:pt x="1133514" y="738663"/>
                </a:cubicBezTo>
                <a:lnTo>
                  <a:pt x="1133514" y="741350"/>
                </a:lnTo>
                <a:lnTo>
                  <a:pt x="1129484" y="757466"/>
                </a:lnTo>
                <a:cubicBezTo>
                  <a:pt x="1130379" y="757466"/>
                  <a:pt x="1131722" y="758361"/>
                  <a:pt x="1133514" y="760152"/>
                </a:cubicBezTo>
                <a:cubicBezTo>
                  <a:pt x="1134408" y="761943"/>
                  <a:pt x="1136647" y="765524"/>
                  <a:pt x="1140228" y="770896"/>
                </a:cubicBezTo>
                <a:lnTo>
                  <a:pt x="1137543" y="781640"/>
                </a:lnTo>
                <a:lnTo>
                  <a:pt x="1137543" y="784326"/>
                </a:lnTo>
                <a:cubicBezTo>
                  <a:pt x="1147391" y="800443"/>
                  <a:pt x="1153658" y="808501"/>
                  <a:pt x="1156344" y="808501"/>
                </a:cubicBezTo>
                <a:cubicBezTo>
                  <a:pt x="1164403" y="822826"/>
                  <a:pt x="1168432" y="833571"/>
                  <a:pt x="1168432" y="840733"/>
                </a:cubicBezTo>
                <a:lnTo>
                  <a:pt x="1168432" y="847449"/>
                </a:lnTo>
                <a:cubicBezTo>
                  <a:pt x="1168432" y="851030"/>
                  <a:pt x="1165298" y="853268"/>
                  <a:pt x="1159030" y="854164"/>
                </a:cubicBezTo>
                <a:lnTo>
                  <a:pt x="1153658" y="852821"/>
                </a:lnTo>
                <a:cubicBezTo>
                  <a:pt x="1151868" y="853716"/>
                  <a:pt x="1145153" y="854164"/>
                  <a:pt x="1133514" y="854164"/>
                </a:cubicBezTo>
                <a:lnTo>
                  <a:pt x="1118740" y="850135"/>
                </a:lnTo>
                <a:lnTo>
                  <a:pt x="1110682" y="852821"/>
                </a:lnTo>
                <a:lnTo>
                  <a:pt x="1106652" y="850135"/>
                </a:lnTo>
                <a:cubicBezTo>
                  <a:pt x="1104862" y="850135"/>
                  <a:pt x="1103519" y="850582"/>
                  <a:pt x="1102623" y="851478"/>
                </a:cubicBezTo>
                <a:lnTo>
                  <a:pt x="1099937" y="854164"/>
                </a:lnTo>
                <a:lnTo>
                  <a:pt x="1095908" y="856850"/>
                </a:lnTo>
                <a:lnTo>
                  <a:pt x="1085164" y="864908"/>
                </a:lnTo>
                <a:lnTo>
                  <a:pt x="1074420" y="872966"/>
                </a:lnTo>
                <a:cubicBezTo>
                  <a:pt x="1067257" y="874757"/>
                  <a:pt x="1054275" y="875652"/>
                  <a:pt x="1035472" y="875652"/>
                </a:cubicBezTo>
                <a:lnTo>
                  <a:pt x="1034129" y="866251"/>
                </a:lnTo>
                <a:cubicBezTo>
                  <a:pt x="1036815" y="866251"/>
                  <a:pt x="1038158" y="864460"/>
                  <a:pt x="1038158" y="860879"/>
                </a:cubicBezTo>
                <a:cubicBezTo>
                  <a:pt x="1022042" y="860879"/>
                  <a:pt x="1013984" y="860431"/>
                  <a:pt x="1013984" y="859536"/>
                </a:cubicBezTo>
                <a:cubicBezTo>
                  <a:pt x="1013984" y="862222"/>
                  <a:pt x="1012194" y="863565"/>
                  <a:pt x="1008612" y="863565"/>
                </a:cubicBezTo>
                <a:lnTo>
                  <a:pt x="1007269" y="863565"/>
                </a:lnTo>
                <a:cubicBezTo>
                  <a:pt x="1004583" y="863565"/>
                  <a:pt x="1002344" y="859983"/>
                  <a:pt x="1000553" y="852821"/>
                </a:cubicBezTo>
                <a:lnTo>
                  <a:pt x="984437" y="852821"/>
                </a:lnTo>
                <a:cubicBezTo>
                  <a:pt x="983542" y="852821"/>
                  <a:pt x="983094" y="851925"/>
                  <a:pt x="983094" y="850135"/>
                </a:cubicBezTo>
                <a:cubicBezTo>
                  <a:pt x="976827" y="852821"/>
                  <a:pt x="969664" y="854164"/>
                  <a:pt x="961606" y="854164"/>
                </a:cubicBezTo>
                <a:cubicBezTo>
                  <a:pt x="961606" y="851478"/>
                  <a:pt x="960263" y="850135"/>
                  <a:pt x="957577" y="850135"/>
                </a:cubicBezTo>
                <a:lnTo>
                  <a:pt x="948175" y="850135"/>
                </a:lnTo>
                <a:lnTo>
                  <a:pt x="942803" y="848791"/>
                </a:lnTo>
                <a:lnTo>
                  <a:pt x="929373" y="848791"/>
                </a:lnTo>
                <a:cubicBezTo>
                  <a:pt x="926687" y="847896"/>
                  <a:pt x="920868" y="847449"/>
                  <a:pt x="911914" y="847449"/>
                </a:cubicBezTo>
                <a:cubicBezTo>
                  <a:pt x="903856" y="851030"/>
                  <a:pt x="897140" y="853716"/>
                  <a:pt x="891768" y="855507"/>
                </a:cubicBezTo>
                <a:cubicBezTo>
                  <a:pt x="887292" y="858193"/>
                  <a:pt x="885053" y="859983"/>
                  <a:pt x="885053" y="860879"/>
                </a:cubicBezTo>
                <a:lnTo>
                  <a:pt x="881024" y="860879"/>
                </a:lnTo>
                <a:lnTo>
                  <a:pt x="881024" y="856850"/>
                </a:lnTo>
                <a:lnTo>
                  <a:pt x="874309" y="856850"/>
                </a:lnTo>
                <a:lnTo>
                  <a:pt x="874309" y="867594"/>
                </a:lnTo>
                <a:lnTo>
                  <a:pt x="872966" y="867594"/>
                </a:lnTo>
                <a:lnTo>
                  <a:pt x="864908" y="863565"/>
                </a:lnTo>
                <a:lnTo>
                  <a:pt x="844763" y="869160"/>
                </a:lnTo>
                <a:lnTo>
                  <a:pt x="844763" y="867594"/>
                </a:lnTo>
                <a:lnTo>
                  <a:pt x="843853" y="869413"/>
                </a:lnTo>
                <a:lnTo>
                  <a:pt x="840733" y="870280"/>
                </a:lnTo>
                <a:lnTo>
                  <a:pt x="843419" y="870280"/>
                </a:lnTo>
                <a:lnTo>
                  <a:pt x="843853" y="869413"/>
                </a:lnTo>
                <a:lnTo>
                  <a:pt x="844763" y="869160"/>
                </a:lnTo>
                <a:lnTo>
                  <a:pt x="844763" y="874309"/>
                </a:lnTo>
                <a:lnTo>
                  <a:pt x="835361" y="872966"/>
                </a:lnTo>
                <a:cubicBezTo>
                  <a:pt x="833571" y="872966"/>
                  <a:pt x="827751" y="876547"/>
                  <a:pt x="817902" y="883710"/>
                </a:cubicBezTo>
                <a:lnTo>
                  <a:pt x="816559" y="879681"/>
                </a:lnTo>
                <a:lnTo>
                  <a:pt x="816559" y="876995"/>
                </a:lnTo>
                <a:lnTo>
                  <a:pt x="815216" y="874309"/>
                </a:lnTo>
                <a:cubicBezTo>
                  <a:pt x="806262" y="882367"/>
                  <a:pt x="798652" y="886396"/>
                  <a:pt x="792385" y="886396"/>
                </a:cubicBezTo>
                <a:cubicBezTo>
                  <a:pt x="838047" y="847001"/>
                  <a:pt x="874309" y="824170"/>
                  <a:pt x="901170" y="817902"/>
                </a:cubicBezTo>
                <a:cubicBezTo>
                  <a:pt x="911018" y="810739"/>
                  <a:pt x="915943" y="805367"/>
                  <a:pt x="915943" y="801786"/>
                </a:cubicBezTo>
                <a:lnTo>
                  <a:pt x="914600" y="801786"/>
                </a:lnTo>
                <a:lnTo>
                  <a:pt x="905199" y="803129"/>
                </a:lnTo>
                <a:lnTo>
                  <a:pt x="902513" y="796414"/>
                </a:lnTo>
                <a:lnTo>
                  <a:pt x="895797" y="796414"/>
                </a:lnTo>
                <a:lnTo>
                  <a:pt x="890426" y="795071"/>
                </a:lnTo>
                <a:lnTo>
                  <a:pt x="882367" y="793728"/>
                </a:lnTo>
                <a:cubicBezTo>
                  <a:pt x="835809" y="801786"/>
                  <a:pt x="812530" y="810739"/>
                  <a:pt x="812530" y="820588"/>
                </a:cubicBezTo>
                <a:cubicBezTo>
                  <a:pt x="791042" y="825065"/>
                  <a:pt x="774478" y="831780"/>
                  <a:pt x="762838" y="840733"/>
                </a:cubicBezTo>
                <a:cubicBezTo>
                  <a:pt x="745826" y="850582"/>
                  <a:pt x="718518" y="859088"/>
                  <a:pt x="680913" y="866251"/>
                </a:cubicBezTo>
                <a:cubicBezTo>
                  <a:pt x="669274" y="869832"/>
                  <a:pt x="663454" y="872518"/>
                  <a:pt x="663454" y="874309"/>
                </a:cubicBezTo>
                <a:cubicBezTo>
                  <a:pt x="651815" y="883262"/>
                  <a:pt x="625849" y="891321"/>
                  <a:pt x="585559" y="898483"/>
                </a:cubicBezTo>
                <a:cubicBezTo>
                  <a:pt x="585559" y="900274"/>
                  <a:pt x="585111" y="901170"/>
                  <a:pt x="584216" y="901170"/>
                </a:cubicBezTo>
                <a:lnTo>
                  <a:pt x="572128" y="898483"/>
                </a:lnTo>
                <a:lnTo>
                  <a:pt x="531838" y="917286"/>
                </a:lnTo>
                <a:lnTo>
                  <a:pt x="526466" y="915943"/>
                </a:lnTo>
                <a:lnTo>
                  <a:pt x="514379" y="917286"/>
                </a:lnTo>
                <a:lnTo>
                  <a:pt x="509006" y="918629"/>
                </a:lnTo>
                <a:lnTo>
                  <a:pt x="503634" y="919972"/>
                </a:lnTo>
                <a:lnTo>
                  <a:pt x="495576" y="922658"/>
                </a:lnTo>
                <a:cubicBezTo>
                  <a:pt x="491099" y="922658"/>
                  <a:pt x="485727" y="920420"/>
                  <a:pt x="479460" y="915943"/>
                </a:cubicBezTo>
                <a:lnTo>
                  <a:pt x="472745" y="917286"/>
                </a:lnTo>
                <a:lnTo>
                  <a:pt x="468716" y="917286"/>
                </a:lnTo>
                <a:cubicBezTo>
                  <a:pt x="468716" y="906542"/>
                  <a:pt x="463343" y="901170"/>
                  <a:pt x="452599" y="901170"/>
                </a:cubicBezTo>
                <a:lnTo>
                  <a:pt x="452599" y="898483"/>
                </a:lnTo>
                <a:cubicBezTo>
                  <a:pt x="453495" y="898483"/>
                  <a:pt x="453943" y="897588"/>
                  <a:pt x="453943" y="895797"/>
                </a:cubicBezTo>
                <a:cubicBezTo>
                  <a:pt x="421710" y="884158"/>
                  <a:pt x="402460" y="871175"/>
                  <a:pt x="396192" y="856850"/>
                </a:cubicBezTo>
                <a:cubicBezTo>
                  <a:pt x="393506" y="856850"/>
                  <a:pt x="390820" y="849239"/>
                  <a:pt x="388134" y="834018"/>
                </a:cubicBezTo>
                <a:cubicBezTo>
                  <a:pt x="371122" y="809844"/>
                  <a:pt x="358588" y="795071"/>
                  <a:pt x="350530" y="789698"/>
                </a:cubicBezTo>
                <a:lnTo>
                  <a:pt x="353215" y="787012"/>
                </a:lnTo>
                <a:lnTo>
                  <a:pt x="350530" y="778954"/>
                </a:lnTo>
                <a:lnTo>
                  <a:pt x="345157" y="778954"/>
                </a:lnTo>
                <a:cubicBezTo>
                  <a:pt x="335308" y="822826"/>
                  <a:pt x="330384" y="854164"/>
                  <a:pt x="330384" y="872966"/>
                </a:cubicBezTo>
                <a:cubicBezTo>
                  <a:pt x="332175" y="887292"/>
                  <a:pt x="337994" y="901617"/>
                  <a:pt x="347843" y="915943"/>
                </a:cubicBezTo>
                <a:lnTo>
                  <a:pt x="349186" y="925344"/>
                </a:lnTo>
                <a:lnTo>
                  <a:pt x="350530" y="932059"/>
                </a:lnTo>
                <a:lnTo>
                  <a:pt x="350530" y="934745"/>
                </a:lnTo>
                <a:lnTo>
                  <a:pt x="347843" y="934745"/>
                </a:lnTo>
                <a:cubicBezTo>
                  <a:pt x="324565" y="927582"/>
                  <a:pt x="312925" y="921315"/>
                  <a:pt x="312925" y="915943"/>
                </a:cubicBezTo>
                <a:cubicBezTo>
                  <a:pt x="309343" y="915943"/>
                  <a:pt x="303524" y="923106"/>
                  <a:pt x="295465" y="937431"/>
                </a:cubicBezTo>
                <a:lnTo>
                  <a:pt x="292779" y="940117"/>
                </a:lnTo>
                <a:lnTo>
                  <a:pt x="288750" y="942803"/>
                </a:lnTo>
                <a:lnTo>
                  <a:pt x="283378" y="946832"/>
                </a:lnTo>
                <a:cubicBezTo>
                  <a:pt x="288750" y="946832"/>
                  <a:pt x="291436" y="948623"/>
                  <a:pt x="291436" y="952204"/>
                </a:cubicBezTo>
                <a:cubicBezTo>
                  <a:pt x="283378" y="962949"/>
                  <a:pt x="273529" y="968321"/>
                  <a:pt x="261890" y="968321"/>
                </a:cubicBezTo>
                <a:lnTo>
                  <a:pt x="259204" y="964292"/>
                </a:lnTo>
                <a:lnTo>
                  <a:pt x="257861" y="961606"/>
                </a:lnTo>
                <a:lnTo>
                  <a:pt x="255175" y="957577"/>
                </a:lnTo>
                <a:lnTo>
                  <a:pt x="252489" y="952204"/>
                </a:lnTo>
                <a:lnTo>
                  <a:pt x="255175" y="945489"/>
                </a:lnTo>
                <a:cubicBezTo>
                  <a:pt x="235477" y="935640"/>
                  <a:pt x="222494" y="926239"/>
                  <a:pt x="216227" y="917286"/>
                </a:cubicBezTo>
                <a:lnTo>
                  <a:pt x="210855" y="919972"/>
                </a:lnTo>
                <a:cubicBezTo>
                  <a:pt x="204587" y="915495"/>
                  <a:pt x="199663" y="907437"/>
                  <a:pt x="196082" y="895797"/>
                </a:cubicBezTo>
                <a:lnTo>
                  <a:pt x="183994" y="872966"/>
                </a:lnTo>
                <a:cubicBezTo>
                  <a:pt x="181308" y="872966"/>
                  <a:pt x="175488" y="864460"/>
                  <a:pt x="166535" y="847449"/>
                </a:cubicBezTo>
                <a:cubicBezTo>
                  <a:pt x="161163" y="838495"/>
                  <a:pt x="156687" y="834018"/>
                  <a:pt x="153105" y="834018"/>
                </a:cubicBezTo>
                <a:cubicBezTo>
                  <a:pt x="154895" y="821484"/>
                  <a:pt x="157134" y="815216"/>
                  <a:pt x="159820" y="815216"/>
                </a:cubicBezTo>
                <a:lnTo>
                  <a:pt x="166535" y="820588"/>
                </a:lnTo>
                <a:lnTo>
                  <a:pt x="167878" y="820588"/>
                </a:lnTo>
                <a:lnTo>
                  <a:pt x="181308" y="787012"/>
                </a:lnTo>
                <a:lnTo>
                  <a:pt x="181308" y="778954"/>
                </a:lnTo>
                <a:cubicBezTo>
                  <a:pt x="189366" y="755675"/>
                  <a:pt x="193395" y="741797"/>
                  <a:pt x="193395" y="737320"/>
                </a:cubicBezTo>
                <a:cubicBezTo>
                  <a:pt x="190709" y="737320"/>
                  <a:pt x="189366" y="735082"/>
                  <a:pt x="189366" y="730605"/>
                </a:cubicBezTo>
                <a:cubicBezTo>
                  <a:pt x="193843" y="727024"/>
                  <a:pt x="201006" y="705535"/>
                  <a:pt x="210855" y="666140"/>
                </a:cubicBezTo>
                <a:cubicBezTo>
                  <a:pt x="208169" y="666140"/>
                  <a:pt x="206826" y="664797"/>
                  <a:pt x="206826" y="662111"/>
                </a:cubicBezTo>
                <a:cubicBezTo>
                  <a:pt x="207721" y="655844"/>
                  <a:pt x="210855" y="652710"/>
                  <a:pt x="216227" y="652710"/>
                </a:cubicBezTo>
                <a:lnTo>
                  <a:pt x="213541" y="639280"/>
                </a:lnTo>
                <a:cubicBezTo>
                  <a:pt x="213541" y="635698"/>
                  <a:pt x="216227" y="632117"/>
                  <a:pt x="221600" y="628535"/>
                </a:cubicBezTo>
                <a:lnTo>
                  <a:pt x="220256" y="621820"/>
                </a:lnTo>
                <a:lnTo>
                  <a:pt x="220256" y="616448"/>
                </a:lnTo>
                <a:lnTo>
                  <a:pt x="218913" y="611076"/>
                </a:lnTo>
                <a:cubicBezTo>
                  <a:pt x="227866" y="611076"/>
                  <a:pt x="233686" y="594512"/>
                  <a:pt x="236372" y="561384"/>
                </a:cubicBezTo>
                <a:lnTo>
                  <a:pt x="235029" y="553326"/>
                </a:lnTo>
                <a:lnTo>
                  <a:pt x="235029" y="545268"/>
                </a:lnTo>
                <a:lnTo>
                  <a:pt x="233686" y="541239"/>
                </a:lnTo>
                <a:lnTo>
                  <a:pt x="233686" y="537210"/>
                </a:lnTo>
                <a:lnTo>
                  <a:pt x="228314" y="537210"/>
                </a:lnTo>
                <a:cubicBezTo>
                  <a:pt x="228314" y="540791"/>
                  <a:pt x="223390" y="548849"/>
                  <a:pt x="213541" y="561384"/>
                </a:cubicBezTo>
                <a:lnTo>
                  <a:pt x="213541" y="568099"/>
                </a:lnTo>
                <a:lnTo>
                  <a:pt x="216227" y="572128"/>
                </a:lnTo>
                <a:lnTo>
                  <a:pt x="210855" y="574815"/>
                </a:lnTo>
                <a:lnTo>
                  <a:pt x="204140" y="570785"/>
                </a:lnTo>
                <a:lnTo>
                  <a:pt x="198768" y="570785"/>
                </a:lnTo>
                <a:lnTo>
                  <a:pt x="201454" y="574815"/>
                </a:lnTo>
                <a:lnTo>
                  <a:pt x="196082" y="582872"/>
                </a:lnTo>
                <a:lnTo>
                  <a:pt x="198768" y="582872"/>
                </a:lnTo>
                <a:lnTo>
                  <a:pt x="206826" y="577501"/>
                </a:lnTo>
                <a:cubicBezTo>
                  <a:pt x="209512" y="578396"/>
                  <a:pt x="210855" y="580186"/>
                  <a:pt x="210855" y="582872"/>
                </a:cubicBezTo>
                <a:lnTo>
                  <a:pt x="196082" y="588245"/>
                </a:lnTo>
                <a:lnTo>
                  <a:pt x="183994" y="594960"/>
                </a:lnTo>
                <a:lnTo>
                  <a:pt x="181308" y="586902"/>
                </a:lnTo>
                <a:lnTo>
                  <a:pt x="179965" y="586902"/>
                </a:lnTo>
                <a:cubicBezTo>
                  <a:pt x="178175" y="586902"/>
                  <a:pt x="174145" y="591378"/>
                  <a:pt x="167878" y="600332"/>
                </a:cubicBezTo>
                <a:lnTo>
                  <a:pt x="170564" y="600332"/>
                </a:lnTo>
                <a:lnTo>
                  <a:pt x="167878" y="604361"/>
                </a:lnTo>
                <a:lnTo>
                  <a:pt x="167878" y="612419"/>
                </a:lnTo>
                <a:cubicBezTo>
                  <a:pt x="172355" y="619582"/>
                  <a:pt x="174593" y="624954"/>
                  <a:pt x="174593" y="628535"/>
                </a:cubicBezTo>
                <a:cubicBezTo>
                  <a:pt x="173698" y="628535"/>
                  <a:pt x="172802" y="628983"/>
                  <a:pt x="171907" y="629879"/>
                </a:cubicBezTo>
                <a:cubicBezTo>
                  <a:pt x="171012" y="630774"/>
                  <a:pt x="169669" y="633012"/>
                  <a:pt x="167878" y="636594"/>
                </a:cubicBezTo>
                <a:lnTo>
                  <a:pt x="170564" y="643309"/>
                </a:lnTo>
                <a:lnTo>
                  <a:pt x="166535" y="645995"/>
                </a:lnTo>
                <a:lnTo>
                  <a:pt x="159820" y="645995"/>
                </a:lnTo>
                <a:lnTo>
                  <a:pt x="157134" y="644652"/>
                </a:lnTo>
                <a:lnTo>
                  <a:pt x="154448" y="644652"/>
                </a:lnTo>
                <a:lnTo>
                  <a:pt x="150419" y="643309"/>
                </a:lnTo>
                <a:lnTo>
                  <a:pt x="142361" y="640623"/>
                </a:lnTo>
                <a:lnTo>
                  <a:pt x="134303" y="635250"/>
                </a:lnTo>
                <a:cubicBezTo>
                  <a:pt x="134303" y="639727"/>
                  <a:pt x="126692" y="647338"/>
                  <a:pt x="111471" y="658082"/>
                </a:cubicBezTo>
                <a:cubicBezTo>
                  <a:pt x="107890" y="654501"/>
                  <a:pt x="103861" y="652710"/>
                  <a:pt x="99384" y="652710"/>
                </a:cubicBezTo>
                <a:lnTo>
                  <a:pt x="79238" y="655396"/>
                </a:lnTo>
                <a:lnTo>
                  <a:pt x="79238" y="652710"/>
                </a:lnTo>
                <a:lnTo>
                  <a:pt x="75209" y="655396"/>
                </a:lnTo>
                <a:cubicBezTo>
                  <a:pt x="68046" y="653605"/>
                  <a:pt x="61331" y="647338"/>
                  <a:pt x="55064" y="636594"/>
                </a:cubicBezTo>
                <a:cubicBezTo>
                  <a:pt x="47901" y="635698"/>
                  <a:pt x="42081" y="628983"/>
                  <a:pt x="37605" y="616448"/>
                </a:cubicBezTo>
                <a:lnTo>
                  <a:pt x="34919" y="611076"/>
                </a:lnTo>
                <a:lnTo>
                  <a:pt x="32232" y="608390"/>
                </a:lnTo>
                <a:cubicBezTo>
                  <a:pt x="31338" y="604809"/>
                  <a:pt x="28651" y="600332"/>
                  <a:pt x="24174" y="594960"/>
                </a:cubicBezTo>
                <a:lnTo>
                  <a:pt x="12087" y="577501"/>
                </a:lnTo>
                <a:lnTo>
                  <a:pt x="0" y="560041"/>
                </a:lnTo>
                <a:cubicBezTo>
                  <a:pt x="5373" y="552878"/>
                  <a:pt x="8058" y="547954"/>
                  <a:pt x="8058" y="545268"/>
                </a:cubicBezTo>
                <a:lnTo>
                  <a:pt x="14773" y="545268"/>
                </a:lnTo>
                <a:lnTo>
                  <a:pt x="14773" y="550640"/>
                </a:lnTo>
                <a:cubicBezTo>
                  <a:pt x="32680" y="540791"/>
                  <a:pt x="47006" y="530494"/>
                  <a:pt x="57750" y="519751"/>
                </a:cubicBezTo>
                <a:lnTo>
                  <a:pt x="63122" y="519751"/>
                </a:lnTo>
                <a:lnTo>
                  <a:pt x="63122" y="522436"/>
                </a:lnTo>
                <a:lnTo>
                  <a:pt x="60436" y="526465"/>
                </a:lnTo>
                <a:lnTo>
                  <a:pt x="60436" y="527808"/>
                </a:lnTo>
                <a:lnTo>
                  <a:pt x="63122" y="527808"/>
                </a:lnTo>
                <a:cubicBezTo>
                  <a:pt x="63122" y="523332"/>
                  <a:pt x="76105" y="509006"/>
                  <a:pt x="102070" y="484832"/>
                </a:cubicBezTo>
                <a:lnTo>
                  <a:pt x="99384" y="483489"/>
                </a:lnTo>
                <a:lnTo>
                  <a:pt x="99384" y="480803"/>
                </a:lnTo>
                <a:cubicBezTo>
                  <a:pt x="102965" y="480803"/>
                  <a:pt x="106994" y="477221"/>
                  <a:pt x="111471" y="470058"/>
                </a:cubicBezTo>
                <a:lnTo>
                  <a:pt x="114157" y="470058"/>
                </a:lnTo>
                <a:lnTo>
                  <a:pt x="122215" y="478117"/>
                </a:lnTo>
                <a:lnTo>
                  <a:pt x="123558" y="478117"/>
                </a:lnTo>
                <a:cubicBezTo>
                  <a:pt x="123558" y="474535"/>
                  <a:pt x="125349" y="471401"/>
                  <a:pt x="128930" y="468715"/>
                </a:cubicBezTo>
                <a:lnTo>
                  <a:pt x="128930" y="463343"/>
                </a:lnTo>
                <a:cubicBezTo>
                  <a:pt x="127140" y="463343"/>
                  <a:pt x="126244" y="464239"/>
                  <a:pt x="126244" y="466030"/>
                </a:cubicBezTo>
                <a:lnTo>
                  <a:pt x="119529" y="463343"/>
                </a:lnTo>
                <a:lnTo>
                  <a:pt x="119529" y="459314"/>
                </a:lnTo>
                <a:cubicBezTo>
                  <a:pt x="128483" y="451256"/>
                  <a:pt x="135645" y="437378"/>
                  <a:pt x="141018" y="417680"/>
                </a:cubicBezTo>
                <a:cubicBezTo>
                  <a:pt x="141913" y="417680"/>
                  <a:pt x="143704" y="415442"/>
                  <a:pt x="146390" y="410966"/>
                </a:cubicBezTo>
                <a:cubicBezTo>
                  <a:pt x="149076" y="409175"/>
                  <a:pt x="151314" y="404250"/>
                  <a:pt x="153105" y="396192"/>
                </a:cubicBezTo>
                <a:lnTo>
                  <a:pt x="151762" y="390820"/>
                </a:lnTo>
                <a:lnTo>
                  <a:pt x="151762" y="382762"/>
                </a:lnTo>
                <a:lnTo>
                  <a:pt x="157134" y="382762"/>
                </a:lnTo>
                <a:lnTo>
                  <a:pt x="157134" y="376047"/>
                </a:lnTo>
                <a:lnTo>
                  <a:pt x="154448" y="363959"/>
                </a:lnTo>
                <a:lnTo>
                  <a:pt x="159820" y="361273"/>
                </a:lnTo>
                <a:cubicBezTo>
                  <a:pt x="159820" y="363064"/>
                  <a:pt x="160716" y="363959"/>
                  <a:pt x="162506" y="363959"/>
                </a:cubicBezTo>
                <a:cubicBezTo>
                  <a:pt x="162506" y="355901"/>
                  <a:pt x="169669" y="329041"/>
                  <a:pt x="183994" y="283378"/>
                </a:cubicBezTo>
                <a:lnTo>
                  <a:pt x="181308" y="279349"/>
                </a:lnTo>
                <a:lnTo>
                  <a:pt x="181308" y="276663"/>
                </a:lnTo>
                <a:cubicBezTo>
                  <a:pt x="186680" y="276663"/>
                  <a:pt x="206826" y="242640"/>
                  <a:pt x="241744" y="174593"/>
                </a:cubicBezTo>
                <a:lnTo>
                  <a:pt x="239058" y="169221"/>
                </a:lnTo>
                <a:lnTo>
                  <a:pt x="245773" y="159820"/>
                </a:lnTo>
                <a:cubicBezTo>
                  <a:pt x="243983" y="159820"/>
                  <a:pt x="243087" y="158924"/>
                  <a:pt x="243087" y="157134"/>
                </a:cubicBezTo>
                <a:cubicBezTo>
                  <a:pt x="246669" y="157134"/>
                  <a:pt x="252041" y="149523"/>
                  <a:pt x="259204" y="134302"/>
                </a:cubicBezTo>
                <a:cubicBezTo>
                  <a:pt x="256518" y="134302"/>
                  <a:pt x="255175" y="132511"/>
                  <a:pt x="255175" y="128930"/>
                </a:cubicBezTo>
                <a:cubicBezTo>
                  <a:pt x="261442" y="128930"/>
                  <a:pt x="266366" y="121767"/>
                  <a:pt x="269948" y="107442"/>
                </a:cubicBezTo>
                <a:cubicBezTo>
                  <a:pt x="271739" y="107442"/>
                  <a:pt x="272634" y="106546"/>
                  <a:pt x="272634" y="104756"/>
                </a:cubicBezTo>
                <a:lnTo>
                  <a:pt x="272634" y="79238"/>
                </a:lnTo>
                <a:cubicBezTo>
                  <a:pt x="271739" y="79238"/>
                  <a:pt x="269053" y="72971"/>
                  <a:pt x="264576" y="60436"/>
                </a:cubicBezTo>
                <a:cubicBezTo>
                  <a:pt x="260994" y="60436"/>
                  <a:pt x="250698" y="46558"/>
                  <a:pt x="233686" y="18802"/>
                </a:cubicBezTo>
                <a:cubicBezTo>
                  <a:pt x="235477" y="8058"/>
                  <a:pt x="237268" y="2686"/>
                  <a:pt x="239058" y="2686"/>
                </a:cubicBezTo>
                <a:lnTo>
                  <a:pt x="241744" y="2686"/>
                </a:lnTo>
                <a:lnTo>
                  <a:pt x="248459" y="8058"/>
                </a:lnTo>
                <a:lnTo>
                  <a:pt x="251146" y="805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056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CF3E5E1-6F5A-84B4-4CD0-D04A2D49C077}"/>
              </a:ext>
            </a:extLst>
          </p:cNvPr>
          <p:cNvSpPr txBox="1"/>
          <p:nvPr/>
        </p:nvSpPr>
        <p:spPr>
          <a:xfrm>
            <a:off x="6897149" y="2349902"/>
            <a:ext cx="1086842" cy="1101281"/>
          </a:xfrm>
          <a:custGeom>
            <a:avLst/>
            <a:gdLst/>
            <a:ahLst/>
            <a:cxnLst/>
            <a:rect l="l" t="t" r="r" b="b"/>
            <a:pathLst>
              <a:path w="1086842" h="1101281">
                <a:moveTo>
                  <a:pt x="750751" y="850135"/>
                </a:moveTo>
                <a:cubicBezTo>
                  <a:pt x="757018" y="852821"/>
                  <a:pt x="760152" y="858193"/>
                  <a:pt x="760152" y="866251"/>
                </a:cubicBezTo>
                <a:lnTo>
                  <a:pt x="756123" y="866251"/>
                </a:lnTo>
                <a:cubicBezTo>
                  <a:pt x="756123" y="867147"/>
                  <a:pt x="756123" y="867818"/>
                  <a:pt x="756123" y="868266"/>
                </a:cubicBezTo>
                <a:cubicBezTo>
                  <a:pt x="756123" y="868714"/>
                  <a:pt x="755227" y="869385"/>
                  <a:pt x="753437" y="870280"/>
                </a:cubicBezTo>
                <a:lnTo>
                  <a:pt x="750751" y="852821"/>
                </a:lnTo>
                <a:close/>
                <a:moveTo>
                  <a:pt x="749408" y="813873"/>
                </a:moveTo>
                <a:lnTo>
                  <a:pt x="756123" y="816559"/>
                </a:lnTo>
                <a:lnTo>
                  <a:pt x="756123" y="819246"/>
                </a:lnTo>
                <a:lnTo>
                  <a:pt x="753437" y="827304"/>
                </a:lnTo>
                <a:lnTo>
                  <a:pt x="756123" y="829990"/>
                </a:lnTo>
                <a:lnTo>
                  <a:pt x="757466" y="834019"/>
                </a:lnTo>
                <a:lnTo>
                  <a:pt x="756123" y="836705"/>
                </a:lnTo>
                <a:lnTo>
                  <a:pt x="757466" y="839391"/>
                </a:lnTo>
                <a:lnTo>
                  <a:pt x="756123" y="843420"/>
                </a:lnTo>
                <a:lnTo>
                  <a:pt x="756123" y="846106"/>
                </a:lnTo>
                <a:cubicBezTo>
                  <a:pt x="751646" y="846106"/>
                  <a:pt x="749408" y="843868"/>
                  <a:pt x="749408" y="839391"/>
                </a:cubicBezTo>
                <a:lnTo>
                  <a:pt x="749408" y="836705"/>
                </a:lnTo>
                <a:lnTo>
                  <a:pt x="750751" y="829990"/>
                </a:lnTo>
                <a:lnTo>
                  <a:pt x="749408" y="823275"/>
                </a:lnTo>
                <a:lnTo>
                  <a:pt x="749408" y="819246"/>
                </a:lnTo>
                <a:close/>
                <a:moveTo>
                  <a:pt x="691993" y="723555"/>
                </a:moveTo>
                <a:cubicBezTo>
                  <a:pt x="691769" y="724227"/>
                  <a:pt x="691658" y="725682"/>
                  <a:pt x="691658" y="727920"/>
                </a:cubicBezTo>
                <a:cubicBezTo>
                  <a:pt x="691658" y="732397"/>
                  <a:pt x="692105" y="734187"/>
                  <a:pt x="693001" y="733292"/>
                </a:cubicBezTo>
                <a:cubicBezTo>
                  <a:pt x="694791" y="729710"/>
                  <a:pt x="694791" y="726577"/>
                  <a:pt x="693001" y="723891"/>
                </a:cubicBezTo>
                <a:cubicBezTo>
                  <a:pt x="692553" y="722996"/>
                  <a:pt x="692217" y="722884"/>
                  <a:pt x="691993" y="723555"/>
                </a:cubicBezTo>
                <a:close/>
                <a:moveTo>
                  <a:pt x="694344" y="683600"/>
                </a:moveTo>
                <a:lnTo>
                  <a:pt x="693001" y="697030"/>
                </a:lnTo>
                <a:lnTo>
                  <a:pt x="694344" y="698373"/>
                </a:lnTo>
                <a:lnTo>
                  <a:pt x="697030" y="691658"/>
                </a:lnTo>
                <a:lnTo>
                  <a:pt x="697030" y="690315"/>
                </a:lnTo>
                <a:close/>
                <a:moveTo>
                  <a:pt x="694344" y="655397"/>
                </a:moveTo>
                <a:lnTo>
                  <a:pt x="693001" y="671513"/>
                </a:lnTo>
                <a:cubicBezTo>
                  <a:pt x="693001" y="672408"/>
                  <a:pt x="693001" y="673527"/>
                  <a:pt x="693001" y="674870"/>
                </a:cubicBezTo>
                <a:cubicBezTo>
                  <a:pt x="693001" y="676213"/>
                  <a:pt x="692105" y="677332"/>
                  <a:pt x="690314" y="678228"/>
                </a:cubicBezTo>
                <a:lnTo>
                  <a:pt x="694344" y="678228"/>
                </a:lnTo>
                <a:cubicBezTo>
                  <a:pt x="696134" y="678228"/>
                  <a:pt x="697030" y="672856"/>
                  <a:pt x="697030" y="662112"/>
                </a:cubicBezTo>
                <a:cubicBezTo>
                  <a:pt x="697030" y="657635"/>
                  <a:pt x="696134" y="655397"/>
                  <a:pt x="694344" y="655397"/>
                </a:cubicBezTo>
                <a:close/>
                <a:moveTo>
                  <a:pt x="697030" y="647338"/>
                </a:moveTo>
                <a:cubicBezTo>
                  <a:pt x="696134" y="647338"/>
                  <a:pt x="695687" y="648457"/>
                  <a:pt x="695687" y="650696"/>
                </a:cubicBezTo>
                <a:cubicBezTo>
                  <a:pt x="695687" y="652934"/>
                  <a:pt x="696134" y="654054"/>
                  <a:pt x="697030" y="654054"/>
                </a:cubicBezTo>
                <a:cubicBezTo>
                  <a:pt x="698820" y="654054"/>
                  <a:pt x="699716" y="652934"/>
                  <a:pt x="699716" y="650696"/>
                </a:cubicBezTo>
                <a:cubicBezTo>
                  <a:pt x="699716" y="648457"/>
                  <a:pt x="698820" y="647338"/>
                  <a:pt x="697030" y="647338"/>
                </a:cubicBezTo>
                <a:close/>
                <a:moveTo>
                  <a:pt x="291436" y="585559"/>
                </a:moveTo>
                <a:cubicBezTo>
                  <a:pt x="288750" y="593617"/>
                  <a:pt x="287407" y="602571"/>
                  <a:pt x="287407" y="612420"/>
                </a:cubicBezTo>
                <a:cubicBezTo>
                  <a:pt x="287407" y="616896"/>
                  <a:pt x="287855" y="620702"/>
                  <a:pt x="288750" y="623835"/>
                </a:cubicBezTo>
                <a:cubicBezTo>
                  <a:pt x="289645" y="626969"/>
                  <a:pt x="290093" y="630774"/>
                  <a:pt x="290093" y="635251"/>
                </a:cubicBezTo>
                <a:lnTo>
                  <a:pt x="291436" y="635251"/>
                </a:lnTo>
                <a:cubicBezTo>
                  <a:pt x="293227" y="630774"/>
                  <a:pt x="294122" y="627193"/>
                  <a:pt x="294122" y="624507"/>
                </a:cubicBezTo>
                <a:lnTo>
                  <a:pt x="294122" y="601676"/>
                </a:lnTo>
                <a:lnTo>
                  <a:pt x="294122" y="588245"/>
                </a:lnTo>
                <a:close/>
                <a:moveTo>
                  <a:pt x="925344" y="550640"/>
                </a:moveTo>
                <a:lnTo>
                  <a:pt x="925344" y="551983"/>
                </a:lnTo>
                <a:cubicBezTo>
                  <a:pt x="925344" y="554669"/>
                  <a:pt x="923553" y="558251"/>
                  <a:pt x="919972" y="562728"/>
                </a:cubicBezTo>
                <a:cubicBezTo>
                  <a:pt x="916390" y="567204"/>
                  <a:pt x="914600" y="571234"/>
                  <a:pt x="914600" y="574815"/>
                </a:cubicBezTo>
                <a:cubicBezTo>
                  <a:pt x="918181" y="574815"/>
                  <a:pt x="921091" y="571905"/>
                  <a:pt x="923329" y="566085"/>
                </a:cubicBezTo>
                <a:cubicBezTo>
                  <a:pt x="925568" y="560266"/>
                  <a:pt x="928030" y="556908"/>
                  <a:pt x="930716" y="556013"/>
                </a:cubicBezTo>
                <a:cubicBezTo>
                  <a:pt x="928030" y="555117"/>
                  <a:pt x="926239" y="553326"/>
                  <a:pt x="925344" y="550640"/>
                </a:cubicBezTo>
                <a:close/>
                <a:moveTo>
                  <a:pt x="991152" y="538553"/>
                </a:moveTo>
                <a:cubicBezTo>
                  <a:pt x="986675" y="542135"/>
                  <a:pt x="982870" y="547731"/>
                  <a:pt x="979736" y="555341"/>
                </a:cubicBezTo>
                <a:cubicBezTo>
                  <a:pt x="976603" y="562951"/>
                  <a:pt x="975036" y="569890"/>
                  <a:pt x="975036" y="576158"/>
                </a:cubicBezTo>
                <a:lnTo>
                  <a:pt x="975036" y="578844"/>
                </a:lnTo>
                <a:cubicBezTo>
                  <a:pt x="985780" y="560042"/>
                  <a:pt x="991152" y="547954"/>
                  <a:pt x="991152" y="542582"/>
                </a:cubicBezTo>
                <a:close/>
                <a:moveTo>
                  <a:pt x="938774" y="518408"/>
                </a:moveTo>
                <a:cubicBezTo>
                  <a:pt x="936983" y="521094"/>
                  <a:pt x="934297" y="525123"/>
                  <a:pt x="930716" y="530495"/>
                </a:cubicBezTo>
                <a:cubicBezTo>
                  <a:pt x="927135" y="535867"/>
                  <a:pt x="925344" y="540792"/>
                  <a:pt x="925344" y="545269"/>
                </a:cubicBezTo>
                <a:lnTo>
                  <a:pt x="925344" y="546611"/>
                </a:lnTo>
                <a:cubicBezTo>
                  <a:pt x="927135" y="544821"/>
                  <a:pt x="930716" y="541463"/>
                  <a:pt x="936088" y="536539"/>
                </a:cubicBezTo>
                <a:cubicBezTo>
                  <a:pt x="941460" y="531614"/>
                  <a:pt x="944146" y="526018"/>
                  <a:pt x="944146" y="519751"/>
                </a:cubicBezTo>
                <a:close/>
                <a:moveTo>
                  <a:pt x="353215" y="503635"/>
                </a:moveTo>
                <a:lnTo>
                  <a:pt x="353215" y="529152"/>
                </a:lnTo>
                <a:lnTo>
                  <a:pt x="357244" y="526466"/>
                </a:lnTo>
                <a:lnTo>
                  <a:pt x="357244" y="519751"/>
                </a:lnTo>
                <a:cubicBezTo>
                  <a:pt x="357244" y="519751"/>
                  <a:pt x="357468" y="517065"/>
                  <a:pt x="357916" y="511693"/>
                </a:cubicBezTo>
                <a:cubicBezTo>
                  <a:pt x="358364" y="506321"/>
                  <a:pt x="356797" y="503635"/>
                  <a:pt x="353215" y="503635"/>
                </a:cubicBezTo>
                <a:close/>
                <a:moveTo>
                  <a:pt x="357244" y="482146"/>
                </a:moveTo>
                <a:cubicBezTo>
                  <a:pt x="355454" y="482146"/>
                  <a:pt x="354782" y="483713"/>
                  <a:pt x="355230" y="486847"/>
                </a:cubicBezTo>
                <a:cubicBezTo>
                  <a:pt x="355678" y="489981"/>
                  <a:pt x="355901" y="491995"/>
                  <a:pt x="355901" y="492890"/>
                </a:cubicBezTo>
                <a:cubicBezTo>
                  <a:pt x="356797" y="491995"/>
                  <a:pt x="357692" y="490652"/>
                  <a:pt x="358587" y="488861"/>
                </a:cubicBezTo>
                <a:cubicBezTo>
                  <a:pt x="359483" y="487071"/>
                  <a:pt x="359930" y="485280"/>
                  <a:pt x="359930" y="483489"/>
                </a:cubicBezTo>
                <a:close/>
                <a:moveTo>
                  <a:pt x="973693" y="479460"/>
                </a:moveTo>
                <a:lnTo>
                  <a:pt x="968321" y="482146"/>
                </a:lnTo>
                <a:lnTo>
                  <a:pt x="965635" y="480803"/>
                </a:lnTo>
                <a:cubicBezTo>
                  <a:pt x="965635" y="483489"/>
                  <a:pt x="962277" y="486623"/>
                  <a:pt x="955562" y="490205"/>
                </a:cubicBezTo>
                <a:cubicBezTo>
                  <a:pt x="948847" y="493786"/>
                  <a:pt x="945489" y="498263"/>
                  <a:pt x="945489" y="503635"/>
                </a:cubicBezTo>
                <a:lnTo>
                  <a:pt x="950861" y="506321"/>
                </a:lnTo>
                <a:cubicBezTo>
                  <a:pt x="949966" y="506321"/>
                  <a:pt x="948399" y="506768"/>
                  <a:pt x="946161" y="507664"/>
                </a:cubicBezTo>
                <a:cubicBezTo>
                  <a:pt x="943922" y="508559"/>
                  <a:pt x="942579" y="509678"/>
                  <a:pt x="942132" y="511021"/>
                </a:cubicBezTo>
                <a:cubicBezTo>
                  <a:pt x="941684" y="512364"/>
                  <a:pt x="941460" y="513931"/>
                  <a:pt x="941460" y="515722"/>
                </a:cubicBezTo>
                <a:cubicBezTo>
                  <a:pt x="944146" y="515722"/>
                  <a:pt x="945489" y="514379"/>
                  <a:pt x="945489" y="511693"/>
                </a:cubicBezTo>
                <a:lnTo>
                  <a:pt x="950861" y="511693"/>
                </a:lnTo>
                <a:cubicBezTo>
                  <a:pt x="950861" y="525123"/>
                  <a:pt x="945042" y="543478"/>
                  <a:pt x="933402" y="566757"/>
                </a:cubicBezTo>
                <a:cubicBezTo>
                  <a:pt x="928925" y="576606"/>
                  <a:pt x="924896" y="586678"/>
                  <a:pt x="921315" y="596975"/>
                </a:cubicBezTo>
                <a:cubicBezTo>
                  <a:pt x="917733" y="607271"/>
                  <a:pt x="915943" y="616896"/>
                  <a:pt x="915943" y="625850"/>
                </a:cubicBezTo>
                <a:cubicBezTo>
                  <a:pt x="915943" y="631222"/>
                  <a:pt x="916838" y="634356"/>
                  <a:pt x="918629" y="635251"/>
                </a:cubicBezTo>
                <a:cubicBezTo>
                  <a:pt x="921315" y="634356"/>
                  <a:pt x="923777" y="629879"/>
                  <a:pt x="926015" y="621821"/>
                </a:cubicBezTo>
                <a:cubicBezTo>
                  <a:pt x="928254" y="613763"/>
                  <a:pt x="930268" y="607943"/>
                  <a:pt x="932059" y="604361"/>
                </a:cubicBezTo>
                <a:lnTo>
                  <a:pt x="957576" y="531838"/>
                </a:lnTo>
                <a:cubicBezTo>
                  <a:pt x="969216" y="511245"/>
                  <a:pt x="975036" y="493786"/>
                  <a:pt x="975036" y="479460"/>
                </a:cubicBezTo>
                <a:close/>
                <a:moveTo>
                  <a:pt x="357244" y="449914"/>
                </a:moveTo>
                <a:lnTo>
                  <a:pt x="355901" y="470059"/>
                </a:lnTo>
                <a:lnTo>
                  <a:pt x="355901" y="472745"/>
                </a:lnTo>
                <a:cubicBezTo>
                  <a:pt x="355901" y="475431"/>
                  <a:pt x="356349" y="476774"/>
                  <a:pt x="357244" y="476774"/>
                </a:cubicBezTo>
                <a:lnTo>
                  <a:pt x="359930" y="475431"/>
                </a:lnTo>
                <a:lnTo>
                  <a:pt x="359930" y="449914"/>
                </a:lnTo>
                <a:close/>
                <a:moveTo>
                  <a:pt x="635250" y="424396"/>
                </a:moveTo>
                <a:cubicBezTo>
                  <a:pt x="627192" y="424396"/>
                  <a:pt x="620477" y="425963"/>
                  <a:pt x="615105" y="429097"/>
                </a:cubicBezTo>
                <a:cubicBezTo>
                  <a:pt x="609733" y="432230"/>
                  <a:pt x="603466" y="437379"/>
                  <a:pt x="596303" y="444542"/>
                </a:cubicBezTo>
                <a:cubicBezTo>
                  <a:pt x="589140" y="451704"/>
                  <a:pt x="583320" y="456629"/>
                  <a:pt x="578843" y="459315"/>
                </a:cubicBezTo>
                <a:lnTo>
                  <a:pt x="581529" y="460658"/>
                </a:lnTo>
                <a:cubicBezTo>
                  <a:pt x="586006" y="457972"/>
                  <a:pt x="595855" y="452823"/>
                  <a:pt x="611076" y="445213"/>
                </a:cubicBezTo>
                <a:cubicBezTo>
                  <a:pt x="626297" y="437603"/>
                  <a:pt x="633907" y="431559"/>
                  <a:pt x="633907" y="427082"/>
                </a:cubicBezTo>
                <a:lnTo>
                  <a:pt x="635250" y="427082"/>
                </a:lnTo>
                <a:close/>
                <a:moveTo>
                  <a:pt x="304866" y="424396"/>
                </a:moveTo>
                <a:cubicBezTo>
                  <a:pt x="303971" y="424396"/>
                  <a:pt x="301733" y="426187"/>
                  <a:pt x="298151" y="429768"/>
                </a:cubicBezTo>
                <a:cubicBezTo>
                  <a:pt x="294570" y="451257"/>
                  <a:pt x="292779" y="468268"/>
                  <a:pt x="292779" y="480803"/>
                </a:cubicBezTo>
                <a:cubicBezTo>
                  <a:pt x="292779" y="490652"/>
                  <a:pt x="293227" y="497815"/>
                  <a:pt x="294122" y="502292"/>
                </a:cubicBezTo>
                <a:lnTo>
                  <a:pt x="291436" y="503635"/>
                </a:lnTo>
                <a:lnTo>
                  <a:pt x="291436" y="513036"/>
                </a:lnTo>
                <a:lnTo>
                  <a:pt x="291436" y="525123"/>
                </a:lnTo>
                <a:lnTo>
                  <a:pt x="294122" y="533181"/>
                </a:lnTo>
                <a:lnTo>
                  <a:pt x="291436" y="538553"/>
                </a:lnTo>
                <a:lnTo>
                  <a:pt x="291436" y="581530"/>
                </a:lnTo>
                <a:lnTo>
                  <a:pt x="294122" y="581530"/>
                </a:lnTo>
                <a:cubicBezTo>
                  <a:pt x="294122" y="575263"/>
                  <a:pt x="294794" y="568771"/>
                  <a:pt x="296137" y="562056"/>
                </a:cubicBezTo>
                <a:cubicBezTo>
                  <a:pt x="297480" y="555341"/>
                  <a:pt x="297704" y="548850"/>
                  <a:pt x="296808" y="542582"/>
                </a:cubicBezTo>
                <a:cubicBezTo>
                  <a:pt x="298599" y="541687"/>
                  <a:pt x="301509" y="528033"/>
                  <a:pt x="305538" y="501620"/>
                </a:cubicBezTo>
                <a:cubicBezTo>
                  <a:pt x="309567" y="475207"/>
                  <a:pt x="311582" y="457076"/>
                  <a:pt x="311582" y="447228"/>
                </a:cubicBezTo>
                <a:cubicBezTo>
                  <a:pt x="311582" y="443646"/>
                  <a:pt x="311134" y="438946"/>
                  <a:pt x="310238" y="433126"/>
                </a:cubicBezTo>
                <a:cubicBezTo>
                  <a:pt x="309343" y="427306"/>
                  <a:pt x="307552" y="424396"/>
                  <a:pt x="304866" y="424396"/>
                </a:cubicBezTo>
                <a:close/>
                <a:moveTo>
                  <a:pt x="604361" y="400222"/>
                </a:moveTo>
                <a:lnTo>
                  <a:pt x="617791" y="400222"/>
                </a:lnTo>
                <a:cubicBezTo>
                  <a:pt x="617791" y="404698"/>
                  <a:pt x="615553" y="408056"/>
                  <a:pt x="611076" y="410294"/>
                </a:cubicBezTo>
                <a:cubicBezTo>
                  <a:pt x="606599" y="412533"/>
                  <a:pt x="602122" y="413652"/>
                  <a:pt x="597646" y="413652"/>
                </a:cubicBezTo>
                <a:cubicBezTo>
                  <a:pt x="597646" y="410966"/>
                  <a:pt x="599884" y="406489"/>
                  <a:pt x="604361" y="400222"/>
                </a:cubicBezTo>
                <a:close/>
                <a:moveTo>
                  <a:pt x="594960" y="377390"/>
                </a:moveTo>
                <a:lnTo>
                  <a:pt x="594960" y="386791"/>
                </a:lnTo>
                <a:lnTo>
                  <a:pt x="592274" y="386791"/>
                </a:lnTo>
                <a:cubicBezTo>
                  <a:pt x="592274" y="385896"/>
                  <a:pt x="592274" y="384105"/>
                  <a:pt x="592274" y="381419"/>
                </a:cubicBezTo>
                <a:cubicBezTo>
                  <a:pt x="592274" y="378733"/>
                  <a:pt x="593169" y="377390"/>
                  <a:pt x="594960" y="377390"/>
                </a:cubicBezTo>
                <a:close/>
                <a:moveTo>
                  <a:pt x="323669" y="316954"/>
                </a:moveTo>
                <a:cubicBezTo>
                  <a:pt x="322773" y="316954"/>
                  <a:pt x="321878" y="321207"/>
                  <a:pt x="320983" y="329713"/>
                </a:cubicBezTo>
                <a:cubicBezTo>
                  <a:pt x="320087" y="338219"/>
                  <a:pt x="319640" y="344262"/>
                  <a:pt x="319640" y="347844"/>
                </a:cubicBezTo>
                <a:lnTo>
                  <a:pt x="310238" y="343815"/>
                </a:lnTo>
                <a:lnTo>
                  <a:pt x="310238" y="350530"/>
                </a:lnTo>
                <a:lnTo>
                  <a:pt x="304866" y="350530"/>
                </a:lnTo>
                <a:lnTo>
                  <a:pt x="304866" y="354559"/>
                </a:lnTo>
                <a:lnTo>
                  <a:pt x="316954" y="354559"/>
                </a:lnTo>
                <a:cubicBezTo>
                  <a:pt x="315163" y="356350"/>
                  <a:pt x="313820" y="358588"/>
                  <a:pt x="312925" y="361274"/>
                </a:cubicBezTo>
                <a:cubicBezTo>
                  <a:pt x="312029" y="363960"/>
                  <a:pt x="311582" y="366199"/>
                  <a:pt x="311582" y="367989"/>
                </a:cubicBezTo>
                <a:lnTo>
                  <a:pt x="314268" y="370675"/>
                </a:lnTo>
                <a:lnTo>
                  <a:pt x="311582" y="373361"/>
                </a:lnTo>
                <a:lnTo>
                  <a:pt x="307552" y="370675"/>
                </a:lnTo>
                <a:lnTo>
                  <a:pt x="307552" y="390820"/>
                </a:lnTo>
                <a:lnTo>
                  <a:pt x="311582" y="393507"/>
                </a:lnTo>
                <a:cubicBezTo>
                  <a:pt x="310686" y="396193"/>
                  <a:pt x="307105" y="397536"/>
                  <a:pt x="300837" y="397536"/>
                </a:cubicBezTo>
                <a:cubicBezTo>
                  <a:pt x="300837" y="401117"/>
                  <a:pt x="301509" y="405146"/>
                  <a:pt x="302852" y="409623"/>
                </a:cubicBezTo>
                <a:cubicBezTo>
                  <a:pt x="304195" y="414100"/>
                  <a:pt x="305762" y="417681"/>
                  <a:pt x="307552" y="420367"/>
                </a:cubicBezTo>
                <a:cubicBezTo>
                  <a:pt x="308448" y="419472"/>
                  <a:pt x="309567" y="417681"/>
                  <a:pt x="310910" y="414995"/>
                </a:cubicBezTo>
                <a:cubicBezTo>
                  <a:pt x="312253" y="412309"/>
                  <a:pt x="314268" y="410518"/>
                  <a:pt x="316954" y="409623"/>
                </a:cubicBezTo>
                <a:cubicBezTo>
                  <a:pt x="317849" y="403355"/>
                  <a:pt x="319192" y="392388"/>
                  <a:pt x="320983" y="376719"/>
                </a:cubicBezTo>
                <a:cubicBezTo>
                  <a:pt x="322773" y="361050"/>
                  <a:pt x="323669" y="346948"/>
                  <a:pt x="323669" y="334413"/>
                </a:cubicBezTo>
                <a:close/>
                <a:moveTo>
                  <a:pt x="353215" y="231001"/>
                </a:moveTo>
                <a:cubicBezTo>
                  <a:pt x="346948" y="244431"/>
                  <a:pt x="343814" y="265919"/>
                  <a:pt x="343814" y="295466"/>
                </a:cubicBezTo>
                <a:lnTo>
                  <a:pt x="343814" y="307553"/>
                </a:lnTo>
                <a:cubicBezTo>
                  <a:pt x="348291" y="302181"/>
                  <a:pt x="351425" y="293451"/>
                  <a:pt x="353215" y="281364"/>
                </a:cubicBezTo>
                <a:cubicBezTo>
                  <a:pt x="355006" y="269277"/>
                  <a:pt x="355901" y="258309"/>
                  <a:pt x="355901" y="248460"/>
                </a:cubicBezTo>
                <a:cubicBezTo>
                  <a:pt x="355901" y="239507"/>
                  <a:pt x="355006" y="233687"/>
                  <a:pt x="353215" y="231001"/>
                </a:cubicBezTo>
                <a:close/>
                <a:moveTo>
                  <a:pt x="221599" y="0"/>
                </a:moveTo>
                <a:cubicBezTo>
                  <a:pt x="223390" y="0"/>
                  <a:pt x="226076" y="1791"/>
                  <a:pt x="229657" y="5373"/>
                </a:cubicBezTo>
                <a:cubicBezTo>
                  <a:pt x="233238" y="8954"/>
                  <a:pt x="237267" y="10744"/>
                  <a:pt x="241744" y="10744"/>
                </a:cubicBezTo>
                <a:cubicBezTo>
                  <a:pt x="244430" y="10744"/>
                  <a:pt x="245997" y="9625"/>
                  <a:pt x="246445" y="7387"/>
                </a:cubicBezTo>
                <a:cubicBezTo>
                  <a:pt x="246892" y="5148"/>
                  <a:pt x="247564" y="4029"/>
                  <a:pt x="248459" y="4029"/>
                </a:cubicBezTo>
                <a:cubicBezTo>
                  <a:pt x="252936" y="4029"/>
                  <a:pt x="258308" y="5148"/>
                  <a:pt x="264576" y="7387"/>
                </a:cubicBezTo>
                <a:cubicBezTo>
                  <a:pt x="270843" y="9625"/>
                  <a:pt x="275320" y="10744"/>
                  <a:pt x="278006" y="10744"/>
                </a:cubicBezTo>
                <a:cubicBezTo>
                  <a:pt x="286064" y="10744"/>
                  <a:pt x="290541" y="9849"/>
                  <a:pt x="291436" y="8059"/>
                </a:cubicBezTo>
                <a:cubicBezTo>
                  <a:pt x="302180" y="9849"/>
                  <a:pt x="319640" y="10744"/>
                  <a:pt x="343814" y="10744"/>
                </a:cubicBezTo>
                <a:cubicBezTo>
                  <a:pt x="354558" y="15221"/>
                  <a:pt x="363064" y="22608"/>
                  <a:pt x="369332" y="32904"/>
                </a:cubicBezTo>
                <a:cubicBezTo>
                  <a:pt x="375599" y="43201"/>
                  <a:pt x="381867" y="56407"/>
                  <a:pt x="388134" y="72524"/>
                </a:cubicBezTo>
                <a:cubicBezTo>
                  <a:pt x="390820" y="80582"/>
                  <a:pt x="395744" y="91774"/>
                  <a:pt x="402907" y="106099"/>
                </a:cubicBezTo>
                <a:lnTo>
                  <a:pt x="402907" y="108785"/>
                </a:lnTo>
                <a:cubicBezTo>
                  <a:pt x="402907" y="112367"/>
                  <a:pt x="402236" y="115276"/>
                  <a:pt x="400893" y="117515"/>
                </a:cubicBezTo>
                <a:cubicBezTo>
                  <a:pt x="399550" y="119753"/>
                  <a:pt x="398878" y="122663"/>
                  <a:pt x="398878" y="126245"/>
                </a:cubicBezTo>
                <a:lnTo>
                  <a:pt x="400221" y="149076"/>
                </a:lnTo>
                <a:cubicBezTo>
                  <a:pt x="400221" y="175936"/>
                  <a:pt x="397983" y="197873"/>
                  <a:pt x="393506" y="214884"/>
                </a:cubicBezTo>
                <a:cubicBezTo>
                  <a:pt x="391715" y="220256"/>
                  <a:pt x="389253" y="226300"/>
                  <a:pt x="386119" y="233015"/>
                </a:cubicBezTo>
                <a:cubicBezTo>
                  <a:pt x="382986" y="239730"/>
                  <a:pt x="380971" y="245774"/>
                  <a:pt x="380076" y="251146"/>
                </a:cubicBezTo>
                <a:lnTo>
                  <a:pt x="376047" y="245774"/>
                </a:lnTo>
                <a:lnTo>
                  <a:pt x="373361" y="245774"/>
                </a:lnTo>
                <a:cubicBezTo>
                  <a:pt x="369779" y="245774"/>
                  <a:pt x="366646" y="268382"/>
                  <a:pt x="363959" y="313597"/>
                </a:cubicBezTo>
                <a:cubicBezTo>
                  <a:pt x="361273" y="358812"/>
                  <a:pt x="359930" y="393507"/>
                  <a:pt x="359930" y="417681"/>
                </a:cubicBezTo>
                <a:lnTo>
                  <a:pt x="362616" y="417681"/>
                </a:lnTo>
                <a:lnTo>
                  <a:pt x="369332" y="363960"/>
                </a:lnTo>
                <a:lnTo>
                  <a:pt x="376047" y="363960"/>
                </a:lnTo>
                <a:lnTo>
                  <a:pt x="376047" y="384105"/>
                </a:lnTo>
                <a:lnTo>
                  <a:pt x="373361" y="390820"/>
                </a:lnTo>
                <a:lnTo>
                  <a:pt x="376047" y="400222"/>
                </a:lnTo>
                <a:lnTo>
                  <a:pt x="376047" y="402908"/>
                </a:lnTo>
                <a:lnTo>
                  <a:pt x="376047" y="404251"/>
                </a:lnTo>
                <a:lnTo>
                  <a:pt x="373361" y="416338"/>
                </a:lnTo>
                <a:lnTo>
                  <a:pt x="376047" y="420367"/>
                </a:lnTo>
                <a:lnTo>
                  <a:pt x="376047" y="436483"/>
                </a:lnTo>
                <a:cubicBezTo>
                  <a:pt x="376047" y="443646"/>
                  <a:pt x="375599" y="450809"/>
                  <a:pt x="374704" y="457972"/>
                </a:cubicBezTo>
                <a:cubicBezTo>
                  <a:pt x="373808" y="465135"/>
                  <a:pt x="373361" y="472297"/>
                  <a:pt x="373361" y="479460"/>
                </a:cubicBezTo>
                <a:lnTo>
                  <a:pt x="373361" y="488861"/>
                </a:lnTo>
                <a:lnTo>
                  <a:pt x="376047" y="490205"/>
                </a:lnTo>
                <a:cubicBezTo>
                  <a:pt x="377837" y="484832"/>
                  <a:pt x="382538" y="478789"/>
                  <a:pt x="390148" y="472074"/>
                </a:cubicBezTo>
                <a:cubicBezTo>
                  <a:pt x="397759" y="465358"/>
                  <a:pt x="402907" y="460210"/>
                  <a:pt x="405593" y="456629"/>
                </a:cubicBezTo>
                <a:cubicBezTo>
                  <a:pt x="405593" y="458419"/>
                  <a:pt x="406936" y="460658"/>
                  <a:pt x="409622" y="463344"/>
                </a:cubicBezTo>
                <a:cubicBezTo>
                  <a:pt x="408727" y="455286"/>
                  <a:pt x="410070" y="449242"/>
                  <a:pt x="413651" y="445213"/>
                </a:cubicBezTo>
                <a:cubicBezTo>
                  <a:pt x="417233" y="441184"/>
                  <a:pt x="423053" y="436931"/>
                  <a:pt x="431111" y="432454"/>
                </a:cubicBezTo>
                <a:cubicBezTo>
                  <a:pt x="445436" y="425291"/>
                  <a:pt x="452599" y="416786"/>
                  <a:pt x="452599" y="406937"/>
                </a:cubicBezTo>
                <a:lnTo>
                  <a:pt x="452599" y="404251"/>
                </a:lnTo>
                <a:lnTo>
                  <a:pt x="449913" y="397536"/>
                </a:lnTo>
                <a:cubicBezTo>
                  <a:pt x="456180" y="397536"/>
                  <a:pt x="460210" y="395521"/>
                  <a:pt x="462000" y="391492"/>
                </a:cubicBezTo>
                <a:cubicBezTo>
                  <a:pt x="463791" y="387463"/>
                  <a:pt x="464686" y="382539"/>
                  <a:pt x="464686" y="376719"/>
                </a:cubicBezTo>
                <a:cubicBezTo>
                  <a:pt x="464686" y="370899"/>
                  <a:pt x="465134" y="365751"/>
                  <a:pt x="466029" y="361274"/>
                </a:cubicBezTo>
                <a:cubicBezTo>
                  <a:pt x="466925" y="358588"/>
                  <a:pt x="469387" y="354335"/>
                  <a:pt x="473416" y="348515"/>
                </a:cubicBezTo>
                <a:cubicBezTo>
                  <a:pt x="477445" y="342695"/>
                  <a:pt x="479012" y="337100"/>
                  <a:pt x="478117" y="331727"/>
                </a:cubicBezTo>
                <a:cubicBezTo>
                  <a:pt x="476326" y="329041"/>
                  <a:pt x="474535" y="327698"/>
                  <a:pt x="472744" y="327698"/>
                </a:cubicBezTo>
                <a:cubicBezTo>
                  <a:pt x="473640" y="319640"/>
                  <a:pt x="470506" y="310463"/>
                  <a:pt x="463343" y="300166"/>
                </a:cubicBezTo>
                <a:cubicBezTo>
                  <a:pt x="456180" y="289870"/>
                  <a:pt x="452599" y="281588"/>
                  <a:pt x="452599" y="275320"/>
                </a:cubicBezTo>
                <a:cubicBezTo>
                  <a:pt x="452599" y="274425"/>
                  <a:pt x="453942" y="273977"/>
                  <a:pt x="456628" y="273977"/>
                </a:cubicBezTo>
                <a:cubicBezTo>
                  <a:pt x="460210" y="273977"/>
                  <a:pt x="464015" y="275320"/>
                  <a:pt x="468044" y="278006"/>
                </a:cubicBezTo>
                <a:cubicBezTo>
                  <a:pt x="472073" y="280692"/>
                  <a:pt x="475431" y="282036"/>
                  <a:pt x="478117" y="282036"/>
                </a:cubicBezTo>
                <a:lnTo>
                  <a:pt x="478117" y="280692"/>
                </a:lnTo>
                <a:lnTo>
                  <a:pt x="475431" y="275320"/>
                </a:lnTo>
                <a:lnTo>
                  <a:pt x="488861" y="275320"/>
                </a:lnTo>
                <a:cubicBezTo>
                  <a:pt x="495128" y="275320"/>
                  <a:pt x="507215" y="277783"/>
                  <a:pt x="525122" y="282707"/>
                </a:cubicBezTo>
                <a:cubicBezTo>
                  <a:pt x="543029" y="287631"/>
                  <a:pt x="553326" y="291437"/>
                  <a:pt x="556012" y="294123"/>
                </a:cubicBezTo>
                <a:cubicBezTo>
                  <a:pt x="557803" y="296809"/>
                  <a:pt x="564966" y="304419"/>
                  <a:pt x="577500" y="316954"/>
                </a:cubicBezTo>
                <a:cubicBezTo>
                  <a:pt x="577500" y="321431"/>
                  <a:pt x="579963" y="329041"/>
                  <a:pt x="584887" y="339786"/>
                </a:cubicBezTo>
                <a:cubicBezTo>
                  <a:pt x="589811" y="350530"/>
                  <a:pt x="592274" y="358588"/>
                  <a:pt x="592274" y="363960"/>
                </a:cubicBezTo>
                <a:cubicBezTo>
                  <a:pt x="592274" y="366646"/>
                  <a:pt x="590931" y="372018"/>
                  <a:pt x="588245" y="380076"/>
                </a:cubicBezTo>
                <a:cubicBezTo>
                  <a:pt x="585559" y="388134"/>
                  <a:pt x="584216" y="393954"/>
                  <a:pt x="584216" y="397536"/>
                </a:cubicBezTo>
                <a:cubicBezTo>
                  <a:pt x="586902" y="397536"/>
                  <a:pt x="588245" y="399326"/>
                  <a:pt x="588245" y="402908"/>
                </a:cubicBezTo>
                <a:lnTo>
                  <a:pt x="584216" y="410966"/>
                </a:lnTo>
                <a:cubicBezTo>
                  <a:pt x="587797" y="410071"/>
                  <a:pt x="590035" y="410071"/>
                  <a:pt x="590931" y="410966"/>
                </a:cubicBezTo>
                <a:cubicBezTo>
                  <a:pt x="591826" y="411861"/>
                  <a:pt x="592274" y="414100"/>
                  <a:pt x="592274" y="417681"/>
                </a:cubicBezTo>
                <a:cubicBezTo>
                  <a:pt x="592274" y="422158"/>
                  <a:pt x="590931" y="424844"/>
                  <a:pt x="588245" y="425739"/>
                </a:cubicBezTo>
                <a:cubicBezTo>
                  <a:pt x="585559" y="426635"/>
                  <a:pt x="584216" y="431111"/>
                  <a:pt x="584216" y="439169"/>
                </a:cubicBezTo>
                <a:lnTo>
                  <a:pt x="585559" y="439169"/>
                </a:lnTo>
                <a:lnTo>
                  <a:pt x="613762" y="420367"/>
                </a:lnTo>
                <a:cubicBezTo>
                  <a:pt x="614657" y="418576"/>
                  <a:pt x="618463" y="415443"/>
                  <a:pt x="625178" y="410966"/>
                </a:cubicBezTo>
                <a:cubicBezTo>
                  <a:pt x="631893" y="406489"/>
                  <a:pt x="635250" y="402908"/>
                  <a:pt x="635250" y="400222"/>
                </a:cubicBezTo>
                <a:lnTo>
                  <a:pt x="633907" y="386791"/>
                </a:lnTo>
                <a:cubicBezTo>
                  <a:pt x="633907" y="378733"/>
                  <a:pt x="636146" y="374257"/>
                  <a:pt x="640623" y="373361"/>
                </a:cubicBezTo>
                <a:lnTo>
                  <a:pt x="640623" y="347844"/>
                </a:lnTo>
                <a:lnTo>
                  <a:pt x="643309" y="337100"/>
                </a:lnTo>
                <a:lnTo>
                  <a:pt x="640623" y="331727"/>
                </a:lnTo>
                <a:lnTo>
                  <a:pt x="640623" y="320983"/>
                </a:lnTo>
                <a:lnTo>
                  <a:pt x="640623" y="311582"/>
                </a:lnTo>
                <a:lnTo>
                  <a:pt x="643309" y="310239"/>
                </a:lnTo>
                <a:cubicBezTo>
                  <a:pt x="637937" y="299495"/>
                  <a:pt x="635250" y="293227"/>
                  <a:pt x="635250" y="291437"/>
                </a:cubicBezTo>
                <a:lnTo>
                  <a:pt x="643309" y="287408"/>
                </a:lnTo>
                <a:lnTo>
                  <a:pt x="643309" y="284722"/>
                </a:lnTo>
                <a:cubicBezTo>
                  <a:pt x="643309" y="279349"/>
                  <a:pt x="642861" y="274425"/>
                  <a:pt x="641966" y="269948"/>
                </a:cubicBezTo>
                <a:cubicBezTo>
                  <a:pt x="641070" y="265471"/>
                  <a:pt x="640175" y="260995"/>
                  <a:pt x="639280" y="256518"/>
                </a:cubicBezTo>
                <a:cubicBezTo>
                  <a:pt x="635698" y="242193"/>
                  <a:pt x="633907" y="231448"/>
                  <a:pt x="633907" y="224285"/>
                </a:cubicBezTo>
                <a:cubicBezTo>
                  <a:pt x="624059" y="224285"/>
                  <a:pt x="609285" y="227867"/>
                  <a:pt x="589588" y="235030"/>
                </a:cubicBezTo>
                <a:cubicBezTo>
                  <a:pt x="566309" y="243983"/>
                  <a:pt x="548402" y="248460"/>
                  <a:pt x="535867" y="248460"/>
                </a:cubicBezTo>
                <a:cubicBezTo>
                  <a:pt x="531390" y="250251"/>
                  <a:pt x="529152" y="249355"/>
                  <a:pt x="529152" y="245774"/>
                </a:cubicBezTo>
                <a:cubicBezTo>
                  <a:pt x="529152" y="243983"/>
                  <a:pt x="530942" y="243312"/>
                  <a:pt x="534524" y="243759"/>
                </a:cubicBezTo>
                <a:cubicBezTo>
                  <a:pt x="538105" y="244207"/>
                  <a:pt x="540343" y="244431"/>
                  <a:pt x="541239" y="244431"/>
                </a:cubicBezTo>
                <a:cubicBezTo>
                  <a:pt x="541239" y="244431"/>
                  <a:pt x="541239" y="243535"/>
                  <a:pt x="541239" y="241745"/>
                </a:cubicBezTo>
                <a:cubicBezTo>
                  <a:pt x="541239" y="239954"/>
                  <a:pt x="539448" y="239059"/>
                  <a:pt x="535867" y="239059"/>
                </a:cubicBezTo>
                <a:lnTo>
                  <a:pt x="498262" y="239059"/>
                </a:lnTo>
                <a:cubicBezTo>
                  <a:pt x="495576" y="238163"/>
                  <a:pt x="492666" y="236373"/>
                  <a:pt x="489532" y="233687"/>
                </a:cubicBezTo>
                <a:cubicBezTo>
                  <a:pt x="486399" y="231001"/>
                  <a:pt x="484832" y="229210"/>
                  <a:pt x="484832" y="228315"/>
                </a:cubicBezTo>
                <a:lnTo>
                  <a:pt x="486175" y="225628"/>
                </a:lnTo>
                <a:cubicBezTo>
                  <a:pt x="486175" y="222942"/>
                  <a:pt x="483489" y="219809"/>
                  <a:pt x="478117" y="216227"/>
                </a:cubicBezTo>
                <a:lnTo>
                  <a:pt x="475431" y="216227"/>
                </a:lnTo>
                <a:lnTo>
                  <a:pt x="472744" y="218913"/>
                </a:lnTo>
                <a:cubicBezTo>
                  <a:pt x="470058" y="217123"/>
                  <a:pt x="463120" y="206378"/>
                  <a:pt x="451928" y="186681"/>
                </a:cubicBezTo>
                <a:cubicBezTo>
                  <a:pt x="440736" y="166983"/>
                  <a:pt x="433349" y="153105"/>
                  <a:pt x="429768" y="145047"/>
                </a:cubicBezTo>
                <a:lnTo>
                  <a:pt x="429768" y="138332"/>
                </a:lnTo>
                <a:cubicBezTo>
                  <a:pt x="431558" y="138332"/>
                  <a:pt x="432901" y="136989"/>
                  <a:pt x="433797" y="134303"/>
                </a:cubicBezTo>
                <a:cubicBezTo>
                  <a:pt x="434692" y="131617"/>
                  <a:pt x="435587" y="130274"/>
                  <a:pt x="436483" y="130274"/>
                </a:cubicBezTo>
                <a:cubicBezTo>
                  <a:pt x="440064" y="130274"/>
                  <a:pt x="441855" y="133407"/>
                  <a:pt x="441855" y="139675"/>
                </a:cubicBezTo>
                <a:lnTo>
                  <a:pt x="445884" y="139675"/>
                </a:lnTo>
                <a:lnTo>
                  <a:pt x="452599" y="142361"/>
                </a:lnTo>
                <a:lnTo>
                  <a:pt x="456628" y="139675"/>
                </a:lnTo>
                <a:lnTo>
                  <a:pt x="468715" y="138332"/>
                </a:lnTo>
                <a:lnTo>
                  <a:pt x="470058" y="138332"/>
                </a:lnTo>
                <a:lnTo>
                  <a:pt x="478117" y="139675"/>
                </a:lnTo>
                <a:cubicBezTo>
                  <a:pt x="481698" y="139675"/>
                  <a:pt x="483713" y="137884"/>
                  <a:pt x="484160" y="134303"/>
                </a:cubicBezTo>
                <a:cubicBezTo>
                  <a:pt x="484608" y="130721"/>
                  <a:pt x="485279" y="128931"/>
                  <a:pt x="486175" y="128931"/>
                </a:cubicBezTo>
                <a:lnTo>
                  <a:pt x="498262" y="130274"/>
                </a:lnTo>
                <a:cubicBezTo>
                  <a:pt x="504529" y="130274"/>
                  <a:pt x="508111" y="128931"/>
                  <a:pt x="509006" y="126245"/>
                </a:cubicBezTo>
                <a:lnTo>
                  <a:pt x="499605" y="126245"/>
                </a:lnTo>
                <a:cubicBezTo>
                  <a:pt x="501396" y="124454"/>
                  <a:pt x="503634" y="122887"/>
                  <a:pt x="506320" y="121544"/>
                </a:cubicBezTo>
                <a:cubicBezTo>
                  <a:pt x="509006" y="120201"/>
                  <a:pt x="511244" y="119530"/>
                  <a:pt x="513035" y="119530"/>
                </a:cubicBezTo>
                <a:lnTo>
                  <a:pt x="515721" y="119530"/>
                </a:lnTo>
                <a:lnTo>
                  <a:pt x="511692" y="123558"/>
                </a:lnTo>
                <a:lnTo>
                  <a:pt x="513035" y="126245"/>
                </a:lnTo>
                <a:lnTo>
                  <a:pt x="515721" y="126245"/>
                </a:lnTo>
                <a:cubicBezTo>
                  <a:pt x="517512" y="125349"/>
                  <a:pt x="519527" y="123558"/>
                  <a:pt x="521765" y="120872"/>
                </a:cubicBezTo>
                <a:cubicBezTo>
                  <a:pt x="524003" y="118187"/>
                  <a:pt x="526018" y="116844"/>
                  <a:pt x="527809" y="116844"/>
                </a:cubicBezTo>
                <a:lnTo>
                  <a:pt x="531838" y="119530"/>
                </a:lnTo>
                <a:lnTo>
                  <a:pt x="534524" y="119530"/>
                </a:lnTo>
                <a:cubicBezTo>
                  <a:pt x="536314" y="119530"/>
                  <a:pt x="538553" y="118858"/>
                  <a:pt x="541239" y="117515"/>
                </a:cubicBezTo>
                <a:cubicBezTo>
                  <a:pt x="543925" y="116172"/>
                  <a:pt x="546611" y="114605"/>
                  <a:pt x="549297" y="112814"/>
                </a:cubicBezTo>
                <a:cubicBezTo>
                  <a:pt x="553774" y="110128"/>
                  <a:pt x="588692" y="95803"/>
                  <a:pt x="654053" y="69837"/>
                </a:cubicBezTo>
                <a:lnTo>
                  <a:pt x="658082" y="69837"/>
                </a:lnTo>
                <a:cubicBezTo>
                  <a:pt x="658082" y="66256"/>
                  <a:pt x="665245" y="62003"/>
                  <a:pt x="679570" y="57079"/>
                </a:cubicBezTo>
                <a:cubicBezTo>
                  <a:pt x="693896" y="52154"/>
                  <a:pt x="701954" y="47902"/>
                  <a:pt x="703745" y="44320"/>
                </a:cubicBezTo>
                <a:lnTo>
                  <a:pt x="701059" y="42977"/>
                </a:lnTo>
                <a:lnTo>
                  <a:pt x="699716" y="37605"/>
                </a:lnTo>
                <a:lnTo>
                  <a:pt x="713146" y="22832"/>
                </a:lnTo>
                <a:lnTo>
                  <a:pt x="714489" y="22832"/>
                </a:lnTo>
                <a:lnTo>
                  <a:pt x="719861" y="26861"/>
                </a:lnTo>
                <a:lnTo>
                  <a:pt x="721204" y="26861"/>
                </a:lnTo>
                <a:lnTo>
                  <a:pt x="723890" y="24175"/>
                </a:lnTo>
                <a:lnTo>
                  <a:pt x="726576" y="24175"/>
                </a:lnTo>
                <a:lnTo>
                  <a:pt x="753437" y="37605"/>
                </a:lnTo>
                <a:lnTo>
                  <a:pt x="757466" y="33576"/>
                </a:lnTo>
                <a:cubicBezTo>
                  <a:pt x="760152" y="41634"/>
                  <a:pt x="768210" y="45663"/>
                  <a:pt x="781640" y="45663"/>
                </a:cubicBezTo>
                <a:lnTo>
                  <a:pt x="800443" y="44320"/>
                </a:lnTo>
                <a:cubicBezTo>
                  <a:pt x="820140" y="44320"/>
                  <a:pt x="835361" y="42082"/>
                  <a:pt x="846105" y="37605"/>
                </a:cubicBezTo>
                <a:lnTo>
                  <a:pt x="882367" y="37605"/>
                </a:lnTo>
                <a:cubicBezTo>
                  <a:pt x="908332" y="46558"/>
                  <a:pt x="921762" y="51931"/>
                  <a:pt x="922658" y="53721"/>
                </a:cubicBezTo>
                <a:cubicBezTo>
                  <a:pt x="928030" y="58198"/>
                  <a:pt x="931835" y="63794"/>
                  <a:pt x="934073" y="70509"/>
                </a:cubicBezTo>
                <a:cubicBezTo>
                  <a:pt x="936312" y="77224"/>
                  <a:pt x="938326" y="86401"/>
                  <a:pt x="940117" y="98041"/>
                </a:cubicBezTo>
                <a:cubicBezTo>
                  <a:pt x="943699" y="122215"/>
                  <a:pt x="950861" y="138332"/>
                  <a:pt x="961606" y="146390"/>
                </a:cubicBezTo>
                <a:lnTo>
                  <a:pt x="964292" y="145047"/>
                </a:lnTo>
                <a:cubicBezTo>
                  <a:pt x="968768" y="152210"/>
                  <a:pt x="971007" y="164297"/>
                  <a:pt x="971007" y="181309"/>
                </a:cubicBezTo>
                <a:cubicBezTo>
                  <a:pt x="961158" y="181309"/>
                  <a:pt x="945042" y="175041"/>
                  <a:pt x="922658" y="162506"/>
                </a:cubicBezTo>
                <a:cubicBezTo>
                  <a:pt x="922658" y="164297"/>
                  <a:pt x="923553" y="165864"/>
                  <a:pt x="925344" y="167207"/>
                </a:cubicBezTo>
                <a:cubicBezTo>
                  <a:pt x="927135" y="168550"/>
                  <a:pt x="928030" y="170117"/>
                  <a:pt x="928030" y="171908"/>
                </a:cubicBezTo>
                <a:lnTo>
                  <a:pt x="928030" y="173251"/>
                </a:lnTo>
                <a:cubicBezTo>
                  <a:pt x="926239" y="172355"/>
                  <a:pt x="924449" y="170788"/>
                  <a:pt x="922658" y="168550"/>
                </a:cubicBezTo>
                <a:cubicBezTo>
                  <a:pt x="920867" y="166311"/>
                  <a:pt x="919524" y="165192"/>
                  <a:pt x="918629" y="165192"/>
                </a:cubicBezTo>
                <a:lnTo>
                  <a:pt x="918629" y="166535"/>
                </a:lnTo>
                <a:lnTo>
                  <a:pt x="915943" y="166535"/>
                </a:lnTo>
                <a:lnTo>
                  <a:pt x="914600" y="165192"/>
                </a:lnTo>
                <a:cubicBezTo>
                  <a:pt x="911914" y="165192"/>
                  <a:pt x="907661" y="168774"/>
                  <a:pt x="901841" y="175936"/>
                </a:cubicBezTo>
                <a:cubicBezTo>
                  <a:pt x="896021" y="183099"/>
                  <a:pt x="891768" y="187576"/>
                  <a:pt x="889082" y="189367"/>
                </a:cubicBezTo>
                <a:cubicBezTo>
                  <a:pt x="886396" y="192948"/>
                  <a:pt x="877443" y="197425"/>
                  <a:pt x="862222" y="202797"/>
                </a:cubicBezTo>
                <a:cubicBezTo>
                  <a:pt x="847896" y="192053"/>
                  <a:pt x="837152" y="184890"/>
                  <a:pt x="829989" y="181309"/>
                </a:cubicBezTo>
                <a:cubicBezTo>
                  <a:pt x="831780" y="182204"/>
                  <a:pt x="832675" y="184443"/>
                  <a:pt x="832675" y="188024"/>
                </a:cubicBezTo>
                <a:lnTo>
                  <a:pt x="832675" y="189367"/>
                </a:lnTo>
                <a:cubicBezTo>
                  <a:pt x="829989" y="187576"/>
                  <a:pt x="826408" y="184890"/>
                  <a:pt x="821931" y="181309"/>
                </a:cubicBezTo>
                <a:cubicBezTo>
                  <a:pt x="817454" y="177727"/>
                  <a:pt x="811187" y="175936"/>
                  <a:pt x="803129" y="175936"/>
                </a:cubicBezTo>
                <a:cubicBezTo>
                  <a:pt x="795966" y="175936"/>
                  <a:pt x="784326" y="177727"/>
                  <a:pt x="768210" y="181309"/>
                </a:cubicBezTo>
                <a:cubicBezTo>
                  <a:pt x="754780" y="185786"/>
                  <a:pt x="743140" y="188024"/>
                  <a:pt x="733291" y="188024"/>
                </a:cubicBezTo>
                <a:cubicBezTo>
                  <a:pt x="733291" y="195186"/>
                  <a:pt x="733963" y="202797"/>
                  <a:pt x="735306" y="210855"/>
                </a:cubicBezTo>
                <a:cubicBezTo>
                  <a:pt x="736649" y="218913"/>
                  <a:pt x="737320" y="226972"/>
                  <a:pt x="737320" y="235030"/>
                </a:cubicBezTo>
                <a:lnTo>
                  <a:pt x="735977" y="241745"/>
                </a:lnTo>
                <a:lnTo>
                  <a:pt x="735977" y="282036"/>
                </a:lnTo>
                <a:cubicBezTo>
                  <a:pt x="735977" y="284722"/>
                  <a:pt x="734410" y="288303"/>
                  <a:pt x="731277" y="292780"/>
                </a:cubicBezTo>
                <a:cubicBezTo>
                  <a:pt x="728143" y="297257"/>
                  <a:pt x="726576" y="301286"/>
                  <a:pt x="726576" y="304867"/>
                </a:cubicBezTo>
                <a:lnTo>
                  <a:pt x="726576" y="314268"/>
                </a:lnTo>
                <a:lnTo>
                  <a:pt x="730605" y="318297"/>
                </a:lnTo>
                <a:cubicBezTo>
                  <a:pt x="735082" y="319192"/>
                  <a:pt x="743140" y="315611"/>
                  <a:pt x="754780" y="307553"/>
                </a:cubicBezTo>
                <a:cubicBezTo>
                  <a:pt x="766419" y="299495"/>
                  <a:pt x="772687" y="294123"/>
                  <a:pt x="773582" y="291437"/>
                </a:cubicBezTo>
                <a:lnTo>
                  <a:pt x="773582" y="288751"/>
                </a:lnTo>
                <a:cubicBezTo>
                  <a:pt x="773582" y="286065"/>
                  <a:pt x="772463" y="284050"/>
                  <a:pt x="770225" y="282707"/>
                </a:cubicBezTo>
                <a:cubicBezTo>
                  <a:pt x="767986" y="281364"/>
                  <a:pt x="766867" y="279797"/>
                  <a:pt x="766867" y="278006"/>
                </a:cubicBezTo>
                <a:cubicBezTo>
                  <a:pt x="768658" y="278902"/>
                  <a:pt x="770896" y="280245"/>
                  <a:pt x="773582" y="282036"/>
                </a:cubicBezTo>
                <a:cubicBezTo>
                  <a:pt x="776268" y="283826"/>
                  <a:pt x="778506" y="284722"/>
                  <a:pt x="780297" y="284722"/>
                </a:cubicBezTo>
                <a:lnTo>
                  <a:pt x="780297" y="280692"/>
                </a:lnTo>
                <a:cubicBezTo>
                  <a:pt x="782983" y="280692"/>
                  <a:pt x="785893" y="281812"/>
                  <a:pt x="789027" y="284050"/>
                </a:cubicBezTo>
                <a:cubicBezTo>
                  <a:pt x="792161" y="286288"/>
                  <a:pt x="794623" y="287408"/>
                  <a:pt x="796413" y="287408"/>
                </a:cubicBezTo>
                <a:cubicBezTo>
                  <a:pt x="798204" y="287408"/>
                  <a:pt x="800443" y="286736"/>
                  <a:pt x="803129" y="285393"/>
                </a:cubicBezTo>
                <a:cubicBezTo>
                  <a:pt x="805815" y="284050"/>
                  <a:pt x="806710" y="282931"/>
                  <a:pt x="805815" y="282036"/>
                </a:cubicBezTo>
                <a:cubicBezTo>
                  <a:pt x="808501" y="283826"/>
                  <a:pt x="812082" y="284722"/>
                  <a:pt x="816559" y="284722"/>
                </a:cubicBezTo>
                <a:cubicBezTo>
                  <a:pt x="820140" y="284722"/>
                  <a:pt x="821931" y="283826"/>
                  <a:pt x="821931" y="282036"/>
                </a:cubicBezTo>
                <a:cubicBezTo>
                  <a:pt x="826408" y="284722"/>
                  <a:pt x="832227" y="289198"/>
                  <a:pt x="839390" y="295466"/>
                </a:cubicBezTo>
                <a:cubicBezTo>
                  <a:pt x="846553" y="301733"/>
                  <a:pt x="852821" y="304419"/>
                  <a:pt x="858193" y="303524"/>
                </a:cubicBezTo>
                <a:lnTo>
                  <a:pt x="914600" y="294123"/>
                </a:lnTo>
                <a:cubicBezTo>
                  <a:pt x="922658" y="296809"/>
                  <a:pt x="928478" y="298152"/>
                  <a:pt x="932059" y="298152"/>
                </a:cubicBezTo>
                <a:cubicBezTo>
                  <a:pt x="935640" y="298152"/>
                  <a:pt x="938774" y="297704"/>
                  <a:pt x="941460" y="296809"/>
                </a:cubicBezTo>
                <a:cubicBezTo>
                  <a:pt x="944146" y="295914"/>
                  <a:pt x="947280" y="295466"/>
                  <a:pt x="950861" y="295466"/>
                </a:cubicBezTo>
                <a:cubicBezTo>
                  <a:pt x="956233" y="295466"/>
                  <a:pt x="968321" y="297704"/>
                  <a:pt x="987123" y="302181"/>
                </a:cubicBezTo>
                <a:cubicBezTo>
                  <a:pt x="1005925" y="306658"/>
                  <a:pt x="1013984" y="310687"/>
                  <a:pt x="1011298" y="314268"/>
                </a:cubicBezTo>
                <a:cubicBezTo>
                  <a:pt x="1024728" y="321431"/>
                  <a:pt x="1033234" y="327922"/>
                  <a:pt x="1036815" y="333742"/>
                </a:cubicBezTo>
                <a:cubicBezTo>
                  <a:pt x="1040396" y="339562"/>
                  <a:pt x="1043082" y="347396"/>
                  <a:pt x="1044873" y="357245"/>
                </a:cubicBezTo>
                <a:cubicBezTo>
                  <a:pt x="1046664" y="368884"/>
                  <a:pt x="1050693" y="377838"/>
                  <a:pt x="1056960" y="384105"/>
                </a:cubicBezTo>
                <a:cubicBezTo>
                  <a:pt x="1055170" y="385896"/>
                  <a:pt x="1054274" y="389030"/>
                  <a:pt x="1054274" y="393507"/>
                </a:cubicBezTo>
                <a:cubicBezTo>
                  <a:pt x="1054274" y="400669"/>
                  <a:pt x="1059199" y="410966"/>
                  <a:pt x="1069048" y="424396"/>
                </a:cubicBezTo>
                <a:cubicBezTo>
                  <a:pt x="1080687" y="437826"/>
                  <a:pt x="1086507" y="449466"/>
                  <a:pt x="1086507" y="459315"/>
                </a:cubicBezTo>
                <a:cubicBezTo>
                  <a:pt x="1087402" y="465582"/>
                  <a:pt x="1086507" y="468716"/>
                  <a:pt x="1083821" y="468716"/>
                </a:cubicBezTo>
                <a:cubicBezTo>
                  <a:pt x="1070391" y="470507"/>
                  <a:pt x="1052484" y="485728"/>
                  <a:pt x="1030100" y="514379"/>
                </a:cubicBezTo>
                <a:cubicBezTo>
                  <a:pt x="1021146" y="526018"/>
                  <a:pt x="1013984" y="534076"/>
                  <a:pt x="1008611" y="538553"/>
                </a:cubicBezTo>
                <a:cubicBezTo>
                  <a:pt x="1001449" y="551088"/>
                  <a:pt x="994510" y="566757"/>
                  <a:pt x="987794" y="585559"/>
                </a:cubicBezTo>
                <a:cubicBezTo>
                  <a:pt x="981079" y="604361"/>
                  <a:pt x="976379" y="617792"/>
                  <a:pt x="973693" y="625850"/>
                </a:cubicBezTo>
                <a:lnTo>
                  <a:pt x="973693" y="628536"/>
                </a:lnTo>
                <a:lnTo>
                  <a:pt x="975036" y="633908"/>
                </a:lnTo>
                <a:lnTo>
                  <a:pt x="975036" y="635251"/>
                </a:lnTo>
                <a:lnTo>
                  <a:pt x="973693" y="635251"/>
                </a:lnTo>
                <a:lnTo>
                  <a:pt x="973693" y="664798"/>
                </a:lnTo>
                <a:lnTo>
                  <a:pt x="971007" y="671513"/>
                </a:lnTo>
                <a:lnTo>
                  <a:pt x="971007" y="674199"/>
                </a:lnTo>
                <a:lnTo>
                  <a:pt x="973693" y="680914"/>
                </a:lnTo>
                <a:lnTo>
                  <a:pt x="971007" y="687629"/>
                </a:lnTo>
                <a:lnTo>
                  <a:pt x="971007" y="697030"/>
                </a:lnTo>
                <a:cubicBezTo>
                  <a:pt x="971007" y="701507"/>
                  <a:pt x="972126" y="708222"/>
                  <a:pt x="974364" y="717176"/>
                </a:cubicBezTo>
                <a:cubicBezTo>
                  <a:pt x="976603" y="726129"/>
                  <a:pt x="977722" y="732844"/>
                  <a:pt x="977722" y="737321"/>
                </a:cubicBezTo>
                <a:lnTo>
                  <a:pt x="975036" y="741350"/>
                </a:lnTo>
                <a:cubicBezTo>
                  <a:pt x="967873" y="741350"/>
                  <a:pt x="960710" y="737993"/>
                  <a:pt x="953547" y="731277"/>
                </a:cubicBezTo>
                <a:cubicBezTo>
                  <a:pt x="946385" y="724562"/>
                  <a:pt x="941013" y="721205"/>
                  <a:pt x="937431" y="721205"/>
                </a:cubicBezTo>
                <a:cubicBezTo>
                  <a:pt x="932954" y="721205"/>
                  <a:pt x="928030" y="725234"/>
                  <a:pt x="922658" y="733292"/>
                </a:cubicBezTo>
                <a:cubicBezTo>
                  <a:pt x="917286" y="741350"/>
                  <a:pt x="912361" y="748289"/>
                  <a:pt x="907885" y="754109"/>
                </a:cubicBezTo>
                <a:cubicBezTo>
                  <a:pt x="903408" y="759929"/>
                  <a:pt x="898036" y="762838"/>
                  <a:pt x="891768" y="762838"/>
                </a:cubicBezTo>
                <a:lnTo>
                  <a:pt x="886396" y="760152"/>
                </a:lnTo>
                <a:cubicBezTo>
                  <a:pt x="885501" y="759257"/>
                  <a:pt x="884158" y="758138"/>
                  <a:pt x="882367" y="756795"/>
                </a:cubicBezTo>
                <a:cubicBezTo>
                  <a:pt x="880576" y="755452"/>
                  <a:pt x="879233" y="754333"/>
                  <a:pt x="878338" y="753437"/>
                </a:cubicBezTo>
                <a:lnTo>
                  <a:pt x="875652" y="757466"/>
                </a:lnTo>
                <a:lnTo>
                  <a:pt x="872966" y="757466"/>
                </a:lnTo>
                <a:cubicBezTo>
                  <a:pt x="871175" y="755676"/>
                  <a:pt x="869161" y="752542"/>
                  <a:pt x="866922" y="748065"/>
                </a:cubicBezTo>
                <a:cubicBezTo>
                  <a:pt x="864684" y="743588"/>
                  <a:pt x="861774" y="741350"/>
                  <a:pt x="858193" y="741350"/>
                </a:cubicBezTo>
                <a:cubicBezTo>
                  <a:pt x="858193" y="742245"/>
                  <a:pt x="857969" y="743365"/>
                  <a:pt x="857521" y="744708"/>
                </a:cubicBezTo>
                <a:cubicBezTo>
                  <a:pt x="857073" y="746051"/>
                  <a:pt x="857745" y="747170"/>
                  <a:pt x="859536" y="748065"/>
                </a:cubicBezTo>
                <a:cubicBezTo>
                  <a:pt x="857745" y="748065"/>
                  <a:pt x="856402" y="747170"/>
                  <a:pt x="855507" y="745379"/>
                </a:cubicBezTo>
                <a:cubicBezTo>
                  <a:pt x="854611" y="743588"/>
                  <a:pt x="853716" y="742245"/>
                  <a:pt x="852821" y="741350"/>
                </a:cubicBezTo>
                <a:lnTo>
                  <a:pt x="851477" y="741350"/>
                </a:lnTo>
                <a:lnTo>
                  <a:pt x="848791" y="744036"/>
                </a:lnTo>
                <a:cubicBezTo>
                  <a:pt x="847001" y="744036"/>
                  <a:pt x="845434" y="743365"/>
                  <a:pt x="844091" y="742022"/>
                </a:cubicBezTo>
                <a:cubicBezTo>
                  <a:pt x="842748" y="740679"/>
                  <a:pt x="842524" y="739112"/>
                  <a:pt x="843419" y="737321"/>
                </a:cubicBezTo>
                <a:cubicBezTo>
                  <a:pt x="838047" y="732844"/>
                  <a:pt x="834018" y="729934"/>
                  <a:pt x="831332" y="728591"/>
                </a:cubicBezTo>
                <a:cubicBezTo>
                  <a:pt x="828646" y="727248"/>
                  <a:pt x="824617" y="726577"/>
                  <a:pt x="819245" y="726577"/>
                </a:cubicBezTo>
                <a:cubicBezTo>
                  <a:pt x="817454" y="726577"/>
                  <a:pt x="806710" y="710684"/>
                  <a:pt x="787012" y="678899"/>
                </a:cubicBezTo>
                <a:cubicBezTo>
                  <a:pt x="767315" y="647114"/>
                  <a:pt x="757018" y="629431"/>
                  <a:pt x="756123" y="625850"/>
                </a:cubicBezTo>
                <a:cubicBezTo>
                  <a:pt x="753437" y="620478"/>
                  <a:pt x="751198" y="614210"/>
                  <a:pt x="749408" y="607047"/>
                </a:cubicBezTo>
                <a:cubicBezTo>
                  <a:pt x="747617" y="599885"/>
                  <a:pt x="745826" y="593617"/>
                  <a:pt x="744035" y="588245"/>
                </a:cubicBezTo>
                <a:cubicBezTo>
                  <a:pt x="744931" y="582873"/>
                  <a:pt x="746945" y="579963"/>
                  <a:pt x="750079" y="579516"/>
                </a:cubicBezTo>
                <a:cubicBezTo>
                  <a:pt x="753213" y="579068"/>
                  <a:pt x="755675" y="577949"/>
                  <a:pt x="757466" y="576158"/>
                </a:cubicBezTo>
                <a:cubicBezTo>
                  <a:pt x="770001" y="580635"/>
                  <a:pt x="783879" y="582873"/>
                  <a:pt x="799100" y="582873"/>
                </a:cubicBezTo>
                <a:lnTo>
                  <a:pt x="803129" y="582873"/>
                </a:lnTo>
                <a:cubicBezTo>
                  <a:pt x="807605" y="571234"/>
                  <a:pt x="809844" y="563175"/>
                  <a:pt x="809844" y="558699"/>
                </a:cubicBezTo>
                <a:lnTo>
                  <a:pt x="808501" y="554669"/>
                </a:lnTo>
                <a:cubicBezTo>
                  <a:pt x="808501" y="549297"/>
                  <a:pt x="809620" y="545045"/>
                  <a:pt x="811858" y="541911"/>
                </a:cubicBezTo>
                <a:cubicBezTo>
                  <a:pt x="814097" y="538777"/>
                  <a:pt x="815663" y="535867"/>
                  <a:pt x="816559" y="533181"/>
                </a:cubicBezTo>
                <a:lnTo>
                  <a:pt x="812530" y="531838"/>
                </a:lnTo>
                <a:lnTo>
                  <a:pt x="812530" y="526466"/>
                </a:lnTo>
                <a:cubicBezTo>
                  <a:pt x="812530" y="522885"/>
                  <a:pt x="814320" y="518856"/>
                  <a:pt x="817902" y="514379"/>
                </a:cubicBezTo>
                <a:cubicBezTo>
                  <a:pt x="821483" y="509902"/>
                  <a:pt x="823274" y="506321"/>
                  <a:pt x="823274" y="503635"/>
                </a:cubicBezTo>
                <a:lnTo>
                  <a:pt x="823274" y="502292"/>
                </a:lnTo>
                <a:cubicBezTo>
                  <a:pt x="823274" y="500501"/>
                  <a:pt x="822602" y="498486"/>
                  <a:pt x="821259" y="496248"/>
                </a:cubicBezTo>
                <a:cubicBezTo>
                  <a:pt x="819916" y="494010"/>
                  <a:pt x="819245" y="491995"/>
                  <a:pt x="819245" y="490205"/>
                </a:cubicBezTo>
                <a:cubicBezTo>
                  <a:pt x="823722" y="489309"/>
                  <a:pt x="827079" y="486399"/>
                  <a:pt x="829318" y="481475"/>
                </a:cubicBezTo>
                <a:cubicBezTo>
                  <a:pt x="831556" y="476550"/>
                  <a:pt x="832675" y="472297"/>
                  <a:pt x="832675" y="468716"/>
                </a:cubicBezTo>
                <a:lnTo>
                  <a:pt x="832675" y="466030"/>
                </a:lnTo>
                <a:lnTo>
                  <a:pt x="829989" y="463344"/>
                </a:lnTo>
                <a:cubicBezTo>
                  <a:pt x="834466" y="460658"/>
                  <a:pt x="837600" y="456181"/>
                  <a:pt x="839390" y="449914"/>
                </a:cubicBezTo>
                <a:cubicBezTo>
                  <a:pt x="841181" y="443646"/>
                  <a:pt x="842076" y="437826"/>
                  <a:pt x="842076" y="432454"/>
                </a:cubicBezTo>
                <a:lnTo>
                  <a:pt x="823274" y="433797"/>
                </a:lnTo>
                <a:lnTo>
                  <a:pt x="805815" y="432454"/>
                </a:lnTo>
                <a:cubicBezTo>
                  <a:pt x="749408" y="432454"/>
                  <a:pt x="721204" y="442751"/>
                  <a:pt x="721204" y="463344"/>
                </a:cubicBezTo>
                <a:lnTo>
                  <a:pt x="721204" y="466030"/>
                </a:lnTo>
                <a:lnTo>
                  <a:pt x="723890" y="482146"/>
                </a:lnTo>
                <a:lnTo>
                  <a:pt x="723890" y="522437"/>
                </a:lnTo>
                <a:cubicBezTo>
                  <a:pt x="723890" y="588693"/>
                  <a:pt x="729262" y="689867"/>
                  <a:pt x="740006" y="825961"/>
                </a:cubicBezTo>
                <a:lnTo>
                  <a:pt x="740006" y="836705"/>
                </a:lnTo>
                <a:lnTo>
                  <a:pt x="742692" y="839391"/>
                </a:lnTo>
                <a:lnTo>
                  <a:pt x="742692" y="879682"/>
                </a:lnTo>
                <a:cubicBezTo>
                  <a:pt x="742692" y="881472"/>
                  <a:pt x="743588" y="883935"/>
                  <a:pt x="745379" y="887068"/>
                </a:cubicBezTo>
                <a:cubicBezTo>
                  <a:pt x="747169" y="890202"/>
                  <a:pt x="748960" y="891769"/>
                  <a:pt x="750751" y="891769"/>
                </a:cubicBezTo>
                <a:cubicBezTo>
                  <a:pt x="750751" y="883711"/>
                  <a:pt x="751646" y="878339"/>
                  <a:pt x="753437" y="875653"/>
                </a:cubicBezTo>
                <a:cubicBezTo>
                  <a:pt x="761495" y="878339"/>
                  <a:pt x="764629" y="881920"/>
                  <a:pt x="762838" y="886397"/>
                </a:cubicBezTo>
                <a:cubicBezTo>
                  <a:pt x="765524" y="884606"/>
                  <a:pt x="766867" y="882368"/>
                  <a:pt x="766867" y="879682"/>
                </a:cubicBezTo>
                <a:cubicBezTo>
                  <a:pt x="769553" y="916391"/>
                  <a:pt x="774925" y="956234"/>
                  <a:pt x="782983" y="999211"/>
                </a:cubicBezTo>
                <a:cubicBezTo>
                  <a:pt x="787460" y="1010850"/>
                  <a:pt x="792832" y="1026295"/>
                  <a:pt x="799100" y="1045545"/>
                </a:cubicBezTo>
                <a:cubicBezTo>
                  <a:pt x="805367" y="1064795"/>
                  <a:pt x="808501" y="1077554"/>
                  <a:pt x="808501" y="1083821"/>
                </a:cubicBezTo>
                <a:cubicBezTo>
                  <a:pt x="809396" y="1088298"/>
                  <a:pt x="808501" y="1090536"/>
                  <a:pt x="805815" y="1090536"/>
                </a:cubicBezTo>
                <a:cubicBezTo>
                  <a:pt x="798652" y="1090536"/>
                  <a:pt x="791713" y="1087403"/>
                  <a:pt x="784998" y="1081135"/>
                </a:cubicBezTo>
                <a:cubicBezTo>
                  <a:pt x="778283" y="1074868"/>
                  <a:pt x="774030" y="1071286"/>
                  <a:pt x="772239" y="1070391"/>
                </a:cubicBezTo>
                <a:cubicBezTo>
                  <a:pt x="765076" y="1070391"/>
                  <a:pt x="757913" y="1075539"/>
                  <a:pt x="750751" y="1085836"/>
                </a:cubicBezTo>
                <a:cubicBezTo>
                  <a:pt x="743588" y="1096132"/>
                  <a:pt x="736425" y="1101281"/>
                  <a:pt x="729262" y="1101281"/>
                </a:cubicBezTo>
                <a:cubicBezTo>
                  <a:pt x="723890" y="1101281"/>
                  <a:pt x="716504" y="1097923"/>
                  <a:pt x="707102" y="1091208"/>
                </a:cubicBezTo>
                <a:cubicBezTo>
                  <a:pt x="697701" y="1084493"/>
                  <a:pt x="689867" y="1081135"/>
                  <a:pt x="683599" y="1081135"/>
                </a:cubicBezTo>
                <a:cubicBezTo>
                  <a:pt x="682704" y="1081135"/>
                  <a:pt x="681809" y="1081583"/>
                  <a:pt x="680913" y="1082478"/>
                </a:cubicBezTo>
                <a:cubicBezTo>
                  <a:pt x="680018" y="1083374"/>
                  <a:pt x="679123" y="1083821"/>
                  <a:pt x="678227" y="1083821"/>
                </a:cubicBezTo>
                <a:cubicBezTo>
                  <a:pt x="671065" y="1073972"/>
                  <a:pt x="658530" y="1054499"/>
                  <a:pt x="640623" y="1025400"/>
                </a:cubicBezTo>
                <a:cubicBezTo>
                  <a:pt x="622716" y="996301"/>
                  <a:pt x="613762" y="980408"/>
                  <a:pt x="613762" y="977722"/>
                </a:cubicBezTo>
                <a:cubicBezTo>
                  <a:pt x="613762" y="973246"/>
                  <a:pt x="614434" y="968097"/>
                  <a:pt x="615777" y="962278"/>
                </a:cubicBezTo>
                <a:cubicBezTo>
                  <a:pt x="617120" y="956458"/>
                  <a:pt x="617791" y="951757"/>
                  <a:pt x="617791" y="948176"/>
                </a:cubicBezTo>
                <a:lnTo>
                  <a:pt x="617791" y="937432"/>
                </a:lnTo>
                <a:cubicBezTo>
                  <a:pt x="617791" y="929374"/>
                  <a:pt x="615553" y="924001"/>
                  <a:pt x="611076" y="921315"/>
                </a:cubicBezTo>
                <a:cubicBezTo>
                  <a:pt x="612867" y="921315"/>
                  <a:pt x="613762" y="919525"/>
                  <a:pt x="613762" y="915943"/>
                </a:cubicBezTo>
                <a:cubicBezTo>
                  <a:pt x="613762" y="912362"/>
                  <a:pt x="612867" y="908557"/>
                  <a:pt x="611076" y="904528"/>
                </a:cubicBezTo>
                <a:cubicBezTo>
                  <a:pt x="609285" y="900498"/>
                  <a:pt x="608390" y="896693"/>
                  <a:pt x="608390" y="893112"/>
                </a:cubicBezTo>
                <a:cubicBezTo>
                  <a:pt x="608390" y="891321"/>
                  <a:pt x="608838" y="889978"/>
                  <a:pt x="609733" y="889083"/>
                </a:cubicBezTo>
                <a:cubicBezTo>
                  <a:pt x="610628" y="888188"/>
                  <a:pt x="611076" y="886844"/>
                  <a:pt x="611076" y="885054"/>
                </a:cubicBezTo>
                <a:cubicBezTo>
                  <a:pt x="611076" y="878786"/>
                  <a:pt x="610181" y="874757"/>
                  <a:pt x="608390" y="872966"/>
                </a:cubicBezTo>
                <a:lnTo>
                  <a:pt x="608390" y="834019"/>
                </a:lnTo>
                <a:cubicBezTo>
                  <a:pt x="608390" y="831333"/>
                  <a:pt x="610181" y="826856"/>
                  <a:pt x="613762" y="820589"/>
                </a:cubicBezTo>
                <a:cubicBezTo>
                  <a:pt x="617344" y="814321"/>
                  <a:pt x="618687" y="804025"/>
                  <a:pt x="617791" y="789699"/>
                </a:cubicBezTo>
                <a:cubicBezTo>
                  <a:pt x="619582" y="787908"/>
                  <a:pt x="620477" y="785670"/>
                  <a:pt x="620477" y="782984"/>
                </a:cubicBezTo>
                <a:cubicBezTo>
                  <a:pt x="620477" y="781193"/>
                  <a:pt x="619582" y="780074"/>
                  <a:pt x="617791" y="779626"/>
                </a:cubicBezTo>
                <a:cubicBezTo>
                  <a:pt x="616001" y="779179"/>
                  <a:pt x="615105" y="778507"/>
                  <a:pt x="615105" y="777612"/>
                </a:cubicBezTo>
                <a:lnTo>
                  <a:pt x="615105" y="776269"/>
                </a:lnTo>
                <a:lnTo>
                  <a:pt x="620477" y="773583"/>
                </a:lnTo>
                <a:lnTo>
                  <a:pt x="620477" y="710461"/>
                </a:lnTo>
                <a:lnTo>
                  <a:pt x="621820" y="697030"/>
                </a:lnTo>
                <a:cubicBezTo>
                  <a:pt x="625402" y="698821"/>
                  <a:pt x="627864" y="692106"/>
                  <a:pt x="629207" y="676885"/>
                </a:cubicBezTo>
                <a:cubicBezTo>
                  <a:pt x="630550" y="661664"/>
                  <a:pt x="632117" y="654054"/>
                  <a:pt x="633907" y="654054"/>
                </a:cubicBezTo>
                <a:cubicBezTo>
                  <a:pt x="627640" y="654054"/>
                  <a:pt x="624506" y="651815"/>
                  <a:pt x="624506" y="647338"/>
                </a:cubicBezTo>
                <a:cubicBezTo>
                  <a:pt x="628983" y="647338"/>
                  <a:pt x="632117" y="647786"/>
                  <a:pt x="633907" y="648681"/>
                </a:cubicBezTo>
                <a:lnTo>
                  <a:pt x="633907" y="490205"/>
                </a:lnTo>
                <a:cubicBezTo>
                  <a:pt x="624954" y="490205"/>
                  <a:pt x="612419" y="495800"/>
                  <a:pt x="596303" y="506992"/>
                </a:cubicBezTo>
                <a:cubicBezTo>
                  <a:pt x="580186" y="518184"/>
                  <a:pt x="572128" y="527809"/>
                  <a:pt x="572128" y="535867"/>
                </a:cubicBezTo>
                <a:lnTo>
                  <a:pt x="568099" y="633908"/>
                </a:lnTo>
                <a:cubicBezTo>
                  <a:pt x="568099" y="634803"/>
                  <a:pt x="565861" y="635251"/>
                  <a:pt x="561384" y="635251"/>
                </a:cubicBezTo>
                <a:cubicBezTo>
                  <a:pt x="557803" y="635251"/>
                  <a:pt x="545715" y="628536"/>
                  <a:pt x="525122" y="615106"/>
                </a:cubicBezTo>
                <a:lnTo>
                  <a:pt x="518407" y="625850"/>
                </a:lnTo>
                <a:lnTo>
                  <a:pt x="525122" y="625850"/>
                </a:lnTo>
                <a:cubicBezTo>
                  <a:pt x="523332" y="630327"/>
                  <a:pt x="517960" y="635699"/>
                  <a:pt x="509006" y="641966"/>
                </a:cubicBezTo>
                <a:cubicBezTo>
                  <a:pt x="500053" y="648234"/>
                  <a:pt x="492442" y="651367"/>
                  <a:pt x="486175" y="651367"/>
                </a:cubicBezTo>
                <a:lnTo>
                  <a:pt x="479460" y="651367"/>
                </a:lnTo>
                <a:lnTo>
                  <a:pt x="478117" y="647338"/>
                </a:lnTo>
                <a:lnTo>
                  <a:pt x="478117" y="644652"/>
                </a:lnTo>
                <a:lnTo>
                  <a:pt x="479460" y="644652"/>
                </a:lnTo>
                <a:cubicBezTo>
                  <a:pt x="479460" y="639280"/>
                  <a:pt x="476326" y="636594"/>
                  <a:pt x="470058" y="636594"/>
                </a:cubicBezTo>
                <a:cubicBezTo>
                  <a:pt x="469163" y="636594"/>
                  <a:pt x="467372" y="636594"/>
                  <a:pt x="464686" y="636594"/>
                </a:cubicBezTo>
                <a:cubicBezTo>
                  <a:pt x="462000" y="636594"/>
                  <a:pt x="460210" y="635699"/>
                  <a:pt x="459314" y="633908"/>
                </a:cubicBezTo>
                <a:cubicBezTo>
                  <a:pt x="459314" y="634803"/>
                  <a:pt x="458867" y="635699"/>
                  <a:pt x="457971" y="636594"/>
                </a:cubicBezTo>
                <a:cubicBezTo>
                  <a:pt x="457076" y="637489"/>
                  <a:pt x="456180" y="637937"/>
                  <a:pt x="455285" y="637937"/>
                </a:cubicBezTo>
                <a:cubicBezTo>
                  <a:pt x="448122" y="638832"/>
                  <a:pt x="441407" y="635027"/>
                  <a:pt x="435140" y="626522"/>
                </a:cubicBezTo>
                <a:cubicBezTo>
                  <a:pt x="428872" y="618016"/>
                  <a:pt x="422381" y="607271"/>
                  <a:pt x="415666" y="594289"/>
                </a:cubicBezTo>
                <a:cubicBezTo>
                  <a:pt x="408951" y="581306"/>
                  <a:pt x="404698" y="573920"/>
                  <a:pt x="402907" y="572129"/>
                </a:cubicBezTo>
                <a:lnTo>
                  <a:pt x="376047" y="533181"/>
                </a:lnTo>
                <a:lnTo>
                  <a:pt x="373361" y="533181"/>
                </a:lnTo>
                <a:lnTo>
                  <a:pt x="373361" y="594960"/>
                </a:lnTo>
                <a:cubicBezTo>
                  <a:pt x="373361" y="624507"/>
                  <a:pt x="374256" y="646443"/>
                  <a:pt x="376047" y="660769"/>
                </a:cubicBezTo>
                <a:lnTo>
                  <a:pt x="373361" y="664798"/>
                </a:lnTo>
                <a:lnTo>
                  <a:pt x="373361" y="740007"/>
                </a:lnTo>
                <a:cubicBezTo>
                  <a:pt x="377837" y="770449"/>
                  <a:pt x="383209" y="799548"/>
                  <a:pt x="389477" y="827304"/>
                </a:cubicBezTo>
                <a:cubicBezTo>
                  <a:pt x="391268" y="832676"/>
                  <a:pt x="393954" y="840958"/>
                  <a:pt x="397535" y="852150"/>
                </a:cubicBezTo>
                <a:cubicBezTo>
                  <a:pt x="401116" y="863342"/>
                  <a:pt x="402907" y="872519"/>
                  <a:pt x="402907" y="879682"/>
                </a:cubicBezTo>
                <a:lnTo>
                  <a:pt x="400221" y="879682"/>
                </a:lnTo>
                <a:cubicBezTo>
                  <a:pt x="400221" y="887740"/>
                  <a:pt x="404698" y="898036"/>
                  <a:pt x="413651" y="910571"/>
                </a:cubicBezTo>
                <a:cubicBezTo>
                  <a:pt x="424396" y="923106"/>
                  <a:pt x="429768" y="934746"/>
                  <a:pt x="429768" y="945490"/>
                </a:cubicBezTo>
                <a:cubicBezTo>
                  <a:pt x="429768" y="948176"/>
                  <a:pt x="426634" y="949519"/>
                  <a:pt x="420367" y="949519"/>
                </a:cubicBezTo>
                <a:cubicBezTo>
                  <a:pt x="416785" y="949519"/>
                  <a:pt x="411861" y="947281"/>
                  <a:pt x="405593" y="942804"/>
                </a:cubicBezTo>
                <a:cubicBezTo>
                  <a:pt x="399326" y="938327"/>
                  <a:pt x="393058" y="936089"/>
                  <a:pt x="386791" y="936089"/>
                </a:cubicBezTo>
                <a:lnTo>
                  <a:pt x="386791" y="941461"/>
                </a:lnTo>
                <a:cubicBezTo>
                  <a:pt x="384105" y="941461"/>
                  <a:pt x="379628" y="938327"/>
                  <a:pt x="373361" y="932060"/>
                </a:cubicBezTo>
                <a:cubicBezTo>
                  <a:pt x="373361" y="940118"/>
                  <a:pt x="368660" y="948176"/>
                  <a:pt x="359259" y="956234"/>
                </a:cubicBezTo>
                <a:cubicBezTo>
                  <a:pt x="349858" y="964292"/>
                  <a:pt x="341128" y="968321"/>
                  <a:pt x="333070" y="968321"/>
                </a:cubicBezTo>
                <a:lnTo>
                  <a:pt x="326355" y="968321"/>
                </a:lnTo>
                <a:lnTo>
                  <a:pt x="327698" y="965635"/>
                </a:lnTo>
                <a:lnTo>
                  <a:pt x="327698" y="964292"/>
                </a:lnTo>
                <a:cubicBezTo>
                  <a:pt x="327698" y="960711"/>
                  <a:pt x="324116" y="957353"/>
                  <a:pt x="316954" y="954219"/>
                </a:cubicBezTo>
                <a:cubicBezTo>
                  <a:pt x="309791" y="951086"/>
                  <a:pt x="304419" y="949519"/>
                  <a:pt x="300837" y="949519"/>
                </a:cubicBezTo>
                <a:lnTo>
                  <a:pt x="296808" y="952205"/>
                </a:lnTo>
                <a:lnTo>
                  <a:pt x="294122" y="952205"/>
                </a:lnTo>
                <a:cubicBezTo>
                  <a:pt x="291436" y="952205"/>
                  <a:pt x="288079" y="951310"/>
                  <a:pt x="284049" y="949519"/>
                </a:cubicBezTo>
                <a:cubicBezTo>
                  <a:pt x="280020" y="947728"/>
                  <a:pt x="278006" y="945490"/>
                  <a:pt x="278006" y="942804"/>
                </a:cubicBezTo>
                <a:cubicBezTo>
                  <a:pt x="283378" y="942804"/>
                  <a:pt x="288750" y="944595"/>
                  <a:pt x="294122" y="948176"/>
                </a:cubicBezTo>
                <a:lnTo>
                  <a:pt x="294122" y="945490"/>
                </a:lnTo>
                <a:lnTo>
                  <a:pt x="291436" y="941461"/>
                </a:lnTo>
                <a:cubicBezTo>
                  <a:pt x="274425" y="936089"/>
                  <a:pt x="261442" y="928702"/>
                  <a:pt x="252488" y="919301"/>
                </a:cubicBezTo>
                <a:cubicBezTo>
                  <a:pt x="243535" y="909900"/>
                  <a:pt x="233686" y="895798"/>
                  <a:pt x="222942" y="876996"/>
                </a:cubicBezTo>
                <a:cubicBezTo>
                  <a:pt x="213988" y="860879"/>
                  <a:pt x="207721" y="850583"/>
                  <a:pt x="204140" y="846106"/>
                </a:cubicBezTo>
                <a:cubicBezTo>
                  <a:pt x="201453" y="844315"/>
                  <a:pt x="199215" y="841182"/>
                  <a:pt x="197424" y="836705"/>
                </a:cubicBezTo>
                <a:cubicBezTo>
                  <a:pt x="195634" y="832228"/>
                  <a:pt x="193843" y="829094"/>
                  <a:pt x="192052" y="827304"/>
                </a:cubicBezTo>
                <a:lnTo>
                  <a:pt x="190709" y="796414"/>
                </a:lnTo>
                <a:lnTo>
                  <a:pt x="190709" y="793728"/>
                </a:lnTo>
                <a:cubicBezTo>
                  <a:pt x="190709" y="788356"/>
                  <a:pt x="191828" y="780746"/>
                  <a:pt x="194067" y="770897"/>
                </a:cubicBezTo>
                <a:cubicBezTo>
                  <a:pt x="196305" y="761048"/>
                  <a:pt x="197872" y="752990"/>
                  <a:pt x="198767" y="746722"/>
                </a:cubicBezTo>
                <a:lnTo>
                  <a:pt x="194738" y="741350"/>
                </a:lnTo>
                <a:cubicBezTo>
                  <a:pt x="201901" y="740455"/>
                  <a:pt x="205483" y="730158"/>
                  <a:pt x="205483" y="710461"/>
                </a:cubicBezTo>
                <a:lnTo>
                  <a:pt x="208169" y="678228"/>
                </a:lnTo>
                <a:cubicBezTo>
                  <a:pt x="209064" y="678228"/>
                  <a:pt x="210407" y="674423"/>
                  <a:pt x="212198" y="666812"/>
                </a:cubicBezTo>
                <a:cubicBezTo>
                  <a:pt x="213988" y="659202"/>
                  <a:pt x="214884" y="653158"/>
                  <a:pt x="214884" y="648681"/>
                </a:cubicBezTo>
                <a:cubicBezTo>
                  <a:pt x="214884" y="637042"/>
                  <a:pt x="209512" y="631222"/>
                  <a:pt x="198767" y="631222"/>
                </a:cubicBezTo>
                <a:cubicBezTo>
                  <a:pt x="198767" y="633013"/>
                  <a:pt x="199663" y="635475"/>
                  <a:pt x="201453" y="638609"/>
                </a:cubicBezTo>
                <a:cubicBezTo>
                  <a:pt x="203244" y="641742"/>
                  <a:pt x="204140" y="644652"/>
                  <a:pt x="204140" y="647338"/>
                </a:cubicBezTo>
                <a:lnTo>
                  <a:pt x="201453" y="647338"/>
                </a:lnTo>
                <a:lnTo>
                  <a:pt x="192052" y="641966"/>
                </a:lnTo>
                <a:lnTo>
                  <a:pt x="188023" y="644652"/>
                </a:lnTo>
                <a:lnTo>
                  <a:pt x="162506" y="668827"/>
                </a:lnTo>
                <a:cubicBezTo>
                  <a:pt x="160715" y="667931"/>
                  <a:pt x="155791" y="664798"/>
                  <a:pt x="147732" y="659425"/>
                </a:cubicBezTo>
                <a:cubicBezTo>
                  <a:pt x="139674" y="654054"/>
                  <a:pt x="133407" y="651367"/>
                  <a:pt x="128930" y="651367"/>
                </a:cubicBezTo>
                <a:cubicBezTo>
                  <a:pt x="127139" y="651367"/>
                  <a:pt x="125125" y="652039"/>
                  <a:pt x="122887" y="653382"/>
                </a:cubicBezTo>
                <a:cubicBezTo>
                  <a:pt x="120648" y="654725"/>
                  <a:pt x="119081" y="655397"/>
                  <a:pt x="118186" y="655397"/>
                </a:cubicBezTo>
                <a:lnTo>
                  <a:pt x="96698" y="654054"/>
                </a:lnTo>
                <a:cubicBezTo>
                  <a:pt x="95802" y="652263"/>
                  <a:pt x="92221" y="648234"/>
                  <a:pt x="85953" y="641966"/>
                </a:cubicBezTo>
                <a:lnTo>
                  <a:pt x="83267" y="637937"/>
                </a:lnTo>
                <a:lnTo>
                  <a:pt x="81924" y="637937"/>
                </a:lnTo>
                <a:lnTo>
                  <a:pt x="79238" y="640623"/>
                </a:lnTo>
                <a:lnTo>
                  <a:pt x="81924" y="641966"/>
                </a:lnTo>
                <a:lnTo>
                  <a:pt x="81924" y="644652"/>
                </a:lnTo>
                <a:lnTo>
                  <a:pt x="79238" y="648681"/>
                </a:lnTo>
                <a:cubicBezTo>
                  <a:pt x="79238" y="645995"/>
                  <a:pt x="78119" y="643533"/>
                  <a:pt x="75881" y="641295"/>
                </a:cubicBezTo>
                <a:cubicBezTo>
                  <a:pt x="73642" y="639056"/>
                  <a:pt x="71180" y="637937"/>
                  <a:pt x="68494" y="637937"/>
                </a:cubicBezTo>
                <a:lnTo>
                  <a:pt x="75209" y="635251"/>
                </a:lnTo>
                <a:cubicBezTo>
                  <a:pt x="75209" y="634356"/>
                  <a:pt x="74314" y="633013"/>
                  <a:pt x="72523" y="631222"/>
                </a:cubicBezTo>
                <a:cubicBezTo>
                  <a:pt x="70732" y="629431"/>
                  <a:pt x="69389" y="628536"/>
                  <a:pt x="68494" y="628536"/>
                </a:cubicBezTo>
                <a:cubicBezTo>
                  <a:pt x="59540" y="626745"/>
                  <a:pt x="53721" y="622492"/>
                  <a:pt x="51035" y="615777"/>
                </a:cubicBezTo>
                <a:cubicBezTo>
                  <a:pt x="48349" y="609062"/>
                  <a:pt x="44767" y="605704"/>
                  <a:pt x="40290" y="605704"/>
                </a:cubicBezTo>
                <a:cubicBezTo>
                  <a:pt x="40290" y="599437"/>
                  <a:pt x="38276" y="592946"/>
                  <a:pt x="34247" y="586231"/>
                </a:cubicBezTo>
                <a:cubicBezTo>
                  <a:pt x="30218" y="579516"/>
                  <a:pt x="25965" y="573472"/>
                  <a:pt x="21488" y="568100"/>
                </a:cubicBezTo>
                <a:cubicBezTo>
                  <a:pt x="15221" y="560937"/>
                  <a:pt x="10520" y="554669"/>
                  <a:pt x="7386" y="549297"/>
                </a:cubicBezTo>
                <a:cubicBezTo>
                  <a:pt x="4253" y="543926"/>
                  <a:pt x="2686" y="538106"/>
                  <a:pt x="2686" y="531838"/>
                </a:cubicBezTo>
                <a:cubicBezTo>
                  <a:pt x="2686" y="529152"/>
                  <a:pt x="2910" y="526690"/>
                  <a:pt x="3357" y="524452"/>
                </a:cubicBezTo>
                <a:cubicBezTo>
                  <a:pt x="3805" y="522213"/>
                  <a:pt x="4029" y="519303"/>
                  <a:pt x="4029" y="515722"/>
                </a:cubicBezTo>
                <a:lnTo>
                  <a:pt x="4029" y="511693"/>
                </a:lnTo>
                <a:lnTo>
                  <a:pt x="0" y="509007"/>
                </a:lnTo>
                <a:cubicBezTo>
                  <a:pt x="895" y="505425"/>
                  <a:pt x="2014" y="503635"/>
                  <a:pt x="3357" y="503635"/>
                </a:cubicBezTo>
                <a:cubicBezTo>
                  <a:pt x="4700" y="503635"/>
                  <a:pt x="5820" y="502292"/>
                  <a:pt x="6715" y="499605"/>
                </a:cubicBezTo>
                <a:cubicBezTo>
                  <a:pt x="10296" y="485280"/>
                  <a:pt x="12087" y="470507"/>
                  <a:pt x="12087" y="455286"/>
                </a:cubicBezTo>
                <a:lnTo>
                  <a:pt x="10744" y="440512"/>
                </a:lnTo>
                <a:lnTo>
                  <a:pt x="13430" y="439169"/>
                </a:lnTo>
                <a:cubicBezTo>
                  <a:pt x="17907" y="430216"/>
                  <a:pt x="29994" y="403803"/>
                  <a:pt x="49692" y="359931"/>
                </a:cubicBezTo>
                <a:cubicBezTo>
                  <a:pt x="47901" y="353664"/>
                  <a:pt x="50587" y="344710"/>
                  <a:pt x="57750" y="333070"/>
                </a:cubicBezTo>
                <a:cubicBezTo>
                  <a:pt x="64913" y="321431"/>
                  <a:pt x="68494" y="314268"/>
                  <a:pt x="68494" y="311582"/>
                </a:cubicBezTo>
                <a:lnTo>
                  <a:pt x="68494" y="310239"/>
                </a:lnTo>
                <a:lnTo>
                  <a:pt x="65808" y="307553"/>
                </a:lnTo>
                <a:lnTo>
                  <a:pt x="65808" y="304867"/>
                </a:lnTo>
                <a:cubicBezTo>
                  <a:pt x="66703" y="303076"/>
                  <a:pt x="68494" y="302181"/>
                  <a:pt x="71180" y="302181"/>
                </a:cubicBezTo>
                <a:cubicBezTo>
                  <a:pt x="73866" y="302181"/>
                  <a:pt x="75209" y="299495"/>
                  <a:pt x="75209" y="294123"/>
                </a:cubicBezTo>
                <a:lnTo>
                  <a:pt x="69837" y="288751"/>
                </a:lnTo>
                <a:lnTo>
                  <a:pt x="72523" y="278006"/>
                </a:lnTo>
                <a:lnTo>
                  <a:pt x="72523" y="268605"/>
                </a:lnTo>
                <a:lnTo>
                  <a:pt x="72523" y="259204"/>
                </a:lnTo>
                <a:cubicBezTo>
                  <a:pt x="71628" y="259204"/>
                  <a:pt x="68270" y="254504"/>
                  <a:pt x="62450" y="245102"/>
                </a:cubicBezTo>
                <a:cubicBezTo>
                  <a:pt x="56631" y="235701"/>
                  <a:pt x="53721" y="230105"/>
                  <a:pt x="53721" y="228315"/>
                </a:cubicBezTo>
                <a:lnTo>
                  <a:pt x="53721" y="225628"/>
                </a:lnTo>
                <a:lnTo>
                  <a:pt x="65808" y="225628"/>
                </a:lnTo>
                <a:cubicBezTo>
                  <a:pt x="61331" y="220256"/>
                  <a:pt x="59093" y="214884"/>
                  <a:pt x="59093" y="209512"/>
                </a:cubicBezTo>
                <a:lnTo>
                  <a:pt x="59093" y="205483"/>
                </a:lnTo>
                <a:cubicBezTo>
                  <a:pt x="70732" y="211751"/>
                  <a:pt x="82372" y="216003"/>
                  <a:pt x="94011" y="218242"/>
                </a:cubicBezTo>
                <a:cubicBezTo>
                  <a:pt x="105651" y="220480"/>
                  <a:pt x="117067" y="222047"/>
                  <a:pt x="128259" y="222942"/>
                </a:cubicBezTo>
                <a:cubicBezTo>
                  <a:pt x="139450" y="223838"/>
                  <a:pt x="147285" y="224285"/>
                  <a:pt x="151762" y="224285"/>
                </a:cubicBezTo>
                <a:cubicBezTo>
                  <a:pt x="164296" y="229658"/>
                  <a:pt x="175712" y="239954"/>
                  <a:pt x="186009" y="255175"/>
                </a:cubicBezTo>
                <a:cubicBezTo>
                  <a:pt x="196305" y="270396"/>
                  <a:pt x="201453" y="284722"/>
                  <a:pt x="201453" y="298152"/>
                </a:cubicBezTo>
                <a:cubicBezTo>
                  <a:pt x="201453" y="299942"/>
                  <a:pt x="200334" y="300838"/>
                  <a:pt x="198096" y="300838"/>
                </a:cubicBezTo>
                <a:cubicBezTo>
                  <a:pt x="195858" y="300838"/>
                  <a:pt x="193843" y="302181"/>
                  <a:pt x="192052" y="304867"/>
                </a:cubicBezTo>
                <a:cubicBezTo>
                  <a:pt x="187576" y="310239"/>
                  <a:pt x="184666" y="325236"/>
                  <a:pt x="183323" y="349858"/>
                </a:cubicBezTo>
                <a:cubicBezTo>
                  <a:pt x="181980" y="374480"/>
                  <a:pt x="181308" y="394402"/>
                  <a:pt x="181308" y="409623"/>
                </a:cubicBezTo>
                <a:cubicBezTo>
                  <a:pt x="181308" y="430216"/>
                  <a:pt x="185337" y="460882"/>
                  <a:pt x="193395" y="501620"/>
                </a:cubicBezTo>
                <a:cubicBezTo>
                  <a:pt x="201453" y="542358"/>
                  <a:pt x="209959" y="568995"/>
                  <a:pt x="218913" y="581530"/>
                </a:cubicBezTo>
                <a:cubicBezTo>
                  <a:pt x="220704" y="575263"/>
                  <a:pt x="221599" y="566309"/>
                  <a:pt x="221599" y="554669"/>
                </a:cubicBezTo>
                <a:lnTo>
                  <a:pt x="225628" y="556013"/>
                </a:lnTo>
                <a:lnTo>
                  <a:pt x="228314" y="556013"/>
                </a:lnTo>
                <a:cubicBezTo>
                  <a:pt x="228314" y="554222"/>
                  <a:pt x="227195" y="550417"/>
                  <a:pt x="224956" y="544597"/>
                </a:cubicBezTo>
                <a:cubicBezTo>
                  <a:pt x="222718" y="538777"/>
                  <a:pt x="221599" y="534524"/>
                  <a:pt x="221599" y="531838"/>
                </a:cubicBezTo>
                <a:lnTo>
                  <a:pt x="225628" y="529152"/>
                </a:lnTo>
                <a:lnTo>
                  <a:pt x="225628" y="509007"/>
                </a:lnTo>
                <a:cubicBezTo>
                  <a:pt x="224733" y="509007"/>
                  <a:pt x="224285" y="507216"/>
                  <a:pt x="224285" y="503635"/>
                </a:cubicBezTo>
                <a:lnTo>
                  <a:pt x="224285" y="502292"/>
                </a:lnTo>
                <a:lnTo>
                  <a:pt x="225628" y="496919"/>
                </a:lnTo>
                <a:lnTo>
                  <a:pt x="224285" y="495576"/>
                </a:lnTo>
                <a:cubicBezTo>
                  <a:pt x="228762" y="493786"/>
                  <a:pt x="231000" y="487518"/>
                  <a:pt x="231000" y="476774"/>
                </a:cubicBezTo>
                <a:lnTo>
                  <a:pt x="235029" y="475431"/>
                </a:lnTo>
                <a:lnTo>
                  <a:pt x="231000" y="470059"/>
                </a:lnTo>
                <a:lnTo>
                  <a:pt x="231000" y="468716"/>
                </a:lnTo>
                <a:lnTo>
                  <a:pt x="233686" y="439169"/>
                </a:lnTo>
                <a:cubicBezTo>
                  <a:pt x="230105" y="439169"/>
                  <a:pt x="229209" y="436036"/>
                  <a:pt x="231000" y="429768"/>
                </a:cubicBezTo>
                <a:cubicBezTo>
                  <a:pt x="231000" y="423501"/>
                  <a:pt x="231895" y="419472"/>
                  <a:pt x="233686" y="417681"/>
                </a:cubicBezTo>
                <a:lnTo>
                  <a:pt x="237715" y="420367"/>
                </a:lnTo>
                <a:lnTo>
                  <a:pt x="237715" y="417681"/>
                </a:lnTo>
                <a:cubicBezTo>
                  <a:pt x="237715" y="413204"/>
                  <a:pt x="236820" y="410966"/>
                  <a:pt x="235029" y="410966"/>
                </a:cubicBezTo>
                <a:lnTo>
                  <a:pt x="235029" y="389477"/>
                </a:lnTo>
                <a:lnTo>
                  <a:pt x="237715" y="386791"/>
                </a:lnTo>
                <a:cubicBezTo>
                  <a:pt x="236820" y="350082"/>
                  <a:pt x="238163" y="296809"/>
                  <a:pt x="241744" y="226972"/>
                </a:cubicBezTo>
                <a:cubicBezTo>
                  <a:pt x="245326" y="169669"/>
                  <a:pt x="247116" y="127140"/>
                  <a:pt x="247116" y="99384"/>
                </a:cubicBezTo>
                <a:lnTo>
                  <a:pt x="247116" y="76553"/>
                </a:lnTo>
                <a:cubicBezTo>
                  <a:pt x="246221" y="69390"/>
                  <a:pt x="242640" y="61332"/>
                  <a:pt x="236372" y="52378"/>
                </a:cubicBezTo>
                <a:cubicBezTo>
                  <a:pt x="230105" y="43425"/>
                  <a:pt x="226076" y="38053"/>
                  <a:pt x="224285" y="36262"/>
                </a:cubicBezTo>
                <a:cubicBezTo>
                  <a:pt x="213541" y="23727"/>
                  <a:pt x="208169" y="15221"/>
                  <a:pt x="208169" y="10744"/>
                </a:cubicBezTo>
                <a:cubicBezTo>
                  <a:pt x="208169" y="4477"/>
                  <a:pt x="210183" y="1791"/>
                  <a:pt x="214212" y="2686"/>
                </a:cubicBezTo>
                <a:cubicBezTo>
                  <a:pt x="218241" y="3582"/>
                  <a:pt x="220704" y="2686"/>
                  <a:pt x="22159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056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4EE3A03-F53C-CE47-2F96-A5AA095B54DD}"/>
              </a:ext>
            </a:extLst>
          </p:cNvPr>
          <p:cNvSpPr txBox="1"/>
          <p:nvPr/>
        </p:nvSpPr>
        <p:spPr>
          <a:xfrm>
            <a:off x="6062039" y="2428961"/>
            <a:ext cx="844067" cy="815797"/>
          </a:xfrm>
          <a:custGeom>
            <a:avLst/>
            <a:gdLst/>
            <a:ahLst/>
            <a:cxnLst/>
            <a:rect l="l" t="t" r="r" b="b"/>
            <a:pathLst>
              <a:path w="844067" h="815797">
                <a:moveTo>
                  <a:pt x="161544" y="795604"/>
                </a:moveTo>
                <a:cubicBezTo>
                  <a:pt x="162890" y="795604"/>
                  <a:pt x="163563" y="796277"/>
                  <a:pt x="163563" y="797623"/>
                </a:cubicBezTo>
                <a:lnTo>
                  <a:pt x="157505" y="797623"/>
                </a:lnTo>
                <a:cubicBezTo>
                  <a:pt x="158851" y="796277"/>
                  <a:pt x="160197" y="795604"/>
                  <a:pt x="161544" y="795604"/>
                </a:cubicBezTo>
                <a:close/>
                <a:moveTo>
                  <a:pt x="67646" y="787527"/>
                </a:moveTo>
                <a:lnTo>
                  <a:pt x="63608" y="788536"/>
                </a:lnTo>
                <a:lnTo>
                  <a:pt x="59569" y="789546"/>
                </a:lnTo>
                <a:lnTo>
                  <a:pt x="59569" y="795604"/>
                </a:lnTo>
                <a:lnTo>
                  <a:pt x="61588" y="795604"/>
                </a:lnTo>
                <a:cubicBezTo>
                  <a:pt x="62934" y="794258"/>
                  <a:pt x="64281" y="793248"/>
                  <a:pt x="65627" y="792575"/>
                </a:cubicBezTo>
                <a:lnTo>
                  <a:pt x="67646" y="790556"/>
                </a:lnTo>
                <a:cubicBezTo>
                  <a:pt x="67646" y="789882"/>
                  <a:pt x="68319" y="789546"/>
                  <a:pt x="69665" y="789546"/>
                </a:cubicBezTo>
                <a:lnTo>
                  <a:pt x="69665" y="787527"/>
                </a:lnTo>
                <a:close/>
                <a:moveTo>
                  <a:pt x="171640" y="784498"/>
                </a:moveTo>
                <a:lnTo>
                  <a:pt x="172650" y="784498"/>
                </a:lnTo>
                <a:lnTo>
                  <a:pt x="178708" y="786517"/>
                </a:lnTo>
                <a:lnTo>
                  <a:pt x="178708" y="787527"/>
                </a:lnTo>
                <a:lnTo>
                  <a:pt x="172650" y="787527"/>
                </a:lnTo>
                <a:close/>
                <a:moveTo>
                  <a:pt x="355396" y="782478"/>
                </a:moveTo>
                <a:lnTo>
                  <a:pt x="357416" y="782478"/>
                </a:lnTo>
                <a:lnTo>
                  <a:pt x="357416" y="786517"/>
                </a:lnTo>
                <a:lnTo>
                  <a:pt x="355396" y="786517"/>
                </a:lnTo>
                <a:close/>
                <a:moveTo>
                  <a:pt x="145389" y="758247"/>
                </a:moveTo>
                <a:cubicBezTo>
                  <a:pt x="140004" y="759593"/>
                  <a:pt x="137312" y="761276"/>
                  <a:pt x="137312" y="763295"/>
                </a:cubicBezTo>
                <a:lnTo>
                  <a:pt x="138322" y="763295"/>
                </a:lnTo>
                <a:cubicBezTo>
                  <a:pt x="141687" y="760603"/>
                  <a:pt x="145726" y="759257"/>
                  <a:pt x="150437" y="759257"/>
                </a:cubicBezTo>
                <a:lnTo>
                  <a:pt x="150437" y="758247"/>
                </a:lnTo>
                <a:close/>
                <a:moveTo>
                  <a:pt x="137312" y="748150"/>
                </a:moveTo>
                <a:lnTo>
                  <a:pt x="137312" y="750170"/>
                </a:lnTo>
                <a:lnTo>
                  <a:pt x="140341" y="750170"/>
                </a:lnTo>
                <a:lnTo>
                  <a:pt x="140341" y="748150"/>
                </a:lnTo>
                <a:close/>
                <a:moveTo>
                  <a:pt x="227171" y="746131"/>
                </a:moveTo>
                <a:lnTo>
                  <a:pt x="231209" y="746131"/>
                </a:lnTo>
                <a:lnTo>
                  <a:pt x="231209" y="750170"/>
                </a:lnTo>
                <a:cubicBezTo>
                  <a:pt x="228517" y="750170"/>
                  <a:pt x="227171" y="748823"/>
                  <a:pt x="227171" y="746131"/>
                </a:cubicBezTo>
                <a:close/>
                <a:moveTo>
                  <a:pt x="182746" y="736034"/>
                </a:moveTo>
                <a:lnTo>
                  <a:pt x="165582" y="742092"/>
                </a:lnTo>
                <a:lnTo>
                  <a:pt x="165582" y="746131"/>
                </a:lnTo>
                <a:cubicBezTo>
                  <a:pt x="172986" y="746131"/>
                  <a:pt x="178708" y="742765"/>
                  <a:pt x="182746" y="736034"/>
                </a:cubicBezTo>
                <a:close/>
                <a:moveTo>
                  <a:pt x="192843" y="723919"/>
                </a:moveTo>
                <a:lnTo>
                  <a:pt x="192843" y="727957"/>
                </a:lnTo>
                <a:lnTo>
                  <a:pt x="196881" y="727957"/>
                </a:lnTo>
                <a:lnTo>
                  <a:pt x="196881" y="723919"/>
                </a:lnTo>
                <a:close/>
                <a:moveTo>
                  <a:pt x="182746" y="715841"/>
                </a:moveTo>
                <a:lnTo>
                  <a:pt x="182746" y="718870"/>
                </a:lnTo>
                <a:lnTo>
                  <a:pt x="186785" y="717861"/>
                </a:lnTo>
                <a:lnTo>
                  <a:pt x="186785" y="715841"/>
                </a:lnTo>
                <a:close/>
                <a:moveTo>
                  <a:pt x="199910" y="703726"/>
                </a:moveTo>
                <a:lnTo>
                  <a:pt x="199910" y="705745"/>
                </a:lnTo>
                <a:lnTo>
                  <a:pt x="202939" y="705745"/>
                </a:lnTo>
                <a:lnTo>
                  <a:pt x="202939" y="703726"/>
                </a:lnTo>
                <a:close/>
                <a:moveTo>
                  <a:pt x="224142" y="701706"/>
                </a:moveTo>
                <a:cubicBezTo>
                  <a:pt x="214718" y="709111"/>
                  <a:pt x="209670" y="712813"/>
                  <a:pt x="208997" y="712813"/>
                </a:cubicBezTo>
                <a:lnTo>
                  <a:pt x="208997" y="714832"/>
                </a:lnTo>
                <a:lnTo>
                  <a:pt x="210007" y="714832"/>
                </a:lnTo>
                <a:cubicBezTo>
                  <a:pt x="218757" y="710793"/>
                  <a:pt x="224142" y="706418"/>
                  <a:pt x="226161" y="701706"/>
                </a:cubicBezTo>
                <a:close/>
                <a:moveTo>
                  <a:pt x="236258" y="691610"/>
                </a:moveTo>
                <a:cubicBezTo>
                  <a:pt x="229527" y="694302"/>
                  <a:pt x="226161" y="696995"/>
                  <a:pt x="226161" y="699687"/>
                </a:cubicBezTo>
                <a:lnTo>
                  <a:pt x="229190" y="699687"/>
                </a:lnTo>
                <a:cubicBezTo>
                  <a:pt x="233902" y="699014"/>
                  <a:pt x="236258" y="696322"/>
                  <a:pt x="236258" y="691610"/>
                </a:cubicBezTo>
                <a:close/>
                <a:moveTo>
                  <a:pt x="489680" y="689590"/>
                </a:moveTo>
                <a:lnTo>
                  <a:pt x="491699" y="689590"/>
                </a:lnTo>
                <a:lnTo>
                  <a:pt x="491699" y="691610"/>
                </a:lnTo>
                <a:lnTo>
                  <a:pt x="489042" y="695153"/>
                </a:lnTo>
                <a:lnTo>
                  <a:pt x="487334" y="695649"/>
                </a:lnTo>
                <a:lnTo>
                  <a:pt x="486651" y="695649"/>
                </a:lnTo>
                <a:lnTo>
                  <a:pt x="486651" y="693629"/>
                </a:lnTo>
                <a:cubicBezTo>
                  <a:pt x="486651" y="690937"/>
                  <a:pt x="487660" y="689590"/>
                  <a:pt x="489680" y="689590"/>
                </a:cubicBezTo>
                <a:close/>
                <a:moveTo>
                  <a:pt x="445255" y="689590"/>
                </a:moveTo>
                <a:lnTo>
                  <a:pt x="448284" y="689590"/>
                </a:lnTo>
                <a:lnTo>
                  <a:pt x="448284" y="693629"/>
                </a:lnTo>
                <a:lnTo>
                  <a:pt x="445255" y="693629"/>
                </a:lnTo>
                <a:close/>
                <a:moveTo>
                  <a:pt x="491699" y="678484"/>
                </a:moveTo>
                <a:lnTo>
                  <a:pt x="494728" y="678484"/>
                </a:lnTo>
                <a:lnTo>
                  <a:pt x="494728" y="680504"/>
                </a:lnTo>
                <a:lnTo>
                  <a:pt x="491699" y="680504"/>
                </a:lnTo>
                <a:close/>
                <a:moveTo>
                  <a:pt x="253422" y="678484"/>
                </a:moveTo>
                <a:cubicBezTo>
                  <a:pt x="249383" y="681177"/>
                  <a:pt x="246018" y="683533"/>
                  <a:pt x="243325" y="685552"/>
                </a:cubicBezTo>
                <a:cubicBezTo>
                  <a:pt x="241306" y="687571"/>
                  <a:pt x="240296" y="688917"/>
                  <a:pt x="240296" y="689590"/>
                </a:cubicBezTo>
                <a:lnTo>
                  <a:pt x="246354" y="689590"/>
                </a:lnTo>
                <a:cubicBezTo>
                  <a:pt x="247700" y="683533"/>
                  <a:pt x="250729" y="680504"/>
                  <a:pt x="255441" y="680504"/>
                </a:cubicBezTo>
                <a:lnTo>
                  <a:pt x="255441" y="678484"/>
                </a:lnTo>
                <a:close/>
                <a:moveTo>
                  <a:pt x="524008" y="667378"/>
                </a:moveTo>
                <a:lnTo>
                  <a:pt x="526027" y="667378"/>
                </a:lnTo>
                <a:lnTo>
                  <a:pt x="526027" y="670407"/>
                </a:lnTo>
                <a:lnTo>
                  <a:pt x="524008" y="670407"/>
                </a:lnTo>
                <a:close/>
                <a:moveTo>
                  <a:pt x="265537" y="667378"/>
                </a:moveTo>
                <a:lnTo>
                  <a:pt x="265537" y="670407"/>
                </a:lnTo>
                <a:lnTo>
                  <a:pt x="269576" y="670407"/>
                </a:lnTo>
                <a:lnTo>
                  <a:pt x="269576" y="667378"/>
                </a:lnTo>
                <a:close/>
                <a:moveTo>
                  <a:pt x="270586" y="661320"/>
                </a:moveTo>
                <a:lnTo>
                  <a:pt x="270586" y="665359"/>
                </a:lnTo>
                <a:lnTo>
                  <a:pt x="273615" y="665359"/>
                </a:lnTo>
                <a:lnTo>
                  <a:pt x="273615" y="661320"/>
                </a:lnTo>
                <a:close/>
                <a:moveTo>
                  <a:pt x="165582" y="659301"/>
                </a:moveTo>
                <a:lnTo>
                  <a:pt x="169621" y="659301"/>
                </a:lnTo>
                <a:lnTo>
                  <a:pt x="169621" y="661320"/>
                </a:lnTo>
                <a:lnTo>
                  <a:pt x="165582" y="661320"/>
                </a:lnTo>
                <a:close/>
                <a:moveTo>
                  <a:pt x="576510" y="651224"/>
                </a:moveTo>
                <a:lnTo>
                  <a:pt x="576510" y="653243"/>
                </a:lnTo>
                <a:cubicBezTo>
                  <a:pt x="572471" y="653243"/>
                  <a:pt x="569106" y="654589"/>
                  <a:pt x="566413" y="657282"/>
                </a:cubicBezTo>
                <a:lnTo>
                  <a:pt x="566413" y="655262"/>
                </a:lnTo>
                <a:cubicBezTo>
                  <a:pt x="566413" y="654589"/>
                  <a:pt x="567423" y="653916"/>
                  <a:pt x="569442" y="653243"/>
                </a:cubicBezTo>
                <a:cubicBezTo>
                  <a:pt x="570115" y="652570"/>
                  <a:pt x="571125" y="652234"/>
                  <a:pt x="572471" y="652234"/>
                </a:cubicBezTo>
                <a:close/>
                <a:moveTo>
                  <a:pt x="292798" y="645166"/>
                </a:moveTo>
                <a:cubicBezTo>
                  <a:pt x="283375" y="651224"/>
                  <a:pt x="278663" y="655262"/>
                  <a:pt x="278663" y="657282"/>
                </a:cubicBezTo>
                <a:lnTo>
                  <a:pt x="278663" y="659301"/>
                </a:lnTo>
                <a:cubicBezTo>
                  <a:pt x="285394" y="659301"/>
                  <a:pt x="290779" y="654589"/>
                  <a:pt x="294817" y="645166"/>
                </a:cubicBezTo>
                <a:close/>
                <a:moveTo>
                  <a:pt x="307943" y="632040"/>
                </a:moveTo>
                <a:cubicBezTo>
                  <a:pt x="300539" y="637425"/>
                  <a:pt x="296837" y="641801"/>
                  <a:pt x="296837" y="645166"/>
                </a:cubicBezTo>
                <a:cubicBezTo>
                  <a:pt x="301548" y="645166"/>
                  <a:pt x="305924" y="640791"/>
                  <a:pt x="309962" y="632040"/>
                </a:cubicBezTo>
                <a:close/>
                <a:moveTo>
                  <a:pt x="576510" y="608819"/>
                </a:moveTo>
                <a:lnTo>
                  <a:pt x="580548" y="608819"/>
                </a:lnTo>
                <a:lnTo>
                  <a:pt x="580548" y="610838"/>
                </a:lnTo>
                <a:lnTo>
                  <a:pt x="576510" y="610838"/>
                </a:lnTo>
                <a:close/>
                <a:moveTo>
                  <a:pt x="392753" y="562375"/>
                </a:moveTo>
                <a:cubicBezTo>
                  <a:pt x="390061" y="562375"/>
                  <a:pt x="388715" y="563384"/>
                  <a:pt x="388715" y="565404"/>
                </a:cubicBezTo>
                <a:lnTo>
                  <a:pt x="388715" y="566413"/>
                </a:lnTo>
                <a:cubicBezTo>
                  <a:pt x="391407" y="566413"/>
                  <a:pt x="392753" y="565740"/>
                  <a:pt x="392753" y="564394"/>
                </a:cubicBezTo>
                <a:close/>
                <a:moveTo>
                  <a:pt x="394773" y="558336"/>
                </a:moveTo>
                <a:lnTo>
                  <a:pt x="394773" y="562375"/>
                </a:lnTo>
                <a:lnTo>
                  <a:pt x="396792" y="562375"/>
                </a:lnTo>
                <a:lnTo>
                  <a:pt x="396792" y="558336"/>
                </a:lnTo>
                <a:close/>
                <a:moveTo>
                  <a:pt x="171640" y="528046"/>
                </a:moveTo>
                <a:lnTo>
                  <a:pt x="174669" y="528046"/>
                </a:lnTo>
                <a:lnTo>
                  <a:pt x="174669" y="530066"/>
                </a:lnTo>
                <a:lnTo>
                  <a:pt x="171640" y="530066"/>
                </a:lnTo>
                <a:close/>
                <a:moveTo>
                  <a:pt x="443236" y="527037"/>
                </a:moveTo>
                <a:lnTo>
                  <a:pt x="443236" y="528046"/>
                </a:lnTo>
                <a:cubicBezTo>
                  <a:pt x="436505" y="540162"/>
                  <a:pt x="429437" y="549249"/>
                  <a:pt x="422033" y="555307"/>
                </a:cubicBezTo>
                <a:lnTo>
                  <a:pt x="413956" y="555307"/>
                </a:lnTo>
                <a:lnTo>
                  <a:pt x="413956" y="553288"/>
                </a:lnTo>
                <a:cubicBezTo>
                  <a:pt x="417321" y="545884"/>
                  <a:pt x="422706" y="541172"/>
                  <a:pt x="430110" y="539153"/>
                </a:cubicBezTo>
                <a:cubicBezTo>
                  <a:pt x="430110" y="531076"/>
                  <a:pt x="434486" y="527037"/>
                  <a:pt x="443236" y="527037"/>
                </a:cubicBezTo>
                <a:close/>
                <a:moveTo>
                  <a:pt x="90868" y="521989"/>
                </a:moveTo>
                <a:lnTo>
                  <a:pt x="90868" y="524008"/>
                </a:lnTo>
                <a:lnTo>
                  <a:pt x="95916" y="524008"/>
                </a:lnTo>
                <a:lnTo>
                  <a:pt x="95916" y="521989"/>
                </a:lnTo>
                <a:close/>
                <a:moveTo>
                  <a:pt x="447274" y="518960"/>
                </a:moveTo>
                <a:cubicBezTo>
                  <a:pt x="449294" y="519633"/>
                  <a:pt x="450303" y="520643"/>
                  <a:pt x="450303" y="521989"/>
                </a:cubicBezTo>
                <a:lnTo>
                  <a:pt x="445255" y="526027"/>
                </a:lnTo>
                <a:cubicBezTo>
                  <a:pt x="442563" y="526027"/>
                  <a:pt x="441217" y="524681"/>
                  <a:pt x="441217" y="521989"/>
                </a:cubicBezTo>
                <a:close/>
                <a:moveTo>
                  <a:pt x="270586" y="472516"/>
                </a:moveTo>
                <a:lnTo>
                  <a:pt x="273615" y="472516"/>
                </a:lnTo>
                <a:lnTo>
                  <a:pt x="273615" y="475545"/>
                </a:lnTo>
                <a:lnTo>
                  <a:pt x="270586" y="475545"/>
                </a:lnTo>
                <a:close/>
                <a:moveTo>
                  <a:pt x="506844" y="470497"/>
                </a:moveTo>
                <a:lnTo>
                  <a:pt x="501796" y="472516"/>
                </a:lnTo>
                <a:lnTo>
                  <a:pt x="501796" y="474535"/>
                </a:lnTo>
                <a:lnTo>
                  <a:pt x="506844" y="474535"/>
                </a:lnTo>
                <a:close/>
                <a:moveTo>
                  <a:pt x="292798" y="467468"/>
                </a:moveTo>
                <a:lnTo>
                  <a:pt x="292798" y="469487"/>
                </a:lnTo>
                <a:cubicBezTo>
                  <a:pt x="292798" y="471506"/>
                  <a:pt x="291452" y="472516"/>
                  <a:pt x="288759" y="472516"/>
                </a:cubicBezTo>
                <a:lnTo>
                  <a:pt x="287750" y="472516"/>
                </a:lnTo>
                <a:cubicBezTo>
                  <a:pt x="285057" y="472516"/>
                  <a:pt x="283711" y="471506"/>
                  <a:pt x="283711" y="469487"/>
                </a:cubicBezTo>
                <a:close/>
                <a:moveTo>
                  <a:pt x="494728" y="462419"/>
                </a:moveTo>
                <a:cubicBezTo>
                  <a:pt x="494728" y="465112"/>
                  <a:pt x="491363" y="467804"/>
                  <a:pt x="484631" y="470497"/>
                </a:cubicBezTo>
                <a:lnTo>
                  <a:pt x="485641" y="473525"/>
                </a:lnTo>
                <a:lnTo>
                  <a:pt x="485641" y="475545"/>
                </a:lnTo>
                <a:cubicBezTo>
                  <a:pt x="486314" y="476218"/>
                  <a:pt x="486651" y="476891"/>
                  <a:pt x="486651" y="477564"/>
                </a:cubicBezTo>
                <a:cubicBezTo>
                  <a:pt x="487324" y="476891"/>
                  <a:pt x="488670" y="475881"/>
                  <a:pt x="490689" y="474535"/>
                </a:cubicBezTo>
                <a:lnTo>
                  <a:pt x="494728" y="470497"/>
                </a:lnTo>
                <a:lnTo>
                  <a:pt x="497757" y="468477"/>
                </a:lnTo>
                <a:lnTo>
                  <a:pt x="501796" y="466458"/>
                </a:lnTo>
                <a:lnTo>
                  <a:pt x="501796" y="464439"/>
                </a:lnTo>
                <a:lnTo>
                  <a:pt x="499776" y="463429"/>
                </a:lnTo>
                <a:lnTo>
                  <a:pt x="497757" y="463429"/>
                </a:lnTo>
                <a:close/>
                <a:moveTo>
                  <a:pt x="285730" y="462419"/>
                </a:moveTo>
                <a:lnTo>
                  <a:pt x="285730" y="466458"/>
                </a:lnTo>
                <a:lnTo>
                  <a:pt x="281692" y="466458"/>
                </a:lnTo>
                <a:cubicBezTo>
                  <a:pt x="282365" y="465112"/>
                  <a:pt x="283038" y="464102"/>
                  <a:pt x="283711" y="463429"/>
                </a:cubicBezTo>
                <a:close/>
                <a:moveTo>
                  <a:pt x="431120" y="344290"/>
                </a:moveTo>
                <a:lnTo>
                  <a:pt x="431120" y="349338"/>
                </a:lnTo>
                <a:lnTo>
                  <a:pt x="432130" y="349338"/>
                </a:lnTo>
                <a:lnTo>
                  <a:pt x="432130" y="344290"/>
                </a:lnTo>
                <a:close/>
                <a:moveTo>
                  <a:pt x="334194" y="329146"/>
                </a:moveTo>
                <a:lnTo>
                  <a:pt x="334194" y="331165"/>
                </a:lnTo>
                <a:cubicBezTo>
                  <a:pt x="336213" y="331165"/>
                  <a:pt x="337223" y="331838"/>
                  <a:pt x="337223" y="333184"/>
                </a:cubicBezTo>
                <a:lnTo>
                  <a:pt x="342271" y="331165"/>
                </a:lnTo>
                <a:lnTo>
                  <a:pt x="342271" y="329146"/>
                </a:lnTo>
                <a:lnTo>
                  <a:pt x="339242" y="329146"/>
                </a:lnTo>
                <a:lnTo>
                  <a:pt x="339242" y="331165"/>
                </a:lnTo>
                <a:lnTo>
                  <a:pt x="336213" y="329146"/>
                </a:lnTo>
                <a:close/>
                <a:moveTo>
                  <a:pt x="334194" y="324097"/>
                </a:moveTo>
                <a:lnTo>
                  <a:pt x="334194" y="327126"/>
                </a:lnTo>
                <a:cubicBezTo>
                  <a:pt x="336213" y="327126"/>
                  <a:pt x="337223" y="326117"/>
                  <a:pt x="337223" y="324097"/>
                </a:cubicBezTo>
                <a:close/>
                <a:moveTo>
                  <a:pt x="339242" y="322078"/>
                </a:moveTo>
                <a:lnTo>
                  <a:pt x="339242" y="327126"/>
                </a:lnTo>
                <a:lnTo>
                  <a:pt x="344290" y="325107"/>
                </a:lnTo>
                <a:cubicBezTo>
                  <a:pt x="344290" y="323088"/>
                  <a:pt x="343281" y="322078"/>
                  <a:pt x="341261" y="322078"/>
                </a:cubicBezTo>
                <a:close/>
                <a:moveTo>
                  <a:pt x="496747" y="277653"/>
                </a:moveTo>
                <a:lnTo>
                  <a:pt x="499776" y="277653"/>
                </a:lnTo>
                <a:lnTo>
                  <a:pt x="499776" y="279673"/>
                </a:lnTo>
                <a:cubicBezTo>
                  <a:pt x="497757" y="279673"/>
                  <a:pt x="496747" y="279000"/>
                  <a:pt x="496747" y="277653"/>
                </a:cubicBezTo>
                <a:close/>
                <a:moveTo>
                  <a:pt x="492709" y="241306"/>
                </a:moveTo>
                <a:cubicBezTo>
                  <a:pt x="477900" y="243998"/>
                  <a:pt x="470496" y="249720"/>
                  <a:pt x="470496" y="258470"/>
                </a:cubicBezTo>
                <a:lnTo>
                  <a:pt x="450303" y="322078"/>
                </a:lnTo>
                <a:cubicBezTo>
                  <a:pt x="448957" y="322078"/>
                  <a:pt x="443572" y="328809"/>
                  <a:pt x="434149" y="342271"/>
                </a:cubicBezTo>
                <a:lnTo>
                  <a:pt x="435159" y="345300"/>
                </a:lnTo>
                <a:lnTo>
                  <a:pt x="436168" y="347319"/>
                </a:lnTo>
                <a:lnTo>
                  <a:pt x="438188" y="347319"/>
                </a:lnTo>
                <a:cubicBezTo>
                  <a:pt x="446938" y="340588"/>
                  <a:pt x="451313" y="336213"/>
                  <a:pt x="451313" y="334194"/>
                </a:cubicBezTo>
                <a:cubicBezTo>
                  <a:pt x="450640" y="334194"/>
                  <a:pt x="450303" y="333857"/>
                  <a:pt x="450303" y="333184"/>
                </a:cubicBezTo>
                <a:cubicBezTo>
                  <a:pt x="455688" y="333184"/>
                  <a:pt x="474535" y="312654"/>
                  <a:pt x="506844" y="271596"/>
                </a:cubicBezTo>
                <a:cubicBezTo>
                  <a:pt x="505498" y="271596"/>
                  <a:pt x="504824" y="271259"/>
                  <a:pt x="504824" y="270586"/>
                </a:cubicBezTo>
                <a:lnTo>
                  <a:pt x="508863" y="268567"/>
                </a:lnTo>
                <a:cubicBezTo>
                  <a:pt x="508863" y="269913"/>
                  <a:pt x="509200" y="270586"/>
                  <a:pt x="509873" y="270586"/>
                </a:cubicBezTo>
                <a:lnTo>
                  <a:pt x="521989" y="255441"/>
                </a:lnTo>
                <a:lnTo>
                  <a:pt x="521989" y="253422"/>
                </a:lnTo>
                <a:lnTo>
                  <a:pt x="515931" y="253422"/>
                </a:lnTo>
                <a:lnTo>
                  <a:pt x="510882" y="252412"/>
                </a:lnTo>
                <a:cubicBezTo>
                  <a:pt x="510882" y="254432"/>
                  <a:pt x="510209" y="255441"/>
                  <a:pt x="508863" y="255441"/>
                </a:cubicBezTo>
                <a:lnTo>
                  <a:pt x="506844" y="255441"/>
                </a:lnTo>
                <a:cubicBezTo>
                  <a:pt x="504151" y="255441"/>
                  <a:pt x="502805" y="254432"/>
                  <a:pt x="502805" y="252412"/>
                </a:cubicBezTo>
                <a:cubicBezTo>
                  <a:pt x="502805" y="249720"/>
                  <a:pt x="504824" y="248373"/>
                  <a:pt x="508863" y="248373"/>
                </a:cubicBezTo>
                <a:lnTo>
                  <a:pt x="508863" y="246354"/>
                </a:lnTo>
                <a:lnTo>
                  <a:pt x="501796" y="244335"/>
                </a:lnTo>
                <a:lnTo>
                  <a:pt x="497757" y="242316"/>
                </a:lnTo>
                <a:lnTo>
                  <a:pt x="494728" y="242316"/>
                </a:lnTo>
                <a:close/>
                <a:moveTo>
                  <a:pt x="325107" y="7067"/>
                </a:moveTo>
                <a:cubicBezTo>
                  <a:pt x="331838" y="13798"/>
                  <a:pt x="340925" y="20193"/>
                  <a:pt x="352367" y="26251"/>
                </a:cubicBezTo>
                <a:lnTo>
                  <a:pt x="359435" y="24231"/>
                </a:lnTo>
                <a:lnTo>
                  <a:pt x="367512" y="23222"/>
                </a:lnTo>
                <a:lnTo>
                  <a:pt x="373570" y="23222"/>
                </a:lnTo>
                <a:lnTo>
                  <a:pt x="377609" y="24231"/>
                </a:lnTo>
                <a:lnTo>
                  <a:pt x="385686" y="23222"/>
                </a:lnTo>
                <a:lnTo>
                  <a:pt x="396792" y="23222"/>
                </a:lnTo>
                <a:lnTo>
                  <a:pt x="396792" y="24231"/>
                </a:lnTo>
                <a:cubicBezTo>
                  <a:pt x="404196" y="19520"/>
                  <a:pt x="410590" y="17164"/>
                  <a:pt x="415975" y="17164"/>
                </a:cubicBezTo>
                <a:lnTo>
                  <a:pt x="420014" y="17164"/>
                </a:lnTo>
                <a:cubicBezTo>
                  <a:pt x="440880" y="21202"/>
                  <a:pt x="451313" y="28270"/>
                  <a:pt x="451313" y="38366"/>
                </a:cubicBezTo>
                <a:cubicBezTo>
                  <a:pt x="458717" y="38366"/>
                  <a:pt x="464775" y="51828"/>
                  <a:pt x="469487" y="78752"/>
                </a:cubicBezTo>
                <a:cubicBezTo>
                  <a:pt x="478910" y="94907"/>
                  <a:pt x="485641" y="109715"/>
                  <a:pt x="489680" y="123177"/>
                </a:cubicBezTo>
                <a:lnTo>
                  <a:pt x="488670" y="123177"/>
                </a:lnTo>
                <a:lnTo>
                  <a:pt x="489680" y="126206"/>
                </a:lnTo>
                <a:lnTo>
                  <a:pt x="489680" y="131254"/>
                </a:lnTo>
                <a:cubicBezTo>
                  <a:pt x="489680" y="135966"/>
                  <a:pt x="487660" y="144043"/>
                  <a:pt x="483622" y="155486"/>
                </a:cubicBezTo>
                <a:lnTo>
                  <a:pt x="484631" y="159524"/>
                </a:lnTo>
                <a:lnTo>
                  <a:pt x="483622" y="164573"/>
                </a:lnTo>
                <a:cubicBezTo>
                  <a:pt x="489007" y="167265"/>
                  <a:pt x="493045" y="169284"/>
                  <a:pt x="495738" y="170630"/>
                </a:cubicBezTo>
                <a:lnTo>
                  <a:pt x="499776" y="171640"/>
                </a:lnTo>
                <a:lnTo>
                  <a:pt x="516940" y="171640"/>
                </a:lnTo>
                <a:lnTo>
                  <a:pt x="525018" y="170630"/>
                </a:lnTo>
                <a:lnTo>
                  <a:pt x="532085" y="168611"/>
                </a:lnTo>
                <a:lnTo>
                  <a:pt x="538143" y="166592"/>
                </a:lnTo>
                <a:lnTo>
                  <a:pt x="544201" y="165582"/>
                </a:lnTo>
                <a:lnTo>
                  <a:pt x="553288" y="164573"/>
                </a:lnTo>
                <a:cubicBezTo>
                  <a:pt x="564057" y="164573"/>
                  <a:pt x="574827" y="167601"/>
                  <a:pt x="585596" y="173659"/>
                </a:cubicBezTo>
                <a:lnTo>
                  <a:pt x="604780" y="140341"/>
                </a:lnTo>
                <a:lnTo>
                  <a:pt x="604780" y="135293"/>
                </a:lnTo>
                <a:lnTo>
                  <a:pt x="607809" y="135293"/>
                </a:lnTo>
                <a:lnTo>
                  <a:pt x="607809" y="128225"/>
                </a:lnTo>
                <a:cubicBezTo>
                  <a:pt x="607809" y="120148"/>
                  <a:pt x="608818" y="114090"/>
                  <a:pt x="610838" y="110051"/>
                </a:cubicBezTo>
                <a:lnTo>
                  <a:pt x="608818" y="106013"/>
                </a:lnTo>
                <a:lnTo>
                  <a:pt x="610838" y="102984"/>
                </a:lnTo>
                <a:cubicBezTo>
                  <a:pt x="610838" y="99618"/>
                  <a:pt x="604107" y="88512"/>
                  <a:pt x="590645" y="69666"/>
                </a:cubicBezTo>
                <a:lnTo>
                  <a:pt x="590645" y="59569"/>
                </a:lnTo>
                <a:cubicBezTo>
                  <a:pt x="591318" y="59569"/>
                  <a:pt x="594347" y="57886"/>
                  <a:pt x="599732" y="54521"/>
                </a:cubicBezTo>
                <a:cubicBezTo>
                  <a:pt x="604443" y="54521"/>
                  <a:pt x="611174" y="58896"/>
                  <a:pt x="619925" y="67646"/>
                </a:cubicBezTo>
                <a:cubicBezTo>
                  <a:pt x="625309" y="70338"/>
                  <a:pt x="630021" y="71685"/>
                  <a:pt x="634060" y="71685"/>
                </a:cubicBezTo>
                <a:lnTo>
                  <a:pt x="639108" y="69666"/>
                </a:lnTo>
                <a:lnTo>
                  <a:pt x="643147" y="70675"/>
                </a:lnTo>
                <a:lnTo>
                  <a:pt x="643147" y="71685"/>
                </a:lnTo>
                <a:cubicBezTo>
                  <a:pt x="643147" y="68992"/>
                  <a:pt x="644493" y="67646"/>
                  <a:pt x="647185" y="67646"/>
                </a:cubicBezTo>
                <a:lnTo>
                  <a:pt x="652233" y="71685"/>
                </a:lnTo>
                <a:lnTo>
                  <a:pt x="657282" y="67646"/>
                </a:lnTo>
                <a:lnTo>
                  <a:pt x="663340" y="67646"/>
                </a:lnTo>
                <a:cubicBezTo>
                  <a:pt x="664686" y="67646"/>
                  <a:pt x="665359" y="68319"/>
                  <a:pt x="665359" y="69666"/>
                </a:cubicBezTo>
                <a:cubicBezTo>
                  <a:pt x="668724" y="68319"/>
                  <a:pt x="671753" y="67310"/>
                  <a:pt x="674446" y="66636"/>
                </a:cubicBezTo>
                <a:lnTo>
                  <a:pt x="677475" y="65627"/>
                </a:lnTo>
                <a:lnTo>
                  <a:pt x="678484" y="65627"/>
                </a:lnTo>
                <a:cubicBezTo>
                  <a:pt x="712812" y="65627"/>
                  <a:pt x="729976" y="79089"/>
                  <a:pt x="729976" y="106013"/>
                </a:cubicBezTo>
                <a:cubicBezTo>
                  <a:pt x="732669" y="118802"/>
                  <a:pt x="736707" y="129235"/>
                  <a:pt x="742092" y="137312"/>
                </a:cubicBezTo>
                <a:cubicBezTo>
                  <a:pt x="749496" y="150774"/>
                  <a:pt x="753198" y="163226"/>
                  <a:pt x="753198" y="174669"/>
                </a:cubicBezTo>
                <a:cubicBezTo>
                  <a:pt x="751852" y="182073"/>
                  <a:pt x="747814" y="190823"/>
                  <a:pt x="741083" y="200920"/>
                </a:cubicBezTo>
                <a:lnTo>
                  <a:pt x="742092" y="204958"/>
                </a:lnTo>
                <a:cubicBezTo>
                  <a:pt x="740746" y="205632"/>
                  <a:pt x="738727" y="207314"/>
                  <a:pt x="736034" y="210007"/>
                </a:cubicBezTo>
                <a:lnTo>
                  <a:pt x="731996" y="215055"/>
                </a:lnTo>
                <a:cubicBezTo>
                  <a:pt x="730650" y="215728"/>
                  <a:pt x="729640" y="216401"/>
                  <a:pt x="728967" y="217074"/>
                </a:cubicBezTo>
                <a:lnTo>
                  <a:pt x="727957" y="219094"/>
                </a:lnTo>
                <a:cubicBezTo>
                  <a:pt x="729303" y="219094"/>
                  <a:pt x="729976" y="219430"/>
                  <a:pt x="729976" y="220103"/>
                </a:cubicBezTo>
                <a:cubicBezTo>
                  <a:pt x="697668" y="258470"/>
                  <a:pt x="679157" y="282702"/>
                  <a:pt x="674446" y="292798"/>
                </a:cubicBezTo>
                <a:cubicBezTo>
                  <a:pt x="666368" y="298856"/>
                  <a:pt x="662330" y="302895"/>
                  <a:pt x="662330" y="304914"/>
                </a:cubicBezTo>
                <a:cubicBezTo>
                  <a:pt x="663676" y="306933"/>
                  <a:pt x="664686" y="307943"/>
                  <a:pt x="665359" y="307943"/>
                </a:cubicBezTo>
                <a:cubicBezTo>
                  <a:pt x="682859" y="305923"/>
                  <a:pt x="698677" y="304914"/>
                  <a:pt x="712812" y="304914"/>
                </a:cubicBezTo>
                <a:lnTo>
                  <a:pt x="717861" y="304914"/>
                </a:lnTo>
                <a:lnTo>
                  <a:pt x="720890" y="305923"/>
                </a:lnTo>
                <a:lnTo>
                  <a:pt x="724928" y="305923"/>
                </a:lnTo>
                <a:lnTo>
                  <a:pt x="730986" y="306933"/>
                </a:lnTo>
                <a:lnTo>
                  <a:pt x="734015" y="304914"/>
                </a:lnTo>
                <a:lnTo>
                  <a:pt x="751179" y="311981"/>
                </a:lnTo>
                <a:lnTo>
                  <a:pt x="757237" y="309962"/>
                </a:lnTo>
                <a:lnTo>
                  <a:pt x="768343" y="316020"/>
                </a:lnTo>
                <a:cubicBezTo>
                  <a:pt x="771036" y="316693"/>
                  <a:pt x="772382" y="317366"/>
                  <a:pt x="772382" y="318039"/>
                </a:cubicBezTo>
                <a:lnTo>
                  <a:pt x="776420" y="316020"/>
                </a:lnTo>
                <a:cubicBezTo>
                  <a:pt x="779113" y="320732"/>
                  <a:pt x="790892" y="326453"/>
                  <a:pt x="811758" y="333184"/>
                </a:cubicBezTo>
                <a:cubicBezTo>
                  <a:pt x="817143" y="338569"/>
                  <a:pt x="819835" y="344627"/>
                  <a:pt x="819835" y="351358"/>
                </a:cubicBezTo>
                <a:lnTo>
                  <a:pt x="815797" y="352367"/>
                </a:lnTo>
                <a:lnTo>
                  <a:pt x="820845" y="360445"/>
                </a:lnTo>
                <a:lnTo>
                  <a:pt x="820845" y="368522"/>
                </a:lnTo>
                <a:cubicBezTo>
                  <a:pt x="820845" y="369195"/>
                  <a:pt x="820508" y="369531"/>
                  <a:pt x="819835" y="369531"/>
                </a:cubicBezTo>
                <a:cubicBezTo>
                  <a:pt x="831951" y="387705"/>
                  <a:pt x="838682" y="399484"/>
                  <a:pt x="840028" y="404869"/>
                </a:cubicBezTo>
                <a:lnTo>
                  <a:pt x="844067" y="409917"/>
                </a:lnTo>
                <a:lnTo>
                  <a:pt x="844067" y="413956"/>
                </a:lnTo>
                <a:cubicBezTo>
                  <a:pt x="844067" y="416648"/>
                  <a:pt x="842721" y="417995"/>
                  <a:pt x="840028" y="417995"/>
                </a:cubicBezTo>
                <a:cubicBezTo>
                  <a:pt x="836663" y="417995"/>
                  <a:pt x="825220" y="413956"/>
                  <a:pt x="805700" y="405879"/>
                </a:cubicBezTo>
                <a:lnTo>
                  <a:pt x="811758" y="413956"/>
                </a:lnTo>
                <a:lnTo>
                  <a:pt x="809739" y="413956"/>
                </a:lnTo>
                <a:lnTo>
                  <a:pt x="799642" y="412946"/>
                </a:lnTo>
                <a:cubicBezTo>
                  <a:pt x="790892" y="427081"/>
                  <a:pt x="780122" y="434149"/>
                  <a:pt x="767333" y="434149"/>
                </a:cubicBezTo>
                <a:cubicBezTo>
                  <a:pt x="767333" y="432803"/>
                  <a:pt x="761612" y="429437"/>
                  <a:pt x="750169" y="424053"/>
                </a:cubicBezTo>
                <a:lnTo>
                  <a:pt x="746131" y="426072"/>
                </a:lnTo>
                <a:cubicBezTo>
                  <a:pt x="742765" y="426072"/>
                  <a:pt x="741083" y="424053"/>
                  <a:pt x="741083" y="420014"/>
                </a:cubicBezTo>
                <a:lnTo>
                  <a:pt x="734015" y="422033"/>
                </a:lnTo>
                <a:lnTo>
                  <a:pt x="706754" y="407898"/>
                </a:lnTo>
                <a:lnTo>
                  <a:pt x="705745" y="412946"/>
                </a:lnTo>
                <a:cubicBezTo>
                  <a:pt x="696995" y="408908"/>
                  <a:pt x="690600" y="404196"/>
                  <a:pt x="686562" y="398811"/>
                </a:cubicBezTo>
                <a:cubicBezTo>
                  <a:pt x="683869" y="398811"/>
                  <a:pt x="682523" y="400157"/>
                  <a:pt x="682523" y="402850"/>
                </a:cubicBezTo>
                <a:cubicBezTo>
                  <a:pt x="679830" y="400157"/>
                  <a:pt x="676465" y="398811"/>
                  <a:pt x="672426" y="398811"/>
                </a:cubicBezTo>
                <a:lnTo>
                  <a:pt x="672426" y="394773"/>
                </a:lnTo>
                <a:lnTo>
                  <a:pt x="676465" y="394773"/>
                </a:lnTo>
                <a:lnTo>
                  <a:pt x="676465" y="393763"/>
                </a:lnTo>
                <a:lnTo>
                  <a:pt x="669397" y="392754"/>
                </a:lnTo>
                <a:lnTo>
                  <a:pt x="662330" y="391744"/>
                </a:lnTo>
                <a:cubicBezTo>
                  <a:pt x="661657" y="391071"/>
                  <a:pt x="659637" y="390734"/>
                  <a:pt x="656272" y="390734"/>
                </a:cubicBezTo>
                <a:lnTo>
                  <a:pt x="652233" y="390734"/>
                </a:lnTo>
                <a:lnTo>
                  <a:pt x="651224" y="393763"/>
                </a:lnTo>
                <a:lnTo>
                  <a:pt x="643147" y="392754"/>
                </a:lnTo>
                <a:lnTo>
                  <a:pt x="636079" y="392754"/>
                </a:lnTo>
                <a:cubicBezTo>
                  <a:pt x="632713" y="392754"/>
                  <a:pt x="629348" y="393090"/>
                  <a:pt x="625983" y="393763"/>
                </a:cubicBezTo>
                <a:cubicBezTo>
                  <a:pt x="622617" y="394436"/>
                  <a:pt x="617232" y="395109"/>
                  <a:pt x="609828" y="395782"/>
                </a:cubicBezTo>
                <a:lnTo>
                  <a:pt x="600741" y="397802"/>
                </a:lnTo>
                <a:lnTo>
                  <a:pt x="590645" y="398811"/>
                </a:lnTo>
                <a:lnTo>
                  <a:pt x="590645" y="396792"/>
                </a:lnTo>
                <a:cubicBezTo>
                  <a:pt x="579875" y="396792"/>
                  <a:pt x="559009" y="414293"/>
                  <a:pt x="528046" y="449294"/>
                </a:cubicBezTo>
                <a:cubicBezTo>
                  <a:pt x="516604" y="460736"/>
                  <a:pt x="510209" y="466458"/>
                  <a:pt x="508863" y="466458"/>
                </a:cubicBezTo>
                <a:cubicBezTo>
                  <a:pt x="508863" y="467131"/>
                  <a:pt x="509536" y="468141"/>
                  <a:pt x="510882" y="469487"/>
                </a:cubicBezTo>
                <a:lnTo>
                  <a:pt x="515931" y="474535"/>
                </a:lnTo>
                <a:lnTo>
                  <a:pt x="521989" y="479583"/>
                </a:lnTo>
                <a:lnTo>
                  <a:pt x="530066" y="477564"/>
                </a:lnTo>
                <a:lnTo>
                  <a:pt x="532085" y="477564"/>
                </a:lnTo>
                <a:cubicBezTo>
                  <a:pt x="536797" y="482276"/>
                  <a:pt x="541172" y="484632"/>
                  <a:pt x="545210" y="484632"/>
                </a:cubicBezTo>
                <a:lnTo>
                  <a:pt x="553288" y="483622"/>
                </a:lnTo>
                <a:lnTo>
                  <a:pt x="556317" y="484632"/>
                </a:lnTo>
                <a:cubicBezTo>
                  <a:pt x="561701" y="482612"/>
                  <a:pt x="566413" y="481603"/>
                  <a:pt x="570452" y="481603"/>
                </a:cubicBezTo>
                <a:lnTo>
                  <a:pt x="583577" y="481603"/>
                </a:lnTo>
                <a:cubicBezTo>
                  <a:pt x="584923" y="481603"/>
                  <a:pt x="585596" y="482276"/>
                  <a:pt x="585596" y="483622"/>
                </a:cubicBezTo>
                <a:lnTo>
                  <a:pt x="588625" y="481603"/>
                </a:lnTo>
                <a:lnTo>
                  <a:pt x="602761" y="482612"/>
                </a:lnTo>
                <a:lnTo>
                  <a:pt x="607809" y="483622"/>
                </a:lnTo>
                <a:lnTo>
                  <a:pt x="614876" y="483622"/>
                </a:lnTo>
                <a:cubicBezTo>
                  <a:pt x="631031" y="490353"/>
                  <a:pt x="639108" y="496411"/>
                  <a:pt x="639108" y="501796"/>
                </a:cubicBezTo>
                <a:lnTo>
                  <a:pt x="637089" y="507854"/>
                </a:lnTo>
                <a:lnTo>
                  <a:pt x="643147" y="518960"/>
                </a:lnTo>
                <a:lnTo>
                  <a:pt x="641127" y="526027"/>
                </a:lnTo>
                <a:cubicBezTo>
                  <a:pt x="654589" y="547566"/>
                  <a:pt x="661320" y="560356"/>
                  <a:pt x="661320" y="564394"/>
                </a:cubicBezTo>
                <a:lnTo>
                  <a:pt x="655262" y="566413"/>
                </a:lnTo>
                <a:lnTo>
                  <a:pt x="651224" y="565404"/>
                </a:lnTo>
                <a:lnTo>
                  <a:pt x="643147" y="565404"/>
                </a:lnTo>
                <a:cubicBezTo>
                  <a:pt x="639108" y="565404"/>
                  <a:pt x="629685" y="569779"/>
                  <a:pt x="614876" y="578529"/>
                </a:cubicBezTo>
                <a:lnTo>
                  <a:pt x="607809" y="578529"/>
                </a:lnTo>
                <a:cubicBezTo>
                  <a:pt x="607809" y="581895"/>
                  <a:pt x="600405" y="586943"/>
                  <a:pt x="585596" y="593674"/>
                </a:cubicBezTo>
                <a:cubicBezTo>
                  <a:pt x="584250" y="593674"/>
                  <a:pt x="583577" y="593001"/>
                  <a:pt x="583577" y="591655"/>
                </a:cubicBezTo>
                <a:cubicBezTo>
                  <a:pt x="562038" y="603097"/>
                  <a:pt x="551268" y="609492"/>
                  <a:pt x="551268" y="610838"/>
                </a:cubicBezTo>
                <a:lnTo>
                  <a:pt x="543191" y="608819"/>
                </a:lnTo>
                <a:lnTo>
                  <a:pt x="528046" y="619925"/>
                </a:lnTo>
                <a:lnTo>
                  <a:pt x="519969" y="617905"/>
                </a:lnTo>
                <a:cubicBezTo>
                  <a:pt x="507180" y="625983"/>
                  <a:pt x="487997" y="634060"/>
                  <a:pt x="462419" y="642137"/>
                </a:cubicBezTo>
                <a:cubicBezTo>
                  <a:pt x="462419" y="640118"/>
                  <a:pt x="461073" y="639108"/>
                  <a:pt x="458381" y="639108"/>
                </a:cubicBezTo>
                <a:lnTo>
                  <a:pt x="446265" y="639108"/>
                </a:lnTo>
                <a:lnTo>
                  <a:pt x="441217" y="640118"/>
                </a:lnTo>
                <a:lnTo>
                  <a:pt x="434149" y="641127"/>
                </a:lnTo>
                <a:cubicBezTo>
                  <a:pt x="415302" y="638435"/>
                  <a:pt x="405879" y="633387"/>
                  <a:pt x="405879" y="625983"/>
                </a:cubicBezTo>
                <a:lnTo>
                  <a:pt x="403860" y="625983"/>
                </a:lnTo>
                <a:lnTo>
                  <a:pt x="394773" y="628002"/>
                </a:lnTo>
                <a:lnTo>
                  <a:pt x="394773" y="625983"/>
                </a:lnTo>
                <a:cubicBezTo>
                  <a:pt x="412946" y="610501"/>
                  <a:pt x="422033" y="599059"/>
                  <a:pt x="422033" y="591655"/>
                </a:cubicBezTo>
                <a:cubicBezTo>
                  <a:pt x="422706" y="591655"/>
                  <a:pt x="423379" y="590981"/>
                  <a:pt x="424053" y="589635"/>
                </a:cubicBezTo>
                <a:cubicBezTo>
                  <a:pt x="424726" y="587616"/>
                  <a:pt x="425399" y="585597"/>
                  <a:pt x="426072" y="583577"/>
                </a:cubicBezTo>
                <a:cubicBezTo>
                  <a:pt x="423379" y="583577"/>
                  <a:pt x="422033" y="582568"/>
                  <a:pt x="422033" y="580548"/>
                </a:cubicBezTo>
                <a:lnTo>
                  <a:pt x="422033" y="578529"/>
                </a:lnTo>
                <a:cubicBezTo>
                  <a:pt x="422033" y="576510"/>
                  <a:pt x="424053" y="575500"/>
                  <a:pt x="428091" y="575500"/>
                </a:cubicBezTo>
                <a:lnTo>
                  <a:pt x="431120" y="576510"/>
                </a:lnTo>
                <a:lnTo>
                  <a:pt x="432130" y="576510"/>
                </a:lnTo>
                <a:lnTo>
                  <a:pt x="434149" y="574491"/>
                </a:lnTo>
                <a:lnTo>
                  <a:pt x="436168" y="573481"/>
                </a:lnTo>
                <a:lnTo>
                  <a:pt x="434149" y="570452"/>
                </a:lnTo>
                <a:cubicBezTo>
                  <a:pt x="434149" y="568433"/>
                  <a:pt x="438524" y="565067"/>
                  <a:pt x="447274" y="560356"/>
                </a:cubicBezTo>
                <a:lnTo>
                  <a:pt x="451313" y="562375"/>
                </a:lnTo>
                <a:lnTo>
                  <a:pt x="450303" y="558336"/>
                </a:lnTo>
                <a:cubicBezTo>
                  <a:pt x="451650" y="558336"/>
                  <a:pt x="453332" y="556653"/>
                  <a:pt x="455352" y="553288"/>
                </a:cubicBezTo>
                <a:cubicBezTo>
                  <a:pt x="454006" y="553288"/>
                  <a:pt x="453332" y="552615"/>
                  <a:pt x="453332" y="551268"/>
                </a:cubicBezTo>
                <a:cubicBezTo>
                  <a:pt x="456025" y="551268"/>
                  <a:pt x="460736" y="549249"/>
                  <a:pt x="467467" y="545211"/>
                </a:cubicBezTo>
                <a:lnTo>
                  <a:pt x="479583" y="534104"/>
                </a:lnTo>
                <a:cubicBezTo>
                  <a:pt x="487660" y="534104"/>
                  <a:pt x="491699" y="531412"/>
                  <a:pt x="491699" y="526027"/>
                </a:cubicBezTo>
                <a:lnTo>
                  <a:pt x="492709" y="526027"/>
                </a:lnTo>
                <a:lnTo>
                  <a:pt x="496747" y="527037"/>
                </a:lnTo>
                <a:lnTo>
                  <a:pt x="516940" y="506844"/>
                </a:lnTo>
                <a:cubicBezTo>
                  <a:pt x="506844" y="492709"/>
                  <a:pt x="501796" y="482949"/>
                  <a:pt x="501796" y="477564"/>
                </a:cubicBezTo>
                <a:lnTo>
                  <a:pt x="496747" y="477564"/>
                </a:lnTo>
                <a:cubicBezTo>
                  <a:pt x="483285" y="491026"/>
                  <a:pt x="474535" y="499440"/>
                  <a:pt x="470496" y="502805"/>
                </a:cubicBezTo>
                <a:lnTo>
                  <a:pt x="467467" y="502805"/>
                </a:lnTo>
                <a:lnTo>
                  <a:pt x="467467" y="501796"/>
                </a:lnTo>
                <a:lnTo>
                  <a:pt x="474535" y="492709"/>
                </a:lnTo>
                <a:lnTo>
                  <a:pt x="479583" y="484632"/>
                </a:lnTo>
                <a:lnTo>
                  <a:pt x="477564" y="484632"/>
                </a:lnTo>
                <a:lnTo>
                  <a:pt x="474535" y="486651"/>
                </a:lnTo>
                <a:cubicBezTo>
                  <a:pt x="474535" y="484632"/>
                  <a:pt x="473862" y="483622"/>
                  <a:pt x="472516" y="483622"/>
                </a:cubicBezTo>
                <a:cubicBezTo>
                  <a:pt x="465785" y="488334"/>
                  <a:pt x="454342" y="498767"/>
                  <a:pt x="438188" y="514921"/>
                </a:cubicBezTo>
                <a:cubicBezTo>
                  <a:pt x="415302" y="541845"/>
                  <a:pt x="402177" y="555307"/>
                  <a:pt x="398811" y="555307"/>
                </a:cubicBezTo>
                <a:lnTo>
                  <a:pt x="398811" y="560356"/>
                </a:lnTo>
                <a:lnTo>
                  <a:pt x="405879" y="555307"/>
                </a:lnTo>
                <a:lnTo>
                  <a:pt x="407898" y="555307"/>
                </a:lnTo>
                <a:cubicBezTo>
                  <a:pt x="411264" y="557327"/>
                  <a:pt x="414629" y="558336"/>
                  <a:pt x="417995" y="558336"/>
                </a:cubicBezTo>
                <a:lnTo>
                  <a:pt x="417995" y="565404"/>
                </a:lnTo>
                <a:lnTo>
                  <a:pt x="412946" y="565404"/>
                </a:lnTo>
                <a:lnTo>
                  <a:pt x="413956" y="568433"/>
                </a:lnTo>
                <a:cubicBezTo>
                  <a:pt x="413956" y="577183"/>
                  <a:pt x="406215" y="590308"/>
                  <a:pt x="390734" y="607809"/>
                </a:cubicBezTo>
                <a:lnTo>
                  <a:pt x="390734" y="612857"/>
                </a:lnTo>
                <a:lnTo>
                  <a:pt x="392753" y="621944"/>
                </a:lnTo>
                <a:lnTo>
                  <a:pt x="390734" y="621944"/>
                </a:lnTo>
                <a:lnTo>
                  <a:pt x="392753" y="624973"/>
                </a:lnTo>
                <a:cubicBezTo>
                  <a:pt x="392753" y="626992"/>
                  <a:pt x="391407" y="628002"/>
                  <a:pt x="388715" y="628002"/>
                </a:cubicBezTo>
                <a:cubicBezTo>
                  <a:pt x="388715" y="629348"/>
                  <a:pt x="389388" y="630021"/>
                  <a:pt x="390734" y="630021"/>
                </a:cubicBezTo>
                <a:lnTo>
                  <a:pt x="388715" y="639108"/>
                </a:lnTo>
                <a:lnTo>
                  <a:pt x="392753" y="644156"/>
                </a:lnTo>
                <a:lnTo>
                  <a:pt x="392753" y="647185"/>
                </a:lnTo>
                <a:lnTo>
                  <a:pt x="388715" y="653243"/>
                </a:lnTo>
                <a:lnTo>
                  <a:pt x="391744" y="661320"/>
                </a:lnTo>
                <a:cubicBezTo>
                  <a:pt x="392417" y="661320"/>
                  <a:pt x="392753" y="661993"/>
                  <a:pt x="392753" y="663340"/>
                </a:cubicBezTo>
                <a:cubicBezTo>
                  <a:pt x="390061" y="666032"/>
                  <a:pt x="387705" y="667378"/>
                  <a:pt x="385686" y="667378"/>
                </a:cubicBezTo>
                <a:lnTo>
                  <a:pt x="385686" y="678484"/>
                </a:lnTo>
                <a:lnTo>
                  <a:pt x="390734" y="678484"/>
                </a:lnTo>
                <a:lnTo>
                  <a:pt x="390734" y="689590"/>
                </a:lnTo>
                <a:cubicBezTo>
                  <a:pt x="390734" y="692956"/>
                  <a:pt x="391744" y="696322"/>
                  <a:pt x="393763" y="699687"/>
                </a:cubicBezTo>
                <a:lnTo>
                  <a:pt x="396792" y="698678"/>
                </a:lnTo>
                <a:lnTo>
                  <a:pt x="398811" y="698678"/>
                </a:lnTo>
                <a:lnTo>
                  <a:pt x="398811" y="701706"/>
                </a:lnTo>
                <a:lnTo>
                  <a:pt x="393763" y="701706"/>
                </a:lnTo>
                <a:cubicBezTo>
                  <a:pt x="393763" y="705745"/>
                  <a:pt x="401167" y="708774"/>
                  <a:pt x="415975" y="710793"/>
                </a:cubicBezTo>
                <a:lnTo>
                  <a:pt x="413956" y="706755"/>
                </a:lnTo>
                <a:lnTo>
                  <a:pt x="413956" y="705745"/>
                </a:lnTo>
                <a:lnTo>
                  <a:pt x="422033" y="705745"/>
                </a:lnTo>
                <a:lnTo>
                  <a:pt x="420014" y="708774"/>
                </a:lnTo>
                <a:lnTo>
                  <a:pt x="422033" y="708774"/>
                </a:lnTo>
                <a:cubicBezTo>
                  <a:pt x="433476" y="708774"/>
                  <a:pt x="439197" y="707091"/>
                  <a:pt x="439197" y="703726"/>
                </a:cubicBezTo>
                <a:lnTo>
                  <a:pt x="447274" y="705745"/>
                </a:lnTo>
                <a:cubicBezTo>
                  <a:pt x="451313" y="705745"/>
                  <a:pt x="455688" y="703389"/>
                  <a:pt x="460400" y="698678"/>
                </a:cubicBezTo>
                <a:lnTo>
                  <a:pt x="466458" y="701706"/>
                </a:lnTo>
                <a:lnTo>
                  <a:pt x="487334" y="695649"/>
                </a:lnTo>
                <a:lnTo>
                  <a:pt x="488670" y="695649"/>
                </a:lnTo>
                <a:lnTo>
                  <a:pt x="489042" y="695153"/>
                </a:lnTo>
                <a:lnTo>
                  <a:pt x="522998" y="685300"/>
                </a:lnTo>
                <a:cubicBezTo>
                  <a:pt x="536460" y="680756"/>
                  <a:pt x="544537" y="677138"/>
                  <a:pt x="547230" y="674446"/>
                </a:cubicBezTo>
                <a:lnTo>
                  <a:pt x="551268" y="676465"/>
                </a:lnTo>
                <a:cubicBezTo>
                  <a:pt x="583577" y="668388"/>
                  <a:pt x="599732" y="660647"/>
                  <a:pt x="599732" y="653243"/>
                </a:cubicBezTo>
                <a:lnTo>
                  <a:pt x="599732" y="651224"/>
                </a:lnTo>
                <a:cubicBezTo>
                  <a:pt x="599732" y="647858"/>
                  <a:pt x="595356" y="644829"/>
                  <a:pt x="586606" y="642137"/>
                </a:cubicBezTo>
                <a:lnTo>
                  <a:pt x="586606" y="637089"/>
                </a:lnTo>
                <a:lnTo>
                  <a:pt x="588625" y="637089"/>
                </a:lnTo>
                <a:lnTo>
                  <a:pt x="591654" y="639108"/>
                </a:lnTo>
                <a:lnTo>
                  <a:pt x="591654" y="635070"/>
                </a:lnTo>
                <a:lnTo>
                  <a:pt x="586606" y="624973"/>
                </a:lnTo>
                <a:lnTo>
                  <a:pt x="590645" y="622954"/>
                </a:lnTo>
                <a:lnTo>
                  <a:pt x="590645" y="624973"/>
                </a:lnTo>
                <a:lnTo>
                  <a:pt x="593674" y="622954"/>
                </a:lnTo>
                <a:lnTo>
                  <a:pt x="604780" y="622954"/>
                </a:lnTo>
                <a:lnTo>
                  <a:pt x="608818" y="626992"/>
                </a:lnTo>
                <a:lnTo>
                  <a:pt x="613867" y="630021"/>
                </a:lnTo>
                <a:lnTo>
                  <a:pt x="617905" y="634060"/>
                </a:lnTo>
                <a:lnTo>
                  <a:pt x="625983" y="632040"/>
                </a:lnTo>
                <a:lnTo>
                  <a:pt x="634060" y="632040"/>
                </a:lnTo>
                <a:lnTo>
                  <a:pt x="637089" y="633050"/>
                </a:lnTo>
                <a:lnTo>
                  <a:pt x="641127" y="634060"/>
                </a:lnTo>
                <a:lnTo>
                  <a:pt x="645166" y="632040"/>
                </a:lnTo>
                <a:lnTo>
                  <a:pt x="645166" y="634060"/>
                </a:lnTo>
                <a:cubicBezTo>
                  <a:pt x="647858" y="631368"/>
                  <a:pt x="651224" y="630021"/>
                  <a:pt x="655262" y="630021"/>
                </a:cubicBezTo>
                <a:lnTo>
                  <a:pt x="678484" y="630021"/>
                </a:lnTo>
                <a:cubicBezTo>
                  <a:pt x="722236" y="637425"/>
                  <a:pt x="744112" y="649878"/>
                  <a:pt x="744112" y="667378"/>
                </a:cubicBezTo>
                <a:cubicBezTo>
                  <a:pt x="744112" y="678821"/>
                  <a:pt x="746467" y="684542"/>
                  <a:pt x="751179" y="684542"/>
                </a:cubicBezTo>
                <a:lnTo>
                  <a:pt x="751179" y="686562"/>
                </a:lnTo>
                <a:lnTo>
                  <a:pt x="748150" y="686562"/>
                </a:lnTo>
                <a:lnTo>
                  <a:pt x="748150" y="693629"/>
                </a:lnTo>
                <a:cubicBezTo>
                  <a:pt x="756900" y="701706"/>
                  <a:pt x="764978" y="717524"/>
                  <a:pt x="772382" y="741083"/>
                </a:cubicBezTo>
                <a:cubicBezTo>
                  <a:pt x="771709" y="753198"/>
                  <a:pt x="768007" y="759257"/>
                  <a:pt x="761276" y="759257"/>
                </a:cubicBezTo>
                <a:cubicBezTo>
                  <a:pt x="761276" y="761949"/>
                  <a:pt x="750169" y="764978"/>
                  <a:pt x="727957" y="768343"/>
                </a:cubicBezTo>
                <a:lnTo>
                  <a:pt x="723919" y="767334"/>
                </a:lnTo>
                <a:cubicBezTo>
                  <a:pt x="690937" y="776757"/>
                  <a:pt x="673099" y="781805"/>
                  <a:pt x="670407" y="782478"/>
                </a:cubicBezTo>
                <a:cubicBezTo>
                  <a:pt x="635406" y="789209"/>
                  <a:pt x="616222" y="794258"/>
                  <a:pt x="612857" y="797623"/>
                </a:cubicBezTo>
                <a:lnTo>
                  <a:pt x="608818" y="795604"/>
                </a:lnTo>
                <a:cubicBezTo>
                  <a:pt x="559009" y="809066"/>
                  <a:pt x="514248" y="815797"/>
                  <a:pt x="474535" y="815797"/>
                </a:cubicBezTo>
                <a:lnTo>
                  <a:pt x="469487" y="814787"/>
                </a:lnTo>
                <a:cubicBezTo>
                  <a:pt x="469487" y="815460"/>
                  <a:pt x="468814" y="815797"/>
                  <a:pt x="467467" y="815797"/>
                </a:cubicBezTo>
                <a:lnTo>
                  <a:pt x="466458" y="812768"/>
                </a:lnTo>
                <a:lnTo>
                  <a:pt x="453332" y="814787"/>
                </a:lnTo>
                <a:cubicBezTo>
                  <a:pt x="448621" y="812095"/>
                  <a:pt x="443909" y="810075"/>
                  <a:pt x="439197" y="808729"/>
                </a:cubicBezTo>
                <a:cubicBezTo>
                  <a:pt x="436505" y="808729"/>
                  <a:pt x="434822" y="808393"/>
                  <a:pt x="434149" y="807720"/>
                </a:cubicBezTo>
                <a:lnTo>
                  <a:pt x="432130" y="807720"/>
                </a:lnTo>
                <a:lnTo>
                  <a:pt x="430110" y="808729"/>
                </a:lnTo>
                <a:lnTo>
                  <a:pt x="425062" y="808729"/>
                </a:lnTo>
                <a:lnTo>
                  <a:pt x="420014" y="809739"/>
                </a:lnTo>
                <a:lnTo>
                  <a:pt x="420014" y="807720"/>
                </a:lnTo>
                <a:lnTo>
                  <a:pt x="415975" y="809739"/>
                </a:lnTo>
                <a:lnTo>
                  <a:pt x="409917" y="807720"/>
                </a:lnTo>
                <a:lnTo>
                  <a:pt x="409917" y="804691"/>
                </a:lnTo>
                <a:lnTo>
                  <a:pt x="417995" y="805700"/>
                </a:lnTo>
                <a:cubicBezTo>
                  <a:pt x="417995" y="802335"/>
                  <a:pt x="406552" y="798296"/>
                  <a:pt x="383667" y="793585"/>
                </a:cubicBezTo>
                <a:cubicBezTo>
                  <a:pt x="383667" y="794931"/>
                  <a:pt x="382993" y="795604"/>
                  <a:pt x="381647" y="795604"/>
                </a:cubicBezTo>
                <a:cubicBezTo>
                  <a:pt x="381647" y="792911"/>
                  <a:pt x="372897" y="786517"/>
                  <a:pt x="355396" y="776420"/>
                </a:cubicBezTo>
                <a:cubicBezTo>
                  <a:pt x="355396" y="773728"/>
                  <a:pt x="353377" y="772382"/>
                  <a:pt x="349338" y="772382"/>
                </a:cubicBezTo>
                <a:lnTo>
                  <a:pt x="344290" y="772382"/>
                </a:lnTo>
                <a:cubicBezTo>
                  <a:pt x="344290" y="771036"/>
                  <a:pt x="337896" y="765987"/>
                  <a:pt x="325107" y="757237"/>
                </a:cubicBezTo>
                <a:lnTo>
                  <a:pt x="320059" y="758247"/>
                </a:lnTo>
                <a:lnTo>
                  <a:pt x="317030" y="753198"/>
                </a:lnTo>
                <a:lnTo>
                  <a:pt x="318039" y="748150"/>
                </a:lnTo>
                <a:cubicBezTo>
                  <a:pt x="313328" y="734015"/>
                  <a:pt x="303568" y="719207"/>
                  <a:pt x="288759" y="703726"/>
                </a:cubicBezTo>
                <a:cubicBezTo>
                  <a:pt x="286740" y="701033"/>
                  <a:pt x="284384" y="699687"/>
                  <a:pt x="281692" y="699687"/>
                </a:cubicBezTo>
                <a:lnTo>
                  <a:pt x="277653" y="703726"/>
                </a:lnTo>
                <a:lnTo>
                  <a:pt x="273615" y="707764"/>
                </a:lnTo>
                <a:lnTo>
                  <a:pt x="267557" y="713822"/>
                </a:lnTo>
                <a:cubicBezTo>
                  <a:pt x="264864" y="716514"/>
                  <a:pt x="262845" y="717861"/>
                  <a:pt x="261499" y="717861"/>
                </a:cubicBezTo>
                <a:lnTo>
                  <a:pt x="252412" y="725938"/>
                </a:lnTo>
                <a:cubicBezTo>
                  <a:pt x="248373" y="725938"/>
                  <a:pt x="244671" y="728630"/>
                  <a:pt x="241306" y="734015"/>
                </a:cubicBezTo>
                <a:lnTo>
                  <a:pt x="243325" y="739063"/>
                </a:lnTo>
                <a:lnTo>
                  <a:pt x="240296" y="741083"/>
                </a:lnTo>
                <a:lnTo>
                  <a:pt x="233229" y="738054"/>
                </a:lnTo>
                <a:cubicBezTo>
                  <a:pt x="219094" y="747477"/>
                  <a:pt x="208661" y="754545"/>
                  <a:pt x="201930" y="759257"/>
                </a:cubicBezTo>
                <a:lnTo>
                  <a:pt x="192843" y="759257"/>
                </a:lnTo>
                <a:cubicBezTo>
                  <a:pt x="192843" y="762622"/>
                  <a:pt x="189477" y="765314"/>
                  <a:pt x="182746" y="767334"/>
                </a:cubicBezTo>
                <a:cubicBezTo>
                  <a:pt x="182746" y="770699"/>
                  <a:pt x="181400" y="772382"/>
                  <a:pt x="178708" y="772382"/>
                </a:cubicBezTo>
                <a:cubicBezTo>
                  <a:pt x="178708" y="769690"/>
                  <a:pt x="176688" y="768007"/>
                  <a:pt x="172650" y="767334"/>
                </a:cubicBezTo>
                <a:lnTo>
                  <a:pt x="169621" y="767334"/>
                </a:lnTo>
                <a:lnTo>
                  <a:pt x="171640" y="770363"/>
                </a:lnTo>
                <a:lnTo>
                  <a:pt x="171640" y="774401"/>
                </a:lnTo>
                <a:cubicBezTo>
                  <a:pt x="171640" y="775747"/>
                  <a:pt x="170294" y="776420"/>
                  <a:pt x="167601" y="776420"/>
                </a:cubicBezTo>
                <a:lnTo>
                  <a:pt x="155486" y="776420"/>
                </a:lnTo>
                <a:cubicBezTo>
                  <a:pt x="144043" y="779786"/>
                  <a:pt x="138322" y="783151"/>
                  <a:pt x="138322" y="786517"/>
                </a:cubicBezTo>
                <a:lnTo>
                  <a:pt x="135293" y="786517"/>
                </a:lnTo>
                <a:cubicBezTo>
                  <a:pt x="133946" y="786517"/>
                  <a:pt x="133273" y="785844"/>
                  <a:pt x="133273" y="784498"/>
                </a:cubicBezTo>
                <a:lnTo>
                  <a:pt x="118129" y="791565"/>
                </a:lnTo>
                <a:lnTo>
                  <a:pt x="116109" y="787527"/>
                </a:lnTo>
                <a:lnTo>
                  <a:pt x="118129" y="778440"/>
                </a:lnTo>
                <a:lnTo>
                  <a:pt x="123177" y="782478"/>
                </a:lnTo>
                <a:lnTo>
                  <a:pt x="123177" y="780459"/>
                </a:lnTo>
                <a:lnTo>
                  <a:pt x="121158" y="772382"/>
                </a:lnTo>
                <a:lnTo>
                  <a:pt x="118129" y="772382"/>
                </a:lnTo>
                <a:cubicBezTo>
                  <a:pt x="112744" y="775747"/>
                  <a:pt x="110051" y="777767"/>
                  <a:pt x="110051" y="778440"/>
                </a:cubicBezTo>
                <a:lnTo>
                  <a:pt x="113080" y="778440"/>
                </a:lnTo>
                <a:lnTo>
                  <a:pt x="113080" y="782478"/>
                </a:lnTo>
                <a:lnTo>
                  <a:pt x="111061" y="782478"/>
                </a:lnTo>
                <a:cubicBezTo>
                  <a:pt x="109042" y="782478"/>
                  <a:pt x="108032" y="781132"/>
                  <a:pt x="108032" y="778440"/>
                </a:cubicBezTo>
                <a:cubicBezTo>
                  <a:pt x="88512" y="791229"/>
                  <a:pt x="71685" y="797623"/>
                  <a:pt x="57550" y="797623"/>
                </a:cubicBezTo>
                <a:lnTo>
                  <a:pt x="54521" y="797623"/>
                </a:lnTo>
                <a:lnTo>
                  <a:pt x="54521" y="795604"/>
                </a:lnTo>
                <a:lnTo>
                  <a:pt x="48463" y="795604"/>
                </a:lnTo>
                <a:cubicBezTo>
                  <a:pt x="37020" y="794931"/>
                  <a:pt x="26587" y="788536"/>
                  <a:pt x="17164" y="776420"/>
                </a:cubicBezTo>
                <a:lnTo>
                  <a:pt x="13125" y="770363"/>
                </a:lnTo>
                <a:cubicBezTo>
                  <a:pt x="24568" y="760939"/>
                  <a:pt x="30289" y="755218"/>
                  <a:pt x="30289" y="753198"/>
                </a:cubicBezTo>
                <a:lnTo>
                  <a:pt x="34328" y="755218"/>
                </a:lnTo>
                <a:cubicBezTo>
                  <a:pt x="37020" y="752526"/>
                  <a:pt x="39039" y="751179"/>
                  <a:pt x="40386" y="751179"/>
                </a:cubicBezTo>
                <a:lnTo>
                  <a:pt x="40386" y="750170"/>
                </a:lnTo>
                <a:lnTo>
                  <a:pt x="38366" y="750170"/>
                </a:lnTo>
                <a:lnTo>
                  <a:pt x="38366" y="744112"/>
                </a:lnTo>
                <a:lnTo>
                  <a:pt x="46443" y="744112"/>
                </a:lnTo>
                <a:lnTo>
                  <a:pt x="48463" y="746131"/>
                </a:lnTo>
                <a:cubicBezTo>
                  <a:pt x="48463" y="744112"/>
                  <a:pt x="55530" y="739736"/>
                  <a:pt x="69665" y="733005"/>
                </a:cubicBezTo>
                <a:cubicBezTo>
                  <a:pt x="69665" y="728967"/>
                  <a:pt x="72694" y="725938"/>
                  <a:pt x="78752" y="723919"/>
                </a:cubicBezTo>
                <a:lnTo>
                  <a:pt x="76733" y="720890"/>
                </a:lnTo>
                <a:cubicBezTo>
                  <a:pt x="78079" y="718870"/>
                  <a:pt x="79425" y="717861"/>
                  <a:pt x="80772" y="717861"/>
                </a:cubicBezTo>
                <a:lnTo>
                  <a:pt x="88849" y="718870"/>
                </a:lnTo>
                <a:cubicBezTo>
                  <a:pt x="88849" y="717524"/>
                  <a:pt x="96926" y="712476"/>
                  <a:pt x="113080" y="703726"/>
                </a:cubicBezTo>
                <a:cubicBezTo>
                  <a:pt x="113080" y="701033"/>
                  <a:pt x="118129" y="695312"/>
                  <a:pt x="128225" y="686562"/>
                </a:cubicBezTo>
                <a:lnTo>
                  <a:pt x="133273" y="689590"/>
                </a:lnTo>
                <a:cubicBezTo>
                  <a:pt x="135293" y="689590"/>
                  <a:pt x="138995" y="685888"/>
                  <a:pt x="144380" y="678484"/>
                </a:cubicBezTo>
                <a:lnTo>
                  <a:pt x="144380" y="680504"/>
                </a:lnTo>
                <a:lnTo>
                  <a:pt x="146399" y="680504"/>
                </a:lnTo>
                <a:lnTo>
                  <a:pt x="148418" y="676465"/>
                </a:lnTo>
                <a:cubicBezTo>
                  <a:pt x="147072" y="676465"/>
                  <a:pt x="146399" y="675792"/>
                  <a:pt x="146399" y="674446"/>
                </a:cubicBezTo>
                <a:cubicBezTo>
                  <a:pt x="147745" y="674446"/>
                  <a:pt x="148418" y="673773"/>
                  <a:pt x="148418" y="672426"/>
                </a:cubicBezTo>
                <a:lnTo>
                  <a:pt x="152457" y="674446"/>
                </a:lnTo>
                <a:lnTo>
                  <a:pt x="154476" y="674446"/>
                </a:lnTo>
                <a:cubicBezTo>
                  <a:pt x="157168" y="674446"/>
                  <a:pt x="158851" y="670071"/>
                  <a:pt x="159524" y="661320"/>
                </a:cubicBezTo>
                <a:lnTo>
                  <a:pt x="161544" y="661320"/>
                </a:lnTo>
                <a:lnTo>
                  <a:pt x="165582" y="665359"/>
                </a:lnTo>
                <a:cubicBezTo>
                  <a:pt x="168275" y="665359"/>
                  <a:pt x="172650" y="661993"/>
                  <a:pt x="178708" y="655262"/>
                </a:cubicBezTo>
                <a:cubicBezTo>
                  <a:pt x="184765" y="653243"/>
                  <a:pt x="189477" y="650551"/>
                  <a:pt x="192843" y="647185"/>
                </a:cubicBezTo>
                <a:lnTo>
                  <a:pt x="194862" y="647185"/>
                </a:lnTo>
                <a:lnTo>
                  <a:pt x="192843" y="644156"/>
                </a:lnTo>
                <a:lnTo>
                  <a:pt x="192843" y="642137"/>
                </a:lnTo>
                <a:lnTo>
                  <a:pt x="194862" y="640118"/>
                </a:lnTo>
                <a:lnTo>
                  <a:pt x="195872" y="638098"/>
                </a:lnTo>
                <a:lnTo>
                  <a:pt x="197891" y="635070"/>
                </a:lnTo>
                <a:cubicBezTo>
                  <a:pt x="198564" y="634396"/>
                  <a:pt x="199237" y="634060"/>
                  <a:pt x="199910" y="634060"/>
                </a:cubicBezTo>
                <a:lnTo>
                  <a:pt x="202939" y="634060"/>
                </a:lnTo>
                <a:lnTo>
                  <a:pt x="202939" y="641127"/>
                </a:lnTo>
                <a:cubicBezTo>
                  <a:pt x="207651" y="639108"/>
                  <a:pt x="210007" y="637089"/>
                  <a:pt x="210007" y="635070"/>
                </a:cubicBezTo>
                <a:lnTo>
                  <a:pt x="210007" y="634060"/>
                </a:lnTo>
                <a:lnTo>
                  <a:pt x="204958" y="634060"/>
                </a:lnTo>
                <a:lnTo>
                  <a:pt x="204958" y="630021"/>
                </a:lnTo>
                <a:cubicBezTo>
                  <a:pt x="224478" y="630021"/>
                  <a:pt x="240296" y="620934"/>
                  <a:pt x="252412" y="602761"/>
                </a:cubicBezTo>
                <a:cubicBezTo>
                  <a:pt x="253758" y="602761"/>
                  <a:pt x="256787" y="598722"/>
                  <a:pt x="261499" y="590645"/>
                </a:cubicBezTo>
                <a:cubicBezTo>
                  <a:pt x="260153" y="590645"/>
                  <a:pt x="259480" y="589299"/>
                  <a:pt x="259480" y="586606"/>
                </a:cubicBezTo>
                <a:cubicBezTo>
                  <a:pt x="262172" y="578529"/>
                  <a:pt x="265537" y="574154"/>
                  <a:pt x="269576" y="573481"/>
                </a:cubicBezTo>
                <a:lnTo>
                  <a:pt x="271595" y="578529"/>
                </a:lnTo>
                <a:cubicBezTo>
                  <a:pt x="278326" y="578529"/>
                  <a:pt x="283038" y="574491"/>
                  <a:pt x="285730" y="566413"/>
                </a:cubicBezTo>
                <a:lnTo>
                  <a:pt x="287750" y="566413"/>
                </a:lnTo>
                <a:cubicBezTo>
                  <a:pt x="289096" y="566413"/>
                  <a:pt x="290779" y="566077"/>
                  <a:pt x="292798" y="565404"/>
                </a:cubicBezTo>
                <a:lnTo>
                  <a:pt x="290779" y="562375"/>
                </a:lnTo>
                <a:lnTo>
                  <a:pt x="290779" y="555307"/>
                </a:lnTo>
                <a:lnTo>
                  <a:pt x="294817" y="555307"/>
                </a:lnTo>
                <a:lnTo>
                  <a:pt x="298856" y="556317"/>
                </a:lnTo>
                <a:lnTo>
                  <a:pt x="304914" y="555307"/>
                </a:lnTo>
                <a:cubicBezTo>
                  <a:pt x="299529" y="521652"/>
                  <a:pt x="294144" y="504825"/>
                  <a:pt x="288759" y="504825"/>
                </a:cubicBezTo>
                <a:cubicBezTo>
                  <a:pt x="288759" y="501459"/>
                  <a:pt x="285394" y="494391"/>
                  <a:pt x="278663" y="483622"/>
                </a:cubicBezTo>
                <a:lnTo>
                  <a:pt x="281692" y="481603"/>
                </a:lnTo>
                <a:lnTo>
                  <a:pt x="288759" y="481603"/>
                </a:lnTo>
                <a:cubicBezTo>
                  <a:pt x="288759" y="484295"/>
                  <a:pt x="301548" y="486651"/>
                  <a:pt x="327126" y="488670"/>
                </a:cubicBezTo>
                <a:cubicBezTo>
                  <a:pt x="327126" y="489343"/>
                  <a:pt x="327799" y="489680"/>
                  <a:pt x="329145" y="489680"/>
                </a:cubicBezTo>
                <a:lnTo>
                  <a:pt x="351358" y="486651"/>
                </a:lnTo>
                <a:lnTo>
                  <a:pt x="354387" y="488670"/>
                </a:lnTo>
                <a:cubicBezTo>
                  <a:pt x="358425" y="488670"/>
                  <a:pt x="360445" y="485641"/>
                  <a:pt x="360445" y="479583"/>
                </a:cubicBezTo>
                <a:lnTo>
                  <a:pt x="352367" y="481603"/>
                </a:lnTo>
                <a:lnTo>
                  <a:pt x="351358" y="477564"/>
                </a:lnTo>
                <a:lnTo>
                  <a:pt x="353377" y="473525"/>
                </a:lnTo>
                <a:lnTo>
                  <a:pt x="354387" y="472516"/>
                </a:lnTo>
                <a:lnTo>
                  <a:pt x="356406" y="470497"/>
                </a:lnTo>
                <a:lnTo>
                  <a:pt x="358425" y="467468"/>
                </a:lnTo>
                <a:lnTo>
                  <a:pt x="360445" y="464439"/>
                </a:lnTo>
                <a:lnTo>
                  <a:pt x="359435" y="455352"/>
                </a:lnTo>
                <a:lnTo>
                  <a:pt x="367512" y="449294"/>
                </a:lnTo>
                <a:lnTo>
                  <a:pt x="369531" y="447275"/>
                </a:lnTo>
                <a:cubicBezTo>
                  <a:pt x="367512" y="447275"/>
                  <a:pt x="366502" y="445928"/>
                  <a:pt x="366502" y="443236"/>
                </a:cubicBezTo>
                <a:cubicBezTo>
                  <a:pt x="368522" y="437178"/>
                  <a:pt x="370878" y="434149"/>
                  <a:pt x="373570" y="434149"/>
                </a:cubicBezTo>
                <a:cubicBezTo>
                  <a:pt x="373570" y="435495"/>
                  <a:pt x="373907" y="436169"/>
                  <a:pt x="374580" y="436169"/>
                </a:cubicBezTo>
                <a:lnTo>
                  <a:pt x="376599" y="432130"/>
                </a:lnTo>
                <a:lnTo>
                  <a:pt x="376599" y="431120"/>
                </a:lnTo>
                <a:lnTo>
                  <a:pt x="373570" y="431120"/>
                </a:lnTo>
                <a:lnTo>
                  <a:pt x="368522" y="434149"/>
                </a:lnTo>
                <a:lnTo>
                  <a:pt x="362464" y="432130"/>
                </a:lnTo>
                <a:cubicBezTo>
                  <a:pt x="362464" y="434149"/>
                  <a:pt x="358762" y="436841"/>
                  <a:pt x="351358" y="440207"/>
                </a:cubicBezTo>
                <a:lnTo>
                  <a:pt x="345300" y="440207"/>
                </a:lnTo>
                <a:cubicBezTo>
                  <a:pt x="344627" y="440207"/>
                  <a:pt x="344290" y="439534"/>
                  <a:pt x="344290" y="438188"/>
                </a:cubicBezTo>
                <a:cubicBezTo>
                  <a:pt x="342271" y="440207"/>
                  <a:pt x="337896" y="441217"/>
                  <a:pt x="331165" y="441217"/>
                </a:cubicBezTo>
                <a:cubicBezTo>
                  <a:pt x="331165" y="443909"/>
                  <a:pt x="332174" y="445255"/>
                  <a:pt x="334194" y="445255"/>
                </a:cubicBezTo>
                <a:cubicBezTo>
                  <a:pt x="334194" y="443909"/>
                  <a:pt x="334867" y="443236"/>
                  <a:pt x="336213" y="443236"/>
                </a:cubicBezTo>
                <a:lnTo>
                  <a:pt x="336213" y="447275"/>
                </a:lnTo>
                <a:lnTo>
                  <a:pt x="331165" y="447275"/>
                </a:lnTo>
                <a:cubicBezTo>
                  <a:pt x="328472" y="447275"/>
                  <a:pt x="327126" y="445928"/>
                  <a:pt x="327126" y="443236"/>
                </a:cubicBezTo>
                <a:cubicBezTo>
                  <a:pt x="321068" y="444582"/>
                  <a:pt x="317703" y="445592"/>
                  <a:pt x="317030" y="446265"/>
                </a:cubicBezTo>
                <a:lnTo>
                  <a:pt x="314001" y="447275"/>
                </a:lnTo>
                <a:lnTo>
                  <a:pt x="311981" y="447275"/>
                </a:lnTo>
                <a:lnTo>
                  <a:pt x="311981" y="449294"/>
                </a:lnTo>
                <a:cubicBezTo>
                  <a:pt x="320059" y="449967"/>
                  <a:pt x="324097" y="451986"/>
                  <a:pt x="324097" y="455352"/>
                </a:cubicBezTo>
                <a:lnTo>
                  <a:pt x="320059" y="457371"/>
                </a:lnTo>
                <a:lnTo>
                  <a:pt x="317030" y="459390"/>
                </a:lnTo>
                <a:cubicBezTo>
                  <a:pt x="315010" y="460063"/>
                  <a:pt x="313328" y="461073"/>
                  <a:pt x="311981" y="462419"/>
                </a:cubicBezTo>
                <a:lnTo>
                  <a:pt x="307943" y="463429"/>
                </a:lnTo>
                <a:lnTo>
                  <a:pt x="304914" y="464439"/>
                </a:lnTo>
                <a:lnTo>
                  <a:pt x="297846" y="464439"/>
                </a:lnTo>
                <a:lnTo>
                  <a:pt x="297846" y="457371"/>
                </a:lnTo>
                <a:cubicBezTo>
                  <a:pt x="300539" y="457371"/>
                  <a:pt x="302221" y="456025"/>
                  <a:pt x="302895" y="453333"/>
                </a:cubicBezTo>
                <a:lnTo>
                  <a:pt x="307943" y="455352"/>
                </a:lnTo>
                <a:lnTo>
                  <a:pt x="305924" y="451313"/>
                </a:lnTo>
                <a:lnTo>
                  <a:pt x="305924" y="447275"/>
                </a:lnTo>
                <a:cubicBezTo>
                  <a:pt x="293135" y="451986"/>
                  <a:pt x="285730" y="456361"/>
                  <a:pt x="283711" y="460400"/>
                </a:cubicBezTo>
                <a:lnTo>
                  <a:pt x="279673" y="458381"/>
                </a:lnTo>
                <a:lnTo>
                  <a:pt x="269576" y="469487"/>
                </a:lnTo>
                <a:cubicBezTo>
                  <a:pt x="268230" y="469487"/>
                  <a:pt x="267557" y="468814"/>
                  <a:pt x="267557" y="467468"/>
                </a:cubicBezTo>
                <a:cubicBezTo>
                  <a:pt x="263518" y="469487"/>
                  <a:pt x="259816" y="471170"/>
                  <a:pt x="256451" y="472516"/>
                </a:cubicBezTo>
                <a:cubicBezTo>
                  <a:pt x="253758" y="473862"/>
                  <a:pt x="251739" y="474535"/>
                  <a:pt x="250393" y="474535"/>
                </a:cubicBezTo>
                <a:lnTo>
                  <a:pt x="248373" y="470497"/>
                </a:lnTo>
                <a:lnTo>
                  <a:pt x="243325" y="472516"/>
                </a:lnTo>
                <a:lnTo>
                  <a:pt x="244335" y="475545"/>
                </a:lnTo>
                <a:lnTo>
                  <a:pt x="244335" y="477564"/>
                </a:lnTo>
                <a:lnTo>
                  <a:pt x="240296" y="474535"/>
                </a:lnTo>
                <a:lnTo>
                  <a:pt x="238277" y="474535"/>
                </a:lnTo>
                <a:cubicBezTo>
                  <a:pt x="238277" y="475881"/>
                  <a:pt x="237267" y="477564"/>
                  <a:pt x="235248" y="479583"/>
                </a:cubicBezTo>
                <a:lnTo>
                  <a:pt x="236258" y="484632"/>
                </a:lnTo>
                <a:lnTo>
                  <a:pt x="235248" y="484632"/>
                </a:lnTo>
                <a:lnTo>
                  <a:pt x="231209" y="483622"/>
                </a:lnTo>
                <a:cubicBezTo>
                  <a:pt x="231209" y="485641"/>
                  <a:pt x="227171" y="489343"/>
                  <a:pt x="219094" y="494728"/>
                </a:cubicBezTo>
                <a:lnTo>
                  <a:pt x="214045" y="489680"/>
                </a:lnTo>
                <a:lnTo>
                  <a:pt x="212026" y="492709"/>
                </a:lnTo>
                <a:cubicBezTo>
                  <a:pt x="214718" y="492709"/>
                  <a:pt x="216065" y="494055"/>
                  <a:pt x="216065" y="496748"/>
                </a:cubicBezTo>
                <a:lnTo>
                  <a:pt x="212026" y="498767"/>
                </a:lnTo>
                <a:lnTo>
                  <a:pt x="208997" y="492709"/>
                </a:lnTo>
                <a:cubicBezTo>
                  <a:pt x="204958" y="492709"/>
                  <a:pt x="202939" y="495065"/>
                  <a:pt x="202939" y="499776"/>
                </a:cubicBezTo>
                <a:lnTo>
                  <a:pt x="194862" y="498767"/>
                </a:lnTo>
                <a:lnTo>
                  <a:pt x="190823" y="501796"/>
                </a:lnTo>
                <a:lnTo>
                  <a:pt x="184765" y="501796"/>
                </a:lnTo>
                <a:lnTo>
                  <a:pt x="184765" y="496748"/>
                </a:lnTo>
                <a:cubicBezTo>
                  <a:pt x="182073" y="498094"/>
                  <a:pt x="180390" y="499103"/>
                  <a:pt x="179717" y="499776"/>
                </a:cubicBezTo>
                <a:cubicBezTo>
                  <a:pt x="179044" y="500449"/>
                  <a:pt x="178708" y="501122"/>
                  <a:pt x="178708" y="501796"/>
                </a:cubicBezTo>
                <a:lnTo>
                  <a:pt x="178708" y="502805"/>
                </a:lnTo>
                <a:lnTo>
                  <a:pt x="182746" y="501796"/>
                </a:lnTo>
                <a:lnTo>
                  <a:pt x="182746" y="504825"/>
                </a:lnTo>
                <a:cubicBezTo>
                  <a:pt x="182073" y="504825"/>
                  <a:pt x="180054" y="505834"/>
                  <a:pt x="176688" y="507854"/>
                </a:cubicBezTo>
                <a:lnTo>
                  <a:pt x="172650" y="507854"/>
                </a:lnTo>
                <a:lnTo>
                  <a:pt x="169621" y="506844"/>
                </a:lnTo>
                <a:cubicBezTo>
                  <a:pt x="158851" y="514921"/>
                  <a:pt x="150437" y="518960"/>
                  <a:pt x="144380" y="518960"/>
                </a:cubicBezTo>
                <a:lnTo>
                  <a:pt x="142360" y="518960"/>
                </a:lnTo>
                <a:lnTo>
                  <a:pt x="139331" y="517950"/>
                </a:lnTo>
                <a:lnTo>
                  <a:pt x="135293" y="515931"/>
                </a:lnTo>
                <a:lnTo>
                  <a:pt x="129235" y="514921"/>
                </a:lnTo>
                <a:cubicBezTo>
                  <a:pt x="125196" y="518960"/>
                  <a:pt x="117455" y="524008"/>
                  <a:pt x="106013" y="530066"/>
                </a:cubicBezTo>
                <a:lnTo>
                  <a:pt x="95916" y="530066"/>
                </a:lnTo>
                <a:lnTo>
                  <a:pt x="90868" y="527037"/>
                </a:lnTo>
                <a:lnTo>
                  <a:pt x="84810" y="532085"/>
                </a:lnTo>
                <a:lnTo>
                  <a:pt x="82791" y="532085"/>
                </a:lnTo>
                <a:lnTo>
                  <a:pt x="84810" y="524008"/>
                </a:lnTo>
                <a:lnTo>
                  <a:pt x="76733" y="524008"/>
                </a:lnTo>
                <a:lnTo>
                  <a:pt x="75723" y="528046"/>
                </a:lnTo>
                <a:cubicBezTo>
                  <a:pt x="61588" y="522662"/>
                  <a:pt x="54521" y="518960"/>
                  <a:pt x="54521" y="516940"/>
                </a:cubicBezTo>
                <a:cubicBezTo>
                  <a:pt x="54521" y="514248"/>
                  <a:pt x="57550" y="512902"/>
                  <a:pt x="63608" y="512902"/>
                </a:cubicBezTo>
                <a:lnTo>
                  <a:pt x="63608" y="510882"/>
                </a:lnTo>
                <a:lnTo>
                  <a:pt x="54521" y="509873"/>
                </a:lnTo>
                <a:cubicBezTo>
                  <a:pt x="54521" y="511892"/>
                  <a:pt x="53174" y="512902"/>
                  <a:pt x="50482" y="512902"/>
                </a:cubicBezTo>
                <a:cubicBezTo>
                  <a:pt x="43751" y="510882"/>
                  <a:pt x="36684" y="503815"/>
                  <a:pt x="29279" y="491699"/>
                </a:cubicBezTo>
                <a:lnTo>
                  <a:pt x="26250" y="492709"/>
                </a:lnTo>
                <a:lnTo>
                  <a:pt x="21202" y="486651"/>
                </a:lnTo>
                <a:cubicBezTo>
                  <a:pt x="21202" y="485305"/>
                  <a:pt x="21539" y="484632"/>
                  <a:pt x="22212" y="484632"/>
                </a:cubicBezTo>
                <a:lnTo>
                  <a:pt x="16154" y="475545"/>
                </a:lnTo>
                <a:lnTo>
                  <a:pt x="10096" y="466458"/>
                </a:lnTo>
                <a:cubicBezTo>
                  <a:pt x="9423" y="465112"/>
                  <a:pt x="6057" y="460063"/>
                  <a:pt x="0" y="451313"/>
                </a:cubicBezTo>
                <a:lnTo>
                  <a:pt x="0" y="449294"/>
                </a:lnTo>
                <a:lnTo>
                  <a:pt x="5048" y="445255"/>
                </a:lnTo>
                <a:lnTo>
                  <a:pt x="21202" y="447275"/>
                </a:lnTo>
                <a:cubicBezTo>
                  <a:pt x="21202" y="444582"/>
                  <a:pt x="22212" y="443236"/>
                  <a:pt x="24231" y="443236"/>
                </a:cubicBezTo>
                <a:cubicBezTo>
                  <a:pt x="24231" y="445255"/>
                  <a:pt x="26250" y="447275"/>
                  <a:pt x="30289" y="449294"/>
                </a:cubicBezTo>
                <a:cubicBezTo>
                  <a:pt x="32981" y="446602"/>
                  <a:pt x="36010" y="445255"/>
                  <a:pt x="39376" y="445255"/>
                </a:cubicBezTo>
                <a:lnTo>
                  <a:pt x="40386" y="449294"/>
                </a:lnTo>
                <a:cubicBezTo>
                  <a:pt x="39712" y="449294"/>
                  <a:pt x="39376" y="449630"/>
                  <a:pt x="39376" y="450303"/>
                </a:cubicBezTo>
                <a:lnTo>
                  <a:pt x="42405" y="450303"/>
                </a:lnTo>
                <a:cubicBezTo>
                  <a:pt x="42405" y="449630"/>
                  <a:pt x="43414" y="448284"/>
                  <a:pt x="45434" y="446265"/>
                </a:cubicBezTo>
                <a:cubicBezTo>
                  <a:pt x="48799" y="444246"/>
                  <a:pt x="52838" y="442226"/>
                  <a:pt x="57550" y="440207"/>
                </a:cubicBezTo>
                <a:cubicBezTo>
                  <a:pt x="57550" y="438861"/>
                  <a:pt x="58223" y="438188"/>
                  <a:pt x="59569" y="438188"/>
                </a:cubicBezTo>
                <a:lnTo>
                  <a:pt x="59569" y="440207"/>
                </a:lnTo>
                <a:lnTo>
                  <a:pt x="101974" y="424053"/>
                </a:lnTo>
                <a:lnTo>
                  <a:pt x="101974" y="420014"/>
                </a:lnTo>
                <a:lnTo>
                  <a:pt x="106013" y="417995"/>
                </a:lnTo>
                <a:lnTo>
                  <a:pt x="111061" y="416985"/>
                </a:lnTo>
                <a:lnTo>
                  <a:pt x="115100" y="414966"/>
                </a:lnTo>
                <a:lnTo>
                  <a:pt x="119138" y="413956"/>
                </a:lnTo>
                <a:lnTo>
                  <a:pt x="121158" y="412946"/>
                </a:lnTo>
                <a:lnTo>
                  <a:pt x="125196" y="412946"/>
                </a:lnTo>
                <a:lnTo>
                  <a:pt x="126206" y="417995"/>
                </a:lnTo>
                <a:cubicBezTo>
                  <a:pt x="142360" y="414629"/>
                  <a:pt x="150437" y="412610"/>
                  <a:pt x="150437" y="411937"/>
                </a:cubicBezTo>
                <a:lnTo>
                  <a:pt x="146399" y="411937"/>
                </a:lnTo>
                <a:lnTo>
                  <a:pt x="146399" y="407898"/>
                </a:lnTo>
                <a:cubicBezTo>
                  <a:pt x="150437" y="407898"/>
                  <a:pt x="154813" y="409244"/>
                  <a:pt x="159524" y="411937"/>
                </a:cubicBezTo>
                <a:cubicBezTo>
                  <a:pt x="177698" y="407225"/>
                  <a:pt x="187458" y="404196"/>
                  <a:pt x="188804" y="402850"/>
                </a:cubicBezTo>
                <a:lnTo>
                  <a:pt x="188804" y="396792"/>
                </a:lnTo>
                <a:lnTo>
                  <a:pt x="196881" y="396792"/>
                </a:lnTo>
                <a:lnTo>
                  <a:pt x="196881" y="400831"/>
                </a:lnTo>
                <a:cubicBezTo>
                  <a:pt x="200247" y="400831"/>
                  <a:pt x="204622" y="398475"/>
                  <a:pt x="210007" y="393763"/>
                </a:cubicBezTo>
                <a:lnTo>
                  <a:pt x="214045" y="394773"/>
                </a:lnTo>
                <a:cubicBezTo>
                  <a:pt x="244335" y="386696"/>
                  <a:pt x="259816" y="381647"/>
                  <a:pt x="260489" y="379628"/>
                </a:cubicBezTo>
                <a:lnTo>
                  <a:pt x="260489" y="376599"/>
                </a:lnTo>
                <a:lnTo>
                  <a:pt x="261499" y="376599"/>
                </a:lnTo>
                <a:cubicBezTo>
                  <a:pt x="264191" y="377272"/>
                  <a:pt x="265537" y="378282"/>
                  <a:pt x="265537" y="379628"/>
                </a:cubicBezTo>
                <a:cubicBezTo>
                  <a:pt x="269576" y="379628"/>
                  <a:pt x="274288" y="376936"/>
                  <a:pt x="279673" y="371551"/>
                </a:cubicBezTo>
                <a:cubicBezTo>
                  <a:pt x="279673" y="372897"/>
                  <a:pt x="281692" y="374580"/>
                  <a:pt x="285730" y="376599"/>
                </a:cubicBezTo>
                <a:lnTo>
                  <a:pt x="287750" y="369531"/>
                </a:lnTo>
                <a:lnTo>
                  <a:pt x="290779" y="369531"/>
                </a:lnTo>
                <a:lnTo>
                  <a:pt x="290779" y="374580"/>
                </a:lnTo>
                <a:lnTo>
                  <a:pt x="298856" y="373570"/>
                </a:lnTo>
                <a:lnTo>
                  <a:pt x="298856" y="371551"/>
                </a:lnTo>
                <a:lnTo>
                  <a:pt x="294817" y="371551"/>
                </a:lnTo>
                <a:lnTo>
                  <a:pt x="294817" y="368522"/>
                </a:lnTo>
                <a:lnTo>
                  <a:pt x="298856" y="368522"/>
                </a:lnTo>
                <a:lnTo>
                  <a:pt x="302895" y="367512"/>
                </a:lnTo>
                <a:lnTo>
                  <a:pt x="305924" y="366502"/>
                </a:lnTo>
                <a:lnTo>
                  <a:pt x="309962" y="367512"/>
                </a:lnTo>
                <a:lnTo>
                  <a:pt x="311981" y="368522"/>
                </a:lnTo>
                <a:cubicBezTo>
                  <a:pt x="326116" y="363137"/>
                  <a:pt x="333184" y="359435"/>
                  <a:pt x="333184" y="357416"/>
                </a:cubicBezTo>
                <a:cubicBezTo>
                  <a:pt x="333184" y="354050"/>
                  <a:pt x="333521" y="352367"/>
                  <a:pt x="334194" y="352367"/>
                </a:cubicBezTo>
                <a:lnTo>
                  <a:pt x="333184" y="348329"/>
                </a:lnTo>
                <a:lnTo>
                  <a:pt x="333184" y="345300"/>
                </a:lnTo>
                <a:lnTo>
                  <a:pt x="327126" y="349338"/>
                </a:lnTo>
                <a:lnTo>
                  <a:pt x="326116" y="346310"/>
                </a:lnTo>
                <a:lnTo>
                  <a:pt x="325107" y="344290"/>
                </a:lnTo>
                <a:lnTo>
                  <a:pt x="331165" y="327126"/>
                </a:lnTo>
                <a:lnTo>
                  <a:pt x="316020" y="327126"/>
                </a:lnTo>
                <a:cubicBezTo>
                  <a:pt x="286404" y="336550"/>
                  <a:pt x="268230" y="341261"/>
                  <a:pt x="261499" y="341261"/>
                </a:cubicBezTo>
                <a:lnTo>
                  <a:pt x="257460" y="341261"/>
                </a:lnTo>
                <a:lnTo>
                  <a:pt x="257460" y="334194"/>
                </a:lnTo>
                <a:lnTo>
                  <a:pt x="259480" y="334194"/>
                </a:lnTo>
                <a:lnTo>
                  <a:pt x="259480" y="333184"/>
                </a:lnTo>
                <a:cubicBezTo>
                  <a:pt x="247364" y="333184"/>
                  <a:pt x="238614" y="330155"/>
                  <a:pt x="233229" y="324097"/>
                </a:cubicBezTo>
                <a:cubicBezTo>
                  <a:pt x="223132" y="320732"/>
                  <a:pt x="213709" y="312991"/>
                  <a:pt x="204958" y="300875"/>
                </a:cubicBezTo>
                <a:cubicBezTo>
                  <a:pt x="204958" y="298856"/>
                  <a:pt x="193852" y="279673"/>
                  <a:pt x="171640" y="243325"/>
                </a:cubicBezTo>
                <a:lnTo>
                  <a:pt x="169621" y="238277"/>
                </a:lnTo>
                <a:lnTo>
                  <a:pt x="174669" y="235248"/>
                </a:lnTo>
                <a:lnTo>
                  <a:pt x="180727" y="236258"/>
                </a:lnTo>
                <a:cubicBezTo>
                  <a:pt x="180727" y="235585"/>
                  <a:pt x="181400" y="235248"/>
                  <a:pt x="182746" y="235248"/>
                </a:cubicBezTo>
                <a:cubicBezTo>
                  <a:pt x="188804" y="241306"/>
                  <a:pt x="197891" y="244335"/>
                  <a:pt x="210007" y="244335"/>
                </a:cubicBezTo>
                <a:lnTo>
                  <a:pt x="255441" y="227171"/>
                </a:lnTo>
                <a:cubicBezTo>
                  <a:pt x="257460" y="227171"/>
                  <a:pt x="259480" y="225488"/>
                  <a:pt x="261499" y="222123"/>
                </a:cubicBezTo>
                <a:cubicBezTo>
                  <a:pt x="261499" y="224815"/>
                  <a:pt x="262845" y="226161"/>
                  <a:pt x="265537" y="226161"/>
                </a:cubicBezTo>
                <a:lnTo>
                  <a:pt x="270586" y="226161"/>
                </a:lnTo>
                <a:cubicBezTo>
                  <a:pt x="270586" y="226834"/>
                  <a:pt x="270922" y="227171"/>
                  <a:pt x="271595" y="227171"/>
                </a:cubicBezTo>
                <a:lnTo>
                  <a:pt x="279673" y="226161"/>
                </a:lnTo>
                <a:lnTo>
                  <a:pt x="278663" y="222123"/>
                </a:lnTo>
                <a:lnTo>
                  <a:pt x="278663" y="220103"/>
                </a:lnTo>
                <a:lnTo>
                  <a:pt x="285730" y="220103"/>
                </a:lnTo>
                <a:lnTo>
                  <a:pt x="285730" y="224142"/>
                </a:lnTo>
                <a:cubicBezTo>
                  <a:pt x="338232" y="212026"/>
                  <a:pt x="364483" y="201256"/>
                  <a:pt x="364483" y="191833"/>
                </a:cubicBezTo>
                <a:lnTo>
                  <a:pt x="360445" y="191833"/>
                </a:lnTo>
                <a:lnTo>
                  <a:pt x="360445" y="186785"/>
                </a:lnTo>
                <a:lnTo>
                  <a:pt x="362464" y="186785"/>
                </a:lnTo>
                <a:lnTo>
                  <a:pt x="366502" y="188804"/>
                </a:lnTo>
                <a:lnTo>
                  <a:pt x="366502" y="169621"/>
                </a:lnTo>
                <a:cubicBezTo>
                  <a:pt x="369195" y="169621"/>
                  <a:pt x="370878" y="156159"/>
                  <a:pt x="371551" y="129235"/>
                </a:cubicBezTo>
                <a:lnTo>
                  <a:pt x="369531" y="126206"/>
                </a:lnTo>
                <a:lnTo>
                  <a:pt x="371551" y="121158"/>
                </a:lnTo>
                <a:cubicBezTo>
                  <a:pt x="369531" y="121158"/>
                  <a:pt x="368522" y="120148"/>
                  <a:pt x="368522" y="118129"/>
                </a:cubicBezTo>
                <a:lnTo>
                  <a:pt x="368522" y="116110"/>
                </a:lnTo>
                <a:lnTo>
                  <a:pt x="369531" y="113080"/>
                </a:lnTo>
                <a:cubicBezTo>
                  <a:pt x="369531" y="106349"/>
                  <a:pt x="363810" y="98272"/>
                  <a:pt x="352367" y="88849"/>
                </a:cubicBezTo>
                <a:cubicBezTo>
                  <a:pt x="340252" y="61925"/>
                  <a:pt x="327463" y="42741"/>
                  <a:pt x="314001" y="31299"/>
                </a:cubicBezTo>
                <a:lnTo>
                  <a:pt x="311981" y="24231"/>
                </a:lnTo>
                <a:cubicBezTo>
                  <a:pt x="313328" y="24231"/>
                  <a:pt x="314001" y="23895"/>
                  <a:pt x="314001" y="23222"/>
                </a:cubicBezTo>
                <a:cubicBezTo>
                  <a:pt x="311308" y="23222"/>
                  <a:pt x="309962" y="21875"/>
                  <a:pt x="309962" y="19183"/>
                </a:cubicBezTo>
                <a:lnTo>
                  <a:pt x="311981" y="15144"/>
                </a:lnTo>
                <a:cubicBezTo>
                  <a:pt x="309289" y="15144"/>
                  <a:pt x="307943" y="14135"/>
                  <a:pt x="307943" y="12115"/>
                </a:cubicBezTo>
                <a:lnTo>
                  <a:pt x="311981" y="10096"/>
                </a:lnTo>
                <a:cubicBezTo>
                  <a:pt x="311981" y="11442"/>
                  <a:pt x="312654" y="12115"/>
                  <a:pt x="314001" y="12115"/>
                </a:cubicBezTo>
                <a:cubicBezTo>
                  <a:pt x="315347" y="10096"/>
                  <a:pt x="316357" y="9087"/>
                  <a:pt x="317030" y="9087"/>
                </a:cubicBezTo>
                <a:lnTo>
                  <a:pt x="322078" y="12115"/>
                </a:lnTo>
                <a:cubicBezTo>
                  <a:pt x="322078" y="8750"/>
                  <a:pt x="323088" y="7067"/>
                  <a:pt x="325107" y="7067"/>
                </a:cubicBezTo>
                <a:close/>
                <a:moveTo>
                  <a:pt x="305924" y="0"/>
                </a:moveTo>
                <a:lnTo>
                  <a:pt x="307943" y="0"/>
                </a:lnTo>
                <a:lnTo>
                  <a:pt x="307943" y="4038"/>
                </a:lnTo>
                <a:lnTo>
                  <a:pt x="305924" y="403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92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E376DB9-1788-E420-7C15-BE79BBDE8572}"/>
              </a:ext>
            </a:extLst>
          </p:cNvPr>
          <p:cNvSpPr txBox="1"/>
          <p:nvPr/>
        </p:nvSpPr>
        <p:spPr>
          <a:xfrm>
            <a:off x="8002465" y="2419874"/>
            <a:ext cx="779450" cy="834980"/>
          </a:xfrm>
          <a:custGeom>
            <a:avLst/>
            <a:gdLst/>
            <a:ahLst/>
            <a:cxnLst/>
            <a:rect l="l" t="t" r="r" b="b"/>
            <a:pathLst>
              <a:path w="779450" h="834980">
                <a:moveTo>
                  <a:pt x="528047" y="821855"/>
                </a:moveTo>
                <a:lnTo>
                  <a:pt x="532086" y="821855"/>
                </a:lnTo>
                <a:cubicBezTo>
                  <a:pt x="532086" y="823874"/>
                  <a:pt x="531076" y="824884"/>
                  <a:pt x="529057" y="824884"/>
                </a:cubicBezTo>
                <a:close/>
                <a:moveTo>
                  <a:pt x="520979" y="812768"/>
                </a:moveTo>
                <a:lnTo>
                  <a:pt x="520979" y="814787"/>
                </a:lnTo>
                <a:lnTo>
                  <a:pt x="527037" y="816807"/>
                </a:lnTo>
                <a:lnTo>
                  <a:pt x="528047" y="816807"/>
                </a:lnTo>
                <a:lnTo>
                  <a:pt x="526028" y="815797"/>
                </a:lnTo>
                <a:lnTo>
                  <a:pt x="524008" y="813778"/>
                </a:lnTo>
                <a:close/>
                <a:moveTo>
                  <a:pt x="243326" y="748150"/>
                </a:moveTo>
                <a:lnTo>
                  <a:pt x="245345" y="750170"/>
                </a:lnTo>
                <a:lnTo>
                  <a:pt x="247365" y="751179"/>
                </a:lnTo>
                <a:lnTo>
                  <a:pt x="247365" y="748150"/>
                </a:lnTo>
                <a:close/>
                <a:moveTo>
                  <a:pt x="710794" y="725938"/>
                </a:moveTo>
                <a:lnTo>
                  <a:pt x="710794" y="728967"/>
                </a:lnTo>
                <a:lnTo>
                  <a:pt x="713823" y="728967"/>
                </a:lnTo>
                <a:cubicBezTo>
                  <a:pt x="713823" y="726948"/>
                  <a:pt x="712813" y="725938"/>
                  <a:pt x="710794" y="725938"/>
                </a:cubicBezTo>
                <a:close/>
                <a:moveTo>
                  <a:pt x="716964" y="708326"/>
                </a:moveTo>
                <a:lnTo>
                  <a:pt x="717861" y="708774"/>
                </a:lnTo>
                <a:lnTo>
                  <a:pt x="717510" y="708950"/>
                </a:lnTo>
                <a:close/>
                <a:moveTo>
                  <a:pt x="671417" y="690600"/>
                </a:moveTo>
                <a:lnTo>
                  <a:pt x="669398" y="700697"/>
                </a:lnTo>
                <a:lnTo>
                  <a:pt x="673437" y="701706"/>
                </a:lnTo>
                <a:lnTo>
                  <a:pt x="673437" y="690600"/>
                </a:lnTo>
                <a:close/>
                <a:moveTo>
                  <a:pt x="719881" y="675456"/>
                </a:moveTo>
                <a:lnTo>
                  <a:pt x="719881" y="685552"/>
                </a:lnTo>
                <a:lnTo>
                  <a:pt x="721900" y="685552"/>
                </a:lnTo>
                <a:lnTo>
                  <a:pt x="721900" y="675456"/>
                </a:lnTo>
                <a:close/>
                <a:moveTo>
                  <a:pt x="674446" y="675456"/>
                </a:moveTo>
                <a:lnTo>
                  <a:pt x="674446" y="679494"/>
                </a:lnTo>
                <a:lnTo>
                  <a:pt x="676466" y="679494"/>
                </a:lnTo>
                <a:lnTo>
                  <a:pt x="676466" y="675456"/>
                </a:lnTo>
                <a:close/>
                <a:moveTo>
                  <a:pt x="175679" y="643147"/>
                </a:moveTo>
                <a:lnTo>
                  <a:pt x="175679" y="647185"/>
                </a:lnTo>
                <a:cubicBezTo>
                  <a:pt x="178372" y="647185"/>
                  <a:pt x="179718" y="648195"/>
                  <a:pt x="179718" y="650214"/>
                </a:cubicBezTo>
                <a:lnTo>
                  <a:pt x="181737" y="650214"/>
                </a:lnTo>
                <a:lnTo>
                  <a:pt x="181737" y="649205"/>
                </a:lnTo>
                <a:cubicBezTo>
                  <a:pt x="179718" y="645166"/>
                  <a:pt x="177699" y="643147"/>
                  <a:pt x="175679" y="643147"/>
                </a:cubicBezTo>
                <a:close/>
                <a:moveTo>
                  <a:pt x="717861" y="641127"/>
                </a:moveTo>
                <a:lnTo>
                  <a:pt x="715842" y="650214"/>
                </a:lnTo>
                <a:lnTo>
                  <a:pt x="717861" y="650214"/>
                </a:lnTo>
                <a:lnTo>
                  <a:pt x="715842" y="653243"/>
                </a:lnTo>
                <a:lnTo>
                  <a:pt x="715842" y="655263"/>
                </a:lnTo>
                <a:lnTo>
                  <a:pt x="720890" y="653243"/>
                </a:lnTo>
                <a:lnTo>
                  <a:pt x="724929" y="653243"/>
                </a:lnTo>
                <a:cubicBezTo>
                  <a:pt x="724929" y="650551"/>
                  <a:pt x="725602" y="649205"/>
                  <a:pt x="726948" y="649205"/>
                </a:cubicBezTo>
                <a:lnTo>
                  <a:pt x="724929" y="643147"/>
                </a:lnTo>
                <a:lnTo>
                  <a:pt x="721900" y="643147"/>
                </a:lnTo>
                <a:lnTo>
                  <a:pt x="721900" y="646176"/>
                </a:lnTo>
                <a:lnTo>
                  <a:pt x="720890" y="646176"/>
                </a:lnTo>
                <a:lnTo>
                  <a:pt x="720890" y="641127"/>
                </a:lnTo>
                <a:close/>
                <a:moveTo>
                  <a:pt x="577520" y="637089"/>
                </a:moveTo>
                <a:lnTo>
                  <a:pt x="577520" y="639108"/>
                </a:lnTo>
                <a:lnTo>
                  <a:pt x="578529" y="644157"/>
                </a:lnTo>
                <a:lnTo>
                  <a:pt x="577520" y="644157"/>
                </a:lnTo>
                <a:cubicBezTo>
                  <a:pt x="574827" y="644157"/>
                  <a:pt x="573481" y="642474"/>
                  <a:pt x="573481" y="639108"/>
                </a:cubicBezTo>
                <a:cubicBezTo>
                  <a:pt x="572808" y="639108"/>
                  <a:pt x="565741" y="646849"/>
                  <a:pt x="552279" y="662330"/>
                </a:cubicBezTo>
                <a:lnTo>
                  <a:pt x="539153" y="665359"/>
                </a:lnTo>
                <a:lnTo>
                  <a:pt x="539153" y="664349"/>
                </a:lnTo>
                <a:lnTo>
                  <a:pt x="541173" y="661321"/>
                </a:lnTo>
                <a:cubicBezTo>
                  <a:pt x="539153" y="661321"/>
                  <a:pt x="538143" y="659974"/>
                  <a:pt x="538143" y="657282"/>
                </a:cubicBezTo>
                <a:lnTo>
                  <a:pt x="534105" y="659301"/>
                </a:lnTo>
                <a:cubicBezTo>
                  <a:pt x="531412" y="659301"/>
                  <a:pt x="530066" y="657282"/>
                  <a:pt x="530066" y="653243"/>
                </a:cubicBezTo>
                <a:lnTo>
                  <a:pt x="528047" y="655263"/>
                </a:lnTo>
                <a:lnTo>
                  <a:pt x="527037" y="655263"/>
                </a:lnTo>
                <a:lnTo>
                  <a:pt x="522999" y="653243"/>
                </a:lnTo>
                <a:cubicBezTo>
                  <a:pt x="522999" y="656609"/>
                  <a:pt x="518624" y="660647"/>
                  <a:pt x="509873" y="665359"/>
                </a:cubicBezTo>
                <a:cubicBezTo>
                  <a:pt x="509873" y="670071"/>
                  <a:pt x="506844" y="674109"/>
                  <a:pt x="500787" y="677475"/>
                </a:cubicBezTo>
                <a:cubicBezTo>
                  <a:pt x="500787" y="680167"/>
                  <a:pt x="497421" y="684879"/>
                  <a:pt x="490690" y="691610"/>
                </a:cubicBezTo>
                <a:lnTo>
                  <a:pt x="492709" y="691610"/>
                </a:lnTo>
                <a:cubicBezTo>
                  <a:pt x="492709" y="690937"/>
                  <a:pt x="493382" y="690600"/>
                  <a:pt x="494729" y="690600"/>
                </a:cubicBezTo>
                <a:cubicBezTo>
                  <a:pt x="503479" y="697331"/>
                  <a:pt x="521989" y="703726"/>
                  <a:pt x="550259" y="709784"/>
                </a:cubicBezTo>
                <a:cubicBezTo>
                  <a:pt x="550259" y="710457"/>
                  <a:pt x="551942" y="711467"/>
                  <a:pt x="555308" y="712813"/>
                </a:cubicBezTo>
                <a:lnTo>
                  <a:pt x="562375" y="714832"/>
                </a:lnTo>
                <a:lnTo>
                  <a:pt x="570452" y="716851"/>
                </a:lnTo>
                <a:cubicBezTo>
                  <a:pt x="568433" y="713486"/>
                  <a:pt x="567423" y="710120"/>
                  <a:pt x="567423" y="706755"/>
                </a:cubicBezTo>
                <a:cubicBezTo>
                  <a:pt x="570116" y="706755"/>
                  <a:pt x="571462" y="705745"/>
                  <a:pt x="571462" y="703726"/>
                </a:cubicBezTo>
                <a:lnTo>
                  <a:pt x="570452" y="700697"/>
                </a:lnTo>
                <a:cubicBezTo>
                  <a:pt x="571125" y="695985"/>
                  <a:pt x="573481" y="693629"/>
                  <a:pt x="577520" y="693629"/>
                </a:cubicBezTo>
                <a:lnTo>
                  <a:pt x="577520" y="690600"/>
                </a:lnTo>
                <a:cubicBezTo>
                  <a:pt x="573481" y="690600"/>
                  <a:pt x="571462" y="689254"/>
                  <a:pt x="571462" y="686562"/>
                </a:cubicBezTo>
                <a:lnTo>
                  <a:pt x="580549" y="679494"/>
                </a:lnTo>
                <a:lnTo>
                  <a:pt x="580549" y="673436"/>
                </a:lnTo>
                <a:lnTo>
                  <a:pt x="582568" y="673436"/>
                </a:lnTo>
                <a:lnTo>
                  <a:pt x="582568" y="666369"/>
                </a:lnTo>
                <a:lnTo>
                  <a:pt x="580549" y="664349"/>
                </a:lnTo>
                <a:cubicBezTo>
                  <a:pt x="583241" y="664349"/>
                  <a:pt x="584587" y="663340"/>
                  <a:pt x="584587" y="661321"/>
                </a:cubicBezTo>
                <a:lnTo>
                  <a:pt x="584587" y="643147"/>
                </a:lnTo>
                <a:cubicBezTo>
                  <a:pt x="584587" y="641127"/>
                  <a:pt x="582568" y="639108"/>
                  <a:pt x="578529" y="637089"/>
                </a:cubicBezTo>
                <a:close/>
                <a:moveTo>
                  <a:pt x="213036" y="637089"/>
                </a:moveTo>
                <a:lnTo>
                  <a:pt x="214046" y="637089"/>
                </a:lnTo>
                <a:cubicBezTo>
                  <a:pt x="216065" y="637089"/>
                  <a:pt x="218085" y="639108"/>
                  <a:pt x="220104" y="643147"/>
                </a:cubicBezTo>
                <a:lnTo>
                  <a:pt x="220104" y="644157"/>
                </a:lnTo>
                <a:lnTo>
                  <a:pt x="218085" y="644157"/>
                </a:lnTo>
                <a:cubicBezTo>
                  <a:pt x="215392" y="644157"/>
                  <a:pt x="213710" y="641801"/>
                  <a:pt x="213036" y="637089"/>
                </a:cubicBezTo>
                <a:close/>
                <a:moveTo>
                  <a:pt x="681514" y="635070"/>
                </a:moveTo>
                <a:lnTo>
                  <a:pt x="681514" y="641127"/>
                </a:lnTo>
                <a:lnTo>
                  <a:pt x="682523" y="641127"/>
                </a:lnTo>
                <a:lnTo>
                  <a:pt x="682523" y="635070"/>
                </a:lnTo>
                <a:close/>
                <a:moveTo>
                  <a:pt x="222123" y="635070"/>
                </a:moveTo>
                <a:lnTo>
                  <a:pt x="225152" y="635070"/>
                </a:lnTo>
                <a:lnTo>
                  <a:pt x="225152" y="637089"/>
                </a:lnTo>
                <a:lnTo>
                  <a:pt x="222123" y="637089"/>
                </a:lnTo>
                <a:close/>
                <a:moveTo>
                  <a:pt x="225152" y="633050"/>
                </a:moveTo>
                <a:lnTo>
                  <a:pt x="228445" y="633050"/>
                </a:lnTo>
                <a:lnTo>
                  <a:pt x="227654" y="635070"/>
                </a:lnTo>
                <a:lnTo>
                  <a:pt x="225152" y="635070"/>
                </a:lnTo>
                <a:close/>
                <a:moveTo>
                  <a:pt x="153467" y="622954"/>
                </a:moveTo>
                <a:cubicBezTo>
                  <a:pt x="154813" y="624973"/>
                  <a:pt x="155823" y="625983"/>
                  <a:pt x="156496" y="625983"/>
                </a:cubicBezTo>
                <a:lnTo>
                  <a:pt x="156496" y="622954"/>
                </a:lnTo>
                <a:close/>
                <a:moveTo>
                  <a:pt x="482613" y="617906"/>
                </a:moveTo>
                <a:lnTo>
                  <a:pt x="482613" y="623963"/>
                </a:lnTo>
                <a:cubicBezTo>
                  <a:pt x="485305" y="623963"/>
                  <a:pt x="486651" y="624636"/>
                  <a:pt x="486651" y="625983"/>
                </a:cubicBezTo>
                <a:cubicBezTo>
                  <a:pt x="483959" y="628002"/>
                  <a:pt x="482613" y="630358"/>
                  <a:pt x="482613" y="633050"/>
                </a:cubicBezTo>
                <a:lnTo>
                  <a:pt x="484632" y="639108"/>
                </a:lnTo>
                <a:lnTo>
                  <a:pt x="486651" y="639108"/>
                </a:lnTo>
                <a:cubicBezTo>
                  <a:pt x="487997" y="639108"/>
                  <a:pt x="490017" y="635743"/>
                  <a:pt x="492709" y="629012"/>
                </a:cubicBezTo>
                <a:cubicBezTo>
                  <a:pt x="492709" y="624300"/>
                  <a:pt x="489344" y="620598"/>
                  <a:pt x="482613" y="617906"/>
                </a:cubicBezTo>
                <a:close/>
                <a:moveTo>
                  <a:pt x="587616" y="601751"/>
                </a:moveTo>
                <a:lnTo>
                  <a:pt x="587616" y="607809"/>
                </a:lnTo>
                <a:lnTo>
                  <a:pt x="589636" y="607809"/>
                </a:lnTo>
                <a:lnTo>
                  <a:pt x="589636" y="601751"/>
                </a:lnTo>
                <a:close/>
                <a:moveTo>
                  <a:pt x="731996" y="597712"/>
                </a:moveTo>
                <a:lnTo>
                  <a:pt x="736035" y="610838"/>
                </a:lnTo>
                <a:cubicBezTo>
                  <a:pt x="735362" y="613530"/>
                  <a:pt x="734352" y="615550"/>
                  <a:pt x="733006" y="616896"/>
                </a:cubicBezTo>
                <a:cubicBezTo>
                  <a:pt x="732333" y="617569"/>
                  <a:pt x="731660" y="617906"/>
                  <a:pt x="730987" y="617906"/>
                </a:cubicBezTo>
                <a:cubicBezTo>
                  <a:pt x="730987" y="615213"/>
                  <a:pt x="729641" y="612857"/>
                  <a:pt x="726948" y="610838"/>
                </a:cubicBezTo>
                <a:lnTo>
                  <a:pt x="727958" y="608819"/>
                </a:lnTo>
                <a:lnTo>
                  <a:pt x="728967" y="606799"/>
                </a:lnTo>
                <a:cubicBezTo>
                  <a:pt x="729641" y="606126"/>
                  <a:pt x="730314" y="605790"/>
                  <a:pt x="730987" y="605790"/>
                </a:cubicBezTo>
                <a:lnTo>
                  <a:pt x="728967" y="603770"/>
                </a:lnTo>
                <a:lnTo>
                  <a:pt x="728967" y="601751"/>
                </a:lnTo>
                <a:cubicBezTo>
                  <a:pt x="729641" y="599059"/>
                  <a:pt x="730650" y="597712"/>
                  <a:pt x="731996" y="597712"/>
                </a:cubicBezTo>
                <a:close/>
                <a:moveTo>
                  <a:pt x="685552" y="595693"/>
                </a:moveTo>
                <a:lnTo>
                  <a:pt x="685552" y="599732"/>
                </a:lnTo>
                <a:lnTo>
                  <a:pt x="687572" y="599732"/>
                </a:lnTo>
                <a:lnTo>
                  <a:pt x="687572" y="595693"/>
                </a:lnTo>
                <a:close/>
                <a:moveTo>
                  <a:pt x="683533" y="572471"/>
                </a:moveTo>
                <a:lnTo>
                  <a:pt x="683533" y="574491"/>
                </a:lnTo>
                <a:lnTo>
                  <a:pt x="685552" y="589635"/>
                </a:lnTo>
                <a:cubicBezTo>
                  <a:pt x="688245" y="589635"/>
                  <a:pt x="689591" y="588626"/>
                  <a:pt x="689591" y="586606"/>
                </a:cubicBezTo>
                <a:lnTo>
                  <a:pt x="689591" y="585597"/>
                </a:lnTo>
                <a:lnTo>
                  <a:pt x="687572" y="572471"/>
                </a:lnTo>
                <a:close/>
                <a:moveTo>
                  <a:pt x="328137" y="571462"/>
                </a:moveTo>
                <a:lnTo>
                  <a:pt x="333185" y="571462"/>
                </a:lnTo>
                <a:lnTo>
                  <a:pt x="333185" y="575500"/>
                </a:lnTo>
                <a:lnTo>
                  <a:pt x="331166" y="575500"/>
                </a:lnTo>
                <a:cubicBezTo>
                  <a:pt x="329146" y="575500"/>
                  <a:pt x="328137" y="574491"/>
                  <a:pt x="328137" y="572471"/>
                </a:cubicBezTo>
                <a:close/>
                <a:moveTo>
                  <a:pt x="218085" y="537133"/>
                </a:moveTo>
                <a:cubicBezTo>
                  <a:pt x="205969" y="550596"/>
                  <a:pt x="195199" y="564057"/>
                  <a:pt x="185776" y="577520"/>
                </a:cubicBezTo>
                <a:cubicBezTo>
                  <a:pt x="183084" y="575500"/>
                  <a:pt x="179718" y="574491"/>
                  <a:pt x="175679" y="574491"/>
                </a:cubicBezTo>
                <a:cubicBezTo>
                  <a:pt x="175679" y="575164"/>
                  <a:pt x="175343" y="575500"/>
                  <a:pt x="174670" y="575500"/>
                </a:cubicBezTo>
                <a:cubicBezTo>
                  <a:pt x="174670" y="574154"/>
                  <a:pt x="173660" y="573145"/>
                  <a:pt x="171641" y="572471"/>
                </a:cubicBezTo>
                <a:cubicBezTo>
                  <a:pt x="170295" y="571125"/>
                  <a:pt x="167602" y="569106"/>
                  <a:pt x="163564" y="566414"/>
                </a:cubicBezTo>
                <a:lnTo>
                  <a:pt x="163564" y="568433"/>
                </a:lnTo>
                <a:cubicBezTo>
                  <a:pt x="180391" y="607472"/>
                  <a:pt x="196882" y="634396"/>
                  <a:pt x="213036" y="649205"/>
                </a:cubicBezTo>
                <a:lnTo>
                  <a:pt x="220104" y="649205"/>
                </a:lnTo>
                <a:lnTo>
                  <a:pt x="220104" y="644157"/>
                </a:lnTo>
                <a:lnTo>
                  <a:pt x="222123" y="644157"/>
                </a:lnTo>
                <a:lnTo>
                  <a:pt x="222123" y="649205"/>
                </a:lnTo>
                <a:lnTo>
                  <a:pt x="227654" y="635070"/>
                </a:lnTo>
                <a:lnTo>
                  <a:pt x="229191" y="635070"/>
                </a:lnTo>
                <a:lnTo>
                  <a:pt x="229191" y="633050"/>
                </a:lnTo>
                <a:lnTo>
                  <a:pt x="228445" y="633050"/>
                </a:lnTo>
                <a:lnTo>
                  <a:pt x="231210" y="625983"/>
                </a:lnTo>
                <a:cubicBezTo>
                  <a:pt x="231210" y="621271"/>
                  <a:pt x="229191" y="616896"/>
                  <a:pt x="225152" y="612857"/>
                </a:cubicBezTo>
                <a:lnTo>
                  <a:pt x="225152" y="610838"/>
                </a:lnTo>
                <a:lnTo>
                  <a:pt x="227172" y="608819"/>
                </a:lnTo>
                <a:lnTo>
                  <a:pt x="229191" y="607809"/>
                </a:lnTo>
                <a:cubicBezTo>
                  <a:pt x="225152" y="585597"/>
                  <a:pt x="223133" y="568433"/>
                  <a:pt x="223133" y="556317"/>
                </a:cubicBezTo>
                <a:lnTo>
                  <a:pt x="222123" y="556317"/>
                </a:lnTo>
                <a:lnTo>
                  <a:pt x="222123" y="559346"/>
                </a:lnTo>
                <a:lnTo>
                  <a:pt x="220104" y="559346"/>
                </a:lnTo>
                <a:lnTo>
                  <a:pt x="220104" y="557327"/>
                </a:lnTo>
                <a:cubicBezTo>
                  <a:pt x="220104" y="556653"/>
                  <a:pt x="221114" y="553288"/>
                  <a:pt x="223133" y="547230"/>
                </a:cubicBezTo>
                <a:lnTo>
                  <a:pt x="223133" y="542182"/>
                </a:lnTo>
                <a:cubicBezTo>
                  <a:pt x="223133" y="540163"/>
                  <a:pt x="221450" y="538480"/>
                  <a:pt x="218085" y="537133"/>
                </a:cubicBezTo>
                <a:close/>
                <a:moveTo>
                  <a:pt x="708774" y="532085"/>
                </a:moveTo>
                <a:lnTo>
                  <a:pt x="708774" y="537133"/>
                </a:lnTo>
                <a:lnTo>
                  <a:pt x="710794" y="537133"/>
                </a:lnTo>
                <a:lnTo>
                  <a:pt x="710794" y="532085"/>
                </a:lnTo>
                <a:close/>
                <a:moveTo>
                  <a:pt x="513912" y="528047"/>
                </a:moveTo>
                <a:lnTo>
                  <a:pt x="511893" y="533095"/>
                </a:lnTo>
                <a:lnTo>
                  <a:pt x="513912" y="533095"/>
                </a:lnTo>
                <a:lnTo>
                  <a:pt x="519970" y="532085"/>
                </a:lnTo>
                <a:lnTo>
                  <a:pt x="519970" y="528047"/>
                </a:lnTo>
                <a:close/>
                <a:moveTo>
                  <a:pt x="700697" y="521989"/>
                </a:moveTo>
                <a:lnTo>
                  <a:pt x="697668" y="524008"/>
                </a:lnTo>
                <a:lnTo>
                  <a:pt x="699687" y="532085"/>
                </a:lnTo>
                <a:lnTo>
                  <a:pt x="699687" y="545211"/>
                </a:lnTo>
                <a:lnTo>
                  <a:pt x="700697" y="548240"/>
                </a:lnTo>
                <a:lnTo>
                  <a:pt x="700697" y="557327"/>
                </a:lnTo>
                <a:lnTo>
                  <a:pt x="699687" y="563384"/>
                </a:lnTo>
                <a:cubicBezTo>
                  <a:pt x="699687" y="564731"/>
                  <a:pt x="700024" y="565404"/>
                  <a:pt x="700697" y="565404"/>
                </a:cubicBezTo>
                <a:cubicBezTo>
                  <a:pt x="694639" y="627329"/>
                  <a:pt x="689591" y="667378"/>
                  <a:pt x="685552" y="685552"/>
                </a:cubicBezTo>
                <a:lnTo>
                  <a:pt x="687572" y="690600"/>
                </a:lnTo>
                <a:cubicBezTo>
                  <a:pt x="685552" y="693966"/>
                  <a:pt x="683870" y="699351"/>
                  <a:pt x="682523" y="706755"/>
                </a:cubicBezTo>
                <a:lnTo>
                  <a:pt x="682523" y="709784"/>
                </a:lnTo>
                <a:lnTo>
                  <a:pt x="683533" y="710793"/>
                </a:lnTo>
                <a:lnTo>
                  <a:pt x="682523" y="717861"/>
                </a:lnTo>
                <a:lnTo>
                  <a:pt x="681514" y="725938"/>
                </a:lnTo>
                <a:lnTo>
                  <a:pt x="681514" y="743102"/>
                </a:lnTo>
                <a:lnTo>
                  <a:pt x="683533" y="743102"/>
                </a:lnTo>
                <a:cubicBezTo>
                  <a:pt x="683533" y="738390"/>
                  <a:pt x="685552" y="735025"/>
                  <a:pt x="689591" y="733006"/>
                </a:cubicBezTo>
                <a:lnTo>
                  <a:pt x="687572" y="727957"/>
                </a:lnTo>
                <a:cubicBezTo>
                  <a:pt x="688918" y="727957"/>
                  <a:pt x="689591" y="727284"/>
                  <a:pt x="689591" y="725938"/>
                </a:cubicBezTo>
                <a:cubicBezTo>
                  <a:pt x="686899" y="725938"/>
                  <a:pt x="685552" y="725265"/>
                  <a:pt x="685552" y="723919"/>
                </a:cubicBezTo>
                <a:lnTo>
                  <a:pt x="692620" y="712813"/>
                </a:lnTo>
                <a:lnTo>
                  <a:pt x="691610" y="709784"/>
                </a:lnTo>
                <a:lnTo>
                  <a:pt x="691610" y="706755"/>
                </a:lnTo>
                <a:cubicBezTo>
                  <a:pt x="692957" y="706755"/>
                  <a:pt x="693630" y="705745"/>
                  <a:pt x="693630" y="703726"/>
                </a:cubicBezTo>
                <a:cubicBezTo>
                  <a:pt x="692283" y="703726"/>
                  <a:pt x="691610" y="702043"/>
                  <a:pt x="691610" y="698678"/>
                </a:cubicBezTo>
                <a:cubicBezTo>
                  <a:pt x="691610" y="698004"/>
                  <a:pt x="691947" y="696658"/>
                  <a:pt x="692620" y="694639"/>
                </a:cubicBezTo>
                <a:lnTo>
                  <a:pt x="692620" y="690600"/>
                </a:lnTo>
                <a:lnTo>
                  <a:pt x="693630" y="685552"/>
                </a:lnTo>
                <a:lnTo>
                  <a:pt x="691610" y="683533"/>
                </a:lnTo>
                <a:lnTo>
                  <a:pt x="693630" y="677475"/>
                </a:lnTo>
                <a:lnTo>
                  <a:pt x="692620" y="673436"/>
                </a:lnTo>
                <a:cubicBezTo>
                  <a:pt x="693293" y="668725"/>
                  <a:pt x="694303" y="666369"/>
                  <a:pt x="695649" y="666369"/>
                </a:cubicBezTo>
                <a:cubicBezTo>
                  <a:pt x="695649" y="665696"/>
                  <a:pt x="694976" y="665359"/>
                  <a:pt x="693630" y="665359"/>
                </a:cubicBezTo>
                <a:cubicBezTo>
                  <a:pt x="696995" y="645166"/>
                  <a:pt x="699014" y="635070"/>
                  <a:pt x="699687" y="635070"/>
                </a:cubicBezTo>
                <a:lnTo>
                  <a:pt x="697668" y="633050"/>
                </a:lnTo>
                <a:lnTo>
                  <a:pt x="697668" y="629012"/>
                </a:lnTo>
                <a:lnTo>
                  <a:pt x="698678" y="626992"/>
                </a:lnTo>
                <a:lnTo>
                  <a:pt x="700697" y="617906"/>
                </a:lnTo>
                <a:lnTo>
                  <a:pt x="700697" y="595693"/>
                </a:lnTo>
                <a:lnTo>
                  <a:pt x="703726" y="590645"/>
                </a:lnTo>
                <a:cubicBezTo>
                  <a:pt x="702380" y="590645"/>
                  <a:pt x="701707" y="590309"/>
                  <a:pt x="701707" y="589635"/>
                </a:cubicBezTo>
                <a:lnTo>
                  <a:pt x="705745" y="589635"/>
                </a:lnTo>
                <a:lnTo>
                  <a:pt x="705745" y="581558"/>
                </a:lnTo>
                <a:lnTo>
                  <a:pt x="703726" y="572471"/>
                </a:lnTo>
                <a:cubicBezTo>
                  <a:pt x="706419" y="572471"/>
                  <a:pt x="707765" y="571798"/>
                  <a:pt x="707765" y="570452"/>
                </a:cubicBezTo>
                <a:lnTo>
                  <a:pt x="707765" y="568433"/>
                </a:lnTo>
                <a:lnTo>
                  <a:pt x="706755" y="566414"/>
                </a:lnTo>
                <a:cubicBezTo>
                  <a:pt x="705409" y="562375"/>
                  <a:pt x="704399" y="559009"/>
                  <a:pt x="703726" y="556317"/>
                </a:cubicBezTo>
                <a:lnTo>
                  <a:pt x="703726" y="548240"/>
                </a:lnTo>
                <a:lnTo>
                  <a:pt x="705745" y="545211"/>
                </a:lnTo>
                <a:cubicBezTo>
                  <a:pt x="703053" y="545211"/>
                  <a:pt x="701707" y="544201"/>
                  <a:pt x="701707" y="542182"/>
                </a:cubicBezTo>
                <a:lnTo>
                  <a:pt x="701707" y="530066"/>
                </a:lnTo>
                <a:close/>
                <a:moveTo>
                  <a:pt x="532086" y="516941"/>
                </a:moveTo>
                <a:lnTo>
                  <a:pt x="536124" y="516941"/>
                </a:lnTo>
                <a:cubicBezTo>
                  <a:pt x="536124" y="518960"/>
                  <a:pt x="534778" y="519969"/>
                  <a:pt x="532086" y="519969"/>
                </a:cubicBezTo>
                <a:close/>
                <a:moveTo>
                  <a:pt x="400831" y="507854"/>
                </a:moveTo>
                <a:lnTo>
                  <a:pt x="399821" y="508863"/>
                </a:lnTo>
                <a:lnTo>
                  <a:pt x="399821" y="510883"/>
                </a:lnTo>
                <a:lnTo>
                  <a:pt x="398812" y="512902"/>
                </a:lnTo>
                <a:lnTo>
                  <a:pt x="404870" y="511892"/>
                </a:lnTo>
                <a:lnTo>
                  <a:pt x="404870" y="507854"/>
                </a:lnTo>
                <a:close/>
                <a:moveTo>
                  <a:pt x="575501" y="492709"/>
                </a:moveTo>
                <a:lnTo>
                  <a:pt x="578529" y="492709"/>
                </a:lnTo>
                <a:lnTo>
                  <a:pt x="578529" y="496748"/>
                </a:lnTo>
                <a:lnTo>
                  <a:pt x="575501" y="496748"/>
                </a:lnTo>
                <a:close/>
                <a:moveTo>
                  <a:pt x="568433" y="480593"/>
                </a:moveTo>
                <a:lnTo>
                  <a:pt x="560356" y="487661"/>
                </a:lnTo>
                <a:cubicBezTo>
                  <a:pt x="559010" y="487661"/>
                  <a:pt x="558337" y="486988"/>
                  <a:pt x="558337" y="485641"/>
                </a:cubicBezTo>
                <a:lnTo>
                  <a:pt x="553288" y="488670"/>
                </a:lnTo>
                <a:cubicBezTo>
                  <a:pt x="549923" y="490017"/>
                  <a:pt x="547903" y="491699"/>
                  <a:pt x="547230" y="493719"/>
                </a:cubicBezTo>
                <a:cubicBezTo>
                  <a:pt x="546557" y="493719"/>
                  <a:pt x="546221" y="493382"/>
                  <a:pt x="546221" y="492709"/>
                </a:cubicBezTo>
                <a:cubicBezTo>
                  <a:pt x="536797" y="496074"/>
                  <a:pt x="532086" y="501459"/>
                  <a:pt x="532086" y="508863"/>
                </a:cubicBezTo>
                <a:cubicBezTo>
                  <a:pt x="529393" y="508863"/>
                  <a:pt x="526364" y="511892"/>
                  <a:pt x="522999" y="517950"/>
                </a:cubicBezTo>
                <a:lnTo>
                  <a:pt x="525018" y="524008"/>
                </a:lnTo>
                <a:lnTo>
                  <a:pt x="522999" y="528047"/>
                </a:lnTo>
                <a:lnTo>
                  <a:pt x="525018" y="532085"/>
                </a:lnTo>
                <a:cubicBezTo>
                  <a:pt x="518287" y="537470"/>
                  <a:pt x="513239" y="540163"/>
                  <a:pt x="509873" y="540163"/>
                </a:cubicBezTo>
                <a:lnTo>
                  <a:pt x="509873" y="538143"/>
                </a:lnTo>
                <a:lnTo>
                  <a:pt x="511893" y="535114"/>
                </a:lnTo>
                <a:lnTo>
                  <a:pt x="509873" y="535114"/>
                </a:lnTo>
                <a:lnTo>
                  <a:pt x="500787" y="540163"/>
                </a:lnTo>
                <a:lnTo>
                  <a:pt x="502806" y="543191"/>
                </a:lnTo>
                <a:lnTo>
                  <a:pt x="502806" y="547230"/>
                </a:lnTo>
                <a:cubicBezTo>
                  <a:pt x="502133" y="551269"/>
                  <a:pt x="497421" y="553288"/>
                  <a:pt x="488671" y="553288"/>
                </a:cubicBezTo>
                <a:lnTo>
                  <a:pt x="482613" y="553288"/>
                </a:lnTo>
                <a:lnTo>
                  <a:pt x="482613" y="556317"/>
                </a:lnTo>
                <a:lnTo>
                  <a:pt x="495738" y="556317"/>
                </a:lnTo>
                <a:lnTo>
                  <a:pt x="504825" y="553288"/>
                </a:lnTo>
                <a:lnTo>
                  <a:pt x="528047" y="553288"/>
                </a:lnTo>
                <a:cubicBezTo>
                  <a:pt x="566414" y="562038"/>
                  <a:pt x="585597" y="570788"/>
                  <a:pt x="585597" y="579539"/>
                </a:cubicBezTo>
                <a:lnTo>
                  <a:pt x="585597" y="581558"/>
                </a:lnTo>
                <a:cubicBezTo>
                  <a:pt x="585597" y="584251"/>
                  <a:pt x="584587" y="585597"/>
                  <a:pt x="582568" y="585597"/>
                </a:cubicBezTo>
                <a:cubicBezTo>
                  <a:pt x="582568" y="581558"/>
                  <a:pt x="581222" y="579539"/>
                  <a:pt x="578529" y="579539"/>
                </a:cubicBezTo>
                <a:lnTo>
                  <a:pt x="578529" y="581558"/>
                </a:lnTo>
                <a:cubicBezTo>
                  <a:pt x="586607" y="593674"/>
                  <a:pt x="590982" y="599732"/>
                  <a:pt x="591655" y="599732"/>
                </a:cubicBezTo>
                <a:lnTo>
                  <a:pt x="591655" y="594684"/>
                </a:lnTo>
                <a:cubicBezTo>
                  <a:pt x="588289" y="589299"/>
                  <a:pt x="586607" y="586270"/>
                  <a:pt x="586607" y="585597"/>
                </a:cubicBezTo>
                <a:cubicBezTo>
                  <a:pt x="589299" y="582904"/>
                  <a:pt x="591655" y="581558"/>
                  <a:pt x="593674" y="581558"/>
                </a:cubicBezTo>
                <a:cubicBezTo>
                  <a:pt x="593674" y="580212"/>
                  <a:pt x="593001" y="579539"/>
                  <a:pt x="591655" y="579539"/>
                </a:cubicBezTo>
                <a:lnTo>
                  <a:pt x="593674" y="571462"/>
                </a:lnTo>
                <a:lnTo>
                  <a:pt x="593674" y="568433"/>
                </a:lnTo>
                <a:lnTo>
                  <a:pt x="591655" y="568433"/>
                </a:lnTo>
                <a:lnTo>
                  <a:pt x="588626" y="569442"/>
                </a:lnTo>
                <a:lnTo>
                  <a:pt x="586607" y="570452"/>
                </a:lnTo>
                <a:lnTo>
                  <a:pt x="586607" y="568433"/>
                </a:lnTo>
                <a:cubicBezTo>
                  <a:pt x="587953" y="566414"/>
                  <a:pt x="588963" y="563384"/>
                  <a:pt x="589636" y="559346"/>
                </a:cubicBezTo>
                <a:lnTo>
                  <a:pt x="591655" y="556317"/>
                </a:lnTo>
                <a:cubicBezTo>
                  <a:pt x="590982" y="556317"/>
                  <a:pt x="590645" y="555307"/>
                  <a:pt x="590645" y="553288"/>
                </a:cubicBezTo>
                <a:lnTo>
                  <a:pt x="589636" y="547230"/>
                </a:lnTo>
                <a:cubicBezTo>
                  <a:pt x="588289" y="543191"/>
                  <a:pt x="587280" y="536797"/>
                  <a:pt x="586607" y="528047"/>
                </a:cubicBezTo>
                <a:cubicBezTo>
                  <a:pt x="587280" y="528047"/>
                  <a:pt x="587616" y="526027"/>
                  <a:pt x="587616" y="521989"/>
                </a:cubicBezTo>
                <a:lnTo>
                  <a:pt x="585597" y="512902"/>
                </a:lnTo>
                <a:lnTo>
                  <a:pt x="586607" y="510883"/>
                </a:lnTo>
                <a:lnTo>
                  <a:pt x="585597" y="503815"/>
                </a:lnTo>
                <a:lnTo>
                  <a:pt x="587616" y="503815"/>
                </a:lnTo>
                <a:lnTo>
                  <a:pt x="587616" y="499776"/>
                </a:lnTo>
                <a:cubicBezTo>
                  <a:pt x="586270" y="499776"/>
                  <a:pt x="583914" y="497757"/>
                  <a:pt x="580549" y="493719"/>
                </a:cubicBezTo>
                <a:lnTo>
                  <a:pt x="582568" y="483622"/>
                </a:lnTo>
                <a:lnTo>
                  <a:pt x="578529" y="481603"/>
                </a:lnTo>
                <a:lnTo>
                  <a:pt x="570452" y="483622"/>
                </a:lnTo>
                <a:close/>
                <a:moveTo>
                  <a:pt x="309963" y="459390"/>
                </a:moveTo>
                <a:lnTo>
                  <a:pt x="309963" y="462420"/>
                </a:lnTo>
                <a:lnTo>
                  <a:pt x="311982" y="462420"/>
                </a:lnTo>
                <a:lnTo>
                  <a:pt x="308953" y="469487"/>
                </a:lnTo>
                <a:cubicBezTo>
                  <a:pt x="309626" y="470833"/>
                  <a:pt x="309963" y="473526"/>
                  <a:pt x="309963" y="477564"/>
                </a:cubicBezTo>
                <a:lnTo>
                  <a:pt x="311982" y="477564"/>
                </a:lnTo>
                <a:lnTo>
                  <a:pt x="312992" y="469487"/>
                </a:lnTo>
                <a:lnTo>
                  <a:pt x="311982" y="466458"/>
                </a:lnTo>
                <a:lnTo>
                  <a:pt x="311982" y="464439"/>
                </a:lnTo>
                <a:lnTo>
                  <a:pt x="312992" y="464439"/>
                </a:lnTo>
                <a:lnTo>
                  <a:pt x="311982" y="460400"/>
                </a:lnTo>
                <a:lnTo>
                  <a:pt x="311982" y="459390"/>
                </a:lnTo>
                <a:close/>
                <a:moveTo>
                  <a:pt x="419005" y="457371"/>
                </a:moveTo>
                <a:lnTo>
                  <a:pt x="420015" y="457371"/>
                </a:lnTo>
                <a:lnTo>
                  <a:pt x="422034" y="464439"/>
                </a:lnTo>
                <a:lnTo>
                  <a:pt x="416985" y="467468"/>
                </a:lnTo>
                <a:lnTo>
                  <a:pt x="414966" y="464439"/>
                </a:lnTo>
                <a:lnTo>
                  <a:pt x="414966" y="460400"/>
                </a:lnTo>
                <a:cubicBezTo>
                  <a:pt x="414966" y="458381"/>
                  <a:pt x="416312" y="457371"/>
                  <a:pt x="419005" y="457371"/>
                </a:cubicBezTo>
                <a:close/>
                <a:moveTo>
                  <a:pt x="309963" y="450304"/>
                </a:moveTo>
                <a:lnTo>
                  <a:pt x="309963" y="454342"/>
                </a:lnTo>
                <a:lnTo>
                  <a:pt x="311982" y="454342"/>
                </a:lnTo>
                <a:lnTo>
                  <a:pt x="311982" y="450304"/>
                </a:lnTo>
                <a:close/>
                <a:moveTo>
                  <a:pt x="311982" y="432130"/>
                </a:moveTo>
                <a:lnTo>
                  <a:pt x="310973" y="434149"/>
                </a:lnTo>
                <a:lnTo>
                  <a:pt x="310973" y="436168"/>
                </a:lnTo>
                <a:lnTo>
                  <a:pt x="309963" y="441217"/>
                </a:lnTo>
                <a:lnTo>
                  <a:pt x="309963" y="442226"/>
                </a:lnTo>
                <a:lnTo>
                  <a:pt x="311982" y="442226"/>
                </a:lnTo>
                <a:lnTo>
                  <a:pt x="311982" y="440207"/>
                </a:lnTo>
                <a:cubicBezTo>
                  <a:pt x="311982" y="436168"/>
                  <a:pt x="312319" y="433813"/>
                  <a:pt x="312992" y="433140"/>
                </a:cubicBezTo>
                <a:lnTo>
                  <a:pt x="312992" y="432130"/>
                </a:lnTo>
                <a:close/>
                <a:moveTo>
                  <a:pt x="451314" y="426072"/>
                </a:moveTo>
                <a:lnTo>
                  <a:pt x="452323" y="426072"/>
                </a:lnTo>
                <a:lnTo>
                  <a:pt x="452323" y="432130"/>
                </a:lnTo>
                <a:lnTo>
                  <a:pt x="449294" y="432130"/>
                </a:lnTo>
                <a:lnTo>
                  <a:pt x="449294" y="430111"/>
                </a:lnTo>
                <a:cubicBezTo>
                  <a:pt x="449294" y="427418"/>
                  <a:pt x="449967" y="426072"/>
                  <a:pt x="451314" y="426072"/>
                </a:cubicBezTo>
                <a:close/>
                <a:moveTo>
                  <a:pt x="546221" y="421024"/>
                </a:moveTo>
                <a:lnTo>
                  <a:pt x="557327" y="421024"/>
                </a:lnTo>
                <a:cubicBezTo>
                  <a:pt x="557327" y="423043"/>
                  <a:pt x="560356" y="426072"/>
                  <a:pt x="566414" y="430111"/>
                </a:cubicBezTo>
                <a:lnTo>
                  <a:pt x="568433" y="428091"/>
                </a:lnTo>
                <a:lnTo>
                  <a:pt x="570452" y="429101"/>
                </a:lnTo>
                <a:lnTo>
                  <a:pt x="573481" y="430111"/>
                </a:lnTo>
                <a:lnTo>
                  <a:pt x="577520" y="429101"/>
                </a:lnTo>
                <a:lnTo>
                  <a:pt x="580549" y="429101"/>
                </a:lnTo>
                <a:lnTo>
                  <a:pt x="584587" y="428091"/>
                </a:lnTo>
                <a:lnTo>
                  <a:pt x="591655" y="430111"/>
                </a:lnTo>
                <a:lnTo>
                  <a:pt x="604780" y="427082"/>
                </a:lnTo>
                <a:lnTo>
                  <a:pt x="607809" y="426072"/>
                </a:lnTo>
                <a:lnTo>
                  <a:pt x="611848" y="426072"/>
                </a:lnTo>
                <a:lnTo>
                  <a:pt x="613867" y="427082"/>
                </a:lnTo>
                <a:lnTo>
                  <a:pt x="616896" y="428091"/>
                </a:lnTo>
                <a:lnTo>
                  <a:pt x="620935" y="429101"/>
                </a:lnTo>
                <a:lnTo>
                  <a:pt x="623964" y="431120"/>
                </a:lnTo>
                <a:lnTo>
                  <a:pt x="630022" y="432130"/>
                </a:lnTo>
                <a:lnTo>
                  <a:pt x="638099" y="435159"/>
                </a:lnTo>
                <a:lnTo>
                  <a:pt x="648195" y="438188"/>
                </a:lnTo>
                <a:lnTo>
                  <a:pt x="659302" y="442226"/>
                </a:lnTo>
                <a:cubicBezTo>
                  <a:pt x="669398" y="445592"/>
                  <a:pt x="677139" y="448621"/>
                  <a:pt x="682523" y="451313"/>
                </a:cubicBezTo>
                <a:cubicBezTo>
                  <a:pt x="682523" y="450640"/>
                  <a:pt x="682860" y="450304"/>
                  <a:pt x="683533" y="450304"/>
                </a:cubicBezTo>
                <a:lnTo>
                  <a:pt x="692620" y="455352"/>
                </a:lnTo>
                <a:lnTo>
                  <a:pt x="697668" y="457371"/>
                </a:lnTo>
                <a:cubicBezTo>
                  <a:pt x="699687" y="458044"/>
                  <a:pt x="701707" y="459054"/>
                  <a:pt x="703726" y="460400"/>
                </a:cubicBezTo>
                <a:lnTo>
                  <a:pt x="710794" y="462420"/>
                </a:lnTo>
                <a:lnTo>
                  <a:pt x="717861" y="466458"/>
                </a:lnTo>
                <a:lnTo>
                  <a:pt x="721900" y="470497"/>
                </a:lnTo>
                <a:lnTo>
                  <a:pt x="721900" y="479584"/>
                </a:lnTo>
                <a:cubicBezTo>
                  <a:pt x="721900" y="480257"/>
                  <a:pt x="721563" y="480593"/>
                  <a:pt x="720890" y="480593"/>
                </a:cubicBezTo>
                <a:cubicBezTo>
                  <a:pt x="724256" y="487324"/>
                  <a:pt x="726275" y="496411"/>
                  <a:pt x="726948" y="507854"/>
                </a:cubicBezTo>
                <a:lnTo>
                  <a:pt x="740073" y="530066"/>
                </a:lnTo>
                <a:cubicBezTo>
                  <a:pt x="740073" y="536797"/>
                  <a:pt x="738054" y="540163"/>
                  <a:pt x="734016" y="540163"/>
                </a:cubicBezTo>
                <a:cubicBezTo>
                  <a:pt x="734016" y="542182"/>
                  <a:pt x="734689" y="543191"/>
                  <a:pt x="736035" y="543191"/>
                </a:cubicBezTo>
                <a:lnTo>
                  <a:pt x="735025" y="547230"/>
                </a:lnTo>
                <a:lnTo>
                  <a:pt x="735025" y="550259"/>
                </a:lnTo>
                <a:lnTo>
                  <a:pt x="734016" y="553288"/>
                </a:lnTo>
                <a:lnTo>
                  <a:pt x="734016" y="556317"/>
                </a:lnTo>
                <a:lnTo>
                  <a:pt x="735025" y="561365"/>
                </a:lnTo>
                <a:cubicBezTo>
                  <a:pt x="736371" y="564731"/>
                  <a:pt x="737381" y="570115"/>
                  <a:pt x="738054" y="577520"/>
                </a:cubicBezTo>
                <a:lnTo>
                  <a:pt x="737045" y="580548"/>
                </a:lnTo>
                <a:lnTo>
                  <a:pt x="737045" y="583578"/>
                </a:lnTo>
                <a:cubicBezTo>
                  <a:pt x="736371" y="584924"/>
                  <a:pt x="736035" y="585933"/>
                  <a:pt x="736035" y="586606"/>
                </a:cubicBezTo>
                <a:lnTo>
                  <a:pt x="734016" y="586606"/>
                </a:lnTo>
                <a:lnTo>
                  <a:pt x="733006" y="585597"/>
                </a:lnTo>
                <a:lnTo>
                  <a:pt x="730987" y="583578"/>
                </a:lnTo>
                <a:lnTo>
                  <a:pt x="728967" y="580548"/>
                </a:lnTo>
                <a:lnTo>
                  <a:pt x="726948" y="577520"/>
                </a:lnTo>
                <a:lnTo>
                  <a:pt x="730987" y="570452"/>
                </a:lnTo>
                <a:cubicBezTo>
                  <a:pt x="729641" y="570452"/>
                  <a:pt x="728967" y="569779"/>
                  <a:pt x="728967" y="568433"/>
                </a:cubicBezTo>
                <a:cubicBezTo>
                  <a:pt x="730314" y="568433"/>
                  <a:pt x="730987" y="567760"/>
                  <a:pt x="730987" y="566414"/>
                </a:cubicBezTo>
                <a:cubicBezTo>
                  <a:pt x="730314" y="566414"/>
                  <a:pt x="729304" y="565740"/>
                  <a:pt x="727958" y="564394"/>
                </a:cubicBezTo>
                <a:cubicBezTo>
                  <a:pt x="726611" y="562375"/>
                  <a:pt x="725265" y="560019"/>
                  <a:pt x="723919" y="557327"/>
                </a:cubicBezTo>
                <a:cubicBezTo>
                  <a:pt x="724592" y="557327"/>
                  <a:pt x="724929" y="556990"/>
                  <a:pt x="724929" y="556317"/>
                </a:cubicBezTo>
                <a:cubicBezTo>
                  <a:pt x="724256" y="556317"/>
                  <a:pt x="723919" y="555980"/>
                  <a:pt x="723919" y="555307"/>
                </a:cubicBezTo>
                <a:lnTo>
                  <a:pt x="720890" y="556317"/>
                </a:lnTo>
                <a:lnTo>
                  <a:pt x="715842" y="555307"/>
                </a:lnTo>
                <a:cubicBezTo>
                  <a:pt x="714496" y="560692"/>
                  <a:pt x="712813" y="563384"/>
                  <a:pt x="710794" y="563384"/>
                </a:cubicBezTo>
                <a:cubicBezTo>
                  <a:pt x="710794" y="568096"/>
                  <a:pt x="713149" y="570452"/>
                  <a:pt x="717861" y="570452"/>
                </a:cubicBezTo>
                <a:lnTo>
                  <a:pt x="717861" y="572471"/>
                </a:lnTo>
                <a:lnTo>
                  <a:pt x="718871" y="576510"/>
                </a:lnTo>
                <a:lnTo>
                  <a:pt x="718871" y="582568"/>
                </a:lnTo>
                <a:lnTo>
                  <a:pt x="719881" y="589635"/>
                </a:lnTo>
                <a:lnTo>
                  <a:pt x="718871" y="598722"/>
                </a:lnTo>
                <a:lnTo>
                  <a:pt x="718871" y="606799"/>
                </a:lnTo>
                <a:cubicBezTo>
                  <a:pt x="718198" y="608819"/>
                  <a:pt x="717861" y="611175"/>
                  <a:pt x="717861" y="613867"/>
                </a:cubicBezTo>
                <a:lnTo>
                  <a:pt x="718871" y="616896"/>
                </a:lnTo>
                <a:lnTo>
                  <a:pt x="718871" y="619925"/>
                </a:lnTo>
                <a:lnTo>
                  <a:pt x="719881" y="623963"/>
                </a:lnTo>
                <a:lnTo>
                  <a:pt x="718871" y="626992"/>
                </a:lnTo>
                <a:lnTo>
                  <a:pt x="718871" y="630021"/>
                </a:lnTo>
                <a:cubicBezTo>
                  <a:pt x="718198" y="631367"/>
                  <a:pt x="717861" y="632377"/>
                  <a:pt x="717861" y="633050"/>
                </a:cubicBezTo>
                <a:cubicBezTo>
                  <a:pt x="719207" y="633050"/>
                  <a:pt x="719881" y="633724"/>
                  <a:pt x="719881" y="635070"/>
                </a:cubicBezTo>
                <a:lnTo>
                  <a:pt x="721900" y="633050"/>
                </a:lnTo>
                <a:lnTo>
                  <a:pt x="724929" y="635070"/>
                </a:lnTo>
                <a:cubicBezTo>
                  <a:pt x="727621" y="634396"/>
                  <a:pt x="728967" y="632377"/>
                  <a:pt x="728967" y="629012"/>
                </a:cubicBezTo>
                <a:lnTo>
                  <a:pt x="731996" y="629012"/>
                </a:lnTo>
                <a:lnTo>
                  <a:pt x="730987" y="633050"/>
                </a:lnTo>
                <a:lnTo>
                  <a:pt x="731996" y="644157"/>
                </a:lnTo>
                <a:lnTo>
                  <a:pt x="726948" y="655263"/>
                </a:lnTo>
                <a:lnTo>
                  <a:pt x="728967" y="661321"/>
                </a:lnTo>
                <a:lnTo>
                  <a:pt x="726948" y="661321"/>
                </a:lnTo>
                <a:lnTo>
                  <a:pt x="728967" y="664349"/>
                </a:lnTo>
                <a:cubicBezTo>
                  <a:pt x="728967" y="665696"/>
                  <a:pt x="727621" y="666369"/>
                  <a:pt x="724929" y="666369"/>
                </a:cubicBezTo>
                <a:lnTo>
                  <a:pt x="723919" y="664349"/>
                </a:lnTo>
                <a:lnTo>
                  <a:pt x="723919" y="662330"/>
                </a:lnTo>
                <a:lnTo>
                  <a:pt x="713823" y="662330"/>
                </a:lnTo>
                <a:lnTo>
                  <a:pt x="713823" y="665359"/>
                </a:lnTo>
                <a:cubicBezTo>
                  <a:pt x="717188" y="665359"/>
                  <a:pt x="720890" y="666369"/>
                  <a:pt x="724929" y="668388"/>
                </a:cubicBezTo>
                <a:lnTo>
                  <a:pt x="724929" y="679494"/>
                </a:lnTo>
                <a:cubicBezTo>
                  <a:pt x="724929" y="682860"/>
                  <a:pt x="724592" y="684879"/>
                  <a:pt x="723919" y="685552"/>
                </a:cubicBezTo>
                <a:lnTo>
                  <a:pt x="724929" y="688581"/>
                </a:lnTo>
                <a:lnTo>
                  <a:pt x="724929" y="690600"/>
                </a:lnTo>
                <a:lnTo>
                  <a:pt x="723919" y="690600"/>
                </a:lnTo>
                <a:lnTo>
                  <a:pt x="724929" y="693629"/>
                </a:lnTo>
                <a:lnTo>
                  <a:pt x="719881" y="704736"/>
                </a:lnTo>
                <a:lnTo>
                  <a:pt x="719881" y="693629"/>
                </a:lnTo>
                <a:cubicBezTo>
                  <a:pt x="717861" y="693629"/>
                  <a:pt x="715842" y="695312"/>
                  <a:pt x="713823" y="698678"/>
                </a:cubicBezTo>
                <a:lnTo>
                  <a:pt x="713823" y="704736"/>
                </a:lnTo>
                <a:lnTo>
                  <a:pt x="716964" y="708326"/>
                </a:lnTo>
                <a:lnTo>
                  <a:pt x="713823" y="706755"/>
                </a:lnTo>
                <a:lnTo>
                  <a:pt x="711803" y="718870"/>
                </a:lnTo>
                <a:lnTo>
                  <a:pt x="711803" y="719880"/>
                </a:lnTo>
                <a:lnTo>
                  <a:pt x="715842" y="719880"/>
                </a:lnTo>
                <a:lnTo>
                  <a:pt x="715842" y="716851"/>
                </a:lnTo>
                <a:lnTo>
                  <a:pt x="716852" y="713822"/>
                </a:lnTo>
                <a:lnTo>
                  <a:pt x="717861" y="710793"/>
                </a:lnTo>
                <a:cubicBezTo>
                  <a:pt x="716515" y="710793"/>
                  <a:pt x="715842" y="710457"/>
                  <a:pt x="715842" y="709784"/>
                </a:cubicBezTo>
                <a:lnTo>
                  <a:pt x="717510" y="708950"/>
                </a:lnTo>
                <a:lnTo>
                  <a:pt x="720890" y="712813"/>
                </a:lnTo>
                <a:cubicBezTo>
                  <a:pt x="720890" y="719544"/>
                  <a:pt x="719881" y="724928"/>
                  <a:pt x="717861" y="728967"/>
                </a:cubicBezTo>
                <a:lnTo>
                  <a:pt x="719881" y="735025"/>
                </a:lnTo>
                <a:cubicBezTo>
                  <a:pt x="717188" y="735025"/>
                  <a:pt x="715842" y="737717"/>
                  <a:pt x="715842" y="743102"/>
                </a:cubicBezTo>
                <a:lnTo>
                  <a:pt x="711803" y="743102"/>
                </a:lnTo>
                <a:lnTo>
                  <a:pt x="713823" y="735025"/>
                </a:lnTo>
                <a:lnTo>
                  <a:pt x="711803" y="730986"/>
                </a:lnTo>
                <a:lnTo>
                  <a:pt x="705745" y="733006"/>
                </a:lnTo>
                <a:lnTo>
                  <a:pt x="705745" y="735025"/>
                </a:lnTo>
                <a:lnTo>
                  <a:pt x="708774" y="735025"/>
                </a:lnTo>
                <a:lnTo>
                  <a:pt x="708774" y="737044"/>
                </a:lnTo>
                <a:lnTo>
                  <a:pt x="707765" y="739064"/>
                </a:lnTo>
                <a:lnTo>
                  <a:pt x="705745" y="741083"/>
                </a:lnTo>
                <a:lnTo>
                  <a:pt x="703726" y="743102"/>
                </a:lnTo>
                <a:lnTo>
                  <a:pt x="705745" y="746131"/>
                </a:lnTo>
                <a:lnTo>
                  <a:pt x="705745" y="749160"/>
                </a:lnTo>
                <a:cubicBezTo>
                  <a:pt x="705745" y="755891"/>
                  <a:pt x="703726" y="760266"/>
                  <a:pt x="699687" y="762285"/>
                </a:cubicBezTo>
                <a:lnTo>
                  <a:pt x="700697" y="774401"/>
                </a:lnTo>
                <a:lnTo>
                  <a:pt x="700697" y="776421"/>
                </a:lnTo>
                <a:cubicBezTo>
                  <a:pt x="700697" y="777094"/>
                  <a:pt x="695649" y="779113"/>
                  <a:pt x="685552" y="782479"/>
                </a:cubicBezTo>
                <a:lnTo>
                  <a:pt x="681514" y="782479"/>
                </a:lnTo>
                <a:lnTo>
                  <a:pt x="681514" y="779450"/>
                </a:lnTo>
                <a:lnTo>
                  <a:pt x="678485" y="781469"/>
                </a:lnTo>
                <a:cubicBezTo>
                  <a:pt x="677139" y="772046"/>
                  <a:pt x="675456" y="767334"/>
                  <a:pt x="673437" y="767334"/>
                </a:cubicBezTo>
                <a:cubicBezTo>
                  <a:pt x="669398" y="778777"/>
                  <a:pt x="666033" y="784498"/>
                  <a:pt x="663340" y="784498"/>
                </a:cubicBezTo>
                <a:lnTo>
                  <a:pt x="656273" y="782479"/>
                </a:lnTo>
                <a:lnTo>
                  <a:pt x="654253" y="786517"/>
                </a:lnTo>
                <a:lnTo>
                  <a:pt x="649205" y="789546"/>
                </a:lnTo>
                <a:lnTo>
                  <a:pt x="644157" y="792575"/>
                </a:lnTo>
                <a:cubicBezTo>
                  <a:pt x="640118" y="792575"/>
                  <a:pt x="637089" y="788873"/>
                  <a:pt x="635070" y="781469"/>
                </a:cubicBezTo>
                <a:lnTo>
                  <a:pt x="633051" y="781469"/>
                </a:lnTo>
                <a:lnTo>
                  <a:pt x="633051" y="784498"/>
                </a:lnTo>
                <a:cubicBezTo>
                  <a:pt x="637762" y="793921"/>
                  <a:pt x="640118" y="804354"/>
                  <a:pt x="640118" y="815797"/>
                </a:cubicBezTo>
                <a:lnTo>
                  <a:pt x="636080" y="816807"/>
                </a:lnTo>
                <a:lnTo>
                  <a:pt x="625983" y="816807"/>
                </a:lnTo>
                <a:cubicBezTo>
                  <a:pt x="619925" y="813441"/>
                  <a:pt x="616896" y="811422"/>
                  <a:pt x="616896" y="810749"/>
                </a:cubicBezTo>
                <a:cubicBezTo>
                  <a:pt x="616223" y="810749"/>
                  <a:pt x="615887" y="811422"/>
                  <a:pt x="615887" y="812768"/>
                </a:cubicBezTo>
                <a:lnTo>
                  <a:pt x="607809" y="810749"/>
                </a:lnTo>
                <a:lnTo>
                  <a:pt x="598723" y="812768"/>
                </a:lnTo>
                <a:lnTo>
                  <a:pt x="598723" y="806710"/>
                </a:lnTo>
                <a:lnTo>
                  <a:pt x="602761" y="806710"/>
                </a:lnTo>
                <a:lnTo>
                  <a:pt x="602761" y="803681"/>
                </a:lnTo>
                <a:lnTo>
                  <a:pt x="598723" y="803681"/>
                </a:lnTo>
                <a:cubicBezTo>
                  <a:pt x="598723" y="807047"/>
                  <a:pt x="597713" y="808729"/>
                  <a:pt x="595694" y="808729"/>
                </a:cubicBezTo>
                <a:lnTo>
                  <a:pt x="593674" y="808729"/>
                </a:lnTo>
                <a:lnTo>
                  <a:pt x="589636" y="806710"/>
                </a:lnTo>
                <a:cubicBezTo>
                  <a:pt x="580885" y="825557"/>
                  <a:pt x="569106" y="834980"/>
                  <a:pt x="554298" y="834980"/>
                </a:cubicBezTo>
                <a:cubicBezTo>
                  <a:pt x="546221" y="831615"/>
                  <a:pt x="542182" y="826567"/>
                  <a:pt x="542182" y="819836"/>
                </a:cubicBezTo>
                <a:lnTo>
                  <a:pt x="534105" y="821855"/>
                </a:lnTo>
                <a:lnTo>
                  <a:pt x="532086" y="821855"/>
                </a:lnTo>
                <a:lnTo>
                  <a:pt x="532086" y="818826"/>
                </a:lnTo>
                <a:lnTo>
                  <a:pt x="530066" y="818826"/>
                </a:lnTo>
                <a:lnTo>
                  <a:pt x="522999" y="819836"/>
                </a:lnTo>
                <a:cubicBezTo>
                  <a:pt x="522999" y="819162"/>
                  <a:pt x="520979" y="817816"/>
                  <a:pt x="516941" y="815797"/>
                </a:cubicBezTo>
                <a:cubicBezTo>
                  <a:pt x="512229" y="813105"/>
                  <a:pt x="505835" y="809739"/>
                  <a:pt x="497758" y="805700"/>
                </a:cubicBezTo>
                <a:lnTo>
                  <a:pt x="492709" y="799643"/>
                </a:lnTo>
                <a:lnTo>
                  <a:pt x="492709" y="797623"/>
                </a:lnTo>
                <a:lnTo>
                  <a:pt x="495738" y="799643"/>
                </a:lnTo>
                <a:lnTo>
                  <a:pt x="495738" y="797623"/>
                </a:lnTo>
                <a:cubicBezTo>
                  <a:pt x="482276" y="784161"/>
                  <a:pt x="471507" y="775074"/>
                  <a:pt x="463429" y="770363"/>
                </a:cubicBezTo>
                <a:lnTo>
                  <a:pt x="463429" y="769353"/>
                </a:lnTo>
                <a:lnTo>
                  <a:pt x="466458" y="769353"/>
                </a:lnTo>
                <a:lnTo>
                  <a:pt x="466458" y="767334"/>
                </a:lnTo>
                <a:cubicBezTo>
                  <a:pt x="464439" y="767334"/>
                  <a:pt x="461747" y="765651"/>
                  <a:pt x="458381" y="762285"/>
                </a:cubicBezTo>
                <a:lnTo>
                  <a:pt x="456362" y="763295"/>
                </a:lnTo>
                <a:lnTo>
                  <a:pt x="454343" y="764305"/>
                </a:lnTo>
                <a:lnTo>
                  <a:pt x="451314" y="764305"/>
                </a:lnTo>
                <a:cubicBezTo>
                  <a:pt x="451314" y="758247"/>
                  <a:pt x="450641" y="755218"/>
                  <a:pt x="449294" y="755218"/>
                </a:cubicBezTo>
                <a:cubicBezTo>
                  <a:pt x="444583" y="759930"/>
                  <a:pt x="438861" y="762285"/>
                  <a:pt x="432130" y="762285"/>
                </a:cubicBezTo>
                <a:cubicBezTo>
                  <a:pt x="432130" y="756228"/>
                  <a:pt x="425736" y="749833"/>
                  <a:pt x="412947" y="743102"/>
                </a:cubicBezTo>
                <a:cubicBezTo>
                  <a:pt x="412947" y="744448"/>
                  <a:pt x="410928" y="746131"/>
                  <a:pt x="406889" y="748150"/>
                </a:cubicBezTo>
                <a:lnTo>
                  <a:pt x="400831" y="746131"/>
                </a:lnTo>
                <a:lnTo>
                  <a:pt x="400831" y="743102"/>
                </a:lnTo>
                <a:lnTo>
                  <a:pt x="404870" y="744112"/>
                </a:lnTo>
                <a:lnTo>
                  <a:pt x="406889" y="744112"/>
                </a:lnTo>
                <a:lnTo>
                  <a:pt x="406889" y="741083"/>
                </a:lnTo>
                <a:cubicBezTo>
                  <a:pt x="398812" y="741083"/>
                  <a:pt x="394773" y="735698"/>
                  <a:pt x="394773" y="724928"/>
                </a:cubicBezTo>
                <a:cubicBezTo>
                  <a:pt x="389388" y="722236"/>
                  <a:pt x="384004" y="714495"/>
                  <a:pt x="378619" y="701706"/>
                </a:cubicBezTo>
                <a:lnTo>
                  <a:pt x="367513" y="686562"/>
                </a:lnTo>
                <a:lnTo>
                  <a:pt x="367513" y="679494"/>
                </a:lnTo>
                <a:cubicBezTo>
                  <a:pt x="364147" y="679494"/>
                  <a:pt x="362465" y="678148"/>
                  <a:pt x="362465" y="675456"/>
                </a:cubicBezTo>
                <a:lnTo>
                  <a:pt x="364484" y="675456"/>
                </a:lnTo>
                <a:lnTo>
                  <a:pt x="367513" y="677475"/>
                </a:lnTo>
                <a:lnTo>
                  <a:pt x="367513" y="675456"/>
                </a:lnTo>
                <a:cubicBezTo>
                  <a:pt x="366840" y="673436"/>
                  <a:pt x="366503" y="669734"/>
                  <a:pt x="366503" y="664349"/>
                </a:cubicBezTo>
                <a:lnTo>
                  <a:pt x="366503" y="656272"/>
                </a:lnTo>
                <a:cubicBezTo>
                  <a:pt x="365830" y="653580"/>
                  <a:pt x="365157" y="651561"/>
                  <a:pt x="364484" y="650214"/>
                </a:cubicBezTo>
                <a:lnTo>
                  <a:pt x="362465" y="650214"/>
                </a:lnTo>
                <a:lnTo>
                  <a:pt x="362465" y="649205"/>
                </a:lnTo>
                <a:lnTo>
                  <a:pt x="366503" y="644157"/>
                </a:lnTo>
                <a:lnTo>
                  <a:pt x="366503" y="639108"/>
                </a:lnTo>
                <a:cubicBezTo>
                  <a:pt x="362465" y="639108"/>
                  <a:pt x="360445" y="637762"/>
                  <a:pt x="360445" y="635070"/>
                </a:cubicBezTo>
                <a:lnTo>
                  <a:pt x="362465" y="633050"/>
                </a:lnTo>
                <a:lnTo>
                  <a:pt x="366503" y="633050"/>
                </a:lnTo>
                <a:lnTo>
                  <a:pt x="366503" y="618915"/>
                </a:lnTo>
                <a:lnTo>
                  <a:pt x="362465" y="620934"/>
                </a:lnTo>
                <a:lnTo>
                  <a:pt x="364484" y="623963"/>
                </a:lnTo>
                <a:lnTo>
                  <a:pt x="364484" y="625983"/>
                </a:lnTo>
                <a:lnTo>
                  <a:pt x="360445" y="625983"/>
                </a:lnTo>
                <a:lnTo>
                  <a:pt x="360445" y="617906"/>
                </a:lnTo>
                <a:cubicBezTo>
                  <a:pt x="365157" y="612521"/>
                  <a:pt x="367513" y="607809"/>
                  <a:pt x="367513" y="603770"/>
                </a:cubicBezTo>
                <a:lnTo>
                  <a:pt x="367513" y="599732"/>
                </a:lnTo>
                <a:lnTo>
                  <a:pt x="364484" y="601751"/>
                </a:lnTo>
                <a:lnTo>
                  <a:pt x="362465" y="597712"/>
                </a:lnTo>
                <a:lnTo>
                  <a:pt x="362465" y="595693"/>
                </a:lnTo>
                <a:cubicBezTo>
                  <a:pt x="369869" y="595693"/>
                  <a:pt x="373571" y="587279"/>
                  <a:pt x="373571" y="570452"/>
                </a:cubicBezTo>
                <a:cubicBezTo>
                  <a:pt x="374244" y="570452"/>
                  <a:pt x="374580" y="569779"/>
                  <a:pt x="374580" y="568433"/>
                </a:cubicBezTo>
                <a:lnTo>
                  <a:pt x="371552" y="566414"/>
                </a:lnTo>
                <a:lnTo>
                  <a:pt x="373571" y="561365"/>
                </a:lnTo>
                <a:lnTo>
                  <a:pt x="374580" y="558336"/>
                </a:lnTo>
                <a:lnTo>
                  <a:pt x="375590" y="555307"/>
                </a:lnTo>
                <a:lnTo>
                  <a:pt x="377609" y="551269"/>
                </a:lnTo>
                <a:lnTo>
                  <a:pt x="378619" y="547230"/>
                </a:lnTo>
                <a:cubicBezTo>
                  <a:pt x="380638" y="539826"/>
                  <a:pt x="386696" y="527710"/>
                  <a:pt x="396793" y="510883"/>
                </a:cubicBezTo>
                <a:lnTo>
                  <a:pt x="400831" y="498767"/>
                </a:lnTo>
                <a:lnTo>
                  <a:pt x="404870" y="498767"/>
                </a:lnTo>
                <a:lnTo>
                  <a:pt x="404870" y="501796"/>
                </a:lnTo>
                <a:lnTo>
                  <a:pt x="410928" y="501796"/>
                </a:lnTo>
                <a:lnTo>
                  <a:pt x="410928" y="499776"/>
                </a:lnTo>
                <a:lnTo>
                  <a:pt x="408908" y="496748"/>
                </a:lnTo>
                <a:cubicBezTo>
                  <a:pt x="412274" y="496748"/>
                  <a:pt x="414966" y="492372"/>
                  <a:pt x="416985" y="483622"/>
                </a:cubicBezTo>
                <a:cubicBezTo>
                  <a:pt x="415639" y="483622"/>
                  <a:pt x="414966" y="482949"/>
                  <a:pt x="414966" y="481603"/>
                </a:cubicBezTo>
                <a:cubicBezTo>
                  <a:pt x="417659" y="481603"/>
                  <a:pt x="423380" y="474199"/>
                  <a:pt x="432130" y="459390"/>
                </a:cubicBezTo>
                <a:lnTo>
                  <a:pt x="424053" y="459390"/>
                </a:lnTo>
                <a:lnTo>
                  <a:pt x="424053" y="454342"/>
                </a:lnTo>
                <a:lnTo>
                  <a:pt x="427082" y="454342"/>
                </a:lnTo>
                <a:lnTo>
                  <a:pt x="434150" y="455352"/>
                </a:lnTo>
                <a:cubicBezTo>
                  <a:pt x="434823" y="453333"/>
                  <a:pt x="435832" y="451650"/>
                  <a:pt x="437179" y="450304"/>
                </a:cubicBezTo>
                <a:lnTo>
                  <a:pt x="438188" y="448284"/>
                </a:lnTo>
                <a:lnTo>
                  <a:pt x="438188" y="446265"/>
                </a:lnTo>
                <a:lnTo>
                  <a:pt x="442227" y="446265"/>
                </a:lnTo>
                <a:lnTo>
                  <a:pt x="442227" y="450304"/>
                </a:lnTo>
                <a:cubicBezTo>
                  <a:pt x="442900" y="447611"/>
                  <a:pt x="445256" y="446265"/>
                  <a:pt x="449294" y="446265"/>
                </a:cubicBezTo>
                <a:lnTo>
                  <a:pt x="449294" y="442226"/>
                </a:lnTo>
                <a:lnTo>
                  <a:pt x="445256" y="444246"/>
                </a:lnTo>
                <a:lnTo>
                  <a:pt x="443236" y="444246"/>
                </a:lnTo>
                <a:lnTo>
                  <a:pt x="443236" y="442226"/>
                </a:lnTo>
                <a:cubicBezTo>
                  <a:pt x="453333" y="434822"/>
                  <a:pt x="458381" y="429438"/>
                  <a:pt x="458381" y="426072"/>
                </a:cubicBezTo>
                <a:lnTo>
                  <a:pt x="466458" y="426072"/>
                </a:lnTo>
                <a:cubicBezTo>
                  <a:pt x="469151" y="426072"/>
                  <a:pt x="470834" y="425735"/>
                  <a:pt x="471507" y="425062"/>
                </a:cubicBezTo>
                <a:lnTo>
                  <a:pt x="475545" y="425062"/>
                </a:lnTo>
                <a:lnTo>
                  <a:pt x="480593" y="424053"/>
                </a:lnTo>
                <a:lnTo>
                  <a:pt x="485642" y="425062"/>
                </a:lnTo>
                <a:lnTo>
                  <a:pt x="489680" y="425062"/>
                </a:lnTo>
                <a:lnTo>
                  <a:pt x="492709" y="426072"/>
                </a:lnTo>
                <a:lnTo>
                  <a:pt x="494729" y="422033"/>
                </a:lnTo>
                <a:cubicBezTo>
                  <a:pt x="507517" y="422033"/>
                  <a:pt x="513912" y="431457"/>
                  <a:pt x="513912" y="450304"/>
                </a:cubicBezTo>
                <a:cubicBezTo>
                  <a:pt x="511219" y="450304"/>
                  <a:pt x="509873" y="451987"/>
                  <a:pt x="509873" y="455352"/>
                </a:cubicBezTo>
                <a:cubicBezTo>
                  <a:pt x="521989" y="447275"/>
                  <a:pt x="532422" y="441890"/>
                  <a:pt x="541173" y="439197"/>
                </a:cubicBezTo>
                <a:lnTo>
                  <a:pt x="541173" y="436168"/>
                </a:lnTo>
                <a:cubicBezTo>
                  <a:pt x="535115" y="436168"/>
                  <a:pt x="532086" y="435159"/>
                  <a:pt x="532086" y="433140"/>
                </a:cubicBezTo>
                <a:cubicBezTo>
                  <a:pt x="538143" y="431793"/>
                  <a:pt x="541173" y="430111"/>
                  <a:pt x="541173" y="428091"/>
                </a:cubicBezTo>
                <a:cubicBezTo>
                  <a:pt x="539826" y="428091"/>
                  <a:pt x="539153" y="427418"/>
                  <a:pt x="539153" y="426072"/>
                </a:cubicBezTo>
                <a:close/>
                <a:moveTo>
                  <a:pt x="311982" y="414966"/>
                </a:moveTo>
                <a:lnTo>
                  <a:pt x="311982" y="416985"/>
                </a:lnTo>
                <a:lnTo>
                  <a:pt x="310973" y="420014"/>
                </a:lnTo>
                <a:lnTo>
                  <a:pt x="310973" y="424053"/>
                </a:lnTo>
                <a:lnTo>
                  <a:pt x="309963" y="430111"/>
                </a:lnTo>
                <a:lnTo>
                  <a:pt x="312992" y="430111"/>
                </a:lnTo>
                <a:lnTo>
                  <a:pt x="315011" y="417995"/>
                </a:lnTo>
                <a:cubicBezTo>
                  <a:pt x="315011" y="415976"/>
                  <a:pt x="314001" y="414966"/>
                  <a:pt x="311982" y="414966"/>
                </a:cubicBezTo>
                <a:close/>
                <a:moveTo>
                  <a:pt x="478574" y="407898"/>
                </a:moveTo>
                <a:lnTo>
                  <a:pt x="481603" y="407898"/>
                </a:lnTo>
                <a:lnTo>
                  <a:pt x="481603" y="409918"/>
                </a:lnTo>
                <a:lnTo>
                  <a:pt x="478574" y="409918"/>
                </a:lnTo>
                <a:close/>
                <a:moveTo>
                  <a:pt x="311982" y="407898"/>
                </a:moveTo>
                <a:lnTo>
                  <a:pt x="311982" y="409918"/>
                </a:lnTo>
                <a:cubicBezTo>
                  <a:pt x="311982" y="411937"/>
                  <a:pt x="312992" y="412947"/>
                  <a:pt x="315011" y="412947"/>
                </a:cubicBezTo>
                <a:lnTo>
                  <a:pt x="315011" y="411937"/>
                </a:lnTo>
                <a:cubicBezTo>
                  <a:pt x="315011" y="409244"/>
                  <a:pt x="314001" y="407898"/>
                  <a:pt x="311982" y="407898"/>
                </a:cubicBezTo>
                <a:close/>
                <a:moveTo>
                  <a:pt x="107023" y="394773"/>
                </a:moveTo>
                <a:lnTo>
                  <a:pt x="107023" y="396792"/>
                </a:lnTo>
                <a:lnTo>
                  <a:pt x="112072" y="396792"/>
                </a:lnTo>
                <a:lnTo>
                  <a:pt x="112072" y="394773"/>
                </a:lnTo>
                <a:close/>
                <a:moveTo>
                  <a:pt x="427082" y="383667"/>
                </a:moveTo>
                <a:lnTo>
                  <a:pt x="433140" y="383667"/>
                </a:lnTo>
                <a:lnTo>
                  <a:pt x="433140" y="386696"/>
                </a:lnTo>
                <a:lnTo>
                  <a:pt x="431121" y="386696"/>
                </a:lnTo>
                <a:cubicBezTo>
                  <a:pt x="428428" y="386696"/>
                  <a:pt x="427082" y="385686"/>
                  <a:pt x="427082" y="383667"/>
                </a:cubicBezTo>
                <a:close/>
                <a:moveTo>
                  <a:pt x="59570" y="379628"/>
                </a:moveTo>
                <a:lnTo>
                  <a:pt x="60579" y="383667"/>
                </a:lnTo>
                <a:lnTo>
                  <a:pt x="60579" y="384677"/>
                </a:lnTo>
                <a:lnTo>
                  <a:pt x="59570" y="384677"/>
                </a:lnTo>
                <a:cubicBezTo>
                  <a:pt x="56877" y="384677"/>
                  <a:pt x="55531" y="383667"/>
                  <a:pt x="55531" y="381647"/>
                </a:cubicBezTo>
                <a:close/>
                <a:moveTo>
                  <a:pt x="318040" y="334194"/>
                </a:moveTo>
                <a:lnTo>
                  <a:pt x="321069" y="334194"/>
                </a:lnTo>
                <a:lnTo>
                  <a:pt x="321069" y="336213"/>
                </a:lnTo>
                <a:lnTo>
                  <a:pt x="318040" y="336213"/>
                </a:lnTo>
                <a:close/>
                <a:moveTo>
                  <a:pt x="237268" y="330155"/>
                </a:moveTo>
                <a:lnTo>
                  <a:pt x="237268" y="334194"/>
                </a:lnTo>
                <a:lnTo>
                  <a:pt x="239287" y="334194"/>
                </a:lnTo>
                <a:lnTo>
                  <a:pt x="239287" y="330155"/>
                </a:lnTo>
                <a:close/>
                <a:moveTo>
                  <a:pt x="347320" y="303904"/>
                </a:moveTo>
                <a:lnTo>
                  <a:pt x="347320" y="308953"/>
                </a:lnTo>
                <a:lnTo>
                  <a:pt x="344291" y="308953"/>
                </a:lnTo>
                <a:lnTo>
                  <a:pt x="344291" y="306933"/>
                </a:lnTo>
                <a:cubicBezTo>
                  <a:pt x="345637" y="304914"/>
                  <a:pt x="346647" y="303904"/>
                  <a:pt x="347320" y="303904"/>
                </a:cubicBezTo>
                <a:close/>
                <a:moveTo>
                  <a:pt x="317030" y="300875"/>
                </a:moveTo>
                <a:lnTo>
                  <a:pt x="317030" y="310972"/>
                </a:lnTo>
                <a:lnTo>
                  <a:pt x="318040" y="310972"/>
                </a:lnTo>
                <a:lnTo>
                  <a:pt x="318040" y="300875"/>
                </a:lnTo>
                <a:close/>
                <a:moveTo>
                  <a:pt x="3029" y="297846"/>
                </a:moveTo>
                <a:lnTo>
                  <a:pt x="3029" y="300875"/>
                </a:lnTo>
                <a:lnTo>
                  <a:pt x="0" y="300875"/>
                </a:lnTo>
                <a:close/>
                <a:moveTo>
                  <a:pt x="323088" y="288760"/>
                </a:moveTo>
                <a:lnTo>
                  <a:pt x="325108" y="288760"/>
                </a:lnTo>
                <a:lnTo>
                  <a:pt x="327127" y="290779"/>
                </a:lnTo>
                <a:lnTo>
                  <a:pt x="328137" y="292798"/>
                </a:lnTo>
                <a:lnTo>
                  <a:pt x="325108" y="294818"/>
                </a:lnTo>
                <a:lnTo>
                  <a:pt x="323088" y="294818"/>
                </a:lnTo>
                <a:close/>
                <a:moveTo>
                  <a:pt x="567423" y="283711"/>
                </a:moveTo>
                <a:lnTo>
                  <a:pt x="571462" y="283711"/>
                </a:lnTo>
                <a:cubicBezTo>
                  <a:pt x="571462" y="286404"/>
                  <a:pt x="570452" y="287750"/>
                  <a:pt x="568433" y="287750"/>
                </a:cubicBezTo>
                <a:lnTo>
                  <a:pt x="567423" y="287750"/>
                </a:lnTo>
                <a:close/>
                <a:moveTo>
                  <a:pt x="319050" y="283711"/>
                </a:moveTo>
                <a:lnTo>
                  <a:pt x="323088" y="283711"/>
                </a:lnTo>
                <a:lnTo>
                  <a:pt x="323088" y="288760"/>
                </a:lnTo>
                <a:cubicBezTo>
                  <a:pt x="320396" y="288760"/>
                  <a:pt x="319050" y="287750"/>
                  <a:pt x="319050" y="285731"/>
                </a:cubicBezTo>
                <a:close/>
                <a:moveTo>
                  <a:pt x="578529" y="226161"/>
                </a:moveTo>
                <a:lnTo>
                  <a:pt x="556317" y="235248"/>
                </a:lnTo>
                <a:cubicBezTo>
                  <a:pt x="556317" y="235921"/>
                  <a:pt x="553288" y="237941"/>
                  <a:pt x="547230" y="241306"/>
                </a:cubicBezTo>
                <a:cubicBezTo>
                  <a:pt x="546557" y="241306"/>
                  <a:pt x="546221" y="240970"/>
                  <a:pt x="546221" y="240296"/>
                </a:cubicBezTo>
                <a:lnTo>
                  <a:pt x="489680" y="267557"/>
                </a:lnTo>
                <a:lnTo>
                  <a:pt x="489680" y="273615"/>
                </a:lnTo>
                <a:lnTo>
                  <a:pt x="488671" y="278663"/>
                </a:lnTo>
                <a:lnTo>
                  <a:pt x="489680" y="283711"/>
                </a:lnTo>
                <a:lnTo>
                  <a:pt x="489680" y="287750"/>
                </a:lnTo>
                <a:lnTo>
                  <a:pt x="488671" y="289769"/>
                </a:lnTo>
                <a:lnTo>
                  <a:pt x="488671" y="292798"/>
                </a:lnTo>
                <a:lnTo>
                  <a:pt x="490690" y="294818"/>
                </a:lnTo>
                <a:lnTo>
                  <a:pt x="489680" y="297846"/>
                </a:lnTo>
                <a:lnTo>
                  <a:pt x="489680" y="301885"/>
                </a:lnTo>
                <a:cubicBezTo>
                  <a:pt x="497084" y="301885"/>
                  <a:pt x="502806" y="299529"/>
                  <a:pt x="506844" y="294818"/>
                </a:cubicBezTo>
                <a:lnTo>
                  <a:pt x="511893" y="294818"/>
                </a:lnTo>
                <a:lnTo>
                  <a:pt x="511893" y="297846"/>
                </a:lnTo>
                <a:cubicBezTo>
                  <a:pt x="566414" y="290442"/>
                  <a:pt x="593674" y="284385"/>
                  <a:pt x="593674" y="279673"/>
                </a:cubicBezTo>
                <a:cubicBezTo>
                  <a:pt x="598386" y="279673"/>
                  <a:pt x="600742" y="276644"/>
                  <a:pt x="600742" y="270586"/>
                </a:cubicBezTo>
                <a:cubicBezTo>
                  <a:pt x="592665" y="260489"/>
                  <a:pt x="585934" y="247364"/>
                  <a:pt x="580549" y="231210"/>
                </a:cubicBezTo>
                <a:lnTo>
                  <a:pt x="582568" y="226161"/>
                </a:lnTo>
                <a:close/>
                <a:moveTo>
                  <a:pt x="167602" y="217075"/>
                </a:moveTo>
                <a:lnTo>
                  <a:pt x="169622" y="217075"/>
                </a:lnTo>
                <a:lnTo>
                  <a:pt x="169622" y="221113"/>
                </a:lnTo>
                <a:lnTo>
                  <a:pt x="167602" y="221113"/>
                </a:lnTo>
                <a:close/>
                <a:moveTo>
                  <a:pt x="414966" y="115100"/>
                </a:moveTo>
                <a:lnTo>
                  <a:pt x="419005" y="115100"/>
                </a:lnTo>
                <a:lnTo>
                  <a:pt x="419005" y="117119"/>
                </a:lnTo>
                <a:lnTo>
                  <a:pt x="414966" y="117119"/>
                </a:lnTo>
                <a:close/>
                <a:moveTo>
                  <a:pt x="419005" y="102984"/>
                </a:moveTo>
                <a:lnTo>
                  <a:pt x="420015" y="106013"/>
                </a:lnTo>
                <a:lnTo>
                  <a:pt x="420015" y="108032"/>
                </a:lnTo>
                <a:lnTo>
                  <a:pt x="414966" y="108032"/>
                </a:lnTo>
                <a:lnTo>
                  <a:pt x="414966" y="106013"/>
                </a:lnTo>
                <a:cubicBezTo>
                  <a:pt x="414966" y="103994"/>
                  <a:pt x="416312" y="102984"/>
                  <a:pt x="419005" y="102984"/>
                </a:cubicBezTo>
                <a:close/>
                <a:moveTo>
                  <a:pt x="515931" y="17164"/>
                </a:moveTo>
                <a:cubicBezTo>
                  <a:pt x="518624" y="17837"/>
                  <a:pt x="519970" y="18846"/>
                  <a:pt x="519970" y="20193"/>
                </a:cubicBezTo>
                <a:lnTo>
                  <a:pt x="518960" y="23222"/>
                </a:lnTo>
                <a:lnTo>
                  <a:pt x="517951" y="25241"/>
                </a:lnTo>
                <a:lnTo>
                  <a:pt x="513912" y="25241"/>
                </a:lnTo>
                <a:lnTo>
                  <a:pt x="511893" y="19183"/>
                </a:lnTo>
                <a:close/>
                <a:moveTo>
                  <a:pt x="211017" y="0"/>
                </a:moveTo>
                <a:cubicBezTo>
                  <a:pt x="217075" y="2019"/>
                  <a:pt x="225489" y="5048"/>
                  <a:pt x="236258" y="9087"/>
                </a:cubicBezTo>
                <a:lnTo>
                  <a:pt x="239287" y="8077"/>
                </a:lnTo>
                <a:lnTo>
                  <a:pt x="251403" y="9087"/>
                </a:lnTo>
                <a:cubicBezTo>
                  <a:pt x="260827" y="7067"/>
                  <a:pt x="268904" y="6058"/>
                  <a:pt x="275635" y="6058"/>
                </a:cubicBezTo>
                <a:cubicBezTo>
                  <a:pt x="300539" y="6058"/>
                  <a:pt x="320396" y="16491"/>
                  <a:pt x="335204" y="37357"/>
                </a:cubicBezTo>
                <a:lnTo>
                  <a:pt x="333185" y="39376"/>
                </a:lnTo>
                <a:cubicBezTo>
                  <a:pt x="335877" y="55530"/>
                  <a:pt x="341935" y="70339"/>
                  <a:pt x="351359" y="83801"/>
                </a:cubicBezTo>
                <a:lnTo>
                  <a:pt x="356407" y="100965"/>
                </a:lnTo>
                <a:lnTo>
                  <a:pt x="355397" y="110052"/>
                </a:lnTo>
                <a:lnTo>
                  <a:pt x="355397" y="128225"/>
                </a:lnTo>
                <a:cubicBezTo>
                  <a:pt x="355397" y="135630"/>
                  <a:pt x="347993" y="150774"/>
                  <a:pt x="333185" y="173660"/>
                </a:cubicBezTo>
                <a:cubicBezTo>
                  <a:pt x="333185" y="171640"/>
                  <a:pt x="331839" y="170631"/>
                  <a:pt x="329146" y="170631"/>
                </a:cubicBezTo>
                <a:cubicBezTo>
                  <a:pt x="327800" y="176015"/>
                  <a:pt x="327127" y="179381"/>
                  <a:pt x="327127" y="180727"/>
                </a:cubicBezTo>
                <a:lnTo>
                  <a:pt x="327127" y="183756"/>
                </a:lnTo>
                <a:lnTo>
                  <a:pt x="336214" y="183756"/>
                </a:lnTo>
                <a:cubicBezTo>
                  <a:pt x="341599" y="206642"/>
                  <a:pt x="348330" y="223132"/>
                  <a:pt x="356407" y="233229"/>
                </a:cubicBezTo>
                <a:lnTo>
                  <a:pt x="356407" y="241306"/>
                </a:lnTo>
                <a:cubicBezTo>
                  <a:pt x="356407" y="241979"/>
                  <a:pt x="354724" y="242989"/>
                  <a:pt x="351359" y="244335"/>
                </a:cubicBezTo>
                <a:cubicBezTo>
                  <a:pt x="348666" y="246354"/>
                  <a:pt x="343618" y="248037"/>
                  <a:pt x="336214" y="249383"/>
                </a:cubicBezTo>
                <a:cubicBezTo>
                  <a:pt x="326117" y="256114"/>
                  <a:pt x="321069" y="264528"/>
                  <a:pt x="321069" y="274625"/>
                </a:cubicBezTo>
                <a:lnTo>
                  <a:pt x="319050" y="274625"/>
                </a:lnTo>
                <a:cubicBezTo>
                  <a:pt x="319050" y="273278"/>
                  <a:pt x="318713" y="272605"/>
                  <a:pt x="318040" y="272605"/>
                </a:cubicBezTo>
                <a:lnTo>
                  <a:pt x="317030" y="288760"/>
                </a:lnTo>
                <a:lnTo>
                  <a:pt x="317030" y="297846"/>
                </a:lnTo>
                <a:lnTo>
                  <a:pt x="321069" y="294818"/>
                </a:lnTo>
                <a:lnTo>
                  <a:pt x="323088" y="294818"/>
                </a:lnTo>
                <a:cubicBezTo>
                  <a:pt x="324435" y="302222"/>
                  <a:pt x="326117" y="305924"/>
                  <a:pt x="328137" y="305924"/>
                </a:cubicBezTo>
                <a:lnTo>
                  <a:pt x="323088" y="319049"/>
                </a:lnTo>
                <a:lnTo>
                  <a:pt x="327127" y="321068"/>
                </a:lnTo>
                <a:cubicBezTo>
                  <a:pt x="324435" y="325780"/>
                  <a:pt x="321742" y="328136"/>
                  <a:pt x="319050" y="328136"/>
                </a:cubicBezTo>
                <a:lnTo>
                  <a:pt x="318040" y="328136"/>
                </a:lnTo>
                <a:lnTo>
                  <a:pt x="318040" y="319049"/>
                </a:lnTo>
                <a:lnTo>
                  <a:pt x="315011" y="319049"/>
                </a:lnTo>
                <a:lnTo>
                  <a:pt x="315011" y="321068"/>
                </a:lnTo>
                <a:cubicBezTo>
                  <a:pt x="315011" y="321741"/>
                  <a:pt x="315684" y="322078"/>
                  <a:pt x="317030" y="322078"/>
                </a:cubicBezTo>
                <a:lnTo>
                  <a:pt x="315011" y="330155"/>
                </a:lnTo>
                <a:lnTo>
                  <a:pt x="315011" y="336213"/>
                </a:lnTo>
                <a:cubicBezTo>
                  <a:pt x="316357" y="338233"/>
                  <a:pt x="317367" y="339242"/>
                  <a:pt x="318040" y="339242"/>
                </a:cubicBezTo>
                <a:lnTo>
                  <a:pt x="323088" y="337223"/>
                </a:lnTo>
                <a:cubicBezTo>
                  <a:pt x="323088" y="338569"/>
                  <a:pt x="323761" y="339242"/>
                  <a:pt x="325108" y="339242"/>
                </a:cubicBezTo>
                <a:cubicBezTo>
                  <a:pt x="334531" y="329819"/>
                  <a:pt x="339243" y="324098"/>
                  <a:pt x="339243" y="322078"/>
                </a:cubicBezTo>
                <a:cubicBezTo>
                  <a:pt x="342608" y="322078"/>
                  <a:pt x="344291" y="320059"/>
                  <a:pt x="344291" y="316020"/>
                </a:cubicBezTo>
                <a:lnTo>
                  <a:pt x="349339" y="316020"/>
                </a:lnTo>
                <a:lnTo>
                  <a:pt x="349339" y="321068"/>
                </a:lnTo>
                <a:lnTo>
                  <a:pt x="351359" y="321068"/>
                </a:lnTo>
                <a:cubicBezTo>
                  <a:pt x="358763" y="310972"/>
                  <a:pt x="363811" y="305924"/>
                  <a:pt x="366503" y="305924"/>
                </a:cubicBezTo>
                <a:lnTo>
                  <a:pt x="369532" y="305924"/>
                </a:lnTo>
                <a:lnTo>
                  <a:pt x="347320" y="328136"/>
                </a:lnTo>
                <a:cubicBezTo>
                  <a:pt x="347320" y="330829"/>
                  <a:pt x="345974" y="332175"/>
                  <a:pt x="343281" y="332175"/>
                </a:cubicBezTo>
                <a:lnTo>
                  <a:pt x="345301" y="336213"/>
                </a:lnTo>
                <a:lnTo>
                  <a:pt x="346310" y="340252"/>
                </a:lnTo>
                <a:lnTo>
                  <a:pt x="347320" y="343281"/>
                </a:lnTo>
                <a:lnTo>
                  <a:pt x="347320" y="344290"/>
                </a:lnTo>
                <a:lnTo>
                  <a:pt x="349339" y="344290"/>
                </a:lnTo>
                <a:cubicBezTo>
                  <a:pt x="359436" y="334194"/>
                  <a:pt x="369196" y="325107"/>
                  <a:pt x="378619" y="317030"/>
                </a:cubicBezTo>
                <a:cubicBezTo>
                  <a:pt x="376600" y="310972"/>
                  <a:pt x="374917" y="305587"/>
                  <a:pt x="373571" y="300875"/>
                </a:cubicBezTo>
                <a:cubicBezTo>
                  <a:pt x="372898" y="299529"/>
                  <a:pt x="372225" y="298183"/>
                  <a:pt x="371552" y="296837"/>
                </a:cubicBezTo>
                <a:lnTo>
                  <a:pt x="371552" y="264528"/>
                </a:lnTo>
                <a:lnTo>
                  <a:pt x="367513" y="266547"/>
                </a:lnTo>
                <a:lnTo>
                  <a:pt x="366503" y="266547"/>
                </a:lnTo>
                <a:lnTo>
                  <a:pt x="366503" y="261499"/>
                </a:lnTo>
                <a:cubicBezTo>
                  <a:pt x="371215" y="261499"/>
                  <a:pt x="373571" y="256451"/>
                  <a:pt x="373571" y="246354"/>
                </a:cubicBezTo>
                <a:lnTo>
                  <a:pt x="378619" y="223132"/>
                </a:lnTo>
                <a:lnTo>
                  <a:pt x="376600" y="217075"/>
                </a:lnTo>
                <a:lnTo>
                  <a:pt x="378619" y="207988"/>
                </a:lnTo>
                <a:cubicBezTo>
                  <a:pt x="377273" y="207988"/>
                  <a:pt x="376600" y="207314"/>
                  <a:pt x="376600" y="205968"/>
                </a:cubicBezTo>
                <a:lnTo>
                  <a:pt x="382658" y="205968"/>
                </a:lnTo>
                <a:lnTo>
                  <a:pt x="382658" y="200920"/>
                </a:lnTo>
                <a:lnTo>
                  <a:pt x="380638" y="191833"/>
                </a:lnTo>
                <a:lnTo>
                  <a:pt x="384677" y="190824"/>
                </a:lnTo>
                <a:cubicBezTo>
                  <a:pt x="384677" y="191497"/>
                  <a:pt x="385013" y="191833"/>
                  <a:pt x="385687" y="191833"/>
                </a:cubicBezTo>
                <a:cubicBezTo>
                  <a:pt x="385687" y="191160"/>
                  <a:pt x="387369" y="183419"/>
                  <a:pt x="390735" y="168611"/>
                </a:cubicBezTo>
                <a:cubicBezTo>
                  <a:pt x="389388" y="168611"/>
                  <a:pt x="388715" y="168275"/>
                  <a:pt x="388715" y="167602"/>
                </a:cubicBezTo>
                <a:cubicBezTo>
                  <a:pt x="390062" y="167602"/>
                  <a:pt x="393427" y="160871"/>
                  <a:pt x="398812" y="147409"/>
                </a:cubicBezTo>
                <a:cubicBezTo>
                  <a:pt x="396119" y="147409"/>
                  <a:pt x="394773" y="146399"/>
                  <a:pt x="394773" y="144380"/>
                </a:cubicBezTo>
                <a:cubicBezTo>
                  <a:pt x="405543" y="141687"/>
                  <a:pt x="410928" y="136302"/>
                  <a:pt x="410928" y="128225"/>
                </a:cubicBezTo>
                <a:cubicBezTo>
                  <a:pt x="412947" y="128225"/>
                  <a:pt x="413957" y="125869"/>
                  <a:pt x="413957" y="121158"/>
                </a:cubicBezTo>
                <a:lnTo>
                  <a:pt x="416985" y="121158"/>
                </a:lnTo>
                <a:lnTo>
                  <a:pt x="416985" y="123177"/>
                </a:lnTo>
                <a:lnTo>
                  <a:pt x="415976" y="126206"/>
                </a:lnTo>
                <a:lnTo>
                  <a:pt x="413957" y="132264"/>
                </a:lnTo>
                <a:lnTo>
                  <a:pt x="410928" y="139332"/>
                </a:lnTo>
                <a:lnTo>
                  <a:pt x="410928" y="141351"/>
                </a:lnTo>
                <a:lnTo>
                  <a:pt x="412947" y="141351"/>
                </a:lnTo>
                <a:cubicBezTo>
                  <a:pt x="423717" y="107696"/>
                  <a:pt x="429101" y="89859"/>
                  <a:pt x="429101" y="87839"/>
                </a:cubicBezTo>
                <a:lnTo>
                  <a:pt x="431121" y="87839"/>
                </a:lnTo>
                <a:lnTo>
                  <a:pt x="429101" y="84810"/>
                </a:lnTo>
                <a:cubicBezTo>
                  <a:pt x="429101" y="84137"/>
                  <a:pt x="429775" y="83801"/>
                  <a:pt x="431121" y="83801"/>
                </a:cubicBezTo>
                <a:cubicBezTo>
                  <a:pt x="431121" y="77070"/>
                  <a:pt x="424390" y="62261"/>
                  <a:pt x="410928" y="39376"/>
                </a:cubicBezTo>
                <a:lnTo>
                  <a:pt x="413957" y="38366"/>
                </a:lnTo>
                <a:cubicBezTo>
                  <a:pt x="413957" y="39713"/>
                  <a:pt x="420688" y="43078"/>
                  <a:pt x="434150" y="48463"/>
                </a:cubicBezTo>
                <a:lnTo>
                  <a:pt x="436169" y="45434"/>
                </a:lnTo>
                <a:cubicBezTo>
                  <a:pt x="438188" y="46107"/>
                  <a:pt x="441890" y="47117"/>
                  <a:pt x="447275" y="48463"/>
                </a:cubicBezTo>
                <a:lnTo>
                  <a:pt x="454343" y="48463"/>
                </a:lnTo>
                <a:lnTo>
                  <a:pt x="458381" y="47453"/>
                </a:lnTo>
                <a:cubicBezTo>
                  <a:pt x="458381" y="48126"/>
                  <a:pt x="459054" y="48463"/>
                  <a:pt x="460400" y="48463"/>
                </a:cubicBezTo>
                <a:lnTo>
                  <a:pt x="462420" y="45434"/>
                </a:lnTo>
                <a:cubicBezTo>
                  <a:pt x="479920" y="54857"/>
                  <a:pt x="488671" y="66300"/>
                  <a:pt x="488671" y="79762"/>
                </a:cubicBezTo>
                <a:lnTo>
                  <a:pt x="492709" y="86830"/>
                </a:lnTo>
                <a:lnTo>
                  <a:pt x="490690" y="92888"/>
                </a:lnTo>
                <a:lnTo>
                  <a:pt x="494729" y="128225"/>
                </a:lnTo>
                <a:cubicBezTo>
                  <a:pt x="492036" y="131591"/>
                  <a:pt x="490353" y="138322"/>
                  <a:pt x="489680" y="148418"/>
                </a:cubicBezTo>
                <a:lnTo>
                  <a:pt x="490690" y="152457"/>
                </a:lnTo>
                <a:cubicBezTo>
                  <a:pt x="490690" y="153130"/>
                  <a:pt x="490353" y="153467"/>
                  <a:pt x="489680" y="153467"/>
                </a:cubicBezTo>
                <a:lnTo>
                  <a:pt x="490690" y="159524"/>
                </a:lnTo>
                <a:cubicBezTo>
                  <a:pt x="522326" y="129908"/>
                  <a:pt x="538143" y="111734"/>
                  <a:pt x="538143" y="105003"/>
                </a:cubicBezTo>
                <a:cubicBezTo>
                  <a:pt x="543528" y="101638"/>
                  <a:pt x="546221" y="97599"/>
                  <a:pt x="546221" y="92888"/>
                </a:cubicBezTo>
                <a:cubicBezTo>
                  <a:pt x="543528" y="92888"/>
                  <a:pt x="542182" y="91878"/>
                  <a:pt x="542182" y="89859"/>
                </a:cubicBezTo>
                <a:lnTo>
                  <a:pt x="542182" y="86830"/>
                </a:lnTo>
                <a:lnTo>
                  <a:pt x="547230" y="86830"/>
                </a:lnTo>
                <a:lnTo>
                  <a:pt x="550259" y="87839"/>
                </a:lnTo>
                <a:lnTo>
                  <a:pt x="552279" y="81781"/>
                </a:lnTo>
                <a:cubicBezTo>
                  <a:pt x="546221" y="76397"/>
                  <a:pt x="536461" y="61925"/>
                  <a:pt x="522999" y="38366"/>
                </a:cubicBezTo>
                <a:cubicBezTo>
                  <a:pt x="519633" y="38366"/>
                  <a:pt x="517951" y="34664"/>
                  <a:pt x="517951" y="27260"/>
                </a:cubicBezTo>
                <a:lnTo>
                  <a:pt x="522999" y="27260"/>
                </a:lnTo>
                <a:lnTo>
                  <a:pt x="527037" y="29280"/>
                </a:lnTo>
                <a:cubicBezTo>
                  <a:pt x="527037" y="26587"/>
                  <a:pt x="527711" y="25241"/>
                  <a:pt x="529057" y="25241"/>
                </a:cubicBezTo>
                <a:lnTo>
                  <a:pt x="534105" y="29280"/>
                </a:lnTo>
                <a:lnTo>
                  <a:pt x="534105" y="23222"/>
                </a:lnTo>
                <a:lnTo>
                  <a:pt x="536124" y="23222"/>
                </a:lnTo>
                <a:cubicBezTo>
                  <a:pt x="538817" y="25241"/>
                  <a:pt x="542519" y="27933"/>
                  <a:pt x="547230" y="31299"/>
                </a:cubicBezTo>
                <a:lnTo>
                  <a:pt x="555308" y="35338"/>
                </a:lnTo>
                <a:lnTo>
                  <a:pt x="562375" y="39376"/>
                </a:lnTo>
                <a:lnTo>
                  <a:pt x="566414" y="38366"/>
                </a:lnTo>
                <a:cubicBezTo>
                  <a:pt x="570452" y="38366"/>
                  <a:pt x="572808" y="38703"/>
                  <a:pt x="573481" y="39376"/>
                </a:cubicBezTo>
                <a:lnTo>
                  <a:pt x="579539" y="38366"/>
                </a:lnTo>
                <a:lnTo>
                  <a:pt x="585597" y="38366"/>
                </a:lnTo>
                <a:lnTo>
                  <a:pt x="587616" y="39376"/>
                </a:lnTo>
                <a:lnTo>
                  <a:pt x="589636" y="39376"/>
                </a:lnTo>
                <a:lnTo>
                  <a:pt x="589636" y="37357"/>
                </a:lnTo>
                <a:lnTo>
                  <a:pt x="602761" y="38366"/>
                </a:lnTo>
                <a:lnTo>
                  <a:pt x="609829" y="38366"/>
                </a:lnTo>
                <a:cubicBezTo>
                  <a:pt x="615213" y="35001"/>
                  <a:pt x="619252" y="33318"/>
                  <a:pt x="621944" y="33318"/>
                </a:cubicBezTo>
                <a:lnTo>
                  <a:pt x="632041" y="33318"/>
                </a:lnTo>
                <a:lnTo>
                  <a:pt x="640118" y="35338"/>
                </a:lnTo>
                <a:cubicBezTo>
                  <a:pt x="640118" y="33991"/>
                  <a:pt x="640791" y="33318"/>
                  <a:pt x="642137" y="33318"/>
                </a:cubicBezTo>
                <a:lnTo>
                  <a:pt x="665359" y="47453"/>
                </a:lnTo>
                <a:cubicBezTo>
                  <a:pt x="680168" y="60242"/>
                  <a:pt x="687572" y="70339"/>
                  <a:pt x="687572" y="77743"/>
                </a:cubicBezTo>
                <a:lnTo>
                  <a:pt x="685552" y="81781"/>
                </a:lnTo>
                <a:cubicBezTo>
                  <a:pt x="687572" y="84474"/>
                  <a:pt x="689255" y="87839"/>
                  <a:pt x="690601" y="91878"/>
                </a:cubicBezTo>
                <a:lnTo>
                  <a:pt x="692620" y="95917"/>
                </a:lnTo>
                <a:lnTo>
                  <a:pt x="692620" y="98945"/>
                </a:lnTo>
                <a:lnTo>
                  <a:pt x="691610" y="100965"/>
                </a:lnTo>
                <a:cubicBezTo>
                  <a:pt x="692957" y="102311"/>
                  <a:pt x="693630" y="103657"/>
                  <a:pt x="693630" y="105003"/>
                </a:cubicBezTo>
                <a:cubicBezTo>
                  <a:pt x="692957" y="105003"/>
                  <a:pt x="692620" y="105340"/>
                  <a:pt x="692620" y="106013"/>
                </a:cubicBezTo>
                <a:cubicBezTo>
                  <a:pt x="705409" y="122840"/>
                  <a:pt x="711803" y="135966"/>
                  <a:pt x="711803" y="145389"/>
                </a:cubicBezTo>
                <a:lnTo>
                  <a:pt x="711803" y="148418"/>
                </a:lnTo>
                <a:cubicBezTo>
                  <a:pt x="700361" y="157842"/>
                  <a:pt x="691610" y="162890"/>
                  <a:pt x="685552" y="163563"/>
                </a:cubicBezTo>
                <a:cubicBezTo>
                  <a:pt x="670744" y="172313"/>
                  <a:pt x="663340" y="178708"/>
                  <a:pt x="663340" y="182746"/>
                </a:cubicBezTo>
                <a:cubicBezTo>
                  <a:pt x="662667" y="182746"/>
                  <a:pt x="650888" y="189141"/>
                  <a:pt x="628002" y="201930"/>
                </a:cubicBezTo>
                <a:cubicBezTo>
                  <a:pt x="621944" y="203949"/>
                  <a:pt x="614204" y="208324"/>
                  <a:pt x="604780" y="215055"/>
                </a:cubicBezTo>
                <a:cubicBezTo>
                  <a:pt x="591318" y="220440"/>
                  <a:pt x="584587" y="224815"/>
                  <a:pt x="584587" y="228181"/>
                </a:cubicBezTo>
                <a:lnTo>
                  <a:pt x="586607" y="230200"/>
                </a:lnTo>
                <a:lnTo>
                  <a:pt x="589636" y="233229"/>
                </a:lnTo>
                <a:lnTo>
                  <a:pt x="593674" y="237267"/>
                </a:lnTo>
                <a:lnTo>
                  <a:pt x="596703" y="235248"/>
                </a:lnTo>
                <a:lnTo>
                  <a:pt x="602761" y="235248"/>
                </a:lnTo>
                <a:lnTo>
                  <a:pt x="602761" y="231210"/>
                </a:lnTo>
                <a:lnTo>
                  <a:pt x="603771" y="231210"/>
                </a:lnTo>
                <a:cubicBezTo>
                  <a:pt x="605790" y="231210"/>
                  <a:pt x="607136" y="234239"/>
                  <a:pt x="607809" y="240296"/>
                </a:cubicBezTo>
                <a:lnTo>
                  <a:pt x="611848" y="238277"/>
                </a:lnTo>
                <a:lnTo>
                  <a:pt x="613867" y="238277"/>
                </a:lnTo>
                <a:lnTo>
                  <a:pt x="611848" y="241306"/>
                </a:lnTo>
                <a:lnTo>
                  <a:pt x="611848" y="243325"/>
                </a:lnTo>
                <a:lnTo>
                  <a:pt x="615887" y="241306"/>
                </a:lnTo>
                <a:lnTo>
                  <a:pt x="635070" y="249383"/>
                </a:lnTo>
                <a:lnTo>
                  <a:pt x="658292" y="249383"/>
                </a:lnTo>
                <a:cubicBezTo>
                  <a:pt x="661657" y="249383"/>
                  <a:pt x="664350" y="249047"/>
                  <a:pt x="666369" y="248374"/>
                </a:cubicBezTo>
                <a:lnTo>
                  <a:pt x="671417" y="248374"/>
                </a:lnTo>
                <a:cubicBezTo>
                  <a:pt x="683533" y="245008"/>
                  <a:pt x="692957" y="243325"/>
                  <a:pt x="699687" y="243325"/>
                </a:cubicBezTo>
                <a:lnTo>
                  <a:pt x="700697" y="243325"/>
                </a:lnTo>
                <a:lnTo>
                  <a:pt x="701707" y="244335"/>
                </a:lnTo>
                <a:lnTo>
                  <a:pt x="705745" y="244335"/>
                </a:lnTo>
                <a:lnTo>
                  <a:pt x="708774" y="246354"/>
                </a:lnTo>
                <a:lnTo>
                  <a:pt x="711803" y="244335"/>
                </a:lnTo>
                <a:cubicBezTo>
                  <a:pt x="740073" y="257124"/>
                  <a:pt x="754209" y="271596"/>
                  <a:pt x="754209" y="287750"/>
                </a:cubicBezTo>
                <a:lnTo>
                  <a:pt x="752189" y="292798"/>
                </a:lnTo>
                <a:cubicBezTo>
                  <a:pt x="753535" y="292798"/>
                  <a:pt x="755891" y="297510"/>
                  <a:pt x="759257" y="306933"/>
                </a:cubicBezTo>
                <a:cubicBezTo>
                  <a:pt x="757911" y="306933"/>
                  <a:pt x="757238" y="308280"/>
                  <a:pt x="757238" y="310972"/>
                </a:cubicBezTo>
                <a:lnTo>
                  <a:pt x="778440" y="345300"/>
                </a:lnTo>
                <a:lnTo>
                  <a:pt x="777431" y="348329"/>
                </a:lnTo>
                <a:cubicBezTo>
                  <a:pt x="778777" y="349675"/>
                  <a:pt x="779450" y="351021"/>
                  <a:pt x="779450" y="352368"/>
                </a:cubicBezTo>
                <a:cubicBezTo>
                  <a:pt x="779450" y="353714"/>
                  <a:pt x="779113" y="354387"/>
                  <a:pt x="778440" y="354387"/>
                </a:cubicBezTo>
                <a:lnTo>
                  <a:pt x="779450" y="357416"/>
                </a:lnTo>
                <a:lnTo>
                  <a:pt x="779450" y="368522"/>
                </a:lnTo>
                <a:cubicBezTo>
                  <a:pt x="779450" y="370541"/>
                  <a:pt x="755555" y="377272"/>
                  <a:pt x="707765" y="388715"/>
                </a:cubicBezTo>
                <a:cubicBezTo>
                  <a:pt x="682187" y="396792"/>
                  <a:pt x="656946" y="402514"/>
                  <a:pt x="632041" y="405879"/>
                </a:cubicBezTo>
                <a:lnTo>
                  <a:pt x="628002" y="404869"/>
                </a:lnTo>
                <a:lnTo>
                  <a:pt x="609829" y="406889"/>
                </a:lnTo>
                <a:lnTo>
                  <a:pt x="593674" y="408908"/>
                </a:lnTo>
                <a:cubicBezTo>
                  <a:pt x="582232" y="410254"/>
                  <a:pt x="572808" y="411264"/>
                  <a:pt x="565404" y="411937"/>
                </a:cubicBezTo>
                <a:cubicBezTo>
                  <a:pt x="551269" y="413956"/>
                  <a:pt x="543192" y="414966"/>
                  <a:pt x="541173" y="414966"/>
                </a:cubicBezTo>
                <a:lnTo>
                  <a:pt x="515931" y="414966"/>
                </a:lnTo>
                <a:cubicBezTo>
                  <a:pt x="511219" y="413620"/>
                  <a:pt x="506844" y="412274"/>
                  <a:pt x="502806" y="410927"/>
                </a:cubicBezTo>
                <a:lnTo>
                  <a:pt x="497758" y="408908"/>
                </a:lnTo>
                <a:lnTo>
                  <a:pt x="495738" y="407898"/>
                </a:lnTo>
                <a:lnTo>
                  <a:pt x="494729" y="407898"/>
                </a:lnTo>
                <a:lnTo>
                  <a:pt x="494729" y="412947"/>
                </a:lnTo>
                <a:lnTo>
                  <a:pt x="489680" y="412947"/>
                </a:lnTo>
                <a:cubicBezTo>
                  <a:pt x="487661" y="412947"/>
                  <a:pt x="486651" y="411937"/>
                  <a:pt x="486651" y="409918"/>
                </a:cubicBezTo>
                <a:lnTo>
                  <a:pt x="488671" y="405879"/>
                </a:lnTo>
                <a:cubicBezTo>
                  <a:pt x="482613" y="405879"/>
                  <a:pt x="477228" y="404533"/>
                  <a:pt x="472516" y="401841"/>
                </a:cubicBezTo>
                <a:lnTo>
                  <a:pt x="466458" y="404869"/>
                </a:lnTo>
                <a:lnTo>
                  <a:pt x="461410" y="399821"/>
                </a:lnTo>
                <a:cubicBezTo>
                  <a:pt x="460064" y="398475"/>
                  <a:pt x="456025" y="395110"/>
                  <a:pt x="449294" y="389725"/>
                </a:cubicBezTo>
                <a:lnTo>
                  <a:pt x="448285" y="391744"/>
                </a:lnTo>
                <a:lnTo>
                  <a:pt x="448285" y="393763"/>
                </a:lnTo>
                <a:lnTo>
                  <a:pt x="447275" y="396792"/>
                </a:lnTo>
                <a:cubicBezTo>
                  <a:pt x="443236" y="394773"/>
                  <a:pt x="439534" y="393763"/>
                  <a:pt x="436169" y="393763"/>
                </a:cubicBezTo>
                <a:lnTo>
                  <a:pt x="437179" y="388715"/>
                </a:lnTo>
                <a:lnTo>
                  <a:pt x="437179" y="385686"/>
                </a:lnTo>
                <a:lnTo>
                  <a:pt x="438188" y="383667"/>
                </a:lnTo>
                <a:lnTo>
                  <a:pt x="438188" y="381647"/>
                </a:lnTo>
                <a:cubicBezTo>
                  <a:pt x="414630" y="371551"/>
                  <a:pt x="402850" y="359435"/>
                  <a:pt x="402850" y="345300"/>
                </a:cubicBezTo>
                <a:cubicBezTo>
                  <a:pt x="393427" y="335877"/>
                  <a:pt x="388715" y="329819"/>
                  <a:pt x="388715" y="327126"/>
                </a:cubicBezTo>
                <a:lnTo>
                  <a:pt x="387706" y="327126"/>
                </a:lnTo>
                <a:cubicBezTo>
                  <a:pt x="341935" y="368859"/>
                  <a:pt x="319050" y="395110"/>
                  <a:pt x="319050" y="405879"/>
                </a:cubicBezTo>
                <a:lnTo>
                  <a:pt x="319050" y="414966"/>
                </a:lnTo>
                <a:lnTo>
                  <a:pt x="320059" y="416985"/>
                </a:lnTo>
                <a:lnTo>
                  <a:pt x="321069" y="419004"/>
                </a:lnTo>
                <a:lnTo>
                  <a:pt x="321069" y="421024"/>
                </a:lnTo>
                <a:lnTo>
                  <a:pt x="319050" y="428091"/>
                </a:lnTo>
                <a:lnTo>
                  <a:pt x="319050" y="432130"/>
                </a:lnTo>
                <a:lnTo>
                  <a:pt x="323088" y="436168"/>
                </a:lnTo>
                <a:lnTo>
                  <a:pt x="323088" y="437178"/>
                </a:lnTo>
                <a:cubicBezTo>
                  <a:pt x="323088" y="438524"/>
                  <a:pt x="322415" y="439197"/>
                  <a:pt x="321069" y="439197"/>
                </a:cubicBezTo>
                <a:lnTo>
                  <a:pt x="323088" y="442226"/>
                </a:lnTo>
                <a:cubicBezTo>
                  <a:pt x="323088" y="443573"/>
                  <a:pt x="322415" y="444246"/>
                  <a:pt x="321069" y="444246"/>
                </a:cubicBezTo>
                <a:lnTo>
                  <a:pt x="323088" y="448284"/>
                </a:lnTo>
                <a:lnTo>
                  <a:pt x="323088" y="451313"/>
                </a:lnTo>
                <a:lnTo>
                  <a:pt x="317030" y="460400"/>
                </a:lnTo>
                <a:lnTo>
                  <a:pt x="317030" y="464439"/>
                </a:lnTo>
                <a:lnTo>
                  <a:pt x="319050" y="462420"/>
                </a:lnTo>
                <a:lnTo>
                  <a:pt x="321069" y="462420"/>
                </a:lnTo>
                <a:lnTo>
                  <a:pt x="321069" y="464439"/>
                </a:lnTo>
                <a:cubicBezTo>
                  <a:pt x="321069" y="466458"/>
                  <a:pt x="320059" y="467468"/>
                  <a:pt x="318040" y="467468"/>
                </a:cubicBezTo>
                <a:lnTo>
                  <a:pt x="319050" y="470497"/>
                </a:lnTo>
                <a:lnTo>
                  <a:pt x="319050" y="475545"/>
                </a:lnTo>
                <a:lnTo>
                  <a:pt x="318040" y="477564"/>
                </a:lnTo>
                <a:cubicBezTo>
                  <a:pt x="319386" y="477564"/>
                  <a:pt x="321069" y="480257"/>
                  <a:pt x="323088" y="485641"/>
                </a:cubicBezTo>
                <a:lnTo>
                  <a:pt x="319050" y="492709"/>
                </a:lnTo>
                <a:cubicBezTo>
                  <a:pt x="321742" y="492709"/>
                  <a:pt x="323088" y="493719"/>
                  <a:pt x="323088" y="495738"/>
                </a:cubicBezTo>
                <a:lnTo>
                  <a:pt x="321069" y="505835"/>
                </a:lnTo>
                <a:lnTo>
                  <a:pt x="323088" y="508863"/>
                </a:lnTo>
                <a:lnTo>
                  <a:pt x="321069" y="511892"/>
                </a:lnTo>
                <a:lnTo>
                  <a:pt x="322079" y="516941"/>
                </a:lnTo>
                <a:lnTo>
                  <a:pt x="322079" y="520979"/>
                </a:lnTo>
                <a:lnTo>
                  <a:pt x="323088" y="526027"/>
                </a:lnTo>
                <a:lnTo>
                  <a:pt x="318040" y="528047"/>
                </a:lnTo>
                <a:lnTo>
                  <a:pt x="319050" y="530066"/>
                </a:lnTo>
                <a:lnTo>
                  <a:pt x="317030" y="530066"/>
                </a:lnTo>
                <a:lnTo>
                  <a:pt x="317030" y="535114"/>
                </a:lnTo>
                <a:cubicBezTo>
                  <a:pt x="318377" y="535114"/>
                  <a:pt x="320396" y="536124"/>
                  <a:pt x="323088" y="538143"/>
                </a:cubicBezTo>
                <a:lnTo>
                  <a:pt x="321069" y="542182"/>
                </a:lnTo>
                <a:cubicBezTo>
                  <a:pt x="320396" y="542855"/>
                  <a:pt x="319723" y="543191"/>
                  <a:pt x="319050" y="543191"/>
                </a:cubicBezTo>
                <a:cubicBezTo>
                  <a:pt x="321742" y="545884"/>
                  <a:pt x="323088" y="550259"/>
                  <a:pt x="323088" y="556317"/>
                </a:cubicBezTo>
                <a:cubicBezTo>
                  <a:pt x="323088" y="558336"/>
                  <a:pt x="321406" y="559346"/>
                  <a:pt x="318040" y="559346"/>
                </a:cubicBezTo>
                <a:lnTo>
                  <a:pt x="321069" y="567423"/>
                </a:lnTo>
                <a:lnTo>
                  <a:pt x="322079" y="573481"/>
                </a:lnTo>
                <a:cubicBezTo>
                  <a:pt x="324098" y="578193"/>
                  <a:pt x="325108" y="581558"/>
                  <a:pt x="325108" y="583578"/>
                </a:cubicBezTo>
                <a:lnTo>
                  <a:pt x="329146" y="585597"/>
                </a:lnTo>
                <a:lnTo>
                  <a:pt x="325108" y="594684"/>
                </a:lnTo>
                <a:lnTo>
                  <a:pt x="337223" y="664349"/>
                </a:lnTo>
                <a:lnTo>
                  <a:pt x="336214" y="664349"/>
                </a:lnTo>
                <a:cubicBezTo>
                  <a:pt x="350349" y="705409"/>
                  <a:pt x="357416" y="730650"/>
                  <a:pt x="357416" y="740073"/>
                </a:cubicBezTo>
                <a:lnTo>
                  <a:pt x="357416" y="746131"/>
                </a:lnTo>
                <a:cubicBezTo>
                  <a:pt x="357416" y="752189"/>
                  <a:pt x="356070" y="755554"/>
                  <a:pt x="353378" y="756228"/>
                </a:cubicBezTo>
                <a:lnTo>
                  <a:pt x="343281" y="756228"/>
                </a:lnTo>
                <a:cubicBezTo>
                  <a:pt x="341262" y="756228"/>
                  <a:pt x="333858" y="753535"/>
                  <a:pt x="321069" y="748150"/>
                </a:cubicBezTo>
                <a:lnTo>
                  <a:pt x="321069" y="749160"/>
                </a:lnTo>
                <a:cubicBezTo>
                  <a:pt x="321069" y="754545"/>
                  <a:pt x="312655" y="761613"/>
                  <a:pt x="295828" y="770363"/>
                </a:cubicBezTo>
                <a:lnTo>
                  <a:pt x="282702" y="770363"/>
                </a:lnTo>
                <a:cubicBezTo>
                  <a:pt x="282702" y="767670"/>
                  <a:pt x="276981" y="763632"/>
                  <a:pt x="265538" y="758247"/>
                </a:cubicBezTo>
                <a:cubicBezTo>
                  <a:pt x="265538" y="754882"/>
                  <a:pt x="264192" y="753199"/>
                  <a:pt x="261500" y="753199"/>
                </a:cubicBezTo>
                <a:lnTo>
                  <a:pt x="257461" y="753199"/>
                </a:lnTo>
                <a:cubicBezTo>
                  <a:pt x="257461" y="755218"/>
                  <a:pt x="256115" y="756228"/>
                  <a:pt x="253422" y="756228"/>
                </a:cubicBezTo>
                <a:lnTo>
                  <a:pt x="255442" y="764305"/>
                </a:lnTo>
                <a:lnTo>
                  <a:pt x="251403" y="764305"/>
                </a:lnTo>
                <a:cubicBezTo>
                  <a:pt x="223806" y="740073"/>
                  <a:pt x="203613" y="715505"/>
                  <a:pt x="190824" y="690600"/>
                </a:cubicBezTo>
                <a:cubicBezTo>
                  <a:pt x="180055" y="675792"/>
                  <a:pt x="170968" y="657955"/>
                  <a:pt x="163564" y="637089"/>
                </a:cubicBezTo>
                <a:cubicBezTo>
                  <a:pt x="161544" y="637089"/>
                  <a:pt x="156833" y="632377"/>
                  <a:pt x="149429" y="622954"/>
                </a:cubicBezTo>
                <a:lnTo>
                  <a:pt x="155486" y="615886"/>
                </a:lnTo>
                <a:cubicBezTo>
                  <a:pt x="153467" y="615886"/>
                  <a:pt x="149765" y="607136"/>
                  <a:pt x="144380" y="589635"/>
                </a:cubicBezTo>
                <a:lnTo>
                  <a:pt x="138322" y="589635"/>
                </a:lnTo>
                <a:lnTo>
                  <a:pt x="134284" y="591655"/>
                </a:lnTo>
                <a:lnTo>
                  <a:pt x="131255" y="592664"/>
                </a:lnTo>
                <a:lnTo>
                  <a:pt x="129236" y="592664"/>
                </a:lnTo>
                <a:lnTo>
                  <a:pt x="128226" y="589635"/>
                </a:lnTo>
                <a:lnTo>
                  <a:pt x="131255" y="585597"/>
                </a:lnTo>
                <a:lnTo>
                  <a:pt x="131255" y="583578"/>
                </a:lnTo>
                <a:cubicBezTo>
                  <a:pt x="131255" y="581558"/>
                  <a:pt x="128226" y="579539"/>
                  <a:pt x="122168" y="577520"/>
                </a:cubicBezTo>
                <a:cubicBezTo>
                  <a:pt x="122168" y="580212"/>
                  <a:pt x="120822" y="581558"/>
                  <a:pt x="118129" y="581558"/>
                </a:cubicBezTo>
                <a:cubicBezTo>
                  <a:pt x="107360" y="581558"/>
                  <a:pt x="97263" y="570452"/>
                  <a:pt x="87840" y="548240"/>
                </a:cubicBezTo>
                <a:cubicBezTo>
                  <a:pt x="85147" y="548240"/>
                  <a:pt x="83801" y="547230"/>
                  <a:pt x="83801" y="545211"/>
                </a:cubicBezTo>
                <a:cubicBezTo>
                  <a:pt x="83801" y="543865"/>
                  <a:pt x="84474" y="543191"/>
                  <a:pt x="85821" y="543191"/>
                </a:cubicBezTo>
                <a:cubicBezTo>
                  <a:pt x="85821" y="539153"/>
                  <a:pt x="81782" y="534778"/>
                  <a:pt x="73705" y="530066"/>
                </a:cubicBezTo>
                <a:cubicBezTo>
                  <a:pt x="73705" y="526701"/>
                  <a:pt x="71349" y="521652"/>
                  <a:pt x="66637" y="514921"/>
                </a:cubicBezTo>
                <a:lnTo>
                  <a:pt x="62599" y="503815"/>
                </a:lnTo>
                <a:lnTo>
                  <a:pt x="66637" y="501796"/>
                </a:lnTo>
                <a:lnTo>
                  <a:pt x="73705" y="503815"/>
                </a:lnTo>
                <a:lnTo>
                  <a:pt x="71686" y="499776"/>
                </a:lnTo>
                <a:lnTo>
                  <a:pt x="99956" y="481603"/>
                </a:lnTo>
                <a:lnTo>
                  <a:pt x="106014" y="483622"/>
                </a:lnTo>
                <a:lnTo>
                  <a:pt x="122168" y="472516"/>
                </a:lnTo>
                <a:lnTo>
                  <a:pt x="124187" y="472516"/>
                </a:lnTo>
                <a:lnTo>
                  <a:pt x="124187" y="475545"/>
                </a:lnTo>
                <a:lnTo>
                  <a:pt x="126207" y="473526"/>
                </a:lnTo>
                <a:cubicBezTo>
                  <a:pt x="126880" y="472853"/>
                  <a:pt x="127889" y="472516"/>
                  <a:pt x="129236" y="472516"/>
                </a:cubicBezTo>
                <a:lnTo>
                  <a:pt x="129236" y="470497"/>
                </a:lnTo>
                <a:lnTo>
                  <a:pt x="126207" y="470497"/>
                </a:lnTo>
                <a:cubicBezTo>
                  <a:pt x="126207" y="471843"/>
                  <a:pt x="125870" y="472516"/>
                  <a:pt x="125197" y="472516"/>
                </a:cubicBezTo>
                <a:lnTo>
                  <a:pt x="125197" y="470497"/>
                </a:lnTo>
                <a:cubicBezTo>
                  <a:pt x="125197" y="469150"/>
                  <a:pt x="126207" y="468141"/>
                  <a:pt x="128226" y="467468"/>
                </a:cubicBezTo>
                <a:cubicBezTo>
                  <a:pt x="128899" y="466795"/>
                  <a:pt x="131255" y="465112"/>
                  <a:pt x="135293" y="462420"/>
                </a:cubicBezTo>
                <a:lnTo>
                  <a:pt x="136303" y="462420"/>
                </a:lnTo>
                <a:lnTo>
                  <a:pt x="136303" y="466458"/>
                </a:lnTo>
                <a:cubicBezTo>
                  <a:pt x="141688" y="464439"/>
                  <a:pt x="144380" y="462420"/>
                  <a:pt x="144380" y="460400"/>
                </a:cubicBezTo>
                <a:cubicBezTo>
                  <a:pt x="143034" y="460400"/>
                  <a:pt x="142361" y="460064"/>
                  <a:pt x="142361" y="459390"/>
                </a:cubicBezTo>
                <a:lnTo>
                  <a:pt x="144380" y="457371"/>
                </a:lnTo>
                <a:lnTo>
                  <a:pt x="147409" y="459390"/>
                </a:lnTo>
                <a:lnTo>
                  <a:pt x="153467" y="452323"/>
                </a:lnTo>
                <a:lnTo>
                  <a:pt x="153467" y="451313"/>
                </a:lnTo>
                <a:lnTo>
                  <a:pt x="149429" y="451313"/>
                </a:lnTo>
                <a:cubicBezTo>
                  <a:pt x="149429" y="449967"/>
                  <a:pt x="152457" y="446938"/>
                  <a:pt x="158515" y="442226"/>
                </a:cubicBezTo>
                <a:cubicBezTo>
                  <a:pt x="159188" y="442226"/>
                  <a:pt x="159862" y="442563"/>
                  <a:pt x="160535" y="443236"/>
                </a:cubicBezTo>
                <a:lnTo>
                  <a:pt x="162554" y="443236"/>
                </a:lnTo>
                <a:lnTo>
                  <a:pt x="164573" y="444246"/>
                </a:lnTo>
                <a:cubicBezTo>
                  <a:pt x="165246" y="444246"/>
                  <a:pt x="166593" y="443236"/>
                  <a:pt x="168612" y="441217"/>
                </a:cubicBezTo>
                <a:lnTo>
                  <a:pt x="171641" y="439197"/>
                </a:lnTo>
                <a:lnTo>
                  <a:pt x="174670" y="437178"/>
                </a:lnTo>
                <a:lnTo>
                  <a:pt x="177699" y="439197"/>
                </a:lnTo>
                <a:cubicBezTo>
                  <a:pt x="181064" y="438524"/>
                  <a:pt x="185103" y="434149"/>
                  <a:pt x="189815" y="426072"/>
                </a:cubicBezTo>
                <a:cubicBezTo>
                  <a:pt x="192507" y="423380"/>
                  <a:pt x="198228" y="421697"/>
                  <a:pt x="206979" y="421024"/>
                </a:cubicBezTo>
                <a:lnTo>
                  <a:pt x="206979" y="422033"/>
                </a:lnTo>
                <a:lnTo>
                  <a:pt x="213036" y="421024"/>
                </a:lnTo>
                <a:lnTo>
                  <a:pt x="213036" y="420014"/>
                </a:lnTo>
                <a:lnTo>
                  <a:pt x="206979" y="420014"/>
                </a:lnTo>
                <a:cubicBezTo>
                  <a:pt x="206979" y="417322"/>
                  <a:pt x="208998" y="415639"/>
                  <a:pt x="213036" y="414966"/>
                </a:cubicBezTo>
                <a:lnTo>
                  <a:pt x="214046" y="414966"/>
                </a:lnTo>
                <a:cubicBezTo>
                  <a:pt x="215392" y="414966"/>
                  <a:pt x="216065" y="415639"/>
                  <a:pt x="216065" y="416985"/>
                </a:cubicBezTo>
                <a:cubicBezTo>
                  <a:pt x="218085" y="416312"/>
                  <a:pt x="221114" y="412610"/>
                  <a:pt x="225152" y="405879"/>
                </a:cubicBezTo>
                <a:lnTo>
                  <a:pt x="225152" y="376599"/>
                </a:lnTo>
                <a:lnTo>
                  <a:pt x="229191" y="378618"/>
                </a:lnTo>
                <a:lnTo>
                  <a:pt x="231210" y="378618"/>
                </a:lnTo>
                <a:lnTo>
                  <a:pt x="234239" y="352368"/>
                </a:lnTo>
                <a:lnTo>
                  <a:pt x="231210" y="354387"/>
                </a:lnTo>
                <a:lnTo>
                  <a:pt x="227172" y="354387"/>
                </a:lnTo>
                <a:lnTo>
                  <a:pt x="227172" y="350348"/>
                </a:lnTo>
                <a:lnTo>
                  <a:pt x="229191" y="346310"/>
                </a:lnTo>
                <a:lnTo>
                  <a:pt x="232220" y="348329"/>
                </a:lnTo>
                <a:lnTo>
                  <a:pt x="236258" y="348329"/>
                </a:lnTo>
                <a:lnTo>
                  <a:pt x="236258" y="344290"/>
                </a:lnTo>
                <a:cubicBezTo>
                  <a:pt x="236258" y="339579"/>
                  <a:pt x="236595" y="336886"/>
                  <a:pt x="237268" y="336213"/>
                </a:cubicBezTo>
                <a:lnTo>
                  <a:pt x="234239" y="334194"/>
                </a:lnTo>
                <a:cubicBezTo>
                  <a:pt x="199911" y="371214"/>
                  <a:pt x="177699" y="389725"/>
                  <a:pt x="167602" y="389725"/>
                </a:cubicBezTo>
                <a:cubicBezTo>
                  <a:pt x="166929" y="389725"/>
                  <a:pt x="164573" y="389388"/>
                  <a:pt x="160535" y="388715"/>
                </a:cubicBezTo>
                <a:lnTo>
                  <a:pt x="153467" y="386696"/>
                </a:lnTo>
                <a:lnTo>
                  <a:pt x="144380" y="384677"/>
                </a:lnTo>
                <a:cubicBezTo>
                  <a:pt x="135630" y="396792"/>
                  <a:pt x="122168" y="402850"/>
                  <a:pt x="103994" y="402850"/>
                </a:cubicBezTo>
                <a:lnTo>
                  <a:pt x="73705" y="386696"/>
                </a:lnTo>
                <a:cubicBezTo>
                  <a:pt x="73705" y="386023"/>
                  <a:pt x="65964" y="381984"/>
                  <a:pt x="50483" y="374580"/>
                </a:cubicBezTo>
                <a:cubicBezTo>
                  <a:pt x="41059" y="366503"/>
                  <a:pt x="30963" y="351021"/>
                  <a:pt x="20193" y="328136"/>
                </a:cubicBezTo>
                <a:cubicBezTo>
                  <a:pt x="14135" y="327463"/>
                  <a:pt x="9760" y="322751"/>
                  <a:pt x="7068" y="314001"/>
                </a:cubicBezTo>
                <a:cubicBezTo>
                  <a:pt x="9760" y="307270"/>
                  <a:pt x="14135" y="303904"/>
                  <a:pt x="20193" y="303904"/>
                </a:cubicBezTo>
                <a:cubicBezTo>
                  <a:pt x="20193" y="305924"/>
                  <a:pt x="20866" y="306933"/>
                  <a:pt x="22213" y="306933"/>
                </a:cubicBezTo>
                <a:lnTo>
                  <a:pt x="28271" y="306933"/>
                </a:lnTo>
                <a:cubicBezTo>
                  <a:pt x="40386" y="306933"/>
                  <a:pt x="51156" y="302222"/>
                  <a:pt x="60579" y="292798"/>
                </a:cubicBezTo>
                <a:cubicBezTo>
                  <a:pt x="68657" y="284721"/>
                  <a:pt x="77743" y="277990"/>
                  <a:pt x="87840" y="272605"/>
                </a:cubicBezTo>
                <a:cubicBezTo>
                  <a:pt x="87840" y="271259"/>
                  <a:pt x="88513" y="270586"/>
                  <a:pt x="89859" y="270586"/>
                </a:cubicBezTo>
                <a:lnTo>
                  <a:pt x="95917" y="270586"/>
                </a:lnTo>
                <a:lnTo>
                  <a:pt x="98946" y="272605"/>
                </a:lnTo>
                <a:cubicBezTo>
                  <a:pt x="150775" y="232892"/>
                  <a:pt x="179718" y="213036"/>
                  <a:pt x="185776" y="213036"/>
                </a:cubicBezTo>
                <a:cubicBezTo>
                  <a:pt x="191834" y="205632"/>
                  <a:pt x="203950" y="198564"/>
                  <a:pt x="222123" y="191833"/>
                </a:cubicBezTo>
                <a:cubicBezTo>
                  <a:pt x="225489" y="185775"/>
                  <a:pt x="230537" y="182746"/>
                  <a:pt x="237268" y="182746"/>
                </a:cubicBezTo>
                <a:cubicBezTo>
                  <a:pt x="239960" y="182073"/>
                  <a:pt x="241307" y="180054"/>
                  <a:pt x="241307" y="176688"/>
                </a:cubicBezTo>
                <a:lnTo>
                  <a:pt x="251403" y="178708"/>
                </a:lnTo>
                <a:lnTo>
                  <a:pt x="251403" y="175679"/>
                </a:lnTo>
                <a:cubicBezTo>
                  <a:pt x="247365" y="175679"/>
                  <a:pt x="245345" y="173323"/>
                  <a:pt x="245345" y="168611"/>
                </a:cubicBezTo>
                <a:cubicBezTo>
                  <a:pt x="248038" y="168611"/>
                  <a:pt x="249384" y="167602"/>
                  <a:pt x="249384" y="165582"/>
                </a:cubicBezTo>
                <a:lnTo>
                  <a:pt x="247365" y="153467"/>
                </a:lnTo>
                <a:cubicBezTo>
                  <a:pt x="251403" y="153467"/>
                  <a:pt x="253422" y="150438"/>
                  <a:pt x="253422" y="144380"/>
                </a:cubicBezTo>
                <a:cubicBezTo>
                  <a:pt x="253422" y="137649"/>
                  <a:pt x="250730" y="132600"/>
                  <a:pt x="245345" y="129235"/>
                </a:cubicBezTo>
                <a:lnTo>
                  <a:pt x="245345" y="128225"/>
                </a:lnTo>
                <a:cubicBezTo>
                  <a:pt x="245345" y="126879"/>
                  <a:pt x="246018" y="126206"/>
                  <a:pt x="247365" y="126206"/>
                </a:cubicBezTo>
                <a:cubicBezTo>
                  <a:pt x="242653" y="118129"/>
                  <a:pt x="239960" y="109378"/>
                  <a:pt x="239287" y="99955"/>
                </a:cubicBezTo>
                <a:cubicBezTo>
                  <a:pt x="237268" y="99955"/>
                  <a:pt x="236258" y="98609"/>
                  <a:pt x="236258" y="95917"/>
                </a:cubicBezTo>
                <a:lnTo>
                  <a:pt x="239287" y="90868"/>
                </a:lnTo>
                <a:lnTo>
                  <a:pt x="239287" y="89859"/>
                </a:lnTo>
                <a:lnTo>
                  <a:pt x="232220" y="81781"/>
                </a:lnTo>
                <a:lnTo>
                  <a:pt x="235249" y="80772"/>
                </a:lnTo>
                <a:lnTo>
                  <a:pt x="237268" y="79762"/>
                </a:lnTo>
                <a:lnTo>
                  <a:pt x="237268" y="72694"/>
                </a:lnTo>
                <a:cubicBezTo>
                  <a:pt x="237268" y="70675"/>
                  <a:pt x="235585" y="69666"/>
                  <a:pt x="232220" y="69666"/>
                </a:cubicBezTo>
                <a:lnTo>
                  <a:pt x="232220" y="68656"/>
                </a:lnTo>
                <a:lnTo>
                  <a:pt x="236258" y="68656"/>
                </a:lnTo>
                <a:lnTo>
                  <a:pt x="236258" y="52502"/>
                </a:lnTo>
                <a:cubicBezTo>
                  <a:pt x="226835" y="52502"/>
                  <a:pt x="222123" y="46780"/>
                  <a:pt x="222123" y="35338"/>
                </a:cubicBezTo>
                <a:cubicBezTo>
                  <a:pt x="222796" y="35338"/>
                  <a:pt x="223133" y="34664"/>
                  <a:pt x="223133" y="33318"/>
                </a:cubicBezTo>
                <a:cubicBezTo>
                  <a:pt x="214383" y="19183"/>
                  <a:pt x="208998" y="12115"/>
                  <a:pt x="206979" y="12115"/>
                </a:cubicBezTo>
                <a:lnTo>
                  <a:pt x="204959" y="2019"/>
                </a:lnTo>
                <a:lnTo>
                  <a:pt x="208998" y="101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92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AA0BF1E-4ED7-A743-1571-9610634B9EF1}"/>
              </a:ext>
            </a:extLst>
          </p:cNvPr>
          <p:cNvSpPr txBox="1"/>
          <p:nvPr/>
        </p:nvSpPr>
        <p:spPr>
          <a:xfrm>
            <a:off x="8769006" y="2347215"/>
            <a:ext cx="1150972" cy="1019356"/>
          </a:xfrm>
          <a:custGeom>
            <a:avLst/>
            <a:gdLst/>
            <a:ahLst/>
            <a:cxnLst/>
            <a:rect l="l" t="t" r="r" b="b"/>
            <a:pathLst>
              <a:path w="1150972" h="1019356">
                <a:moveTo>
                  <a:pt x="25517" y="840734"/>
                </a:moveTo>
                <a:lnTo>
                  <a:pt x="33575" y="840734"/>
                </a:lnTo>
                <a:lnTo>
                  <a:pt x="33575" y="843420"/>
                </a:lnTo>
                <a:cubicBezTo>
                  <a:pt x="33575" y="847001"/>
                  <a:pt x="31785" y="848792"/>
                  <a:pt x="28203" y="848792"/>
                </a:cubicBezTo>
                <a:lnTo>
                  <a:pt x="25517" y="848792"/>
                </a:lnTo>
                <a:close/>
                <a:moveTo>
                  <a:pt x="0" y="840734"/>
                </a:moveTo>
                <a:lnTo>
                  <a:pt x="2686" y="840734"/>
                </a:lnTo>
                <a:lnTo>
                  <a:pt x="2686" y="846106"/>
                </a:lnTo>
                <a:lnTo>
                  <a:pt x="0" y="846106"/>
                </a:lnTo>
                <a:close/>
                <a:moveTo>
                  <a:pt x="304867" y="793728"/>
                </a:moveTo>
                <a:lnTo>
                  <a:pt x="308765" y="793728"/>
                </a:lnTo>
                <a:lnTo>
                  <a:pt x="308896" y="793943"/>
                </a:lnTo>
                <a:lnTo>
                  <a:pt x="308896" y="796414"/>
                </a:lnTo>
                <a:lnTo>
                  <a:pt x="304867" y="796414"/>
                </a:lnTo>
                <a:close/>
                <a:moveTo>
                  <a:pt x="482146" y="662111"/>
                </a:moveTo>
                <a:lnTo>
                  <a:pt x="482146" y="666141"/>
                </a:lnTo>
                <a:lnTo>
                  <a:pt x="484832" y="666141"/>
                </a:lnTo>
                <a:lnTo>
                  <a:pt x="484832" y="662111"/>
                </a:lnTo>
                <a:close/>
                <a:moveTo>
                  <a:pt x="787012" y="650024"/>
                </a:moveTo>
                <a:lnTo>
                  <a:pt x="789698" y="650024"/>
                </a:lnTo>
                <a:lnTo>
                  <a:pt x="789698" y="654053"/>
                </a:lnTo>
                <a:lnTo>
                  <a:pt x="787012" y="654053"/>
                </a:lnTo>
                <a:close/>
                <a:moveTo>
                  <a:pt x="370675" y="342472"/>
                </a:moveTo>
                <a:lnTo>
                  <a:pt x="374704" y="342472"/>
                </a:lnTo>
                <a:cubicBezTo>
                  <a:pt x="374704" y="346053"/>
                  <a:pt x="373361" y="347844"/>
                  <a:pt x="370675" y="347844"/>
                </a:cubicBezTo>
                <a:close/>
                <a:moveTo>
                  <a:pt x="355901" y="316954"/>
                </a:moveTo>
                <a:cubicBezTo>
                  <a:pt x="353215" y="317849"/>
                  <a:pt x="351872" y="319640"/>
                  <a:pt x="351872" y="322326"/>
                </a:cubicBezTo>
                <a:cubicBezTo>
                  <a:pt x="354558" y="322326"/>
                  <a:pt x="355901" y="323669"/>
                  <a:pt x="355901" y="326355"/>
                </a:cubicBezTo>
                <a:lnTo>
                  <a:pt x="361274" y="326355"/>
                </a:lnTo>
                <a:cubicBezTo>
                  <a:pt x="357692" y="323669"/>
                  <a:pt x="355901" y="320535"/>
                  <a:pt x="355901" y="316954"/>
                </a:cubicBezTo>
                <a:close/>
                <a:moveTo>
                  <a:pt x="288750" y="149076"/>
                </a:moveTo>
                <a:cubicBezTo>
                  <a:pt x="289646" y="149076"/>
                  <a:pt x="291436" y="150867"/>
                  <a:pt x="294122" y="154448"/>
                </a:cubicBezTo>
                <a:lnTo>
                  <a:pt x="292779" y="154448"/>
                </a:lnTo>
                <a:cubicBezTo>
                  <a:pt x="290093" y="154448"/>
                  <a:pt x="288750" y="153105"/>
                  <a:pt x="288750" y="150419"/>
                </a:cubicBezTo>
                <a:close/>
                <a:moveTo>
                  <a:pt x="261890" y="141018"/>
                </a:moveTo>
                <a:lnTo>
                  <a:pt x="271291" y="141018"/>
                </a:lnTo>
                <a:lnTo>
                  <a:pt x="271291" y="143704"/>
                </a:lnTo>
                <a:lnTo>
                  <a:pt x="268605" y="145047"/>
                </a:lnTo>
                <a:lnTo>
                  <a:pt x="265919" y="145047"/>
                </a:lnTo>
                <a:lnTo>
                  <a:pt x="261890" y="146390"/>
                </a:lnTo>
                <a:close/>
                <a:moveTo>
                  <a:pt x="225628" y="132960"/>
                </a:moveTo>
                <a:lnTo>
                  <a:pt x="226971" y="138332"/>
                </a:lnTo>
                <a:lnTo>
                  <a:pt x="217570" y="149076"/>
                </a:lnTo>
                <a:cubicBezTo>
                  <a:pt x="214884" y="149076"/>
                  <a:pt x="213541" y="147285"/>
                  <a:pt x="213541" y="143704"/>
                </a:cubicBezTo>
                <a:lnTo>
                  <a:pt x="213541" y="138332"/>
                </a:lnTo>
                <a:cubicBezTo>
                  <a:pt x="218018" y="138332"/>
                  <a:pt x="222047" y="136541"/>
                  <a:pt x="225628" y="132960"/>
                </a:cubicBezTo>
                <a:close/>
                <a:moveTo>
                  <a:pt x="204140" y="124901"/>
                </a:moveTo>
                <a:lnTo>
                  <a:pt x="206826" y="124901"/>
                </a:lnTo>
                <a:cubicBezTo>
                  <a:pt x="210407" y="124901"/>
                  <a:pt x="212198" y="126244"/>
                  <a:pt x="212198" y="128931"/>
                </a:cubicBezTo>
                <a:lnTo>
                  <a:pt x="209512" y="128931"/>
                </a:lnTo>
                <a:cubicBezTo>
                  <a:pt x="205930" y="128931"/>
                  <a:pt x="204140" y="127588"/>
                  <a:pt x="204140" y="124901"/>
                </a:cubicBezTo>
                <a:close/>
                <a:moveTo>
                  <a:pt x="421710" y="73866"/>
                </a:moveTo>
                <a:lnTo>
                  <a:pt x="423053" y="77896"/>
                </a:lnTo>
                <a:cubicBezTo>
                  <a:pt x="418576" y="80582"/>
                  <a:pt x="414994" y="82820"/>
                  <a:pt x="412308" y="84611"/>
                </a:cubicBezTo>
                <a:lnTo>
                  <a:pt x="412308" y="77896"/>
                </a:lnTo>
                <a:cubicBezTo>
                  <a:pt x="414994" y="77896"/>
                  <a:pt x="418128" y="76553"/>
                  <a:pt x="421710" y="73866"/>
                </a:cubicBezTo>
                <a:close/>
                <a:moveTo>
                  <a:pt x="463343" y="56407"/>
                </a:moveTo>
                <a:lnTo>
                  <a:pt x="463343" y="61779"/>
                </a:lnTo>
                <a:lnTo>
                  <a:pt x="451256" y="64466"/>
                </a:lnTo>
                <a:cubicBezTo>
                  <a:pt x="451256" y="59989"/>
                  <a:pt x="455285" y="57303"/>
                  <a:pt x="463343" y="56407"/>
                </a:cubicBezTo>
                <a:close/>
                <a:moveTo>
                  <a:pt x="550640" y="20146"/>
                </a:moveTo>
                <a:lnTo>
                  <a:pt x="553326" y="20146"/>
                </a:lnTo>
                <a:lnTo>
                  <a:pt x="553326" y="22832"/>
                </a:lnTo>
                <a:cubicBezTo>
                  <a:pt x="553326" y="24622"/>
                  <a:pt x="549297" y="26413"/>
                  <a:pt x="541239" y="28204"/>
                </a:cubicBezTo>
                <a:lnTo>
                  <a:pt x="541239" y="24175"/>
                </a:lnTo>
                <a:cubicBezTo>
                  <a:pt x="543925" y="24175"/>
                  <a:pt x="547059" y="22832"/>
                  <a:pt x="550640" y="20146"/>
                </a:cubicBezTo>
                <a:close/>
                <a:moveTo>
                  <a:pt x="605704" y="8059"/>
                </a:moveTo>
                <a:lnTo>
                  <a:pt x="608390" y="8059"/>
                </a:lnTo>
                <a:cubicBezTo>
                  <a:pt x="612867" y="8059"/>
                  <a:pt x="616896" y="13430"/>
                  <a:pt x="620477" y="24175"/>
                </a:cubicBezTo>
                <a:cubicBezTo>
                  <a:pt x="624954" y="24175"/>
                  <a:pt x="628983" y="25518"/>
                  <a:pt x="632565" y="28204"/>
                </a:cubicBezTo>
                <a:lnTo>
                  <a:pt x="635251" y="26861"/>
                </a:lnTo>
                <a:lnTo>
                  <a:pt x="637937" y="26861"/>
                </a:lnTo>
                <a:lnTo>
                  <a:pt x="641966" y="25518"/>
                </a:lnTo>
                <a:lnTo>
                  <a:pt x="682256" y="49692"/>
                </a:lnTo>
                <a:cubicBezTo>
                  <a:pt x="718966" y="49692"/>
                  <a:pt x="750751" y="46111"/>
                  <a:pt x="777611" y="38948"/>
                </a:cubicBezTo>
                <a:cubicBezTo>
                  <a:pt x="805367" y="38948"/>
                  <a:pt x="837600" y="51931"/>
                  <a:pt x="874309" y="77896"/>
                </a:cubicBezTo>
                <a:cubicBezTo>
                  <a:pt x="881472" y="93117"/>
                  <a:pt x="885501" y="100727"/>
                  <a:pt x="886396" y="100727"/>
                </a:cubicBezTo>
                <a:lnTo>
                  <a:pt x="890425" y="100727"/>
                </a:lnTo>
                <a:lnTo>
                  <a:pt x="890425" y="104756"/>
                </a:lnTo>
                <a:lnTo>
                  <a:pt x="874309" y="104756"/>
                </a:lnTo>
                <a:lnTo>
                  <a:pt x="887739" y="122216"/>
                </a:lnTo>
                <a:cubicBezTo>
                  <a:pt x="887739" y="129378"/>
                  <a:pt x="886396" y="132960"/>
                  <a:pt x="883710" y="132960"/>
                </a:cubicBezTo>
                <a:cubicBezTo>
                  <a:pt x="883710" y="141913"/>
                  <a:pt x="894902" y="159372"/>
                  <a:pt x="917286" y="185338"/>
                </a:cubicBezTo>
                <a:cubicBezTo>
                  <a:pt x="917286" y="193396"/>
                  <a:pt x="919076" y="199216"/>
                  <a:pt x="922658" y="202797"/>
                </a:cubicBezTo>
                <a:lnTo>
                  <a:pt x="922658" y="213541"/>
                </a:lnTo>
                <a:lnTo>
                  <a:pt x="919972" y="218913"/>
                </a:lnTo>
                <a:lnTo>
                  <a:pt x="895797" y="216227"/>
                </a:lnTo>
                <a:lnTo>
                  <a:pt x="883710" y="216227"/>
                </a:lnTo>
                <a:lnTo>
                  <a:pt x="876995" y="212198"/>
                </a:lnTo>
                <a:lnTo>
                  <a:pt x="871623" y="212198"/>
                </a:lnTo>
                <a:lnTo>
                  <a:pt x="871623" y="216227"/>
                </a:lnTo>
                <a:lnTo>
                  <a:pt x="867594" y="216227"/>
                </a:lnTo>
                <a:cubicBezTo>
                  <a:pt x="859536" y="213541"/>
                  <a:pt x="855507" y="210407"/>
                  <a:pt x="855507" y="206826"/>
                </a:cubicBezTo>
                <a:cubicBezTo>
                  <a:pt x="856402" y="206826"/>
                  <a:pt x="856850" y="205931"/>
                  <a:pt x="856850" y="204140"/>
                </a:cubicBezTo>
                <a:lnTo>
                  <a:pt x="854164" y="202797"/>
                </a:lnTo>
                <a:cubicBezTo>
                  <a:pt x="854164" y="208169"/>
                  <a:pt x="849687" y="211303"/>
                  <a:pt x="840733" y="212198"/>
                </a:cubicBezTo>
                <a:cubicBezTo>
                  <a:pt x="840733" y="217570"/>
                  <a:pt x="835361" y="224285"/>
                  <a:pt x="824617" y="232344"/>
                </a:cubicBezTo>
                <a:cubicBezTo>
                  <a:pt x="824617" y="239506"/>
                  <a:pt x="812082" y="244879"/>
                  <a:pt x="787012" y="248460"/>
                </a:cubicBezTo>
                <a:lnTo>
                  <a:pt x="787012" y="251146"/>
                </a:lnTo>
                <a:lnTo>
                  <a:pt x="777611" y="248460"/>
                </a:lnTo>
                <a:lnTo>
                  <a:pt x="765524" y="251146"/>
                </a:lnTo>
                <a:lnTo>
                  <a:pt x="760152" y="240402"/>
                </a:lnTo>
                <a:lnTo>
                  <a:pt x="756123" y="229658"/>
                </a:lnTo>
                <a:cubicBezTo>
                  <a:pt x="748960" y="227867"/>
                  <a:pt x="745379" y="226076"/>
                  <a:pt x="745379" y="224285"/>
                </a:cubicBezTo>
                <a:cubicBezTo>
                  <a:pt x="746274" y="224285"/>
                  <a:pt x="746722" y="223390"/>
                  <a:pt x="746722" y="221599"/>
                </a:cubicBezTo>
                <a:lnTo>
                  <a:pt x="737320" y="221599"/>
                </a:lnTo>
                <a:lnTo>
                  <a:pt x="737320" y="226971"/>
                </a:lnTo>
                <a:lnTo>
                  <a:pt x="730605" y="226971"/>
                </a:lnTo>
                <a:cubicBezTo>
                  <a:pt x="729710" y="226971"/>
                  <a:pt x="729262" y="226076"/>
                  <a:pt x="729262" y="224285"/>
                </a:cubicBezTo>
                <a:cubicBezTo>
                  <a:pt x="666588" y="247564"/>
                  <a:pt x="624506" y="265024"/>
                  <a:pt x="603018" y="276663"/>
                </a:cubicBezTo>
                <a:cubicBezTo>
                  <a:pt x="654053" y="300838"/>
                  <a:pt x="679570" y="329937"/>
                  <a:pt x="679570" y="363960"/>
                </a:cubicBezTo>
                <a:cubicBezTo>
                  <a:pt x="689419" y="388134"/>
                  <a:pt x="695687" y="400222"/>
                  <a:pt x="698373" y="400222"/>
                </a:cubicBezTo>
                <a:lnTo>
                  <a:pt x="701059" y="400222"/>
                </a:lnTo>
                <a:cubicBezTo>
                  <a:pt x="703745" y="396640"/>
                  <a:pt x="708222" y="394850"/>
                  <a:pt x="714489" y="394850"/>
                </a:cubicBezTo>
                <a:lnTo>
                  <a:pt x="714489" y="389477"/>
                </a:lnTo>
                <a:lnTo>
                  <a:pt x="717175" y="373361"/>
                </a:lnTo>
                <a:cubicBezTo>
                  <a:pt x="704640" y="366199"/>
                  <a:pt x="698373" y="358588"/>
                  <a:pt x="698373" y="350530"/>
                </a:cubicBezTo>
                <a:cubicBezTo>
                  <a:pt x="695687" y="350530"/>
                  <a:pt x="694344" y="348739"/>
                  <a:pt x="694344" y="345158"/>
                </a:cubicBezTo>
                <a:cubicBezTo>
                  <a:pt x="696134" y="345158"/>
                  <a:pt x="698820" y="342024"/>
                  <a:pt x="702402" y="335756"/>
                </a:cubicBezTo>
                <a:lnTo>
                  <a:pt x="701059" y="335756"/>
                </a:lnTo>
                <a:lnTo>
                  <a:pt x="695687" y="337099"/>
                </a:lnTo>
                <a:lnTo>
                  <a:pt x="691658" y="337099"/>
                </a:lnTo>
                <a:lnTo>
                  <a:pt x="688972" y="333070"/>
                </a:lnTo>
                <a:cubicBezTo>
                  <a:pt x="690762" y="330384"/>
                  <a:pt x="692553" y="329041"/>
                  <a:pt x="694344" y="329041"/>
                </a:cubicBezTo>
                <a:lnTo>
                  <a:pt x="697030" y="333070"/>
                </a:lnTo>
                <a:cubicBezTo>
                  <a:pt x="710460" y="328594"/>
                  <a:pt x="718966" y="326355"/>
                  <a:pt x="722547" y="326355"/>
                </a:cubicBezTo>
                <a:cubicBezTo>
                  <a:pt x="739559" y="328146"/>
                  <a:pt x="749408" y="330384"/>
                  <a:pt x="752094" y="333070"/>
                </a:cubicBezTo>
                <a:lnTo>
                  <a:pt x="753437" y="333070"/>
                </a:lnTo>
                <a:lnTo>
                  <a:pt x="760152" y="329041"/>
                </a:lnTo>
                <a:cubicBezTo>
                  <a:pt x="762838" y="337995"/>
                  <a:pt x="773582" y="346053"/>
                  <a:pt x="792385" y="353216"/>
                </a:cubicBezTo>
                <a:lnTo>
                  <a:pt x="795071" y="353216"/>
                </a:lnTo>
                <a:cubicBezTo>
                  <a:pt x="795966" y="352320"/>
                  <a:pt x="798204" y="351873"/>
                  <a:pt x="801786" y="351873"/>
                </a:cubicBezTo>
                <a:lnTo>
                  <a:pt x="807158" y="351873"/>
                </a:lnTo>
                <a:lnTo>
                  <a:pt x="817902" y="350530"/>
                </a:lnTo>
                <a:lnTo>
                  <a:pt x="829989" y="347844"/>
                </a:lnTo>
                <a:lnTo>
                  <a:pt x="843420" y="345158"/>
                </a:lnTo>
                <a:lnTo>
                  <a:pt x="852821" y="343815"/>
                </a:lnTo>
                <a:lnTo>
                  <a:pt x="862222" y="342472"/>
                </a:lnTo>
                <a:lnTo>
                  <a:pt x="868937" y="341129"/>
                </a:lnTo>
                <a:lnTo>
                  <a:pt x="876995" y="339786"/>
                </a:lnTo>
                <a:lnTo>
                  <a:pt x="887739" y="339786"/>
                </a:lnTo>
                <a:cubicBezTo>
                  <a:pt x="910123" y="340681"/>
                  <a:pt x="922658" y="343367"/>
                  <a:pt x="925344" y="347844"/>
                </a:cubicBezTo>
                <a:lnTo>
                  <a:pt x="930716" y="345158"/>
                </a:lnTo>
                <a:cubicBezTo>
                  <a:pt x="931612" y="345158"/>
                  <a:pt x="936984" y="351425"/>
                  <a:pt x="946832" y="363960"/>
                </a:cubicBezTo>
                <a:lnTo>
                  <a:pt x="946832" y="366646"/>
                </a:lnTo>
                <a:lnTo>
                  <a:pt x="944146" y="381419"/>
                </a:lnTo>
                <a:cubicBezTo>
                  <a:pt x="948623" y="386791"/>
                  <a:pt x="952652" y="395297"/>
                  <a:pt x="956234" y="406937"/>
                </a:cubicBezTo>
                <a:lnTo>
                  <a:pt x="954890" y="412309"/>
                </a:lnTo>
                <a:lnTo>
                  <a:pt x="953548" y="416338"/>
                </a:lnTo>
                <a:cubicBezTo>
                  <a:pt x="959815" y="419919"/>
                  <a:pt x="966082" y="430216"/>
                  <a:pt x="972350" y="447227"/>
                </a:cubicBezTo>
                <a:cubicBezTo>
                  <a:pt x="977722" y="447227"/>
                  <a:pt x="982199" y="455286"/>
                  <a:pt x="985780" y="471402"/>
                </a:cubicBezTo>
                <a:lnTo>
                  <a:pt x="983094" y="471402"/>
                </a:lnTo>
                <a:lnTo>
                  <a:pt x="985780" y="476774"/>
                </a:lnTo>
                <a:cubicBezTo>
                  <a:pt x="985780" y="479460"/>
                  <a:pt x="984437" y="480803"/>
                  <a:pt x="981751" y="480803"/>
                </a:cubicBezTo>
                <a:lnTo>
                  <a:pt x="957577" y="480803"/>
                </a:lnTo>
                <a:cubicBezTo>
                  <a:pt x="954890" y="480803"/>
                  <a:pt x="953548" y="479460"/>
                  <a:pt x="953548" y="476774"/>
                </a:cubicBezTo>
                <a:cubicBezTo>
                  <a:pt x="951757" y="476774"/>
                  <a:pt x="950862" y="477670"/>
                  <a:pt x="950862" y="479460"/>
                </a:cubicBezTo>
                <a:cubicBezTo>
                  <a:pt x="943699" y="475879"/>
                  <a:pt x="935193" y="474088"/>
                  <a:pt x="925344" y="474088"/>
                </a:cubicBezTo>
                <a:cubicBezTo>
                  <a:pt x="925344" y="477670"/>
                  <a:pt x="923553" y="479460"/>
                  <a:pt x="919972" y="479460"/>
                </a:cubicBezTo>
                <a:cubicBezTo>
                  <a:pt x="919972" y="477670"/>
                  <a:pt x="919076" y="476774"/>
                  <a:pt x="917286" y="476774"/>
                </a:cubicBezTo>
                <a:cubicBezTo>
                  <a:pt x="900274" y="498262"/>
                  <a:pt x="881024" y="509007"/>
                  <a:pt x="859536" y="509007"/>
                </a:cubicBezTo>
                <a:lnTo>
                  <a:pt x="848792" y="502291"/>
                </a:lnTo>
                <a:lnTo>
                  <a:pt x="840733" y="503635"/>
                </a:lnTo>
                <a:lnTo>
                  <a:pt x="835361" y="503635"/>
                </a:lnTo>
                <a:lnTo>
                  <a:pt x="829989" y="504978"/>
                </a:lnTo>
                <a:lnTo>
                  <a:pt x="820588" y="502291"/>
                </a:lnTo>
                <a:cubicBezTo>
                  <a:pt x="800890" y="518408"/>
                  <a:pt x="781640" y="526466"/>
                  <a:pt x="762838" y="526466"/>
                </a:cubicBezTo>
                <a:cubicBezTo>
                  <a:pt x="746722" y="533629"/>
                  <a:pt x="735977" y="537210"/>
                  <a:pt x="730605" y="537210"/>
                </a:cubicBezTo>
                <a:lnTo>
                  <a:pt x="730605" y="534524"/>
                </a:lnTo>
                <a:lnTo>
                  <a:pt x="683600" y="549297"/>
                </a:lnTo>
                <a:cubicBezTo>
                  <a:pt x="683600" y="551088"/>
                  <a:pt x="684495" y="551983"/>
                  <a:pt x="686286" y="551983"/>
                </a:cubicBezTo>
                <a:lnTo>
                  <a:pt x="683600" y="568100"/>
                </a:lnTo>
                <a:lnTo>
                  <a:pt x="683600" y="570786"/>
                </a:lnTo>
                <a:lnTo>
                  <a:pt x="688972" y="578844"/>
                </a:lnTo>
                <a:lnTo>
                  <a:pt x="683600" y="585559"/>
                </a:lnTo>
                <a:lnTo>
                  <a:pt x="683600" y="588245"/>
                </a:lnTo>
                <a:lnTo>
                  <a:pt x="686286" y="597646"/>
                </a:lnTo>
                <a:lnTo>
                  <a:pt x="683600" y="603019"/>
                </a:lnTo>
                <a:lnTo>
                  <a:pt x="684942" y="611076"/>
                </a:lnTo>
                <a:lnTo>
                  <a:pt x="684942" y="617792"/>
                </a:lnTo>
                <a:lnTo>
                  <a:pt x="686286" y="620478"/>
                </a:lnTo>
                <a:lnTo>
                  <a:pt x="686286" y="625850"/>
                </a:lnTo>
                <a:cubicBezTo>
                  <a:pt x="685390" y="629431"/>
                  <a:pt x="684047" y="635699"/>
                  <a:pt x="682256" y="644652"/>
                </a:cubicBezTo>
                <a:lnTo>
                  <a:pt x="682256" y="654053"/>
                </a:lnTo>
                <a:lnTo>
                  <a:pt x="683600" y="659426"/>
                </a:lnTo>
                <a:cubicBezTo>
                  <a:pt x="680913" y="665693"/>
                  <a:pt x="679570" y="674199"/>
                  <a:pt x="679570" y="684943"/>
                </a:cubicBezTo>
                <a:cubicBezTo>
                  <a:pt x="688524" y="683152"/>
                  <a:pt x="698373" y="681809"/>
                  <a:pt x="709117" y="680914"/>
                </a:cubicBezTo>
                <a:lnTo>
                  <a:pt x="722547" y="679571"/>
                </a:lnTo>
                <a:lnTo>
                  <a:pt x="734634" y="678228"/>
                </a:lnTo>
                <a:cubicBezTo>
                  <a:pt x="750751" y="676437"/>
                  <a:pt x="759257" y="675542"/>
                  <a:pt x="760152" y="675542"/>
                </a:cubicBezTo>
                <a:lnTo>
                  <a:pt x="760152" y="672856"/>
                </a:lnTo>
                <a:lnTo>
                  <a:pt x="756123" y="672856"/>
                </a:lnTo>
                <a:lnTo>
                  <a:pt x="756123" y="663455"/>
                </a:lnTo>
                <a:cubicBezTo>
                  <a:pt x="764181" y="663455"/>
                  <a:pt x="768210" y="665693"/>
                  <a:pt x="768210" y="670170"/>
                </a:cubicBezTo>
                <a:lnTo>
                  <a:pt x="776268" y="670170"/>
                </a:lnTo>
                <a:cubicBezTo>
                  <a:pt x="776268" y="665693"/>
                  <a:pt x="778059" y="663455"/>
                  <a:pt x="781640" y="663455"/>
                </a:cubicBezTo>
                <a:lnTo>
                  <a:pt x="778954" y="659426"/>
                </a:lnTo>
                <a:lnTo>
                  <a:pt x="778954" y="656740"/>
                </a:lnTo>
                <a:cubicBezTo>
                  <a:pt x="783431" y="661216"/>
                  <a:pt x="788355" y="663455"/>
                  <a:pt x="793728" y="663455"/>
                </a:cubicBezTo>
                <a:lnTo>
                  <a:pt x="793728" y="666141"/>
                </a:lnTo>
                <a:lnTo>
                  <a:pt x="804472" y="662111"/>
                </a:lnTo>
                <a:cubicBezTo>
                  <a:pt x="804472" y="665693"/>
                  <a:pt x="805367" y="667484"/>
                  <a:pt x="807158" y="667484"/>
                </a:cubicBezTo>
                <a:cubicBezTo>
                  <a:pt x="807158" y="664798"/>
                  <a:pt x="808053" y="663455"/>
                  <a:pt x="809844" y="663455"/>
                </a:cubicBezTo>
                <a:lnTo>
                  <a:pt x="807158" y="659426"/>
                </a:lnTo>
                <a:lnTo>
                  <a:pt x="807158" y="654053"/>
                </a:lnTo>
                <a:lnTo>
                  <a:pt x="820588" y="651367"/>
                </a:lnTo>
                <a:cubicBezTo>
                  <a:pt x="820588" y="653158"/>
                  <a:pt x="821483" y="654053"/>
                  <a:pt x="823274" y="654053"/>
                </a:cubicBezTo>
                <a:cubicBezTo>
                  <a:pt x="823274" y="652263"/>
                  <a:pt x="823722" y="651367"/>
                  <a:pt x="824617" y="651367"/>
                </a:cubicBezTo>
                <a:cubicBezTo>
                  <a:pt x="826408" y="661216"/>
                  <a:pt x="831332" y="666141"/>
                  <a:pt x="839390" y="666141"/>
                </a:cubicBezTo>
                <a:cubicBezTo>
                  <a:pt x="852821" y="671513"/>
                  <a:pt x="859536" y="676437"/>
                  <a:pt x="859536" y="680914"/>
                </a:cubicBezTo>
                <a:lnTo>
                  <a:pt x="862222" y="680914"/>
                </a:lnTo>
                <a:cubicBezTo>
                  <a:pt x="865803" y="680914"/>
                  <a:pt x="867594" y="679123"/>
                  <a:pt x="867594" y="675542"/>
                </a:cubicBezTo>
                <a:lnTo>
                  <a:pt x="878338" y="682257"/>
                </a:lnTo>
                <a:lnTo>
                  <a:pt x="887739" y="687629"/>
                </a:lnTo>
                <a:cubicBezTo>
                  <a:pt x="917286" y="687629"/>
                  <a:pt x="935193" y="685391"/>
                  <a:pt x="941460" y="680914"/>
                </a:cubicBezTo>
                <a:cubicBezTo>
                  <a:pt x="943251" y="680914"/>
                  <a:pt x="944146" y="681809"/>
                  <a:pt x="944146" y="683600"/>
                </a:cubicBezTo>
                <a:lnTo>
                  <a:pt x="956234" y="680914"/>
                </a:lnTo>
                <a:lnTo>
                  <a:pt x="977722" y="683600"/>
                </a:lnTo>
                <a:lnTo>
                  <a:pt x="981751" y="680914"/>
                </a:lnTo>
                <a:lnTo>
                  <a:pt x="988466" y="683600"/>
                </a:lnTo>
                <a:lnTo>
                  <a:pt x="996524" y="680914"/>
                </a:lnTo>
                <a:cubicBezTo>
                  <a:pt x="996524" y="681809"/>
                  <a:pt x="1007268" y="684495"/>
                  <a:pt x="1028757" y="688972"/>
                </a:cubicBezTo>
                <a:lnTo>
                  <a:pt x="1034129" y="687629"/>
                </a:lnTo>
                <a:lnTo>
                  <a:pt x="1038158" y="687629"/>
                </a:lnTo>
                <a:cubicBezTo>
                  <a:pt x="1080240" y="705536"/>
                  <a:pt x="1103071" y="718071"/>
                  <a:pt x="1106652" y="725234"/>
                </a:cubicBezTo>
                <a:lnTo>
                  <a:pt x="1106652" y="730606"/>
                </a:lnTo>
                <a:lnTo>
                  <a:pt x="1101280" y="746722"/>
                </a:lnTo>
                <a:cubicBezTo>
                  <a:pt x="1103071" y="746722"/>
                  <a:pt x="1106652" y="751647"/>
                  <a:pt x="1112024" y="761495"/>
                </a:cubicBezTo>
                <a:lnTo>
                  <a:pt x="1112024" y="768211"/>
                </a:lnTo>
                <a:lnTo>
                  <a:pt x="1110682" y="773583"/>
                </a:lnTo>
                <a:lnTo>
                  <a:pt x="1114710" y="776269"/>
                </a:lnTo>
                <a:lnTo>
                  <a:pt x="1112024" y="780298"/>
                </a:lnTo>
                <a:lnTo>
                  <a:pt x="1112024" y="782984"/>
                </a:lnTo>
                <a:cubicBezTo>
                  <a:pt x="1118292" y="791042"/>
                  <a:pt x="1125902" y="804472"/>
                  <a:pt x="1134856" y="823275"/>
                </a:cubicBezTo>
                <a:lnTo>
                  <a:pt x="1137542" y="820589"/>
                </a:lnTo>
                <a:lnTo>
                  <a:pt x="1140228" y="820589"/>
                </a:lnTo>
                <a:cubicBezTo>
                  <a:pt x="1143810" y="834019"/>
                  <a:pt x="1147391" y="843420"/>
                  <a:pt x="1150972" y="848792"/>
                </a:cubicBezTo>
                <a:lnTo>
                  <a:pt x="1148286" y="848792"/>
                </a:lnTo>
                <a:lnTo>
                  <a:pt x="1150972" y="854164"/>
                </a:lnTo>
                <a:lnTo>
                  <a:pt x="1150972" y="860879"/>
                </a:lnTo>
                <a:cubicBezTo>
                  <a:pt x="1150972" y="864461"/>
                  <a:pt x="1149182" y="866251"/>
                  <a:pt x="1145600" y="866251"/>
                </a:cubicBezTo>
                <a:lnTo>
                  <a:pt x="1137542" y="860879"/>
                </a:lnTo>
                <a:lnTo>
                  <a:pt x="1134856" y="860879"/>
                </a:lnTo>
                <a:lnTo>
                  <a:pt x="1129484" y="863565"/>
                </a:lnTo>
                <a:cubicBezTo>
                  <a:pt x="1107995" y="845658"/>
                  <a:pt x="1091432" y="836257"/>
                  <a:pt x="1079792" y="835362"/>
                </a:cubicBezTo>
                <a:lnTo>
                  <a:pt x="1098594" y="855507"/>
                </a:lnTo>
                <a:lnTo>
                  <a:pt x="1093222" y="858193"/>
                </a:lnTo>
                <a:lnTo>
                  <a:pt x="1091879" y="855507"/>
                </a:lnTo>
                <a:lnTo>
                  <a:pt x="1087850" y="852821"/>
                </a:lnTo>
                <a:cubicBezTo>
                  <a:pt x="1085164" y="850135"/>
                  <a:pt x="1080240" y="846106"/>
                  <a:pt x="1073077" y="840734"/>
                </a:cubicBezTo>
                <a:lnTo>
                  <a:pt x="1070391" y="840734"/>
                </a:lnTo>
                <a:lnTo>
                  <a:pt x="1073077" y="854164"/>
                </a:lnTo>
                <a:cubicBezTo>
                  <a:pt x="1053379" y="875652"/>
                  <a:pt x="1032786" y="888635"/>
                  <a:pt x="1011298" y="893112"/>
                </a:cubicBezTo>
                <a:lnTo>
                  <a:pt x="1009954" y="893112"/>
                </a:lnTo>
                <a:cubicBezTo>
                  <a:pt x="1005478" y="893112"/>
                  <a:pt x="1003239" y="891321"/>
                  <a:pt x="1003239" y="887740"/>
                </a:cubicBezTo>
                <a:lnTo>
                  <a:pt x="1000553" y="887740"/>
                </a:lnTo>
                <a:lnTo>
                  <a:pt x="983094" y="889083"/>
                </a:lnTo>
                <a:lnTo>
                  <a:pt x="983094" y="887740"/>
                </a:lnTo>
                <a:lnTo>
                  <a:pt x="988466" y="879682"/>
                </a:lnTo>
                <a:lnTo>
                  <a:pt x="988466" y="874310"/>
                </a:lnTo>
                <a:lnTo>
                  <a:pt x="980408" y="874310"/>
                </a:lnTo>
                <a:lnTo>
                  <a:pt x="975036" y="876996"/>
                </a:lnTo>
                <a:cubicBezTo>
                  <a:pt x="975036" y="873414"/>
                  <a:pt x="970112" y="868937"/>
                  <a:pt x="960263" y="863565"/>
                </a:cubicBezTo>
                <a:lnTo>
                  <a:pt x="956234" y="863565"/>
                </a:lnTo>
                <a:lnTo>
                  <a:pt x="956234" y="867594"/>
                </a:lnTo>
                <a:cubicBezTo>
                  <a:pt x="944594" y="856850"/>
                  <a:pt x="929373" y="851478"/>
                  <a:pt x="910571" y="851478"/>
                </a:cubicBezTo>
                <a:lnTo>
                  <a:pt x="895797" y="851478"/>
                </a:lnTo>
                <a:lnTo>
                  <a:pt x="895797" y="846106"/>
                </a:lnTo>
                <a:lnTo>
                  <a:pt x="910571" y="843420"/>
                </a:lnTo>
                <a:cubicBezTo>
                  <a:pt x="910571" y="841629"/>
                  <a:pt x="909228" y="840734"/>
                  <a:pt x="906542" y="840734"/>
                </a:cubicBezTo>
                <a:lnTo>
                  <a:pt x="899826" y="843420"/>
                </a:lnTo>
                <a:lnTo>
                  <a:pt x="890425" y="843420"/>
                </a:lnTo>
                <a:cubicBezTo>
                  <a:pt x="887739" y="843420"/>
                  <a:pt x="886396" y="841629"/>
                  <a:pt x="886396" y="838048"/>
                </a:cubicBezTo>
                <a:lnTo>
                  <a:pt x="872966" y="836705"/>
                </a:lnTo>
                <a:lnTo>
                  <a:pt x="862222" y="836705"/>
                </a:lnTo>
                <a:lnTo>
                  <a:pt x="858193" y="835362"/>
                </a:lnTo>
                <a:lnTo>
                  <a:pt x="846106" y="835362"/>
                </a:lnTo>
                <a:lnTo>
                  <a:pt x="836704" y="838048"/>
                </a:lnTo>
                <a:lnTo>
                  <a:pt x="827303" y="835362"/>
                </a:lnTo>
                <a:lnTo>
                  <a:pt x="824617" y="835362"/>
                </a:lnTo>
                <a:cubicBezTo>
                  <a:pt x="798652" y="835362"/>
                  <a:pt x="782983" y="838048"/>
                  <a:pt x="777611" y="843420"/>
                </a:cubicBezTo>
                <a:lnTo>
                  <a:pt x="773582" y="842077"/>
                </a:lnTo>
                <a:lnTo>
                  <a:pt x="770896" y="840734"/>
                </a:lnTo>
                <a:cubicBezTo>
                  <a:pt x="767315" y="847001"/>
                  <a:pt x="752989" y="853716"/>
                  <a:pt x="727919" y="860879"/>
                </a:cubicBezTo>
                <a:lnTo>
                  <a:pt x="719861" y="858193"/>
                </a:lnTo>
                <a:cubicBezTo>
                  <a:pt x="719861" y="859088"/>
                  <a:pt x="717623" y="861775"/>
                  <a:pt x="713146" y="866251"/>
                </a:cubicBezTo>
                <a:lnTo>
                  <a:pt x="707774" y="863565"/>
                </a:lnTo>
                <a:cubicBezTo>
                  <a:pt x="691658" y="870728"/>
                  <a:pt x="682256" y="874310"/>
                  <a:pt x="679570" y="874310"/>
                </a:cubicBezTo>
                <a:cubicBezTo>
                  <a:pt x="679570" y="872519"/>
                  <a:pt x="678675" y="871623"/>
                  <a:pt x="676884" y="871623"/>
                </a:cubicBezTo>
                <a:cubicBezTo>
                  <a:pt x="668826" y="877891"/>
                  <a:pt x="643309" y="889530"/>
                  <a:pt x="600332" y="906542"/>
                </a:cubicBezTo>
                <a:lnTo>
                  <a:pt x="574814" y="909228"/>
                </a:lnTo>
                <a:cubicBezTo>
                  <a:pt x="574814" y="914600"/>
                  <a:pt x="566756" y="918182"/>
                  <a:pt x="550640" y="919972"/>
                </a:cubicBezTo>
                <a:cubicBezTo>
                  <a:pt x="550640" y="921763"/>
                  <a:pt x="550192" y="922658"/>
                  <a:pt x="549297" y="922658"/>
                </a:cubicBezTo>
                <a:lnTo>
                  <a:pt x="541239" y="922658"/>
                </a:lnTo>
                <a:cubicBezTo>
                  <a:pt x="518855" y="934298"/>
                  <a:pt x="482146" y="946385"/>
                  <a:pt x="431111" y="958920"/>
                </a:cubicBezTo>
                <a:lnTo>
                  <a:pt x="400221" y="975036"/>
                </a:lnTo>
                <a:lnTo>
                  <a:pt x="398878" y="975036"/>
                </a:lnTo>
                <a:cubicBezTo>
                  <a:pt x="397088" y="975036"/>
                  <a:pt x="396192" y="974141"/>
                  <a:pt x="396192" y="972350"/>
                </a:cubicBezTo>
                <a:cubicBezTo>
                  <a:pt x="352320" y="988467"/>
                  <a:pt x="322326" y="996525"/>
                  <a:pt x="306210" y="996525"/>
                </a:cubicBezTo>
                <a:lnTo>
                  <a:pt x="225628" y="1019356"/>
                </a:lnTo>
                <a:lnTo>
                  <a:pt x="225628" y="1018013"/>
                </a:lnTo>
                <a:lnTo>
                  <a:pt x="220256" y="1019356"/>
                </a:lnTo>
                <a:lnTo>
                  <a:pt x="177279" y="1019356"/>
                </a:lnTo>
                <a:lnTo>
                  <a:pt x="166535" y="1018013"/>
                </a:lnTo>
                <a:lnTo>
                  <a:pt x="166535" y="1012641"/>
                </a:lnTo>
                <a:lnTo>
                  <a:pt x="170564" y="1012641"/>
                </a:lnTo>
                <a:lnTo>
                  <a:pt x="170564" y="1011298"/>
                </a:lnTo>
                <a:cubicBezTo>
                  <a:pt x="170564" y="1010403"/>
                  <a:pt x="169221" y="1008612"/>
                  <a:pt x="166535" y="1005926"/>
                </a:cubicBezTo>
                <a:lnTo>
                  <a:pt x="163849" y="1004583"/>
                </a:lnTo>
                <a:lnTo>
                  <a:pt x="159820" y="1003240"/>
                </a:lnTo>
                <a:lnTo>
                  <a:pt x="154448" y="1000554"/>
                </a:lnTo>
                <a:lnTo>
                  <a:pt x="149076" y="997868"/>
                </a:lnTo>
                <a:cubicBezTo>
                  <a:pt x="149076" y="1003240"/>
                  <a:pt x="147733" y="1005926"/>
                  <a:pt x="145046" y="1005926"/>
                </a:cubicBezTo>
                <a:lnTo>
                  <a:pt x="142360" y="1005926"/>
                </a:lnTo>
                <a:cubicBezTo>
                  <a:pt x="139674" y="1005926"/>
                  <a:pt x="138331" y="1004135"/>
                  <a:pt x="138331" y="1000554"/>
                </a:cubicBezTo>
                <a:lnTo>
                  <a:pt x="138331" y="989810"/>
                </a:lnTo>
                <a:lnTo>
                  <a:pt x="118186" y="989810"/>
                </a:lnTo>
                <a:cubicBezTo>
                  <a:pt x="103860" y="972798"/>
                  <a:pt x="94459" y="964292"/>
                  <a:pt x="89982" y="964292"/>
                </a:cubicBezTo>
                <a:cubicBezTo>
                  <a:pt x="89982" y="966978"/>
                  <a:pt x="89087" y="968321"/>
                  <a:pt x="87296" y="968321"/>
                </a:cubicBezTo>
                <a:cubicBezTo>
                  <a:pt x="87296" y="963844"/>
                  <a:pt x="85058" y="961606"/>
                  <a:pt x="80581" y="961606"/>
                </a:cubicBezTo>
                <a:lnTo>
                  <a:pt x="72523" y="965635"/>
                </a:lnTo>
                <a:lnTo>
                  <a:pt x="68494" y="958920"/>
                </a:lnTo>
                <a:lnTo>
                  <a:pt x="68494" y="953548"/>
                </a:lnTo>
                <a:lnTo>
                  <a:pt x="75209" y="953548"/>
                </a:lnTo>
                <a:cubicBezTo>
                  <a:pt x="59988" y="940118"/>
                  <a:pt x="43424" y="918629"/>
                  <a:pt x="25517" y="889083"/>
                </a:cubicBezTo>
                <a:cubicBezTo>
                  <a:pt x="14773" y="876548"/>
                  <a:pt x="9401" y="865356"/>
                  <a:pt x="9401" y="855507"/>
                </a:cubicBezTo>
                <a:lnTo>
                  <a:pt x="16116" y="854164"/>
                </a:lnTo>
                <a:lnTo>
                  <a:pt x="22831" y="855507"/>
                </a:lnTo>
                <a:lnTo>
                  <a:pt x="36262" y="855507"/>
                </a:lnTo>
                <a:lnTo>
                  <a:pt x="36262" y="854164"/>
                </a:lnTo>
                <a:lnTo>
                  <a:pt x="38948" y="855507"/>
                </a:lnTo>
                <a:lnTo>
                  <a:pt x="49692" y="855507"/>
                </a:lnTo>
                <a:cubicBezTo>
                  <a:pt x="53273" y="851926"/>
                  <a:pt x="61779" y="849687"/>
                  <a:pt x="75209" y="848792"/>
                </a:cubicBezTo>
                <a:cubicBezTo>
                  <a:pt x="76105" y="852373"/>
                  <a:pt x="77895" y="854164"/>
                  <a:pt x="80581" y="854164"/>
                </a:cubicBezTo>
                <a:lnTo>
                  <a:pt x="95355" y="854164"/>
                </a:lnTo>
                <a:cubicBezTo>
                  <a:pt x="109680" y="854164"/>
                  <a:pt x="116843" y="849687"/>
                  <a:pt x="116843" y="840734"/>
                </a:cubicBezTo>
                <a:lnTo>
                  <a:pt x="131616" y="840734"/>
                </a:lnTo>
                <a:cubicBezTo>
                  <a:pt x="134302" y="840734"/>
                  <a:pt x="135645" y="841629"/>
                  <a:pt x="135645" y="843420"/>
                </a:cubicBezTo>
                <a:lnTo>
                  <a:pt x="267262" y="823275"/>
                </a:lnTo>
                <a:lnTo>
                  <a:pt x="264576" y="817902"/>
                </a:lnTo>
                <a:cubicBezTo>
                  <a:pt x="264576" y="815216"/>
                  <a:pt x="265919" y="813873"/>
                  <a:pt x="268605" y="813873"/>
                </a:cubicBezTo>
                <a:cubicBezTo>
                  <a:pt x="272186" y="814769"/>
                  <a:pt x="273977" y="816112"/>
                  <a:pt x="273977" y="817902"/>
                </a:cubicBezTo>
                <a:cubicBezTo>
                  <a:pt x="272186" y="817902"/>
                  <a:pt x="271291" y="818798"/>
                  <a:pt x="271291" y="820589"/>
                </a:cubicBezTo>
                <a:lnTo>
                  <a:pt x="273977" y="820589"/>
                </a:lnTo>
                <a:cubicBezTo>
                  <a:pt x="283826" y="811635"/>
                  <a:pt x="293227" y="807158"/>
                  <a:pt x="302180" y="807158"/>
                </a:cubicBezTo>
                <a:cubicBezTo>
                  <a:pt x="302180" y="809844"/>
                  <a:pt x="304419" y="811187"/>
                  <a:pt x="308896" y="811187"/>
                </a:cubicBezTo>
                <a:lnTo>
                  <a:pt x="312925" y="809844"/>
                </a:lnTo>
                <a:lnTo>
                  <a:pt x="315611" y="808501"/>
                </a:lnTo>
                <a:cubicBezTo>
                  <a:pt x="316506" y="808501"/>
                  <a:pt x="316954" y="808054"/>
                  <a:pt x="316954" y="807158"/>
                </a:cubicBezTo>
                <a:lnTo>
                  <a:pt x="308896" y="793943"/>
                </a:lnTo>
                <a:lnTo>
                  <a:pt x="308896" y="793728"/>
                </a:lnTo>
                <a:lnTo>
                  <a:pt x="308765" y="793728"/>
                </a:lnTo>
                <a:lnTo>
                  <a:pt x="283378" y="752094"/>
                </a:lnTo>
                <a:cubicBezTo>
                  <a:pt x="283378" y="748513"/>
                  <a:pt x="278454" y="741798"/>
                  <a:pt x="268605" y="731949"/>
                </a:cubicBezTo>
                <a:cubicBezTo>
                  <a:pt x="268605" y="729263"/>
                  <a:pt x="267262" y="726129"/>
                  <a:pt x="264576" y="722548"/>
                </a:cubicBezTo>
                <a:lnTo>
                  <a:pt x="267262" y="709117"/>
                </a:lnTo>
                <a:cubicBezTo>
                  <a:pt x="261890" y="709117"/>
                  <a:pt x="259204" y="707327"/>
                  <a:pt x="259204" y="703745"/>
                </a:cubicBezTo>
                <a:lnTo>
                  <a:pt x="259204" y="701059"/>
                </a:lnTo>
                <a:lnTo>
                  <a:pt x="267262" y="701059"/>
                </a:lnTo>
                <a:lnTo>
                  <a:pt x="267262" y="706431"/>
                </a:lnTo>
                <a:lnTo>
                  <a:pt x="268605" y="706431"/>
                </a:lnTo>
                <a:lnTo>
                  <a:pt x="268605" y="683600"/>
                </a:lnTo>
                <a:cubicBezTo>
                  <a:pt x="268605" y="677332"/>
                  <a:pt x="266366" y="660768"/>
                  <a:pt x="261890" y="633908"/>
                </a:cubicBezTo>
                <a:lnTo>
                  <a:pt x="257861" y="633908"/>
                </a:lnTo>
                <a:lnTo>
                  <a:pt x="257861" y="636594"/>
                </a:lnTo>
                <a:lnTo>
                  <a:pt x="261890" y="641966"/>
                </a:lnTo>
                <a:lnTo>
                  <a:pt x="257861" y="644652"/>
                </a:lnTo>
                <a:cubicBezTo>
                  <a:pt x="255175" y="644652"/>
                  <a:pt x="250250" y="638385"/>
                  <a:pt x="243087" y="625850"/>
                </a:cubicBezTo>
                <a:lnTo>
                  <a:pt x="243087" y="623164"/>
                </a:lnTo>
                <a:lnTo>
                  <a:pt x="249802" y="623164"/>
                </a:lnTo>
                <a:lnTo>
                  <a:pt x="249802" y="620478"/>
                </a:lnTo>
                <a:cubicBezTo>
                  <a:pt x="238163" y="620478"/>
                  <a:pt x="232343" y="619135"/>
                  <a:pt x="232343" y="616449"/>
                </a:cubicBezTo>
                <a:cubicBezTo>
                  <a:pt x="235925" y="616449"/>
                  <a:pt x="237715" y="614658"/>
                  <a:pt x="237715" y="611076"/>
                </a:cubicBezTo>
                <a:cubicBezTo>
                  <a:pt x="219808" y="598542"/>
                  <a:pt x="201454" y="577053"/>
                  <a:pt x="182651" y="546612"/>
                </a:cubicBezTo>
                <a:cubicBezTo>
                  <a:pt x="179965" y="546612"/>
                  <a:pt x="177727" y="541239"/>
                  <a:pt x="175936" y="530495"/>
                </a:cubicBezTo>
                <a:lnTo>
                  <a:pt x="179965" y="527809"/>
                </a:lnTo>
                <a:lnTo>
                  <a:pt x="190709" y="530495"/>
                </a:lnTo>
                <a:lnTo>
                  <a:pt x="190709" y="526466"/>
                </a:lnTo>
                <a:lnTo>
                  <a:pt x="192052" y="526466"/>
                </a:lnTo>
                <a:cubicBezTo>
                  <a:pt x="197424" y="533629"/>
                  <a:pt x="205483" y="537210"/>
                  <a:pt x="216227" y="537210"/>
                </a:cubicBezTo>
                <a:lnTo>
                  <a:pt x="217570" y="537210"/>
                </a:lnTo>
                <a:cubicBezTo>
                  <a:pt x="218465" y="537210"/>
                  <a:pt x="222494" y="536315"/>
                  <a:pt x="229657" y="534524"/>
                </a:cubicBezTo>
                <a:lnTo>
                  <a:pt x="240401" y="537210"/>
                </a:lnTo>
                <a:lnTo>
                  <a:pt x="253832" y="535867"/>
                </a:lnTo>
                <a:lnTo>
                  <a:pt x="268605" y="535867"/>
                </a:lnTo>
                <a:lnTo>
                  <a:pt x="275320" y="534524"/>
                </a:lnTo>
                <a:cubicBezTo>
                  <a:pt x="313820" y="538106"/>
                  <a:pt x="352768" y="559146"/>
                  <a:pt x="392163" y="597646"/>
                </a:cubicBezTo>
                <a:cubicBezTo>
                  <a:pt x="414547" y="617344"/>
                  <a:pt x="430663" y="647786"/>
                  <a:pt x="440512" y="688972"/>
                </a:cubicBezTo>
                <a:cubicBezTo>
                  <a:pt x="451256" y="709565"/>
                  <a:pt x="459762" y="729710"/>
                  <a:pt x="466029" y="749408"/>
                </a:cubicBezTo>
                <a:lnTo>
                  <a:pt x="463343" y="754780"/>
                </a:lnTo>
                <a:lnTo>
                  <a:pt x="466029" y="761495"/>
                </a:lnTo>
                <a:cubicBezTo>
                  <a:pt x="488413" y="755228"/>
                  <a:pt x="500053" y="750303"/>
                  <a:pt x="500948" y="746722"/>
                </a:cubicBezTo>
                <a:cubicBezTo>
                  <a:pt x="482146" y="720757"/>
                  <a:pt x="472745" y="704193"/>
                  <a:pt x="472745" y="697030"/>
                </a:cubicBezTo>
                <a:lnTo>
                  <a:pt x="472745" y="675542"/>
                </a:lnTo>
                <a:lnTo>
                  <a:pt x="475431" y="666141"/>
                </a:lnTo>
                <a:lnTo>
                  <a:pt x="472745" y="659426"/>
                </a:lnTo>
                <a:cubicBezTo>
                  <a:pt x="491547" y="659426"/>
                  <a:pt x="502739" y="642862"/>
                  <a:pt x="506320" y="609733"/>
                </a:cubicBezTo>
                <a:cubicBezTo>
                  <a:pt x="502739" y="609733"/>
                  <a:pt x="500948" y="607943"/>
                  <a:pt x="500948" y="604362"/>
                </a:cubicBezTo>
                <a:lnTo>
                  <a:pt x="503634" y="604362"/>
                </a:lnTo>
                <a:lnTo>
                  <a:pt x="509006" y="607047"/>
                </a:lnTo>
                <a:lnTo>
                  <a:pt x="509006" y="601676"/>
                </a:lnTo>
                <a:cubicBezTo>
                  <a:pt x="509006" y="596303"/>
                  <a:pt x="509454" y="592722"/>
                  <a:pt x="510349" y="590931"/>
                </a:cubicBezTo>
                <a:lnTo>
                  <a:pt x="511692" y="577501"/>
                </a:lnTo>
                <a:lnTo>
                  <a:pt x="513035" y="562728"/>
                </a:lnTo>
                <a:lnTo>
                  <a:pt x="506320" y="562728"/>
                </a:lnTo>
                <a:lnTo>
                  <a:pt x="506320" y="554669"/>
                </a:lnTo>
                <a:cubicBezTo>
                  <a:pt x="506320" y="551088"/>
                  <a:pt x="508559" y="549297"/>
                  <a:pt x="513035" y="549297"/>
                </a:cubicBezTo>
                <a:lnTo>
                  <a:pt x="513035" y="527809"/>
                </a:lnTo>
                <a:lnTo>
                  <a:pt x="509006" y="530495"/>
                </a:lnTo>
                <a:lnTo>
                  <a:pt x="503634" y="530495"/>
                </a:lnTo>
                <a:lnTo>
                  <a:pt x="503634" y="527809"/>
                </a:lnTo>
                <a:lnTo>
                  <a:pt x="506320" y="521094"/>
                </a:lnTo>
                <a:cubicBezTo>
                  <a:pt x="488413" y="502291"/>
                  <a:pt x="471849" y="477670"/>
                  <a:pt x="456628" y="447227"/>
                </a:cubicBezTo>
                <a:cubicBezTo>
                  <a:pt x="456628" y="444541"/>
                  <a:pt x="458419" y="443198"/>
                  <a:pt x="462000" y="443198"/>
                </a:cubicBezTo>
                <a:cubicBezTo>
                  <a:pt x="472745" y="447675"/>
                  <a:pt x="481250" y="449914"/>
                  <a:pt x="487518" y="449914"/>
                </a:cubicBezTo>
                <a:cubicBezTo>
                  <a:pt x="492890" y="447227"/>
                  <a:pt x="496471" y="445884"/>
                  <a:pt x="498262" y="445884"/>
                </a:cubicBezTo>
                <a:lnTo>
                  <a:pt x="500948" y="449914"/>
                </a:lnTo>
                <a:lnTo>
                  <a:pt x="506320" y="448570"/>
                </a:lnTo>
                <a:lnTo>
                  <a:pt x="510349" y="447227"/>
                </a:lnTo>
                <a:lnTo>
                  <a:pt x="513035" y="445884"/>
                </a:lnTo>
                <a:lnTo>
                  <a:pt x="510349" y="440512"/>
                </a:lnTo>
                <a:lnTo>
                  <a:pt x="513035" y="432454"/>
                </a:lnTo>
                <a:lnTo>
                  <a:pt x="515721" y="432454"/>
                </a:lnTo>
                <a:lnTo>
                  <a:pt x="513035" y="427082"/>
                </a:lnTo>
                <a:lnTo>
                  <a:pt x="513035" y="401565"/>
                </a:lnTo>
                <a:lnTo>
                  <a:pt x="510349" y="381419"/>
                </a:lnTo>
                <a:cubicBezTo>
                  <a:pt x="515721" y="371570"/>
                  <a:pt x="518407" y="359483"/>
                  <a:pt x="518407" y="345158"/>
                </a:cubicBezTo>
                <a:cubicBezTo>
                  <a:pt x="508559" y="324565"/>
                  <a:pt x="496471" y="314268"/>
                  <a:pt x="482146" y="314268"/>
                </a:cubicBezTo>
                <a:cubicBezTo>
                  <a:pt x="482146" y="316059"/>
                  <a:pt x="481250" y="316954"/>
                  <a:pt x="479460" y="316954"/>
                </a:cubicBezTo>
                <a:cubicBezTo>
                  <a:pt x="479460" y="313373"/>
                  <a:pt x="478117" y="311582"/>
                  <a:pt x="475431" y="311582"/>
                </a:cubicBezTo>
                <a:cubicBezTo>
                  <a:pt x="441407" y="340233"/>
                  <a:pt x="415890" y="354559"/>
                  <a:pt x="398878" y="354559"/>
                </a:cubicBezTo>
                <a:lnTo>
                  <a:pt x="394849" y="353216"/>
                </a:lnTo>
                <a:lnTo>
                  <a:pt x="389477" y="354559"/>
                </a:lnTo>
                <a:lnTo>
                  <a:pt x="386791" y="354559"/>
                </a:lnTo>
                <a:lnTo>
                  <a:pt x="386791" y="350530"/>
                </a:lnTo>
                <a:lnTo>
                  <a:pt x="392163" y="350530"/>
                </a:lnTo>
                <a:lnTo>
                  <a:pt x="392163" y="335756"/>
                </a:lnTo>
                <a:lnTo>
                  <a:pt x="380076" y="335756"/>
                </a:lnTo>
                <a:lnTo>
                  <a:pt x="380076" y="342472"/>
                </a:lnTo>
                <a:lnTo>
                  <a:pt x="377390" y="342472"/>
                </a:lnTo>
                <a:cubicBezTo>
                  <a:pt x="373808" y="338890"/>
                  <a:pt x="371122" y="337099"/>
                  <a:pt x="369332" y="337099"/>
                </a:cubicBezTo>
                <a:lnTo>
                  <a:pt x="369332" y="330384"/>
                </a:lnTo>
                <a:lnTo>
                  <a:pt x="370675" y="326355"/>
                </a:lnTo>
                <a:lnTo>
                  <a:pt x="366646" y="326355"/>
                </a:lnTo>
                <a:lnTo>
                  <a:pt x="358588" y="330384"/>
                </a:lnTo>
                <a:lnTo>
                  <a:pt x="353215" y="329041"/>
                </a:lnTo>
                <a:cubicBezTo>
                  <a:pt x="349634" y="329937"/>
                  <a:pt x="346948" y="330384"/>
                  <a:pt x="345157" y="330384"/>
                </a:cubicBezTo>
                <a:lnTo>
                  <a:pt x="345157" y="323669"/>
                </a:lnTo>
                <a:lnTo>
                  <a:pt x="346500" y="319640"/>
                </a:lnTo>
                <a:lnTo>
                  <a:pt x="316954" y="304867"/>
                </a:lnTo>
                <a:lnTo>
                  <a:pt x="316954" y="295466"/>
                </a:lnTo>
                <a:lnTo>
                  <a:pt x="320983" y="298152"/>
                </a:lnTo>
                <a:lnTo>
                  <a:pt x="320983" y="292780"/>
                </a:lnTo>
                <a:lnTo>
                  <a:pt x="314268" y="290094"/>
                </a:lnTo>
                <a:cubicBezTo>
                  <a:pt x="314268" y="291884"/>
                  <a:pt x="313372" y="292780"/>
                  <a:pt x="311582" y="292780"/>
                </a:cubicBezTo>
                <a:lnTo>
                  <a:pt x="308896" y="288751"/>
                </a:lnTo>
                <a:lnTo>
                  <a:pt x="311582" y="288751"/>
                </a:lnTo>
                <a:cubicBezTo>
                  <a:pt x="290093" y="264576"/>
                  <a:pt x="276663" y="247564"/>
                  <a:pt x="271291" y="237716"/>
                </a:cubicBezTo>
                <a:lnTo>
                  <a:pt x="268605" y="237716"/>
                </a:lnTo>
                <a:lnTo>
                  <a:pt x="268605" y="235030"/>
                </a:lnTo>
                <a:cubicBezTo>
                  <a:pt x="268605" y="233239"/>
                  <a:pt x="269500" y="232344"/>
                  <a:pt x="271291" y="232344"/>
                </a:cubicBezTo>
                <a:cubicBezTo>
                  <a:pt x="264128" y="219809"/>
                  <a:pt x="247116" y="195634"/>
                  <a:pt x="220256" y="159820"/>
                </a:cubicBezTo>
                <a:cubicBezTo>
                  <a:pt x="221151" y="150867"/>
                  <a:pt x="225180" y="146390"/>
                  <a:pt x="232343" y="146390"/>
                </a:cubicBezTo>
                <a:lnTo>
                  <a:pt x="237715" y="149076"/>
                </a:lnTo>
                <a:lnTo>
                  <a:pt x="241744" y="147733"/>
                </a:lnTo>
                <a:lnTo>
                  <a:pt x="244430" y="146390"/>
                </a:lnTo>
                <a:lnTo>
                  <a:pt x="249802" y="146390"/>
                </a:lnTo>
                <a:cubicBezTo>
                  <a:pt x="251593" y="149971"/>
                  <a:pt x="263680" y="155343"/>
                  <a:pt x="286064" y="162506"/>
                </a:cubicBezTo>
                <a:lnTo>
                  <a:pt x="308896" y="149076"/>
                </a:lnTo>
                <a:lnTo>
                  <a:pt x="308896" y="141018"/>
                </a:lnTo>
                <a:lnTo>
                  <a:pt x="316954" y="146390"/>
                </a:lnTo>
                <a:cubicBezTo>
                  <a:pt x="336651" y="135646"/>
                  <a:pt x="352320" y="126244"/>
                  <a:pt x="363960" y="118186"/>
                </a:cubicBezTo>
                <a:cubicBezTo>
                  <a:pt x="365750" y="118186"/>
                  <a:pt x="372465" y="114605"/>
                  <a:pt x="384105" y="107442"/>
                </a:cubicBezTo>
                <a:lnTo>
                  <a:pt x="396192" y="104756"/>
                </a:lnTo>
                <a:cubicBezTo>
                  <a:pt x="397088" y="108338"/>
                  <a:pt x="398431" y="110128"/>
                  <a:pt x="400221" y="110128"/>
                </a:cubicBezTo>
                <a:lnTo>
                  <a:pt x="405593" y="110128"/>
                </a:lnTo>
                <a:lnTo>
                  <a:pt x="432454" y="99384"/>
                </a:lnTo>
                <a:cubicBezTo>
                  <a:pt x="438721" y="99384"/>
                  <a:pt x="443646" y="95355"/>
                  <a:pt x="447227" y="87297"/>
                </a:cubicBezTo>
                <a:cubicBezTo>
                  <a:pt x="447227" y="89983"/>
                  <a:pt x="448570" y="91326"/>
                  <a:pt x="451256" y="91326"/>
                </a:cubicBezTo>
                <a:cubicBezTo>
                  <a:pt x="461105" y="89535"/>
                  <a:pt x="466029" y="87297"/>
                  <a:pt x="466029" y="84611"/>
                </a:cubicBezTo>
                <a:lnTo>
                  <a:pt x="464686" y="80582"/>
                </a:lnTo>
                <a:lnTo>
                  <a:pt x="464686" y="77896"/>
                </a:lnTo>
                <a:lnTo>
                  <a:pt x="463343" y="75210"/>
                </a:lnTo>
                <a:lnTo>
                  <a:pt x="468716" y="73866"/>
                </a:lnTo>
                <a:lnTo>
                  <a:pt x="468716" y="77896"/>
                </a:lnTo>
                <a:lnTo>
                  <a:pt x="470058" y="80582"/>
                </a:lnTo>
                <a:cubicBezTo>
                  <a:pt x="470954" y="82372"/>
                  <a:pt x="471402" y="83715"/>
                  <a:pt x="471402" y="84611"/>
                </a:cubicBezTo>
                <a:cubicBezTo>
                  <a:pt x="483041" y="80134"/>
                  <a:pt x="500500" y="71628"/>
                  <a:pt x="523780" y="59093"/>
                </a:cubicBezTo>
                <a:cubicBezTo>
                  <a:pt x="529152" y="56407"/>
                  <a:pt x="534076" y="54169"/>
                  <a:pt x="538553" y="52378"/>
                </a:cubicBezTo>
                <a:cubicBezTo>
                  <a:pt x="541239" y="50588"/>
                  <a:pt x="543030" y="49244"/>
                  <a:pt x="543925" y="48349"/>
                </a:cubicBezTo>
                <a:lnTo>
                  <a:pt x="550640" y="49692"/>
                </a:lnTo>
                <a:cubicBezTo>
                  <a:pt x="582873" y="35366"/>
                  <a:pt x="602123" y="28204"/>
                  <a:pt x="608390" y="28204"/>
                </a:cubicBezTo>
                <a:lnTo>
                  <a:pt x="605704" y="24175"/>
                </a:lnTo>
                <a:cubicBezTo>
                  <a:pt x="609286" y="24175"/>
                  <a:pt x="611076" y="22832"/>
                  <a:pt x="611076" y="20146"/>
                </a:cubicBezTo>
                <a:lnTo>
                  <a:pt x="611076" y="14773"/>
                </a:lnTo>
                <a:lnTo>
                  <a:pt x="605704" y="14773"/>
                </a:lnTo>
                <a:close/>
                <a:moveTo>
                  <a:pt x="600332" y="0"/>
                </a:moveTo>
                <a:lnTo>
                  <a:pt x="601675" y="5372"/>
                </a:lnTo>
                <a:lnTo>
                  <a:pt x="594960" y="5372"/>
                </a:lnTo>
                <a:cubicBezTo>
                  <a:pt x="594960" y="1791"/>
                  <a:pt x="596750" y="0"/>
                  <a:pt x="60033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  <a:effectLst>
            <a:outerShdw blurRad="76200" dist="63500" dir="2700000" algn="tl" rotWithShape="0">
              <a:schemeClr val="accent1">
                <a:lumMod val="50000"/>
                <a:alpha val="3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0560" dirty="0">
              <a:ln w="6350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1">
                      <a:lumMod val="10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76200" dist="635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5" name="Picture 8" descr="查看图片">
            <a:extLst>
              <a:ext uri="{FF2B5EF4-FFF2-40B4-BE49-F238E27FC236}">
                <a16:creationId xmlns:a16="http://schemas.microsoft.com/office/drawing/2014/main" id="{386C2902-9B7B-1E41-922B-D205AF714F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9552005">
            <a:off x="9524662" y="2926701"/>
            <a:ext cx="1358800" cy="87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76D541E3-85D2-8480-EABD-CB8D33C65F95}"/>
              </a:ext>
            </a:extLst>
          </p:cNvPr>
          <p:cNvSpPr>
            <a:spLocks/>
          </p:cNvSpPr>
          <p:nvPr/>
        </p:nvSpPr>
        <p:spPr>
          <a:xfrm>
            <a:off x="3026850" y="3832127"/>
            <a:ext cx="2511630" cy="4241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4000"/>
                </a:schemeClr>
              </a:gs>
            </a:gsLst>
            <a:lin ang="5400000" scaled="1"/>
          </a:gradFill>
          <a:ln>
            <a:noFill/>
          </a:ln>
          <a:effectLst>
            <a:outerShdw blurRad="101600" dist="101600" dir="2700000" sx="98000" sy="98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汇报人：美子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7E447122-FCD9-19E9-7989-F99E65A0EEEC}"/>
              </a:ext>
            </a:extLst>
          </p:cNvPr>
          <p:cNvSpPr>
            <a:spLocks/>
          </p:cNvSpPr>
          <p:nvPr/>
        </p:nvSpPr>
        <p:spPr>
          <a:xfrm>
            <a:off x="6653520" y="3832127"/>
            <a:ext cx="2511630" cy="4241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4000"/>
                </a:schemeClr>
              </a:gs>
            </a:gsLst>
            <a:lin ang="5400000" scaled="1"/>
          </a:gradFill>
          <a:ln>
            <a:noFill/>
          </a:ln>
          <a:effectLst>
            <a:outerShdw blurRad="101600" dist="101600" dir="2700000" sx="98000" sy="98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汇报时间：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2024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386372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0406" y="342180"/>
            <a:ext cx="1526294" cy="544260"/>
          </a:xfrm>
          <a:prstGeom prst="rect">
            <a:avLst/>
          </a:prstGeom>
        </p:spPr>
      </p:pic>
      <p:pic>
        <p:nvPicPr>
          <p:cNvPr id="78" name="图片 77" descr="卡通人物&#10;&#10;中度可信度描述已自动生成">
            <a:extLst>
              <a:ext uri="{FF2B5EF4-FFF2-40B4-BE49-F238E27FC236}">
                <a16:creationId xmlns:a16="http://schemas.microsoft.com/office/drawing/2014/main" id="{4C4E27D0-8670-3A7F-E1BB-2D8EE4D3F2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alphaModFix amt="3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6756319" y="796126"/>
            <a:ext cx="5219700" cy="5257800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59CDD09-4DDE-03E9-14B9-6CAA4577B2E6}"/>
              </a:ext>
            </a:extLst>
          </p:cNvPr>
          <p:cNvSpPr/>
          <p:nvPr/>
        </p:nvSpPr>
        <p:spPr>
          <a:xfrm rot="1174784" flipH="1">
            <a:off x="-924098" y="-397608"/>
            <a:ext cx="6071701" cy="7039029"/>
          </a:xfrm>
          <a:custGeom>
            <a:avLst/>
            <a:gdLst>
              <a:gd name="connsiteX0" fmla="*/ 6071701 w 6071701"/>
              <a:gd name="connsiteY0" fmla="*/ 1285817 h 7039029"/>
              <a:gd name="connsiteX1" fmla="*/ 2456661 w 6071701"/>
              <a:gd name="connsiteY1" fmla="*/ 0 h 7039029"/>
              <a:gd name="connsiteX2" fmla="*/ 2396989 w 6071701"/>
              <a:gd name="connsiteY2" fmla="*/ 418556 h 7039029"/>
              <a:gd name="connsiteX3" fmla="*/ 138651 w 6071701"/>
              <a:gd name="connsiteY3" fmla="*/ 6226152 h 7039029"/>
              <a:gd name="connsiteX4" fmla="*/ 0 w 6071701"/>
              <a:gd name="connsiteY4" fmla="*/ 6405096 h 7039029"/>
              <a:gd name="connsiteX5" fmla="*/ 771937 w 6071701"/>
              <a:gd name="connsiteY5" fmla="*/ 6679663 h 7039029"/>
              <a:gd name="connsiteX6" fmla="*/ 4025367 w 6071701"/>
              <a:gd name="connsiteY6" fmla="*/ 7039029 h 703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71701" h="7039029">
                <a:moveTo>
                  <a:pt x="6071701" y="1285817"/>
                </a:moveTo>
                <a:lnTo>
                  <a:pt x="2456661" y="0"/>
                </a:lnTo>
                <a:lnTo>
                  <a:pt x="2396989" y="418556"/>
                </a:lnTo>
                <a:cubicBezTo>
                  <a:pt x="2078745" y="2441175"/>
                  <a:pt x="1317375" y="4623754"/>
                  <a:pt x="138651" y="6226152"/>
                </a:cubicBezTo>
                <a:lnTo>
                  <a:pt x="0" y="6405096"/>
                </a:lnTo>
                <a:lnTo>
                  <a:pt x="771937" y="6679663"/>
                </a:lnTo>
                <a:lnTo>
                  <a:pt x="4025367" y="7039029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8200DE1-25C7-AFA7-769C-DB761F6A491C}"/>
              </a:ext>
            </a:extLst>
          </p:cNvPr>
          <p:cNvSpPr/>
          <p:nvPr/>
        </p:nvSpPr>
        <p:spPr>
          <a:xfrm rot="753154" flipH="1">
            <a:off x="-646539" y="-92778"/>
            <a:ext cx="6280329" cy="6683771"/>
          </a:xfrm>
          <a:custGeom>
            <a:avLst/>
            <a:gdLst>
              <a:gd name="connsiteX0" fmla="*/ 6280329 w 6280329"/>
              <a:gd name="connsiteY0" fmla="*/ 712395 h 6683771"/>
              <a:gd name="connsiteX1" fmla="*/ 3080816 w 6280329"/>
              <a:gd name="connsiteY1" fmla="*/ 0 h 6683771"/>
              <a:gd name="connsiteX2" fmla="*/ 3060412 w 6280329"/>
              <a:gd name="connsiteY2" fmla="*/ 278396 h 6683771"/>
              <a:gd name="connsiteX3" fmla="*/ 192384 w 6280329"/>
              <a:gd name="connsiteY3" fmla="*/ 6165203 h 6683771"/>
              <a:gd name="connsiteX4" fmla="*/ 0 w 6280329"/>
              <a:gd name="connsiteY4" fmla="*/ 6339974 h 6683771"/>
              <a:gd name="connsiteX5" fmla="*/ 1544062 w 6280329"/>
              <a:gd name="connsiteY5" fmla="*/ 6683771 h 6683771"/>
              <a:gd name="connsiteX6" fmla="*/ 4950758 w 6280329"/>
              <a:gd name="connsiteY6" fmla="*/ 6683771 h 66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0329" h="6683771">
                <a:moveTo>
                  <a:pt x="6280329" y="712395"/>
                </a:moveTo>
                <a:lnTo>
                  <a:pt x="3080816" y="0"/>
                </a:lnTo>
                <a:lnTo>
                  <a:pt x="3060412" y="278396"/>
                </a:lnTo>
                <a:cubicBezTo>
                  <a:pt x="2860956" y="2199586"/>
                  <a:pt x="1809938" y="4597839"/>
                  <a:pt x="192384" y="6165203"/>
                </a:cubicBezTo>
                <a:lnTo>
                  <a:pt x="0" y="6339974"/>
                </a:lnTo>
                <a:lnTo>
                  <a:pt x="1544062" y="6683771"/>
                </a:lnTo>
                <a:lnTo>
                  <a:pt x="4950758" y="6683771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98E2A52-F859-F520-42FB-C2D927FD168C}"/>
              </a:ext>
            </a:extLst>
          </p:cNvPr>
          <p:cNvSpPr/>
          <p:nvPr/>
        </p:nvSpPr>
        <p:spPr>
          <a:xfrm rot="906989" flipH="1">
            <a:off x="-793453" y="81066"/>
            <a:ext cx="6280853" cy="6545880"/>
          </a:xfrm>
          <a:custGeom>
            <a:avLst/>
            <a:gdLst>
              <a:gd name="connsiteX0" fmla="*/ 6280853 w 6280853"/>
              <a:gd name="connsiteY0" fmla="*/ 647040 h 6545880"/>
              <a:gd name="connsiteX1" fmla="*/ 3885556 w 6280853"/>
              <a:gd name="connsiteY1" fmla="*/ 0 h 6545880"/>
              <a:gd name="connsiteX2" fmla="*/ 3815194 w 6280853"/>
              <a:gd name="connsiteY2" fmla="*/ 173399 h 6545880"/>
              <a:gd name="connsiteX3" fmla="*/ 443493 w 6280853"/>
              <a:gd name="connsiteY3" fmla="*/ 5541244 h 6545880"/>
              <a:gd name="connsiteX4" fmla="*/ 68633 w 6280853"/>
              <a:gd name="connsiteY4" fmla="*/ 5978999 h 6545880"/>
              <a:gd name="connsiteX5" fmla="*/ 0 w 6280853"/>
              <a:gd name="connsiteY5" fmla="*/ 6054206 h 6545880"/>
              <a:gd name="connsiteX6" fmla="*/ 1319929 w 6280853"/>
              <a:gd name="connsiteY6" fmla="*/ 6410757 h 6545880"/>
              <a:gd name="connsiteX7" fmla="*/ 4687403 w 6280853"/>
              <a:gd name="connsiteY7" fmla="*/ 6545880 h 654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80853" h="6545880">
                <a:moveTo>
                  <a:pt x="6280853" y="647040"/>
                </a:moveTo>
                <a:lnTo>
                  <a:pt x="3885556" y="0"/>
                </a:lnTo>
                <a:lnTo>
                  <a:pt x="3815194" y="173399"/>
                </a:lnTo>
                <a:cubicBezTo>
                  <a:pt x="3094853" y="1881468"/>
                  <a:pt x="1879196" y="3809082"/>
                  <a:pt x="443493" y="5541244"/>
                </a:cubicBezTo>
                <a:cubicBezTo>
                  <a:pt x="320979" y="5689055"/>
                  <a:pt x="195975" y="5834996"/>
                  <a:pt x="68633" y="5978999"/>
                </a:cubicBezTo>
                <a:lnTo>
                  <a:pt x="0" y="6054206"/>
                </a:lnTo>
                <a:lnTo>
                  <a:pt x="1319929" y="6410757"/>
                </a:lnTo>
                <a:lnTo>
                  <a:pt x="4687403" y="6545880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  <a:effectLst>
            <a:outerShdw blurRad="101600" dist="63500" dir="13500000" algn="b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2F72F40-75FA-8CFB-35A0-78C2391FD781}"/>
              </a:ext>
            </a:extLst>
          </p:cNvPr>
          <p:cNvSpPr/>
          <p:nvPr/>
        </p:nvSpPr>
        <p:spPr>
          <a:xfrm rot="1021458" flipH="1">
            <a:off x="-953594" y="541252"/>
            <a:ext cx="7717363" cy="6301225"/>
          </a:xfrm>
          <a:custGeom>
            <a:avLst/>
            <a:gdLst>
              <a:gd name="connsiteX0" fmla="*/ 7717363 w 7717363"/>
              <a:gd name="connsiteY0" fmla="*/ 471068 h 6301225"/>
              <a:gd name="connsiteX1" fmla="*/ 6178906 w 7717363"/>
              <a:gd name="connsiteY1" fmla="*/ 0 h 6301225"/>
              <a:gd name="connsiteX2" fmla="*/ 5873238 w 7717363"/>
              <a:gd name="connsiteY2" fmla="*/ 370954 h 6301225"/>
              <a:gd name="connsiteX3" fmla="*/ 167800 w 7717363"/>
              <a:gd name="connsiteY3" fmla="*/ 5183165 h 6301225"/>
              <a:gd name="connsiteX4" fmla="*/ 0 w 7717363"/>
              <a:gd name="connsiteY4" fmla="*/ 5280338 h 6301225"/>
              <a:gd name="connsiteX5" fmla="*/ 2562995 w 7717363"/>
              <a:gd name="connsiteY5" fmla="*/ 6065113 h 6301225"/>
              <a:gd name="connsiteX6" fmla="*/ 5932201 w 7717363"/>
              <a:gd name="connsiteY6" fmla="*/ 6301225 h 6301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17363" h="6301225">
                <a:moveTo>
                  <a:pt x="7717363" y="471068"/>
                </a:moveTo>
                <a:lnTo>
                  <a:pt x="6178906" y="0"/>
                </a:lnTo>
                <a:lnTo>
                  <a:pt x="5873238" y="370954"/>
                </a:lnTo>
                <a:cubicBezTo>
                  <a:pt x="4502493" y="2001454"/>
                  <a:pt x="2760022" y="3636610"/>
                  <a:pt x="167800" y="5183165"/>
                </a:cubicBezTo>
                <a:lnTo>
                  <a:pt x="0" y="5280338"/>
                </a:lnTo>
                <a:lnTo>
                  <a:pt x="2562995" y="6065113"/>
                </a:lnTo>
                <a:lnTo>
                  <a:pt x="5932201" y="63012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63500" dir="13500000" algn="br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DD2B3369-F26B-63DA-0570-BE45DEDF0932}"/>
              </a:ext>
            </a:extLst>
          </p:cNvPr>
          <p:cNvSpPr/>
          <p:nvPr/>
        </p:nvSpPr>
        <p:spPr>
          <a:xfrm rot="1021458" flipH="1">
            <a:off x="-957193" y="564256"/>
            <a:ext cx="7600367" cy="6261217"/>
          </a:xfrm>
          <a:custGeom>
            <a:avLst/>
            <a:gdLst>
              <a:gd name="connsiteX0" fmla="*/ 7600367 w 7600367"/>
              <a:gd name="connsiteY0" fmla="*/ 430014 h 6261217"/>
              <a:gd name="connsiteX1" fmla="*/ 6195986 w 7600367"/>
              <a:gd name="connsiteY1" fmla="*/ 0 h 6261217"/>
              <a:gd name="connsiteX2" fmla="*/ 5914148 w 7600367"/>
              <a:gd name="connsiteY2" fmla="*/ 342033 h 6261217"/>
              <a:gd name="connsiteX3" fmla="*/ 208710 w 7600367"/>
              <a:gd name="connsiteY3" fmla="*/ 5154244 h 6261217"/>
              <a:gd name="connsiteX4" fmla="*/ 0 w 7600367"/>
              <a:gd name="connsiteY4" fmla="*/ 5275108 h 6261217"/>
              <a:gd name="connsiteX5" fmla="*/ 2450526 w 7600367"/>
              <a:gd name="connsiteY5" fmla="*/ 6025445 h 6261217"/>
              <a:gd name="connsiteX6" fmla="*/ 5814885 w 7600367"/>
              <a:gd name="connsiteY6" fmla="*/ 6261217 h 626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00367" h="6261217">
                <a:moveTo>
                  <a:pt x="7600367" y="430014"/>
                </a:moveTo>
                <a:lnTo>
                  <a:pt x="6195986" y="0"/>
                </a:lnTo>
                <a:lnTo>
                  <a:pt x="5914148" y="342033"/>
                </a:lnTo>
                <a:cubicBezTo>
                  <a:pt x="4543403" y="1972533"/>
                  <a:pt x="2800932" y="3607689"/>
                  <a:pt x="208710" y="5154244"/>
                </a:cubicBezTo>
                <a:lnTo>
                  <a:pt x="0" y="5275108"/>
                </a:lnTo>
                <a:lnTo>
                  <a:pt x="2450526" y="6025445"/>
                </a:lnTo>
                <a:lnTo>
                  <a:pt x="5814885" y="62612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63500" dir="13500000" algn="b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 descr="有钟表的建筑&#10;&#10;描述已自动生成">
            <a:extLst>
              <a:ext uri="{FF2B5EF4-FFF2-40B4-BE49-F238E27FC236}">
                <a16:creationId xmlns:a16="http://schemas.microsoft.com/office/drawing/2014/main" id="{65A31ECD-9BA4-B715-F622-DC0310527B0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384192" cy="6858000"/>
          </a:xfrm>
          <a:custGeom>
            <a:avLst/>
            <a:gdLst>
              <a:gd name="connsiteX0" fmla="*/ 0 w 7384192"/>
              <a:gd name="connsiteY0" fmla="*/ 0 h 6858000"/>
              <a:gd name="connsiteX1" fmla="*/ 7384192 w 7384192"/>
              <a:gd name="connsiteY1" fmla="*/ 0 h 6858000"/>
              <a:gd name="connsiteX2" fmla="*/ 7384192 w 7384192"/>
              <a:gd name="connsiteY2" fmla="*/ 6858000 h 6858000"/>
              <a:gd name="connsiteX3" fmla="*/ 0 w 73841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84192" h="6858000">
                <a:moveTo>
                  <a:pt x="0" y="0"/>
                </a:moveTo>
                <a:lnTo>
                  <a:pt x="7384192" y="0"/>
                </a:lnTo>
                <a:lnTo>
                  <a:pt x="73841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26" name="Picture 2" descr="查看图片">
            <a:extLst>
              <a:ext uri="{FF2B5EF4-FFF2-40B4-BE49-F238E27FC236}">
                <a16:creationId xmlns:a16="http://schemas.microsoft.com/office/drawing/2014/main" id="{4A32261F-9FAA-0A1B-7DE2-4DB66D115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37324" y="5357248"/>
            <a:ext cx="7000487" cy="324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查看图片">
            <a:extLst>
              <a:ext uri="{FF2B5EF4-FFF2-40B4-BE49-F238E27FC236}">
                <a16:creationId xmlns:a16="http://schemas.microsoft.com/office/drawing/2014/main" id="{776E0B0D-09CC-E8E1-B33B-F8394823FD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12443">
            <a:off x="2751849" y="4934196"/>
            <a:ext cx="7686422" cy="355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查看图片">
            <a:extLst>
              <a:ext uri="{FF2B5EF4-FFF2-40B4-BE49-F238E27FC236}">
                <a16:creationId xmlns:a16="http://schemas.microsoft.com/office/drawing/2014/main" id="{3206D084-DEBB-6D3E-497A-00CF7AF44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633774" cy="245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800577FE-1975-2DC4-F6CE-45C4E03AED51}"/>
              </a:ext>
            </a:extLst>
          </p:cNvPr>
          <p:cNvGrpSpPr/>
          <p:nvPr/>
        </p:nvGrpSpPr>
        <p:grpSpPr>
          <a:xfrm>
            <a:off x="6942429" y="2450661"/>
            <a:ext cx="4847481" cy="1880589"/>
            <a:chOff x="6942429" y="2450661"/>
            <a:chExt cx="4847481" cy="188058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436E304-E786-3A57-3B7D-85F4D7DFB7DA}"/>
                </a:ext>
              </a:extLst>
            </p:cNvPr>
            <p:cNvSpPr txBox="1"/>
            <p:nvPr/>
          </p:nvSpPr>
          <p:spPr>
            <a:xfrm>
              <a:off x="6942429" y="2450661"/>
              <a:ext cx="3462999" cy="830997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Aft>
                  <a:spcPts val="600"/>
                </a:spcAft>
                <a:defRPr sz="2800">
                  <a:solidFill>
                    <a:schemeClr val="bg1"/>
                  </a:solidFill>
                  <a:effectLst>
                    <a:outerShdw dist="50800" dir="5400000" algn="t" rotWithShape="0">
                      <a:schemeClr val="accent4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l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5400" dirty="0">
                  <a:ln>
                    <a:gradFill>
                      <a:gsLst>
                        <a:gs pos="0">
                          <a:schemeClr val="accent2"/>
                        </a:gs>
                        <a:gs pos="50000">
                          <a:srgbClr val="EC0000"/>
                        </a:gs>
                        <a:gs pos="65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PART ONE</a:t>
              </a:r>
              <a:endParaRPr lang="zh-CN" altLang="en-US" sz="5400" dirty="0">
                <a:ln>
                  <a:gradFill>
                    <a:gsLst>
                      <a:gs pos="0">
                        <a:schemeClr val="accent2"/>
                      </a:gs>
                      <a:gs pos="50000">
                        <a:srgbClr val="EC0000"/>
                      </a:gs>
                      <a:gs pos="65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9A9D250-4A1B-25DF-483B-EFAFF7DC9E4D}"/>
                </a:ext>
              </a:extLst>
            </p:cNvPr>
            <p:cNvSpPr txBox="1"/>
            <p:nvPr/>
          </p:nvSpPr>
          <p:spPr>
            <a:xfrm>
              <a:off x="6942429" y="3009528"/>
              <a:ext cx="4847481" cy="830997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Aft>
                  <a:spcPts val="600"/>
                </a:spcAft>
                <a:defRPr sz="2800">
                  <a:solidFill>
                    <a:schemeClr val="bg1"/>
                  </a:solidFill>
                  <a:effectLst>
                    <a:outerShdw dist="50800" dir="5400000" algn="t" rotWithShape="0">
                      <a:schemeClr val="accent4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l">
                <a:lnSpc>
                  <a:spcPct val="100000"/>
                </a:lnSpc>
                <a:spcAft>
                  <a:spcPts val="0"/>
                </a:spcAft>
              </a:pPr>
              <a:r>
                <a:rPr lang="zh-CN" altLang="en-US" sz="5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101600" dist="101600" dir="2700000" algn="tl" rotWithShape="0">
                      <a:schemeClr val="accent1">
                        <a:lumMod val="50000"/>
                        <a:alpha val="2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研究背景与意义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E669F88-40C4-81E9-4918-FFA7EE970C59}"/>
                </a:ext>
              </a:extLst>
            </p:cNvPr>
            <p:cNvSpPr txBox="1"/>
            <p:nvPr/>
          </p:nvSpPr>
          <p:spPr>
            <a:xfrm>
              <a:off x="6942429" y="3802926"/>
              <a:ext cx="3193759" cy="21544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Research Background And Significance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6B73582-823F-21AD-F292-F0FD6318CF3C}"/>
                </a:ext>
              </a:extLst>
            </p:cNvPr>
            <p:cNvCxnSpPr>
              <a:cxnSpLocks/>
            </p:cNvCxnSpPr>
            <p:nvPr/>
          </p:nvCxnSpPr>
          <p:spPr>
            <a:xfrm>
              <a:off x="6942429" y="4331250"/>
              <a:ext cx="382296" cy="0"/>
            </a:xfrm>
            <a:prstGeom prst="line">
              <a:avLst/>
            </a:prstGeom>
            <a:ln w="349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B4177977-7D24-4637-86C4-15BA5C9E08E4}"/>
                </a:ext>
              </a:extLst>
            </p:cNvPr>
            <p:cNvCxnSpPr>
              <a:cxnSpLocks/>
            </p:cNvCxnSpPr>
            <p:nvPr/>
          </p:nvCxnSpPr>
          <p:spPr>
            <a:xfrm>
              <a:off x="7324725" y="4331250"/>
              <a:ext cx="4371975" cy="0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val="421659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2+">
            <a:extLst>
              <a:ext uri="{FF2B5EF4-FFF2-40B4-BE49-F238E27FC236}">
                <a16:creationId xmlns:a16="http://schemas.microsoft.com/office/drawing/2014/main" id="{C700C061-A335-256E-1F59-31D12E8459A7}"/>
              </a:ext>
            </a:extLst>
          </p:cNvPr>
          <p:cNvSpPr/>
          <p:nvPr/>
        </p:nvSpPr>
        <p:spPr>
          <a:xfrm>
            <a:off x="0" y="6362700"/>
            <a:ext cx="12204000" cy="4191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FADFE24-0643-41FD-8E38-BC7758574455}"/>
              </a:ext>
            </a:extLst>
          </p:cNvPr>
          <p:cNvSpPr/>
          <p:nvPr/>
        </p:nvSpPr>
        <p:spPr>
          <a:xfrm>
            <a:off x="0" y="6337300"/>
            <a:ext cx="12204000" cy="5207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研究背景与意义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 Research Background And Significance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ppter.com 5">
            <a:extLst>
              <a:ext uri="{FF2B5EF4-FFF2-40B4-BE49-F238E27FC236}">
                <a16:creationId xmlns:a16="http://schemas.microsoft.com/office/drawing/2014/main" id="{41B3B17A-F6AA-87BD-2BE0-87EA77152BB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027100" y="1167063"/>
            <a:ext cx="3669600" cy="5178844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  <a:alpha val="10000"/>
            </a:schemeClr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BB9338E-FC34-4AD2-CF59-240AE8A22906}"/>
              </a:ext>
            </a:extLst>
          </p:cNvPr>
          <p:cNvGrpSpPr/>
          <p:nvPr/>
        </p:nvGrpSpPr>
        <p:grpSpPr>
          <a:xfrm>
            <a:off x="8453728" y="1393022"/>
            <a:ext cx="2816344" cy="1475392"/>
            <a:chOff x="8453728" y="1393022"/>
            <a:chExt cx="2816344" cy="1475392"/>
          </a:xfrm>
        </p:grpSpPr>
        <p:sp>
          <p:nvSpPr>
            <p:cNvPr id="8" name="ppter.com 6">
              <a:extLst>
                <a:ext uri="{FF2B5EF4-FFF2-40B4-BE49-F238E27FC236}">
                  <a16:creationId xmlns:a16="http://schemas.microsoft.com/office/drawing/2014/main" id="{40AE481D-5C83-0BC5-C315-0EEF76807341}"/>
                </a:ext>
              </a:extLst>
            </p:cNvPr>
            <p:cNvSpPr txBox="1">
              <a:spLocks/>
            </p:cNvSpPr>
            <p:nvPr/>
          </p:nvSpPr>
          <p:spPr>
            <a:xfrm>
              <a:off x="8453728" y="2046138"/>
              <a:ext cx="2816344" cy="82227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lvl="0" algn="just">
                <a:lnSpc>
                  <a:spcPct val="130000"/>
                </a:lnSpc>
                <a:spcBef>
                  <a:spcPts val="1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随着环境污染和生态破坏，生物多样性面临前所未有的威胁，保护工作已经刻不容缓。</a:t>
              </a:r>
            </a:p>
          </p:txBody>
        </p:sp>
        <p:sp>
          <p:nvSpPr>
            <p:cNvPr id="10" name="ppter.com 7">
              <a:extLst>
                <a:ext uri="{FF2B5EF4-FFF2-40B4-BE49-F238E27FC236}">
                  <a16:creationId xmlns:a16="http://schemas.microsoft.com/office/drawing/2014/main" id="{9F326BD6-14A0-4F75-AFAF-A606F8699265}"/>
                </a:ext>
              </a:extLst>
            </p:cNvPr>
            <p:cNvSpPr txBox="1"/>
            <p:nvPr/>
          </p:nvSpPr>
          <p:spPr>
            <a:xfrm>
              <a:off x="9690378" y="1393022"/>
              <a:ext cx="343043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b" anchorCtr="0">
              <a:spAutoFit/>
            </a:bodyPr>
            <a:lstStyle/>
            <a:p>
              <a:pPr algn="ctr"/>
              <a:r>
                <a:rPr kumimoji="1" lang="en-US" altLang="zh-CN" sz="2400" dirty="0">
                  <a:gradFill flip="none" rotWithShape="1">
                    <a:gsLst>
                      <a:gs pos="0">
                        <a:schemeClr val="accent1"/>
                      </a:gs>
                      <a:gs pos="52320">
                        <a:srgbClr val="0259A3"/>
                      </a:gs>
                      <a:gs pos="60000">
                        <a:schemeClr val="accent1">
                          <a:alpha val="0"/>
                        </a:schemeClr>
                      </a:gs>
                    </a:gsLst>
                    <a:lin ang="5400000" scaled="0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kumimoji="1" lang="zh-CN" altLang="en-US" sz="2400" dirty="0">
                <a:gradFill flip="none" rotWithShape="1">
                  <a:gsLst>
                    <a:gs pos="0">
                      <a:schemeClr val="accent1"/>
                    </a:gs>
                    <a:gs pos="52320">
                      <a:srgbClr val="0259A3"/>
                    </a:gs>
                    <a:gs pos="60000">
                      <a:schemeClr val="accent1">
                        <a:alpha val="0"/>
                      </a:schemeClr>
                    </a:gs>
                  </a:gsLst>
                  <a:lin ang="5400000" scaled="0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pter.com 8">
              <a:extLst>
                <a:ext uri="{FF2B5EF4-FFF2-40B4-BE49-F238E27FC236}">
                  <a16:creationId xmlns:a16="http://schemas.microsoft.com/office/drawing/2014/main" id="{7F0B230E-8C6F-D285-C8D9-E2A5BC57B89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151958" y="1611798"/>
              <a:ext cx="1419885" cy="41148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生态危机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1E2F035-4DDB-1315-96DE-F420D3C67BB3}"/>
              </a:ext>
            </a:extLst>
          </p:cNvPr>
          <p:cNvGrpSpPr/>
          <p:nvPr/>
        </p:nvGrpSpPr>
        <p:grpSpPr>
          <a:xfrm>
            <a:off x="8453728" y="3042155"/>
            <a:ext cx="2816344" cy="1475393"/>
            <a:chOff x="8453728" y="3157048"/>
            <a:chExt cx="2816344" cy="1475393"/>
          </a:xfrm>
        </p:grpSpPr>
        <p:sp>
          <p:nvSpPr>
            <p:cNvPr id="12" name="ppter.com 9">
              <a:extLst>
                <a:ext uri="{FF2B5EF4-FFF2-40B4-BE49-F238E27FC236}">
                  <a16:creationId xmlns:a16="http://schemas.microsoft.com/office/drawing/2014/main" id="{9205D93F-13A1-15A6-8699-D201FAC5373C}"/>
                </a:ext>
              </a:extLst>
            </p:cNvPr>
            <p:cNvSpPr txBox="1">
              <a:spLocks/>
            </p:cNvSpPr>
            <p:nvPr/>
          </p:nvSpPr>
          <p:spPr>
            <a:xfrm>
              <a:off x="8453728" y="3810165"/>
              <a:ext cx="2816344" cy="82227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lvl="0" algn="just">
                <a:lnSpc>
                  <a:spcPct val="130000"/>
                </a:lnSpc>
                <a:spcBef>
                  <a:spcPts val="1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本研究针对某一濒危物种，分析其生存现状和遗传多样性，为其保护提供科学依据。</a:t>
              </a:r>
            </a:p>
          </p:txBody>
        </p:sp>
        <p:sp>
          <p:nvSpPr>
            <p:cNvPr id="14" name="ppter.com 10">
              <a:extLst>
                <a:ext uri="{FF2B5EF4-FFF2-40B4-BE49-F238E27FC236}">
                  <a16:creationId xmlns:a16="http://schemas.microsoft.com/office/drawing/2014/main" id="{ECF1CC89-AA5A-C681-1526-3199E6AFF692}"/>
                </a:ext>
              </a:extLst>
            </p:cNvPr>
            <p:cNvSpPr txBox="1"/>
            <p:nvPr/>
          </p:nvSpPr>
          <p:spPr>
            <a:xfrm>
              <a:off x="9690378" y="3157048"/>
              <a:ext cx="343043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b" anchorCtr="0">
              <a:spAutoFit/>
            </a:bodyPr>
            <a:lstStyle>
              <a:defPPr>
                <a:defRPr lang="zh-CN"/>
              </a:defPPr>
              <a:lvl1pPr algn="ctr">
                <a:defRPr kumimoji="1" sz="2400" b="1">
                  <a:gradFill flip="none" rotWithShape="1">
                    <a:gsLst>
                      <a:gs pos="1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  <a:gs pos="60000">
                        <a:schemeClr val="accent1"/>
                      </a:gs>
                    </a:gsLst>
                    <a:lin ang="16200000" scaled="1"/>
                    <a:tileRect/>
                  </a:gradFill>
                  <a:cs typeface="+mn-ea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0">
                        <a:schemeClr val="accent1"/>
                      </a:gs>
                      <a:gs pos="52320">
                        <a:srgbClr val="0259A3"/>
                      </a:gs>
                      <a:gs pos="60000">
                        <a:schemeClr val="accent1">
                          <a:alpha val="0"/>
                        </a:schemeClr>
                      </a:gs>
                    </a:gsLst>
                    <a:lin ang="5400000" scaled="0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dirty="0">
                <a:gradFill flip="none" rotWithShape="1">
                  <a:gsLst>
                    <a:gs pos="0">
                      <a:schemeClr val="accent1"/>
                    </a:gs>
                    <a:gs pos="52320">
                      <a:srgbClr val="0259A3"/>
                    </a:gs>
                    <a:gs pos="60000">
                      <a:schemeClr val="accent1">
                        <a:alpha val="0"/>
                      </a:schemeClr>
                    </a:gs>
                  </a:gsLst>
                  <a:lin ang="5400000" scaled="0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ppter.com 11">
              <a:extLst>
                <a:ext uri="{FF2B5EF4-FFF2-40B4-BE49-F238E27FC236}">
                  <a16:creationId xmlns:a16="http://schemas.microsoft.com/office/drawing/2014/main" id="{C7C134E8-B24F-437D-7F36-903D482A468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9151958" y="3375825"/>
              <a:ext cx="1419885" cy="41148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物种濒危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4569D89-D0BA-0AAF-E113-868B6751DBA7}"/>
              </a:ext>
            </a:extLst>
          </p:cNvPr>
          <p:cNvGrpSpPr/>
          <p:nvPr/>
        </p:nvGrpSpPr>
        <p:grpSpPr>
          <a:xfrm>
            <a:off x="8453728" y="4691290"/>
            <a:ext cx="2816344" cy="1475393"/>
            <a:chOff x="8453728" y="4921076"/>
            <a:chExt cx="2816344" cy="1475393"/>
          </a:xfrm>
        </p:grpSpPr>
        <p:sp>
          <p:nvSpPr>
            <p:cNvPr id="16" name="ppter.com 12">
              <a:extLst>
                <a:ext uri="{FF2B5EF4-FFF2-40B4-BE49-F238E27FC236}">
                  <a16:creationId xmlns:a16="http://schemas.microsoft.com/office/drawing/2014/main" id="{B08C3D36-E816-E28A-C69C-87A8A2AB803D}"/>
                </a:ext>
              </a:extLst>
            </p:cNvPr>
            <p:cNvSpPr txBox="1">
              <a:spLocks/>
            </p:cNvSpPr>
            <p:nvPr/>
          </p:nvSpPr>
          <p:spPr>
            <a:xfrm>
              <a:off x="8453728" y="5574193"/>
              <a:ext cx="2816344" cy="82227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lvl="0" algn="just">
                <a:lnSpc>
                  <a:spcPct val="130000"/>
                </a:lnSpc>
                <a:spcBef>
                  <a:spcPts val="1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通过深入研究，旨在提出切实可行的保护措施，为该物种的存续和生态系统的稳定做出贡献。</a:t>
              </a:r>
            </a:p>
          </p:txBody>
        </p:sp>
        <p:sp>
          <p:nvSpPr>
            <p:cNvPr id="17" name="ppter.com 13">
              <a:extLst>
                <a:ext uri="{FF2B5EF4-FFF2-40B4-BE49-F238E27FC236}">
                  <a16:creationId xmlns:a16="http://schemas.microsoft.com/office/drawing/2014/main" id="{8346F02A-F85A-E94B-C5B3-F2BD59D5A3ED}"/>
                </a:ext>
              </a:extLst>
            </p:cNvPr>
            <p:cNvSpPr txBox="1"/>
            <p:nvPr/>
          </p:nvSpPr>
          <p:spPr>
            <a:xfrm>
              <a:off x="9690378" y="4921076"/>
              <a:ext cx="343043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b" anchorCtr="0">
              <a:spAutoFit/>
            </a:bodyPr>
            <a:lstStyle>
              <a:defPPr>
                <a:defRPr lang="zh-CN"/>
              </a:defPPr>
              <a:lvl1pPr algn="ctr">
                <a:defRPr kumimoji="1" sz="2400" b="1">
                  <a:gradFill flip="none" rotWithShape="1">
                    <a:gsLst>
                      <a:gs pos="10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  <a:gs pos="60000">
                        <a:schemeClr val="accent1"/>
                      </a:gs>
                    </a:gsLst>
                    <a:lin ang="16200000" scaled="1"/>
                    <a:tileRect/>
                  </a:gradFill>
                  <a:cs typeface="+mn-ea"/>
                </a:defRPr>
              </a:lvl1pPr>
            </a:lstStyle>
            <a:p>
              <a:r>
                <a:rPr lang="en-US" altLang="zh-CN" dirty="0">
                  <a:gradFill flip="none" rotWithShape="1">
                    <a:gsLst>
                      <a:gs pos="0">
                        <a:schemeClr val="accent1"/>
                      </a:gs>
                      <a:gs pos="52320">
                        <a:srgbClr val="0259A3"/>
                      </a:gs>
                      <a:gs pos="60000">
                        <a:schemeClr val="accent1">
                          <a:alpha val="0"/>
                        </a:schemeClr>
                      </a:gs>
                    </a:gsLst>
                    <a:lin ang="5400000" scaled="0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dirty="0">
                <a:gradFill flip="none" rotWithShape="1">
                  <a:gsLst>
                    <a:gs pos="0">
                      <a:schemeClr val="accent1"/>
                    </a:gs>
                    <a:gs pos="52320">
                      <a:srgbClr val="0259A3"/>
                    </a:gs>
                    <a:gs pos="60000">
                      <a:schemeClr val="accent1">
                        <a:alpha val="0"/>
                      </a:schemeClr>
                    </a:gs>
                  </a:gsLst>
                  <a:lin ang="5400000" scaled="0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ppter.com 14">
              <a:extLst>
                <a:ext uri="{FF2B5EF4-FFF2-40B4-BE49-F238E27FC236}">
                  <a16:creationId xmlns:a16="http://schemas.microsoft.com/office/drawing/2014/main" id="{391490E5-450A-1A34-6FF3-9F4B4C18EB7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9151958" y="5139853"/>
              <a:ext cx="1419885" cy="41148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科学保护</a:t>
              </a:r>
            </a:p>
          </p:txBody>
        </p:sp>
      </p:grpSp>
      <p:pic>
        <p:nvPicPr>
          <p:cNvPr id="49" name="图片 48" descr="河边的房子和树&#10;&#10;描述已自动生成">
            <a:extLst>
              <a:ext uri="{FF2B5EF4-FFF2-40B4-BE49-F238E27FC236}">
                <a16:creationId xmlns:a16="http://schemas.microsoft.com/office/drawing/2014/main" id="{ACBB1E2C-AA0F-C066-2A4E-1362BB6535E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0615" y="4055533"/>
            <a:ext cx="3491800" cy="2290375"/>
          </a:xfrm>
          <a:prstGeom prst="roundRect">
            <a:avLst>
              <a:gd name="adj" fmla="val 6002"/>
            </a:avLst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rnd">
            <a:solidFill>
              <a:schemeClr val="bg1"/>
            </a:solidFill>
            <a:prstDash val="solid"/>
            <a:round/>
            <a:headEnd/>
            <a:tailEnd/>
          </a:ln>
          <a:effectLst>
            <a:outerShdw algn="ctr" rotWithShape="0">
              <a:schemeClr val="accent1">
                <a:alpha val="20000"/>
              </a:schemeClr>
            </a:outerShdw>
          </a:effectLst>
        </p:spPr>
      </p:pic>
      <p:pic>
        <p:nvPicPr>
          <p:cNvPr id="46" name="图片 45" descr="房间的摆设布局&#10;&#10;中度可信度描述已自动生成">
            <a:extLst>
              <a:ext uri="{FF2B5EF4-FFF2-40B4-BE49-F238E27FC236}">
                <a16:creationId xmlns:a16="http://schemas.microsoft.com/office/drawing/2014/main" id="{5F784E56-00A1-B4DF-85CF-3DA23872C34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0616" y="1167063"/>
            <a:ext cx="3491801" cy="2589181"/>
          </a:xfrm>
          <a:prstGeom prst="roundRect">
            <a:avLst>
              <a:gd name="adj" fmla="val 5309"/>
            </a:avLst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rnd">
            <a:solidFill>
              <a:schemeClr val="bg1"/>
            </a:solidFill>
            <a:prstDash val="solid"/>
            <a:round/>
            <a:headEnd/>
            <a:tailEnd/>
          </a:ln>
          <a:effectLst>
            <a:outerShdw algn="ctr" rotWithShape="0">
              <a:schemeClr val="accent1">
                <a:alpha val="20000"/>
              </a:schemeClr>
            </a:outerShdw>
          </a:effectLst>
        </p:spPr>
      </p:pic>
      <p:pic>
        <p:nvPicPr>
          <p:cNvPr id="45" name="图片 44" descr="图片包含 室内, 人, 男人, 桌子&#10;&#10;描述已自动生成">
            <a:extLst>
              <a:ext uri="{FF2B5EF4-FFF2-40B4-BE49-F238E27FC236}">
                <a16:creationId xmlns:a16="http://schemas.microsoft.com/office/drawing/2014/main" id="{B0426A1C-39E0-3890-16FE-9DA971164F0A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132" y="1167064"/>
            <a:ext cx="3491800" cy="3624768"/>
          </a:xfrm>
          <a:prstGeom prst="roundRect">
            <a:avLst>
              <a:gd name="adj" fmla="val 3937"/>
            </a:avLst>
          </a:prstGeom>
          <a:blipFill dpi="0"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rnd">
            <a:solidFill>
              <a:schemeClr val="bg1"/>
            </a:solidFill>
            <a:prstDash val="solid"/>
            <a:round/>
            <a:headEnd/>
            <a:tailEnd/>
          </a:ln>
          <a:effectLst>
            <a:outerShdw algn="ctr" rotWithShape="0">
              <a:schemeClr val="accent1">
                <a:alpha val="20000"/>
              </a:schemeClr>
            </a:outerShdw>
          </a:effectLst>
        </p:spPr>
      </p:pic>
      <p:pic>
        <p:nvPicPr>
          <p:cNvPr id="50" name="图片 49" descr="河边的房子和树&#10;&#10;描述已自动生成">
            <a:extLst>
              <a:ext uri="{FF2B5EF4-FFF2-40B4-BE49-F238E27FC236}">
                <a16:creationId xmlns:a16="http://schemas.microsoft.com/office/drawing/2014/main" id="{89F20F5F-86EA-A3EE-7EC6-90689824FEDC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131" y="5061553"/>
            <a:ext cx="3491800" cy="1284354"/>
          </a:xfrm>
          <a:prstGeom prst="roundRect">
            <a:avLst>
              <a:gd name="adj" fmla="val 10704"/>
            </a:avLst>
          </a:prstGeom>
          <a:blipFill dpi="0" rotWithShape="1"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rnd">
            <a:solidFill>
              <a:schemeClr val="bg1"/>
            </a:solidFill>
            <a:prstDash val="solid"/>
            <a:round/>
            <a:headEnd/>
            <a:tailEnd/>
          </a:ln>
          <a:effectLst>
            <a:outerShdw algn="ctr" rotWithShape="0">
              <a:schemeClr val="accent1">
                <a:alpha val="20000"/>
              </a:schemeClr>
            </a:outerShdw>
          </a:effectLst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4B64162A-3BC5-87A6-9E2B-AA2327F19160}"/>
              </a:ext>
            </a:extLst>
          </p:cNvPr>
          <p:cNvGrpSpPr/>
          <p:nvPr/>
        </p:nvGrpSpPr>
        <p:grpSpPr>
          <a:xfrm>
            <a:off x="469898" y="6438900"/>
            <a:ext cx="11242676" cy="403180"/>
            <a:chOff x="469898" y="6438900"/>
            <a:chExt cx="11242676" cy="40318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8E054AD-80AA-7A90-6E77-50028D6C4DFE}"/>
                </a:ext>
              </a:extLst>
            </p:cNvPr>
            <p:cNvSpPr txBox="1"/>
            <p:nvPr/>
          </p:nvSpPr>
          <p:spPr>
            <a:xfrm>
              <a:off x="469898" y="6596964"/>
              <a:ext cx="615553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为校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F2009B6-5E3E-5519-B0E0-5F7BF333D719}"/>
                </a:ext>
              </a:extLst>
            </p:cNvPr>
            <p:cNvSpPr txBox="1"/>
            <p:nvPr/>
          </p:nvSpPr>
          <p:spPr>
            <a:xfrm>
              <a:off x="11097020" y="6596964"/>
              <a:ext cx="615554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报国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B865C38-1E60-AE02-3FEA-5F3BBAB1CFEC}"/>
                </a:ext>
              </a:extLst>
            </p:cNvPr>
            <p:cNvSpPr txBox="1"/>
            <p:nvPr/>
          </p:nvSpPr>
          <p:spPr>
            <a:xfrm>
              <a:off x="479426" y="6454282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人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85F5B9C-5925-F805-BC9C-22CEDCBBF94C}"/>
                </a:ext>
              </a:extLst>
            </p:cNvPr>
            <p:cNvSpPr txBox="1"/>
            <p:nvPr/>
          </p:nvSpPr>
          <p:spPr>
            <a:xfrm>
              <a:off x="11120496" y="6438900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业</a:t>
              </a:r>
            </a:p>
          </p:txBody>
        </p:sp>
      </p:grpSp>
    </p:spTree>
    <p:custDataLst>
      <p:custData r:id="rId1"/>
    </p:custDataLst>
    <p:extLst>
      <p:ext uri="{BB962C8B-B14F-4D97-AF65-F5344CB8AC3E}">
        <p14:creationId xmlns:p14="http://schemas.microsoft.com/office/powerpoint/2010/main" val="428068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from="0" to="1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矩形 91">
            <a:extLst>
              <a:ext uri="{FF2B5EF4-FFF2-40B4-BE49-F238E27FC236}">
                <a16:creationId xmlns:a16="http://schemas.microsoft.com/office/drawing/2014/main" id="{BAD4E81D-9D4B-6BB4-3D56-E1405558510E}"/>
              </a:ext>
            </a:extLst>
          </p:cNvPr>
          <p:cNvSpPr/>
          <p:nvPr/>
        </p:nvSpPr>
        <p:spPr>
          <a:xfrm>
            <a:off x="498341" y="-15920"/>
            <a:ext cx="4510969" cy="6873920"/>
          </a:xfrm>
          <a:prstGeom prst="rect">
            <a:avLst/>
          </a:prstGeom>
          <a:gradFill>
            <a:gsLst>
              <a:gs pos="45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22+">
            <a:extLst>
              <a:ext uri="{FF2B5EF4-FFF2-40B4-BE49-F238E27FC236}">
                <a16:creationId xmlns:a16="http://schemas.microsoft.com/office/drawing/2014/main" id="{C700C061-A335-256E-1F59-31D12E8459A7}"/>
              </a:ext>
            </a:extLst>
          </p:cNvPr>
          <p:cNvSpPr/>
          <p:nvPr/>
        </p:nvSpPr>
        <p:spPr>
          <a:xfrm>
            <a:off x="0" y="6362700"/>
            <a:ext cx="12204000" cy="4191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FADFE24-0643-41FD-8E38-BC7758574455}"/>
              </a:ext>
            </a:extLst>
          </p:cNvPr>
          <p:cNvSpPr/>
          <p:nvPr/>
        </p:nvSpPr>
        <p:spPr>
          <a:xfrm>
            <a:off x="0" y="6337300"/>
            <a:ext cx="12204000" cy="5207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研究背景与意义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 Research Background And Significance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5725364-756E-088C-550E-E5E62613024D}"/>
              </a:ext>
            </a:extLst>
          </p:cNvPr>
          <p:cNvGrpSpPr/>
          <p:nvPr/>
        </p:nvGrpSpPr>
        <p:grpSpPr>
          <a:xfrm>
            <a:off x="469898" y="6438900"/>
            <a:ext cx="11242676" cy="403180"/>
            <a:chOff x="469898" y="6438900"/>
            <a:chExt cx="11242676" cy="40318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360C5F7-671D-B3F9-7D90-6B22EB6453E2}"/>
                </a:ext>
              </a:extLst>
            </p:cNvPr>
            <p:cNvSpPr txBox="1"/>
            <p:nvPr/>
          </p:nvSpPr>
          <p:spPr>
            <a:xfrm>
              <a:off x="469898" y="6596964"/>
              <a:ext cx="615553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为校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68B4447-E64E-091D-27D2-3ECE1B7112DC}"/>
                </a:ext>
              </a:extLst>
            </p:cNvPr>
            <p:cNvSpPr txBox="1"/>
            <p:nvPr/>
          </p:nvSpPr>
          <p:spPr>
            <a:xfrm>
              <a:off x="11097020" y="6596964"/>
              <a:ext cx="615554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报国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36B0D69-7601-48BE-67FE-2D7874ED4CCF}"/>
                </a:ext>
              </a:extLst>
            </p:cNvPr>
            <p:cNvSpPr txBox="1"/>
            <p:nvPr/>
          </p:nvSpPr>
          <p:spPr>
            <a:xfrm>
              <a:off x="479426" y="6454282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人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1B1BF0D-7C2C-CB0C-2018-D6761FA7C11D}"/>
                </a:ext>
              </a:extLst>
            </p:cNvPr>
            <p:cNvSpPr txBox="1"/>
            <p:nvPr/>
          </p:nvSpPr>
          <p:spPr>
            <a:xfrm>
              <a:off x="11120496" y="6438900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业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1B54957-F79F-57FE-2B74-AB868A78022C}"/>
              </a:ext>
            </a:extLst>
          </p:cNvPr>
          <p:cNvGrpSpPr/>
          <p:nvPr/>
        </p:nvGrpSpPr>
        <p:grpSpPr>
          <a:xfrm>
            <a:off x="1120287" y="1970982"/>
            <a:ext cx="3267077" cy="1161779"/>
            <a:chOff x="1120287" y="1970982"/>
            <a:chExt cx="3267077" cy="1161779"/>
          </a:xfrm>
        </p:grpSpPr>
        <p:sp>
          <p:nvSpPr>
            <p:cNvPr id="30" name="iSHEJI-12">
              <a:extLst>
                <a:ext uri="{FF2B5EF4-FFF2-40B4-BE49-F238E27FC236}">
                  <a16:creationId xmlns:a16="http://schemas.microsoft.com/office/drawing/2014/main" id="{87E80C2F-2564-25A9-DCCC-67C05F71B338}"/>
                </a:ext>
              </a:extLst>
            </p:cNvPr>
            <p:cNvSpPr txBox="1"/>
            <p:nvPr/>
          </p:nvSpPr>
          <p:spPr>
            <a:xfrm>
              <a:off x="1329628" y="1970982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spc="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生态危机</a:t>
              </a:r>
            </a:p>
          </p:txBody>
        </p:sp>
        <p:sp>
          <p:nvSpPr>
            <p:cNvPr id="31" name="iSHEJI-13">
              <a:extLst>
                <a:ext uri="{FF2B5EF4-FFF2-40B4-BE49-F238E27FC236}">
                  <a16:creationId xmlns:a16="http://schemas.microsoft.com/office/drawing/2014/main" id="{BC96F37C-4BD7-4ADC-5D98-E0AD3A978AA7}"/>
                </a:ext>
              </a:extLst>
            </p:cNvPr>
            <p:cNvSpPr txBox="1"/>
            <p:nvPr/>
          </p:nvSpPr>
          <p:spPr>
            <a:xfrm>
              <a:off x="1329628" y="2310485"/>
              <a:ext cx="3057736" cy="8222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随着环境污染和生态破坏，生物多样性面临前所未有的威胁，保护工作已经刻不容缓。</a:t>
              </a:r>
            </a:p>
          </p:txBody>
        </p:sp>
        <p:sp>
          <p:nvSpPr>
            <p:cNvPr id="85" name="iSHEJI-35">
              <a:extLst>
                <a:ext uri="{FF2B5EF4-FFF2-40B4-BE49-F238E27FC236}">
                  <a16:creationId xmlns:a16="http://schemas.microsoft.com/office/drawing/2014/main" id="{10608129-07FB-1ACF-A263-76D4C17A3EBD}"/>
                </a:ext>
              </a:extLst>
            </p:cNvPr>
            <p:cNvSpPr/>
            <p:nvPr/>
          </p:nvSpPr>
          <p:spPr>
            <a:xfrm>
              <a:off x="1120287" y="2070333"/>
              <a:ext cx="109075" cy="109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dist="508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AC5F5EC-D059-DCAD-258D-A0288938144E}"/>
              </a:ext>
            </a:extLst>
          </p:cNvPr>
          <p:cNvGrpSpPr/>
          <p:nvPr/>
        </p:nvGrpSpPr>
        <p:grpSpPr>
          <a:xfrm>
            <a:off x="1120287" y="3387874"/>
            <a:ext cx="3267077" cy="1178113"/>
            <a:chOff x="1120287" y="3347149"/>
            <a:chExt cx="3267077" cy="1178113"/>
          </a:xfrm>
        </p:grpSpPr>
        <p:sp>
          <p:nvSpPr>
            <p:cNvPr id="35" name="iSHEJI-14">
              <a:extLst>
                <a:ext uri="{FF2B5EF4-FFF2-40B4-BE49-F238E27FC236}">
                  <a16:creationId xmlns:a16="http://schemas.microsoft.com/office/drawing/2014/main" id="{7CBC20F1-F5ED-C8A1-207F-9A51C3254426}"/>
                </a:ext>
              </a:extLst>
            </p:cNvPr>
            <p:cNvSpPr txBox="1"/>
            <p:nvPr/>
          </p:nvSpPr>
          <p:spPr>
            <a:xfrm>
              <a:off x="1329628" y="3347149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 spc="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物种濒危</a:t>
              </a:r>
            </a:p>
          </p:txBody>
        </p:sp>
        <p:sp>
          <p:nvSpPr>
            <p:cNvPr id="37" name="iSHEJI-15">
              <a:extLst>
                <a:ext uri="{FF2B5EF4-FFF2-40B4-BE49-F238E27FC236}">
                  <a16:creationId xmlns:a16="http://schemas.microsoft.com/office/drawing/2014/main" id="{734C8B9D-D734-BF4F-22D8-0513F1947356}"/>
                </a:ext>
              </a:extLst>
            </p:cNvPr>
            <p:cNvSpPr txBox="1"/>
            <p:nvPr/>
          </p:nvSpPr>
          <p:spPr>
            <a:xfrm>
              <a:off x="1329628" y="3702986"/>
              <a:ext cx="3057736" cy="8222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本研究针对某一濒危物种，分析其生存现状和遗传多样性，为其保护提供科学依据。</a:t>
              </a:r>
            </a:p>
          </p:txBody>
        </p:sp>
        <p:sp>
          <p:nvSpPr>
            <p:cNvPr id="86" name="iSHEJI-36">
              <a:extLst>
                <a:ext uri="{FF2B5EF4-FFF2-40B4-BE49-F238E27FC236}">
                  <a16:creationId xmlns:a16="http://schemas.microsoft.com/office/drawing/2014/main" id="{69ECF61E-AEFC-BD59-69E7-08E9AD79C276}"/>
                </a:ext>
              </a:extLst>
            </p:cNvPr>
            <p:cNvSpPr/>
            <p:nvPr/>
          </p:nvSpPr>
          <p:spPr>
            <a:xfrm>
              <a:off x="1120287" y="3446500"/>
              <a:ext cx="109075" cy="1090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dist="50800" dir="2700000" algn="tl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3D67D08-815C-934B-9B64-40D3081BC816}"/>
              </a:ext>
            </a:extLst>
          </p:cNvPr>
          <p:cNvGrpSpPr/>
          <p:nvPr/>
        </p:nvGrpSpPr>
        <p:grpSpPr>
          <a:xfrm>
            <a:off x="1120287" y="4821099"/>
            <a:ext cx="3267077" cy="1194447"/>
            <a:chOff x="1120287" y="4821099"/>
            <a:chExt cx="3267077" cy="1194447"/>
          </a:xfrm>
        </p:grpSpPr>
        <p:sp>
          <p:nvSpPr>
            <p:cNvPr id="45" name="iSHEJI-16">
              <a:extLst>
                <a:ext uri="{FF2B5EF4-FFF2-40B4-BE49-F238E27FC236}">
                  <a16:creationId xmlns:a16="http://schemas.microsoft.com/office/drawing/2014/main" id="{65DFD60B-5389-EBDD-C84E-B9758286E9EE}"/>
                </a:ext>
              </a:extLst>
            </p:cNvPr>
            <p:cNvSpPr txBox="1"/>
            <p:nvPr/>
          </p:nvSpPr>
          <p:spPr>
            <a:xfrm>
              <a:off x="1329628" y="4821099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000" spc="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科学保护</a:t>
              </a:r>
            </a:p>
          </p:txBody>
        </p:sp>
        <p:sp>
          <p:nvSpPr>
            <p:cNvPr id="46" name="iSHEJI-17">
              <a:extLst>
                <a:ext uri="{FF2B5EF4-FFF2-40B4-BE49-F238E27FC236}">
                  <a16:creationId xmlns:a16="http://schemas.microsoft.com/office/drawing/2014/main" id="{4560CCAA-B84A-BC2A-62B1-FC77075E9E09}"/>
                </a:ext>
              </a:extLst>
            </p:cNvPr>
            <p:cNvSpPr txBox="1"/>
            <p:nvPr/>
          </p:nvSpPr>
          <p:spPr>
            <a:xfrm>
              <a:off x="1329628" y="5193270"/>
              <a:ext cx="3057736" cy="8222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通过深入研究，旨在提出切实可行的保护措施，为该物种的存续和生态系统的稳定做出贡献。</a:t>
              </a:r>
            </a:p>
          </p:txBody>
        </p:sp>
        <p:sp>
          <p:nvSpPr>
            <p:cNvPr id="87" name="iSHEJI-37">
              <a:extLst>
                <a:ext uri="{FF2B5EF4-FFF2-40B4-BE49-F238E27FC236}">
                  <a16:creationId xmlns:a16="http://schemas.microsoft.com/office/drawing/2014/main" id="{2D7C4BF9-2287-0647-3256-89327A821553}"/>
                </a:ext>
              </a:extLst>
            </p:cNvPr>
            <p:cNvSpPr/>
            <p:nvPr/>
          </p:nvSpPr>
          <p:spPr>
            <a:xfrm>
              <a:off x="1120287" y="4920450"/>
              <a:ext cx="109075" cy="109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dist="508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A1B63C7-41BD-FDEF-E7FB-27D587B73891}"/>
              </a:ext>
            </a:extLst>
          </p:cNvPr>
          <p:cNvGrpSpPr/>
          <p:nvPr/>
        </p:nvGrpSpPr>
        <p:grpSpPr>
          <a:xfrm>
            <a:off x="5594771" y="2716572"/>
            <a:ext cx="5965241" cy="463188"/>
            <a:chOff x="5594771" y="2716572"/>
            <a:chExt cx="5965241" cy="463188"/>
          </a:xfrm>
        </p:grpSpPr>
        <p:sp>
          <p:nvSpPr>
            <p:cNvPr id="7" name="iSHEJI-1">
              <a:extLst>
                <a:ext uri="{FF2B5EF4-FFF2-40B4-BE49-F238E27FC236}">
                  <a16:creationId xmlns:a16="http://schemas.microsoft.com/office/drawing/2014/main" id="{59E38109-945B-240D-1908-8E3EB873DC4B}"/>
                </a:ext>
              </a:extLst>
            </p:cNvPr>
            <p:cNvSpPr/>
            <p:nvPr/>
          </p:nvSpPr>
          <p:spPr>
            <a:xfrm>
              <a:off x="5594771" y="2716572"/>
              <a:ext cx="463188" cy="463188"/>
            </a:xfrm>
            <a:custGeom>
              <a:avLst/>
              <a:gdLst>
                <a:gd name="connsiteX0" fmla="*/ 174784 w 349567"/>
                <a:gd name="connsiteY0" fmla="*/ 349568 h 349567"/>
                <a:gd name="connsiteX1" fmla="*/ 0 w 349567"/>
                <a:gd name="connsiteY1" fmla="*/ 174784 h 349567"/>
                <a:gd name="connsiteX2" fmla="*/ 174784 w 349567"/>
                <a:gd name="connsiteY2" fmla="*/ 0 h 349567"/>
                <a:gd name="connsiteX3" fmla="*/ 349568 w 349567"/>
                <a:gd name="connsiteY3" fmla="*/ 174784 h 349567"/>
                <a:gd name="connsiteX4" fmla="*/ 174784 w 349567"/>
                <a:gd name="connsiteY4" fmla="*/ 349568 h 349567"/>
                <a:gd name="connsiteX5" fmla="*/ 174784 w 349567"/>
                <a:gd name="connsiteY5" fmla="*/ 11525 h 349567"/>
                <a:gd name="connsiteX6" fmla="*/ 11525 w 349567"/>
                <a:gd name="connsiteY6" fmla="*/ 174784 h 349567"/>
                <a:gd name="connsiteX7" fmla="*/ 174784 w 349567"/>
                <a:gd name="connsiteY7" fmla="*/ 338042 h 349567"/>
                <a:gd name="connsiteX8" fmla="*/ 338042 w 349567"/>
                <a:gd name="connsiteY8" fmla="*/ 174784 h 349567"/>
                <a:gd name="connsiteX9" fmla="*/ 174784 w 349567"/>
                <a:gd name="connsiteY9" fmla="*/ 11525 h 34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9567" h="349567">
                  <a:moveTo>
                    <a:pt x="174784" y="349568"/>
                  </a:moveTo>
                  <a:cubicBezTo>
                    <a:pt x="78253" y="349568"/>
                    <a:pt x="0" y="271314"/>
                    <a:pt x="0" y="174784"/>
                  </a:cubicBezTo>
                  <a:cubicBezTo>
                    <a:pt x="0" y="78254"/>
                    <a:pt x="78253" y="0"/>
                    <a:pt x="174784" y="0"/>
                  </a:cubicBezTo>
                  <a:cubicBezTo>
                    <a:pt x="271314" y="0"/>
                    <a:pt x="349568" y="78254"/>
                    <a:pt x="349568" y="174784"/>
                  </a:cubicBezTo>
                  <a:cubicBezTo>
                    <a:pt x="349463" y="271271"/>
                    <a:pt x="271271" y="349463"/>
                    <a:pt x="174784" y="349568"/>
                  </a:cubicBezTo>
                  <a:close/>
                  <a:moveTo>
                    <a:pt x="174784" y="11525"/>
                  </a:moveTo>
                  <a:cubicBezTo>
                    <a:pt x="84619" y="11525"/>
                    <a:pt x="11525" y="84618"/>
                    <a:pt x="11525" y="174784"/>
                  </a:cubicBezTo>
                  <a:cubicBezTo>
                    <a:pt x="11525" y="264949"/>
                    <a:pt x="84619" y="338042"/>
                    <a:pt x="174784" y="338042"/>
                  </a:cubicBezTo>
                  <a:cubicBezTo>
                    <a:pt x="264949" y="338042"/>
                    <a:pt x="338042" y="264949"/>
                    <a:pt x="338042" y="174784"/>
                  </a:cubicBezTo>
                  <a:cubicBezTo>
                    <a:pt x="337990" y="84640"/>
                    <a:pt x="264927" y="11578"/>
                    <a:pt x="174784" y="11525"/>
                  </a:cubicBezTo>
                  <a:close/>
                </a:path>
              </a:pathLst>
            </a:custGeom>
            <a:solidFill>
              <a:srgbClr val="35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iSHEJI-6">
              <a:extLst>
                <a:ext uri="{FF2B5EF4-FFF2-40B4-BE49-F238E27FC236}">
                  <a16:creationId xmlns:a16="http://schemas.microsoft.com/office/drawing/2014/main" id="{6F6E6DF4-B6B8-B634-29F9-D17C30D98094}"/>
                </a:ext>
              </a:extLst>
            </p:cNvPr>
            <p:cNvSpPr/>
            <p:nvPr/>
          </p:nvSpPr>
          <p:spPr>
            <a:xfrm>
              <a:off x="6348748" y="2826500"/>
              <a:ext cx="4492808" cy="243332"/>
            </a:xfrm>
            <a:custGeom>
              <a:avLst/>
              <a:gdLst>
                <a:gd name="connsiteX0" fmla="*/ 3390710 w 3390709"/>
                <a:gd name="connsiteY0" fmla="*/ 91821 h 183642"/>
                <a:gd name="connsiteX1" fmla="*/ 3298889 w 3390709"/>
                <a:gd name="connsiteY1" fmla="*/ 183642 h 183642"/>
                <a:gd name="connsiteX2" fmla="*/ 91821 w 3390709"/>
                <a:gd name="connsiteY2" fmla="*/ 183642 h 183642"/>
                <a:gd name="connsiteX3" fmla="*/ 0 w 3390709"/>
                <a:gd name="connsiteY3" fmla="*/ 92012 h 183642"/>
                <a:gd name="connsiteX4" fmla="*/ 0 w 3390709"/>
                <a:gd name="connsiteY4" fmla="*/ 91821 h 183642"/>
                <a:gd name="connsiteX5" fmla="*/ 0 w 3390709"/>
                <a:gd name="connsiteY5" fmla="*/ 91821 h 183642"/>
                <a:gd name="connsiteX6" fmla="*/ 91821 w 3390709"/>
                <a:gd name="connsiteY6" fmla="*/ 0 h 183642"/>
                <a:gd name="connsiteX7" fmla="*/ 3298889 w 3390709"/>
                <a:gd name="connsiteY7" fmla="*/ 0 h 183642"/>
                <a:gd name="connsiteX8" fmla="*/ 3390710 w 3390709"/>
                <a:gd name="connsiteY8" fmla="*/ 91821 h 18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90709" h="183642">
                  <a:moveTo>
                    <a:pt x="3390710" y="91821"/>
                  </a:moveTo>
                  <a:cubicBezTo>
                    <a:pt x="3390710" y="142532"/>
                    <a:pt x="3349600" y="183642"/>
                    <a:pt x="3298889" y="183642"/>
                  </a:cubicBezTo>
                  <a:lnTo>
                    <a:pt x="91821" y="183642"/>
                  </a:lnTo>
                  <a:cubicBezTo>
                    <a:pt x="41162" y="183694"/>
                    <a:pt x="52" y="142670"/>
                    <a:pt x="0" y="92012"/>
                  </a:cubicBezTo>
                  <a:cubicBezTo>
                    <a:pt x="0" y="91948"/>
                    <a:pt x="0" y="91885"/>
                    <a:pt x="0" y="91821"/>
                  </a:cubicBezTo>
                  <a:lnTo>
                    <a:pt x="0" y="91821"/>
                  </a:lnTo>
                  <a:cubicBezTo>
                    <a:pt x="0" y="41110"/>
                    <a:pt x="41110" y="0"/>
                    <a:pt x="91821" y="0"/>
                  </a:cubicBezTo>
                  <a:lnTo>
                    <a:pt x="3298889" y="0"/>
                  </a:lnTo>
                  <a:cubicBezTo>
                    <a:pt x="3349581" y="52"/>
                    <a:pt x="3390653" y="41132"/>
                    <a:pt x="3390710" y="9182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iSHEJI-25">
              <a:extLst>
                <a:ext uri="{FF2B5EF4-FFF2-40B4-BE49-F238E27FC236}">
                  <a16:creationId xmlns:a16="http://schemas.microsoft.com/office/drawing/2014/main" id="{A8CD5A51-AF40-448F-B18B-B61A96DF470E}"/>
                </a:ext>
              </a:extLst>
            </p:cNvPr>
            <p:cNvSpPr txBox="1"/>
            <p:nvPr/>
          </p:nvSpPr>
          <p:spPr>
            <a:xfrm>
              <a:off x="5642629" y="2871222"/>
              <a:ext cx="36747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algn="ctr">
                <a:defRPr/>
              </a:pPr>
              <a:r>
                <a:rPr lang="en-US" altLang="zh-CN" sz="1000" spc="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L" panose="00020600040101010101" pitchFamily="18" charset="-122"/>
                  <a:sym typeface="Arial" panose="020B0604020202020204" pitchFamily="34" charset="0"/>
                </a:rPr>
                <a:t>1980</a:t>
              </a:r>
              <a:endParaRPr lang="zh-CN" altLang="en-US" sz="1000" spc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L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0" name="iSHEJI-30">
              <a:extLst>
                <a:ext uri="{FF2B5EF4-FFF2-40B4-BE49-F238E27FC236}">
                  <a16:creationId xmlns:a16="http://schemas.microsoft.com/office/drawing/2014/main" id="{B610F440-A73F-B1EC-B25E-D2FDADC1039B}"/>
                </a:ext>
              </a:extLst>
            </p:cNvPr>
            <p:cNvSpPr txBox="1"/>
            <p:nvPr/>
          </p:nvSpPr>
          <p:spPr>
            <a:xfrm>
              <a:off x="10933237" y="2872032"/>
              <a:ext cx="626775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2,690,456</a:t>
              </a:r>
              <a:endPara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H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314399E-387F-4815-AAAB-F87969E4361D}"/>
              </a:ext>
            </a:extLst>
          </p:cNvPr>
          <p:cNvGrpSpPr/>
          <p:nvPr/>
        </p:nvGrpSpPr>
        <p:grpSpPr>
          <a:xfrm>
            <a:off x="5594771" y="3425582"/>
            <a:ext cx="5485888" cy="463188"/>
            <a:chOff x="5594771" y="3425582"/>
            <a:chExt cx="5485888" cy="463188"/>
          </a:xfrm>
        </p:grpSpPr>
        <p:sp>
          <p:nvSpPr>
            <p:cNvPr id="8" name="iSHEJI-2">
              <a:extLst>
                <a:ext uri="{FF2B5EF4-FFF2-40B4-BE49-F238E27FC236}">
                  <a16:creationId xmlns:a16="http://schemas.microsoft.com/office/drawing/2014/main" id="{8703BD7E-28C2-171B-A5D6-C7BCD066061E}"/>
                </a:ext>
              </a:extLst>
            </p:cNvPr>
            <p:cNvSpPr/>
            <p:nvPr/>
          </p:nvSpPr>
          <p:spPr>
            <a:xfrm>
              <a:off x="5594771" y="3425582"/>
              <a:ext cx="463188" cy="463188"/>
            </a:xfrm>
            <a:custGeom>
              <a:avLst/>
              <a:gdLst>
                <a:gd name="connsiteX0" fmla="*/ 174784 w 349567"/>
                <a:gd name="connsiteY0" fmla="*/ 349567 h 349567"/>
                <a:gd name="connsiteX1" fmla="*/ 0 w 349567"/>
                <a:gd name="connsiteY1" fmla="*/ 174784 h 349567"/>
                <a:gd name="connsiteX2" fmla="*/ 174784 w 349567"/>
                <a:gd name="connsiteY2" fmla="*/ 0 h 349567"/>
                <a:gd name="connsiteX3" fmla="*/ 349568 w 349567"/>
                <a:gd name="connsiteY3" fmla="*/ 174784 h 349567"/>
                <a:gd name="connsiteX4" fmla="*/ 174784 w 349567"/>
                <a:gd name="connsiteY4" fmla="*/ 349567 h 349567"/>
                <a:gd name="connsiteX5" fmla="*/ 174784 w 349567"/>
                <a:gd name="connsiteY5" fmla="*/ 11621 h 349567"/>
                <a:gd name="connsiteX6" fmla="*/ 11525 w 349567"/>
                <a:gd name="connsiteY6" fmla="*/ 174879 h 349567"/>
                <a:gd name="connsiteX7" fmla="*/ 174784 w 349567"/>
                <a:gd name="connsiteY7" fmla="*/ 338138 h 349567"/>
                <a:gd name="connsiteX8" fmla="*/ 338042 w 349567"/>
                <a:gd name="connsiteY8" fmla="*/ 174879 h 349567"/>
                <a:gd name="connsiteX9" fmla="*/ 338042 w 349567"/>
                <a:gd name="connsiteY9" fmla="*/ 174784 h 349567"/>
                <a:gd name="connsiteX10" fmla="*/ 174784 w 349567"/>
                <a:gd name="connsiteY10" fmla="*/ 11621 h 34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567" h="349567">
                  <a:moveTo>
                    <a:pt x="174784" y="349567"/>
                  </a:moveTo>
                  <a:cubicBezTo>
                    <a:pt x="78253" y="349567"/>
                    <a:pt x="0" y="271310"/>
                    <a:pt x="0" y="174784"/>
                  </a:cubicBezTo>
                  <a:cubicBezTo>
                    <a:pt x="0" y="78254"/>
                    <a:pt x="78253" y="0"/>
                    <a:pt x="174784" y="0"/>
                  </a:cubicBezTo>
                  <a:cubicBezTo>
                    <a:pt x="271314" y="0"/>
                    <a:pt x="349568" y="78254"/>
                    <a:pt x="349568" y="174784"/>
                  </a:cubicBezTo>
                  <a:cubicBezTo>
                    <a:pt x="349463" y="271272"/>
                    <a:pt x="271271" y="349463"/>
                    <a:pt x="174784" y="349567"/>
                  </a:cubicBezTo>
                  <a:close/>
                  <a:moveTo>
                    <a:pt x="174784" y="11621"/>
                  </a:moveTo>
                  <a:cubicBezTo>
                    <a:pt x="84619" y="11621"/>
                    <a:pt x="11525" y="84713"/>
                    <a:pt x="11525" y="174879"/>
                  </a:cubicBezTo>
                  <a:cubicBezTo>
                    <a:pt x="11525" y="265043"/>
                    <a:pt x="84619" y="338138"/>
                    <a:pt x="174784" y="338138"/>
                  </a:cubicBezTo>
                  <a:cubicBezTo>
                    <a:pt x="264949" y="338138"/>
                    <a:pt x="338042" y="265043"/>
                    <a:pt x="338042" y="174879"/>
                  </a:cubicBezTo>
                  <a:cubicBezTo>
                    <a:pt x="338042" y="174848"/>
                    <a:pt x="338042" y="174815"/>
                    <a:pt x="338042" y="174784"/>
                  </a:cubicBezTo>
                  <a:cubicBezTo>
                    <a:pt x="337990" y="84655"/>
                    <a:pt x="264912" y="11621"/>
                    <a:pt x="174784" y="11621"/>
                  </a:cubicBezTo>
                  <a:close/>
                </a:path>
              </a:pathLst>
            </a:custGeom>
            <a:solidFill>
              <a:srgbClr val="35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iSHEJI-7">
              <a:extLst>
                <a:ext uri="{FF2B5EF4-FFF2-40B4-BE49-F238E27FC236}">
                  <a16:creationId xmlns:a16="http://schemas.microsoft.com/office/drawing/2014/main" id="{C6A6DA31-9445-7D9B-B55F-2F57D2AF7CDC}"/>
                </a:ext>
              </a:extLst>
            </p:cNvPr>
            <p:cNvSpPr/>
            <p:nvPr/>
          </p:nvSpPr>
          <p:spPr>
            <a:xfrm>
              <a:off x="6348748" y="3535573"/>
              <a:ext cx="3582333" cy="243205"/>
            </a:xfrm>
            <a:custGeom>
              <a:avLst/>
              <a:gdLst>
                <a:gd name="connsiteX0" fmla="*/ 2703576 w 2703576"/>
                <a:gd name="connsiteY0" fmla="*/ 91726 h 183546"/>
                <a:gd name="connsiteX1" fmla="*/ 2611755 w 2703576"/>
                <a:gd name="connsiteY1" fmla="*/ 183547 h 183546"/>
                <a:gd name="connsiteX2" fmla="*/ 91821 w 2703576"/>
                <a:gd name="connsiteY2" fmla="*/ 183547 h 183546"/>
                <a:gd name="connsiteX3" fmla="*/ 0 w 2703576"/>
                <a:gd name="connsiteY3" fmla="*/ 91916 h 183546"/>
                <a:gd name="connsiteX4" fmla="*/ 0 w 2703576"/>
                <a:gd name="connsiteY4" fmla="*/ 91726 h 183546"/>
                <a:gd name="connsiteX5" fmla="*/ 0 w 2703576"/>
                <a:gd name="connsiteY5" fmla="*/ 91726 h 183546"/>
                <a:gd name="connsiteX6" fmla="*/ 91726 w 2703576"/>
                <a:gd name="connsiteY6" fmla="*/ 0 h 183546"/>
                <a:gd name="connsiteX7" fmla="*/ 91821 w 2703576"/>
                <a:gd name="connsiteY7" fmla="*/ 0 h 183546"/>
                <a:gd name="connsiteX8" fmla="*/ 2611755 w 2703576"/>
                <a:gd name="connsiteY8" fmla="*/ 0 h 183546"/>
                <a:gd name="connsiteX9" fmla="*/ 2703576 w 2703576"/>
                <a:gd name="connsiteY9" fmla="*/ 91726 h 183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03576" h="183546">
                  <a:moveTo>
                    <a:pt x="2703576" y="91726"/>
                  </a:moveTo>
                  <a:cubicBezTo>
                    <a:pt x="2703576" y="142437"/>
                    <a:pt x="2662466" y="183547"/>
                    <a:pt x="2611755" y="183547"/>
                  </a:cubicBezTo>
                  <a:lnTo>
                    <a:pt x="91821" y="183547"/>
                  </a:lnTo>
                  <a:cubicBezTo>
                    <a:pt x="41162" y="183604"/>
                    <a:pt x="52" y="142580"/>
                    <a:pt x="0" y="91916"/>
                  </a:cubicBezTo>
                  <a:cubicBezTo>
                    <a:pt x="0" y="91852"/>
                    <a:pt x="0" y="91790"/>
                    <a:pt x="0" y="91726"/>
                  </a:cubicBezTo>
                  <a:lnTo>
                    <a:pt x="0" y="91726"/>
                  </a:lnTo>
                  <a:cubicBezTo>
                    <a:pt x="0" y="41067"/>
                    <a:pt x="41067" y="0"/>
                    <a:pt x="91726" y="0"/>
                  </a:cubicBezTo>
                  <a:cubicBezTo>
                    <a:pt x="91757" y="0"/>
                    <a:pt x="91790" y="0"/>
                    <a:pt x="91821" y="0"/>
                  </a:cubicBezTo>
                  <a:lnTo>
                    <a:pt x="2611755" y="0"/>
                  </a:lnTo>
                  <a:cubicBezTo>
                    <a:pt x="2662428" y="0"/>
                    <a:pt x="2703519" y="41052"/>
                    <a:pt x="2703576" y="9172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iSHEJI-26">
              <a:extLst>
                <a:ext uri="{FF2B5EF4-FFF2-40B4-BE49-F238E27FC236}">
                  <a16:creationId xmlns:a16="http://schemas.microsoft.com/office/drawing/2014/main" id="{F8821AC2-9E6C-4257-295A-0DE346E34E95}"/>
                </a:ext>
              </a:extLst>
            </p:cNvPr>
            <p:cNvSpPr txBox="1"/>
            <p:nvPr/>
          </p:nvSpPr>
          <p:spPr>
            <a:xfrm>
              <a:off x="5642629" y="3580231"/>
              <a:ext cx="36747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L" panose="00020600040101010101" pitchFamily="18" charset="-122"/>
                  <a:sym typeface="Arial" panose="020B0604020202020204" pitchFamily="34" charset="0"/>
                </a:rPr>
                <a:t>1990</a:t>
              </a:r>
              <a:endParaRPr kumimoji="0" lang="zh-CN" altLang="en-US" sz="1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L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1" name="iSHEJI-31">
              <a:extLst>
                <a:ext uri="{FF2B5EF4-FFF2-40B4-BE49-F238E27FC236}">
                  <a16:creationId xmlns:a16="http://schemas.microsoft.com/office/drawing/2014/main" id="{8BE81EA8-B41A-9917-34CD-5B229F512C1F}"/>
                </a:ext>
              </a:extLst>
            </p:cNvPr>
            <p:cNvSpPr txBox="1"/>
            <p:nvPr/>
          </p:nvSpPr>
          <p:spPr>
            <a:xfrm>
              <a:off x="10075871" y="3562538"/>
              <a:ext cx="1004788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2,133,456</a:t>
              </a:r>
              <a:endPara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H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AA1007D-B9CF-1607-9851-C6A306C1EF7A}"/>
              </a:ext>
            </a:extLst>
          </p:cNvPr>
          <p:cNvGrpSpPr/>
          <p:nvPr/>
        </p:nvGrpSpPr>
        <p:grpSpPr>
          <a:xfrm>
            <a:off x="5594771" y="4134590"/>
            <a:ext cx="4786391" cy="463188"/>
            <a:chOff x="5594771" y="4134590"/>
            <a:chExt cx="4786391" cy="463188"/>
          </a:xfrm>
        </p:grpSpPr>
        <p:sp>
          <p:nvSpPr>
            <p:cNvPr id="10" name="iSHEJI-3">
              <a:extLst>
                <a:ext uri="{FF2B5EF4-FFF2-40B4-BE49-F238E27FC236}">
                  <a16:creationId xmlns:a16="http://schemas.microsoft.com/office/drawing/2014/main" id="{ED1C6E79-D4AA-1D2A-E79F-A66D0F0730AC}"/>
                </a:ext>
              </a:extLst>
            </p:cNvPr>
            <p:cNvSpPr/>
            <p:nvPr/>
          </p:nvSpPr>
          <p:spPr>
            <a:xfrm>
              <a:off x="5594771" y="4134590"/>
              <a:ext cx="463188" cy="463188"/>
            </a:xfrm>
            <a:custGeom>
              <a:avLst/>
              <a:gdLst>
                <a:gd name="connsiteX0" fmla="*/ 174784 w 349567"/>
                <a:gd name="connsiteY0" fmla="*/ 349567 h 349567"/>
                <a:gd name="connsiteX1" fmla="*/ 0 w 349567"/>
                <a:gd name="connsiteY1" fmla="*/ 174784 h 349567"/>
                <a:gd name="connsiteX2" fmla="*/ 174784 w 349567"/>
                <a:gd name="connsiteY2" fmla="*/ 0 h 349567"/>
                <a:gd name="connsiteX3" fmla="*/ 349567 w 349567"/>
                <a:gd name="connsiteY3" fmla="*/ 174784 h 349567"/>
                <a:gd name="connsiteX4" fmla="*/ 349567 w 349567"/>
                <a:gd name="connsiteY4" fmla="*/ 174879 h 349567"/>
                <a:gd name="connsiteX5" fmla="*/ 174784 w 349567"/>
                <a:gd name="connsiteY5" fmla="*/ 349567 h 349567"/>
                <a:gd name="connsiteX6" fmla="*/ 174784 w 349567"/>
                <a:gd name="connsiteY6" fmla="*/ 11621 h 349567"/>
                <a:gd name="connsiteX7" fmla="*/ 11525 w 349567"/>
                <a:gd name="connsiteY7" fmla="*/ 174879 h 349567"/>
                <a:gd name="connsiteX8" fmla="*/ 174784 w 349567"/>
                <a:gd name="connsiteY8" fmla="*/ 338138 h 349567"/>
                <a:gd name="connsiteX9" fmla="*/ 338042 w 349567"/>
                <a:gd name="connsiteY9" fmla="*/ 174879 h 349567"/>
                <a:gd name="connsiteX10" fmla="*/ 174784 w 349567"/>
                <a:gd name="connsiteY10" fmla="*/ 11621 h 34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567" h="349567">
                  <a:moveTo>
                    <a:pt x="174784" y="349567"/>
                  </a:moveTo>
                  <a:cubicBezTo>
                    <a:pt x="78253" y="349567"/>
                    <a:pt x="0" y="271310"/>
                    <a:pt x="0" y="174784"/>
                  </a:cubicBezTo>
                  <a:cubicBezTo>
                    <a:pt x="0" y="78257"/>
                    <a:pt x="78253" y="0"/>
                    <a:pt x="174784" y="0"/>
                  </a:cubicBezTo>
                  <a:cubicBezTo>
                    <a:pt x="271314" y="0"/>
                    <a:pt x="349567" y="78257"/>
                    <a:pt x="349567" y="174784"/>
                  </a:cubicBezTo>
                  <a:cubicBezTo>
                    <a:pt x="349567" y="174812"/>
                    <a:pt x="349567" y="174850"/>
                    <a:pt x="349567" y="174879"/>
                  </a:cubicBezTo>
                  <a:cubicBezTo>
                    <a:pt x="349463" y="271348"/>
                    <a:pt x="271255" y="349510"/>
                    <a:pt x="174784" y="349567"/>
                  </a:cubicBezTo>
                  <a:close/>
                  <a:moveTo>
                    <a:pt x="174784" y="11621"/>
                  </a:moveTo>
                  <a:cubicBezTo>
                    <a:pt x="84619" y="11621"/>
                    <a:pt x="11525" y="84715"/>
                    <a:pt x="11525" y="174879"/>
                  </a:cubicBezTo>
                  <a:cubicBezTo>
                    <a:pt x="11525" y="265043"/>
                    <a:pt x="84619" y="338138"/>
                    <a:pt x="174784" y="338138"/>
                  </a:cubicBezTo>
                  <a:cubicBezTo>
                    <a:pt x="264949" y="338138"/>
                    <a:pt x="338042" y="265043"/>
                    <a:pt x="338042" y="174879"/>
                  </a:cubicBezTo>
                  <a:cubicBezTo>
                    <a:pt x="337990" y="84734"/>
                    <a:pt x="264927" y="11678"/>
                    <a:pt x="174784" y="11621"/>
                  </a:cubicBezTo>
                  <a:close/>
                </a:path>
              </a:pathLst>
            </a:custGeom>
            <a:solidFill>
              <a:srgbClr val="35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iSHEJI-8">
              <a:extLst>
                <a:ext uri="{FF2B5EF4-FFF2-40B4-BE49-F238E27FC236}">
                  <a16:creationId xmlns:a16="http://schemas.microsoft.com/office/drawing/2014/main" id="{556338C8-C1AE-BEA9-4FA6-DC87B5B28BBF}"/>
                </a:ext>
              </a:extLst>
            </p:cNvPr>
            <p:cNvSpPr/>
            <p:nvPr/>
          </p:nvSpPr>
          <p:spPr>
            <a:xfrm>
              <a:off x="6348748" y="4244518"/>
              <a:ext cx="2909383" cy="243332"/>
            </a:xfrm>
            <a:custGeom>
              <a:avLst/>
              <a:gdLst>
                <a:gd name="connsiteX0" fmla="*/ 2195703 w 2195703"/>
                <a:gd name="connsiteY0" fmla="*/ 91821 h 183642"/>
                <a:gd name="connsiteX1" fmla="*/ 2103882 w 2195703"/>
                <a:gd name="connsiteY1" fmla="*/ 183642 h 183642"/>
                <a:gd name="connsiteX2" fmla="*/ 91821 w 2195703"/>
                <a:gd name="connsiteY2" fmla="*/ 183642 h 183642"/>
                <a:gd name="connsiteX3" fmla="*/ 0 w 2195703"/>
                <a:gd name="connsiteY3" fmla="*/ 91821 h 183642"/>
                <a:gd name="connsiteX4" fmla="*/ 0 w 2195703"/>
                <a:gd name="connsiteY4" fmla="*/ 91821 h 183642"/>
                <a:gd name="connsiteX5" fmla="*/ 91631 w 2195703"/>
                <a:gd name="connsiteY5" fmla="*/ 0 h 183642"/>
                <a:gd name="connsiteX6" fmla="*/ 91821 w 2195703"/>
                <a:gd name="connsiteY6" fmla="*/ 0 h 183642"/>
                <a:gd name="connsiteX7" fmla="*/ 2103882 w 2195703"/>
                <a:gd name="connsiteY7" fmla="*/ 0 h 183642"/>
                <a:gd name="connsiteX8" fmla="*/ 2195703 w 2195703"/>
                <a:gd name="connsiteY8" fmla="*/ 91631 h 183642"/>
                <a:gd name="connsiteX9" fmla="*/ 2195703 w 2195703"/>
                <a:gd name="connsiteY9" fmla="*/ 91821 h 18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5703" h="183642">
                  <a:moveTo>
                    <a:pt x="2195703" y="91821"/>
                  </a:moveTo>
                  <a:cubicBezTo>
                    <a:pt x="2195703" y="142532"/>
                    <a:pt x="2154593" y="183642"/>
                    <a:pt x="2103882" y="183642"/>
                  </a:cubicBezTo>
                  <a:lnTo>
                    <a:pt x="91821" y="183642"/>
                  </a:lnTo>
                  <a:cubicBezTo>
                    <a:pt x="41110" y="183642"/>
                    <a:pt x="0" y="142532"/>
                    <a:pt x="0" y="91821"/>
                  </a:cubicBezTo>
                  <a:lnTo>
                    <a:pt x="0" y="91821"/>
                  </a:lnTo>
                  <a:cubicBezTo>
                    <a:pt x="-52" y="41167"/>
                    <a:pt x="40972" y="57"/>
                    <a:pt x="91631" y="0"/>
                  </a:cubicBezTo>
                  <a:cubicBezTo>
                    <a:pt x="91694" y="0"/>
                    <a:pt x="91757" y="0"/>
                    <a:pt x="91821" y="0"/>
                  </a:cubicBezTo>
                  <a:lnTo>
                    <a:pt x="2103882" y="0"/>
                  </a:lnTo>
                  <a:cubicBezTo>
                    <a:pt x="2154536" y="-57"/>
                    <a:pt x="2195646" y="40967"/>
                    <a:pt x="2195703" y="91631"/>
                  </a:cubicBezTo>
                  <a:cubicBezTo>
                    <a:pt x="2195703" y="91697"/>
                    <a:pt x="2195703" y="91754"/>
                    <a:pt x="2195703" y="9182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iSHEJI-27">
              <a:extLst>
                <a:ext uri="{FF2B5EF4-FFF2-40B4-BE49-F238E27FC236}">
                  <a16:creationId xmlns:a16="http://schemas.microsoft.com/office/drawing/2014/main" id="{E8DBD0E4-0544-1301-2321-701AF0046F34}"/>
                </a:ext>
              </a:extLst>
            </p:cNvPr>
            <p:cNvSpPr txBox="1"/>
            <p:nvPr/>
          </p:nvSpPr>
          <p:spPr>
            <a:xfrm>
              <a:off x="5642629" y="4289240"/>
              <a:ext cx="36747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L" panose="00020600040101010101" pitchFamily="18" charset="-122"/>
                  <a:sym typeface="Arial" panose="020B0604020202020204" pitchFamily="34" charset="0"/>
                </a:rPr>
                <a:t>2000</a:t>
              </a:r>
              <a:endParaRPr kumimoji="0" lang="zh-CN" altLang="en-US" sz="1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L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2" name="iSHEJI-32">
              <a:extLst>
                <a:ext uri="{FF2B5EF4-FFF2-40B4-BE49-F238E27FC236}">
                  <a16:creationId xmlns:a16="http://schemas.microsoft.com/office/drawing/2014/main" id="{07E7C96F-6FC9-21AF-C697-A3865C7B353F}"/>
                </a:ext>
              </a:extLst>
            </p:cNvPr>
            <p:cNvSpPr txBox="1"/>
            <p:nvPr/>
          </p:nvSpPr>
          <p:spPr>
            <a:xfrm>
              <a:off x="9376374" y="4271483"/>
              <a:ext cx="1004788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1,890,098</a:t>
              </a:r>
              <a:endPara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H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3B8ABAA-CA19-F730-FCDB-A0BD93C3D91F}"/>
              </a:ext>
            </a:extLst>
          </p:cNvPr>
          <p:cNvGrpSpPr/>
          <p:nvPr/>
        </p:nvGrpSpPr>
        <p:grpSpPr>
          <a:xfrm>
            <a:off x="5594771" y="4843412"/>
            <a:ext cx="4237622" cy="463188"/>
            <a:chOff x="5594771" y="4843412"/>
            <a:chExt cx="4237622" cy="463188"/>
          </a:xfrm>
        </p:grpSpPr>
        <p:sp>
          <p:nvSpPr>
            <p:cNvPr id="11" name="iSHEJI-4">
              <a:extLst>
                <a:ext uri="{FF2B5EF4-FFF2-40B4-BE49-F238E27FC236}">
                  <a16:creationId xmlns:a16="http://schemas.microsoft.com/office/drawing/2014/main" id="{2E178028-2553-21E2-A170-EC9B5AAC8FDA}"/>
                </a:ext>
              </a:extLst>
            </p:cNvPr>
            <p:cNvSpPr/>
            <p:nvPr/>
          </p:nvSpPr>
          <p:spPr>
            <a:xfrm>
              <a:off x="5594771" y="4843412"/>
              <a:ext cx="463188" cy="463188"/>
            </a:xfrm>
            <a:custGeom>
              <a:avLst/>
              <a:gdLst>
                <a:gd name="connsiteX0" fmla="*/ 174784 w 349567"/>
                <a:gd name="connsiteY0" fmla="*/ 349567 h 349567"/>
                <a:gd name="connsiteX1" fmla="*/ 0 w 349567"/>
                <a:gd name="connsiteY1" fmla="*/ 174784 h 349567"/>
                <a:gd name="connsiteX2" fmla="*/ 174784 w 349567"/>
                <a:gd name="connsiteY2" fmla="*/ 0 h 349567"/>
                <a:gd name="connsiteX3" fmla="*/ 349568 w 349567"/>
                <a:gd name="connsiteY3" fmla="*/ 174784 h 349567"/>
                <a:gd name="connsiteX4" fmla="*/ 174784 w 349567"/>
                <a:gd name="connsiteY4" fmla="*/ 349567 h 349567"/>
                <a:gd name="connsiteX5" fmla="*/ 174784 w 349567"/>
                <a:gd name="connsiteY5" fmla="*/ 11621 h 349567"/>
                <a:gd name="connsiteX6" fmla="*/ 11525 w 349567"/>
                <a:gd name="connsiteY6" fmla="*/ 174879 h 349567"/>
                <a:gd name="connsiteX7" fmla="*/ 174784 w 349567"/>
                <a:gd name="connsiteY7" fmla="*/ 338138 h 349567"/>
                <a:gd name="connsiteX8" fmla="*/ 338042 w 349567"/>
                <a:gd name="connsiteY8" fmla="*/ 174879 h 349567"/>
                <a:gd name="connsiteX9" fmla="*/ 338042 w 349567"/>
                <a:gd name="connsiteY9" fmla="*/ 174784 h 349567"/>
                <a:gd name="connsiteX10" fmla="*/ 174784 w 349567"/>
                <a:gd name="connsiteY10" fmla="*/ 11621 h 34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567" h="349567">
                  <a:moveTo>
                    <a:pt x="174784" y="349567"/>
                  </a:moveTo>
                  <a:cubicBezTo>
                    <a:pt x="78253" y="349567"/>
                    <a:pt x="0" y="271310"/>
                    <a:pt x="0" y="174784"/>
                  </a:cubicBezTo>
                  <a:cubicBezTo>
                    <a:pt x="0" y="78257"/>
                    <a:pt x="78253" y="0"/>
                    <a:pt x="174784" y="0"/>
                  </a:cubicBezTo>
                  <a:cubicBezTo>
                    <a:pt x="271314" y="0"/>
                    <a:pt x="349568" y="78257"/>
                    <a:pt x="349568" y="174784"/>
                  </a:cubicBezTo>
                  <a:cubicBezTo>
                    <a:pt x="349463" y="271272"/>
                    <a:pt x="271271" y="349463"/>
                    <a:pt x="174784" y="349567"/>
                  </a:cubicBezTo>
                  <a:close/>
                  <a:moveTo>
                    <a:pt x="174784" y="11621"/>
                  </a:moveTo>
                  <a:cubicBezTo>
                    <a:pt x="84619" y="11621"/>
                    <a:pt x="11525" y="84715"/>
                    <a:pt x="11525" y="174879"/>
                  </a:cubicBezTo>
                  <a:cubicBezTo>
                    <a:pt x="11525" y="265043"/>
                    <a:pt x="84619" y="338138"/>
                    <a:pt x="174784" y="338138"/>
                  </a:cubicBezTo>
                  <a:cubicBezTo>
                    <a:pt x="264949" y="338138"/>
                    <a:pt x="338042" y="265043"/>
                    <a:pt x="338042" y="174879"/>
                  </a:cubicBezTo>
                  <a:cubicBezTo>
                    <a:pt x="338042" y="174850"/>
                    <a:pt x="338042" y="174812"/>
                    <a:pt x="338042" y="174784"/>
                  </a:cubicBezTo>
                  <a:cubicBezTo>
                    <a:pt x="337990" y="84658"/>
                    <a:pt x="264912" y="11621"/>
                    <a:pt x="174784" y="11621"/>
                  </a:cubicBezTo>
                  <a:close/>
                </a:path>
              </a:pathLst>
            </a:custGeom>
            <a:solidFill>
              <a:srgbClr val="35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iSHEJI-9">
              <a:extLst>
                <a:ext uri="{FF2B5EF4-FFF2-40B4-BE49-F238E27FC236}">
                  <a16:creationId xmlns:a16="http://schemas.microsoft.com/office/drawing/2014/main" id="{6C329309-09C1-B99A-0CED-D4ED0138164B}"/>
                </a:ext>
              </a:extLst>
            </p:cNvPr>
            <p:cNvSpPr/>
            <p:nvPr/>
          </p:nvSpPr>
          <p:spPr>
            <a:xfrm>
              <a:off x="6348748" y="4953340"/>
              <a:ext cx="2341818" cy="243332"/>
            </a:xfrm>
            <a:custGeom>
              <a:avLst/>
              <a:gdLst>
                <a:gd name="connsiteX0" fmla="*/ 1767364 w 1767363"/>
                <a:gd name="connsiteY0" fmla="*/ 91821 h 183642"/>
                <a:gd name="connsiteX1" fmla="*/ 1675543 w 1767363"/>
                <a:gd name="connsiteY1" fmla="*/ 183642 h 183642"/>
                <a:gd name="connsiteX2" fmla="*/ 91821 w 1767363"/>
                <a:gd name="connsiteY2" fmla="*/ 183642 h 183642"/>
                <a:gd name="connsiteX3" fmla="*/ 0 w 1767363"/>
                <a:gd name="connsiteY3" fmla="*/ 92012 h 183642"/>
                <a:gd name="connsiteX4" fmla="*/ 0 w 1767363"/>
                <a:gd name="connsiteY4" fmla="*/ 91821 h 183642"/>
                <a:gd name="connsiteX5" fmla="*/ 0 w 1767363"/>
                <a:gd name="connsiteY5" fmla="*/ 91821 h 183642"/>
                <a:gd name="connsiteX6" fmla="*/ 91821 w 1767363"/>
                <a:gd name="connsiteY6" fmla="*/ 0 h 183642"/>
                <a:gd name="connsiteX7" fmla="*/ 1675543 w 1767363"/>
                <a:gd name="connsiteY7" fmla="*/ 0 h 183642"/>
                <a:gd name="connsiteX8" fmla="*/ 1767364 w 1767363"/>
                <a:gd name="connsiteY8" fmla="*/ 91821 h 18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7363" h="183642">
                  <a:moveTo>
                    <a:pt x="1767364" y="91821"/>
                  </a:moveTo>
                  <a:cubicBezTo>
                    <a:pt x="1767364" y="142532"/>
                    <a:pt x="1726254" y="183642"/>
                    <a:pt x="1675543" y="183642"/>
                  </a:cubicBezTo>
                  <a:lnTo>
                    <a:pt x="91821" y="183642"/>
                  </a:lnTo>
                  <a:cubicBezTo>
                    <a:pt x="41162" y="183699"/>
                    <a:pt x="52" y="142675"/>
                    <a:pt x="0" y="92012"/>
                  </a:cubicBezTo>
                  <a:cubicBezTo>
                    <a:pt x="0" y="91945"/>
                    <a:pt x="0" y="91888"/>
                    <a:pt x="0" y="91821"/>
                  </a:cubicBezTo>
                  <a:lnTo>
                    <a:pt x="0" y="91821"/>
                  </a:lnTo>
                  <a:cubicBezTo>
                    <a:pt x="0" y="41110"/>
                    <a:pt x="41110" y="0"/>
                    <a:pt x="91821" y="0"/>
                  </a:cubicBezTo>
                  <a:lnTo>
                    <a:pt x="1675543" y="0"/>
                  </a:lnTo>
                  <a:cubicBezTo>
                    <a:pt x="1726235" y="57"/>
                    <a:pt x="1767307" y="41129"/>
                    <a:pt x="1767364" y="9182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iSHEJI-28">
              <a:extLst>
                <a:ext uri="{FF2B5EF4-FFF2-40B4-BE49-F238E27FC236}">
                  <a16:creationId xmlns:a16="http://schemas.microsoft.com/office/drawing/2014/main" id="{04A72ABF-EE7C-36E4-0524-876937D003C3}"/>
                </a:ext>
              </a:extLst>
            </p:cNvPr>
            <p:cNvSpPr txBox="1"/>
            <p:nvPr/>
          </p:nvSpPr>
          <p:spPr>
            <a:xfrm>
              <a:off x="5642629" y="4998062"/>
              <a:ext cx="36747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L" panose="00020600040101010101" pitchFamily="18" charset="-122"/>
                  <a:sym typeface="Arial" panose="020B0604020202020204" pitchFamily="34" charset="0"/>
                </a:rPr>
                <a:t>2010</a:t>
              </a:r>
              <a:endParaRPr kumimoji="0" lang="zh-CN" altLang="en-US" sz="1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L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3" name="iSHEJI-33">
              <a:extLst>
                <a:ext uri="{FF2B5EF4-FFF2-40B4-BE49-F238E27FC236}">
                  <a16:creationId xmlns:a16="http://schemas.microsoft.com/office/drawing/2014/main" id="{BF85F6E7-D4AA-EAE1-1FC6-037A007D99F6}"/>
                </a:ext>
              </a:extLst>
            </p:cNvPr>
            <p:cNvSpPr txBox="1"/>
            <p:nvPr/>
          </p:nvSpPr>
          <p:spPr>
            <a:xfrm>
              <a:off x="8827605" y="4977324"/>
              <a:ext cx="1004788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1,456,146</a:t>
              </a:r>
              <a:endPara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H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E8B06A7-88B5-753D-1005-81DDA9AD2228}"/>
              </a:ext>
            </a:extLst>
          </p:cNvPr>
          <p:cNvGrpSpPr/>
          <p:nvPr/>
        </p:nvGrpSpPr>
        <p:grpSpPr>
          <a:xfrm>
            <a:off x="5594771" y="5552484"/>
            <a:ext cx="3515429" cy="463188"/>
            <a:chOff x="5594771" y="5552484"/>
            <a:chExt cx="3515429" cy="463188"/>
          </a:xfrm>
        </p:grpSpPr>
        <p:sp>
          <p:nvSpPr>
            <p:cNvPr id="12" name="iSHEJI-5">
              <a:extLst>
                <a:ext uri="{FF2B5EF4-FFF2-40B4-BE49-F238E27FC236}">
                  <a16:creationId xmlns:a16="http://schemas.microsoft.com/office/drawing/2014/main" id="{9CB47FC9-C7C2-C37B-7962-F1392484583B}"/>
                </a:ext>
              </a:extLst>
            </p:cNvPr>
            <p:cNvSpPr/>
            <p:nvPr/>
          </p:nvSpPr>
          <p:spPr>
            <a:xfrm>
              <a:off x="5594771" y="5552484"/>
              <a:ext cx="463188" cy="463188"/>
            </a:xfrm>
            <a:custGeom>
              <a:avLst/>
              <a:gdLst>
                <a:gd name="connsiteX0" fmla="*/ 174784 w 349567"/>
                <a:gd name="connsiteY0" fmla="*/ 349568 h 349567"/>
                <a:gd name="connsiteX1" fmla="*/ 0 w 349567"/>
                <a:gd name="connsiteY1" fmla="*/ 174784 h 349567"/>
                <a:gd name="connsiteX2" fmla="*/ 174784 w 349567"/>
                <a:gd name="connsiteY2" fmla="*/ 0 h 349567"/>
                <a:gd name="connsiteX3" fmla="*/ 349567 w 349567"/>
                <a:gd name="connsiteY3" fmla="*/ 174784 h 349567"/>
                <a:gd name="connsiteX4" fmla="*/ 349567 w 349567"/>
                <a:gd name="connsiteY4" fmla="*/ 174879 h 349567"/>
                <a:gd name="connsiteX5" fmla="*/ 174784 w 349567"/>
                <a:gd name="connsiteY5" fmla="*/ 349568 h 349567"/>
                <a:gd name="connsiteX6" fmla="*/ 174784 w 349567"/>
                <a:gd name="connsiteY6" fmla="*/ 11621 h 349567"/>
                <a:gd name="connsiteX7" fmla="*/ 11525 w 349567"/>
                <a:gd name="connsiteY7" fmla="*/ 174879 h 349567"/>
                <a:gd name="connsiteX8" fmla="*/ 174784 w 349567"/>
                <a:gd name="connsiteY8" fmla="*/ 338138 h 349567"/>
                <a:gd name="connsiteX9" fmla="*/ 338042 w 349567"/>
                <a:gd name="connsiteY9" fmla="*/ 174879 h 349567"/>
                <a:gd name="connsiteX10" fmla="*/ 174784 w 349567"/>
                <a:gd name="connsiteY10" fmla="*/ 11621 h 34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9567" h="349567">
                  <a:moveTo>
                    <a:pt x="174784" y="349568"/>
                  </a:moveTo>
                  <a:cubicBezTo>
                    <a:pt x="78253" y="349568"/>
                    <a:pt x="0" y="271310"/>
                    <a:pt x="0" y="174784"/>
                  </a:cubicBezTo>
                  <a:cubicBezTo>
                    <a:pt x="0" y="78257"/>
                    <a:pt x="78253" y="0"/>
                    <a:pt x="174784" y="0"/>
                  </a:cubicBezTo>
                  <a:cubicBezTo>
                    <a:pt x="271314" y="0"/>
                    <a:pt x="349567" y="78257"/>
                    <a:pt x="349567" y="174784"/>
                  </a:cubicBezTo>
                  <a:cubicBezTo>
                    <a:pt x="349567" y="174812"/>
                    <a:pt x="349567" y="174850"/>
                    <a:pt x="349567" y="174879"/>
                  </a:cubicBezTo>
                  <a:cubicBezTo>
                    <a:pt x="349463" y="271348"/>
                    <a:pt x="271255" y="349520"/>
                    <a:pt x="174784" y="349568"/>
                  </a:cubicBezTo>
                  <a:close/>
                  <a:moveTo>
                    <a:pt x="174784" y="11621"/>
                  </a:moveTo>
                  <a:cubicBezTo>
                    <a:pt x="84619" y="11621"/>
                    <a:pt x="11525" y="84715"/>
                    <a:pt x="11525" y="174879"/>
                  </a:cubicBezTo>
                  <a:cubicBezTo>
                    <a:pt x="11525" y="265043"/>
                    <a:pt x="84619" y="338138"/>
                    <a:pt x="174784" y="338138"/>
                  </a:cubicBezTo>
                  <a:cubicBezTo>
                    <a:pt x="264949" y="338138"/>
                    <a:pt x="338042" y="265043"/>
                    <a:pt x="338042" y="174879"/>
                  </a:cubicBezTo>
                  <a:cubicBezTo>
                    <a:pt x="337990" y="84734"/>
                    <a:pt x="264927" y="11678"/>
                    <a:pt x="174784" y="11621"/>
                  </a:cubicBezTo>
                  <a:close/>
                </a:path>
              </a:pathLst>
            </a:custGeom>
            <a:solidFill>
              <a:srgbClr val="35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iSHEJI-10">
              <a:extLst>
                <a:ext uri="{FF2B5EF4-FFF2-40B4-BE49-F238E27FC236}">
                  <a16:creationId xmlns:a16="http://schemas.microsoft.com/office/drawing/2014/main" id="{E9118C14-3986-4E4F-9778-4BA37C7E4477}"/>
                </a:ext>
              </a:extLst>
            </p:cNvPr>
            <p:cNvSpPr/>
            <p:nvPr/>
          </p:nvSpPr>
          <p:spPr>
            <a:xfrm>
              <a:off x="6348748" y="5662413"/>
              <a:ext cx="1637568" cy="243331"/>
            </a:xfrm>
            <a:custGeom>
              <a:avLst/>
              <a:gdLst>
                <a:gd name="connsiteX0" fmla="*/ 1235869 w 1235868"/>
                <a:gd name="connsiteY0" fmla="*/ 91821 h 183641"/>
                <a:gd name="connsiteX1" fmla="*/ 1144048 w 1235868"/>
                <a:gd name="connsiteY1" fmla="*/ 183642 h 183641"/>
                <a:gd name="connsiteX2" fmla="*/ 91821 w 1235868"/>
                <a:gd name="connsiteY2" fmla="*/ 183642 h 183641"/>
                <a:gd name="connsiteX3" fmla="*/ 0 w 1235868"/>
                <a:gd name="connsiteY3" fmla="*/ 91821 h 183641"/>
                <a:gd name="connsiteX4" fmla="*/ 0 w 1235868"/>
                <a:gd name="connsiteY4" fmla="*/ 91821 h 183641"/>
                <a:gd name="connsiteX5" fmla="*/ 91631 w 1235868"/>
                <a:gd name="connsiteY5" fmla="*/ 0 h 183641"/>
                <a:gd name="connsiteX6" fmla="*/ 91821 w 1235868"/>
                <a:gd name="connsiteY6" fmla="*/ 0 h 183641"/>
                <a:gd name="connsiteX7" fmla="*/ 1144048 w 1235868"/>
                <a:gd name="connsiteY7" fmla="*/ 0 h 183641"/>
                <a:gd name="connsiteX8" fmla="*/ 1235869 w 1235868"/>
                <a:gd name="connsiteY8" fmla="*/ 91821 h 183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5868" h="183641">
                  <a:moveTo>
                    <a:pt x="1235869" y="91821"/>
                  </a:moveTo>
                  <a:cubicBezTo>
                    <a:pt x="1235812" y="142513"/>
                    <a:pt x="1194740" y="183585"/>
                    <a:pt x="1144048" y="183642"/>
                  </a:cubicBezTo>
                  <a:lnTo>
                    <a:pt x="91821" y="183642"/>
                  </a:lnTo>
                  <a:cubicBezTo>
                    <a:pt x="41110" y="183642"/>
                    <a:pt x="0" y="142532"/>
                    <a:pt x="0" y="91821"/>
                  </a:cubicBezTo>
                  <a:lnTo>
                    <a:pt x="0" y="91821"/>
                  </a:lnTo>
                  <a:cubicBezTo>
                    <a:pt x="-52" y="41167"/>
                    <a:pt x="40972" y="57"/>
                    <a:pt x="91631" y="0"/>
                  </a:cubicBezTo>
                  <a:cubicBezTo>
                    <a:pt x="91694" y="0"/>
                    <a:pt x="91757" y="0"/>
                    <a:pt x="91821" y="0"/>
                  </a:cubicBezTo>
                  <a:lnTo>
                    <a:pt x="1144048" y="0"/>
                  </a:lnTo>
                  <a:cubicBezTo>
                    <a:pt x="1194759" y="0"/>
                    <a:pt x="1235869" y="41110"/>
                    <a:pt x="1235869" y="9182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90000"/>
                  </a:schemeClr>
                </a:gs>
              </a:gsLst>
              <a:lin ang="0" scaled="0"/>
            </a:gradFill>
            <a:ln w="9525" cap="flat">
              <a:noFill/>
              <a:prstDash val="solid"/>
              <a:miter/>
            </a:ln>
            <a:effectLst>
              <a:outerShdw blurRad="101600" dist="63500" dir="540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iSHEJI-29">
              <a:extLst>
                <a:ext uri="{FF2B5EF4-FFF2-40B4-BE49-F238E27FC236}">
                  <a16:creationId xmlns:a16="http://schemas.microsoft.com/office/drawing/2014/main" id="{C61023AC-3598-0D62-18B7-B1166DBF50A3}"/>
                </a:ext>
              </a:extLst>
            </p:cNvPr>
            <p:cNvSpPr txBox="1"/>
            <p:nvPr/>
          </p:nvSpPr>
          <p:spPr>
            <a:xfrm>
              <a:off x="5642629" y="5707135"/>
              <a:ext cx="36747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L" panose="00020600040101010101" pitchFamily="18" charset="-122"/>
                  <a:sym typeface="Arial" panose="020B0604020202020204" pitchFamily="34" charset="0"/>
                </a:rPr>
                <a:t>2020</a:t>
              </a:r>
              <a:endParaRPr kumimoji="0" lang="zh-CN" altLang="en-US" sz="1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L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4" name="iSHEJI-34">
              <a:extLst>
                <a:ext uri="{FF2B5EF4-FFF2-40B4-BE49-F238E27FC236}">
                  <a16:creationId xmlns:a16="http://schemas.microsoft.com/office/drawing/2014/main" id="{B6FFDFC2-EA07-FA66-E58D-9190CEDB913D}"/>
                </a:ext>
              </a:extLst>
            </p:cNvPr>
            <p:cNvSpPr txBox="1"/>
            <p:nvPr/>
          </p:nvSpPr>
          <p:spPr>
            <a:xfrm>
              <a:off x="8105412" y="5696134"/>
              <a:ext cx="1004788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1,158,233</a:t>
              </a:r>
              <a:endPara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H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8" name="iSHEJI-12">
            <a:extLst>
              <a:ext uri="{FF2B5EF4-FFF2-40B4-BE49-F238E27FC236}">
                <a16:creationId xmlns:a16="http://schemas.microsoft.com/office/drawing/2014/main" id="{584DCE7B-F53F-18F4-37F8-6BC853410200}"/>
              </a:ext>
            </a:extLst>
          </p:cNvPr>
          <p:cNvSpPr txBox="1"/>
          <p:nvPr/>
        </p:nvSpPr>
        <p:spPr>
          <a:xfrm>
            <a:off x="5594771" y="2015691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spc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物种数量逐年递减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267F09A-E81F-FF8D-E676-9496349C4EB2}"/>
              </a:ext>
            </a:extLst>
          </p:cNvPr>
          <p:cNvGrpSpPr/>
          <p:nvPr/>
        </p:nvGrpSpPr>
        <p:grpSpPr>
          <a:xfrm>
            <a:off x="4781988" y="1202465"/>
            <a:ext cx="2647871" cy="196363"/>
            <a:chOff x="4781988" y="1368785"/>
            <a:chExt cx="2647871" cy="26639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208EC1F-E7CF-690E-AF5D-16485630B685}"/>
                </a:ext>
              </a:extLst>
            </p:cNvPr>
            <p:cNvGrpSpPr/>
            <p:nvPr/>
          </p:nvGrpSpPr>
          <p:grpSpPr>
            <a:xfrm>
              <a:off x="6999868" y="1368785"/>
              <a:ext cx="429991" cy="266399"/>
              <a:chOff x="9012421" y="5389996"/>
              <a:chExt cx="429991" cy="266399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6E94948D-144A-D128-6F94-924981B254E0}"/>
                  </a:ext>
                </a:extLst>
              </p:cNvPr>
              <p:cNvSpPr/>
              <p:nvPr/>
            </p:nvSpPr>
            <p:spPr>
              <a:xfrm rot="19289450" flipH="1">
                <a:off x="9020839" y="5389996"/>
                <a:ext cx="236269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C593B1EA-D204-3F3C-EBF8-38DCD9E91A1F}"/>
                  </a:ext>
                </a:extLst>
              </p:cNvPr>
              <p:cNvSpPr/>
              <p:nvPr/>
            </p:nvSpPr>
            <p:spPr>
              <a:xfrm rot="19289450" flipH="1">
                <a:off x="9012421" y="5564813"/>
                <a:ext cx="429991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8920CDE-E31E-89CF-2E4B-C5A0E0C7A64C}"/>
                </a:ext>
              </a:extLst>
            </p:cNvPr>
            <p:cNvGrpSpPr/>
            <p:nvPr/>
          </p:nvGrpSpPr>
          <p:grpSpPr>
            <a:xfrm flipH="1">
              <a:off x="4781988" y="1368785"/>
              <a:ext cx="429991" cy="266399"/>
              <a:chOff x="9012421" y="5389996"/>
              <a:chExt cx="429991" cy="266399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07C1EE9D-8524-13B8-1646-186E9CA2AF89}"/>
                  </a:ext>
                </a:extLst>
              </p:cNvPr>
              <p:cNvSpPr/>
              <p:nvPr/>
            </p:nvSpPr>
            <p:spPr>
              <a:xfrm rot="19289450" flipH="1">
                <a:off x="9020839" y="5389996"/>
                <a:ext cx="236269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3408C690-E301-AFC6-C712-F9EF4CEA6DC9}"/>
                  </a:ext>
                </a:extLst>
              </p:cNvPr>
              <p:cNvSpPr/>
              <p:nvPr/>
            </p:nvSpPr>
            <p:spPr>
              <a:xfrm rot="19289450" flipH="1">
                <a:off x="9012421" y="5564813"/>
                <a:ext cx="429991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A67654FD-B3B2-142F-8CE2-915BB6F7E2E9}"/>
              </a:ext>
            </a:extLst>
          </p:cNvPr>
          <p:cNvSpPr txBox="1"/>
          <p:nvPr/>
        </p:nvSpPr>
        <p:spPr>
          <a:xfrm>
            <a:off x="5480447" y="1191845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研究背景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157439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2+">
            <a:extLst>
              <a:ext uri="{FF2B5EF4-FFF2-40B4-BE49-F238E27FC236}">
                <a16:creationId xmlns:a16="http://schemas.microsoft.com/office/drawing/2014/main" id="{C700C061-A335-256E-1F59-31D12E8459A7}"/>
              </a:ext>
            </a:extLst>
          </p:cNvPr>
          <p:cNvSpPr/>
          <p:nvPr/>
        </p:nvSpPr>
        <p:spPr>
          <a:xfrm>
            <a:off x="0" y="6362700"/>
            <a:ext cx="12204000" cy="4191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FADFE24-0643-41FD-8E38-BC7758574455}"/>
              </a:ext>
            </a:extLst>
          </p:cNvPr>
          <p:cNvSpPr/>
          <p:nvPr/>
        </p:nvSpPr>
        <p:spPr>
          <a:xfrm>
            <a:off x="0" y="6337300"/>
            <a:ext cx="12204000" cy="5207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研究背景与意义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 Research Background And Significance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5725364-756E-088C-550E-E5E62613024D}"/>
              </a:ext>
            </a:extLst>
          </p:cNvPr>
          <p:cNvGrpSpPr/>
          <p:nvPr/>
        </p:nvGrpSpPr>
        <p:grpSpPr>
          <a:xfrm>
            <a:off x="469898" y="6438900"/>
            <a:ext cx="11242676" cy="403180"/>
            <a:chOff x="469898" y="6438900"/>
            <a:chExt cx="11242676" cy="40318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360C5F7-671D-B3F9-7D90-6B22EB6453E2}"/>
                </a:ext>
              </a:extLst>
            </p:cNvPr>
            <p:cNvSpPr txBox="1"/>
            <p:nvPr/>
          </p:nvSpPr>
          <p:spPr>
            <a:xfrm>
              <a:off x="469898" y="6596964"/>
              <a:ext cx="615553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为校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68B4447-E64E-091D-27D2-3ECE1B7112DC}"/>
                </a:ext>
              </a:extLst>
            </p:cNvPr>
            <p:cNvSpPr txBox="1"/>
            <p:nvPr/>
          </p:nvSpPr>
          <p:spPr>
            <a:xfrm>
              <a:off x="11097020" y="6596964"/>
              <a:ext cx="615554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报国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36B0D69-7601-48BE-67FE-2D7874ED4CCF}"/>
                </a:ext>
              </a:extLst>
            </p:cNvPr>
            <p:cNvSpPr txBox="1"/>
            <p:nvPr/>
          </p:nvSpPr>
          <p:spPr>
            <a:xfrm>
              <a:off x="479426" y="6454282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人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1B1BF0D-7C2C-CB0C-2018-D6761FA7C11D}"/>
                </a:ext>
              </a:extLst>
            </p:cNvPr>
            <p:cNvSpPr txBox="1"/>
            <p:nvPr/>
          </p:nvSpPr>
          <p:spPr>
            <a:xfrm>
              <a:off x="11120496" y="6438900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业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8197241-6E86-CD28-157E-3C2303719109}"/>
              </a:ext>
            </a:extLst>
          </p:cNvPr>
          <p:cNvGrpSpPr/>
          <p:nvPr/>
        </p:nvGrpSpPr>
        <p:grpSpPr>
          <a:xfrm>
            <a:off x="-4312" y="3670300"/>
            <a:ext cx="12200625" cy="1601568"/>
            <a:chOff x="-5750" y="3283423"/>
            <a:chExt cx="12200625" cy="1601568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3349580-9DFF-5559-3806-A7288E6FE9DC}"/>
                </a:ext>
              </a:extLst>
            </p:cNvPr>
            <p:cNvSpPr>
              <a:spLocks/>
            </p:cNvSpPr>
            <p:nvPr/>
          </p:nvSpPr>
          <p:spPr>
            <a:xfrm>
              <a:off x="-5750" y="3283423"/>
              <a:ext cx="12197749" cy="16015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B6A9516-A9F7-9BF1-07C8-F267B0AC5A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2875" y="4051479"/>
              <a:ext cx="12197750" cy="17904"/>
            </a:xfrm>
            <a:prstGeom prst="line">
              <a:avLst/>
            </a:prstGeom>
            <a:ln w="31750">
              <a:solidFill>
                <a:schemeClr val="accent1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6EA907C0-26B1-9246-A6A0-60ABB7E292B6}"/>
              </a:ext>
            </a:extLst>
          </p:cNvPr>
          <p:cNvGrpSpPr/>
          <p:nvPr/>
        </p:nvGrpSpPr>
        <p:grpSpPr>
          <a:xfrm>
            <a:off x="6310812" y="1987805"/>
            <a:ext cx="1468085" cy="2176860"/>
            <a:chOff x="6310812" y="1987805"/>
            <a:chExt cx="1468085" cy="2176860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2336DE9B-BD3F-159F-DC12-A09B991E7E15}"/>
                </a:ext>
              </a:extLst>
            </p:cNvPr>
            <p:cNvGrpSpPr/>
            <p:nvPr/>
          </p:nvGrpSpPr>
          <p:grpSpPr>
            <a:xfrm>
              <a:off x="6442129" y="3189861"/>
              <a:ext cx="1205452" cy="974804"/>
              <a:chOff x="7284560" y="2948561"/>
              <a:chExt cx="1205452" cy="974804"/>
            </a:xfrm>
          </p:grpSpPr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88BCD803-216D-21D8-11C2-C0985BB1FFD0}"/>
                  </a:ext>
                </a:extLst>
              </p:cNvPr>
              <p:cNvGrpSpPr/>
              <p:nvPr/>
            </p:nvGrpSpPr>
            <p:grpSpPr>
              <a:xfrm>
                <a:off x="7284560" y="3629185"/>
                <a:ext cx="1205452" cy="294180"/>
                <a:chOff x="1033022" y="4501819"/>
                <a:chExt cx="1550990" cy="294180"/>
              </a:xfrm>
            </p:grpSpPr>
            <p:sp>
              <p:nvSpPr>
                <p:cNvPr id="109" name="椭圆 108">
                  <a:extLst>
                    <a:ext uri="{FF2B5EF4-FFF2-40B4-BE49-F238E27FC236}">
                      <a16:creationId xmlns:a16="http://schemas.microsoft.com/office/drawing/2014/main" id="{05BAA65A-685A-13EE-933D-50C2C2F9E380}"/>
                    </a:ext>
                  </a:extLst>
                </p:cNvPr>
                <p:cNvSpPr/>
                <p:nvPr/>
              </p:nvSpPr>
              <p:spPr>
                <a:xfrm>
                  <a:off x="1033022" y="4501819"/>
                  <a:ext cx="1550990" cy="294180"/>
                </a:xfrm>
                <a:prstGeom prst="ellipse">
                  <a:avLst/>
                </a:prstGeom>
                <a:solidFill>
                  <a:schemeClr val="accent4">
                    <a:alpha val="1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049A89DE-CFE0-ABBD-E7D1-8860E1615DCB}"/>
                    </a:ext>
                  </a:extLst>
                </p:cNvPr>
                <p:cNvSpPr/>
                <p:nvPr/>
              </p:nvSpPr>
              <p:spPr>
                <a:xfrm>
                  <a:off x="1302295" y="4552893"/>
                  <a:ext cx="1012444" cy="192032"/>
                </a:xfrm>
                <a:prstGeom prst="ellipse">
                  <a:avLst/>
                </a:prstGeom>
                <a:solidFill>
                  <a:schemeClr val="accent4">
                    <a:alpha val="2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1" name="椭圆 110">
                  <a:extLst>
                    <a:ext uri="{FF2B5EF4-FFF2-40B4-BE49-F238E27FC236}">
                      <a16:creationId xmlns:a16="http://schemas.microsoft.com/office/drawing/2014/main" id="{3112C8E5-BBA2-DAFE-3DC1-BCD8E08E6E0A}"/>
                    </a:ext>
                  </a:extLst>
                </p:cNvPr>
                <p:cNvSpPr/>
                <p:nvPr/>
              </p:nvSpPr>
              <p:spPr>
                <a:xfrm>
                  <a:off x="1571567" y="4603966"/>
                  <a:ext cx="473898" cy="89886"/>
                </a:xfrm>
                <a:prstGeom prst="ellipse">
                  <a:avLst/>
                </a:prstGeom>
                <a:solidFill>
                  <a:schemeClr val="accent4">
                    <a:alpha val="3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A664755-3EBC-3A7A-D31F-E2C065F33EDE}"/>
                  </a:ext>
                </a:extLst>
              </p:cNvPr>
              <p:cNvSpPr/>
              <p:nvPr/>
            </p:nvSpPr>
            <p:spPr>
              <a:xfrm rot="10800000">
                <a:off x="7285998" y="2948561"/>
                <a:ext cx="1202576" cy="820389"/>
              </a:xfrm>
              <a:custGeom>
                <a:avLst/>
                <a:gdLst>
                  <a:gd name="connsiteX0" fmla="*/ 1791131 w 1892628"/>
                  <a:gd name="connsiteY0" fmla="*/ 820389 h 820389"/>
                  <a:gd name="connsiteX1" fmla="*/ 101497 w 1892628"/>
                  <a:gd name="connsiteY1" fmla="*/ 820389 h 820389"/>
                  <a:gd name="connsiteX2" fmla="*/ 0 w 1892628"/>
                  <a:gd name="connsiteY2" fmla="*/ 718892 h 820389"/>
                  <a:gd name="connsiteX3" fmla="*/ 0 w 1892628"/>
                  <a:gd name="connsiteY3" fmla="*/ 312914 h 820389"/>
                  <a:gd name="connsiteX4" fmla="*/ 101497 w 1892628"/>
                  <a:gd name="connsiteY4" fmla="*/ 211417 h 820389"/>
                  <a:gd name="connsiteX5" fmla="*/ 812569 w 1892628"/>
                  <a:gd name="connsiteY5" fmla="*/ 211417 h 820389"/>
                  <a:gd name="connsiteX6" fmla="*/ 946315 w 1892628"/>
                  <a:gd name="connsiteY6" fmla="*/ 0 h 820389"/>
                  <a:gd name="connsiteX7" fmla="*/ 1080061 w 1892628"/>
                  <a:gd name="connsiteY7" fmla="*/ 211417 h 820389"/>
                  <a:gd name="connsiteX8" fmla="*/ 1791131 w 1892628"/>
                  <a:gd name="connsiteY8" fmla="*/ 211417 h 820389"/>
                  <a:gd name="connsiteX9" fmla="*/ 1892628 w 1892628"/>
                  <a:gd name="connsiteY9" fmla="*/ 312914 h 820389"/>
                  <a:gd name="connsiteX10" fmla="*/ 1892628 w 1892628"/>
                  <a:gd name="connsiteY10" fmla="*/ 718892 h 820389"/>
                  <a:gd name="connsiteX11" fmla="*/ 1791131 w 1892628"/>
                  <a:gd name="connsiteY11" fmla="*/ 820389 h 82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92628" h="820389">
                    <a:moveTo>
                      <a:pt x="1791131" y="820389"/>
                    </a:moveTo>
                    <a:lnTo>
                      <a:pt x="101497" y="820389"/>
                    </a:lnTo>
                    <a:cubicBezTo>
                      <a:pt x="45442" y="820389"/>
                      <a:pt x="0" y="774947"/>
                      <a:pt x="0" y="718892"/>
                    </a:cubicBezTo>
                    <a:lnTo>
                      <a:pt x="0" y="312914"/>
                    </a:lnTo>
                    <a:cubicBezTo>
                      <a:pt x="0" y="256859"/>
                      <a:pt x="45442" y="211417"/>
                      <a:pt x="101497" y="211417"/>
                    </a:cubicBezTo>
                    <a:lnTo>
                      <a:pt x="812569" y="211417"/>
                    </a:lnTo>
                    <a:lnTo>
                      <a:pt x="946315" y="0"/>
                    </a:lnTo>
                    <a:lnTo>
                      <a:pt x="1080061" y="211417"/>
                    </a:lnTo>
                    <a:lnTo>
                      <a:pt x="1791131" y="211417"/>
                    </a:lnTo>
                    <a:cubicBezTo>
                      <a:pt x="1847186" y="211417"/>
                      <a:pt x="1892628" y="256859"/>
                      <a:pt x="1892628" y="312914"/>
                    </a:cubicBezTo>
                    <a:lnTo>
                      <a:pt x="1892628" y="718892"/>
                    </a:lnTo>
                    <a:cubicBezTo>
                      <a:pt x="1892628" y="774947"/>
                      <a:pt x="1847186" y="820389"/>
                      <a:pt x="1791131" y="82038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70000"/>
                      <a:lumOff val="30000"/>
                    </a:schemeClr>
                  </a:gs>
                  <a:gs pos="80000">
                    <a:schemeClr val="accent4">
                      <a:lumMod val="9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endParaRPr lang="zh-CN" altLang="en-US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文本框 3">
              <a:extLst>
                <a:ext uri="{FF2B5EF4-FFF2-40B4-BE49-F238E27FC236}">
                  <a16:creationId xmlns:a16="http://schemas.microsoft.com/office/drawing/2014/main" id="{BBA84F9A-9DEF-071A-B9B9-679A08D9EF9B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531894" y="1987805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0">
                        <a:schemeClr val="accent2">
                          <a:lumMod val="90000"/>
                          <a:lumOff val="10000"/>
                        </a:schemeClr>
                      </a:gs>
                      <a:gs pos="80000">
                        <a:schemeClr val="accent2">
                          <a:lumMod val="90000"/>
                        </a:schemeClr>
                      </a:gs>
                    </a:gsLst>
                    <a:lin ang="13500000" scaled="1"/>
                    <a:tileRect/>
                  </a:gra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数据支持</a:t>
              </a:r>
            </a:p>
          </p:txBody>
        </p:sp>
        <p:sp>
          <p:nvSpPr>
            <p:cNvPr id="142" name="www.pptcool.com12">
              <a:extLst>
                <a:ext uri="{FF2B5EF4-FFF2-40B4-BE49-F238E27FC236}">
                  <a16:creationId xmlns:a16="http://schemas.microsoft.com/office/drawing/2014/main" id="{3FF10AE7-8B7A-3133-9C17-43A5A671E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0812" y="2327422"/>
              <a:ext cx="1468085" cy="76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提供详实的数据分析，为制定保护政策提供依据</a:t>
              </a:r>
            </a:p>
          </p:txBody>
        </p:sp>
        <p:grpSp>
          <p:nvGrpSpPr>
            <p:cNvPr id="117" name="图形 90">
              <a:extLst>
                <a:ext uri="{FF2B5EF4-FFF2-40B4-BE49-F238E27FC236}">
                  <a16:creationId xmlns:a16="http://schemas.microsoft.com/office/drawing/2014/main" id="{97A17BC8-E6E7-CF2D-517A-629851E39ED8}"/>
                </a:ext>
              </a:extLst>
            </p:cNvPr>
            <p:cNvGrpSpPr/>
            <p:nvPr/>
          </p:nvGrpSpPr>
          <p:grpSpPr>
            <a:xfrm>
              <a:off x="6835893" y="3279742"/>
              <a:ext cx="417924" cy="392822"/>
              <a:chOff x="5185260" y="5234690"/>
              <a:chExt cx="743843" cy="699165"/>
            </a:xfrm>
            <a:solidFill>
              <a:schemeClr val="bg1"/>
            </a:solidFill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0D51689C-4BF7-B732-BD78-642F61399EFF}"/>
                  </a:ext>
                </a:extLst>
              </p:cNvPr>
              <p:cNvSpPr/>
              <p:nvPr/>
            </p:nvSpPr>
            <p:spPr>
              <a:xfrm>
                <a:off x="5185260" y="5234690"/>
                <a:ext cx="743843" cy="699165"/>
              </a:xfrm>
              <a:custGeom>
                <a:avLst/>
                <a:gdLst>
                  <a:gd name="connsiteX0" fmla="*/ 714514 w 743843"/>
                  <a:gd name="connsiteY0" fmla="*/ 95214 h 699165"/>
                  <a:gd name="connsiteX1" fmla="*/ 647742 w 743843"/>
                  <a:gd name="connsiteY1" fmla="*/ 95214 h 699165"/>
                  <a:gd name="connsiteX2" fmla="*/ 536114 w 743843"/>
                  <a:gd name="connsiteY2" fmla="*/ 0 h 699165"/>
                  <a:gd name="connsiteX3" fmla="*/ 424469 w 743843"/>
                  <a:gd name="connsiteY3" fmla="*/ 95214 h 699165"/>
                  <a:gd name="connsiteX4" fmla="*/ 357714 w 743843"/>
                  <a:gd name="connsiteY4" fmla="*/ 95214 h 699165"/>
                  <a:gd name="connsiteX5" fmla="*/ 328382 w 743843"/>
                  <a:gd name="connsiteY5" fmla="*/ 124546 h 699165"/>
                  <a:gd name="connsiteX6" fmla="*/ 328382 w 743843"/>
                  <a:gd name="connsiteY6" fmla="*/ 369630 h 699165"/>
                  <a:gd name="connsiteX7" fmla="*/ 319342 w 743843"/>
                  <a:gd name="connsiteY7" fmla="*/ 369630 h 699165"/>
                  <a:gd name="connsiteX8" fmla="*/ 207734 w 743843"/>
                  <a:gd name="connsiteY8" fmla="*/ 274418 h 699165"/>
                  <a:gd name="connsiteX9" fmla="*/ 96107 w 743843"/>
                  <a:gd name="connsiteY9" fmla="*/ 369630 h 699165"/>
                  <a:gd name="connsiteX10" fmla="*/ 29333 w 743843"/>
                  <a:gd name="connsiteY10" fmla="*/ 369630 h 699165"/>
                  <a:gd name="connsiteX11" fmla="*/ 0 w 743843"/>
                  <a:gd name="connsiteY11" fmla="*/ 398963 h 699165"/>
                  <a:gd name="connsiteX12" fmla="*/ 0 w 743843"/>
                  <a:gd name="connsiteY12" fmla="*/ 669833 h 699165"/>
                  <a:gd name="connsiteX13" fmla="*/ 29333 w 743843"/>
                  <a:gd name="connsiteY13" fmla="*/ 699166 h 699165"/>
                  <a:gd name="connsiteX14" fmla="*/ 386133 w 743843"/>
                  <a:gd name="connsiteY14" fmla="*/ 699166 h 699165"/>
                  <a:gd name="connsiteX15" fmla="*/ 415466 w 743843"/>
                  <a:gd name="connsiteY15" fmla="*/ 669833 h 699165"/>
                  <a:gd name="connsiteX16" fmla="*/ 415466 w 743843"/>
                  <a:gd name="connsiteY16" fmla="*/ 424749 h 699165"/>
                  <a:gd name="connsiteX17" fmla="*/ 627773 w 743843"/>
                  <a:gd name="connsiteY17" fmla="*/ 424749 h 699165"/>
                  <a:gd name="connsiteX18" fmla="*/ 638678 w 743843"/>
                  <a:gd name="connsiteY18" fmla="*/ 413844 h 699165"/>
                  <a:gd name="connsiteX19" fmla="*/ 627773 w 743843"/>
                  <a:gd name="connsiteY19" fmla="*/ 402939 h 699165"/>
                  <a:gd name="connsiteX20" fmla="*/ 415466 w 743843"/>
                  <a:gd name="connsiteY20" fmla="*/ 402939 h 699165"/>
                  <a:gd name="connsiteX21" fmla="*/ 415466 w 743843"/>
                  <a:gd name="connsiteY21" fmla="*/ 398963 h 699165"/>
                  <a:gd name="connsiteX22" fmla="*/ 386133 w 743843"/>
                  <a:gd name="connsiteY22" fmla="*/ 369630 h 699165"/>
                  <a:gd name="connsiteX23" fmla="*/ 350189 w 743843"/>
                  <a:gd name="connsiteY23" fmla="*/ 369630 h 699165"/>
                  <a:gd name="connsiteX24" fmla="*/ 350189 w 743843"/>
                  <a:gd name="connsiteY24" fmla="*/ 241205 h 699165"/>
                  <a:gd name="connsiteX25" fmla="*/ 397531 w 743843"/>
                  <a:gd name="connsiteY25" fmla="*/ 250375 h 699165"/>
                  <a:gd name="connsiteX26" fmla="*/ 397531 w 743843"/>
                  <a:gd name="connsiteY26" fmla="*/ 260269 h 699165"/>
                  <a:gd name="connsiteX27" fmla="*/ 424633 w 743843"/>
                  <a:gd name="connsiteY27" fmla="*/ 287372 h 699165"/>
                  <a:gd name="connsiteX28" fmla="*/ 437190 w 743843"/>
                  <a:gd name="connsiteY28" fmla="*/ 287372 h 699165"/>
                  <a:gd name="connsiteX29" fmla="*/ 464233 w 743843"/>
                  <a:gd name="connsiteY29" fmla="*/ 261446 h 699165"/>
                  <a:gd name="connsiteX30" fmla="*/ 536111 w 743843"/>
                  <a:gd name="connsiteY30" fmla="*/ 266561 h 699165"/>
                  <a:gd name="connsiteX31" fmla="*/ 607990 w 743843"/>
                  <a:gd name="connsiteY31" fmla="*/ 261446 h 699165"/>
                  <a:gd name="connsiteX32" fmla="*/ 635032 w 743843"/>
                  <a:gd name="connsiteY32" fmla="*/ 287372 h 699165"/>
                  <a:gd name="connsiteX33" fmla="*/ 647589 w 743843"/>
                  <a:gd name="connsiteY33" fmla="*/ 287372 h 699165"/>
                  <a:gd name="connsiteX34" fmla="*/ 674692 w 743843"/>
                  <a:gd name="connsiteY34" fmla="*/ 260269 h 699165"/>
                  <a:gd name="connsiteX35" fmla="*/ 674692 w 743843"/>
                  <a:gd name="connsiteY35" fmla="*/ 250374 h 699165"/>
                  <a:gd name="connsiteX36" fmla="*/ 722035 w 743843"/>
                  <a:gd name="connsiteY36" fmla="*/ 241204 h 699165"/>
                  <a:gd name="connsiteX37" fmla="*/ 722035 w 743843"/>
                  <a:gd name="connsiteY37" fmla="*/ 395414 h 699165"/>
                  <a:gd name="connsiteX38" fmla="*/ 714511 w 743843"/>
                  <a:gd name="connsiteY38" fmla="*/ 402939 h 699165"/>
                  <a:gd name="connsiteX39" fmla="*/ 678653 w 743843"/>
                  <a:gd name="connsiteY39" fmla="*/ 402939 h 699165"/>
                  <a:gd name="connsiteX40" fmla="*/ 667749 w 743843"/>
                  <a:gd name="connsiteY40" fmla="*/ 413844 h 699165"/>
                  <a:gd name="connsiteX41" fmla="*/ 678653 w 743843"/>
                  <a:gd name="connsiteY41" fmla="*/ 424749 h 699165"/>
                  <a:gd name="connsiteX42" fmla="*/ 714511 w 743843"/>
                  <a:gd name="connsiteY42" fmla="*/ 424749 h 699165"/>
                  <a:gd name="connsiteX43" fmla="*/ 743843 w 743843"/>
                  <a:gd name="connsiteY43" fmla="*/ 395415 h 699165"/>
                  <a:gd name="connsiteX44" fmla="*/ 743843 w 743843"/>
                  <a:gd name="connsiteY44" fmla="*/ 124546 h 699165"/>
                  <a:gd name="connsiteX45" fmla="*/ 714514 w 743843"/>
                  <a:gd name="connsiteY45" fmla="*/ 95214 h 699165"/>
                  <a:gd name="connsiteX46" fmla="*/ 207734 w 743843"/>
                  <a:gd name="connsiteY46" fmla="*/ 296228 h 699165"/>
                  <a:gd name="connsiteX47" fmla="*/ 297213 w 743843"/>
                  <a:gd name="connsiteY47" fmla="*/ 369630 h 699165"/>
                  <a:gd name="connsiteX48" fmla="*/ 272750 w 743843"/>
                  <a:gd name="connsiteY48" fmla="*/ 369630 h 699165"/>
                  <a:gd name="connsiteX49" fmla="*/ 207734 w 743843"/>
                  <a:gd name="connsiteY49" fmla="*/ 320056 h 699165"/>
                  <a:gd name="connsiteX50" fmla="*/ 142720 w 743843"/>
                  <a:gd name="connsiteY50" fmla="*/ 369630 h 699165"/>
                  <a:gd name="connsiteX51" fmla="*/ 118240 w 743843"/>
                  <a:gd name="connsiteY51" fmla="*/ 369630 h 699165"/>
                  <a:gd name="connsiteX52" fmla="*/ 207734 w 743843"/>
                  <a:gd name="connsiteY52" fmla="*/ 296228 h 699165"/>
                  <a:gd name="connsiteX53" fmla="*/ 249710 w 743843"/>
                  <a:gd name="connsiteY53" fmla="*/ 369630 h 699165"/>
                  <a:gd name="connsiteX54" fmla="*/ 165757 w 743843"/>
                  <a:gd name="connsiteY54" fmla="*/ 369630 h 699165"/>
                  <a:gd name="connsiteX55" fmla="*/ 207734 w 743843"/>
                  <a:gd name="connsiteY55" fmla="*/ 341866 h 699165"/>
                  <a:gd name="connsiteX56" fmla="*/ 249710 w 743843"/>
                  <a:gd name="connsiteY56" fmla="*/ 369630 h 699165"/>
                  <a:gd name="connsiteX57" fmla="*/ 393657 w 743843"/>
                  <a:gd name="connsiteY57" fmla="*/ 669833 h 699165"/>
                  <a:gd name="connsiteX58" fmla="*/ 386133 w 743843"/>
                  <a:gd name="connsiteY58" fmla="*/ 677358 h 699165"/>
                  <a:gd name="connsiteX59" fmla="*/ 29333 w 743843"/>
                  <a:gd name="connsiteY59" fmla="*/ 677358 h 699165"/>
                  <a:gd name="connsiteX60" fmla="*/ 21808 w 743843"/>
                  <a:gd name="connsiteY60" fmla="*/ 669833 h 699165"/>
                  <a:gd name="connsiteX61" fmla="*/ 21808 w 743843"/>
                  <a:gd name="connsiteY61" fmla="*/ 515623 h 699165"/>
                  <a:gd name="connsiteX62" fmla="*/ 69152 w 743843"/>
                  <a:gd name="connsiteY62" fmla="*/ 524792 h 699165"/>
                  <a:gd name="connsiteX63" fmla="*/ 69152 w 743843"/>
                  <a:gd name="connsiteY63" fmla="*/ 534687 h 699165"/>
                  <a:gd name="connsiteX64" fmla="*/ 96254 w 743843"/>
                  <a:gd name="connsiteY64" fmla="*/ 561790 h 699165"/>
                  <a:gd name="connsiteX65" fmla="*/ 108811 w 743843"/>
                  <a:gd name="connsiteY65" fmla="*/ 561790 h 699165"/>
                  <a:gd name="connsiteX66" fmla="*/ 135854 w 743843"/>
                  <a:gd name="connsiteY66" fmla="*/ 535863 h 699165"/>
                  <a:gd name="connsiteX67" fmla="*/ 207732 w 743843"/>
                  <a:gd name="connsiteY67" fmla="*/ 540978 h 699165"/>
                  <a:gd name="connsiteX68" fmla="*/ 279611 w 743843"/>
                  <a:gd name="connsiteY68" fmla="*/ 535863 h 699165"/>
                  <a:gd name="connsiteX69" fmla="*/ 306653 w 743843"/>
                  <a:gd name="connsiteY69" fmla="*/ 561790 h 699165"/>
                  <a:gd name="connsiteX70" fmla="*/ 319210 w 743843"/>
                  <a:gd name="connsiteY70" fmla="*/ 561790 h 699165"/>
                  <a:gd name="connsiteX71" fmla="*/ 346313 w 743843"/>
                  <a:gd name="connsiteY71" fmla="*/ 534687 h 699165"/>
                  <a:gd name="connsiteX72" fmla="*/ 346313 w 743843"/>
                  <a:gd name="connsiteY72" fmla="*/ 524792 h 699165"/>
                  <a:gd name="connsiteX73" fmla="*/ 393654 w 743843"/>
                  <a:gd name="connsiteY73" fmla="*/ 515623 h 699165"/>
                  <a:gd name="connsiteX74" fmla="*/ 393654 w 743843"/>
                  <a:gd name="connsiteY74" fmla="*/ 669833 h 699165"/>
                  <a:gd name="connsiteX75" fmla="*/ 90961 w 743843"/>
                  <a:gd name="connsiteY75" fmla="*/ 534687 h 699165"/>
                  <a:gd name="connsiteX76" fmla="*/ 90961 w 743843"/>
                  <a:gd name="connsiteY76" fmla="*/ 503014 h 699165"/>
                  <a:gd name="connsiteX77" fmla="*/ 96254 w 743843"/>
                  <a:gd name="connsiteY77" fmla="*/ 497722 h 699165"/>
                  <a:gd name="connsiteX78" fmla="*/ 108811 w 743843"/>
                  <a:gd name="connsiteY78" fmla="*/ 497722 h 699165"/>
                  <a:gd name="connsiteX79" fmla="*/ 114105 w 743843"/>
                  <a:gd name="connsiteY79" fmla="*/ 503014 h 699165"/>
                  <a:gd name="connsiteX80" fmla="*/ 114105 w 743843"/>
                  <a:gd name="connsiteY80" fmla="*/ 534687 h 699165"/>
                  <a:gd name="connsiteX81" fmla="*/ 108811 w 743843"/>
                  <a:gd name="connsiteY81" fmla="*/ 539980 h 699165"/>
                  <a:gd name="connsiteX82" fmla="*/ 96254 w 743843"/>
                  <a:gd name="connsiteY82" fmla="*/ 539980 h 699165"/>
                  <a:gd name="connsiteX83" fmla="*/ 90961 w 743843"/>
                  <a:gd name="connsiteY83" fmla="*/ 534687 h 699165"/>
                  <a:gd name="connsiteX84" fmla="*/ 301362 w 743843"/>
                  <a:gd name="connsiteY84" fmla="*/ 534687 h 699165"/>
                  <a:gd name="connsiteX85" fmla="*/ 301362 w 743843"/>
                  <a:gd name="connsiteY85" fmla="*/ 503014 h 699165"/>
                  <a:gd name="connsiteX86" fmla="*/ 306655 w 743843"/>
                  <a:gd name="connsiteY86" fmla="*/ 497722 h 699165"/>
                  <a:gd name="connsiteX87" fmla="*/ 319212 w 743843"/>
                  <a:gd name="connsiteY87" fmla="*/ 497722 h 699165"/>
                  <a:gd name="connsiteX88" fmla="*/ 324506 w 743843"/>
                  <a:gd name="connsiteY88" fmla="*/ 503014 h 699165"/>
                  <a:gd name="connsiteX89" fmla="*/ 324506 w 743843"/>
                  <a:gd name="connsiteY89" fmla="*/ 534687 h 699165"/>
                  <a:gd name="connsiteX90" fmla="*/ 319212 w 743843"/>
                  <a:gd name="connsiteY90" fmla="*/ 539980 h 699165"/>
                  <a:gd name="connsiteX91" fmla="*/ 306655 w 743843"/>
                  <a:gd name="connsiteY91" fmla="*/ 539980 h 699165"/>
                  <a:gd name="connsiteX92" fmla="*/ 301362 w 743843"/>
                  <a:gd name="connsiteY92" fmla="*/ 534687 h 699165"/>
                  <a:gd name="connsiteX93" fmla="*/ 386133 w 743843"/>
                  <a:gd name="connsiteY93" fmla="*/ 391439 h 699165"/>
                  <a:gd name="connsiteX94" fmla="*/ 393657 w 743843"/>
                  <a:gd name="connsiteY94" fmla="*/ 398963 h 699165"/>
                  <a:gd name="connsiteX95" fmla="*/ 393657 w 743843"/>
                  <a:gd name="connsiteY95" fmla="*/ 493349 h 699165"/>
                  <a:gd name="connsiteX96" fmla="*/ 346295 w 743843"/>
                  <a:gd name="connsiteY96" fmla="*/ 502626 h 699165"/>
                  <a:gd name="connsiteX97" fmla="*/ 319213 w 743843"/>
                  <a:gd name="connsiteY97" fmla="*/ 475913 h 699165"/>
                  <a:gd name="connsiteX98" fmla="*/ 306656 w 743843"/>
                  <a:gd name="connsiteY98" fmla="*/ 475913 h 699165"/>
                  <a:gd name="connsiteX99" fmla="*/ 279554 w 743843"/>
                  <a:gd name="connsiteY99" fmla="*/ 503016 h 699165"/>
                  <a:gd name="connsiteX100" fmla="*/ 279554 w 743843"/>
                  <a:gd name="connsiteY100" fmla="*/ 513841 h 699165"/>
                  <a:gd name="connsiteX101" fmla="*/ 135915 w 743843"/>
                  <a:gd name="connsiteY101" fmla="*/ 513841 h 699165"/>
                  <a:gd name="connsiteX102" fmla="*/ 135915 w 743843"/>
                  <a:gd name="connsiteY102" fmla="*/ 503016 h 699165"/>
                  <a:gd name="connsiteX103" fmla="*/ 108812 w 743843"/>
                  <a:gd name="connsiteY103" fmla="*/ 475913 h 699165"/>
                  <a:gd name="connsiteX104" fmla="*/ 96255 w 743843"/>
                  <a:gd name="connsiteY104" fmla="*/ 475913 h 699165"/>
                  <a:gd name="connsiteX105" fmla="*/ 69173 w 743843"/>
                  <a:gd name="connsiteY105" fmla="*/ 502626 h 699165"/>
                  <a:gd name="connsiteX106" fmla="*/ 21811 w 743843"/>
                  <a:gd name="connsiteY106" fmla="*/ 493349 h 699165"/>
                  <a:gd name="connsiteX107" fmla="*/ 21811 w 743843"/>
                  <a:gd name="connsiteY107" fmla="*/ 398963 h 699165"/>
                  <a:gd name="connsiteX108" fmla="*/ 29335 w 743843"/>
                  <a:gd name="connsiteY108" fmla="*/ 391439 h 699165"/>
                  <a:gd name="connsiteX109" fmla="*/ 536113 w 743843"/>
                  <a:gd name="connsiteY109" fmla="*/ 21810 h 699165"/>
                  <a:gd name="connsiteX110" fmla="*/ 625572 w 743843"/>
                  <a:gd name="connsiteY110" fmla="*/ 95214 h 699165"/>
                  <a:gd name="connsiteX111" fmla="*/ 601125 w 743843"/>
                  <a:gd name="connsiteY111" fmla="*/ 95214 h 699165"/>
                  <a:gd name="connsiteX112" fmla="*/ 536113 w 743843"/>
                  <a:gd name="connsiteY112" fmla="*/ 45638 h 699165"/>
                  <a:gd name="connsiteX113" fmla="*/ 471103 w 743843"/>
                  <a:gd name="connsiteY113" fmla="*/ 95214 h 699165"/>
                  <a:gd name="connsiteX114" fmla="*/ 446636 w 743843"/>
                  <a:gd name="connsiteY114" fmla="*/ 95214 h 699165"/>
                  <a:gd name="connsiteX115" fmla="*/ 536113 w 743843"/>
                  <a:gd name="connsiteY115" fmla="*/ 21810 h 699165"/>
                  <a:gd name="connsiteX116" fmla="*/ 578085 w 743843"/>
                  <a:gd name="connsiteY116" fmla="*/ 95214 h 699165"/>
                  <a:gd name="connsiteX117" fmla="*/ 494135 w 743843"/>
                  <a:gd name="connsiteY117" fmla="*/ 95214 h 699165"/>
                  <a:gd name="connsiteX118" fmla="*/ 536113 w 743843"/>
                  <a:gd name="connsiteY118" fmla="*/ 67447 h 699165"/>
                  <a:gd name="connsiteX119" fmla="*/ 578085 w 743843"/>
                  <a:gd name="connsiteY119" fmla="*/ 95214 h 699165"/>
                  <a:gd name="connsiteX120" fmla="*/ 442484 w 743843"/>
                  <a:gd name="connsiteY120" fmla="*/ 260269 h 699165"/>
                  <a:gd name="connsiteX121" fmla="*/ 437191 w 743843"/>
                  <a:gd name="connsiteY121" fmla="*/ 265562 h 699165"/>
                  <a:gd name="connsiteX122" fmla="*/ 424634 w 743843"/>
                  <a:gd name="connsiteY122" fmla="*/ 265562 h 699165"/>
                  <a:gd name="connsiteX123" fmla="*/ 419340 w 743843"/>
                  <a:gd name="connsiteY123" fmla="*/ 260269 h 699165"/>
                  <a:gd name="connsiteX124" fmla="*/ 419340 w 743843"/>
                  <a:gd name="connsiteY124" fmla="*/ 228598 h 699165"/>
                  <a:gd name="connsiteX125" fmla="*/ 424634 w 743843"/>
                  <a:gd name="connsiteY125" fmla="*/ 223303 h 699165"/>
                  <a:gd name="connsiteX126" fmla="*/ 437191 w 743843"/>
                  <a:gd name="connsiteY126" fmla="*/ 223303 h 699165"/>
                  <a:gd name="connsiteX127" fmla="*/ 442484 w 743843"/>
                  <a:gd name="connsiteY127" fmla="*/ 228598 h 699165"/>
                  <a:gd name="connsiteX128" fmla="*/ 652885 w 743843"/>
                  <a:gd name="connsiteY128" fmla="*/ 260269 h 699165"/>
                  <a:gd name="connsiteX129" fmla="*/ 647592 w 743843"/>
                  <a:gd name="connsiteY129" fmla="*/ 265562 h 699165"/>
                  <a:gd name="connsiteX130" fmla="*/ 635035 w 743843"/>
                  <a:gd name="connsiteY130" fmla="*/ 265562 h 699165"/>
                  <a:gd name="connsiteX131" fmla="*/ 629741 w 743843"/>
                  <a:gd name="connsiteY131" fmla="*/ 260269 h 699165"/>
                  <a:gd name="connsiteX132" fmla="*/ 629741 w 743843"/>
                  <a:gd name="connsiteY132" fmla="*/ 228598 h 699165"/>
                  <a:gd name="connsiteX133" fmla="*/ 635035 w 743843"/>
                  <a:gd name="connsiteY133" fmla="*/ 223303 h 699165"/>
                  <a:gd name="connsiteX134" fmla="*/ 647592 w 743843"/>
                  <a:gd name="connsiteY134" fmla="*/ 223303 h 699165"/>
                  <a:gd name="connsiteX135" fmla="*/ 652885 w 743843"/>
                  <a:gd name="connsiteY135" fmla="*/ 228598 h 699165"/>
                  <a:gd name="connsiteX136" fmla="*/ 722038 w 743843"/>
                  <a:gd name="connsiteY136" fmla="*/ 218930 h 699165"/>
                  <a:gd name="connsiteX137" fmla="*/ 674676 w 743843"/>
                  <a:gd name="connsiteY137" fmla="*/ 228208 h 699165"/>
                  <a:gd name="connsiteX138" fmla="*/ 647594 w 743843"/>
                  <a:gd name="connsiteY138" fmla="*/ 201495 h 699165"/>
                  <a:gd name="connsiteX139" fmla="*/ 635037 w 743843"/>
                  <a:gd name="connsiteY139" fmla="*/ 201495 h 699165"/>
                  <a:gd name="connsiteX140" fmla="*/ 607934 w 743843"/>
                  <a:gd name="connsiteY140" fmla="*/ 228599 h 699165"/>
                  <a:gd name="connsiteX141" fmla="*/ 607934 w 743843"/>
                  <a:gd name="connsiteY141" fmla="*/ 239424 h 699165"/>
                  <a:gd name="connsiteX142" fmla="*/ 464295 w 743843"/>
                  <a:gd name="connsiteY142" fmla="*/ 239424 h 699165"/>
                  <a:gd name="connsiteX143" fmla="*/ 464295 w 743843"/>
                  <a:gd name="connsiteY143" fmla="*/ 228599 h 699165"/>
                  <a:gd name="connsiteX144" fmla="*/ 437193 w 743843"/>
                  <a:gd name="connsiteY144" fmla="*/ 201495 h 699165"/>
                  <a:gd name="connsiteX145" fmla="*/ 424636 w 743843"/>
                  <a:gd name="connsiteY145" fmla="*/ 201495 h 699165"/>
                  <a:gd name="connsiteX146" fmla="*/ 397554 w 743843"/>
                  <a:gd name="connsiteY146" fmla="*/ 228208 h 699165"/>
                  <a:gd name="connsiteX147" fmla="*/ 350192 w 743843"/>
                  <a:gd name="connsiteY147" fmla="*/ 218930 h 699165"/>
                  <a:gd name="connsiteX148" fmla="*/ 350192 w 743843"/>
                  <a:gd name="connsiteY148" fmla="*/ 124546 h 699165"/>
                  <a:gd name="connsiteX149" fmla="*/ 357716 w 743843"/>
                  <a:gd name="connsiteY149" fmla="*/ 117022 h 699165"/>
                  <a:gd name="connsiteX150" fmla="*/ 714514 w 743843"/>
                  <a:gd name="connsiteY150" fmla="*/ 117022 h 699165"/>
                  <a:gd name="connsiteX151" fmla="*/ 722038 w 743843"/>
                  <a:gd name="connsiteY151" fmla="*/ 124546 h 69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</a:cxnLst>
                <a:rect l="l" t="t" r="r" b="b"/>
                <a:pathLst>
                  <a:path w="743843" h="699165">
                    <a:moveTo>
                      <a:pt x="714514" y="95214"/>
                    </a:moveTo>
                    <a:lnTo>
                      <a:pt x="647742" y="95214"/>
                    </a:lnTo>
                    <a:cubicBezTo>
                      <a:pt x="639148" y="41326"/>
                      <a:pt x="592385" y="0"/>
                      <a:pt x="536114" y="0"/>
                    </a:cubicBezTo>
                    <a:cubicBezTo>
                      <a:pt x="479842" y="0"/>
                      <a:pt x="433062" y="41323"/>
                      <a:pt x="424469" y="95214"/>
                    </a:cubicBezTo>
                    <a:lnTo>
                      <a:pt x="357714" y="95214"/>
                    </a:lnTo>
                    <a:cubicBezTo>
                      <a:pt x="341540" y="95214"/>
                      <a:pt x="328382" y="108373"/>
                      <a:pt x="328382" y="124546"/>
                    </a:cubicBezTo>
                    <a:lnTo>
                      <a:pt x="328382" y="369630"/>
                    </a:lnTo>
                    <a:lnTo>
                      <a:pt x="319342" y="369630"/>
                    </a:lnTo>
                    <a:cubicBezTo>
                      <a:pt x="310747" y="315745"/>
                      <a:pt x="264003" y="274418"/>
                      <a:pt x="207734" y="274418"/>
                    </a:cubicBezTo>
                    <a:cubicBezTo>
                      <a:pt x="151463" y="274418"/>
                      <a:pt x="104699" y="315742"/>
                      <a:pt x="96107" y="369630"/>
                    </a:cubicBezTo>
                    <a:lnTo>
                      <a:pt x="29333" y="369630"/>
                    </a:lnTo>
                    <a:cubicBezTo>
                      <a:pt x="13158" y="369630"/>
                      <a:pt x="0" y="382790"/>
                      <a:pt x="0" y="398963"/>
                    </a:cubicBezTo>
                    <a:lnTo>
                      <a:pt x="0" y="669833"/>
                    </a:lnTo>
                    <a:cubicBezTo>
                      <a:pt x="0" y="686008"/>
                      <a:pt x="13160" y="699166"/>
                      <a:pt x="29333" y="699166"/>
                    </a:cubicBezTo>
                    <a:lnTo>
                      <a:pt x="386133" y="699166"/>
                    </a:lnTo>
                    <a:cubicBezTo>
                      <a:pt x="402307" y="699166"/>
                      <a:pt x="415466" y="686006"/>
                      <a:pt x="415466" y="669833"/>
                    </a:cubicBezTo>
                    <a:lnTo>
                      <a:pt x="415466" y="424749"/>
                    </a:lnTo>
                    <a:lnTo>
                      <a:pt x="627773" y="424749"/>
                    </a:lnTo>
                    <a:cubicBezTo>
                      <a:pt x="633796" y="424749"/>
                      <a:pt x="638678" y="419868"/>
                      <a:pt x="638678" y="413844"/>
                    </a:cubicBezTo>
                    <a:cubicBezTo>
                      <a:pt x="638678" y="407821"/>
                      <a:pt x="633796" y="402939"/>
                      <a:pt x="627773" y="402939"/>
                    </a:cubicBezTo>
                    <a:lnTo>
                      <a:pt x="415466" y="402939"/>
                    </a:lnTo>
                    <a:lnTo>
                      <a:pt x="415466" y="398963"/>
                    </a:lnTo>
                    <a:cubicBezTo>
                      <a:pt x="415466" y="382789"/>
                      <a:pt x="402306" y="369630"/>
                      <a:pt x="386133" y="369630"/>
                    </a:cubicBezTo>
                    <a:lnTo>
                      <a:pt x="350189" y="369630"/>
                    </a:lnTo>
                    <a:lnTo>
                      <a:pt x="350189" y="241205"/>
                    </a:lnTo>
                    <a:cubicBezTo>
                      <a:pt x="360762" y="243389"/>
                      <a:pt x="377166" y="246665"/>
                      <a:pt x="397531" y="250375"/>
                    </a:cubicBezTo>
                    <a:lnTo>
                      <a:pt x="397531" y="260269"/>
                    </a:lnTo>
                    <a:cubicBezTo>
                      <a:pt x="397531" y="275213"/>
                      <a:pt x="409689" y="287372"/>
                      <a:pt x="424633" y="287372"/>
                    </a:cubicBezTo>
                    <a:lnTo>
                      <a:pt x="437190" y="287372"/>
                    </a:lnTo>
                    <a:cubicBezTo>
                      <a:pt x="451737" y="287372"/>
                      <a:pt x="463609" y="275842"/>
                      <a:pt x="464233" y="261446"/>
                    </a:cubicBezTo>
                    <a:cubicBezTo>
                      <a:pt x="488097" y="264841"/>
                      <a:pt x="512103" y="266561"/>
                      <a:pt x="536111" y="266561"/>
                    </a:cubicBezTo>
                    <a:cubicBezTo>
                      <a:pt x="560119" y="266561"/>
                      <a:pt x="584127" y="264841"/>
                      <a:pt x="607990" y="261446"/>
                    </a:cubicBezTo>
                    <a:cubicBezTo>
                      <a:pt x="608613" y="275842"/>
                      <a:pt x="620485" y="287372"/>
                      <a:pt x="635032" y="287372"/>
                    </a:cubicBezTo>
                    <a:lnTo>
                      <a:pt x="647589" y="287372"/>
                    </a:lnTo>
                    <a:cubicBezTo>
                      <a:pt x="662533" y="287372"/>
                      <a:pt x="674692" y="275213"/>
                      <a:pt x="674692" y="260269"/>
                    </a:cubicBezTo>
                    <a:lnTo>
                      <a:pt x="674692" y="250374"/>
                    </a:lnTo>
                    <a:cubicBezTo>
                      <a:pt x="695056" y="246663"/>
                      <a:pt x="711463" y="243387"/>
                      <a:pt x="722035" y="241204"/>
                    </a:cubicBezTo>
                    <a:lnTo>
                      <a:pt x="722035" y="395414"/>
                    </a:lnTo>
                    <a:cubicBezTo>
                      <a:pt x="722035" y="399563"/>
                      <a:pt x="718660" y="402939"/>
                      <a:pt x="714511" y="402939"/>
                    </a:cubicBezTo>
                    <a:lnTo>
                      <a:pt x="678653" y="402939"/>
                    </a:lnTo>
                    <a:cubicBezTo>
                      <a:pt x="672630" y="402939"/>
                      <a:pt x="667749" y="407821"/>
                      <a:pt x="667749" y="413844"/>
                    </a:cubicBezTo>
                    <a:cubicBezTo>
                      <a:pt x="667749" y="419868"/>
                      <a:pt x="672630" y="424749"/>
                      <a:pt x="678653" y="424749"/>
                    </a:cubicBezTo>
                    <a:lnTo>
                      <a:pt x="714511" y="424749"/>
                    </a:lnTo>
                    <a:cubicBezTo>
                      <a:pt x="730685" y="424749"/>
                      <a:pt x="743843" y="411589"/>
                      <a:pt x="743843" y="395415"/>
                    </a:cubicBezTo>
                    <a:lnTo>
                      <a:pt x="743843" y="124546"/>
                    </a:lnTo>
                    <a:cubicBezTo>
                      <a:pt x="743846" y="108372"/>
                      <a:pt x="730686" y="95214"/>
                      <a:pt x="714514" y="95214"/>
                    </a:cubicBezTo>
                    <a:close/>
                    <a:moveTo>
                      <a:pt x="207734" y="296228"/>
                    </a:moveTo>
                    <a:cubicBezTo>
                      <a:pt x="251943" y="296228"/>
                      <a:pt x="288881" y="327834"/>
                      <a:pt x="297213" y="369630"/>
                    </a:cubicBezTo>
                    <a:lnTo>
                      <a:pt x="272750" y="369630"/>
                    </a:lnTo>
                    <a:cubicBezTo>
                      <a:pt x="264901" y="341088"/>
                      <a:pt x="238737" y="320056"/>
                      <a:pt x="207734" y="320056"/>
                    </a:cubicBezTo>
                    <a:cubicBezTo>
                      <a:pt x="176732" y="320056"/>
                      <a:pt x="150571" y="341090"/>
                      <a:pt x="142720" y="369630"/>
                    </a:cubicBezTo>
                    <a:lnTo>
                      <a:pt x="118240" y="369630"/>
                    </a:lnTo>
                    <a:cubicBezTo>
                      <a:pt x="126570" y="327831"/>
                      <a:pt x="163521" y="296228"/>
                      <a:pt x="207734" y="296228"/>
                    </a:cubicBezTo>
                    <a:close/>
                    <a:moveTo>
                      <a:pt x="249710" y="369630"/>
                    </a:moveTo>
                    <a:lnTo>
                      <a:pt x="165757" y="369630"/>
                    </a:lnTo>
                    <a:cubicBezTo>
                      <a:pt x="172722" y="353324"/>
                      <a:pt x="188909" y="341866"/>
                      <a:pt x="207734" y="341866"/>
                    </a:cubicBezTo>
                    <a:cubicBezTo>
                      <a:pt x="226558" y="341866"/>
                      <a:pt x="242744" y="353324"/>
                      <a:pt x="249710" y="369630"/>
                    </a:cubicBezTo>
                    <a:close/>
                    <a:moveTo>
                      <a:pt x="393657" y="669833"/>
                    </a:moveTo>
                    <a:cubicBezTo>
                      <a:pt x="393657" y="673983"/>
                      <a:pt x="390282" y="677358"/>
                      <a:pt x="386133" y="677358"/>
                    </a:cubicBezTo>
                    <a:lnTo>
                      <a:pt x="29333" y="677358"/>
                    </a:lnTo>
                    <a:cubicBezTo>
                      <a:pt x="25183" y="677358"/>
                      <a:pt x="21808" y="673983"/>
                      <a:pt x="21808" y="669833"/>
                    </a:cubicBezTo>
                    <a:lnTo>
                      <a:pt x="21808" y="515623"/>
                    </a:lnTo>
                    <a:cubicBezTo>
                      <a:pt x="32376" y="517805"/>
                      <a:pt x="48781" y="521082"/>
                      <a:pt x="69152" y="524792"/>
                    </a:cubicBezTo>
                    <a:lnTo>
                      <a:pt x="69152" y="534687"/>
                    </a:lnTo>
                    <a:cubicBezTo>
                      <a:pt x="69152" y="549631"/>
                      <a:pt x="81310" y="561790"/>
                      <a:pt x="96254" y="561790"/>
                    </a:cubicBezTo>
                    <a:lnTo>
                      <a:pt x="108811" y="561790"/>
                    </a:lnTo>
                    <a:cubicBezTo>
                      <a:pt x="123358" y="561790"/>
                      <a:pt x="135232" y="550260"/>
                      <a:pt x="135854" y="535863"/>
                    </a:cubicBezTo>
                    <a:cubicBezTo>
                      <a:pt x="159718" y="539259"/>
                      <a:pt x="183724" y="540978"/>
                      <a:pt x="207732" y="540978"/>
                    </a:cubicBezTo>
                    <a:cubicBezTo>
                      <a:pt x="231741" y="540978"/>
                      <a:pt x="255746" y="539258"/>
                      <a:pt x="279611" y="535863"/>
                    </a:cubicBezTo>
                    <a:cubicBezTo>
                      <a:pt x="280232" y="550259"/>
                      <a:pt x="292106" y="561790"/>
                      <a:pt x="306653" y="561790"/>
                    </a:cubicBezTo>
                    <a:lnTo>
                      <a:pt x="319210" y="561790"/>
                    </a:lnTo>
                    <a:cubicBezTo>
                      <a:pt x="334154" y="561790"/>
                      <a:pt x="346313" y="549631"/>
                      <a:pt x="346313" y="534687"/>
                    </a:cubicBezTo>
                    <a:lnTo>
                      <a:pt x="346313" y="524792"/>
                    </a:lnTo>
                    <a:cubicBezTo>
                      <a:pt x="366680" y="521082"/>
                      <a:pt x="383088" y="517805"/>
                      <a:pt x="393654" y="515623"/>
                    </a:cubicBezTo>
                    <a:lnTo>
                      <a:pt x="393654" y="669833"/>
                    </a:lnTo>
                    <a:close/>
                    <a:moveTo>
                      <a:pt x="90961" y="534687"/>
                    </a:moveTo>
                    <a:lnTo>
                      <a:pt x="90961" y="503014"/>
                    </a:lnTo>
                    <a:cubicBezTo>
                      <a:pt x="90961" y="500096"/>
                      <a:pt x="93335" y="497722"/>
                      <a:pt x="96254" y="497722"/>
                    </a:cubicBezTo>
                    <a:lnTo>
                      <a:pt x="108811" y="497722"/>
                    </a:lnTo>
                    <a:cubicBezTo>
                      <a:pt x="111729" y="497722"/>
                      <a:pt x="114105" y="500096"/>
                      <a:pt x="114105" y="503014"/>
                    </a:cubicBezTo>
                    <a:lnTo>
                      <a:pt x="114105" y="534687"/>
                    </a:lnTo>
                    <a:cubicBezTo>
                      <a:pt x="114105" y="537606"/>
                      <a:pt x="111731" y="539980"/>
                      <a:pt x="108811" y="539980"/>
                    </a:cubicBezTo>
                    <a:lnTo>
                      <a:pt x="96254" y="539980"/>
                    </a:lnTo>
                    <a:cubicBezTo>
                      <a:pt x="93335" y="539981"/>
                      <a:pt x="90961" y="537607"/>
                      <a:pt x="90961" y="534687"/>
                    </a:cubicBezTo>
                    <a:close/>
                    <a:moveTo>
                      <a:pt x="301362" y="534687"/>
                    </a:moveTo>
                    <a:lnTo>
                      <a:pt x="301362" y="503014"/>
                    </a:lnTo>
                    <a:cubicBezTo>
                      <a:pt x="301362" y="500096"/>
                      <a:pt x="303736" y="497722"/>
                      <a:pt x="306655" y="497722"/>
                    </a:cubicBezTo>
                    <a:lnTo>
                      <a:pt x="319212" y="497722"/>
                    </a:lnTo>
                    <a:cubicBezTo>
                      <a:pt x="322130" y="497722"/>
                      <a:pt x="324506" y="500096"/>
                      <a:pt x="324506" y="503014"/>
                    </a:cubicBezTo>
                    <a:lnTo>
                      <a:pt x="324506" y="534687"/>
                    </a:lnTo>
                    <a:cubicBezTo>
                      <a:pt x="324506" y="537606"/>
                      <a:pt x="322132" y="539980"/>
                      <a:pt x="319212" y="539980"/>
                    </a:cubicBezTo>
                    <a:lnTo>
                      <a:pt x="306655" y="539980"/>
                    </a:lnTo>
                    <a:cubicBezTo>
                      <a:pt x="303735" y="539981"/>
                      <a:pt x="301362" y="537607"/>
                      <a:pt x="301362" y="534687"/>
                    </a:cubicBezTo>
                    <a:close/>
                    <a:moveTo>
                      <a:pt x="386133" y="391439"/>
                    </a:moveTo>
                    <a:cubicBezTo>
                      <a:pt x="390282" y="391439"/>
                      <a:pt x="393657" y="394814"/>
                      <a:pt x="393657" y="398963"/>
                    </a:cubicBezTo>
                    <a:lnTo>
                      <a:pt x="393657" y="493349"/>
                    </a:lnTo>
                    <a:cubicBezTo>
                      <a:pt x="384300" y="495311"/>
                      <a:pt x="367717" y="498685"/>
                      <a:pt x="346295" y="502626"/>
                    </a:cubicBezTo>
                    <a:cubicBezTo>
                      <a:pt x="346085" y="487863"/>
                      <a:pt x="334025" y="475913"/>
                      <a:pt x="319213" y="475913"/>
                    </a:cubicBezTo>
                    <a:lnTo>
                      <a:pt x="306656" y="475913"/>
                    </a:lnTo>
                    <a:cubicBezTo>
                      <a:pt x="291713" y="475913"/>
                      <a:pt x="279554" y="488072"/>
                      <a:pt x="279554" y="503016"/>
                    </a:cubicBezTo>
                    <a:lnTo>
                      <a:pt x="279554" y="513841"/>
                    </a:lnTo>
                    <a:cubicBezTo>
                      <a:pt x="231882" y="520925"/>
                      <a:pt x="183586" y="520925"/>
                      <a:pt x="135915" y="513841"/>
                    </a:cubicBezTo>
                    <a:lnTo>
                      <a:pt x="135915" y="503016"/>
                    </a:lnTo>
                    <a:cubicBezTo>
                      <a:pt x="135915" y="488072"/>
                      <a:pt x="123756" y="475913"/>
                      <a:pt x="108812" y="475913"/>
                    </a:cubicBezTo>
                    <a:lnTo>
                      <a:pt x="96255" y="475913"/>
                    </a:lnTo>
                    <a:cubicBezTo>
                      <a:pt x="81442" y="475913"/>
                      <a:pt x="69384" y="487863"/>
                      <a:pt x="69173" y="502626"/>
                    </a:cubicBezTo>
                    <a:cubicBezTo>
                      <a:pt x="47757" y="498686"/>
                      <a:pt x="31172" y="495311"/>
                      <a:pt x="21811" y="493349"/>
                    </a:cubicBezTo>
                    <a:lnTo>
                      <a:pt x="21811" y="398963"/>
                    </a:lnTo>
                    <a:cubicBezTo>
                      <a:pt x="21811" y="394814"/>
                      <a:pt x="25186" y="391439"/>
                      <a:pt x="29335" y="391439"/>
                    </a:cubicBezTo>
                    <a:close/>
                    <a:moveTo>
                      <a:pt x="536113" y="21810"/>
                    </a:moveTo>
                    <a:cubicBezTo>
                      <a:pt x="580320" y="21810"/>
                      <a:pt x="617240" y="53419"/>
                      <a:pt x="625572" y="95214"/>
                    </a:cubicBezTo>
                    <a:lnTo>
                      <a:pt x="601125" y="95214"/>
                    </a:lnTo>
                    <a:cubicBezTo>
                      <a:pt x="593274" y="66672"/>
                      <a:pt x="567116" y="45638"/>
                      <a:pt x="536113" y="45638"/>
                    </a:cubicBezTo>
                    <a:cubicBezTo>
                      <a:pt x="505111" y="45638"/>
                      <a:pt x="478954" y="66673"/>
                      <a:pt x="471103" y="95214"/>
                    </a:cubicBezTo>
                    <a:lnTo>
                      <a:pt x="446636" y="95214"/>
                    </a:lnTo>
                    <a:cubicBezTo>
                      <a:pt x="454969" y="53416"/>
                      <a:pt x="491903" y="21810"/>
                      <a:pt x="536113" y="21810"/>
                    </a:cubicBezTo>
                    <a:close/>
                    <a:moveTo>
                      <a:pt x="578085" y="95214"/>
                    </a:moveTo>
                    <a:lnTo>
                      <a:pt x="494135" y="95214"/>
                    </a:lnTo>
                    <a:cubicBezTo>
                      <a:pt x="501101" y="78907"/>
                      <a:pt x="517290" y="67447"/>
                      <a:pt x="536113" y="67447"/>
                    </a:cubicBezTo>
                    <a:cubicBezTo>
                      <a:pt x="554935" y="67446"/>
                      <a:pt x="571120" y="78907"/>
                      <a:pt x="578085" y="95214"/>
                    </a:cubicBezTo>
                    <a:close/>
                    <a:moveTo>
                      <a:pt x="442484" y="260269"/>
                    </a:moveTo>
                    <a:cubicBezTo>
                      <a:pt x="442484" y="263188"/>
                      <a:pt x="440110" y="265562"/>
                      <a:pt x="437191" y="265562"/>
                    </a:cubicBezTo>
                    <a:lnTo>
                      <a:pt x="424634" y="265562"/>
                    </a:lnTo>
                    <a:cubicBezTo>
                      <a:pt x="421716" y="265562"/>
                      <a:pt x="419340" y="263188"/>
                      <a:pt x="419340" y="260269"/>
                    </a:cubicBezTo>
                    <a:lnTo>
                      <a:pt x="419340" y="228598"/>
                    </a:lnTo>
                    <a:cubicBezTo>
                      <a:pt x="419340" y="225679"/>
                      <a:pt x="421714" y="223303"/>
                      <a:pt x="424634" y="223303"/>
                    </a:cubicBezTo>
                    <a:lnTo>
                      <a:pt x="437191" y="223303"/>
                    </a:lnTo>
                    <a:cubicBezTo>
                      <a:pt x="440111" y="223303"/>
                      <a:pt x="442484" y="225679"/>
                      <a:pt x="442484" y="228598"/>
                    </a:cubicBezTo>
                    <a:close/>
                    <a:moveTo>
                      <a:pt x="652885" y="260269"/>
                    </a:moveTo>
                    <a:cubicBezTo>
                      <a:pt x="652885" y="263188"/>
                      <a:pt x="650511" y="265562"/>
                      <a:pt x="647592" y="265562"/>
                    </a:cubicBezTo>
                    <a:lnTo>
                      <a:pt x="635035" y="265562"/>
                    </a:lnTo>
                    <a:cubicBezTo>
                      <a:pt x="632115" y="265562"/>
                      <a:pt x="629741" y="263188"/>
                      <a:pt x="629741" y="260269"/>
                    </a:cubicBezTo>
                    <a:lnTo>
                      <a:pt x="629741" y="228598"/>
                    </a:lnTo>
                    <a:cubicBezTo>
                      <a:pt x="629741" y="225679"/>
                      <a:pt x="632115" y="223303"/>
                      <a:pt x="635035" y="223303"/>
                    </a:cubicBezTo>
                    <a:lnTo>
                      <a:pt x="647592" y="223303"/>
                    </a:lnTo>
                    <a:cubicBezTo>
                      <a:pt x="650511" y="223303"/>
                      <a:pt x="652885" y="225679"/>
                      <a:pt x="652885" y="228598"/>
                    </a:cubicBezTo>
                    <a:close/>
                    <a:moveTo>
                      <a:pt x="722038" y="218930"/>
                    </a:moveTo>
                    <a:cubicBezTo>
                      <a:pt x="712677" y="220893"/>
                      <a:pt x="696089" y="224268"/>
                      <a:pt x="674676" y="228208"/>
                    </a:cubicBezTo>
                    <a:cubicBezTo>
                      <a:pt x="674464" y="213443"/>
                      <a:pt x="662405" y="201495"/>
                      <a:pt x="647594" y="201495"/>
                    </a:cubicBezTo>
                    <a:lnTo>
                      <a:pt x="635037" y="201495"/>
                    </a:lnTo>
                    <a:cubicBezTo>
                      <a:pt x="620093" y="201495"/>
                      <a:pt x="607934" y="213654"/>
                      <a:pt x="607934" y="228599"/>
                    </a:cubicBezTo>
                    <a:lnTo>
                      <a:pt x="607934" y="239424"/>
                    </a:lnTo>
                    <a:cubicBezTo>
                      <a:pt x="560264" y="246509"/>
                      <a:pt x="511965" y="246509"/>
                      <a:pt x="464295" y="239424"/>
                    </a:cubicBezTo>
                    <a:lnTo>
                      <a:pt x="464295" y="228599"/>
                    </a:lnTo>
                    <a:cubicBezTo>
                      <a:pt x="464295" y="213654"/>
                      <a:pt x="452136" y="201495"/>
                      <a:pt x="437193" y="201495"/>
                    </a:cubicBezTo>
                    <a:lnTo>
                      <a:pt x="424636" y="201495"/>
                    </a:lnTo>
                    <a:cubicBezTo>
                      <a:pt x="409823" y="201495"/>
                      <a:pt x="397764" y="213445"/>
                      <a:pt x="397554" y="228208"/>
                    </a:cubicBezTo>
                    <a:cubicBezTo>
                      <a:pt x="376138" y="224267"/>
                      <a:pt x="359552" y="220893"/>
                      <a:pt x="350192" y="218930"/>
                    </a:cubicBezTo>
                    <a:lnTo>
                      <a:pt x="350192" y="124546"/>
                    </a:lnTo>
                    <a:cubicBezTo>
                      <a:pt x="350192" y="120397"/>
                      <a:pt x="353567" y="117022"/>
                      <a:pt x="357716" y="117022"/>
                    </a:cubicBezTo>
                    <a:lnTo>
                      <a:pt x="714514" y="117022"/>
                    </a:lnTo>
                    <a:cubicBezTo>
                      <a:pt x="718663" y="117022"/>
                      <a:pt x="722038" y="120397"/>
                      <a:pt x="722038" y="124546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874E7E0-FD27-8D66-82C1-01E092BCCF8F}"/>
                  </a:ext>
                </a:extLst>
              </p:cNvPr>
              <p:cNvSpPr/>
              <p:nvPr/>
            </p:nvSpPr>
            <p:spPr>
              <a:xfrm>
                <a:off x="5652315" y="5693069"/>
                <a:ext cx="226849" cy="240709"/>
              </a:xfrm>
              <a:custGeom>
                <a:avLst/>
                <a:gdLst>
                  <a:gd name="connsiteX0" fmla="*/ 172254 w 226849"/>
                  <a:gd name="connsiteY0" fmla="*/ 14053 h 240709"/>
                  <a:gd name="connsiteX1" fmla="*/ 143934 w 226849"/>
                  <a:gd name="connsiteY1" fmla="*/ 0 h 240709"/>
                  <a:gd name="connsiteX2" fmla="*/ 115693 w 226849"/>
                  <a:gd name="connsiteY2" fmla="*/ 13949 h 240709"/>
                  <a:gd name="connsiteX3" fmla="*/ 68088 w 226849"/>
                  <a:gd name="connsiteY3" fmla="*/ 76150 h 240709"/>
                  <a:gd name="connsiteX4" fmla="*/ 74716 w 226849"/>
                  <a:gd name="connsiteY4" fmla="*/ 126001 h 240709"/>
                  <a:gd name="connsiteX5" fmla="*/ 101013 w 226849"/>
                  <a:gd name="connsiteY5" fmla="*/ 133013 h 240709"/>
                  <a:gd name="connsiteX6" fmla="*/ 108372 w 226849"/>
                  <a:gd name="connsiteY6" fmla="*/ 131234 h 240709"/>
                  <a:gd name="connsiteX7" fmla="*/ 108372 w 226849"/>
                  <a:gd name="connsiteY7" fmla="*/ 156081 h 240709"/>
                  <a:gd name="connsiteX8" fmla="*/ 94867 w 226849"/>
                  <a:gd name="connsiteY8" fmla="*/ 169587 h 240709"/>
                  <a:gd name="connsiteX9" fmla="*/ 35562 w 226849"/>
                  <a:gd name="connsiteY9" fmla="*/ 169587 h 240709"/>
                  <a:gd name="connsiteX10" fmla="*/ 0 w 226849"/>
                  <a:gd name="connsiteY10" fmla="*/ 205148 h 240709"/>
                  <a:gd name="connsiteX11" fmla="*/ 35562 w 226849"/>
                  <a:gd name="connsiteY11" fmla="*/ 240710 h 240709"/>
                  <a:gd name="connsiteX12" fmla="*/ 94867 w 226849"/>
                  <a:gd name="connsiteY12" fmla="*/ 240710 h 240709"/>
                  <a:gd name="connsiteX13" fmla="*/ 179495 w 226849"/>
                  <a:gd name="connsiteY13" fmla="*/ 156081 h 240709"/>
                  <a:gd name="connsiteX14" fmla="*/ 179495 w 226849"/>
                  <a:gd name="connsiteY14" fmla="*/ 131518 h 240709"/>
                  <a:gd name="connsiteX15" fmla="*/ 191318 w 226849"/>
                  <a:gd name="connsiteY15" fmla="*/ 133507 h 240709"/>
                  <a:gd name="connsiteX16" fmla="*/ 212808 w 226849"/>
                  <a:gd name="connsiteY16" fmla="*/ 126266 h 240709"/>
                  <a:gd name="connsiteX17" fmla="*/ 219623 w 226849"/>
                  <a:gd name="connsiteY17" fmla="*/ 76440 h 240709"/>
                  <a:gd name="connsiteX18" fmla="*/ 199620 w 226849"/>
                  <a:gd name="connsiteY18" fmla="*/ 108895 h 240709"/>
                  <a:gd name="connsiteX19" fmla="*/ 180348 w 226849"/>
                  <a:gd name="connsiteY19" fmla="*/ 106260 h 240709"/>
                  <a:gd name="connsiteX20" fmla="*/ 177274 w 226849"/>
                  <a:gd name="connsiteY20" fmla="*/ 102212 h 240709"/>
                  <a:gd name="connsiteX21" fmla="*/ 165111 w 226849"/>
                  <a:gd name="connsiteY21" fmla="*/ 98472 h 240709"/>
                  <a:gd name="connsiteX22" fmla="*/ 157685 w 226849"/>
                  <a:gd name="connsiteY22" fmla="*/ 108808 h 240709"/>
                  <a:gd name="connsiteX23" fmla="*/ 157685 w 226849"/>
                  <a:gd name="connsiteY23" fmla="*/ 156083 h 240709"/>
                  <a:gd name="connsiteX24" fmla="*/ 94867 w 226849"/>
                  <a:gd name="connsiteY24" fmla="*/ 218901 h 240709"/>
                  <a:gd name="connsiteX25" fmla="*/ 35562 w 226849"/>
                  <a:gd name="connsiteY25" fmla="*/ 218901 h 240709"/>
                  <a:gd name="connsiteX26" fmla="*/ 21810 w 226849"/>
                  <a:gd name="connsiteY26" fmla="*/ 205149 h 240709"/>
                  <a:gd name="connsiteX27" fmla="*/ 35562 w 226849"/>
                  <a:gd name="connsiteY27" fmla="*/ 191398 h 240709"/>
                  <a:gd name="connsiteX28" fmla="*/ 94867 w 226849"/>
                  <a:gd name="connsiteY28" fmla="*/ 191398 h 240709"/>
                  <a:gd name="connsiteX29" fmla="*/ 130182 w 226849"/>
                  <a:gd name="connsiteY29" fmla="*/ 156083 h 240709"/>
                  <a:gd name="connsiteX30" fmla="*/ 130182 w 226849"/>
                  <a:gd name="connsiteY30" fmla="*/ 108347 h 240709"/>
                  <a:gd name="connsiteX31" fmla="*/ 122775 w 226849"/>
                  <a:gd name="connsiteY31" fmla="*/ 98019 h 240709"/>
                  <a:gd name="connsiteX32" fmla="*/ 110618 w 226849"/>
                  <a:gd name="connsiteY32" fmla="*/ 101720 h 240709"/>
                  <a:gd name="connsiteX33" fmla="*/ 98140 w 226849"/>
                  <a:gd name="connsiteY33" fmla="*/ 111397 h 240709"/>
                  <a:gd name="connsiteX34" fmla="*/ 87971 w 226849"/>
                  <a:gd name="connsiteY34" fmla="*/ 108684 h 240709"/>
                  <a:gd name="connsiteX35" fmla="*/ 85407 w 226849"/>
                  <a:gd name="connsiteY35" fmla="*/ 89407 h 240709"/>
                  <a:gd name="connsiteX36" fmla="*/ 133010 w 226849"/>
                  <a:gd name="connsiteY36" fmla="*/ 27206 h 240709"/>
                  <a:gd name="connsiteX37" fmla="*/ 143956 w 226849"/>
                  <a:gd name="connsiteY37" fmla="*/ 21810 h 240709"/>
                  <a:gd name="connsiteX38" fmla="*/ 154884 w 226849"/>
                  <a:gd name="connsiteY38" fmla="*/ 27245 h 240709"/>
                  <a:gd name="connsiteX39" fmla="*/ 202251 w 226849"/>
                  <a:gd name="connsiteY39" fmla="*/ 89629 h 240709"/>
                  <a:gd name="connsiteX40" fmla="*/ 199620 w 226849"/>
                  <a:gd name="connsiteY40" fmla="*/ 108895 h 24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6849" h="240709">
                    <a:moveTo>
                      <a:pt x="172254" y="14053"/>
                    </a:moveTo>
                    <a:cubicBezTo>
                      <a:pt x="165586" y="5275"/>
                      <a:pt x="155024" y="22"/>
                      <a:pt x="143934" y="0"/>
                    </a:cubicBezTo>
                    <a:cubicBezTo>
                      <a:pt x="132938" y="0"/>
                      <a:pt x="122379" y="5214"/>
                      <a:pt x="115693" y="13949"/>
                    </a:cubicBezTo>
                    <a:lnTo>
                      <a:pt x="68088" y="76150"/>
                    </a:lnTo>
                    <a:cubicBezTo>
                      <a:pt x="56171" y="91721"/>
                      <a:pt x="59145" y="114084"/>
                      <a:pt x="74716" y="126001"/>
                    </a:cubicBezTo>
                    <a:cubicBezTo>
                      <a:pt x="82257" y="131776"/>
                      <a:pt x="91602" y="134263"/>
                      <a:pt x="101013" y="133013"/>
                    </a:cubicBezTo>
                    <a:cubicBezTo>
                      <a:pt x="103554" y="132675"/>
                      <a:pt x="106017" y="132078"/>
                      <a:pt x="108372" y="131234"/>
                    </a:cubicBezTo>
                    <a:lnTo>
                      <a:pt x="108372" y="156081"/>
                    </a:lnTo>
                    <a:cubicBezTo>
                      <a:pt x="108372" y="163528"/>
                      <a:pt x="102314" y="169587"/>
                      <a:pt x="94867" y="169587"/>
                    </a:cubicBezTo>
                    <a:lnTo>
                      <a:pt x="35562" y="169587"/>
                    </a:lnTo>
                    <a:cubicBezTo>
                      <a:pt x="15953" y="169587"/>
                      <a:pt x="0" y="185539"/>
                      <a:pt x="0" y="205148"/>
                    </a:cubicBezTo>
                    <a:cubicBezTo>
                      <a:pt x="0" y="224756"/>
                      <a:pt x="15953" y="240710"/>
                      <a:pt x="35562" y="240710"/>
                    </a:cubicBezTo>
                    <a:lnTo>
                      <a:pt x="94867" y="240710"/>
                    </a:lnTo>
                    <a:cubicBezTo>
                      <a:pt x="141530" y="240710"/>
                      <a:pt x="179495" y="202746"/>
                      <a:pt x="179495" y="156081"/>
                    </a:cubicBezTo>
                    <a:lnTo>
                      <a:pt x="179495" y="131518"/>
                    </a:lnTo>
                    <a:cubicBezTo>
                      <a:pt x="183229" y="132823"/>
                      <a:pt x="187214" y="133507"/>
                      <a:pt x="191318" y="133507"/>
                    </a:cubicBezTo>
                    <a:cubicBezTo>
                      <a:pt x="199134" y="133507"/>
                      <a:pt x="206564" y="131004"/>
                      <a:pt x="212808" y="126266"/>
                    </a:cubicBezTo>
                    <a:cubicBezTo>
                      <a:pt x="228423" y="114410"/>
                      <a:pt x="231481" y="92058"/>
                      <a:pt x="219623" y="76440"/>
                    </a:cubicBezTo>
                    <a:close/>
                    <a:moveTo>
                      <a:pt x="199620" y="108895"/>
                    </a:moveTo>
                    <a:cubicBezTo>
                      <a:pt x="193362" y="113644"/>
                      <a:pt x="185255" y="112722"/>
                      <a:pt x="180348" y="106260"/>
                    </a:cubicBezTo>
                    <a:cubicBezTo>
                      <a:pt x="180346" y="106258"/>
                      <a:pt x="177274" y="102212"/>
                      <a:pt x="177274" y="102212"/>
                    </a:cubicBezTo>
                    <a:cubicBezTo>
                      <a:pt x="174442" y="98486"/>
                      <a:pt x="169548" y="96980"/>
                      <a:pt x="165111" y="98472"/>
                    </a:cubicBezTo>
                    <a:cubicBezTo>
                      <a:pt x="160674" y="99966"/>
                      <a:pt x="157685" y="104127"/>
                      <a:pt x="157685" y="108808"/>
                    </a:cubicBezTo>
                    <a:lnTo>
                      <a:pt x="157685" y="156083"/>
                    </a:lnTo>
                    <a:cubicBezTo>
                      <a:pt x="157685" y="190722"/>
                      <a:pt x="129506" y="218901"/>
                      <a:pt x="94867" y="218901"/>
                    </a:cubicBezTo>
                    <a:lnTo>
                      <a:pt x="35562" y="218901"/>
                    </a:lnTo>
                    <a:cubicBezTo>
                      <a:pt x="27979" y="218901"/>
                      <a:pt x="21810" y="212733"/>
                      <a:pt x="21810" y="205149"/>
                    </a:cubicBezTo>
                    <a:cubicBezTo>
                      <a:pt x="21810" y="197567"/>
                      <a:pt x="27979" y="191398"/>
                      <a:pt x="35562" y="191398"/>
                    </a:cubicBezTo>
                    <a:lnTo>
                      <a:pt x="94867" y="191398"/>
                    </a:lnTo>
                    <a:cubicBezTo>
                      <a:pt x="114339" y="191398"/>
                      <a:pt x="130182" y="175555"/>
                      <a:pt x="130182" y="156083"/>
                    </a:cubicBezTo>
                    <a:lnTo>
                      <a:pt x="130182" y="108347"/>
                    </a:lnTo>
                    <a:cubicBezTo>
                      <a:pt x="130182" y="103674"/>
                      <a:pt x="127203" y="99518"/>
                      <a:pt x="122775" y="98019"/>
                    </a:cubicBezTo>
                    <a:cubicBezTo>
                      <a:pt x="118354" y="96523"/>
                      <a:pt x="113460" y="98008"/>
                      <a:pt x="110618" y="101720"/>
                    </a:cubicBezTo>
                    <a:cubicBezTo>
                      <a:pt x="107417" y="105898"/>
                      <a:pt x="104018" y="110615"/>
                      <a:pt x="98140" y="111397"/>
                    </a:cubicBezTo>
                    <a:cubicBezTo>
                      <a:pt x="94503" y="111882"/>
                      <a:pt x="90890" y="110919"/>
                      <a:pt x="87971" y="108684"/>
                    </a:cubicBezTo>
                    <a:cubicBezTo>
                      <a:pt x="81948" y="104076"/>
                      <a:pt x="80797" y="95427"/>
                      <a:pt x="85407" y="89407"/>
                    </a:cubicBezTo>
                    <a:lnTo>
                      <a:pt x="133010" y="27206"/>
                    </a:lnTo>
                    <a:cubicBezTo>
                      <a:pt x="135598" y="23828"/>
                      <a:pt x="139682" y="21810"/>
                      <a:pt x="143956" y="21810"/>
                    </a:cubicBezTo>
                    <a:cubicBezTo>
                      <a:pt x="148222" y="21819"/>
                      <a:pt x="152307" y="23852"/>
                      <a:pt x="154884" y="27245"/>
                    </a:cubicBezTo>
                    <a:lnTo>
                      <a:pt x="202251" y="89629"/>
                    </a:lnTo>
                    <a:cubicBezTo>
                      <a:pt x="206839" y="95668"/>
                      <a:pt x="205656" y="104313"/>
                      <a:pt x="199620" y="10889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CDBE316B-B676-6A62-BFE9-C34486775FC3}"/>
                  </a:ext>
                </a:extLst>
              </p:cNvPr>
              <p:cNvSpPr/>
              <p:nvPr/>
            </p:nvSpPr>
            <p:spPr>
              <a:xfrm>
                <a:off x="5271738" y="5234690"/>
                <a:ext cx="226845" cy="240708"/>
              </a:xfrm>
              <a:custGeom>
                <a:avLst/>
                <a:gdLst>
                  <a:gd name="connsiteX0" fmla="*/ 54595 w 226845"/>
                  <a:gd name="connsiteY0" fmla="*/ 226657 h 240708"/>
                  <a:gd name="connsiteX1" fmla="*/ 82915 w 226845"/>
                  <a:gd name="connsiteY1" fmla="*/ 240708 h 240708"/>
                  <a:gd name="connsiteX2" fmla="*/ 111156 w 226845"/>
                  <a:gd name="connsiteY2" fmla="*/ 226761 h 240708"/>
                  <a:gd name="connsiteX3" fmla="*/ 158761 w 226845"/>
                  <a:gd name="connsiteY3" fmla="*/ 164559 h 240708"/>
                  <a:gd name="connsiteX4" fmla="*/ 152134 w 226845"/>
                  <a:gd name="connsiteY4" fmla="*/ 114708 h 240708"/>
                  <a:gd name="connsiteX5" fmla="*/ 125834 w 226845"/>
                  <a:gd name="connsiteY5" fmla="*/ 107694 h 240708"/>
                  <a:gd name="connsiteX6" fmla="*/ 118477 w 226845"/>
                  <a:gd name="connsiteY6" fmla="*/ 109473 h 240708"/>
                  <a:gd name="connsiteX7" fmla="*/ 118477 w 226845"/>
                  <a:gd name="connsiteY7" fmla="*/ 84628 h 240708"/>
                  <a:gd name="connsiteX8" fmla="*/ 131982 w 226845"/>
                  <a:gd name="connsiteY8" fmla="*/ 71123 h 240708"/>
                  <a:gd name="connsiteX9" fmla="*/ 191285 w 226845"/>
                  <a:gd name="connsiteY9" fmla="*/ 71123 h 240708"/>
                  <a:gd name="connsiteX10" fmla="*/ 226846 w 226845"/>
                  <a:gd name="connsiteY10" fmla="*/ 35561 h 240708"/>
                  <a:gd name="connsiteX11" fmla="*/ 191285 w 226845"/>
                  <a:gd name="connsiteY11" fmla="*/ 0 h 240708"/>
                  <a:gd name="connsiteX12" fmla="*/ 169283 w 226845"/>
                  <a:gd name="connsiteY12" fmla="*/ 0 h 240708"/>
                  <a:gd name="connsiteX13" fmla="*/ 158379 w 226845"/>
                  <a:gd name="connsiteY13" fmla="*/ 10905 h 240708"/>
                  <a:gd name="connsiteX14" fmla="*/ 169283 w 226845"/>
                  <a:gd name="connsiteY14" fmla="*/ 21810 h 240708"/>
                  <a:gd name="connsiteX15" fmla="*/ 191285 w 226845"/>
                  <a:gd name="connsiteY15" fmla="*/ 21810 h 240708"/>
                  <a:gd name="connsiteX16" fmla="*/ 205036 w 226845"/>
                  <a:gd name="connsiteY16" fmla="*/ 35561 h 240708"/>
                  <a:gd name="connsiteX17" fmla="*/ 191285 w 226845"/>
                  <a:gd name="connsiteY17" fmla="*/ 49313 h 240708"/>
                  <a:gd name="connsiteX18" fmla="*/ 131982 w 226845"/>
                  <a:gd name="connsiteY18" fmla="*/ 49313 h 240708"/>
                  <a:gd name="connsiteX19" fmla="*/ 96667 w 226845"/>
                  <a:gd name="connsiteY19" fmla="*/ 84628 h 240708"/>
                  <a:gd name="connsiteX20" fmla="*/ 96667 w 226845"/>
                  <a:gd name="connsiteY20" fmla="*/ 132362 h 240708"/>
                  <a:gd name="connsiteX21" fmla="*/ 104073 w 226845"/>
                  <a:gd name="connsiteY21" fmla="*/ 142691 h 240708"/>
                  <a:gd name="connsiteX22" fmla="*/ 116232 w 226845"/>
                  <a:gd name="connsiteY22" fmla="*/ 138990 h 240708"/>
                  <a:gd name="connsiteX23" fmla="*/ 119600 w 226845"/>
                  <a:gd name="connsiteY23" fmla="*/ 134588 h 240708"/>
                  <a:gd name="connsiteX24" fmla="*/ 138877 w 226845"/>
                  <a:gd name="connsiteY24" fmla="*/ 132027 h 240708"/>
                  <a:gd name="connsiteX25" fmla="*/ 141442 w 226845"/>
                  <a:gd name="connsiteY25" fmla="*/ 151304 h 240708"/>
                  <a:gd name="connsiteX26" fmla="*/ 93838 w 226845"/>
                  <a:gd name="connsiteY26" fmla="*/ 213504 h 240708"/>
                  <a:gd name="connsiteX27" fmla="*/ 82890 w 226845"/>
                  <a:gd name="connsiteY27" fmla="*/ 218900 h 240708"/>
                  <a:gd name="connsiteX28" fmla="*/ 71963 w 226845"/>
                  <a:gd name="connsiteY28" fmla="*/ 213466 h 240708"/>
                  <a:gd name="connsiteX29" fmla="*/ 24597 w 226845"/>
                  <a:gd name="connsiteY29" fmla="*/ 151082 h 240708"/>
                  <a:gd name="connsiteX30" fmla="*/ 27229 w 226845"/>
                  <a:gd name="connsiteY30" fmla="*/ 131815 h 240708"/>
                  <a:gd name="connsiteX31" fmla="*/ 46499 w 226845"/>
                  <a:gd name="connsiteY31" fmla="*/ 134447 h 240708"/>
                  <a:gd name="connsiteX32" fmla="*/ 49574 w 226845"/>
                  <a:gd name="connsiteY32" fmla="*/ 138496 h 240708"/>
                  <a:gd name="connsiteX33" fmla="*/ 61738 w 226845"/>
                  <a:gd name="connsiteY33" fmla="*/ 142237 h 240708"/>
                  <a:gd name="connsiteX34" fmla="*/ 69164 w 226845"/>
                  <a:gd name="connsiteY34" fmla="*/ 131902 h 240708"/>
                  <a:gd name="connsiteX35" fmla="*/ 69164 w 226845"/>
                  <a:gd name="connsiteY35" fmla="*/ 84627 h 240708"/>
                  <a:gd name="connsiteX36" fmla="*/ 120954 w 226845"/>
                  <a:gd name="connsiteY36" fmla="*/ 22774 h 240708"/>
                  <a:gd name="connsiteX37" fmla="*/ 129781 w 226845"/>
                  <a:gd name="connsiteY37" fmla="*/ 10131 h 240708"/>
                  <a:gd name="connsiteX38" fmla="*/ 117137 w 226845"/>
                  <a:gd name="connsiteY38" fmla="*/ 1303 h 240708"/>
                  <a:gd name="connsiteX39" fmla="*/ 47354 w 226845"/>
                  <a:gd name="connsiteY39" fmla="*/ 84627 h 240708"/>
                  <a:gd name="connsiteX40" fmla="*/ 47354 w 226845"/>
                  <a:gd name="connsiteY40" fmla="*/ 109190 h 240708"/>
                  <a:gd name="connsiteX41" fmla="*/ 35531 w 226845"/>
                  <a:gd name="connsiteY41" fmla="*/ 107201 h 240708"/>
                  <a:gd name="connsiteX42" fmla="*/ 14040 w 226845"/>
                  <a:gd name="connsiteY42" fmla="*/ 114442 h 240708"/>
                  <a:gd name="connsiteX43" fmla="*/ 7225 w 226845"/>
                  <a:gd name="connsiteY43" fmla="*/ 164268 h 24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26845" h="240708">
                    <a:moveTo>
                      <a:pt x="54595" y="226657"/>
                    </a:moveTo>
                    <a:cubicBezTo>
                      <a:pt x="61265" y="235436"/>
                      <a:pt x="71827" y="240689"/>
                      <a:pt x="82915" y="240708"/>
                    </a:cubicBezTo>
                    <a:cubicBezTo>
                      <a:pt x="93911" y="240708"/>
                      <a:pt x="104469" y="235494"/>
                      <a:pt x="111156" y="226761"/>
                    </a:cubicBezTo>
                    <a:lnTo>
                      <a:pt x="158761" y="164559"/>
                    </a:lnTo>
                    <a:cubicBezTo>
                      <a:pt x="170677" y="148989"/>
                      <a:pt x="167703" y="126624"/>
                      <a:pt x="152134" y="114708"/>
                    </a:cubicBezTo>
                    <a:cubicBezTo>
                      <a:pt x="144593" y="108933"/>
                      <a:pt x="135255" y="106444"/>
                      <a:pt x="125834" y="107694"/>
                    </a:cubicBezTo>
                    <a:cubicBezTo>
                      <a:pt x="123296" y="108032"/>
                      <a:pt x="120832" y="108631"/>
                      <a:pt x="118477" y="109473"/>
                    </a:cubicBezTo>
                    <a:lnTo>
                      <a:pt x="118477" y="84628"/>
                    </a:lnTo>
                    <a:cubicBezTo>
                      <a:pt x="118477" y="77181"/>
                      <a:pt x="124535" y="71123"/>
                      <a:pt x="131982" y="71123"/>
                    </a:cubicBezTo>
                    <a:lnTo>
                      <a:pt x="191285" y="71123"/>
                    </a:lnTo>
                    <a:cubicBezTo>
                      <a:pt x="210894" y="71123"/>
                      <a:pt x="226846" y="55170"/>
                      <a:pt x="226846" y="35561"/>
                    </a:cubicBezTo>
                    <a:cubicBezTo>
                      <a:pt x="226846" y="15952"/>
                      <a:pt x="210894" y="0"/>
                      <a:pt x="191285" y="0"/>
                    </a:cubicBezTo>
                    <a:lnTo>
                      <a:pt x="169283" y="0"/>
                    </a:lnTo>
                    <a:cubicBezTo>
                      <a:pt x="163260" y="0"/>
                      <a:pt x="158379" y="4881"/>
                      <a:pt x="158379" y="10905"/>
                    </a:cubicBezTo>
                    <a:cubicBezTo>
                      <a:pt x="158379" y="16928"/>
                      <a:pt x="163260" y="21810"/>
                      <a:pt x="169283" y="21810"/>
                    </a:cubicBezTo>
                    <a:lnTo>
                      <a:pt x="191285" y="21810"/>
                    </a:lnTo>
                    <a:cubicBezTo>
                      <a:pt x="198867" y="21810"/>
                      <a:pt x="205036" y="27978"/>
                      <a:pt x="205036" y="35561"/>
                    </a:cubicBezTo>
                    <a:cubicBezTo>
                      <a:pt x="205036" y="43145"/>
                      <a:pt x="198867" y="49313"/>
                      <a:pt x="191285" y="49313"/>
                    </a:cubicBezTo>
                    <a:lnTo>
                      <a:pt x="131982" y="49313"/>
                    </a:lnTo>
                    <a:cubicBezTo>
                      <a:pt x="112510" y="49313"/>
                      <a:pt x="96667" y="65156"/>
                      <a:pt x="96667" y="84628"/>
                    </a:cubicBezTo>
                    <a:lnTo>
                      <a:pt x="96667" y="132362"/>
                    </a:lnTo>
                    <a:cubicBezTo>
                      <a:pt x="96667" y="137036"/>
                      <a:pt x="99645" y="141191"/>
                      <a:pt x="104073" y="142691"/>
                    </a:cubicBezTo>
                    <a:cubicBezTo>
                      <a:pt x="108494" y="144188"/>
                      <a:pt x="113389" y="142702"/>
                      <a:pt x="116232" y="138990"/>
                    </a:cubicBezTo>
                    <a:cubicBezTo>
                      <a:pt x="116232" y="138990"/>
                      <a:pt x="119597" y="134594"/>
                      <a:pt x="119600" y="134588"/>
                    </a:cubicBezTo>
                    <a:cubicBezTo>
                      <a:pt x="124111" y="128694"/>
                      <a:pt x="132977" y="127513"/>
                      <a:pt x="138877" y="132027"/>
                    </a:cubicBezTo>
                    <a:cubicBezTo>
                      <a:pt x="144899" y="136635"/>
                      <a:pt x="146050" y="145284"/>
                      <a:pt x="141442" y="151304"/>
                    </a:cubicBezTo>
                    <a:lnTo>
                      <a:pt x="93838" y="213504"/>
                    </a:lnTo>
                    <a:cubicBezTo>
                      <a:pt x="91251" y="216882"/>
                      <a:pt x="87168" y="218900"/>
                      <a:pt x="82890" y="218900"/>
                    </a:cubicBezTo>
                    <a:cubicBezTo>
                      <a:pt x="78627" y="218891"/>
                      <a:pt x="74542" y="216860"/>
                      <a:pt x="71963" y="213466"/>
                    </a:cubicBezTo>
                    <a:lnTo>
                      <a:pt x="24597" y="151082"/>
                    </a:lnTo>
                    <a:cubicBezTo>
                      <a:pt x="20010" y="145043"/>
                      <a:pt x="21193" y="136398"/>
                      <a:pt x="27229" y="131815"/>
                    </a:cubicBezTo>
                    <a:cubicBezTo>
                      <a:pt x="33283" y="127221"/>
                      <a:pt x="41840" y="128309"/>
                      <a:pt x="46499" y="134447"/>
                    </a:cubicBezTo>
                    <a:cubicBezTo>
                      <a:pt x="46499" y="134447"/>
                      <a:pt x="49574" y="138496"/>
                      <a:pt x="49574" y="138496"/>
                    </a:cubicBezTo>
                    <a:cubicBezTo>
                      <a:pt x="52404" y="142226"/>
                      <a:pt x="57300" y="143732"/>
                      <a:pt x="61738" y="142237"/>
                    </a:cubicBezTo>
                    <a:cubicBezTo>
                      <a:pt x="66175" y="140744"/>
                      <a:pt x="69164" y="136583"/>
                      <a:pt x="69164" y="131902"/>
                    </a:cubicBezTo>
                    <a:lnTo>
                      <a:pt x="69164" y="84627"/>
                    </a:lnTo>
                    <a:cubicBezTo>
                      <a:pt x="69164" y="54122"/>
                      <a:pt x="90944" y="28111"/>
                      <a:pt x="120954" y="22774"/>
                    </a:cubicBezTo>
                    <a:cubicBezTo>
                      <a:pt x="126883" y="21721"/>
                      <a:pt x="130836" y="16060"/>
                      <a:pt x="129781" y="10131"/>
                    </a:cubicBezTo>
                    <a:cubicBezTo>
                      <a:pt x="128729" y="4202"/>
                      <a:pt x="123058" y="243"/>
                      <a:pt x="117137" y="1303"/>
                    </a:cubicBezTo>
                    <a:cubicBezTo>
                      <a:pt x="76702" y="8490"/>
                      <a:pt x="47354" y="43532"/>
                      <a:pt x="47354" y="84627"/>
                    </a:cubicBezTo>
                    <a:lnTo>
                      <a:pt x="47354" y="109190"/>
                    </a:lnTo>
                    <a:cubicBezTo>
                      <a:pt x="43620" y="107885"/>
                      <a:pt x="39633" y="107201"/>
                      <a:pt x="35531" y="107201"/>
                    </a:cubicBezTo>
                    <a:cubicBezTo>
                      <a:pt x="27714" y="107201"/>
                      <a:pt x="20285" y="109704"/>
                      <a:pt x="14040" y="114442"/>
                    </a:cubicBezTo>
                    <a:cubicBezTo>
                      <a:pt x="-1573" y="126298"/>
                      <a:pt x="-4633" y="148650"/>
                      <a:pt x="7225" y="164268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4A15C745-19A5-9768-432C-A60616715457}"/>
              </a:ext>
            </a:extLst>
          </p:cNvPr>
          <p:cNvGrpSpPr/>
          <p:nvPr/>
        </p:nvGrpSpPr>
        <p:grpSpPr>
          <a:xfrm>
            <a:off x="617689" y="4068877"/>
            <a:ext cx="1468085" cy="2287183"/>
            <a:chOff x="617689" y="4068877"/>
            <a:chExt cx="1468085" cy="2287183"/>
          </a:xfrm>
        </p:grpSpPr>
        <p:sp>
          <p:nvSpPr>
            <p:cNvPr id="139" name="文本框 3">
              <a:extLst>
                <a:ext uri="{FF2B5EF4-FFF2-40B4-BE49-F238E27FC236}">
                  <a16:creationId xmlns:a16="http://schemas.microsoft.com/office/drawing/2014/main" id="{90E3BD3C-1D07-ABBF-7B70-379C6AED96B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838770" y="5253414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0">
                        <a:schemeClr val="accent2">
                          <a:lumMod val="90000"/>
                          <a:lumOff val="10000"/>
                        </a:schemeClr>
                      </a:gs>
                      <a:gs pos="80000">
                        <a:schemeClr val="accent2">
                          <a:lumMod val="90000"/>
                        </a:schemeClr>
                      </a:gs>
                    </a:gsLst>
                    <a:lin ang="13500000" scaled="1"/>
                    <a:tileRect/>
                  </a:gra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研究必要</a:t>
              </a:r>
            </a:p>
          </p:txBody>
        </p:sp>
        <p:sp>
          <p:nvSpPr>
            <p:cNvPr id="140" name="www.pptcool.com12">
              <a:extLst>
                <a:ext uri="{FF2B5EF4-FFF2-40B4-BE49-F238E27FC236}">
                  <a16:creationId xmlns:a16="http://schemas.microsoft.com/office/drawing/2014/main" id="{E37B13F4-7102-33AD-E8D9-44E03B25C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689" y="5593031"/>
              <a:ext cx="1468085" cy="76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阐明保护生物多样性的重要性，强调研究的紧迫性</a:t>
              </a:r>
            </a:p>
          </p:txBody>
        </p: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5E1A85C4-7FCE-6193-EE80-328400AA1A13}"/>
                </a:ext>
              </a:extLst>
            </p:cNvPr>
            <p:cNvGrpSpPr/>
            <p:nvPr/>
          </p:nvGrpSpPr>
          <p:grpSpPr>
            <a:xfrm>
              <a:off x="749005" y="4068877"/>
              <a:ext cx="1205452" cy="974804"/>
              <a:chOff x="860765" y="3827577"/>
              <a:chExt cx="1205452" cy="974804"/>
            </a:xfrm>
          </p:grpSpPr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59AB2046-4EC4-61DD-1781-3FF1F1B41993}"/>
                  </a:ext>
                </a:extLst>
              </p:cNvPr>
              <p:cNvGrpSpPr/>
              <p:nvPr/>
            </p:nvGrpSpPr>
            <p:grpSpPr>
              <a:xfrm>
                <a:off x="860765" y="4508201"/>
                <a:ext cx="1205452" cy="294180"/>
                <a:chOff x="7456817" y="3622803"/>
                <a:chExt cx="1550990" cy="294180"/>
              </a:xfrm>
            </p:grpSpPr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id="{DC1B9BBD-5518-10B2-37CB-5CFEAE1CA5C4}"/>
                    </a:ext>
                  </a:extLst>
                </p:cNvPr>
                <p:cNvSpPr/>
                <p:nvPr/>
              </p:nvSpPr>
              <p:spPr>
                <a:xfrm>
                  <a:off x="7456817" y="3622803"/>
                  <a:ext cx="1550990" cy="294180"/>
                </a:xfrm>
                <a:prstGeom prst="ellipse">
                  <a:avLst/>
                </a:prstGeom>
                <a:solidFill>
                  <a:schemeClr val="accent1">
                    <a:alpha val="3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id="{6974106D-72CA-F739-3E63-381E6BBD85EC}"/>
                    </a:ext>
                  </a:extLst>
                </p:cNvPr>
                <p:cNvSpPr/>
                <p:nvPr/>
              </p:nvSpPr>
              <p:spPr>
                <a:xfrm>
                  <a:off x="7726090" y="3673877"/>
                  <a:ext cx="1012444" cy="192032"/>
                </a:xfrm>
                <a:prstGeom prst="ellipse">
                  <a:avLst/>
                </a:prstGeom>
                <a:solidFill>
                  <a:schemeClr val="accent1">
                    <a:alpha val="3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" name="椭圆 102">
                  <a:extLst>
                    <a:ext uri="{FF2B5EF4-FFF2-40B4-BE49-F238E27FC236}">
                      <a16:creationId xmlns:a16="http://schemas.microsoft.com/office/drawing/2014/main" id="{33670448-F9FB-986D-A124-78386E1C4CAF}"/>
                    </a:ext>
                  </a:extLst>
                </p:cNvPr>
                <p:cNvSpPr/>
                <p:nvPr/>
              </p:nvSpPr>
              <p:spPr>
                <a:xfrm>
                  <a:off x="7995362" y="3724950"/>
                  <a:ext cx="473898" cy="89886"/>
                </a:xfrm>
                <a:prstGeom prst="ellipse">
                  <a:avLst/>
                </a:prstGeom>
                <a:solidFill>
                  <a:schemeClr val="accent1">
                    <a:alpha val="3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EAAA2A3-E789-0FE8-15FF-8BE5E79A545E}"/>
                  </a:ext>
                </a:extLst>
              </p:cNvPr>
              <p:cNvSpPr/>
              <p:nvPr/>
            </p:nvSpPr>
            <p:spPr>
              <a:xfrm rot="10800000">
                <a:off x="862203" y="3827577"/>
                <a:ext cx="1202576" cy="820389"/>
              </a:xfrm>
              <a:custGeom>
                <a:avLst/>
                <a:gdLst>
                  <a:gd name="connsiteX0" fmla="*/ 1791131 w 1892628"/>
                  <a:gd name="connsiteY0" fmla="*/ 820389 h 820389"/>
                  <a:gd name="connsiteX1" fmla="*/ 101497 w 1892628"/>
                  <a:gd name="connsiteY1" fmla="*/ 820389 h 820389"/>
                  <a:gd name="connsiteX2" fmla="*/ 0 w 1892628"/>
                  <a:gd name="connsiteY2" fmla="*/ 718892 h 820389"/>
                  <a:gd name="connsiteX3" fmla="*/ 0 w 1892628"/>
                  <a:gd name="connsiteY3" fmla="*/ 312914 h 820389"/>
                  <a:gd name="connsiteX4" fmla="*/ 101497 w 1892628"/>
                  <a:gd name="connsiteY4" fmla="*/ 211417 h 820389"/>
                  <a:gd name="connsiteX5" fmla="*/ 812569 w 1892628"/>
                  <a:gd name="connsiteY5" fmla="*/ 211417 h 820389"/>
                  <a:gd name="connsiteX6" fmla="*/ 946315 w 1892628"/>
                  <a:gd name="connsiteY6" fmla="*/ 0 h 820389"/>
                  <a:gd name="connsiteX7" fmla="*/ 1080061 w 1892628"/>
                  <a:gd name="connsiteY7" fmla="*/ 211417 h 820389"/>
                  <a:gd name="connsiteX8" fmla="*/ 1791131 w 1892628"/>
                  <a:gd name="connsiteY8" fmla="*/ 211417 h 820389"/>
                  <a:gd name="connsiteX9" fmla="*/ 1892628 w 1892628"/>
                  <a:gd name="connsiteY9" fmla="*/ 312914 h 820389"/>
                  <a:gd name="connsiteX10" fmla="*/ 1892628 w 1892628"/>
                  <a:gd name="connsiteY10" fmla="*/ 718892 h 820389"/>
                  <a:gd name="connsiteX11" fmla="*/ 1791131 w 1892628"/>
                  <a:gd name="connsiteY11" fmla="*/ 820389 h 82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92628" h="820389">
                    <a:moveTo>
                      <a:pt x="1791131" y="820389"/>
                    </a:moveTo>
                    <a:lnTo>
                      <a:pt x="101497" y="820389"/>
                    </a:lnTo>
                    <a:cubicBezTo>
                      <a:pt x="45442" y="820389"/>
                      <a:pt x="0" y="774947"/>
                      <a:pt x="0" y="718892"/>
                    </a:cubicBezTo>
                    <a:lnTo>
                      <a:pt x="0" y="312914"/>
                    </a:lnTo>
                    <a:cubicBezTo>
                      <a:pt x="0" y="256859"/>
                      <a:pt x="45442" y="211417"/>
                      <a:pt x="101497" y="211417"/>
                    </a:cubicBezTo>
                    <a:lnTo>
                      <a:pt x="812569" y="211417"/>
                    </a:lnTo>
                    <a:lnTo>
                      <a:pt x="946315" y="0"/>
                    </a:lnTo>
                    <a:lnTo>
                      <a:pt x="1080061" y="211417"/>
                    </a:lnTo>
                    <a:lnTo>
                      <a:pt x="1791131" y="211417"/>
                    </a:lnTo>
                    <a:cubicBezTo>
                      <a:pt x="1847186" y="211417"/>
                      <a:pt x="1892628" y="256859"/>
                      <a:pt x="1892628" y="312914"/>
                    </a:cubicBezTo>
                    <a:lnTo>
                      <a:pt x="1892628" y="718892"/>
                    </a:lnTo>
                    <a:cubicBezTo>
                      <a:pt x="1892628" y="774947"/>
                      <a:pt x="1847186" y="820389"/>
                      <a:pt x="1791131" y="82038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4" name="图形 58">
              <a:extLst>
                <a:ext uri="{FF2B5EF4-FFF2-40B4-BE49-F238E27FC236}">
                  <a16:creationId xmlns:a16="http://schemas.microsoft.com/office/drawing/2014/main" id="{AA9EE305-58B1-12C0-01AA-3BDC6770FFD3}"/>
                </a:ext>
              </a:extLst>
            </p:cNvPr>
            <p:cNvGrpSpPr/>
            <p:nvPr/>
          </p:nvGrpSpPr>
          <p:grpSpPr>
            <a:xfrm>
              <a:off x="1142770" y="4158016"/>
              <a:ext cx="417922" cy="417926"/>
              <a:chOff x="9495806" y="3057077"/>
              <a:chExt cx="743841" cy="743847"/>
            </a:xfrm>
            <a:solidFill>
              <a:schemeClr val="bg1"/>
            </a:solidFill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B443E69-F266-5D8D-51D8-7F8227855E25}"/>
                  </a:ext>
                </a:extLst>
              </p:cNvPr>
              <p:cNvSpPr/>
              <p:nvPr/>
            </p:nvSpPr>
            <p:spPr>
              <a:xfrm>
                <a:off x="9856842" y="3580517"/>
                <a:ext cx="21772" cy="33500"/>
              </a:xfrm>
              <a:custGeom>
                <a:avLst/>
                <a:gdLst>
                  <a:gd name="connsiteX0" fmla="*/ 0 w 21772"/>
                  <a:gd name="connsiteY0" fmla="*/ 10886 h 33500"/>
                  <a:gd name="connsiteX1" fmla="*/ 0 w 21772"/>
                  <a:gd name="connsiteY1" fmla="*/ 22615 h 33500"/>
                  <a:gd name="connsiteX2" fmla="*/ 10886 w 21772"/>
                  <a:gd name="connsiteY2" fmla="*/ 33501 h 33500"/>
                  <a:gd name="connsiteX3" fmla="*/ 21772 w 21772"/>
                  <a:gd name="connsiteY3" fmla="*/ 22615 h 33500"/>
                  <a:gd name="connsiteX4" fmla="*/ 21772 w 21772"/>
                  <a:gd name="connsiteY4" fmla="*/ 10886 h 33500"/>
                  <a:gd name="connsiteX5" fmla="*/ 10886 w 21772"/>
                  <a:gd name="connsiteY5" fmla="*/ 0 h 33500"/>
                  <a:gd name="connsiteX6" fmla="*/ 0 w 21772"/>
                  <a:gd name="connsiteY6" fmla="*/ 10886 h 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72" h="33500">
                    <a:moveTo>
                      <a:pt x="0" y="10886"/>
                    </a:moveTo>
                    <a:lnTo>
                      <a:pt x="0" y="22615"/>
                    </a:lnTo>
                    <a:cubicBezTo>
                      <a:pt x="0" y="28626"/>
                      <a:pt x="4873" y="33501"/>
                      <a:pt x="10886" y="33501"/>
                    </a:cubicBezTo>
                    <a:cubicBezTo>
                      <a:pt x="16899" y="33501"/>
                      <a:pt x="21772" y="28626"/>
                      <a:pt x="21772" y="22615"/>
                    </a:cubicBezTo>
                    <a:lnTo>
                      <a:pt x="21772" y="10886"/>
                    </a:lnTo>
                    <a:cubicBezTo>
                      <a:pt x="21772" y="4874"/>
                      <a:pt x="16899" y="0"/>
                      <a:pt x="10886" y="0"/>
                    </a:cubicBezTo>
                    <a:cubicBezTo>
                      <a:pt x="4873" y="0"/>
                      <a:pt x="0" y="4874"/>
                      <a:pt x="0" y="10886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C1715DC5-A9F7-5336-40D5-4AA3FD8CF3A5}"/>
                  </a:ext>
                </a:extLst>
              </p:cNvPr>
              <p:cNvSpPr/>
              <p:nvPr/>
            </p:nvSpPr>
            <p:spPr>
              <a:xfrm>
                <a:off x="9938043" y="3558758"/>
                <a:ext cx="27639" cy="31934"/>
              </a:xfrm>
              <a:custGeom>
                <a:avLst/>
                <a:gdLst>
                  <a:gd name="connsiteX0" fmla="*/ 5445 w 27639"/>
                  <a:gd name="connsiteY0" fmla="*/ 1461 h 31934"/>
                  <a:gd name="connsiteX1" fmla="*/ 1460 w 27639"/>
                  <a:gd name="connsiteY1" fmla="*/ 16332 h 31934"/>
                  <a:gd name="connsiteX2" fmla="*/ 7323 w 27639"/>
                  <a:gd name="connsiteY2" fmla="*/ 26489 h 31934"/>
                  <a:gd name="connsiteX3" fmla="*/ 16761 w 27639"/>
                  <a:gd name="connsiteY3" fmla="*/ 31934 h 31934"/>
                  <a:gd name="connsiteX4" fmla="*/ 22194 w 27639"/>
                  <a:gd name="connsiteY4" fmla="*/ 30474 h 31934"/>
                  <a:gd name="connsiteX5" fmla="*/ 26180 w 27639"/>
                  <a:gd name="connsiteY5" fmla="*/ 15603 h 31934"/>
                  <a:gd name="connsiteX6" fmla="*/ 20316 w 27639"/>
                  <a:gd name="connsiteY6" fmla="*/ 5446 h 31934"/>
                  <a:gd name="connsiteX7" fmla="*/ 5445 w 27639"/>
                  <a:gd name="connsiteY7" fmla="*/ 1461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5445" y="1461"/>
                    </a:moveTo>
                    <a:cubicBezTo>
                      <a:pt x="239" y="4467"/>
                      <a:pt x="-1546" y="11125"/>
                      <a:pt x="1460" y="16332"/>
                    </a:cubicBezTo>
                    <a:lnTo>
                      <a:pt x="7323" y="26489"/>
                    </a:lnTo>
                    <a:cubicBezTo>
                      <a:pt x="9338" y="29981"/>
                      <a:pt x="13000" y="31934"/>
                      <a:pt x="16761" y="31934"/>
                    </a:cubicBezTo>
                    <a:cubicBezTo>
                      <a:pt x="18607" y="31934"/>
                      <a:pt x="20480" y="31463"/>
                      <a:pt x="22194" y="30474"/>
                    </a:cubicBezTo>
                    <a:cubicBezTo>
                      <a:pt x="27401" y="27468"/>
                      <a:pt x="29185" y="20810"/>
                      <a:pt x="26180" y="15603"/>
                    </a:cubicBezTo>
                    <a:lnTo>
                      <a:pt x="20316" y="5446"/>
                    </a:lnTo>
                    <a:cubicBezTo>
                      <a:pt x="17310" y="238"/>
                      <a:pt x="10650" y="-1546"/>
                      <a:pt x="5445" y="1461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8DB6FC2-2A14-9884-2AFF-412FE97DE878}"/>
                  </a:ext>
                </a:extLst>
              </p:cNvPr>
              <p:cNvSpPr/>
              <p:nvPr/>
            </p:nvSpPr>
            <p:spPr>
              <a:xfrm>
                <a:off x="9682708" y="3418113"/>
                <a:ext cx="33500" cy="21772"/>
              </a:xfrm>
              <a:custGeom>
                <a:avLst/>
                <a:gdLst>
                  <a:gd name="connsiteX0" fmla="*/ 33501 w 33500"/>
                  <a:gd name="connsiteY0" fmla="*/ 10886 h 21772"/>
                  <a:gd name="connsiteX1" fmla="*/ 22615 w 33500"/>
                  <a:gd name="connsiteY1" fmla="*/ 0 h 21772"/>
                  <a:gd name="connsiteX2" fmla="*/ 10886 w 33500"/>
                  <a:gd name="connsiteY2" fmla="*/ 0 h 21772"/>
                  <a:gd name="connsiteX3" fmla="*/ 0 w 33500"/>
                  <a:gd name="connsiteY3" fmla="*/ 10886 h 21772"/>
                  <a:gd name="connsiteX4" fmla="*/ 10886 w 33500"/>
                  <a:gd name="connsiteY4" fmla="*/ 21772 h 21772"/>
                  <a:gd name="connsiteX5" fmla="*/ 22615 w 33500"/>
                  <a:gd name="connsiteY5" fmla="*/ 21772 h 21772"/>
                  <a:gd name="connsiteX6" fmla="*/ 33501 w 33500"/>
                  <a:gd name="connsiteY6" fmla="*/ 10886 h 2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500" h="21772">
                    <a:moveTo>
                      <a:pt x="33501" y="10886"/>
                    </a:moveTo>
                    <a:cubicBezTo>
                      <a:pt x="33501" y="4874"/>
                      <a:pt x="28628" y="0"/>
                      <a:pt x="22615" y="0"/>
                    </a:cubicBezTo>
                    <a:lnTo>
                      <a:pt x="10886" y="0"/>
                    </a:lnTo>
                    <a:cubicBezTo>
                      <a:pt x="4873" y="0"/>
                      <a:pt x="0" y="4874"/>
                      <a:pt x="0" y="10886"/>
                    </a:cubicBezTo>
                    <a:cubicBezTo>
                      <a:pt x="0" y="16898"/>
                      <a:pt x="4873" y="21772"/>
                      <a:pt x="10886" y="21772"/>
                    </a:cubicBezTo>
                    <a:lnTo>
                      <a:pt x="22615" y="21772"/>
                    </a:lnTo>
                    <a:cubicBezTo>
                      <a:pt x="28628" y="21772"/>
                      <a:pt x="33501" y="16898"/>
                      <a:pt x="33501" y="10886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3CE8B6B-3D62-DABE-F082-5F3A07696003}"/>
                  </a:ext>
                </a:extLst>
              </p:cNvPr>
              <p:cNvSpPr/>
              <p:nvPr/>
            </p:nvSpPr>
            <p:spPr>
              <a:xfrm>
                <a:off x="9706038" y="3499316"/>
                <a:ext cx="31933" cy="27639"/>
              </a:xfrm>
              <a:custGeom>
                <a:avLst/>
                <a:gdLst>
                  <a:gd name="connsiteX0" fmla="*/ 10898 w 31933"/>
                  <a:gd name="connsiteY0" fmla="*/ 27639 h 27639"/>
                  <a:gd name="connsiteX1" fmla="*/ 16331 w 31933"/>
                  <a:gd name="connsiteY1" fmla="*/ 26179 h 27639"/>
                  <a:gd name="connsiteX2" fmla="*/ 26488 w 31933"/>
                  <a:gd name="connsiteY2" fmla="*/ 20315 h 27639"/>
                  <a:gd name="connsiteX3" fmla="*/ 30473 w 31933"/>
                  <a:gd name="connsiteY3" fmla="*/ 5444 h 27639"/>
                  <a:gd name="connsiteX4" fmla="*/ 15602 w 31933"/>
                  <a:gd name="connsiteY4" fmla="*/ 1459 h 27639"/>
                  <a:gd name="connsiteX5" fmla="*/ 5445 w 31933"/>
                  <a:gd name="connsiteY5" fmla="*/ 7323 h 27639"/>
                  <a:gd name="connsiteX6" fmla="*/ 1460 w 31933"/>
                  <a:gd name="connsiteY6" fmla="*/ 22194 h 27639"/>
                  <a:gd name="connsiteX7" fmla="*/ 10898 w 31933"/>
                  <a:gd name="connsiteY7" fmla="*/ 27639 h 2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33" h="27639">
                    <a:moveTo>
                      <a:pt x="10898" y="27639"/>
                    </a:moveTo>
                    <a:cubicBezTo>
                      <a:pt x="12744" y="27639"/>
                      <a:pt x="14617" y="27168"/>
                      <a:pt x="16331" y="26179"/>
                    </a:cubicBezTo>
                    <a:lnTo>
                      <a:pt x="26488" y="20315"/>
                    </a:lnTo>
                    <a:cubicBezTo>
                      <a:pt x="31695" y="17309"/>
                      <a:pt x="33479" y="10651"/>
                      <a:pt x="30473" y="5444"/>
                    </a:cubicBezTo>
                    <a:cubicBezTo>
                      <a:pt x="27467" y="236"/>
                      <a:pt x="20806" y="-1544"/>
                      <a:pt x="15602" y="1459"/>
                    </a:cubicBezTo>
                    <a:lnTo>
                      <a:pt x="5445" y="7323"/>
                    </a:lnTo>
                    <a:cubicBezTo>
                      <a:pt x="238" y="10329"/>
                      <a:pt x="-1546" y="16987"/>
                      <a:pt x="1460" y="22194"/>
                    </a:cubicBezTo>
                    <a:cubicBezTo>
                      <a:pt x="3477" y="25686"/>
                      <a:pt x="7135" y="27639"/>
                      <a:pt x="10898" y="27639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23B7AE5E-3E88-C6CB-D160-BDB7B376DFFF}"/>
                  </a:ext>
                </a:extLst>
              </p:cNvPr>
              <p:cNvSpPr/>
              <p:nvPr/>
            </p:nvSpPr>
            <p:spPr>
              <a:xfrm>
                <a:off x="9769775" y="3558758"/>
                <a:ext cx="27639" cy="31934"/>
              </a:xfrm>
              <a:custGeom>
                <a:avLst/>
                <a:gdLst>
                  <a:gd name="connsiteX0" fmla="*/ 7324 w 27639"/>
                  <a:gd name="connsiteY0" fmla="*/ 5446 h 31934"/>
                  <a:gd name="connsiteX1" fmla="*/ 1460 w 27639"/>
                  <a:gd name="connsiteY1" fmla="*/ 15603 h 31934"/>
                  <a:gd name="connsiteX2" fmla="*/ 5445 w 27639"/>
                  <a:gd name="connsiteY2" fmla="*/ 30474 h 31934"/>
                  <a:gd name="connsiteX3" fmla="*/ 10879 w 27639"/>
                  <a:gd name="connsiteY3" fmla="*/ 31934 h 31934"/>
                  <a:gd name="connsiteX4" fmla="*/ 20316 w 27639"/>
                  <a:gd name="connsiteY4" fmla="*/ 26489 h 31934"/>
                  <a:gd name="connsiteX5" fmla="*/ 26180 w 27639"/>
                  <a:gd name="connsiteY5" fmla="*/ 16332 h 31934"/>
                  <a:gd name="connsiteX6" fmla="*/ 22195 w 27639"/>
                  <a:gd name="connsiteY6" fmla="*/ 1461 h 31934"/>
                  <a:gd name="connsiteX7" fmla="*/ 7324 w 27639"/>
                  <a:gd name="connsiteY7" fmla="*/ 5446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7324" y="5446"/>
                    </a:moveTo>
                    <a:lnTo>
                      <a:pt x="1460" y="15603"/>
                    </a:lnTo>
                    <a:cubicBezTo>
                      <a:pt x="-1546" y="20810"/>
                      <a:pt x="238" y="27468"/>
                      <a:pt x="5445" y="30474"/>
                    </a:cubicBezTo>
                    <a:cubicBezTo>
                      <a:pt x="7161" y="31463"/>
                      <a:pt x="9031" y="31934"/>
                      <a:pt x="10879" y="31934"/>
                    </a:cubicBezTo>
                    <a:cubicBezTo>
                      <a:pt x="14640" y="31934"/>
                      <a:pt x="18301" y="29981"/>
                      <a:pt x="20316" y="26489"/>
                    </a:cubicBezTo>
                    <a:lnTo>
                      <a:pt x="26180" y="16332"/>
                    </a:lnTo>
                    <a:cubicBezTo>
                      <a:pt x="29186" y="11125"/>
                      <a:pt x="27402" y="4467"/>
                      <a:pt x="22195" y="1461"/>
                    </a:cubicBezTo>
                    <a:cubicBezTo>
                      <a:pt x="16986" y="-1546"/>
                      <a:pt x="10328" y="238"/>
                      <a:pt x="7324" y="5446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2932BCB7-5734-9975-BB52-390025DDE680}"/>
                  </a:ext>
                </a:extLst>
              </p:cNvPr>
              <p:cNvSpPr/>
              <p:nvPr/>
            </p:nvSpPr>
            <p:spPr>
              <a:xfrm>
                <a:off x="9819960" y="3321110"/>
                <a:ext cx="95537" cy="155659"/>
              </a:xfrm>
              <a:custGeom>
                <a:avLst/>
                <a:gdLst>
                  <a:gd name="connsiteX0" fmla="*/ 95538 w 95537"/>
                  <a:gd name="connsiteY0" fmla="*/ 107890 h 155659"/>
                  <a:gd name="connsiteX1" fmla="*/ 58655 w 95537"/>
                  <a:gd name="connsiteY1" fmla="*/ 61386 h 155659"/>
                  <a:gd name="connsiteX2" fmla="*/ 58655 w 95537"/>
                  <a:gd name="connsiteY2" fmla="*/ 10886 h 155659"/>
                  <a:gd name="connsiteX3" fmla="*/ 47769 w 95537"/>
                  <a:gd name="connsiteY3" fmla="*/ 0 h 155659"/>
                  <a:gd name="connsiteX4" fmla="*/ 36883 w 95537"/>
                  <a:gd name="connsiteY4" fmla="*/ 10886 h 155659"/>
                  <a:gd name="connsiteX5" fmla="*/ 36883 w 95537"/>
                  <a:gd name="connsiteY5" fmla="*/ 61386 h 155659"/>
                  <a:gd name="connsiteX6" fmla="*/ 0 w 95537"/>
                  <a:gd name="connsiteY6" fmla="*/ 107890 h 155659"/>
                  <a:gd name="connsiteX7" fmla="*/ 47769 w 95537"/>
                  <a:gd name="connsiteY7" fmla="*/ 155660 h 155659"/>
                  <a:gd name="connsiteX8" fmla="*/ 95538 w 95537"/>
                  <a:gd name="connsiteY8" fmla="*/ 107890 h 155659"/>
                  <a:gd name="connsiteX9" fmla="*/ 47769 w 95537"/>
                  <a:gd name="connsiteY9" fmla="*/ 133886 h 155659"/>
                  <a:gd name="connsiteX10" fmla="*/ 21772 w 95537"/>
                  <a:gd name="connsiteY10" fmla="*/ 107890 h 155659"/>
                  <a:gd name="connsiteX11" fmla="*/ 47769 w 95537"/>
                  <a:gd name="connsiteY11" fmla="*/ 81893 h 155659"/>
                  <a:gd name="connsiteX12" fmla="*/ 73766 w 95537"/>
                  <a:gd name="connsiteY12" fmla="*/ 107890 h 155659"/>
                  <a:gd name="connsiteX13" fmla="*/ 47769 w 95537"/>
                  <a:gd name="connsiteY13" fmla="*/ 133886 h 155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5537" h="155659">
                    <a:moveTo>
                      <a:pt x="95538" y="107890"/>
                    </a:moveTo>
                    <a:cubicBezTo>
                      <a:pt x="95538" y="85295"/>
                      <a:pt x="79764" y="66327"/>
                      <a:pt x="58655" y="61386"/>
                    </a:cubicBezTo>
                    <a:lnTo>
                      <a:pt x="58655" y="10886"/>
                    </a:lnTo>
                    <a:cubicBezTo>
                      <a:pt x="58655" y="4874"/>
                      <a:pt x="53782" y="0"/>
                      <a:pt x="47769" y="0"/>
                    </a:cubicBezTo>
                    <a:cubicBezTo>
                      <a:pt x="41756" y="0"/>
                      <a:pt x="36883" y="4874"/>
                      <a:pt x="36883" y="10886"/>
                    </a:cubicBezTo>
                    <a:lnTo>
                      <a:pt x="36883" y="61386"/>
                    </a:lnTo>
                    <a:cubicBezTo>
                      <a:pt x="15773" y="66327"/>
                      <a:pt x="0" y="85295"/>
                      <a:pt x="0" y="107890"/>
                    </a:cubicBezTo>
                    <a:cubicBezTo>
                      <a:pt x="0" y="134229"/>
                      <a:pt x="21429" y="155660"/>
                      <a:pt x="47769" y="155660"/>
                    </a:cubicBezTo>
                    <a:cubicBezTo>
                      <a:pt x="74109" y="155660"/>
                      <a:pt x="95538" y="134229"/>
                      <a:pt x="95538" y="107890"/>
                    </a:cubicBezTo>
                    <a:close/>
                    <a:moveTo>
                      <a:pt x="47769" y="133886"/>
                    </a:moveTo>
                    <a:cubicBezTo>
                      <a:pt x="33434" y="133886"/>
                      <a:pt x="21772" y="122225"/>
                      <a:pt x="21772" y="107890"/>
                    </a:cubicBezTo>
                    <a:cubicBezTo>
                      <a:pt x="21772" y="93555"/>
                      <a:pt x="33434" y="81893"/>
                      <a:pt x="47769" y="81893"/>
                    </a:cubicBezTo>
                    <a:cubicBezTo>
                      <a:pt x="62104" y="81893"/>
                      <a:pt x="73766" y="93555"/>
                      <a:pt x="73766" y="107890"/>
                    </a:cubicBezTo>
                    <a:cubicBezTo>
                      <a:pt x="73766" y="122225"/>
                      <a:pt x="62104" y="133886"/>
                      <a:pt x="47769" y="133886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E1BA4CC9-E439-492E-7BEB-73CF80AF8D05}"/>
                  </a:ext>
                </a:extLst>
              </p:cNvPr>
              <p:cNvSpPr/>
              <p:nvPr/>
            </p:nvSpPr>
            <p:spPr>
              <a:xfrm>
                <a:off x="9495806" y="3057077"/>
                <a:ext cx="743841" cy="743847"/>
              </a:xfrm>
              <a:custGeom>
                <a:avLst/>
                <a:gdLst>
                  <a:gd name="connsiteX0" fmla="*/ 719228 w 743841"/>
                  <a:gd name="connsiteY0" fmla="*/ 304038 h 743847"/>
                  <a:gd name="connsiteX1" fmla="*/ 656421 w 743841"/>
                  <a:gd name="connsiteY1" fmla="*/ 304038 h 743847"/>
                  <a:gd name="connsiteX2" fmla="*/ 652248 w 743841"/>
                  <a:gd name="connsiteY2" fmla="*/ 288464 h 743847"/>
                  <a:gd name="connsiteX3" fmla="*/ 706642 w 743841"/>
                  <a:gd name="connsiteY3" fmla="*/ 257060 h 743847"/>
                  <a:gd name="connsiteX4" fmla="*/ 718112 w 743841"/>
                  <a:gd name="connsiteY4" fmla="*/ 242113 h 743847"/>
                  <a:gd name="connsiteX5" fmla="*/ 715653 w 743841"/>
                  <a:gd name="connsiteY5" fmla="*/ 223433 h 743847"/>
                  <a:gd name="connsiteX6" fmla="*/ 672385 w 743841"/>
                  <a:gd name="connsiteY6" fmla="*/ 148489 h 743847"/>
                  <a:gd name="connsiteX7" fmla="*/ 638756 w 743841"/>
                  <a:gd name="connsiteY7" fmla="*/ 139478 h 743847"/>
                  <a:gd name="connsiteX8" fmla="*/ 584294 w 743841"/>
                  <a:gd name="connsiteY8" fmla="*/ 170922 h 743847"/>
                  <a:gd name="connsiteX9" fmla="*/ 572923 w 743841"/>
                  <a:gd name="connsiteY9" fmla="*/ 159551 h 743847"/>
                  <a:gd name="connsiteX10" fmla="*/ 604366 w 743841"/>
                  <a:gd name="connsiteY10" fmla="*/ 105089 h 743847"/>
                  <a:gd name="connsiteX11" fmla="*/ 606826 w 743841"/>
                  <a:gd name="connsiteY11" fmla="*/ 86410 h 743847"/>
                  <a:gd name="connsiteX12" fmla="*/ 595357 w 743841"/>
                  <a:gd name="connsiteY12" fmla="*/ 71462 h 743847"/>
                  <a:gd name="connsiteX13" fmla="*/ 520413 w 743841"/>
                  <a:gd name="connsiteY13" fmla="*/ 28194 h 743847"/>
                  <a:gd name="connsiteX14" fmla="*/ 501734 w 743841"/>
                  <a:gd name="connsiteY14" fmla="*/ 25734 h 743847"/>
                  <a:gd name="connsiteX15" fmla="*/ 486788 w 743841"/>
                  <a:gd name="connsiteY15" fmla="*/ 37204 h 743847"/>
                  <a:gd name="connsiteX16" fmla="*/ 455383 w 743841"/>
                  <a:gd name="connsiteY16" fmla="*/ 91596 h 743847"/>
                  <a:gd name="connsiteX17" fmla="*/ 439811 w 743841"/>
                  <a:gd name="connsiteY17" fmla="*/ 87425 h 743847"/>
                  <a:gd name="connsiteX18" fmla="*/ 439811 w 743841"/>
                  <a:gd name="connsiteY18" fmla="*/ 24617 h 743847"/>
                  <a:gd name="connsiteX19" fmla="*/ 415191 w 743841"/>
                  <a:gd name="connsiteY19" fmla="*/ 0 h 743847"/>
                  <a:gd name="connsiteX20" fmla="*/ 328654 w 743841"/>
                  <a:gd name="connsiteY20" fmla="*/ 0 h 743847"/>
                  <a:gd name="connsiteX21" fmla="*/ 304037 w 743841"/>
                  <a:gd name="connsiteY21" fmla="*/ 24617 h 743847"/>
                  <a:gd name="connsiteX22" fmla="*/ 304037 w 743841"/>
                  <a:gd name="connsiteY22" fmla="*/ 87425 h 743847"/>
                  <a:gd name="connsiteX23" fmla="*/ 288464 w 743841"/>
                  <a:gd name="connsiteY23" fmla="*/ 91596 h 743847"/>
                  <a:gd name="connsiteX24" fmla="*/ 285662 w 743841"/>
                  <a:gd name="connsiteY24" fmla="*/ 86742 h 743847"/>
                  <a:gd name="connsiteX25" fmla="*/ 270790 w 743841"/>
                  <a:gd name="connsiteY25" fmla="*/ 82757 h 743847"/>
                  <a:gd name="connsiteX26" fmla="*/ 266805 w 743841"/>
                  <a:gd name="connsiteY26" fmla="*/ 97628 h 743847"/>
                  <a:gd name="connsiteX27" fmla="*/ 273971 w 743841"/>
                  <a:gd name="connsiteY27" fmla="*/ 110040 h 743847"/>
                  <a:gd name="connsiteX28" fmla="*/ 286819 w 743841"/>
                  <a:gd name="connsiteY28" fmla="*/ 114931 h 743847"/>
                  <a:gd name="connsiteX29" fmla="*/ 317115 w 743841"/>
                  <a:gd name="connsiteY29" fmla="*/ 106820 h 743847"/>
                  <a:gd name="connsiteX30" fmla="*/ 325809 w 743841"/>
                  <a:gd name="connsiteY30" fmla="*/ 96157 h 743847"/>
                  <a:gd name="connsiteX31" fmla="*/ 325809 w 743841"/>
                  <a:gd name="connsiteY31" fmla="*/ 24617 h 743847"/>
                  <a:gd name="connsiteX32" fmla="*/ 328654 w 743841"/>
                  <a:gd name="connsiteY32" fmla="*/ 21772 h 743847"/>
                  <a:gd name="connsiteX33" fmla="*/ 415191 w 743841"/>
                  <a:gd name="connsiteY33" fmla="*/ 21772 h 743847"/>
                  <a:gd name="connsiteX34" fmla="*/ 418036 w 743841"/>
                  <a:gd name="connsiteY34" fmla="*/ 24617 h 743847"/>
                  <a:gd name="connsiteX35" fmla="*/ 418036 w 743841"/>
                  <a:gd name="connsiteY35" fmla="*/ 96158 h 743847"/>
                  <a:gd name="connsiteX36" fmla="*/ 426729 w 743841"/>
                  <a:gd name="connsiteY36" fmla="*/ 106822 h 743847"/>
                  <a:gd name="connsiteX37" fmla="*/ 457025 w 743841"/>
                  <a:gd name="connsiteY37" fmla="*/ 114933 h 743847"/>
                  <a:gd name="connsiteX38" fmla="*/ 469874 w 743841"/>
                  <a:gd name="connsiteY38" fmla="*/ 110041 h 743847"/>
                  <a:gd name="connsiteX39" fmla="*/ 505641 w 743841"/>
                  <a:gd name="connsiteY39" fmla="*/ 48091 h 743847"/>
                  <a:gd name="connsiteX40" fmla="*/ 509526 w 743841"/>
                  <a:gd name="connsiteY40" fmla="*/ 47050 h 743847"/>
                  <a:gd name="connsiteX41" fmla="*/ 584470 w 743841"/>
                  <a:gd name="connsiteY41" fmla="*/ 90319 h 743847"/>
                  <a:gd name="connsiteX42" fmla="*/ 585795 w 743841"/>
                  <a:gd name="connsiteY42" fmla="*/ 92045 h 743847"/>
                  <a:gd name="connsiteX43" fmla="*/ 585510 w 743841"/>
                  <a:gd name="connsiteY43" fmla="*/ 94204 h 743847"/>
                  <a:gd name="connsiteX44" fmla="*/ 549704 w 743841"/>
                  <a:gd name="connsiteY44" fmla="*/ 156222 h 743847"/>
                  <a:gd name="connsiteX45" fmla="*/ 551890 w 743841"/>
                  <a:gd name="connsiteY45" fmla="*/ 169793 h 743847"/>
                  <a:gd name="connsiteX46" fmla="*/ 574053 w 743841"/>
                  <a:gd name="connsiteY46" fmla="*/ 191956 h 743847"/>
                  <a:gd name="connsiteX47" fmla="*/ 587624 w 743841"/>
                  <a:gd name="connsiteY47" fmla="*/ 194142 h 743847"/>
                  <a:gd name="connsiteX48" fmla="*/ 649642 w 743841"/>
                  <a:gd name="connsiteY48" fmla="*/ 158336 h 743847"/>
                  <a:gd name="connsiteX49" fmla="*/ 653528 w 743841"/>
                  <a:gd name="connsiteY49" fmla="*/ 159376 h 743847"/>
                  <a:gd name="connsiteX50" fmla="*/ 696796 w 743841"/>
                  <a:gd name="connsiteY50" fmla="*/ 234320 h 743847"/>
                  <a:gd name="connsiteX51" fmla="*/ 695755 w 743841"/>
                  <a:gd name="connsiteY51" fmla="*/ 238205 h 743847"/>
                  <a:gd name="connsiteX52" fmla="*/ 633803 w 743841"/>
                  <a:gd name="connsiteY52" fmla="*/ 273972 h 743847"/>
                  <a:gd name="connsiteX53" fmla="*/ 628912 w 743841"/>
                  <a:gd name="connsiteY53" fmla="*/ 286821 h 743847"/>
                  <a:gd name="connsiteX54" fmla="*/ 637024 w 743841"/>
                  <a:gd name="connsiteY54" fmla="*/ 317118 h 743847"/>
                  <a:gd name="connsiteX55" fmla="*/ 647688 w 743841"/>
                  <a:gd name="connsiteY55" fmla="*/ 325812 h 743847"/>
                  <a:gd name="connsiteX56" fmla="*/ 719228 w 743841"/>
                  <a:gd name="connsiteY56" fmla="*/ 325812 h 743847"/>
                  <a:gd name="connsiteX57" fmla="*/ 722073 w 743841"/>
                  <a:gd name="connsiteY57" fmla="*/ 328656 h 743847"/>
                  <a:gd name="connsiteX58" fmla="*/ 722073 w 743841"/>
                  <a:gd name="connsiteY58" fmla="*/ 415194 h 743847"/>
                  <a:gd name="connsiteX59" fmla="*/ 719228 w 743841"/>
                  <a:gd name="connsiteY59" fmla="*/ 418039 h 743847"/>
                  <a:gd name="connsiteX60" fmla="*/ 647688 w 743841"/>
                  <a:gd name="connsiteY60" fmla="*/ 418039 h 743847"/>
                  <a:gd name="connsiteX61" fmla="*/ 637024 w 743841"/>
                  <a:gd name="connsiteY61" fmla="*/ 426732 h 743847"/>
                  <a:gd name="connsiteX62" fmla="*/ 628912 w 743841"/>
                  <a:gd name="connsiteY62" fmla="*/ 457029 h 743847"/>
                  <a:gd name="connsiteX63" fmla="*/ 633803 w 743841"/>
                  <a:gd name="connsiteY63" fmla="*/ 469878 h 743847"/>
                  <a:gd name="connsiteX64" fmla="*/ 695755 w 743841"/>
                  <a:gd name="connsiteY64" fmla="*/ 505645 h 743847"/>
                  <a:gd name="connsiteX65" fmla="*/ 696796 w 743841"/>
                  <a:gd name="connsiteY65" fmla="*/ 509530 h 743847"/>
                  <a:gd name="connsiteX66" fmla="*/ 653528 w 743841"/>
                  <a:gd name="connsiteY66" fmla="*/ 584474 h 743847"/>
                  <a:gd name="connsiteX67" fmla="*/ 649642 w 743841"/>
                  <a:gd name="connsiteY67" fmla="*/ 585516 h 743847"/>
                  <a:gd name="connsiteX68" fmla="*/ 587624 w 743841"/>
                  <a:gd name="connsiteY68" fmla="*/ 549705 h 743847"/>
                  <a:gd name="connsiteX69" fmla="*/ 574053 w 743841"/>
                  <a:gd name="connsiteY69" fmla="*/ 551892 h 743847"/>
                  <a:gd name="connsiteX70" fmla="*/ 551890 w 743841"/>
                  <a:gd name="connsiteY70" fmla="*/ 574054 h 743847"/>
                  <a:gd name="connsiteX71" fmla="*/ 549704 w 743841"/>
                  <a:gd name="connsiteY71" fmla="*/ 587625 h 743847"/>
                  <a:gd name="connsiteX72" fmla="*/ 585510 w 743841"/>
                  <a:gd name="connsiteY72" fmla="*/ 649643 h 743847"/>
                  <a:gd name="connsiteX73" fmla="*/ 585795 w 743841"/>
                  <a:gd name="connsiteY73" fmla="*/ 651802 h 743847"/>
                  <a:gd name="connsiteX74" fmla="*/ 584470 w 743841"/>
                  <a:gd name="connsiteY74" fmla="*/ 653528 h 743847"/>
                  <a:gd name="connsiteX75" fmla="*/ 509526 w 743841"/>
                  <a:gd name="connsiteY75" fmla="*/ 696796 h 743847"/>
                  <a:gd name="connsiteX76" fmla="*/ 505641 w 743841"/>
                  <a:gd name="connsiteY76" fmla="*/ 695755 h 743847"/>
                  <a:gd name="connsiteX77" fmla="*/ 469874 w 743841"/>
                  <a:gd name="connsiteY77" fmla="*/ 633805 h 743847"/>
                  <a:gd name="connsiteX78" fmla="*/ 457025 w 743841"/>
                  <a:gd name="connsiteY78" fmla="*/ 628913 h 743847"/>
                  <a:gd name="connsiteX79" fmla="*/ 426729 w 743841"/>
                  <a:gd name="connsiteY79" fmla="*/ 637024 h 743847"/>
                  <a:gd name="connsiteX80" fmla="*/ 418036 w 743841"/>
                  <a:gd name="connsiteY80" fmla="*/ 647688 h 743847"/>
                  <a:gd name="connsiteX81" fmla="*/ 418036 w 743841"/>
                  <a:gd name="connsiteY81" fmla="*/ 719229 h 743847"/>
                  <a:gd name="connsiteX82" fmla="*/ 415191 w 743841"/>
                  <a:gd name="connsiteY82" fmla="*/ 722074 h 743847"/>
                  <a:gd name="connsiteX83" fmla="*/ 328654 w 743841"/>
                  <a:gd name="connsiteY83" fmla="*/ 722074 h 743847"/>
                  <a:gd name="connsiteX84" fmla="*/ 325809 w 743841"/>
                  <a:gd name="connsiteY84" fmla="*/ 719229 h 743847"/>
                  <a:gd name="connsiteX85" fmla="*/ 325809 w 743841"/>
                  <a:gd name="connsiteY85" fmla="*/ 647688 h 743847"/>
                  <a:gd name="connsiteX86" fmla="*/ 317115 w 743841"/>
                  <a:gd name="connsiteY86" fmla="*/ 637024 h 743847"/>
                  <a:gd name="connsiteX87" fmla="*/ 286819 w 743841"/>
                  <a:gd name="connsiteY87" fmla="*/ 628913 h 743847"/>
                  <a:gd name="connsiteX88" fmla="*/ 273971 w 743841"/>
                  <a:gd name="connsiteY88" fmla="*/ 633805 h 743847"/>
                  <a:gd name="connsiteX89" fmla="*/ 238204 w 743841"/>
                  <a:gd name="connsiteY89" fmla="*/ 695755 h 743847"/>
                  <a:gd name="connsiteX90" fmla="*/ 234319 w 743841"/>
                  <a:gd name="connsiteY90" fmla="*/ 696796 h 743847"/>
                  <a:gd name="connsiteX91" fmla="*/ 159375 w 743841"/>
                  <a:gd name="connsiteY91" fmla="*/ 653527 h 743847"/>
                  <a:gd name="connsiteX92" fmla="*/ 158050 w 743841"/>
                  <a:gd name="connsiteY92" fmla="*/ 651801 h 743847"/>
                  <a:gd name="connsiteX93" fmla="*/ 158335 w 743841"/>
                  <a:gd name="connsiteY93" fmla="*/ 649642 h 743847"/>
                  <a:gd name="connsiteX94" fmla="*/ 194141 w 743841"/>
                  <a:gd name="connsiteY94" fmla="*/ 587624 h 743847"/>
                  <a:gd name="connsiteX95" fmla="*/ 191954 w 743841"/>
                  <a:gd name="connsiteY95" fmla="*/ 574053 h 743847"/>
                  <a:gd name="connsiteX96" fmla="*/ 169792 w 743841"/>
                  <a:gd name="connsiteY96" fmla="*/ 551890 h 743847"/>
                  <a:gd name="connsiteX97" fmla="*/ 156221 w 743841"/>
                  <a:gd name="connsiteY97" fmla="*/ 549704 h 743847"/>
                  <a:gd name="connsiteX98" fmla="*/ 94201 w 743841"/>
                  <a:gd name="connsiteY98" fmla="*/ 585510 h 743847"/>
                  <a:gd name="connsiteX99" fmla="*/ 92044 w 743841"/>
                  <a:gd name="connsiteY99" fmla="*/ 585795 h 743847"/>
                  <a:gd name="connsiteX100" fmla="*/ 90316 w 743841"/>
                  <a:gd name="connsiteY100" fmla="*/ 584470 h 743847"/>
                  <a:gd name="connsiteX101" fmla="*/ 47048 w 743841"/>
                  <a:gd name="connsiteY101" fmla="*/ 509526 h 743847"/>
                  <a:gd name="connsiteX102" fmla="*/ 48090 w 743841"/>
                  <a:gd name="connsiteY102" fmla="*/ 505641 h 743847"/>
                  <a:gd name="connsiteX103" fmla="*/ 110041 w 743841"/>
                  <a:gd name="connsiteY103" fmla="*/ 469874 h 743847"/>
                  <a:gd name="connsiteX104" fmla="*/ 114933 w 743841"/>
                  <a:gd name="connsiteY104" fmla="*/ 457025 h 743847"/>
                  <a:gd name="connsiteX105" fmla="*/ 106820 w 743841"/>
                  <a:gd name="connsiteY105" fmla="*/ 426728 h 743847"/>
                  <a:gd name="connsiteX106" fmla="*/ 96157 w 743841"/>
                  <a:gd name="connsiteY106" fmla="*/ 418034 h 743847"/>
                  <a:gd name="connsiteX107" fmla="*/ 24618 w 743841"/>
                  <a:gd name="connsiteY107" fmla="*/ 418034 h 743847"/>
                  <a:gd name="connsiteX108" fmla="*/ 21773 w 743841"/>
                  <a:gd name="connsiteY108" fmla="*/ 415190 h 743847"/>
                  <a:gd name="connsiteX109" fmla="*/ 21773 w 743841"/>
                  <a:gd name="connsiteY109" fmla="*/ 328652 h 743847"/>
                  <a:gd name="connsiteX110" fmla="*/ 24618 w 743841"/>
                  <a:gd name="connsiteY110" fmla="*/ 325807 h 743847"/>
                  <a:gd name="connsiteX111" fmla="*/ 96158 w 743841"/>
                  <a:gd name="connsiteY111" fmla="*/ 325807 h 743847"/>
                  <a:gd name="connsiteX112" fmla="*/ 106822 w 743841"/>
                  <a:gd name="connsiteY112" fmla="*/ 317114 h 743847"/>
                  <a:gd name="connsiteX113" fmla="*/ 114934 w 743841"/>
                  <a:gd name="connsiteY113" fmla="*/ 286817 h 743847"/>
                  <a:gd name="connsiteX114" fmla="*/ 110043 w 743841"/>
                  <a:gd name="connsiteY114" fmla="*/ 273968 h 743847"/>
                  <a:gd name="connsiteX115" fmla="*/ 48091 w 743841"/>
                  <a:gd name="connsiteY115" fmla="*/ 238205 h 743847"/>
                  <a:gd name="connsiteX116" fmla="*/ 47050 w 743841"/>
                  <a:gd name="connsiteY116" fmla="*/ 234320 h 743847"/>
                  <a:gd name="connsiteX117" fmla="*/ 90318 w 743841"/>
                  <a:gd name="connsiteY117" fmla="*/ 159376 h 743847"/>
                  <a:gd name="connsiteX118" fmla="*/ 92045 w 743841"/>
                  <a:gd name="connsiteY118" fmla="*/ 158051 h 743847"/>
                  <a:gd name="connsiteX119" fmla="*/ 94203 w 743841"/>
                  <a:gd name="connsiteY119" fmla="*/ 158336 h 743847"/>
                  <a:gd name="connsiteX120" fmla="*/ 156222 w 743841"/>
                  <a:gd name="connsiteY120" fmla="*/ 194142 h 743847"/>
                  <a:gd name="connsiteX121" fmla="*/ 169793 w 743841"/>
                  <a:gd name="connsiteY121" fmla="*/ 191956 h 743847"/>
                  <a:gd name="connsiteX122" fmla="*/ 191956 w 743841"/>
                  <a:gd name="connsiteY122" fmla="*/ 169793 h 743847"/>
                  <a:gd name="connsiteX123" fmla="*/ 194142 w 743841"/>
                  <a:gd name="connsiteY123" fmla="*/ 156222 h 743847"/>
                  <a:gd name="connsiteX124" fmla="*/ 158336 w 743841"/>
                  <a:gd name="connsiteY124" fmla="*/ 94204 h 743847"/>
                  <a:gd name="connsiteX125" fmla="*/ 158051 w 743841"/>
                  <a:gd name="connsiteY125" fmla="*/ 92045 h 743847"/>
                  <a:gd name="connsiteX126" fmla="*/ 159376 w 743841"/>
                  <a:gd name="connsiteY126" fmla="*/ 90319 h 743847"/>
                  <a:gd name="connsiteX127" fmla="*/ 234320 w 743841"/>
                  <a:gd name="connsiteY127" fmla="*/ 47051 h 743847"/>
                  <a:gd name="connsiteX128" fmla="*/ 238205 w 743841"/>
                  <a:gd name="connsiteY128" fmla="*/ 48094 h 743847"/>
                  <a:gd name="connsiteX129" fmla="*/ 241204 w 743841"/>
                  <a:gd name="connsiteY129" fmla="*/ 53288 h 743847"/>
                  <a:gd name="connsiteX130" fmla="*/ 256076 w 743841"/>
                  <a:gd name="connsiteY130" fmla="*/ 57270 h 743847"/>
                  <a:gd name="connsiteX131" fmla="*/ 260060 w 743841"/>
                  <a:gd name="connsiteY131" fmla="*/ 42399 h 743847"/>
                  <a:gd name="connsiteX132" fmla="*/ 257060 w 743841"/>
                  <a:gd name="connsiteY132" fmla="*/ 37207 h 743847"/>
                  <a:gd name="connsiteX133" fmla="*/ 242113 w 743841"/>
                  <a:gd name="connsiteY133" fmla="*/ 25737 h 743847"/>
                  <a:gd name="connsiteX134" fmla="*/ 223434 w 743841"/>
                  <a:gd name="connsiteY134" fmla="*/ 28196 h 743847"/>
                  <a:gd name="connsiteX135" fmla="*/ 148490 w 743841"/>
                  <a:gd name="connsiteY135" fmla="*/ 71464 h 743847"/>
                  <a:gd name="connsiteX136" fmla="*/ 137022 w 743841"/>
                  <a:gd name="connsiteY136" fmla="*/ 86413 h 743847"/>
                  <a:gd name="connsiteX137" fmla="*/ 139481 w 743841"/>
                  <a:gd name="connsiteY137" fmla="*/ 105091 h 743847"/>
                  <a:gd name="connsiteX138" fmla="*/ 170925 w 743841"/>
                  <a:gd name="connsiteY138" fmla="*/ 159554 h 743847"/>
                  <a:gd name="connsiteX139" fmla="*/ 159554 w 743841"/>
                  <a:gd name="connsiteY139" fmla="*/ 170925 h 743847"/>
                  <a:gd name="connsiteX140" fmla="*/ 105089 w 743841"/>
                  <a:gd name="connsiteY140" fmla="*/ 139480 h 743847"/>
                  <a:gd name="connsiteX141" fmla="*/ 86410 w 743841"/>
                  <a:gd name="connsiteY141" fmla="*/ 137020 h 743847"/>
                  <a:gd name="connsiteX142" fmla="*/ 71462 w 743841"/>
                  <a:gd name="connsiteY142" fmla="*/ 148490 h 743847"/>
                  <a:gd name="connsiteX143" fmla="*/ 28194 w 743841"/>
                  <a:gd name="connsiteY143" fmla="*/ 223434 h 743847"/>
                  <a:gd name="connsiteX144" fmla="*/ 25734 w 743841"/>
                  <a:gd name="connsiteY144" fmla="*/ 242115 h 743847"/>
                  <a:gd name="connsiteX145" fmla="*/ 37204 w 743841"/>
                  <a:gd name="connsiteY145" fmla="*/ 257061 h 743847"/>
                  <a:gd name="connsiteX146" fmla="*/ 91598 w 743841"/>
                  <a:gd name="connsiteY146" fmla="*/ 288466 h 743847"/>
                  <a:gd name="connsiteX147" fmla="*/ 87425 w 743841"/>
                  <a:gd name="connsiteY147" fmla="*/ 304040 h 743847"/>
                  <a:gd name="connsiteX148" fmla="*/ 24618 w 743841"/>
                  <a:gd name="connsiteY148" fmla="*/ 304040 h 743847"/>
                  <a:gd name="connsiteX149" fmla="*/ 0 w 743841"/>
                  <a:gd name="connsiteY149" fmla="*/ 328655 h 743847"/>
                  <a:gd name="connsiteX150" fmla="*/ 0 w 743841"/>
                  <a:gd name="connsiteY150" fmla="*/ 415192 h 743847"/>
                  <a:gd name="connsiteX151" fmla="*/ 24618 w 743841"/>
                  <a:gd name="connsiteY151" fmla="*/ 439809 h 743847"/>
                  <a:gd name="connsiteX152" fmla="*/ 87425 w 743841"/>
                  <a:gd name="connsiteY152" fmla="*/ 439809 h 743847"/>
                  <a:gd name="connsiteX153" fmla="*/ 91598 w 743841"/>
                  <a:gd name="connsiteY153" fmla="*/ 455383 h 743847"/>
                  <a:gd name="connsiteX154" fmla="*/ 37204 w 743841"/>
                  <a:gd name="connsiteY154" fmla="*/ 486788 h 743847"/>
                  <a:gd name="connsiteX155" fmla="*/ 25734 w 743841"/>
                  <a:gd name="connsiteY155" fmla="*/ 501734 h 743847"/>
                  <a:gd name="connsiteX156" fmla="*/ 28194 w 743841"/>
                  <a:gd name="connsiteY156" fmla="*/ 520415 h 743847"/>
                  <a:gd name="connsiteX157" fmla="*/ 71462 w 743841"/>
                  <a:gd name="connsiteY157" fmla="*/ 595359 h 743847"/>
                  <a:gd name="connsiteX158" fmla="*/ 86410 w 743841"/>
                  <a:gd name="connsiteY158" fmla="*/ 606829 h 743847"/>
                  <a:gd name="connsiteX159" fmla="*/ 105089 w 743841"/>
                  <a:gd name="connsiteY159" fmla="*/ 604369 h 743847"/>
                  <a:gd name="connsiteX160" fmla="*/ 159552 w 743841"/>
                  <a:gd name="connsiteY160" fmla="*/ 572926 h 743847"/>
                  <a:gd name="connsiteX161" fmla="*/ 170923 w 743841"/>
                  <a:gd name="connsiteY161" fmla="*/ 584297 h 743847"/>
                  <a:gd name="connsiteX162" fmla="*/ 139480 w 743841"/>
                  <a:gd name="connsiteY162" fmla="*/ 638759 h 743847"/>
                  <a:gd name="connsiteX163" fmla="*/ 137020 w 743841"/>
                  <a:gd name="connsiteY163" fmla="*/ 657438 h 743847"/>
                  <a:gd name="connsiteX164" fmla="*/ 148489 w 743841"/>
                  <a:gd name="connsiteY164" fmla="*/ 672386 h 743847"/>
                  <a:gd name="connsiteX165" fmla="*/ 223433 w 743841"/>
                  <a:gd name="connsiteY165" fmla="*/ 715654 h 743847"/>
                  <a:gd name="connsiteX166" fmla="*/ 242112 w 743841"/>
                  <a:gd name="connsiteY166" fmla="*/ 718114 h 743847"/>
                  <a:gd name="connsiteX167" fmla="*/ 257058 w 743841"/>
                  <a:gd name="connsiteY167" fmla="*/ 706644 h 743847"/>
                  <a:gd name="connsiteX168" fmla="*/ 288463 w 743841"/>
                  <a:gd name="connsiteY168" fmla="*/ 652250 h 743847"/>
                  <a:gd name="connsiteX169" fmla="*/ 304035 w 743841"/>
                  <a:gd name="connsiteY169" fmla="*/ 656422 h 743847"/>
                  <a:gd name="connsiteX170" fmla="*/ 304035 w 743841"/>
                  <a:gd name="connsiteY170" fmla="*/ 719231 h 743847"/>
                  <a:gd name="connsiteX171" fmla="*/ 328652 w 743841"/>
                  <a:gd name="connsiteY171" fmla="*/ 743847 h 743847"/>
                  <a:gd name="connsiteX172" fmla="*/ 415190 w 743841"/>
                  <a:gd name="connsiteY172" fmla="*/ 743847 h 743847"/>
                  <a:gd name="connsiteX173" fmla="*/ 439806 w 743841"/>
                  <a:gd name="connsiteY173" fmla="*/ 719231 h 743847"/>
                  <a:gd name="connsiteX174" fmla="*/ 439806 w 743841"/>
                  <a:gd name="connsiteY174" fmla="*/ 656422 h 743847"/>
                  <a:gd name="connsiteX175" fmla="*/ 455379 w 743841"/>
                  <a:gd name="connsiteY175" fmla="*/ 652250 h 743847"/>
                  <a:gd name="connsiteX176" fmla="*/ 486783 w 743841"/>
                  <a:gd name="connsiteY176" fmla="*/ 706644 h 743847"/>
                  <a:gd name="connsiteX177" fmla="*/ 501730 w 743841"/>
                  <a:gd name="connsiteY177" fmla="*/ 718114 h 743847"/>
                  <a:gd name="connsiteX178" fmla="*/ 520409 w 743841"/>
                  <a:gd name="connsiteY178" fmla="*/ 715654 h 743847"/>
                  <a:gd name="connsiteX179" fmla="*/ 595353 w 743841"/>
                  <a:gd name="connsiteY179" fmla="*/ 672386 h 743847"/>
                  <a:gd name="connsiteX180" fmla="*/ 606821 w 743841"/>
                  <a:gd name="connsiteY180" fmla="*/ 657438 h 743847"/>
                  <a:gd name="connsiteX181" fmla="*/ 604362 w 743841"/>
                  <a:gd name="connsiteY181" fmla="*/ 638759 h 743847"/>
                  <a:gd name="connsiteX182" fmla="*/ 572918 w 743841"/>
                  <a:gd name="connsiteY182" fmla="*/ 584297 h 743847"/>
                  <a:gd name="connsiteX183" fmla="*/ 584290 w 743841"/>
                  <a:gd name="connsiteY183" fmla="*/ 572926 h 743847"/>
                  <a:gd name="connsiteX184" fmla="*/ 638752 w 743841"/>
                  <a:gd name="connsiteY184" fmla="*/ 604371 h 743847"/>
                  <a:gd name="connsiteX185" fmla="*/ 672380 w 743841"/>
                  <a:gd name="connsiteY185" fmla="*/ 595360 h 743847"/>
                  <a:gd name="connsiteX186" fmla="*/ 715648 w 743841"/>
                  <a:gd name="connsiteY186" fmla="*/ 520416 h 743847"/>
                  <a:gd name="connsiteX187" fmla="*/ 718108 w 743841"/>
                  <a:gd name="connsiteY187" fmla="*/ 501736 h 743847"/>
                  <a:gd name="connsiteX188" fmla="*/ 706638 w 743841"/>
                  <a:gd name="connsiteY188" fmla="*/ 486789 h 743847"/>
                  <a:gd name="connsiteX189" fmla="*/ 652244 w 743841"/>
                  <a:gd name="connsiteY189" fmla="*/ 455385 h 743847"/>
                  <a:gd name="connsiteX190" fmla="*/ 656417 w 743841"/>
                  <a:gd name="connsiteY190" fmla="*/ 439811 h 743847"/>
                  <a:gd name="connsiteX191" fmla="*/ 719224 w 743841"/>
                  <a:gd name="connsiteY191" fmla="*/ 439811 h 743847"/>
                  <a:gd name="connsiteX192" fmla="*/ 743842 w 743841"/>
                  <a:gd name="connsiteY192" fmla="*/ 415194 h 743847"/>
                  <a:gd name="connsiteX193" fmla="*/ 743842 w 743841"/>
                  <a:gd name="connsiteY193" fmla="*/ 328656 h 743847"/>
                  <a:gd name="connsiteX194" fmla="*/ 719228 w 743841"/>
                  <a:gd name="connsiteY194" fmla="*/ 304038 h 74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</a:cxnLst>
                <a:rect l="l" t="t" r="r" b="b"/>
                <a:pathLst>
                  <a:path w="743841" h="743847">
                    <a:moveTo>
                      <a:pt x="719228" y="304038"/>
                    </a:moveTo>
                    <a:lnTo>
                      <a:pt x="656421" y="304038"/>
                    </a:lnTo>
                    <a:cubicBezTo>
                      <a:pt x="655179" y="298831"/>
                      <a:pt x="653784" y="293629"/>
                      <a:pt x="652248" y="288464"/>
                    </a:cubicBezTo>
                    <a:lnTo>
                      <a:pt x="706642" y="257060"/>
                    </a:lnTo>
                    <a:cubicBezTo>
                      <a:pt x="712336" y="253772"/>
                      <a:pt x="716409" y="248463"/>
                      <a:pt x="718112" y="242113"/>
                    </a:cubicBezTo>
                    <a:cubicBezTo>
                      <a:pt x="719815" y="235761"/>
                      <a:pt x="718942" y="229128"/>
                      <a:pt x="715653" y="223433"/>
                    </a:cubicBezTo>
                    <a:lnTo>
                      <a:pt x="672385" y="148489"/>
                    </a:lnTo>
                    <a:cubicBezTo>
                      <a:pt x="665598" y="136735"/>
                      <a:pt x="650514" y="132691"/>
                      <a:pt x="638756" y="139478"/>
                    </a:cubicBezTo>
                    <a:lnTo>
                      <a:pt x="584294" y="170922"/>
                    </a:lnTo>
                    <a:cubicBezTo>
                      <a:pt x="580611" y="167033"/>
                      <a:pt x="576812" y="163234"/>
                      <a:pt x="572923" y="159551"/>
                    </a:cubicBezTo>
                    <a:lnTo>
                      <a:pt x="604366" y="105089"/>
                    </a:lnTo>
                    <a:cubicBezTo>
                      <a:pt x="607654" y="99395"/>
                      <a:pt x="608529" y="92761"/>
                      <a:pt x="606826" y="86410"/>
                    </a:cubicBezTo>
                    <a:cubicBezTo>
                      <a:pt x="605125" y="80058"/>
                      <a:pt x="601051" y="74749"/>
                      <a:pt x="595357" y="71462"/>
                    </a:cubicBezTo>
                    <a:lnTo>
                      <a:pt x="520413" y="28194"/>
                    </a:lnTo>
                    <a:cubicBezTo>
                      <a:pt x="514720" y="24906"/>
                      <a:pt x="508086" y="24033"/>
                      <a:pt x="501734" y="25734"/>
                    </a:cubicBezTo>
                    <a:cubicBezTo>
                      <a:pt x="495383" y="27435"/>
                      <a:pt x="490074" y="31509"/>
                      <a:pt x="486788" y="37204"/>
                    </a:cubicBezTo>
                    <a:lnTo>
                      <a:pt x="455383" y="91596"/>
                    </a:lnTo>
                    <a:cubicBezTo>
                      <a:pt x="450222" y="90059"/>
                      <a:pt x="445019" y="88666"/>
                      <a:pt x="439811" y="87425"/>
                    </a:cubicBezTo>
                    <a:lnTo>
                      <a:pt x="439811" y="24617"/>
                    </a:lnTo>
                    <a:cubicBezTo>
                      <a:pt x="439809" y="11043"/>
                      <a:pt x="428765" y="0"/>
                      <a:pt x="415191" y="0"/>
                    </a:cubicBezTo>
                    <a:lnTo>
                      <a:pt x="328654" y="0"/>
                    </a:lnTo>
                    <a:cubicBezTo>
                      <a:pt x="315080" y="0"/>
                      <a:pt x="304037" y="11043"/>
                      <a:pt x="304037" y="24617"/>
                    </a:cubicBezTo>
                    <a:lnTo>
                      <a:pt x="304037" y="87425"/>
                    </a:lnTo>
                    <a:cubicBezTo>
                      <a:pt x="298829" y="88667"/>
                      <a:pt x="293629" y="90061"/>
                      <a:pt x="288464" y="91596"/>
                    </a:cubicBezTo>
                    <a:lnTo>
                      <a:pt x="285662" y="86742"/>
                    </a:lnTo>
                    <a:cubicBezTo>
                      <a:pt x="282657" y="81535"/>
                      <a:pt x="275999" y="79751"/>
                      <a:pt x="270790" y="82757"/>
                    </a:cubicBezTo>
                    <a:cubicBezTo>
                      <a:pt x="265584" y="85763"/>
                      <a:pt x="263799" y="92421"/>
                      <a:pt x="266805" y="97628"/>
                    </a:cubicBezTo>
                    <a:lnTo>
                      <a:pt x="273971" y="110040"/>
                    </a:lnTo>
                    <a:cubicBezTo>
                      <a:pt x="276552" y="114510"/>
                      <a:pt x="281919" y="116553"/>
                      <a:pt x="286819" y="114931"/>
                    </a:cubicBezTo>
                    <a:cubicBezTo>
                      <a:pt x="296784" y="111634"/>
                      <a:pt x="306977" y="108904"/>
                      <a:pt x="317115" y="106820"/>
                    </a:cubicBezTo>
                    <a:cubicBezTo>
                      <a:pt x="322175" y="105780"/>
                      <a:pt x="325809" y="101324"/>
                      <a:pt x="325809" y="96157"/>
                    </a:cubicBezTo>
                    <a:lnTo>
                      <a:pt x="325809" y="24617"/>
                    </a:lnTo>
                    <a:cubicBezTo>
                      <a:pt x="325809" y="23048"/>
                      <a:pt x="327084" y="21772"/>
                      <a:pt x="328654" y="21772"/>
                    </a:cubicBezTo>
                    <a:lnTo>
                      <a:pt x="415191" y="21772"/>
                    </a:lnTo>
                    <a:cubicBezTo>
                      <a:pt x="416760" y="21772"/>
                      <a:pt x="418036" y="23048"/>
                      <a:pt x="418036" y="24617"/>
                    </a:cubicBezTo>
                    <a:lnTo>
                      <a:pt x="418036" y="96158"/>
                    </a:lnTo>
                    <a:cubicBezTo>
                      <a:pt x="418036" y="101326"/>
                      <a:pt x="421669" y="105780"/>
                      <a:pt x="426729" y="106822"/>
                    </a:cubicBezTo>
                    <a:cubicBezTo>
                      <a:pt x="436867" y="108907"/>
                      <a:pt x="447060" y="111635"/>
                      <a:pt x="457025" y="114933"/>
                    </a:cubicBezTo>
                    <a:cubicBezTo>
                      <a:pt x="461925" y="116554"/>
                      <a:pt x="467292" y="114512"/>
                      <a:pt x="469874" y="110041"/>
                    </a:cubicBezTo>
                    <a:lnTo>
                      <a:pt x="505641" y="48091"/>
                    </a:lnTo>
                    <a:cubicBezTo>
                      <a:pt x="506425" y="46733"/>
                      <a:pt x="508167" y="46265"/>
                      <a:pt x="509526" y="47050"/>
                    </a:cubicBezTo>
                    <a:lnTo>
                      <a:pt x="584470" y="90319"/>
                    </a:lnTo>
                    <a:cubicBezTo>
                      <a:pt x="585312" y="90806"/>
                      <a:pt x="585655" y="91526"/>
                      <a:pt x="585795" y="92045"/>
                    </a:cubicBezTo>
                    <a:cubicBezTo>
                      <a:pt x="585934" y="92564"/>
                      <a:pt x="585998" y="93360"/>
                      <a:pt x="585510" y="94204"/>
                    </a:cubicBezTo>
                    <a:lnTo>
                      <a:pt x="549704" y="156222"/>
                    </a:lnTo>
                    <a:cubicBezTo>
                      <a:pt x="547122" y="160693"/>
                      <a:pt x="548036" y="166360"/>
                      <a:pt x="551890" y="169793"/>
                    </a:cubicBezTo>
                    <a:cubicBezTo>
                      <a:pt x="559669" y="176723"/>
                      <a:pt x="567123" y="184180"/>
                      <a:pt x="574053" y="191956"/>
                    </a:cubicBezTo>
                    <a:cubicBezTo>
                      <a:pt x="577486" y="195813"/>
                      <a:pt x="583158" y="196724"/>
                      <a:pt x="587624" y="194142"/>
                    </a:cubicBezTo>
                    <a:lnTo>
                      <a:pt x="649642" y="158336"/>
                    </a:lnTo>
                    <a:cubicBezTo>
                      <a:pt x="651002" y="157549"/>
                      <a:pt x="652747" y="158019"/>
                      <a:pt x="653528" y="159376"/>
                    </a:cubicBezTo>
                    <a:lnTo>
                      <a:pt x="696796" y="234320"/>
                    </a:lnTo>
                    <a:cubicBezTo>
                      <a:pt x="697581" y="235679"/>
                      <a:pt x="697113" y="237421"/>
                      <a:pt x="695755" y="238205"/>
                    </a:cubicBezTo>
                    <a:lnTo>
                      <a:pt x="633803" y="273972"/>
                    </a:lnTo>
                    <a:cubicBezTo>
                      <a:pt x="629333" y="276554"/>
                      <a:pt x="627290" y="281919"/>
                      <a:pt x="628912" y="286821"/>
                    </a:cubicBezTo>
                    <a:cubicBezTo>
                      <a:pt x="632210" y="296789"/>
                      <a:pt x="634941" y="306982"/>
                      <a:pt x="637024" y="317118"/>
                    </a:cubicBezTo>
                    <a:cubicBezTo>
                      <a:pt x="638066" y="322180"/>
                      <a:pt x="642522" y="325812"/>
                      <a:pt x="647688" y="325812"/>
                    </a:cubicBezTo>
                    <a:lnTo>
                      <a:pt x="719228" y="325812"/>
                    </a:lnTo>
                    <a:cubicBezTo>
                      <a:pt x="720797" y="325812"/>
                      <a:pt x="722073" y="327087"/>
                      <a:pt x="722073" y="328656"/>
                    </a:cubicBezTo>
                    <a:lnTo>
                      <a:pt x="722073" y="415194"/>
                    </a:lnTo>
                    <a:cubicBezTo>
                      <a:pt x="722073" y="416763"/>
                      <a:pt x="720797" y="418039"/>
                      <a:pt x="719228" y="418039"/>
                    </a:cubicBezTo>
                    <a:lnTo>
                      <a:pt x="647688" y="418039"/>
                    </a:lnTo>
                    <a:cubicBezTo>
                      <a:pt x="642522" y="418039"/>
                      <a:pt x="638066" y="421671"/>
                      <a:pt x="637024" y="426732"/>
                    </a:cubicBezTo>
                    <a:cubicBezTo>
                      <a:pt x="634941" y="436869"/>
                      <a:pt x="632211" y="447062"/>
                      <a:pt x="628912" y="457029"/>
                    </a:cubicBezTo>
                    <a:cubicBezTo>
                      <a:pt x="627290" y="461930"/>
                      <a:pt x="629333" y="467297"/>
                      <a:pt x="633803" y="469878"/>
                    </a:cubicBezTo>
                    <a:lnTo>
                      <a:pt x="695755" y="505645"/>
                    </a:lnTo>
                    <a:cubicBezTo>
                      <a:pt x="697113" y="506430"/>
                      <a:pt x="697581" y="508173"/>
                      <a:pt x="696796" y="509530"/>
                    </a:cubicBezTo>
                    <a:lnTo>
                      <a:pt x="653528" y="584474"/>
                    </a:lnTo>
                    <a:cubicBezTo>
                      <a:pt x="652745" y="585833"/>
                      <a:pt x="651000" y="586300"/>
                      <a:pt x="649642" y="585516"/>
                    </a:cubicBezTo>
                    <a:lnTo>
                      <a:pt x="587624" y="549705"/>
                    </a:lnTo>
                    <a:cubicBezTo>
                      <a:pt x="583155" y="547123"/>
                      <a:pt x="577488" y="548036"/>
                      <a:pt x="574053" y="551892"/>
                    </a:cubicBezTo>
                    <a:cubicBezTo>
                      <a:pt x="567122" y="559670"/>
                      <a:pt x="559666" y="567127"/>
                      <a:pt x="551890" y="574054"/>
                    </a:cubicBezTo>
                    <a:cubicBezTo>
                      <a:pt x="548036" y="577488"/>
                      <a:pt x="547123" y="583155"/>
                      <a:pt x="549704" y="587625"/>
                    </a:cubicBezTo>
                    <a:lnTo>
                      <a:pt x="585510" y="649643"/>
                    </a:lnTo>
                    <a:cubicBezTo>
                      <a:pt x="585998" y="650488"/>
                      <a:pt x="585934" y="651284"/>
                      <a:pt x="585795" y="651802"/>
                    </a:cubicBezTo>
                    <a:cubicBezTo>
                      <a:pt x="585654" y="652321"/>
                      <a:pt x="585312" y="653042"/>
                      <a:pt x="584470" y="653528"/>
                    </a:cubicBezTo>
                    <a:lnTo>
                      <a:pt x="509526" y="696796"/>
                    </a:lnTo>
                    <a:cubicBezTo>
                      <a:pt x="508166" y="697581"/>
                      <a:pt x="506424" y="697113"/>
                      <a:pt x="505641" y="695755"/>
                    </a:cubicBezTo>
                    <a:lnTo>
                      <a:pt x="469874" y="633805"/>
                    </a:lnTo>
                    <a:cubicBezTo>
                      <a:pt x="467292" y="629333"/>
                      <a:pt x="461927" y="627290"/>
                      <a:pt x="457025" y="628913"/>
                    </a:cubicBezTo>
                    <a:cubicBezTo>
                      <a:pt x="447054" y="632212"/>
                      <a:pt x="436861" y="634942"/>
                      <a:pt x="426729" y="637024"/>
                    </a:cubicBezTo>
                    <a:cubicBezTo>
                      <a:pt x="421669" y="638064"/>
                      <a:pt x="418036" y="642520"/>
                      <a:pt x="418036" y="647688"/>
                    </a:cubicBezTo>
                    <a:lnTo>
                      <a:pt x="418036" y="719229"/>
                    </a:lnTo>
                    <a:cubicBezTo>
                      <a:pt x="418036" y="720798"/>
                      <a:pt x="416760" y="722074"/>
                      <a:pt x="415191" y="722074"/>
                    </a:cubicBezTo>
                    <a:lnTo>
                      <a:pt x="328654" y="722074"/>
                    </a:lnTo>
                    <a:cubicBezTo>
                      <a:pt x="327084" y="722074"/>
                      <a:pt x="325809" y="720798"/>
                      <a:pt x="325809" y="719229"/>
                    </a:cubicBezTo>
                    <a:lnTo>
                      <a:pt x="325809" y="647688"/>
                    </a:lnTo>
                    <a:cubicBezTo>
                      <a:pt x="325809" y="642520"/>
                      <a:pt x="322175" y="638066"/>
                      <a:pt x="317115" y="637024"/>
                    </a:cubicBezTo>
                    <a:cubicBezTo>
                      <a:pt x="306983" y="634941"/>
                      <a:pt x="296790" y="632212"/>
                      <a:pt x="286819" y="628913"/>
                    </a:cubicBezTo>
                    <a:cubicBezTo>
                      <a:pt x="281921" y="627289"/>
                      <a:pt x="276552" y="629333"/>
                      <a:pt x="273971" y="633805"/>
                    </a:cubicBezTo>
                    <a:lnTo>
                      <a:pt x="238204" y="695755"/>
                    </a:lnTo>
                    <a:cubicBezTo>
                      <a:pt x="237419" y="697113"/>
                      <a:pt x="235676" y="697581"/>
                      <a:pt x="234319" y="696796"/>
                    </a:cubicBezTo>
                    <a:lnTo>
                      <a:pt x="159375" y="653527"/>
                    </a:lnTo>
                    <a:cubicBezTo>
                      <a:pt x="158532" y="653040"/>
                      <a:pt x="158189" y="652320"/>
                      <a:pt x="158050" y="651801"/>
                    </a:cubicBezTo>
                    <a:cubicBezTo>
                      <a:pt x="157910" y="651282"/>
                      <a:pt x="157846" y="650486"/>
                      <a:pt x="158335" y="649642"/>
                    </a:cubicBezTo>
                    <a:lnTo>
                      <a:pt x="194141" y="587624"/>
                    </a:lnTo>
                    <a:cubicBezTo>
                      <a:pt x="196723" y="583154"/>
                      <a:pt x="195809" y="577486"/>
                      <a:pt x="191954" y="574053"/>
                    </a:cubicBezTo>
                    <a:cubicBezTo>
                      <a:pt x="184179" y="567124"/>
                      <a:pt x="176723" y="559669"/>
                      <a:pt x="169792" y="551890"/>
                    </a:cubicBezTo>
                    <a:cubicBezTo>
                      <a:pt x="166357" y="548036"/>
                      <a:pt x="160690" y="547125"/>
                      <a:pt x="156221" y="549704"/>
                    </a:cubicBezTo>
                    <a:lnTo>
                      <a:pt x="94201" y="585510"/>
                    </a:lnTo>
                    <a:cubicBezTo>
                      <a:pt x="93356" y="585998"/>
                      <a:pt x="92561" y="585933"/>
                      <a:pt x="92044" y="585795"/>
                    </a:cubicBezTo>
                    <a:cubicBezTo>
                      <a:pt x="91524" y="585655"/>
                      <a:pt x="90803" y="585312"/>
                      <a:pt x="90316" y="584470"/>
                    </a:cubicBezTo>
                    <a:lnTo>
                      <a:pt x="47048" y="509526"/>
                    </a:lnTo>
                    <a:cubicBezTo>
                      <a:pt x="46264" y="508167"/>
                      <a:pt x="46732" y="506425"/>
                      <a:pt x="48090" y="505641"/>
                    </a:cubicBezTo>
                    <a:lnTo>
                      <a:pt x="110041" y="469874"/>
                    </a:lnTo>
                    <a:cubicBezTo>
                      <a:pt x="114512" y="467292"/>
                      <a:pt x="116554" y="461927"/>
                      <a:pt x="114933" y="457025"/>
                    </a:cubicBezTo>
                    <a:cubicBezTo>
                      <a:pt x="111635" y="447057"/>
                      <a:pt x="108904" y="436864"/>
                      <a:pt x="106820" y="426728"/>
                    </a:cubicBezTo>
                    <a:cubicBezTo>
                      <a:pt x="105779" y="421666"/>
                      <a:pt x="101323" y="418034"/>
                      <a:pt x="96157" y="418034"/>
                    </a:cubicBezTo>
                    <a:lnTo>
                      <a:pt x="24618" y="418034"/>
                    </a:lnTo>
                    <a:cubicBezTo>
                      <a:pt x="23049" y="418034"/>
                      <a:pt x="21773" y="416759"/>
                      <a:pt x="21773" y="415190"/>
                    </a:cubicBezTo>
                    <a:lnTo>
                      <a:pt x="21773" y="328652"/>
                    </a:lnTo>
                    <a:cubicBezTo>
                      <a:pt x="21773" y="327083"/>
                      <a:pt x="23049" y="325807"/>
                      <a:pt x="24618" y="325807"/>
                    </a:cubicBezTo>
                    <a:lnTo>
                      <a:pt x="96158" y="325807"/>
                    </a:lnTo>
                    <a:cubicBezTo>
                      <a:pt x="101324" y="325807"/>
                      <a:pt x="105780" y="322175"/>
                      <a:pt x="106822" y="317114"/>
                    </a:cubicBezTo>
                    <a:cubicBezTo>
                      <a:pt x="108905" y="306977"/>
                      <a:pt x="111635" y="296784"/>
                      <a:pt x="114934" y="286817"/>
                    </a:cubicBezTo>
                    <a:cubicBezTo>
                      <a:pt x="116556" y="281916"/>
                      <a:pt x="114513" y="276549"/>
                      <a:pt x="110043" y="273968"/>
                    </a:cubicBezTo>
                    <a:lnTo>
                      <a:pt x="48091" y="238205"/>
                    </a:lnTo>
                    <a:cubicBezTo>
                      <a:pt x="46733" y="237421"/>
                      <a:pt x="46265" y="235677"/>
                      <a:pt x="47050" y="234320"/>
                    </a:cubicBezTo>
                    <a:lnTo>
                      <a:pt x="90318" y="159376"/>
                    </a:lnTo>
                    <a:cubicBezTo>
                      <a:pt x="90806" y="158532"/>
                      <a:pt x="91525" y="158189"/>
                      <a:pt x="92045" y="158051"/>
                    </a:cubicBezTo>
                    <a:cubicBezTo>
                      <a:pt x="92562" y="157912"/>
                      <a:pt x="93357" y="157848"/>
                      <a:pt x="94203" y="158336"/>
                    </a:cubicBezTo>
                    <a:lnTo>
                      <a:pt x="156222" y="194142"/>
                    </a:lnTo>
                    <a:cubicBezTo>
                      <a:pt x="160690" y="196721"/>
                      <a:pt x="166360" y="195810"/>
                      <a:pt x="169793" y="191956"/>
                    </a:cubicBezTo>
                    <a:cubicBezTo>
                      <a:pt x="176722" y="184180"/>
                      <a:pt x="184177" y="176723"/>
                      <a:pt x="191956" y="169793"/>
                    </a:cubicBezTo>
                    <a:cubicBezTo>
                      <a:pt x="195810" y="166360"/>
                      <a:pt x="196723" y="160693"/>
                      <a:pt x="194142" y="156222"/>
                    </a:cubicBezTo>
                    <a:lnTo>
                      <a:pt x="158336" y="94204"/>
                    </a:lnTo>
                    <a:cubicBezTo>
                      <a:pt x="157848" y="93360"/>
                      <a:pt x="157912" y="92564"/>
                      <a:pt x="158051" y="92045"/>
                    </a:cubicBezTo>
                    <a:cubicBezTo>
                      <a:pt x="158192" y="91526"/>
                      <a:pt x="158534" y="90806"/>
                      <a:pt x="159376" y="90319"/>
                    </a:cubicBezTo>
                    <a:lnTo>
                      <a:pt x="234320" y="47051"/>
                    </a:lnTo>
                    <a:cubicBezTo>
                      <a:pt x="235679" y="46267"/>
                      <a:pt x="237422" y="46734"/>
                      <a:pt x="238205" y="48094"/>
                    </a:cubicBezTo>
                    <a:lnTo>
                      <a:pt x="241204" y="53288"/>
                    </a:lnTo>
                    <a:cubicBezTo>
                      <a:pt x="244210" y="58494"/>
                      <a:pt x="250868" y="60279"/>
                      <a:pt x="256076" y="57270"/>
                    </a:cubicBezTo>
                    <a:cubicBezTo>
                      <a:pt x="261283" y="54264"/>
                      <a:pt x="263066" y="47606"/>
                      <a:pt x="260060" y="42399"/>
                    </a:cubicBezTo>
                    <a:lnTo>
                      <a:pt x="257060" y="37207"/>
                    </a:lnTo>
                    <a:cubicBezTo>
                      <a:pt x="253774" y="31512"/>
                      <a:pt x="248463" y="27439"/>
                      <a:pt x="242113" y="25737"/>
                    </a:cubicBezTo>
                    <a:cubicBezTo>
                      <a:pt x="235764" y="24036"/>
                      <a:pt x="229129" y="24907"/>
                      <a:pt x="223434" y="28196"/>
                    </a:cubicBezTo>
                    <a:lnTo>
                      <a:pt x="148490" y="71464"/>
                    </a:lnTo>
                    <a:cubicBezTo>
                      <a:pt x="142797" y="74752"/>
                      <a:pt x="138723" y="80061"/>
                      <a:pt x="137022" y="86413"/>
                    </a:cubicBezTo>
                    <a:cubicBezTo>
                      <a:pt x="135319" y="92764"/>
                      <a:pt x="136194" y="99398"/>
                      <a:pt x="139481" y="105091"/>
                    </a:cubicBezTo>
                    <a:lnTo>
                      <a:pt x="170925" y="159554"/>
                    </a:lnTo>
                    <a:cubicBezTo>
                      <a:pt x="167036" y="163238"/>
                      <a:pt x="163236" y="167037"/>
                      <a:pt x="159554" y="170925"/>
                    </a:cubicBezTo>
                    <a:lnTo>
                      <a:pt x="105089" y="139480"/>
                    </a:lnTo>
                    <a:cubicBezTo>
                      <a:pt x="99395" y="136192"/>
                      <a:pt x="92761" y="135318"/>
                      <a:pt x="86410" y="137020"/>
                    </a:cubicBezTo>
                    <a:cubicBezTo>
                      <a:pt x="80058" y="138721"/>
                      <a:pt x="74749" y="142795"/>
                      <a:pt x="71462" y="148490"/>
                    </a:cubicBezTo>
                    <a:lnTo>
                      <a:pt x="28194" y="223434"/>
                    </a:lnTo>
                    <a:cubicBezTo>
                      <a:pt x="24904" y="229129"/>
                      <a:pt x="24031" y="235763"/>
                      <a:pt x="25734" y="242115"/>
                    </a:cubicBezTo>
                    <a:cubicBezTo>
                      <a:pt x="27437" y="248465"/>
                      <a:pt x="31510" y="253774"/>
                      <a:pt x="37204" y="257061"/>
                    </a:cubicBezTo>
                    <a:lnTo>
                      <a:pt x="91598" y="288466"/>
                    </a:lnTo>
                    <a:cubicBezTo>
                      <a:pt x="90061" y="293629"/>
                      <a:pt x="88666" y="298833"/>
                      <a:pt x="87425" y="304040"/>
                    </a:cubicBezTo>
                    <a:lnTo>
                      <a:pt x="24618" y="304040"/>
                    </a:lnTo>
                    <a:cubicBezTo>
                      <a:pt x="11043" y="304038"/>
                      <a:pt x="0" y="315081"/>
                      <a:pt x="0" y="328655"/>
                    </a:cubicBezTo>
                    <a:lnTo>
                      <a:pt x="0" y="415192"/>
                    </a:lnTo>
                    <a:cubicBezTo>
                      <a:pt x="0" y="428766"/>
                      <a:pt x="11043" y="439809"/>
                      <a:pt x="24618" y="439809"/>
                    </a:cubicBezTo>
                    <a:lnTo>
                      <a:pt x="87425" y="439809"/>
                    </a:lnTo>
                    <a:cubicBezTo>
                      <a:pt x="88667" y="445016"/>
                      <a:pt x="90062" y="450219"/>
                      <a:pt x="91598" y="455383"/>
                    </a:cubicBezTo>
                    <a:lnTo>
                      <a:pt x="37204" y="486788"/>
                    </a:lnTo>
                    <a:cubicBezTo>
                      <a:pt x="31510" y="490075"/>
                      <a:pt x="27437" y="495384"/>
                      <a:pt x="25734" y="501734"/>
                    </a:cubicBezTo>
                    <a:cubicBezTo>
                      <a:pt x="24031" y="508086"/>
                      <a:pt x="24904" y="514720"/>
                      <a:pt x="28194" y="520415"/>
                    </a:cubicBezTo>
                    <a:lnTo>
                      <a:pt x="71462" y="595359"/>
                    </a:lnTo>
                    <a:cubicBezTo>
                      <a:pt x="74749" y="601054"/>
                      <a:pt x="80058" y="605126"/>
                      <a:pt x="86410" y="606829"/>
                    </a:cubicBezTo>
                    <a:cubicBezTo>
                      <a:pt x="92758" y="608531"/>
                      <a:pt x="99394" y="607657"/>
                      <a:pt x="105089" y="604369"/>
                    </a:cubicBezTo>
                    <a:lnTo>
                      <a:pt x="159552" y="572926"/>
                    </a:lnTo>
                    <a:cubicBezTo>
                      <a:pt x="163236" y="576815"/>
                      <a:pt x="167034" y="580614"/>
                      <a:pt x="170923" y="584297"/>
                    </a:cubicBezTo>
                    <a:lnTo>
                      <a:pt x="139480" y="638759"/>
                    </a:lnTo>
                    <a:cubicBezTo>
                      <a:pt x="136192" y="644453"/>
                      <a:pt x="135318" y="651086"/>
                      <a:pt x="137020" y="657438"/>
                    </a:cubicBezTo>
                    <a:cubicBezTo>
                      <a:pt x="138721" y="663790"/>
                      <a:pt x="142795" y="669098"/>
                      <a:pt x="148489" y="672386"/>
                    </a:cubicBezTo>
                    <a:lnTo>
                      <a:pt x="223433" y="715654"/>
                    </a:lnTo>
                    <a:cubicBezTo>
                      <a:pt x="229128" y="718942"/>
                      <a:pt x="235761" y="719816"/>
                      <a:pt x="242112" y="718114"/>
                    </a:cubicBezTo>
                    <a:cubicBezTo>
                      <a:pt x="248463" y="716412"/>
                      <a:pt x="253772" y="712339"/>
                      <a:pt x="257058" y="706644"/>
                    </a:cubicBezTo>
                    <a:lnTo>
                      <a:pt x="288463" y="652250"/>
                    </a:lnTo>
                    <a:cubicBezTo>
                      <a:pt x="293626" y="653787"/>
                      <a:pt x="298829" y="655180"/>
                      <a:pt x="304035" y="656422"/>
                    </a:cubicBezTo>
                    <a:lnTo>
                      <a:pt x="304035" y="719231"/>
                    </a:lnTo>
                    <a:cubicBezTo>
                      <a:pt x="304035" y="732805"/>
                      <a:pt x="315078" y="743847"/>
                      <a:pt x="328652" y="743847"/>
                    </a:cubicBezTo>
                    <a:lnTo>
                      <a:pt x="415190" y="743847"/>
                    </a:lnTo>
                    <a:cubicBezTo>
                      <a:pt x="428763" y="743847"/>
                      <a:pt x="439806" y="732805"/>
                      <a:pt x="439806" y="719231"/>
                    </a:cubicBezTo>
                    <a:lnTo>
                      <a:pt x="439806" y="656422"/>
                    </a:lnTo>
                    <a:cubicBezTo>
                      <a:pt x="445013" y="655180"/>
                      <a:pt x="450214" y="653787"/>
                      <a:pt x="455379" y="652250"/>
                    </a:cubicBezTo>
                    <a:lnTo>
                      <a:pt x="486783" y="706644"/>
                    </a:lnTo>
                    <a:cubicBezTo>
                      <a:pt x="490070" y="712339"/>
                      <a:pt x="495380" y="716411"/>
                      <a:pt x="501730" y="718114"/>
                    </a:cubicBezTo>
                    <a:cubicBezTo>
                      <a:pt x="508079" y="719815"/>
                      <a:pt x="514715" y="718943"/>
                      <a:pt x="520409" y="715654"/>
                    </a:cubicBezTo>
                    <a:lnTo>
                      <a:pt x="595353" y="672386"/>
                    </a:lnTo>
                    <a:cubicBezTo>
                      <a:pt x="601047" y="669098"/>
                      <a:pt x="605120" y="663790"/>
                      <a:pt x="606821" y="657438"/>
                    </a:cubicBezTo>
                    <a:cubicBezTo>
                      <a:pt x="608524" y="651086"/>
                      <a:pt x="607650" y="644453"/>
                      <a:pt x="604362" y="638759"/>
                    </a:cubicBezTo>
                    <a:lnTo>
                      <a:pt x="572918" y="584297"/>
                    </a:lnTo>
                    <a:cubicBezTo>
                      <a:pt x="576808" y="580614"/>
                      <a:pt x="580607" y="576815"/>
                      <a:pt x="584290" y="572926"/>
                    </a:cubicBezTo>
                    <a:lnTo>
                      <a:pt x="638752" y="604371"/>
                    </a:lnTo>
                    <a:cubicBezTo>
                      <a:pt x="650508" y="611157"/>
                      <a:pt x="665593" y="607115"/>
                      <a:pt x="672380" y="595360"/>
                    </a:cubicBezTo>
                    <a:lnTo>
                      <a:pt x="715648" y="520416"/>
                    </a:lnTo>
                    <a:cubicBezTo>
                      <a:pt x="718937" y="514721"/>
                      <a:pt x="719810" y="508088"/>
                      <a:pt x="718108" y="501736"/>
                    </a:cubicBezTo>
                    <a:cubicBezTo>
                      <a:pt x="716405" y="495385"/>
                      <a:pt x="712331" y="490077"/>
                      <a:pt x="706638" y="486789"/>
                    </a:cubicBezTo>
                    <a:lnTo>
                      <a:pt x="652244" y="455385"/>
                    </a:lnTo>
                    <a:cubicBezTo>
                      <a:pt x="653781" y="450222"/>
                      <a:pt x="655176" y="445018"/>
                      <a:pt x="656417" y="439811"/>
                    </a:cubicBezTo>
                    <a:lnTo>
                      <a:pt x="719224" y="439811"/>
                    </a:lnTo>
                    <a:cubicBezTo>
                      <a:pt x="732797" y="439811"/>
                      <a:pt x="743842" y="428768"/>
                      <a:pt x="743842" y="415194"/>
                    </a:cubicBezTo>
                    <a:lnTo>
                      <a:pt x="743842" y="328656"/>
                    </a:lnTo>
                    <a:cubicBezTo>
                      <a:pt x="743846" y="315081"/>
                      <a:pt x="732803" y="304038"/>
                      <a:pt x="719228" y="304038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40039C2-16E6-F8C2-7E39-3AC35107952D}"/>
                  </a:ext>
                </a:extLst>
              </p:cNvPr>
              <p:cNvSpPr/>
              <p:nvPr/>
            </p:nvSpPr>
            <p:spPr>
              <a:xfrm>
                <a:off x="9638986" y="3200257"/>
                <a:ext cx="457487" cy="457485"/>
              </a:xfrm>
              <a:custGeom>
                <a:avLst/>
                <a:gdLst>
                  <a:gd name="connsiteX0" fmla="*/ 413750 w 457487"/>
                  <a:gd name="connsiteY0" fmla="*/ 344351 h 457485"/>
                  <a:gd name="connsiteX1" fmla="*/ 428564 w 457487"/>
                  <a:gd name="connsiteY1" fmla="*/ 340157 h 457485"/>
                  <a:gd name="connsiteX2" fmla="*/ 457487 w 457487"/>
                  <a:gd name="connsiteY2" fmla="*/ 228743 h 457485"/>
                  <a:gd name="connsiteX3" fmla="*/ 228744 w 457487"/>
                  <a:gd name="connsiteY3" fmla="*/ 0 h 457485"/>
                  <a:gd name="connsiteX4" fmla="*/ 0 w 457487"/>
                  <a:gd name="connsiteY4" fmla="*/ 228743 h 457485"/>
                  <a:gd name="connsiteX5" fmla="*/ 228743 w 457487"/>
                  <a:gd name="connsiteY5" fmla="*/ 457486 h 457485"/>
                  <a:gd name="connsiteX6" fmla="*/ 398049 w 457487"/>
                  <a:gd name="connsiteY6" fmla="*/ 382559 h 457485"/>
                  <a:gd name="connsiteX7" fmla="*/ 397317 w 457487"/>
                  <a:gd name="connsiteY7" fmla="*/ 367181 h 457485"/>
                  <a:gd name="connsiteX8" fmla="*/ 381939 w 457487"/>
                  <a:gd name="connsiteY8" fmla="*/ 367913 h 457485"/>
                  <a:gd name="connsiteX9" fmla="*/ 228743 w 457487"/>
                  <a:gd name="connsiteY9" fmla="*/ 435712 h 457485"/>
                  <a:gd name="connsiteX10" fmla="*/ 21772 w 457487"/>
                  <a:gd name="connsiteY10" fmla="*/ 228741 h 457485"/>
                  <a:gd name="connsiteX11" fmla="*/ 228743 w 457487"/>
                  <a:gd name="connsiteY11" fmla="*/ 21772 h 457485"/>
                  <a:gd name="connsiteX12" fmla="*/ 435714 w 457487"/>
                  <a:gd name="connsiteY12" fmla="*/ 228743 h 457485"/>
                  <a:gd name="connsiteX13" fmla="*/ 409557 w 457487"/>
                  <a:gd name="connsiteY13" fmla="*/ 329538 h 457485"/>
                  <a:gd name="connsiteX14" fmla="*/ 413750 w 457487"/>
                  <a:gd name="connsiteY14" fmla="*/ 344351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487" h="457485">
                    <a:moveTo>
                      <a:pt x="413750" y="344351"/>
                    </a:moveTo>
                    <a:cubicBezTo>
                      <a:pt x="418997" y="347282"/>
                      <a:pt x="425630" y="345406"/>
                      <a:pt x="428564" y="340157"/>
                    </a:cubicBezTo>
                    <a:cubicBezTo>
                      <a:pt x="447484" y="306292"/>
                      <a:pt x="457487" y="267764"/>
                      <a:pt x="457487" y="228743"/>
                    </a:cubicBezTo>
                    <a:cubicBezTo>
                      <a:pt x="457487" y="102613"/>
                      <a:pt x="354873" y="0"/>
                      <a:pt x="228744" y="0"/>
                    </a:cubicBezTo>
                    <a:cubicBezTo>
                      <a:pt x="102616" y="0"/>
                      <a:pt x="0" y="102613"/>
                      <a:pt x="0" y="228743"/>
                    </a:cubicBezTo>
                    <a:cubicBezTo>
                      <a:pt x="0" y="354873"/>
                      <a:pt x="102614" y="457486"/>
                      <a:pt x="228743" y="457486"/>
                    </a:cubicBezTo>
                    <a:cubicBezTo>
                      <a:pt x="293054" y="457486"/>
                      <a:pt x="354764" y="430175"/>
                      <a:pt x="398049" y="382559"/>
                    </a:cubicBezTo>
                    <a:cubicBezTo>
                      <a:pt x="402094" y="378111"/>
                      <a:pt x="401765" y="371224"/>
                      <a:pt x="397317" y="367181"/>
                    </a:cubicBezTo>
                    <a:cubicBezTo>
                      <a:pt x="392870" y="363138"/>
                      <a:pt x="385985" y="363463"/>
                      <a:pt x="381939" y="367913"/>
                    </a:cubicBezTo>
                    <a:cubicBezTo>
                      <a:pt x="342771" y="411001"/>
                      <a:pt x="286934" y="435712"/>
                      <a:pt x="228743" y="435712"/>
                    </a:cubicBezTo>
                    <a:cubicBezTo>
                      <a:pt x="114619" y="435712"/>
                      <a:pt x="21772" y="342865"/>
                      <a:pt x="21772" y="228741"/>
                    </a:cubicBezTo>
                    <a:cubicBezTo>
                      <a:pt x="21772" y="114618"/>
                      <a:pt x="114619" y="21772"/>
                      <a:pt x="228743" y="21772"/>
                    </a:cubicBezTo>
                    <a:cubicBezTo>
                      <a:pt x="342867" y="21772"/>
                      <a:pt x="435714" y="114619"/>
                      <a:pt x="435714" y="228743"/>
                    </a:cubicBezTo>
                    <a:cubicBezTo>
                      <a:pt x="435714" y="264055"/>
                      <a:pt x="426668" y="298910"/>
                      <a:pt x="409557" y="329538"/>
                    </a:cubicBezTo>
                    <a:cubicBezTo>
                      <a:pt x="406624" y="334787"/>
                      <a:pt x="408501" y="341418"/>
                      <a:pt x="413750" y="344351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D362B15-805E-9C8D-ABDA-903314BB82D8}"/>
                  </a:ext>
                </a:extLst>
              </p:cNvPr>
              <p:cNvSpPr/>
              <p:nvPr/>
            </p:nvSpPr>
            <p:spPr>
              <a:xfrm>
                <a:off x="9704391" y="3258128"/>
                <a:ext cx="338300" cy="275653"/>
              </a:xfrm>
              <a:custGeom>
                <a:avLst/>
                <a:gdLst>
                  <a:gd name="connsiteX0" fmla="*/ 298806 w 338300"/>
                  <a:gd name="connsiteY0" fmla="*/ 226279 h 275653"/>
                  <a:gd name="connsiteX1" fmla="*/ 286562 w 338300"/>
                  <a:gd name="connsiteY1" fmla="*/ 216946 h 275653"/>
                  <a:gd name="connsiteX2" fmla="*/ 277229 w 338300"/>
                  <a:gd name="connsiteY2" fmla="*/ 229189 h 275653"/>
                  <a:gd name="connsiteX3" fmla="*/ 282225 w 338300"/>
                  <a:gd name="connsiteY3" fmla="*/ 266233 h 275653"/>
                  <a:gd name="connsiteX4" fmla="*/ 287631 w 338300"/>
                  <a:gd name="connsiteY4" fmla="*/ 274241 h 275653"/>
                  <a:gd name="connsiteX5" fmla="*/ 297276 w 338300"/>
                  <a:gd name="connsiteY5" fmla="*/ 274796 h 275653"/>
                  <a:gd name="connsiteX6" fmla="*/ 331673 w 338300"/>
                  <a:gd name="connsiteY6" fmla="*/ 260163 h 275653"/>
                  <a:gd name="connsiteX7" fmla="*/ 337428 w 338300"/>
                  <a:gd name="connsiteY7" fmla="*/ 245885 h 275653"/>
                  <a:gd name="connsiteX8" fmla="*/ 323148 w 338300"/>
                  <a:gd name="connsiteY8" fmla="*/ 240129 h 275653"/>
                  <a:gd name="connsiteX9" fmla="*/ 318716 w 338300"/>
                  <a:gd name="connsiteY9" fmla="*/ 242014 h 275653"/>
                  <a:gd name="connsiteX10" fmla="*/ 334210 w 338300"/>
                  <a:gd name="connsiteY10" fmla="*/ 170872 h 275653"/>
                  <a:gd name="connsiteX11" fmla="*/ 163336 w 338300"/>
                  <a:gd name="connsiteY11" fmla="*/ 0 h 275653"/>
                  <a:gd name="connsiteX12" fmla="*/ 61577 w 338300"/>
                  <a:gd name="connsiteY12" fmla="*/ 33591 h 275653"/>
                  <a:gd name="connsiteX13" fmla="*/ 518 w 338300"/>
                  <a:gd name="connsiteY13" fmla="*/ 118885 h 275653"/>
                  <a:gd name="connsiteX14" fmla="*/ 7582 w 338300"/>
                  <a:gd name="connsiteY14" fmla="*/ 132564 h 275653"/>
                  <a:gd name="connsiteX15" fmla="*/ 21261 w 338300"/>
                  <a:gd name="connsiteY15" fmla="*/ 125502 h 275653"/>
                  <a:gd name="connsiteX16" fmla="*/ 163336 w 338300"/>
                  <a:gd name="connsiteY16" fmla="*/ 21771 h 275653"/>
                  <a:gd name="connsiteX17" fmla="*/ 312436 w 338300"/>
                  <a:gd name="connsiteY17" fmla="*/ 170871 h 275653"/>
                  <a:gd name="connsiteX18" fmla="*/ 299528 w 338300"/>
                  <a:gd name="connsiteY18" fmla="*/ 231641 h 275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8300" h="275653">
                    <a:moveTo>
                      <a:pt x="298806" y="226279"/>
                    </a:moveTo>
                    <a:cubicBezTo>
                      <a:pt x="298003" y="220321"/>
                      <a:pt x="292531" y="216143"/>
                      <a:pt x="286562" y="216946"/>
                    </a:cubicBezTo>
                    <a:cubicBezTo>
                      <a:pt x="280604" y="217749"/>
                      <a:pt x="276425" y="223231"/>
                      <a:pt x="277229" y="229189"/>
                    </a:cubicBezTo>
                    <a:lnTo>
                      <a:pt x="282225" y="266233"/>
                    </a:lnTo>
                    <a:cubicBezTo>
                      <a:pt x="282678" y="269599"/>
                      <a:pt x="284679" y="272560"/>
                      <a:pt x="287631" y="274241"/>
                    </a:cubicBezTo>
                    <a:cubicBezTo>
                      <a:pt x="290550" y="275900"/>
                      <a:pt x="294174" y="276115"/>
                      <a:pt x="297276" y="274796"/>
                    </a:cubicBezTo>
                    <a:cubicBezTo>
                      <a:pt x="297276" y="274796"/>
                      <a:pt x="331673" y="260163"/>
                      <a:pt x="331673" y="260163"/>
                    </a:cubicBezTo>
                    <a:cubicBezTo>
                      <a:pt x="337206" y="257809"/>
                      <a:pt x="339783" y="251417"/>
                      <a:pt x="337428" y="245885"/>
                    </a:cubicBezTo>
                    <a:cubicBezTo>
                      <a:pt x="335076" y="240352"/>
                      <a:pt x="328686" y="237772"/>
                      <a:pt x="323148" y="240129"/>
                    </a:cubicBezTo>
                    <a:lnTo>
                      <a:pt x="318716" y="242014"/>
                    </a:lnTo>
                    <a:cubicBezTo>
                      <a:pt x="328893" y="219869"/>
                      <a:pt x="334210" y="195761"/>
                      <a:pt x="334210" y="170872"/>
                    </a:cubicBezTo>
                    <a:cubicBezTo>
                      <a:pt x="334210" y="76652"/>
                      <a:pt x="257557" y="0"/>
                      <a:pt x="163336" y="0"/>
                    </a:cubicBezTo>
                    <a:cubicBezTo>
                      <a:pt x="126366" y="0"/>
                      <a:pt x="91180" y="11615"/>
                      <a:pt x="61577" y="33591"/>
                    </a:cubicBezTo>
                    <a:cubicBezTo>
                      <a:pt x="32563" y="55130"/>
                      <a:pt x="11448" y="84626"/>
                      <a:pt x="518" y="118885"/>
                    </a:cubicBezTo>
                    <a:cubicBezTo>
                      <a:pt x="-1310" y="124613"/>
                      <a:pt x="1853" y="130738"/>
                      <a:pt x="7582" y="132564"/>
                    </a:cubicBezTo>
                    <a:cubicBezTo>
                      <a:pt x="13303" y="134394"/>
                      <a:pt x="19434" y="131231"/>
                      <a:pt x="21261" y="125502"/>
                    </a:cubicBezTo>
                    <a:cubicBezTo>
                      <a:pt x="41055" y="63456"/>
                      <a:pt x="98151" y="21771"/>
                      <a:pt x="163336" y="21771"/>
                    </a:cubicBezTo>
                    <a:cubicBezTo>
                      <a:pt x="245550" y="21771"/>
                      <a:pt x="312436" y="88657"/>
                      <a:pt x="312436" y="170871"/>
                    </a:cubicBezTo>
                    <a:cubicBezTo>
                      <a:pt x="312436" y="192101"/>
                      <a:pt x="308018" y="212682"/>
                      <a:pt x="299528" y="231641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0F82CB75-6869-F85D-307A-0323FC41E40C}"/>
              </a:ext>
            </a:extLst>
          </p:cNvPr>
          <p:cNvGrpSpPr/>
          <p:nvPr/>
        </p:nvGrpSpPr>
        <p:grpSpPr>
          <a:xfrm>
            <a:off x="2594595" y="1987805"/>
            <a:ext cx="1309688" cy="2214990"/>
            <a:chOff x="2594595" y="1987805"/>
            <a:chExt cx="1309688" cy="2214990"/>
          </a:xfrm>
        </p:grpSpPr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3A820CBF-DF5C-A97F-5605-5151F7EEC9A8}"/>
                </a:ext>
              </a:extLst>
            </p:cNvPr>
            <p:cNvGrpSpPr/>
            <p:nvPr/>
          </p:nvGrpSpPr>
          <p:grpSpPr>
            <a:xfrm>
              <a:off x="2646713" y="3227991"/>
              <a:ext cx="1205452" cy="974804"/>
              <a:chOff x="3014162" y="2986691"/>
              <a:chExt cx="1205452" cy="974804"/>
            </a:xfrm>
          </p:grpSpPr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2DF4184D-2306-3F24-874F-E1B8CA354F25}"/>
                  </a:ext>
                </a:extLst>
              </p:cNvPr>
              <p:cNvGrpSpPr/>
              <p:nvPr/>
            </p:nvGrpSpPr>
            <p:grpSpPr>
              <a:xfrm>
                <a:off x="3014162" y="3667315"/>
                <a:ext cx="1205452" cy="294180"/>
                <a:chOff x="1033022" y="4501819"/>
                <a:chExt cx="1550990" cy="294180"/>
              </a:xfrm>
            </p:grpSpPr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id="{BF91F850-0689-C090-F0DD-078CF9D87BF8}"/>
                    </a:ext>
                  </a:extLst>
                </p:cNvPr>
                <p:cNvSpPr/>
                <p:nvPr/>
              </p:nvSpPr>
              <p:spPr>
                <a:xfrm>
                  <a:off x="1033022" y="4501819"/>
                  <a:ext cx="1550990" cy="294180"/>
                </a:xfrm>
                <a:prstGeom prst="ellipse">
                  <a:avLst/>
                </a:prstGeom>
                <a:solidFill>
                  <a:schemeClr val="accent4">
                    <a:alpha val="1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F74199CF-301F-2EA0-1C2D-ACB958440A5A}"/>
                    </a:ext>
                  </a:extLst>
                </p:cNvPr>
                <p:cNvSpPr/>
                <p:nvPr/>
              </p:nvSpPr>
              <p:spPr>
                <a:xfrm>
                  <a:off x="1302295" y="4552893"/>
                  <a:ext cx="1012444" cy="192032"/>
                </a:xfrm>
                <a:prstGeom prst="ellipse">
                  <a:avLst/>
                </a:prstGeom>
                <a:solidFill>
                  <a:schemeClr val="accent4">
                    <a:alpha val="2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8E8F8C60-2D4C-5A63-2737-B135B8F85D4B}"/>
                    </a:ext>
                  </a:extLst>
                </p:cNvPr>
                <p:cNvSpPr/>
                <p:nvPr/>
              </p:nvSpPr>
              <p:spPr>
                <a:xfrm>
                  <a:off x="1571567" y="4603966"/>
                  <a:ext cx="473898" cy="89886"/>
                </a:xfrm>
                <a:prstGeom prst="ellipse">
                  <a:avLst/>
                </a:prstGeom>
                <a:solidFill>
                  <a:schemeClr val="accent4">
                    <a:alpha val="3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89C434B-37A1-1A5A-CCD7-33B45EAA9465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3015600" y="2986691"/>
                <a:ext cx="1202576" cy="820389"/>
              </a:xfrm>
              <a:custGeom>
                <a:avLst/>
                <a:gdLst>
                  <a:gd name="connsiteX0" fmla="*/ 1791131 w 1892628"/>
                  <a:gd name="connsiteY0" fmla="*/ 820389 h 820389"/>
                  <a:gd name="connsiteX1" fmla="*/ 101497 w 1892628"/>
                  <a:gd name="connsiteY1" fmla="*/ 820389 h 820389"/>
                  <a:gd name="connsiteX2" fmla="*/ 0 w 1892628"/>
                  <a:gd name="connsiteY2" fmla="*/ 718892 h 820389"/>
                  <a:gd name="connsiteX3" fmla="*/ 0 w 1892628"/>
                  <a:gd name="connsiteY3" fmla="*/ 312914 h 820389"/>
                  <a:gd name="connsiteX4" fmla="*/ 101497 w 1892628"/>
                  <a:gd name="connsiteY4" fmla="*/ 211417 h 820389"/>
                  <a:gd name="connsiteX5" fmla="*/ 812569 w 1892628"/>
                  <a:gd name="connsiteY5" fmla="*/ 211417 h 820389"/>
                  <a:gd name="connsiteX6" fmla="*/ 946315 w 1892628"/>
                  <a:gd name="connsiteY6" fmla="*/ 0 h 820389"/>
                  <a:gd name="connsiteX7" fmla="*/ 1080061 w 1892628"/>
                  <a:gd name="connsiteY7" fmla="*/ 211417 h 820389"/>
                  <a:gd name="connsiteX8" fmla="*/ 1791131 w 1892628"/>
                  <a:gd name="connsiteY8" fmla="*/ 211417 h 820389"/>
                  <a:gd name="connsiteX9" fmla="*/ 1892628 w 1892628"/>
                  <a:gd name="connsiteY9" fmla="*/ 312914 h 820389"/>
                  <a:gd name="connsiteX10" fmla="*/ 1892628 w 1892628"/>
                  <a:gd name="connsiteY10" fmla="*/ 718892 h 820389"/>
                  <a:gd name="connsiteX11" fmla="*/ 1791131 w 1892628"/>
                  <a:gd name="connsiteY11" fmla="*/ 820389 h 82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92628" h="820389">
                    <a:moveTo>
                      <a:pt x="1791131" y="820389"/>
                    </a:moveTo>
                    <a:lnTo>
                      <a:pt x="101497" y="820389"/>
                    </a:lnTo>
                    <a:cubicBezTo>
                      <a:pt x="45442" y="820389"/>
                      <a:pt x="0" y="774947"/>
                      <a:pt x="0" y="718892"/>
                    </a:cubicBezTo>
                    <a:lnTo>
                      <a:pt x="0" y="312914"/>
                    </a:lnTo>
                    <a:cubicBezTo>
                      <a:pt x="0" y="256859"/>
                      <a:pt x="45442" y="211417"/>
                      <a:pt x="101497" y="211417"/>
                    </a:cubicBezTo>
                    <a:lnTo>
                      <a:pt x="812569" y="211417"/>
                    </a:lnTo>
                    <a:lnTo>
                      <a:pt x="946315" y="0"/>
                    </a:lnTo>
                    <a:lnTo>
                      <a:pt x="1080061" y="211417"/>
                    </a:lnTo>
                    <a:lnTo>
                      <a:pt x="1791131" y="211417"/>
                    </a:lnTo>
                    <a:cubicBezTo>
                      <a:pt x="1847186" y="211417"/>
                      <a:pt x="1892628" y="256859"/>
                      <a:pt x="1892628" y="312914"/>
                    </a:cubicBezTo>
                    <a:lnTo>
                      <a:pt x="1892628" y="718892"/>
                    </a:lnTo>
                    <a:cubicBezTo>
                      <a:pt x="1892628" y="774947"/>
                      <a:pt x="1847186" y="820389"/>
                      <a:pt x="1791131" y="82038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70000"/>
                      <a:lumOff val="30000"/>
                    </a:schemeClr>
                  </a:gs>
                  <a:gs pos="80000">
                    <a:schemeClr val="accent4">
                      <a:lumMod val="9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endParaRPr lang="zh-CN" altLang="en-US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文本框 3">
              <a:extLst>
                <a:ext uri="{FF2B5EF4-FFF2-40B4-BE49-F238E27FC236}">
                  <a16:creationId xmlns:a16="http://schemas.microsoft.com/office/drawing/2014/main" id="{F5BA435A-6067-3772-683D-1F70462117A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736478" y="1987805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0">
                        <a:schemeClr val="accent2">
                          <a:lumMod val="90000"/>
                          <a:lumOff val="10000"/>
                        </a:schemeClr>
                      </a:gs>
                      <a:gs pos="80000">
                        <a:schemeClr val="accent2">
                          <a:lumMod val="90000"/>
                        </a:schemeClr>
                      </a:gs>
                    </a:gsLst>
                    <a:lin ang="13500000" scaled="1"/>
                    <a:tileRect/>
                  </a:gra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理论贡献</a:t>
              </a:r>
            </a:p>
          </p:txBody>
        </p:sp>
        <p:sp>
          <p:nvSpPr>
            <p:cNvPr id="114" name="www.pptcool.com12">
              <a:extLst>
                <a:ext uri="{FF2B5EF4-FFF2-40B4-BE49-F238E27FC236}">
                  <a16:creationId xmlns:a16="http://schemas.microsoft.com/office/drawing/2014/main" id="{E18712D1-2A48-02CD-7C97-E8F08FECB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4595" y="2327422"/>
              <a:ext cx="1309688" cy="76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丰富相关领域的理论体系，提供新的研究视角</a:t>
              </a:r>
            </a:p>
          </p:txBody>
        </p:sp>
        <p:grpSp>
          <p:nvGrpSpPr>
            <p:cNvPr id="7" name="图形 82">
              <a:extLst>
                <a:ext uri="{FF2B5EF4-FFF2-40B4-BE49-F238E27FC236}">
                  <a16:creationId xmlns:a16="http://schemas.microsoft.com/office/drawing/2014/main" id="{27043FA3-0F40-B9FF-6C95-84D17AEF3582}"/>
                </a:ext>
              </a:extLst>
            </p:cNvPr>
            <p:cNvGrpSpPr/>
            <p:nvPr/>
          </p:nvGrpSpPr>
          <p:grpSpPr>
            <a:xfrm>
              <a:off x="3056166" y="3324128"/>
              <a:ext cx="386546" cy="417925"/>
              <a:chOff x="902637" y="5212350"/>
              <a:chExt cx="687996" cy="743846"/>
            </a:xfrm>
            <a:solidFill>
              <a:schemeClr val="bg1"/>
            </a:solidFill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306611A-A6C0-901C-4069-7592F2A67C75}"/>
                  </a:ext>
                </a:extLst>
              </p:cNvPr>
              <p:cNvSpPr/>
              <p:nvPr/>
            </p:nvSpPr>
            <p:spPr>
              <a:xfrm>
                <a:off x="1512332" y="5349275"/>
                <a:ext cx="78302" cy="606920"/>
              </a:xfrm>
              <a:custGeom>
                <a:avLst/>
                <a:gdLst>
                  <a:gd name="connsiteX0" fmla="*/ 67408 w 78302"/>
                  <a:gd name="connsiteY0" fmla="*/ 151050 h 606920"/>
                  <a:gd name="connsiteX1" fmla="*/ 78301 w 78302"/>
                  <a:gd name="connsiteY1" fmla="*/ 140157 h 606920"/>
                  <a:gd name="connsiteX2" fmla="*/ 78301 w 78302"/>
                  <a:gd name="connsiteY2" fmla="*/ 39116 h 606920"/>
                  <a:gd name="connsiteX3" fmla="*/ 39185 w 78302"/>
                  <a:gd name="connsiteY3" fmla="*/ 0 h 606920"/>
                  <a:gd name="connsiteX4" fmla="*/ 69 w 78302"/>
                  <a:gd name="connsiteY4" fmla="*/ 39116 h 606920"/>
                  <a:gd name="connsiteX5" fmla="*/ 69 w 78302"/>
                  <a:gd name="connsiteY5" fmla="*/ 543265 h 606920"/>
                  <a:gd name="connsiteX6" fmla="*/ 950 w 78302"/>
                  <a:gd name="connsiteY6" fmla="*/ 547809 h 606920"/>
                  <a:gd name="connsiteX7" fmla="*/ 20977 w 78302"/>
                  <a:gd name="connsiteY7" fmla="*/ 594882 h 606920"/>
                  <a:gd name="connsiteX8" fmla="*/ 39186 w 78302"/>
                  <a:gd name="connsiteY8" fmla="*/ 606920 h 606920"/>
                  <a:gd name="connsiteX9" fmla="*/ 57395 w 78302"/>
                  <a:gd name="connsiteY9" fmla="*/ 594881 h 606920"/>
                  <a:gd name="connsiteX10" fmla="*/ 77420 w 78302"/>
                  <a:gd name="connsiteY10" fmla="*/ 547811 h 606920"/>
                  <a:gd name="connsiteX11" fmla="*/ 78302 w 78302"/>
                  <a:gd name="connsiteY11" fmla="*/ 543518 h 606920"/>
                  <a:gd name="connsiteX12" fmla="*/ 78302 w 78302"/>
                  <a:gd name="connsiteY12" fmla="*/ 190602 h 606920"/>
                  <a:gd name="connsiteX13" fmla="*/ 67409 w 78302"/>
                  <a:gd name="connsiteY13" fmla="*/ 179709 h 606920"/>
                  <a:gd name="connsiteX14" fmla="*/ 56516 w 78302"/>
                  <a:gd name="connsiteY14" fmla="*/ 190602 h 606920"/>
                  <a:gd name="connsiteX15" fmla="*/ 56516 w 78302"/>
                  <a:gd name="connsiteY15" fmla="*/ 532623 h 606920"/>
                  <a:gd name="connsiteX16" fmla="*/ 21857 w 78302"/>
                  <a:gd name="connsiteY16" fmla="*/ 532623 h 606920"/>
                  <a:gd name="connsiteX17" fmla="*/ 21857 w 78302"/>
                  <a:gd name="connsiteY17" fmla="*/ 93977 h 606920"/>
                  <a:gd name="connsiteX18" fmla="*/ 56516 w 78302"/>
                  <a:gd name="connsiteY18" fmla="*/ 93977 h 606920"/>
                  <a:gd name="connsiteX19" fmla="*/ 56516 w 78302"/>
                  <a:gd name="connsiteY19" fmla="*/ 140157 h 606920"/>
                  <a:gd name="connsiteX20" fmla="*/ 67408 w 78302"/>
                  <a:gd name="connsiteY20" fmla="*/ 151050 h 606920"/>
                  <a:gd name="connsiteX21" fmla="*/ 50935 w 78302"/>
                  <a:gd name="connsiteY21" fmla="*/ 554411 h 606920"/>
                  <a:gd name="connsiteX22" fmla="*/ 39186 w 78302"/>
                  <a:gd name="connsiteY22" fmla="*/ 582028 h 606920"/>
                  <a:gd name="connsiteX23" fmla="*/ 27436 w 78302"/>
                  <a:gd name="connsiteY23" fmla="*/ 554411 h 606920"/>
                  <a:gd name="connsiteX24" fmla="*/ 21856 w 78302"/>
                  <a:gd name="connsiteY24" fmla="*/ 72191 h 606920"/>
                  <a:gd name="connsiteX25" fmla="*/ 21856 w 78302"/>
                  <a:gd name="connsiteY25" fmla="*/ 39116 h 606920"/>
                  <a:gd name="connsiteX26" fmla="*/ 39185 w 78302"/>
                  <a:gd name="connsiteY26" fmla="*/ 21787 h 606920"/>
                  <a:gd name="connsiteX27" fmla="*/ 56514 w 78302"/>
                  <a:gd name="connsiteY27" fmla="*/ 39116 h 606920"/>
                  <a:gd name="connsiteX28" fmla="*/ 56514 w 78302"/>
                  <a:gd name="connsiteY28" fmla="*/ 72191 h 606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302" h="606920">
                    <a:moveTo>
                      <a:pt x="67408" y="151050"/>
                    </a:moveTo>
                    <a:cubicBezTo>
                      <a:pt x="73424" y="151050"/>
                      <a:pt x="78301" y="146173"/>
                      <a:pt x="78301" y="140157"/>
                    </a:cubicBezTo>
                    <a:lnTo>
                      <a:pt x="78301" y="39116"/>
                    </a:lnTo>
                    <a:cubicBezTo>
                      <a:pt x="78301" y="17547"/>
                      <a:pt x="60754" y="0"/>
                      <a:pt x="39185" y="0"/>
                    </a:cubicBezTo>
                    <a:cubicBezTo>
                      <a:pt x="17616" y="0"/>
                      <a:pt x="69" y="17547"/>
                      <a:pt x="69" y="39116"/>
                    </a:cubicBezTo>
                    <a:cubicBezTo>
                      <a:pt x="69" y="40434"/>
                      <a:pt x="-86" y="541343"/>
                      <a:pt x="69" y="543265"/>
                    </a:cubicBezTo>
                    <a:cubicBezTo>
                      <a:pt x="194" y="544797"/>
                      <a:pt x="338" y="546385"/>
                      <a:pt x="950" y="547809"/>
                    </a:cubicBezTo>
                    <a:lnTo>
                      <a:pt x="20977" y="594882"/>
                    </a:lnTo>
                    <a:cubicBezTo>
                      <a:pt x="24090" y="602196"/>
                      <a:pt x="31237" y="606920"/>
                      <a:pt x="39186" y="606920"/>
                    </a:cubicBezTo>
                    <a:cubicBezTo>
                      <a:pt x="47135" y="606920"/>
                      <a:pt x="54283" y="602194"/>
                      <a:pt x="57395" y="594881"/>
                    </a:cubicBezTo>
                    <a:cubicBezTo>
                      <a:pt x="57395" y="594881"/>
                      <a:pt x="77420" y="547811"/>
                      <a:pt x="77420" y="547811"/>
                    </a:cubicBezTo>
                    <a:cubicBezTo>
                      <a:pt x="78094" y="546227"/>
                      <a:pt x="78302" y="545248"/>
                      <a:pt x="78302" y="543518"/>
                    </a:cubicBezTo>
                    <a:cubicBezTo>
                      <a:pt x="78302" y="543349"/>
                      <a:pt x="78302" y="190602"/>
                      <a:pt x="78302" y="190602"/>
                    </a:cubicBezTo>
                    <a:cubicBezTo>
                      <a:pt x="78302" y="184584"/>
                      <a:pt x="73425" y="179709"/>
                      <a:pt x="67409" y="179709"/>
                    </a:cubicBezTo>
                    <a:cubicBezTo>
                      <a:pt x="61393" y="179709"/>
                      <a:pt x="56516" y="184586"/>
                      <a:pt x="56516" y="190602"/>
                    </a:cubicBezTo>
                    <a:lnTo>
                      <a:pt x="56516" y="532623"/>
                    </a:lnTo>
                    <a:lnTo>
                      <a:pt x="21857" y="532623"/>
                    </a:lnTo>
                    <a:lnTo>
                      <a:pt x="21857" y="93977"/>
                    </a:lnTo>
                    <a:lnTo>
                      <a:pt x="56516" y="93977"/>
                    </a:lnTo>
                    <a:lnTo>
                      <a:pt x="56516" y="140157"/>
                    </a:lnTo>
                    <a:cubicBezTo>
                      <a:pt x="56514" y="146173"/>
                      <a:pt x="61391" y="151050"/>
                      <a:pt x="67408" y="151050"/>
                    </a:cubicBezTo>
                    <a:close/>
                    <a:moveTo>
                      <a:pt x="50935" y="554411"/>
                    </a:moveTo>
                    <a:lnTo>
                      <a:pt x="39186" y="582028"/>
                    </a:lnTo>
                    <a:lnTo>
                      <a:pt x="27436" y="554411"/>
                    </a:lnTo>
                    <a:close/>
                    <a:moveTo>
                      <a:pt x="21856" y="72191"/>
                    </a:moveTo>
                    <a:lnTo>
                      <a:pt x="21856" y="39116"/>
                    </a:lnTo>
                    <a:cubicBezTo>
                      <a:pt x="21856" y="29561"/>
                      <a:pt x="29630" y="21787"/>
                      <a:pt x="39185" y="21787"/>
                    </a:cubicBezTo>
                    <a:cubicBezTo>
                      <a:pt x="48740" y="21787"/>
                      <a:pt x="56514" y="29561"/>
                      <a:pt x="56514" y="39116"/>
                    </a:cubicBezTo>
                    <a:lnTo>
                      <a:pt x="56514" y="72191"/>
                    </a:ln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64DDACE-6E63-8B0D-622A-E674AC40E9D3}"/>
                  </a:ext>
                </a:extLst>
              </p:cNvPr>
              <p:cNvSpPr/>
              <p:nvPr/>
            </p:nvSpPr>
            <p:spPr>
              <a:xfrm>
                <a:off x="902637" y="5212350"/>
                <a:ext cx="587336" cy="743844"/>
              </a:xfrm>
              <a:custGeom>
                <a:avLst/>
                <a:gdLst>
                  <a:gd name="connsiteX0" fmla="*/ 542111 w 587336"/>
                  <a:gd name="connsiteY0" fmla="*/ 0 h 743844"/>
                  <a:gd name="connsiteX1" fmla="*/ 45225 w 587336"/>
                  <a:gd name="connsiteY1" fmla="*/ 0 h 743844"/>
                  <a:gd name="connsiteX2" fmla="*/ 0 w 587336"/>
                  <a:gd name="connsiteY2" fmla="*/ 45225 h 743844"/>
                  <a:gd name="connsiteX3" fmla="*/ 0 w 587336"/>
                  <a:gd name="connsiteY3" fmla="*/ 698620 h 743844"/>
                  <a:gd name="connsiteX4" fmla="*/ 45225 w 587336"/>
                  <a:gd name="connsiteY4" fmla="*/ 743845 h 743844"/>
                  <a:gd name="connsiteX5" fmla="*/ 542111 w 587336"/>
                  <a:gd name="connsiteY5" fmla="*/ 743845 h 743844"/>
                  <a:gd name="connsiteX6" fmla="*/ 587336 w 587336"/>
                  <a:gd name="connsiteY6" fmla="*/ 698620 h 743844"/>
                  <a:gd name="connsiteX7" fmla="*/ 587336 w 587336"/>
                  <a:gd name="connsiteY7" fmla="*/ 45225 h 743844"/>
                  <a:gd name="connsiteX8" fmla="*/ 542111 w 587336"/>
                  <a:gd name="connsiteY8" fmla="*/ 0 h 743844"/>
                  <a:gd name="connsiteX9" fmla="*/ 565548 w 587336"/>
                  <a:gd name="connsiteY9" fmla="*/ 698620 h 743844"/>
                  <a:gd name="connsiteX10" fmla="*/ 542111 w 587336"/>
                  <a:gd name="connsiteY10" fmla="*/ 722057 h 743844"/>
                  <a:gd name="connsiteX11" fmla="*/ 45225 w 587336"/>
                  <a:gd name="connsiteY11" fmla="*/ 722057 h 743844"/>
                  <a:gd name="connsiteX12" fmla="*/ 21788 w 587336"/>
                  <a:gd name="connsiteY12" fmla="*/ 698620 h 743844"/>
                  <a:gd name="connsiteX13" fmla="*/ 21788 w 587336"/>
                  <a:gd name="connsiteY13" fmla="*/ 45225 h 743844"/>
                  <a:gd name="connsiteX14" fmla="*/ 45225 w 587336"/>
                  <a:gd name="connsiteY14" fmla="*/ 21788 h 743844"/>
                  <a:gd name="connsiteX15" fmla="*/ 542111 w 587336"/>
                  <a:gd name="connsiteY15" fmla="*/ 21788 h 743844"/>
                  <a:gd name="connsiteX16" fmla="*/ 565548 w 587336"/>
                  <a:gd name="connsiteY16" fmla="*/ 45225 h 743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87336" h="743844">
                    <a:moveTo>
                      <a:pt x="542111" y="0"/>
                    </a:moveTo>
                    <a:lnTo>
                      <a:pt x="45225" y="0"/>
                    </a:lnTo>
                    <a:cubicBezTo>
                      <a:pt x="20287" y="0"/>
                      <a:pt x="0" y="20289"/>
                      <a:pt x="0" y="45225"/>
                    </a:cubicBezTo>
                    <a:lnTo>
                      <a:pt x="0" y="698620"/>
                    </a:lnTo>
                    <a:cubicBezTo>
                      <a:pt x="0" y="723556"/>
                      <a:pt x="20287" y="743845"/>
                      <a:pt x="45225" y="743845"/>
                    </a:cubicBezTo>
                    <a:lnTo>
                      <a:pt x="542111" y="743845"/>
                    </a:lnTo>
                    <a:cubicBezTo>
                      <a:pt x="567048" y="743845"/>
                      <a:pt x="587336" y="723556"/>
                      <a:pt x="587336" y="698620"/>
                    </a:cubicBezTo>
                    <a:lnTo>
                      <a:pt x="587336" y="45225"/>
                    </a:lnTo>
                    <a:cubicBezTo>
                      <a:pt x="587335" y="20289"/>
                      <a:pt x="567048" y="0"/>
                      <a:pt x="542111" y="0"/>
                    </a:cubicBezTo>
                    <a:close/>
                    <a:moveTo>
                      <a:pt x="565548" y="698620"/>
                    </a:moveTo>
                    <a:cubicBezTo>
                      <a:pt x="565548" y="711544"/>
                      <a:pt x="555034" y="722057"/>
                      <a:pt x="542111" y="722057"/>
                    </a:cubicBezTo>
                    <a:lnTo>
                      <a:pt x="45225" y="722057"/>
                    </a:lnTo>
                    <a:cubicBezTo>
                      <a:pt x="32302" y="722057"/>
                      <a:pt x="21788" y="711543"/>
                      <a:pt x="21788" y="698620"/>
                    </a:cubicBezTo>
                    <a:lnTo>
                      <a:pt x="21788" y="45225"/>
                    </a:lnTo>
                    <a:cubicBezTo>
                      <a:pt x="21788" y="32302"/>
                      <a:pt x="32302" y="21788"/>
                      <a:pt x="45225" y="21788"/>
                    </a:cubicBezTo>
                    <a:lnTo>
                      <a:pt x="542111" y="21788"/>
                    </a:lnTo>
                    <a:cubicBezTo>
                      <a:pt x="555034" y="21788"/>
                      <a:pt x="565548" y="32302"/>
                      <a:pt x="565548" y="4522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B7F4431D-E032-4FD2-9616-2CC16F0285F3}"/>
                  </a:ext>
                </a:extLst>
              </p:cNvPr>
              <p:cNvSpPr/>
              <p:nvPr/>
            </p:nvSpPr>
            <p:spPr>
              <a:xfrm>
                <a:off x="952633" y="5262412"/>
                <a:ext cx="487344" cy="609472"/>
              </a:xfrm>
              <a:custGeom>
                <a:avLst/>
                <a:gdLst>
                  <a:gd name="connsiteX0" fmla="*/ 459113 w 487344"/>
                  <a:gd name="connsiteY0" fmla="*/ 0 h 609472"/>
                  <a:gd name="connsiteX1" fmla="*/ 28231 w 487344"/>
                  <a:gd name="connsiteY1" fmla="*/ 0 h 609472"/>
                  <a:gd name="connsiteX2" fmla="*/ 0 w 487344"/>
                  <a:gd name="connsiteY2" fmla="*/ 28230 h 609472"/>
                  <a:gd name="connsiteX3" fmla="*/ 0 w 487344"/>
                  <a:gd name="connsiteY3" fmla="*/ 581242 h 609472"/>
                  <a:gd name="connsiteX4" fmla="*/ 28231 w 487344"/>
                  <a:gd name="connsiteY4" fmla="*/ 609473 h 609472"/>
                  <a:gd name="connsiteX5" fmla="*/ 86587 w 487344"/>
                  <a:gd name="connsiteY5" fmla="*/ 609473 h 609472"/>
                  <a:gd name="connsiteX6" fmla="*/ 97480 w 487344"/>
                  <a:gd name="connsiteY6" fmla="*/ 598580 h 609472"/>
                  <a:gd name="connsiteX7" fmla="*/ 86587 w 487344"/>
                  <a:gd name="connsiteY7" fmla="*/ 587686 h 609472"/>
                  <a:gd name="connsiteX8" fmla="*/ 28231 w 487344"/>
                  <a:gd name="connsiteY8" fmla="*/ 587686 h 609472"/>
                  <a:gd name="connsiteX9" fmla="*/ 21788 w 487344"/>
                  <a:gd name="connsiteY9" fmla="*/ 581242 h 609472"/>
                  <a:gd name="connsiteX10" fmla="*/ 21788 w 487344"/>
                  <a:gd name="connsiteY10" fmla="*/ 28230 h 609472"/>
                  <a:gd name="connsiteX11" fmla="*/ 28231 w 487344"/>
                  <a:gd name="connsiteY11" fmla="*/ 21787 h 609472"/>
                  <a:gd name="connsiteX12" fmla="*/ 459113 w 487344"/>
                  <a:gd name="connsiteY12" fmla="*/ 21787 h 609472"/>
                  <a:gd name="connsiteX13" fmla="*/ 465556 w 487344"/>
                  <a:gd name="connsiteY13" fmla="*/ 28230 h 609472"/>
                  <a:gd name="connsiteX14" fmla="*/ 465556 w 487344"/>
                  <a:gd name="connsiteY14" fmla="*/ 581242 h 609472"/>
                  <a:gd name="connsiteX15" fmla="*/ 459113 w 487344"/>
                  <a:gd name="connsiteY15" fmla="*/ 587686 h 609472"/>
                  <a:gd name="connsiteX16" fmla="*/ 136025 w 487344"/>
                  <a:gd name="connsiteY16" fmla="*/ 587686 h 609472"/>
                  <a:gd name="connsiteX17" fmla="*/ 125132 w 487344"/>
                  <a:gd name="connsiteY17" fmla="*/ 598580 h 609472"/>
                  <a:gd name="connsiteX18" fmla="*/ 136025 w 487344"/>
                  <a:gd name="connsiteY18" fmla="*/ 609473 h 609472"/>
                  <a:gd name="connsiteX19" fmla="*/ 459113 w 487344"/>
                  <a:gd name="connsiteY19" fmla="*/ 609473 h 609472"/>
                  <a:gd name="connsiteX20" fmla="*/ 487344 w 487344"/>
                  <a:gd name="connsiteY20" fmla="*/ 581242 h 609472"/>
                  <a:gd name="connsiteX21" fmla="*/ 487344 w 487344"/>
                  <a:gd name="connsiteY21" fmla="*/ 28230 h 609472"/>
                  <a:gd name="connsiteX22" fmla="*/ 459113 w 487344"/>
                  <a:gd name="connsiteY22" fmla="*/ 0 h 609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87344" h="609472">
                    <a:moveTo>
                      <a:pt x="459113" y="0"/>
                    </a:moveTo>
                    <a:lnTo>
                      <a:pt x="28231" y="0"/>
                    </a:lnTo>
                    <a:cubicBezTo>
                      <a:pt x="12664" y="0"/>
                      <a:pt x="0" y="12664"/>
                      <a:pt x="0" y="28230"/>
                    </a:cubicBezTo>
                    <a:lnTo>
                      <a:pt x="0" y="581242"/>
                    </a:lnTo>
                    <a:cubicBezTo>
                      <a:pt x="0" y="596809"/>
                      <a:pt x="12664" y="609473"/>
                      <a:pt x="28231" y="609473"/>
                    </a:cubicBezTo>
                    <a:lnTo>
                      <a:pt x="86587" y="609473"/>
                    </a:lnTo>
                    <a:cubicBezTo>
                      <a:pt x="92603" y="609473"/>
                      <a:pt x="97480" y="604596"/>
                      <a:pt x="97480" y="598580"/>
                    </a:cubicBezTo>
                    <a:cubicBezTo>
                      <a:pt x="97480" y="592563"/>
                      <a:pt x="92603" y="587686"/>
                      <a:pt x="86587" y="587686"/>
                    </a:cubicBezTo>
                    <a:lnTo>
                      <a:pt x="28231" y="587686"/>
                    </a:lnTo>
                    <a:cubicBezTo>
                      <a:pt x="24678" y="587686"/>
                      <a:pt x="21788" y="584795"/>
                      <a:pt x="21788" y="581242"/>
                    </a:cubicBezTo>
                    <a:lnTo>
                      <a:pt x="21788" y="28230"/>
                    </a:lnTo>
                    <a:cubicBezTo>
                      <a:pt x="21788" y="24678"/>
                      <a:pt x="24679" y="21787"/>
                      <a:pt x="28231" y="21787"/>
                    </a:cubicBezTo>
                    <a:lnTo>
                      <a:pt x="459113" y="21787"/>
                    </a:lnTo>
                    <a:cubicBezTo>
                      <a:pt x="462665" y="21787"/>
                      <a:pt x="465556" y="24678"/>
                      <a:pt x="465556" y="28230"/>
                    </a:cubicBezTo>
                    <a:lnTo>
                      <a:pt x="465556" y="581242"/>
                    </a:lnTo>
                    <a:cubicBezTo>
                      <a:pt x="465556" y="584795"/>
                      <a:pt x="462665" y="587686"/>
                      <a:pt x="459113" y="587686"/>
                    </a:cubicBezTo>
                    <a:lnTo>
                      <a:pt x="136025" y="587686"/>
                    </a:lnTo>
                    <a:cubicBezTo>
                      <a:pt x="130009" y="587686"/>
                      <a:pt x="125132" y="592563"/>
                      <a:pt x="125132" y="598580"/>
                    </a:cubicBezTo>
                    <a:cubicBezTo>
                      <a:pt x="125132" y="604596"/>
                      <a:pt x="130009" y="609473"/>
                      <a:pt x="136025" y="609473"/>
                    </a:cubicBezTo>
                    <a:lnTo>
                      <a:pt x="459113" y="609473"/>
                    </a:lnTo>
                    <a:cubicBezTo>
                      <a:pt x="474678" y="609473"/>
                      <a:pt x="487344" y="596809"/>
                      <a:pt x="487344" y="581242"/>
                    </a:cubicBezTo>
                    <a:lnTo>
                      <a:pt x="487344" y="28230"/>
                    </a:lnTo>
                    <a:cubicBezTo>
                      <a:pt x="487343" y="12664"/>
                      <a:pt x="474678" y="0"/>
                      <a:pt x="459113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5943EDA-BC7B-8666-000E-0D1AE72BA38E}"/>
                  </a:ext>
                </a:extLst>
              </p:cNvPr>
              <p:cNvSpPr/>
              <p:nvPr/>
            </p:nvSpPr>
            <p:spPr>
              <a:xfrm>
                <a:off x="1164990" y="5892252"/>
                <a:ext cx="62631" cy="21786"/>
              </a:xfrm>
              <a:custGeom>
                <a:avLst/>
                <a:gdLst>
                  <a:gd name="connsiteX0" fmla="*/ 51738 w 62631"/>
                  <a:gd name="connsiteY0" fmla="*/ 0 h 21786"/>
                  <a:gd name="connsiteX1" fmla="*/ 10893 w 62631"/>
                  <a:gd name="connsiteY1" fmla="*/ 0 h 21786"/>
                  <a:gd name="connsiteX2" fmla="*/ 0 w 62631"/>
                  <a:gd name="connsiteY2" fmla="*/ 10893 h 21786"/>
                  <a:gd name="connsiteX3" fmla="*/ 10893 w 62631"/>
                  <a:gd name="connsiteY3" fmla="*/ 21787 h 21786"/>
                  <a:gd name="connsiteX4" fmla="*/ 51738 w 62631"/>
                  <a:gd name="connsiteY4" fmla="*/ 21787 h 21786"/>
                  <a:gd name="connsiteX5" fmla="*/ 62631 w 62631"/>
                  <a:gd name="connsiteY5" fmla="*/ 10893 h 21786"/>
                  <a:gd name="connsiteX6" fmla="*/ 51738 w 62631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631" h="21786">
                    <a:moveTo>
                      <a:pt x="51738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51738" y="21787"/>
                    </a:lnTo>
                    <a:cubicBezTo>
                      <a:pt x="57754" y="21787"/>
                      <a:pt x="62631" y="16909"/>
                      <a:pt x="62631" y="10893"/>
                    </a:cubicBezTo>
                    <a:cubicBezTo>
                      <a:pt x="62631" y="4876"/>
                      <a:pt x="57754" y="0"/>
                      <a:pt x="51738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6C0FCB8-35CB-2F3B-237D-401AE6DC345A}"/>
                  </a:ext>
                </a:extLst>
              </p:cNvPr>
              <p:cNvSpPr/>
              <p:nvPr/>
            </p:nvSpPr>
            <p:spPr>
              <a:xfrm>
                <a:off x="1006669" y="5326521"/>
                <a:ext cx="129756" cy="121447"/>
              </a:xfrm>
              <a:custGeom>
                <a:avLst/>
                <a:gdLst>
                  <a:gd name="connsiteX0" fmla="*/ 120988 w 129756"/>
                  <a:gd name="connsiteY0" fmla="*/ 398 h 121447"/>
                  <a:gd name="connsiteX1" fmla="*/ 108177 w 129756"/>
                  <a:gd name="connsiteY1" fmla="*/ 8955 h 121447"/>
                  <a:gd name="connsiteX2" fmla="*/ 95423 w 129756"/>
                  <a:gd name="connsiteY2" fmla="*/ 73044 h 121447"/>
                  <a:gd name="connsiteX3" fmla="*/ 75289 w 129756"/>
                  <a:gd name="connsiteY3" fmla="*/ 7691 h 121447"/>
                  <a:gd name="connsiteX4" fmla="*/ 61672 w 129756"/>
                  <a:gd name="connsiteY4" fmla="*/ 487 h 121447"/>
                  <a:gd name="connsiteX5" fmla="*/ 54199 w 129756"/>
                  <a:gd name="connsiteY5" fmla="*/ 8745 h 121447"/>
                  <a:gd name="connsiteX6" fmla="*/ 34295 w 129756"/>
                  <a:gd name="connsiteY6" fmla="*/ 73049 h 121447"/>
                  <a:gd name="connsiteX7" fmla="*/ 21583 w 129756"/>
                  <a:gd name="connsiteY7" fmla="*/ 8785 h 121447"/>
                  <a:gd name="connsiteX8" fmla="*/ 8782 w 129756"/>
                  <a:gd name="connsiteY8" fmla="*/ 212 h 121447"/>
                  <a:gd name="connsiteX9" fmla="*/ 209 w 129756"/>
                  <a:gd name="connsiteY9" fmla="*/ 13011 h 121447"/>
                  <a:gd name="connsiteX10" fmla="*/ 20046 w 129756"/>
                  <a:gd name="connsiteY10" fmla="*/ 112701 h 121447"/>
                  <a:gd name="connsiteX11" fmla="*/ 32431 w 129756"/>
                  <a:gd name="connsiteY11" fmla="*/ 121447 h 121447"/>
                  <a:gd name="connsiteX12" fmla="*/ 32518 w 129756"/>
                  <a:gd name="connsiteY12" fmla="*/ 121447 h 121447"/>
                  <a:gd name="connsiteX13" fmla="*/ 44874 w 129756"/>
                  <a:gd name="connsiteY13" fmla="*/ 112537 h 121447"/>
                  <a:gd name="connsiteX14" fmla="*/ 44967 w 129756"/>
                  <a:gd name="connsiteY14" fmla="*/ 112251 h 121447"/>
                  <a:gd name="connsiteX15" fmla="*/ 64881 w 129756"/>
                  <a:gd name="connsiteY15" fmla="*/ 47911 h 121447"/>
                  <a:gd name="connsiteX16" fmla="*/ 84707 w 129756"/>
                  <a:gd name="connsiteY16" fmla="*/ 112264 h 121447"/>
                  <a:gd name="connsiteX17" fmla="*/ 84853 w 129756"/>
                  <a:gd name="connsiteY17" fmla="*/ 112704 h 121447"/>
                  <a:gd name="connsiteX18" fmla="*/ 97237 w 129756"/>
                  <a:gd name="connsiteY18" fmla="*/ 121447 h 121447"/>
                  <a:gd name="connsiteX19" fmla="*/ 97327 w 129756"/>
                  <a:gd name="connsiteY19" fmla="*/ 121447 h 121447"/>
                  <a:gd name="connsiteX20" fmla="*/ 109681 w 129756"/>
                  <a:gd name="connsiteY20" fmla="*/ 112537 h 121447"/>
                  <a:gd name="connsiteX21" fmla="*/ 129545 w 129756"/>
                  <a:gd name="connsiteY21" fmla="*/ 13208 h 121447"/>
                  <a:gd name="connsiteX22" fmla="*/ 120988 w 129756"/>
                  <a:gd name="connsiteY22" fmla="*/ 398 h 12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9756" h="121447">
                    <a:moveTo>
                      <a:pt x="120988" y="398"/>
                    </a:moveTo>
                    <a:cubicBezTo>
                      <a:pt x="115082" y="-783"/>
                      <a:pt x="109352" y="3055"/>
                      <a:pt x="108177" y="8955"/>
                    </a:cubicBezTo>
                    <a:lnTo>
                      <a:pt x="95423" y="73044"/>
                    </a:lnTo>
                    <a:lnTo>
                      <a:pt x="75289" y="7691"/>
                    </a:lnTo>
                    <a:cubicBezTo>
                      <a:pt x="73518" y="1941"/>
                      <a:pt x="67419" y="-1287"/>
                      <a:pt x="61672" y="487"/>
                    </a:cubicBezTo>
                    <a:cubicBezTo>
                      <a:pt x="57723" y="1704"/>
                      <a:pt x="54966" y="4960"/>
                      <a:pt x="54199" y="8745"/>
                    </a:cubicBezTo>
                    <a:lnTo>
                      <a:pt x="34295" y="73049"/>
                    </a:lnTo>
                    <a:lnTo>
                      <a:pt x="21583" y="8785"/>
                    </a:lnTo>
                    <a:cubicBezTo>
                      <a:pt x="20415" y="2882"/>
                      <a:pt x="14683" y="-956"/>
                      <a:pt x="8782" y="212"/>
                    </a:cubicBezTo>
                    <a:cubicBezTo>
                      <a:pt x="2881" y="1380"/>
                      <a:pt x="-958" y="7110"/>
                      <a:pt x="209" y="13011"/>
                    </a:cubicBezTo>
                    <a:cubicBezTo>
                      <a:pt x="209" y="13011"/>
                      <a:pt x="19868" y="112202"/>
                      <a:pt x="20046" y="112701"/>
                    </a:cubicBezTo>
                    <a:cubicBezTo>
                      <a:pt x="21905" y="117943"/>
                      <a:pt x="26875" y="121447"/>
                      <a:pt x="32431" y="121447"/>
                    </a:cubicBezTo>
                    <a:lnTo>
                      <a:pt x="32518" y="121447"/>
                    </a:lnTo>
                    <a:cubicBezTo>
                      <a:pt x="38109" y="121411"/>
                      <a:pt x="43074" y="117828"/>
                      <a:pt x="44874" y="112537"/>
                    </a:cubicBezTo>
                    <a:cubicBezTo>
                      <a:pt x="44906" y="112443"/>
                      <a:pt x="44937" y="112347"/>
                      <a:pt x="44967" y="112251"/>
                    </a:cubicBezTo>
                    <a:lnTo>
                      <a:pt x="64881" y="47911"/>
                    </a:lnTo>
                    <a:lnTo>
                      <a:pt x="84707" y="112264"/>
                    </a:lnTo>
                    <a:cubicBezTo>
                      <a:pt x="84752" y="112412"/>
                      <a:pt x="84801" y="112559"/>
                      <a:pt x="84853" y="112704"/>
                    </a:cubicBezTo>
                    <a:cubicBezTo>
                      <a:pt x="86714" y="117945"/>
                      <a:pt x="91684" y="121447"/>
                      <a:pt x="97237" y="121447"/>
                    </a:cubicBezTo>
                    <a:lnTo>
                      <a:pt x="97327" y="121447"/>
                    </a:lnTo>
                    <a:cubicBezTo>
                      <a:pt x="102916" y="121410"/>
                      <a:pt x="107881" y="117828"/>
                      <a:pt x="109681" y="112537"/>
                    </a:cubicBezTo>
                    <a:cubicBezTo>
                      <a:pt x="109835" y="112085"/>
                      <a:pt x="129545" y="13208"/>
                      <a:pt x="129545" y="13208"/>
                    </a:cubicBezTo>
                    <a:cubicBezTo>
                      <a:pt x="130719" y="7306"/>
                      <a:pt x="126888" y="1572"/>
                      <a:pt x="120988" y="398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2923097-A97C-C71A-3AE8-847516457B50}"/>
                  </a:ext>
                </a:extLst>
              </p:cNvPr>
              <p:cNvSpPr/>
              <p:nvPr/>
            </p:nvSpPr>
            <p:spPr>
              <a:xfrm>
                <a:off x="1142783" y="5426182"/>
                <a:ext cx="243156" cy="21786"/>
              </a:xfrm>
              <a:custGeom>
                <a:avLst/>
                <a:gdLst>
                  <a:gd name="connsiteX0" fmla="*/ 10893 w 243156"/>
                  <a:gd name="connsiteY0" fmla="*/ 21787 h 21786"/>
                  <a:gd name="connsiteX1" fmla="*/ 232263 w 243156"/>
                  <a:gd name="connsiteY1" fmla="*/ 21787 h 21786"/>
                  <a:gd name="connsiteX2" fmla="*/ 243156 w 243156"/>
                  <a:gd name="connsiteY2" fmla="*/ 10893 h 21786"/>
                  <a:gd name="connsiteX3" fmla="*/ 232263 w 243156"/>
                  <a:gd name="connsiteY3" fmla="*/ 0 h 21786"/>
                  <a:gd name="connsiteX4" fmla="*/ 10893 w 243156"/>
                  <a:gd name="connsiteY4" fmla="*/ 0 h 21786"/>
                  <a:gd name="connsiteX5" fmla="*/ 0 w 243156"/>
                  <a:gd name="connsiteY5" fmla="*/ 10893 h 21786"/>
                  <a:gd name="connsiteX6" fmla="*/ 10893 w 243156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156" h="21786">
                    <a:moveTo>
                      <a:pt x="10893" y="21787"/>
                    </a:moveTo>
                    <a:lnTo>
                      <a:pt x="232263" y="21787"/>
                    </a:lnTo>
                    <a:cubicBezTo>
                      <a:pt x="238279" y="21787"/>
                      <a:pt x="243156" y="16909"/>
                      <a:pt x="243156" y="10893"/>
                    </a:cubicBezTo>
                    <a:cubicBezTo>
                      <a:pt x="243156" y="4877"/>
                      <a:pt x="238279" y="0"/>
                      <a:pt x="232263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97D11A13-4C27-3F42-89DC-2642CB519972}"/>
                  </a:ext>
                </a:extLst>
              </p:cNvPr>
              <p:cNvSpPr/>
              <p:nvPr/>
            </p:nvSpPr>
            <p:spPr>
              <a:xfrm>
                <a:off x="1142783" y="5477583"/>
                <a:ext cx="243156" cy="21786"/>
              </a:xfrm>
              <a:custGeom>
                <a:avLst/>
                <a:gdLst>
                  <a:gd name="connsiteX0" fmla="*/ 10893 w 243156"/>
                  <a:gd name="connsiteY0" fmla="*/ 21787 h 21786"/>
                  <a:gd name="connsiteX1" fmla="*/ 232263 w 243156"/>
                  <a:gd name="connsiteY1" fmla="*/ 21787 h 21786"/>
                  <a:gd name="connsiteX2" fmla="*/ 243156 w 243156"/>
                  <a:gd name="connsiteY2" fmla="*/ 10893 h 21786"/>
                  <a:gd name="connsiteX3" fmla="*/ 232263 w 243156"/>
                  <a:gd name="connsiteY3" fmla="*/ 0 h 21786"/>
                  <a:gd name="connsiteX4" fmla="*/ 10893 w 243156"/>
                  <a:gd name="connsiteY4" fmla="*/ 0 h 21786"/>
                  <a:gd name="connsiteX5" fmla="*/ 0 w 243156"/>
                  <a:gd name="connsiteY5" fmla="*/ 10893 h 21786"/>
                  <a:gd name="connsiteX6" fmla="*/ 10893 w 243156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156" h="21786">
                    <a:moveTo>
                      <a:pt x="10893" y="21787"/>
                    </a:moveTo>
                    <a:lnTo>
                      <a:pt x="232263" y="21787"/>
                    </a:lnTo>
                    <a:cubicBezTo>
                      <a:pt x="238279" y="21787"/>
                      <a:pt x="243156" y="16909"/>
                      <a:pt x="243156" y="10893"/>
                    </a:cubicBezTo>
                    <a:cubicBezTo>
                      <a:pt x="243156" y="4877"/>
                      <a:pt x="238279" y="0"/>
                      <a:pt x="232263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0F00999-0EDE-E878-AA90-9500E83C27F9}"/>
                  </a:ext>
                </a:extLst>
              </p:cNvPr>
              <p:cNvSpPr/>
              <p:nvPr/>
            </p:nvSpPr>
            <p:spPr>
              <a:xfrm>
                <a:off x="1006671" y="5477583"/>
                <a:ext cx="107244" cy="21786"/>
              </a:xfrm>
              <a:custGeom>
                <a:avLst/>
                <a:gdLst>
                  <a:gd name="connsiteX0" fmla="*/ 10893 w 107244"/>
                  <a:gd name="connsiteY0" fmla="*/ 21787 h 21786"/>
                  <a:gd name="connsiteX1" fmla="*/ 96351 w 107244"/>
                  <a:gd name="connsiteY1" fmla="*/ 21787 h 21786"/>
                  <a:gd name="connsiteX2" fmla="*/ 107245 w 107244"/>
                  <a:gd name="connsiteY2" fmla="*/ 10893 h 21786"/>
                  <a:gd name="connsiteX3" fmla="*/ 96351 w 107244"/>
                  <a:gd name="connsiteY3" fmla="*/ 0 h 21786"/>
                  <a:gd name="connsiteX4" fmla="*/ 10893 w 107244"/>
                  <a:gd name="connsiteY4" fmla="*/ 0 h 21786"/>
                  <a:gd name="connsiteX5" fmla="*/ 0 w 107244"/>
                  <a:gd name="connsiteY5" fmla="*/ 10893 h 21786"/>
                  <a:gd name="connsiteX6" fmla="*/ 10893 w 10724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244" h="21786">
                    <a:moveTo>
                      <a:pt x="10893" y="21787"/>
                    </a:moveTo>
                    <a:lnTo>
                      <a:pt x="96351" y="21787"/>
                    </a:lnTo>
                    <a:cubicBezTo>
                      <a:pt x="102367" y="21787"/>
                      <a:pt x="107245" y="16909"/>
                      <a:pt x="107245" y="10893"/>
                    </a:cubicBezTo>
                    <a:cubicBezTo>
                      <a:pt x="107245" y="4877"/>
                      <a:pt x="102367" y="0"/>
                      <a:pt x="96351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02B06A3-585F-6A76-00EC-B1D2344D6112}"/>
                  </a:ext>
                </a:extLst>
              </p:cNvPr>
              <p:cNvSpPr/>
              <p:nvPr/>
            </p:nvSpPr>
            <p:spPr>
              <a:xfrm>
                <a:off x="1289742" y="5528982"/>
                <a:ext cx="96197" cy="21786"/>
              </a:xfrm>
              <a:custGeom>
                <a:avLst/>
                <a:gdLst>
                  <a:gd name="connsiteX0" fmla="*/ 85304 w 96197"/>
                  <a:gd name="connsiteY0" fmla="*/ 0 h 21786"/>
                  <a:gd name="connsiteX1" fmla="*/ 10893 w 96197"/>
                  <a:gd name="connsiteY1" fmla="*/ 0 h 21786"/>
                  <a:gd name="connsiteX2" fmla="*/ 0 w 96197"/>
                  <a:gd name="connsiteY2" fmla="*/ 10893 h 21786"/>
                  <a:gd name="connsiteX3" fmla="*/ 10893 w 96197"/>
                  <a:gd name="connsiteY3" fmla="*/ 21787 h 21786"/>
                  <a:gd name="connsiteX4" fmla="*/ 85304 w 96197"/>
                  <a:gd name="connsiteY4" fmla="*/ 21787 h 21786"/>
                  <a:gd name="connsiteX5" fmla="*/ 96197 w 96197"/>
                  <a:gd name="connsiteY5" fmla="*/ 10893 h 21786"/>
                  <a:gd name="connsiteX6" fmla="*/ 85304 w 9619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197" h="21786">
                    <a:moveTo>
                      <a:pt x="85304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85304" y="21787"/>
                    </a:lnTo>
                    <a:cubicBezTo>
                      <a:pt x="91320" y="21787"/>
                      <a:pt x="96197" y="16909"/>
                      <a:pt x="96197" y="10893"/>
                    </a:cubicBezTo>
                    <a:cubicBezTo>
                      <a:pt x="96197" y="4877"/>
                      <a:pt x="91320" y="0"/>
                      <a:pt x="85304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0AE142F-02D9-03EB-8C25-34FC715FD874}"/>
                  </a:ext>
                </a:extLst>
              </p:cNvPr>
              <p:cNvSpPr/>
              <p:nvPr/>
            </p:nvSpPr>
            <p:spPr>
              <a:xfrm>
                <a:off x="1006671" y="5528982"/>
                <a:ext cx="253603" cy="21786"/>
              </a:xfrm>
              <a:custGeom>
                <a:avLst/>
                <a:gdLst>
                  <a:gd name="connsiteX0" fmla="*/ 0 w 253603"/>
                  <a:gd name="connsiteY0" fmla="*/ 10893 h 21786"/>
                  <a:gd name="connsiteX1" fmla="*/ 10893 w 253603"/>
                  <a:gd name="connsiteY1" fmla="*/ 21787 h 21786"/>
                  <a:gd name="connsiteX2" fmla="*/ 242710 w 253603"/>
                  <a:gd name="connsiteY2" fmla="*/ 21787 h 21786"/>
                  <a:gd name="connsiteX3" fmla="*/ 253604 w 253603"/>
                  <a:gd name="connsiteY3" fmla="*/ 10893 h 21786"/>
                  <a:gd name="connsiteX4" fmla="*/ 242710 w 253603"/>
                  <a:gd name="connsiteY4" fmla="*/ 0 h 21786"/>
                  <a:gd name="connsiteX5" fmla="*/ 10893 w 253603"/>
                  <a:gd name="connsiteY5" fmla="*/ 0 h 21786"/>
                  <a:gd name="connsiteX6" fmla="*/ 0 w 253603"/>
                  <a:gd name="connsiteY6" fmla="*/ 10893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603" h="21786">
                    <a:moveTo>
                      <a:pt x="0" y="10893"/>
                    </a:move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242710" y="21787"/>
                    </a:lnTo>
                    <a:cubicBezTo>
                      <a:pt x="248726" y="21787"/>
                      <a:pt x="253604" y="16909"/>
                      <a:pt x="253604" y="10893"/>
                    </a:cubicBezTo>
                    <a:cubicBezTo>
                      <a:pt x="253604" y="4877"/>
                      <a:pt x="248726" y="0"/>
                      <a:pt x="242710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BF87441-B737-B101-C2CE-9D8E73B1CC60}"/>
                  </a:ext>
                </a:extLst>
              </p:cNvPr>
              <p:cNvSpPr/>
              <p:nvPr/>
            </p:nvSpPr>
            <p:spPr>
              <a:xfrm>
                <a:off x="1006671" y="5580382"/>
                <a:ext cx="379267" cy="21786"/>
              </a:xfrm>
              <a:custGeom>
                <a:avLst/>
                <a:gdLst>
                  <a:gd name="connsiteX0" fmla="*/ 368375 w 379267"/>
                  <a:gd name="connsiteY0" fmla="*/ 0 h 21786"/>
                  <a:gd name="connsiteX1" fmla="*/ 10893 w 379267"/>
                  <a:gd name="connsiteY1" fmla="*/ 0 h 21786"/>
                  <a:gd name="connsiteX2" fmla="*/ 0 w 379267"/>
                  <a:gd name="connsiteY2" fmla="*/ 10893 h 21786"/>
                  <a:gd name="connsiteX3" fmla="*/ 10893 w 379267"/>
                  <a:gd name="connsiteY3" fmla="*/ 21787 h 21786"/>
                  <a:gd name="connsiteX4" fmla="*/ 368374 w 379267"/>
                  <a:gd name="connsiteY4" fmla="*/ 21787 h 21786"/>
                  <a:gd name="connsiteX5" fmla="*/ 379267 w 379267"/>
                  <a:gd name="connsiteY5" fmla="*/ 10893 h 21786"/>
                  <a:gd name="connsiteX6" fmla="*/ 368375 w 37926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267" h="21786">
                    <a:moveTo>
                      <a:pt x="368375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368374" y="21787"/>
                    </a:lnTo>
                    <a:cubicBezTo>
                      <a:pt x="374390" y="21787"/>
                      <a:pt x="379267" y="16909"/>
                      <a:pt x="379267" y="10893"/>
                    </a:cubicBezTo>
                    <a:cubicBezTo>
                      <a:pt x="379269" y="4877"/>
                      <a:pt x="374391" y="0"/>
                      <a:pt x="368375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6ECA19D-D476-3E44-D69D-B809406685E9}"/>
                  </a:ext>
                </a:extLst>
              </p:cNvPr>
              <p:cNvSpPr/>
              <p:nvPr/>
            </p:nvSpPr>
            <p:spPr>
              <a:xfrm>
                <a:off x="1247623" y="5631783"/>
                <a:ext cx="138316" cy="21786"/>
              </a:xfrm>
              <a:custGeom>
                <a:avLst/>
                <a:gdLst>
                  <a:gd name="connsiteX0" fmla="*/ 127423 w 138316"/>
                  <a:gd name="connsiteY0" fmla="*/ 0 h 21786"/>
                  <a:gd name="connsiteX1" fmla="*/ 10893 w 138316"/>
                  <a:gd name="connsiteY1" fmla="*/ 0 h 21786"/>
                  <a:gd name="connsiteX2" fmla="*/ 0 w 138316"/>
                  <a:gd name="connsiteY2" fmla="*/ 10893 h 21786"/>
                  <a:gd name="connsiteX3" fmla="*/ 10893 w 138316"/>
                  <a:gd name="connsiteY3" fmla="*/ 21787 h 21786"/>
                  <a:gd name="connsiteX4" fmla="*/ 127423 w 138316"/>
                  <a:gd name="connsiteY4" fmla="*/ 21787 h 21786"/>
                  <a:gd name="connsiteX5" fmla="*/ 138316 w 138316"/>
                  <a:gd name="connsiteY5" fmla="*/ 10893 h 21786"/>
                  <a:gd name="connsiteX6" fmla="*/ 127423 w 138316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316" h="21786">
                    <a:moveTo>
                      <a:pt x="127423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27423" y="21787"/>
                    </a:lnTo>
                    <a:cubicBezTo>
                      <a:pt x="133439" y="21787"/>
                      <a:pt x="138316" y="16909"/>
                      <a:pt x="138316" y="10893"/>
                    </a:cubicBezTo>
                    <a:cubicBezTo>
                      <a:pt x="138316" y="4877"/>
                      <a:pt x="133439" y="0"/>
                      <a:pt x="127423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0943D16B-0323-17FD-3513-DC350E44FC92}"/>
                  </a:ext>
                </a:extLst>
              </p:cNvPr>
              <p:cNvSpPr/>
              <p:nvPr/>
            </p:nvSpPr>
            <p:spPr>
              <a:xfrm>
                <a:off x="1006671" y="5631783"/>
                <a:ext cx="212651" cy="21786"/>
              </a:xfrm>
              <a:custGeom>
                <a:avLst/>
                <a:gdLst>
                  <a:gd name="connsiteX0" fmla="*/ 10893 w 212651"/>
                  <a:gd name="connsiteY0" fmla="*/ 21787 h 21786"/>
                  <a:gd name="connsiteX1" fmla="*/ 201758 w 212651"/>
                  <a:gd name="connsiteY1" fmla="*/ 21787 h 21786"/>
                  <a:gd name="connsiteX2" fmla="*/ 212651 w 212651"/>
                  <a:gd name="connsiteY2" fmla="*/ 10893 h 21786"/>
                  <a:gd name="connsiteX3" fmla="*/ 201758 w 212651"/>
                  <a:gd name="connsiteY3" fmla="*/ 0 h 21786"/>
                  <a:gd name="connsiteX4" fmla="*/ 10893 w 212651"/>
                  <a:gd name="connsiteY4" fmla="*/ 0 h 21786"/>
                  <a:gd name="connsiteX5" fmla="*/ 0 w 212651"/>
                  <a:gd name="connsiteY5" fmla="*/ 10893 h 21786"/>
                  <a:gd name="connsiteX6" fmla="*/ 10893 w 212651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651" h="21786">
                    <a:moveTo>
                      <a:pt x="10893" y="21787"/>
                    </a:moveTo>
                    <a:lnTo>
                      <a:pt x="201758" y="21787"/>
                    </a:lnTo>
                    <a:cubicBezTo>
                      <a:pt x="207774" y="21787"/>
                      <a:pt x="212651" y="16909"/>
                      <a:pt x="212651" y="10893"/>
                    </a:cubicBezTo>
                    <a:cubicBezTo>
                      <a:pt x="212651" y="4877"/>
                      <a:pt x="207774" y="0"/>
                      <a:pt x="201758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753ABD34-B117-D9FD-3A59-BFC1059175AC}"/>
                  </a:ext>
                </a:extLst>
              </p:cNvPr>
              <p:cNvSpPr/>
              <p:nvPr/>
            </p:nvSpPr>
            <p:spPr>
              <a:xfrm>
                <a:off x="1085009" y="5683181"/>
                <a:ext cx="300930" cy="21786"/>
              </a:xfrm>
              <a:custGeom>
                <a:avLst/>
                <a:gdLst>
                  <a:gd name="connsiteX0" fmla="*/ 290037 w 300930"/>
                  <a:gd name="connsiteY0" fmla="*/ 0 h 21786"/>
                  <a:gd name="connsiteX1" fmla="*/ 10893 w 300930"/>
                  <a:gd name="connsiteY1" fmla="*/ 0 h 21786"/>
                  <a:gd name="connsiteX2" fmla="*/ 0 w 300930"/>
                  <a:gd name="connsiteY2" fmla="*/ 10893 h 21786"/>
                  <a:gd name="connsiteX3" fmla="*/ 10893 w 300930"/>
                  <a:gd name="connsiteY3" fmla="*/ 21787 h 21786"/>
                  <a:gd name="connsiteX4" fmla="*/ 290037 w 300930"/>
                  <a:gd name="connsiteY4" fmla="*/ 21787 h 21786"/>
                  <a:gd name="connsiteX5" fmla="*/ 300931 w 300930"/>
                  <a:gd name="connsiteY5" fmla="*/ 10893 h 21786"/>
                  <a:gd name="connsiteX6" fmla="*/ 290037 w 300930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0930" h="21786">
                    <a:moveTo>
                      <a:pt x="290037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290037" y="21787"/>
                    </a:lnTo>
                    <a:cubicBezTo>
                      <a:pt x="296054" y="21787"/>
                      <a:pt x="300931" y="16909"/>
                      <a:pt x="300931" y="10893"/>
                    </a:cubicBezTo>
                    <a:cubicBezTo>
                      <a:pt x="300931" y="4877"/>
                      <a:pt x="296054" y="0"/>
                      <a:pt x="290037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78B448F-6DB0-063E-F07A-819748E61AF5}"/>
                  </a:ext>
                </a:extLst>
              </p:cNvPr>
              <p:cNvSpPr/>
              <p:nvPr/>
            </p:nvSpPr>
            <p:spPr>
              <a:xfrm>
                <a:off x="1006671" y="5683182"/>
                <a:ext cx="50545" cy="21786"/>
              </a:xfrm>
              <a:custGeom>
                <a:avLst/>
                <a:gdLst>
                  <a:gd name="connsiteX0" fmla="*/ 10893 w 50545"/>
                  <a:gd name="connsiteY0" fmla="*/ 21787 h 21786"/>
                  <a:gd name="connsiteX1" fmla="*/ 39652 w 50545"/>
                  <a:gd name="connsiteY1" fmla="*/ 21787 h 21786"/>
                  <a:gd name="connsiteX2" fmla="*/ 50545 w 50545"/>
                  <a:gd name="connsiteY2" fmla="*/ 10893 h 21786"/>
                  <a:gd name="connsiteX3" fmla="*/ 39652 w 50545"/>
                  <a:gd name="connsiteY3" fmla="*/ 0 h 21786"/>
                  <a:gd name="connsiteX4" fmla="*/ 10893 w 50545"/>
                  <a:gd name="connsiteY4" fmla="*/ 0 h 21786"/>
                  <a:gd name="connsiteX5" fmla="*/ 0 w 50545"/>
                  <a:gd name="connsiteY5" fmla="*/ 10893 h 21786"/>
                  <a:gd name="connsiteX6" fmla="*/ 10893 w 5054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545" h="21786">
                    <a:moveTo>
                      <a:pt x="10893" y="21787"/>
                    </a:moveTo>
                    <a:lnTo>
                      <a:pt x="39652" y="21787"/>
                    </a:lnTo>
                    <a:cubicBezTo>
                      <a:pt x="45668" y="21787"/>
                      <a:pt x="50545" y="16909"/>
                      <a:pt x="50545" y="10893"/>
                    </a:cubicBezTo>
                    <a:cubicBezTo>
                      <a:pt x="50545" y="4877"/>
                      <a:pt x="45668" y="0"/>
                      <a:pt x="39652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F48A331-8A0B-5D03-715B-1B346DECD4C5}"/>
                  </a:ext>
                </a:extLst>
              </p:cNvPr>
              <p:cNvSpPr/>
              <p:nvPr/>
            </p:nvSpPr>
            <p:spPr>
              <a:xfrm>
                <a:off x="1199151" y="5734582"/>
                <a:ext cx="186788" cy="21786"/>
              </a:xfrm>
              <a:custGeom>
                <a:avLst/>
                <a:gdLst>
                  <a:gd name="connsiteX0" fmla="*/ 175895 w 186788"/>
                  <a:gd name="connsiteY0" fmla="*/ 0 h 21786"/>
                  <a:gd name="connsiteX1" fmla="*/ 10893 w 186788"/>
                  <a:gd name="connsiteY1" fmla="*/ 0 h 21786"/>
                  <a:gd name="connsiteX2" fmla="*/ 0 w 186788"/>
                  <a:gd name="connsiteY2" fmla="*/ 10893 h 21786"/>
                  <a:gd name="connsiteX3" fmla="*/ 10893 w 186788"/>
                  <a:gd name="connsiteY3" fmla="*/ 21787 h 21786"/>
                  <a:gd name="connsiteX4" fmla="*/ 175895 w 186788"/>
                  <a:gd name="connsiteY4" fmla="*/ 21787 h 21786"/>
                  <a:gd name="connsiteX5" fmla="*/ 186788 w 186788"/>
                  <a:gd name="connsiteY5" fmla="*/ 10893 h 21786"/>
                  <a:gd name="connsiteX6" fmla="*/ 175895 w 186788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788" h="21786">
                    <a:moveTo>
                      <a:pt x="175895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75895" y="21787"/>
                    </a:lnTo>
                    <a:cubicBezTo>
                      <a:pt x="181911" y="21787"/>
                      <a:pt x="186788" y="16909"/>
                      <a:pt x="186788" y="10893"/>
                    </a:cubicBezTo>
                    <a:cubicBezTo>
                      <a:pt x="186788" y="4877"/>
                      <a:pt x="181911" y="0"/>
                      <a:pt x="175895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8C7CD54F-58D7-08F1-D5E3-7129A1E443E6}"/>
                  </a:ext>
                </a:extLst>
              </p:cNvPr>
              <p:cNvSpPr/>
              <p:nvPr/>
            </p:nvSpPr>
            <p:spPr>
              <a:xfrm>
                <a:off x="1006671" y="5734583"/>
                <a:ext cx="164247" cy="21786"/>
              </a:xfrm>
              <a:custGeom>
                <a:avLst/>
                <a:gdLst>
                  <a:gd name="connsiteX0" fmla="*/ 10893 w 164247"/>
                  <a:gd name="connsiteY0" fmla="*/ 21787 h 21786"/>
                  <a:gd name="connsiteX1" fmla="*/ 153354 w 164247"/>
                  <a:gd name="connsiteY1" fmla="*/ 21787 h 21786"/>
                  <a:gd name="connsiteX2" fmla="*/ 164248 w 164247"/>
                  <a:gd name="connsiteY2" fmla="*/ 10893 h 21786"/>
                  <a:gd name="connsiteX3" fmla="*/ 153354 w 164247"/>
                  <a:gd name="connsiteY3" fmla="*/ 0 h 21786"/>
                  <a:gd name="connsiteX4" fmla="*/ 10893 w 164247"/>
                  <a:gd name="connsiteY4" fmla="*/ 0 h 21786"/>
                  <a:gd name="connsiteX5" fmla="*/ 0 w 164247"/>
                  <a:gd name="connsiteY5" fmla="*/ 10893 h 21786"/>
                  <a:gd name="connsiteX6" fmla="*/ 10893 w 164247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247" h="21786">
                    <a:moveTo>
                      <a:pt x="10893" y="21787"/>
                    </a:moveTo>
                    <a:lnTo>
                      <a:pt x="153354" y="21787"/>
                    </a:lnTo>
                    <a:cubicBezTo>
                      <a:pt x="159370" y="21787"/>
                      <a:pt x="164248" y="16909"/>
                      <a:pt x="164248" y="10893"/>
                    </a:cubicBezTo>
                    <a:cubicBezTo>
                      <a:pt x="164248" y="4877"/>
                      <a:pt x="159370" y="0"/>
                      <a:pt x="153354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1BA4C28-6171-03A9-B5FC-6595B93933B1}"/>
                  </a:ext>
                </a:extLst>
              </p:cNvPr>
              <p:cNvSpPr/>
              <p:nvPr/>
            </p:nvSpPr>
            <p:spPr>
              <a:xfrm>
                <a:off x="1272603" y="5785983"/>
                <a:ext cx="113336" cy="21786"/>
              </a:xfrm>
              <a:custGeom>
                <a:avLst/>
                <a:gdLst>
                  <a:gd name="connsiteX0" fmla="*/ 102443 w 113336"/>
                  <a:gd name="connsiteY0" fmla="*/ 0 h 21786"/>
                  <a:gd name="connsiteX1" fmla="*/ 10893 w 113336"/>
                  <a:gd name="connsiteY1" fmla="*/ 0 h 21786"/>
                  <a:gd name="connsiteX2" fmla="*/ 0 w 113336"/>
                  <a:gd name="connsiteY2" fmla="*/ 10893 h 21786"/>
                  <a:gd name="connsiteX3" fmla="*/ 10893 w 113336"/>
                  <a:gd name="connsiteY3" fmla="*/ 21787 h 21786"/>
                  <a:gd name="connsiteX4" fmla="*/ 102443 w 113336"/>
                  <a:gd name="connsiteY4" fmla="*/ 21787 h 21786"/>
                  <a:gd name="connsiteX5" fmla="*/ 113336 w 113336"/>
                  <a:gd name="connsiteY5" fmla="*/ 10893 h 21786"/>
                  <a:gd name="connsiteX6" fmla="*/ 102443 w 113336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336" h="21786">
                    <a:moveTo>
                      <a:pt x="102443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102443" y="21787"/>
                    </a:lnTo>
                    <a:cubicBezTo>
                      <a:pt x="108459" y="21787"/>
                      <a:pt x="113336" y="16909"/>
                      <a:pt x="113336" y="10893"/>
                    </a:cubicBezTo>
                    <a:cubicBezTo>
                      <a:pt x="113336" y="4876"/>
                      <a:pt x="108459" y="0"/>
                      <a:pt x="102443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C8191C22-7C73-AF09-87A4-A55596A47682}"/>
                  </a:ext>
                </a:extLst>
              </p:cNvPr>
              <p:cNvSpPr/>
              <p:nvPr/>
            </p:nvSpPr>
            <p:spPr>
              <a:xfrm>
                <a:off x="1006671" y="5785983"/>
                <a:ext cx="237978" cy="21786"/>
              </a:xfrm>
              <a:custGeom>
                <a:avLst/>
                <a:gdLst>
                  <a:gd name="connsiteX0" fmla="*/ 10893 w 237978"/>
                  <a:gd name="connsiteY0" fmla="*/ 21787 h 21786"/>
                  <a:gd name="connsiteX1" fmla="*/ 227085 w 237978"/>
                  <a:gd name="connsiteY1" fmla="*/ 21787 h 21786"/>
                  <a:gd name="connsiteX2" fmla="*/ 237978 w 237978"/>
                  <a:gd name="connsiteY2" fmla="*/ 10893 h 21786"/>
                  <a:gd name="connsiteX3" fmla="*/ 227085 w 237978"/>
                  <a:gd name="connsiteY3" fmla="*/ 0 h 21786"/>
                  <a:gd name="connsiteX4" fmla="*/ 10893 w 237978"/>
                  <a:gd name="connsiteY4" fmla="*/ 0 h 21786"/>
                  <a:gd name="connsiteX5" fmla="*/ 0 w 237978"/>
                  <a:gd name="connsiteY5" fmla="*/ 10893 h 21786"/>
                  <a:gd name="connsiteX6" fmla="*/ 10893 w 237978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7978" h="21786">
                    <a:moveTo>
                      <a:pt x="10893" y="21787"/>
                    </a:moveTo>
                    <a:lnTo>
                      <a:pt x="227085" y="21787"/>
                    </a:lnTo>
                    <a:cubicBezTo>
                      <a:pt x="233101" y="21787"/>
                      <a:pt x="237978" y="16909"/>
                      <a:pt x="237978" y="10893"/>
                    </a:cubicBezTo>
                    <a:cubicBezTo>
                      <a:pt x="237978" y="4876"/>
                      <a:pt x="233101" y="0"/>
                      <a:pt x="227085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AF554DEB-E1AB-B181-DDCB-9914D0D6E14A}"/>
              </a:ext>
            </a:extLst>
          </p:cNvPr>
          <p:cNvGrpSpPr/>
          <p:nvPr/>
        </p:nvGrpSpPr>
        <p:grpSpPr>
          <a:xfrm>
            <a:off x="8227799" y="4066392"/>
            <a:ext cx="1429526" cy="2289668"/>
            <a:chOff x="8227799" y="4066392"/>
            <a:chExt cx="1429526" cy="2289668"/>
          </a:xfrm>
        </p:grpSpPr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2E9698C0-9FBE-FB74-3562-441DA21F2307}"/>
                </a:ext>
              </a:extLst>
            </p:cNvPr>
            <p:cNvGrpSpPr/>
            <p:nvPr/>
          </p:nvGrpSpPr>
          <p:grpSpPr>
            <a:xfrm>
              <a:off x="8339837" y="4066392"/>
              <a:ext cx="1205452" cy="974804"/>
              <a:chOff x="9416419" y="3825092"/>
              <a:chExt cx="1205452" cy="974804"/>
            </a:xfrm>
          </p:grpSpPr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09465D51-F063-8D96-7EAF-A4745C6803CF}"/>
                  </a:ext>
                </a:extLst>
              </p:cNvPr>
              <p:cNvGrpSpPr/>
              <p:nvPr/>
            </p:nvGrpSpPr>
            <p:grpSpPr>
              <a:xfrm>
                <a:off x="9416419" y="4505716"/>
                <a:ext cx="1205452" cy="294180"/>
                <a:chOff x="7456817" y="3622803"/>
                <a:chExt cx="1550990" cy="294180"/>
              </a:xfrm>
            </p:grpSpPr>
            <p:sp>
              <p:nvSpPr>
                <p:cNvPr id="105" name="椭圆 104">
                  <a:extLst>
                    <a:ext uri="{FF2B5EF4-FFF2-40B4-BE49-F238E27FC236}">
                      <a16:creationId xmlns:a16="http://schemas.microsoft.com/office/drawing/2014/main" id="{35CADEAA-DB03-2292-BB95-C082517FABD0}"/>
                    </a:ext>
                  </a:extLst>
                </p:cNvPr>
                <p:cNvSpPr/>
                <p:nvPr/>
              </p:nvSpPr>
              <p:spPr>
                <a:xfrm>
                  <a:off x="7456817" y="3622803"/>
                  <a:ext cx="1550990" cy="294180"/>
                </a:xfrm>
                <a:prstGeom prst="ellipse">
                  <a:avLst/>
                </a:prstGeom>
                <a:solidFill>
                  <a:schemeClr val="accent1">
                    <a:alpha val="3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椭圆 105">
                  <a:extLst>
                    <a:ext uri="{FF2B5EF4-FFF2-40B4-BE49-F238E27FC236}">
                      <a16:creationId xmlns:a16="http://schemas.microsoft.com/office/drawing/2014/main" id="{15C02893-7E17-47C1-81EA-8C4184B057AB}"/>
                    </a:ext>
                  </a:extLst>
                </p:cNvPr>
                <p:cNvSpPr/>
                <p:nvPr/>
              </p:nvSpPr>
              <p:spPr>
                <a:xfrm>
                  <a:off x="7726090" y="3673877"/>
                  <a:ext cx="1012444" cy="192032"/>
                </a:xfrm>
                <a:prstGeom prst="ellipse">
                  <a:avLst/>
                </a:prstGeom>
                <a:solidFill>
                  <a:schemeClr val="accent1">
                    <a:alpha val="3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椭圆 106">
                  <a:extLst>
                    <a:ext uri="{FF2B5EF4-FFF2-40B4-BE49-F238E27FC236}">
                      <a16:creationId xmlns:a16="http://schemas.microsoft.com/office/drawing/2014/main" id="{02447D8B-3573-363F-A0D8-05AF3D6E7661}"/>
                    </a:ext>
                  </a:extLst>
                </p:cNvPr>
                <p:cNvSpPr/>
                <p:nvPr/>
              </p:nvSpPr>
              <p:spPr>
                <a:xfrm>
                  <a:off x="7995362" y="3724950"/>
                  <a:ext cx="473898" cy="89886"/>
                </a:xfrm>
                <a:prstGeom prst="ellipse">
                  <a:avLst/>
                </a:prstGeom>
                <a:solidFill>
                  <a:schemeClr val="accent1">
                    <a:alpha val="3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D82823F-C70A-EF1E-501C-274CB8B9C314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9417857" y="3825092"/>
                <a:ext cx="1202576" cy="820389"/>
              </a:xfrm>
              <a:custGeom>
                <a:avLst/>
                <a:gdLst>
                  <a:gd name="connsiteX0" fmla="*/ 1791131 w 1892628"/>
                  <a:gd name="connsiteY0" fmla="*/ 820389 h 820389"/>
                  <a:gd name="connsiteX1" fmla="*/ 101497 w 1892628"/>
                  <a:gd name="connsiteY1" fmla="*/ 820389 h 820389"/>
                  <a:gd name="connsiteX2" fmla="*/ 0 w 1892628"/>
                  <a:gd name="connsiteY2" fmla="*/ 718892 h 820389"/>
                  <a:gd name="connsiteX3" fmla="*/ 0 w 1892628"/>
                  <a:gd name="connsiteY3" fmla="*/ 312914 h 820389"/>
                  <a:gd name="connsiteX4" fmla="*/ 101497 w 1892628"/>
                  <a:gd name="connsiteY4" fmla="*/ 211417 h 820389"/>
                  <a:gd name="connsiteX5" fmla="*/ 812569 w 1892628"/>
                  <a:gd name="connsiteY5" fmla="*/ 211417 h 820389"/>
                  <a:gd name="connsiteX6" fmla="*/ 946315 w 1892628"/>
                  <a:gd name="connsiteY6" fmla="*/ 0 h 820389"/>
                  <a:gd name="connsiteX7" fmla="*/ 1080061 w 1892628"/>
                  <a:gd name="connsiteY7" fmla="*/ 211417 h 820389"/>
                  <a:gd name="connsiteX8" fmla="*/ 1791131 w 1892628"/>
                  <a:gd name="connsiteY8" fmla="*/ 211417 h 820389"/>
                  <a:gd name="connsiteX9" fmla="*/ 1892628 w 1892628"/>
                  <a:gd name="connsiteY9" fmla="*/ 312914 h 820389"/>
                  <a:gd name="connsiteX10" fmla="*/ 1892628 w 1892628"/>
                  <a:gd name="connsiteY10" fmla="*/ 718892 h 820389"/>
                  <a:gd name="connsiteX11" fmla="*/ 1791131 w 1892628"/>
                  <a:gd name="connsiteY11" fmla="*/ 820389 h 82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92628" h="820389">
                    <a:moveTo>
                      <a:pt x="1791131" y="820389"/>
                    </a:moveTo>
                    <a:lnTo>
                      <a:pt x="101497" y="820389"/>
                    </a:lnTo>
                    <a:cubicBezTo>
                      <a:pt x="45442" y="820389"/>
                      <a:pt x="0" y="774947"/>
                      <a:pt x="0" y="718892"/>
                    </a:cubicBezTo>
                    <a:lnTo>
                      <a:pt x="0" y="312914"/>
                    </a:lnTo>
                    <a:cubicBezTo>
                      <a:pt x="0" y="256859"/>
                      <a:pt x="45442" y="211417"/>
                      <a:pt x="101497" y="211417"/>
                    </a:cubicBezTo>
                    <a:lnTo>
                      <a:pt x="812569" y="211417"/>
                    </a:lnTo>
                    <a:lnTo>
                      <a:pt x="946315" y="0"/>
                    </a:lnTo>
                    <a:lnTo>
                      <a:pt x="1080061" y="211417"/>
                    </a:lnTo>
                    <a:lnTo>
                      <a:pt x="1791131" y="211417"/>
                    </a:lnTo>
                    <a:cubicBezTo>
                      <a:pt x="1847186" y="211417"/>
                      <a:pt x="1892628" y="256859"/>
                      <a:pt x="1892628" y="312914"/>
                    </a:cubicBezTo>
                    <a:lnTo>
                      <a:pt x="1892628" y="718892"/>
                    </a:lnTo>
                    <a:cubicBezTo>
                      <a:pt x="1892628" y="774947"/>
                      <a:pt x="1847186" y="820389"/>
                      <a:pt x="1791131" y="82038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5" name="文本框 3">
              <a:extLst>
                <a:ext uri="{FF2B5EF4-FFF2-40B4-BE49-F238E27FC236}">
                  <a16:creationId xmlns:a16="http://schemas.microsoft.com/office/drawing/2014/main" id="{6E728A02-3461-EBD3-C915-7635B6D582F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8429602" y="5253414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0">
                        <a:schemeClr val="accent2">
                          <a:lumMod val="90000"/>
                          <a:lumOff val="10000"/>
                        </a:schemeClr>
                      </a:gs>
                      <a:gs pos="80000">
                        <a:schemeClr val="accent2">
                          <a:lumMod val="90000"/>
                        </a:schemeClr>
                      </a:gs>
                    </a:gsLst>
                    <a:lin ang="13500000" scaled="1"/>
                    <a:tileRect/>
                  </a:gra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实践应用</a:t>
              </a:r>
            </a:p>
          </p:txBody>
        </p:sp>
        <p:sp>
          <p:nvSpPr>
            <p:cNvPr id="146" name="www.pptcool.com12">
              <a:extLst>
                <a:ext uri="{FF2B5EF4-FFF2-40B4-BE49-F238E27FC236}">
                  <a16:creationId xmlns:a16="http://schemas.microsoft.com/office/drawing/2014/main" id="{DCAF62FB-9DE9-0A4D-5360-14A4B3BF0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7799" y="5593031"/>
              <a:ext cx="1429526" cy="76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研究成果可指导实际保护行动，提高保护效率</a:t>
              </a:r>
            </a:p>
          </p:txBody>
        </p:sp>
        <p:grpSp>
          <p:nvGrpSpPr>
            <p:cNvPr id="121" name="图形 98">
              <a:extLst>
                <a:ext uri="{FF2B5EF4-FFF2-40B4-BE49-F238E27FC236}">
                  <a16:creationId xmlns:a16="http://schemas.microsoft.com/office/drawing/2014/main" id="{3CDEC03E-1469-9E5C-4EB9-388F4D408D39}"/>
                </a:ext>
              </a:extLst>
            </p:cNvPr>
            <p:cNvGrpSpPr/>
            <p:nvPr/>
          </p:nvGrpSpPr>
          <p:grpSpPr>
            <a:xfrm>
              <a:off x="8747942" y="4172100"/>
              <a:ext cx="389242" cy="389759"/>
              <a:chOff x="9496297" y="5212350"/>
              <a:chExt cx="742395" cy="743380"/>
            </a:xfrm>
            <a:solidFill>
              <a:schemeClr val="bg1"/>
            </a:solidFill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BA626E51-00A5-CB3B-1442-B3B779F2B0DD}"/>
                  </a:ext>
                </a:extLst>
              </p:cNvPr>
              <p:cNvSpPr/>
              <p:nvPr/>
            </p:nvSpPr>
            <p:spPr>
              <a:xfrm>
                <a:off x="9496297" y="5212350"/>
                <a:ext cx="742395" cy="743380"/>
              </a:xfrm>
              <a:custGeom>
                <a:avLst/>
                <a:gdLst>
                  <a:gd name="connsiteX0" fmla="*/ 721745 w 742395"/>
                  <a:gd name="connsiteY0" fmla="*/ 650165 h 743380"/>
                  <a:gd name="connsiteX1" fmla="*/ 704373 w 742395"/>
                  <a:gd name="connsiteY1" fmla="*/ 650165 h 743380"/>
                  <a:gd name="connsiteX2" fmla="*/ 716598 w 742395"/>
                  <a:gd name="connsiteY2" fmla="*/ 514138 h 743380"/>
                  <a:gd name="connsiteX3" fmla="*/ 711865 w 742395"/>
                  <a:gd name="connsiteY3" fmla="*/ 500121 h 743380"/>
                  <a:gd name="connsiteX4" fmla="*/ 698329 w 742395"/>
                  <a:gd name="connsiteY4" fmla="*/ 494156 h 743380"/>
                  <a:gd name="connsiteX5" fmla="*/ 578363 w 742395"/>
                  <a:gd name="connsiteY5" fmla="*/ 494156 h 743380"/>
                  <a:gd name="connsiteX6" fmla="*/ 564824 w 742395"/>
                  <a:gd name="connsiteY6" fmla="*/ 500123 h 743380"/>
                  <a:gd name="connsiteX7" fmla="*/ 560094 w 742395"/>
                  <a:gd name="connsiteY7" fmla="*/ 514140 h 743380"/>
                  <a:gd name="connsiteX8" fmla="*/ 572318 w 742395"/>
                  <a:gd name="connsiteY8" fmla="*/ 650165 h 743380"/>
                  <a:gd name="connsiteX9" fmla="*/ 543760 w 742395"/>
                  <a:gd name="connsiteY9" fmla="*/ 650165 h 743380"/>
                  <a:gd name="connsiteX10" fmla="*/ 545835 w 742395"/>
                  <a:gd name="connsiteY10" fmla="*/ 638594 h 743380"/>
                  <a:gd name="connsiteX11" fmla="*/ 545835 w 742395"/>
                  <a:gd name="connsiteY11" fmla="*/ 612667 h 743380"/>
                  <a:gd name="connsiteX12" fmla="*/ 520907 w 742395"/>
                  <a:gd name="connsiteY12" fmla="*/ 587738 h 743380"/>
                  <a:gd name="connsiteX13" fmla="*/ 508998 w 742395"/>
                  <a:gd name="connsiteY13" fmla="*/ 587738 h 743380"/>
                  <a:gd name="connsiteX14" fmla="*/ 509545 w 742395"/>
                  <a:gd name="connsiteY14" fmla="*/ 582315 h 743380"/>
                  <a:gd name="connsiteX15" fmla="*/ 509545 w 742395"/>
                  <a:gd name="connsiteY15" fmla="*/ 327004 h 743380"/>
                  <a:gd name="connsiteX16" fmla="*/ 482378 w 742395"/>
                  <a:gd name="connsiteY16" fmla="*/ 299837 h 743380"/>
                  <a:gd name="connsiteX17" fmla="*/ 451268 w 742395"/>
                  <a:gd name="connsiteY17" fmla="*/ 299837 h 743380"/>
                  <a:gd name="connsiteX18" fmla="*/ 438354 w 742395"/>
                  <a:gd name="connsiteY18" fmla="*/ 225168 h 743380"/>
                  <a:gd name="connsiteX19" fmla="*/ 466542 w 742395"/>
                  <a:gd name="connsiteY19" fmla="*/ 184610 h 743380"/>
                  <a:gd name="connsiteX20" fmla="*/ 423267 w 742395"/>
                  <a:gd name="connsiteY20" fmla="*/ 141335 h 743380"/>
                  <a:gd name="connsiteX21" fmla="*/ 420340 w 742395"/>
                  <a:gd name="connsiteY21" fmla="*/ 141335 h 743380"/>
                  <a:gd name="connsiteX22" fmla="*/ 420340 w 742395"/>
                  <a:gd name="connsiteY22" fmla="*/ 131253 h 743380"/>
                  <a:gd name="connsiteX23" fmla="*/ 289086 w 742395"/>
                  <a:gd name="connsiteY23" fmla="*/ 0 h 743380"/>
                  <a:gd name="connsiteX24" fmla="*/ 157833 w 742395"/>
                  <a:gd name="connsiteY24" fmla="*/ 131253 h 743380"/>
                  <a:gd name="connsiteX25" fmla="*/ 157833 w 742395"/>
                  <a:gd name="connsiteY25" fmla="*/ 141332 h 743380"/>
                  <a:gd name="connsiteX26" fmla="*/ 154907 w 742395"/>
                  <a:gd name="connsiteY26" fmla="*/ 141332 h 743380"/>
                  <a:gd name="connsiteX27" fmla="*/ 111631 w 742395"/>
                  <a:gd name="connsiteY27" fmla="*/ 184607 h 743380"/>
                  <a:gd name="connsiteX28" fmla="*/ 139816 w 742395"/>
                  <a:gd name="connsiteY28" fmla="*/ 225165 h 743380"/>
                  <a:gd name="connsiteX29" fmla="*/ 126909 w 742395"/>
                  <a:gd name="connsiteY29" fmla="*/ 299835 h 743380"/>
                  <a:gd name="connsiteX30" fmla="*/ 95795 w 742395"/>
                  <a:gd name="connsiteY30" fmla="*/ 299835 h 743380"/>
                  <a:gd name="connsiteX31" fmla="*/ 68628 w 742395"/>
                  <a:gd name="connsiteY31" fmla="*/ 327002 h 743380"/>
                  <a:gd name="connsiteX32" fmla="*/ 68628 w 742395"/>
                  <a:gd name="connsiteY32" fmla="*/ 353383 h 743380"/>
                  <a:gd name="connsiteX33" fmla="*/ 79500 w 742395"/>
                  <a:gd name="connsiteY33" fmla="*/ 364255 h 743380"/>
                  <a:gd name="connsiteX34" fmla="*/ 90372 w 742395"/>
                  <a:gd name="connsiteY34" fmla="*/ 353383 h 743380"/>
                  <a:gd name="connsiteX35" fmla="*/ 90372 w 742395"/>
                  <a:gd name="connsiteY35" fmla="*/ 327002 h 743380"/>
                  <a:gd name="connsiteX36" fmla="*/ 95795 w 742395"/>
                  <a:gd name="connsiteY36" fmla="*/ 321579 h 743380"/>
                  <a:gd name="connsiteX37" fmla="*/ 482378 w 742395"/>
                  <a:gd name="connsiteY37" fmla="*/ 321579 h 743380"/>
                  <a:gd name="connsiteX38" fmla="*/ 487801 w 742395"/>
                  <a:gd name="connsiteY38" fmla="*/ 327002 h 743380"/>
                  <a:gd name="connsiteX39" fmla="*/ 487801 w 742395"/>
                  <a:gd name="connsiteY39" fmla="*/ 582314 h 743380"/>
                  <a:gd name="connsiteX40" fmla="*/ 482378 w 742395"/>
                  <a:gd name="connsiteY40" fmla="*/ 587737 h 743380"/>
                  <a:gd name="connsiteX41" fmla="*/ 95795 w 742395"/>
                  <a:gd name="connsiteY41" fmla="*/ 587737 h 743380"/>
                  <a:gd name="connsiteX42" fmla="*/ 90372 w 742395"/>
                  <a:gd name="connsiteY42" fmla="*/ 582314 h 743380"/>
                  <a:gd name="connsiteX43" fmla="*/ 90372 w 742395"/>
                  <a:gd name="connsiteY43" fmla="*/ 404298 h 743380"/>
                  <a:gd name="connsiteX44" fmla="*/ 79500 w 742395"/>
                  <a:gd name="connsiteY44" fmla="*/ 393426 h 743380"/>
                  <a:gd name="connsiteX45" fmla="*/ 68628 w 742395"/>
                  <a:gd name="connsiteY45" fmla="*/ 404298 h 743380"/>
                  <a:gd name="connsiteX46" fmla="*/ 68628 w 742395"/>
                  <a:gd name="connsiteY46" fmla="*/ 582315 h 743380"/>
                  <a:gd name="connsiteX47" fmla="*/ 69175 w 742395"/>
                  <a:gd name="connsiteY47" fmla="*/ 587738 h 743380"/>
                  <a:gd name="connsiteX48" fmla="*/ 57265 w 742395"/>
                  <a:gd name="connsiteY48" fmla="*/ 587738 h 743380"/>
                  <a:gd name="connsiteX49" fmla="*/ 32336 w 742395"/>
                  <a:gd name="connsiteY49" fmla="*/ 612667 h 743380"/>
                  <a:gd name="connsiteX50" fmla="*/ 32336 w 742395"/>
                  <a:gd name="connsiteY50" fmla="*/ 638594 h 743380"/>
                  <a:gd name="connsiteX51" fmla="*/ 34411 w 742395"/>
                  <a:gd name="connsiteY51" fmla="*/ 650165 h 743380"/>
                  <a:gd name="connsiteX52" fmla="*/ 20652 w 742395"/>
                  <a:gd name="connsiteY52" fmla="*/ 650165 h 743380"/>
                  <a:gd name="connsiteX53" fmla="*/ 0 w 742395"/>
                  <a:gd name="connsiteY53" fmla="*/ 670817 h 743380"/>
                  <a:gd name="connsiteX54" fmla="*/ 0 w 742395"/>
                  <a:gd name="connsiteY54" fmla="*/ 722730 h 743380"/>
                  <a:gd name="connsiteX55" fmla="*/ 20652 w 742395"/>
                  <a:gd name="connsiteY55" fmla="*/ 743381 h 743380"/>
                  <a:gd name="connsiteX56" fmla="*/ 721745 w 742395"/>
                  <a:gd name="connsiteY56" fmla="*/ 743381 h 743380"/>
                  <a:gd name="connsiteX57" fmla="*/ 742396 w 742395"/>
                  <a:gd name="connsiteY57" fmla="*/ 722730 h 743380"/>
                  <a:gd name="connsiteX58" fmla="*/ 742396 w 742395"/>
                  <a:gd name="connsiteY58" fmla="*/ 670817 h 743380"/>
                  <a:gd name="connsiteX59" fmla="*/ 721745 w 742395"/>
                  <a:gd name="connsiteY59" fmla="*/ 650165 h 743380"/>
                  <a:gd name="connsiteX60" fmla="*/ 420340 w 742395"/>
                  <a:gd name="connsiteY60" fmla="*/ 163078 h 743380"/>
                  <a:gd name="connsiteX61" fmla="*/ 423267 w 742395"/>
                  <a:gd name="connsiteY61" fmla="*/ 163078 h 743380"/>
                  <a:gd name="connsiteX62" fmla="*/ 444798 w 742395"/>
                  <a:gd name="connsiteY62" fmla="*/ 184609 h 743380"/>
                  <a:gd name="connsiteX63" fmla="*/ 423267 w 742395"/>
                  <a:gd name="connsiteY63" fmla="*/ 206141 h 743380"/>
                  <a:gd name="connsiteX64" fmla="*/ 420340 w 742395"/>
                  <a:gd name="connsiteY64" fmla="*/ 206141 h 743380"/>
                  <a:gd name="connsiteX65" fmla="*/ 179577 w 742395"/>
                  <a:gd name="connsiteY65" fmla="*/ 131253 h 743380"/>
                  <a:gd name="connsiteX66" fmla="*/ 289086 w 742395"/>
                  <a:gd name="connsiteY66" fmla="*/ 21744 h 743380"/>
                  <a:gd name="connsiteX67" fmla="*/ 398596 w 742395"/>
                  <a:gd name="connsiteY67" fmla="*/ 131253 h 743380"/>
                  <a:gd name="connsiteX68" fmla="*/ 398596 w 742395"/>
                  <a:gd name="connsiteY68" fmla="*/ 156334 h 743380"/>
                  <a:gd name="connsiteX69" fmla="*/ 297910 w 742395"/>
                  <a:gd name="connsiteY69" fmla="*/ 103477 h 743380"/>
                  <a:gd name="connsiteX70" fmla="*/ 289086 w 742395"/>
                  <a:gd name="connsiteY70" fmla="*/ 98958 h 743380"/>
                  <a:gd name="connsiteX71" fmla="*/ 280263 w 742395"/>
                  <a:gd name="connsiteY71" fmla="*/ 103477 h 743380"/>
                  <a:gd name="connsiteX72" fmla="*/ 179577 w 742395"/>
                  <a:gd name="connsiteY72" fmla="*/ 156335 h 743380"/>
                  <a:gd name="connsiteX73" fmla="*/ 133375 w 742395"/>
                  <a:gd name="connsiteY73" fmla="*/ 184609 h 743380"/>
                  <a:gd name="connsiteX74" fmla="*/ 154907 w 742395"/>
                  <a:gd name="connsiteY74" fmla="*/ 163078 h 743380"/>
                  <a:gd name="connsiteX75" fmla="*/ 157833 w 742395"/>
                  <a:gd name="connsiteY75" fmla="*/ 163078 h 743380"/>
                  <a:gd name="connsiteX76" fmla="*/ 157833 w 742395"/>
                  <a:gd name="connsiteY76" fmla="*/ 206142 h 743380"/>
                  <a:gd name="connsiteX77" fmla="*/ 154907 w 742395"/>
                  <a:gd name="connsiteY77" fmla="*/ 206142 h 743380"/>
                  <a:gd name="connsiteX78" fmla="*/ 133375 w 742395"/>
                  <a:gd name="connsiteY78" fmla="*/ 184609 h 743380"/>
                  <a:gd name="connsiteX79" fmla="*/ 148708 w 742395"/>
                  <a:gd name="connsiteY79" fmla="*/ 299837 h 743380"/>
                  <a:gd name="connsiteX80" fmla="*/ 159866 w 742395"/>
                  <a:gd name="connsiteY80" fmla="*/ 233763 h 743380"/>
                  <a:gd name="connsiteX81" fmla="*/ 192868 w 742395"/>
                  <a:gd name="connsiteY81" fmla="*/ 299837 h 743380"/>
                  <a:gd name="connsiteX82" fmla="*/ 352599 w 742395"/>
                  <a:gd name="connsiteY82" fmla="*/ 299837 h 743380"/>
                  <a:gd name="connsiteX83" fmla="*/ 225571 w 742395"/>
                  <a:gd name="connsiteY83" fmla="*/ 299837 h 743380"/>
                  <a:gd name="connsiteX84" fmla="*/ 179577 w 742395"/>
                  <a:gd name="connsiteY84" fmla="*/ 210722 h 743380"/>
                  <a:gd name="connsiteX85" fmla="*/ 179577 w 742395"/>
                  <a:gd name="connsiteY85" fmla="*/ 178232 h 743380"/>
                  <a:gd name="connsiteX86" fmla="*/ 289086 w 742395"/>
                  <a:gd name="connsiteY86" fmla="*/ 127183 h 743380"/>
                  <a:gd name="connsiteX87" fmla="*/ 398596 w 742395"/>
                  <a:gd name="connsiteY87" fmla="*/ 178243 h 743380"/>
                  <a:gd name="connsiteX88" fmla="*/ 398596 w 742395"/>
                  <a:gd name="connsiteY88" fmla="*/ 210722 h 743380"/>
                  <a:gd name="connsiteX89" fmla="*/ 352599 w 742395"/>
                  <a:gd name="connsiteY89" fmla="*/ 299837 h 743380"/>
                  <a:gd name="connsiteX90" fmla="*/ 429453 w 742395"/>
                  <a:gd name="connsiteY90" fmla="*/ 299837 h 743380"/>
                  <a:gd name="connsiteX91" fmla="*/ 385293 w 742395"/>
                  <a:gd name="connsiteY91" fmla="*/ 299837 h 743380"/>
                  <a:gd name="connsiteX92" fmla="*/ 418307 w 742395"/>
                  <a:gd name="connsiteY92" fmla="*/ 233762 h 743380"/>
                  <a:gd name="connsiteX93" fmla="*/ 429453 w 742395"/>
                  <a:gd name="connsiteY93" fmla="*/ 299837 h 743380"/>
                  <a:gd name="connsiteX94" fmla="*/ 694610 w 742395"/>
                  <a:gd name="connsiteY94" fmla="*/ 515900 h 743380"/>
                  <a:gd name="connsiteX95" fmla="*/ 692180 w 742395"/>
                  <a:gd name="connsiteY95" fmla="*/ 542934 h 743380"/>
                  <a:gd name="connsiteX96" fmla="*/ 647316 w 742395"/>
                  <a:gd name="connsiteY96" fmla="*/ 542941 h 743380"/>
                  <a:gd name="connsiteX97" fmla="*/ 636445 w 742395"/>
                  <a:gd name="connsiteY97" fmla="*/ 553814 h 743380"/>
                  <a:gd name="connsiteX98" fmla="*/ 647319 w 742395"/>
                  <a:gd name="connsiteY98" fmla="*/ 564685 h 743380"/>
                  <a:gd name="connsiteX99" fmla="*/ 690227 w 742395"/>
                  <a:gd name="connsiteY99" fmla="*/ 564678 h 743380"/>
                  <a:gd name="connsiteX100" fmla="*/ 686967 w 742395"/>
                  <a:gd name="connsiteY100" fmla="*/ 600941 h 743380"/>
                  <a:gd name="connsiteX101" fmla="*/ 589726 w 742395"/>
                  <a:gd name="connsiteY101" fmla="*/ 600928 h 743380"/>
                  <a:gd name="connsiteX102" fmla="*/ 586480 w 742395"/>
                  <a:gd name="connsiteY102" fmla="*/ 564694 h 743380"/>
                  <a:gd name="connsiteX103" fmla="*/ 596828 w 742395"/>
                  <a:gd name="connsiteY103" fmla="*/ 564692 h 743380"/>
                  <a:gd name="connsiteX104" fmla="*/ 607699 w 742395"/>
                  <a:gd name="connsiteY104" fmla="*/ 553819 h 743380"/>
                  <a:gd name="connsiteX105" fmla="*/ 596827 w 742395"/>
                  <a:gd name="connsiteY105" fmla="*/ 542948 h 743380"/>
                  <a:gd name="connsiteX106" fmla="*/ 596826 w 742395"/>
                  <a:gd name="connsiteY106" fmla="*/ 542948 h 743380"/>
                  <a:gd name="connsiteX107" fmla="*/ 584514 w 742395"/>
                  <a:gd name="connsiteY107" fmla="*/ 542951 h 743380"/>
                  <a:gd name="connsiteX108" fmla="*/ 582082 w 742395"/>
                  <a:gd name="connsiteY108" fmla="*/ 515901 h 743380"/>
                  <a:gd name="connsiteX109" fmla="*/ 694610 w 742395"/>
                  <a:gd name="connsiteY109" fmla="*/ 515901 h 743380"/>
                  <a:gd name="connsiteX110" fmla="*/ 685011 w 742395"/>
                  <a:gd name="connsiteY110" fmla="*/ 622683 h 743380"/>
                  <a:gd name="connsiteX111" fmla="*/ 682540 w 742395"/>
                  <a:gd name="connsiteY111" fmla="*/ 650165 h 743380"/>
                  <a:gd name="connsiteX112" fmla="*/ 594150 w 742395"/>
                  <a:gd name="connsiteY112" fmla="*/ 650165 h 743380"/>
                  <a:gd name="connsiteX113" fmla="*/ 591679 w 742395"/>
                  <a:gd name="connsiteY113" fmla="*/ 622672 h 743380"/>
                  <a:gd name="connsiteX114" fmla="*/ 54080 w 742395"/>
                  <a:gd name="connsiteY114" fmla="*/ 612667 h 743380"/>
                  <a:gd name="connsiteX115" fmla="*/ 57265 w 742395"/>
                  <a:gd name="connsiteY115" fmla="*/ 609482 h 743380"/>
                  <a:gd name="connsiteX116" fmla="*/ 520908 w 742395"/>
                  <a:gd name="connsiteY116" fmla="*/ 609482 h 743380"/>
                  <a:gd name="connsiteX117" fmla="*/ 524092 w 742395"/>
                  <a:gd name="connsiteY117" fmla="*/ 612667 h 743380"/>
                  <a:gd name="connsiteX118" fmla="*/ 524092 w 742395"/>
                  <a:gd name="connsiteY118" fmla="*/ 638594 h 743380"/>
                  <a:gd name="connsiteX119" fmla="*/ 512521 w 742395"/>
                  <a:gd name="connsiteY119" fmla="*/ 650165 h 743380"/>
                  <a:gd name="connsiteX120" fmla="*/ 65653 w 742395"/>
                  <a:gd name="connsiteY120" fmla="*/ 650165 h 743380"/>
                  <a:gd name="connsiteX121" fmla="*/ 54080 w 742395"/>
                  <a:gd name="connsiteY121" fmla="*/ 638594 h 743380"/>
                  <a:gd name="connsiteX122" fmla="*/ 720653 w 742395"/>
                  <a:gd name="connsiteY122" fmla="*/ 721637 h 743380"/>
                  <a:gd name="connsiteX123" fmla="*/ 21744 w 742395"/>
                  <a:gd name="connsiteY123" fmla="*/ 721637 h 743380"/>
                  <a:gd name="connsiteX124" fmla="*/ 21744 w 742395"/>
                  <a:gd name="connsiteY124" fmla="*/ 671909 h 743380"/>
                  <a:gd name="connsiteX125" fmla="*/ 720652 w 742395"/>
                  <a:gd name="connsiteY125" fmla="*/ 671909 h 743380"/>
                  <a:gd name="connsiteX126" fmla="*/ 720652 w 742395"/>
                  <a:gd name="connsiteY126" fmla="*/ 721637 h 74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742395" h="743380">
                    <a:moveTo>
                      <a:pt x="721745" y="650165"/>
                    </a:moveTo>
                    <a:lnTo>
                      <a:pt x="704373" y="650165"/>
                    </a:lnTo>
                    <a:lnTo>
                      <a:pt x="716598" y="514138"/>
                    </a:lnTo>
                    <a:cubicBezTo>
                      <a:pt x="717056" y="509021"/>
                      <a:pt x="715332" y="503911"/>
                      <a:pt x="711865" y="500121"/>
                    </a:cubicBezTo>
                    <a:cubicBezTo>
                      <a:pt x="708400" y="496329"/>
                      <a:pt x="703465" y="494156"/>
                      <a:pt x="698329" y="494156"/>
                    </a:cubicBezTo>
                    <a:lnTo>
                      <a:pt x="578363" y="494156"/>
                    </a:lnTo>
                    <a:cubicBezTo>
                      <a:pt x="573225" y="494156"/>
                      <a:pt x="568290" y="496331"/>
                      <a:pt x="564824" y="500123"/>
                    </a:cubicBezTo>
                    <a:cubicBezTo>
                      <a:pt x="561359" y="503914"/>
                      <a:pt x="559635" y="509024"/>
                      <a:pt x="560094" y="514140"/>
                    </a:cubicBezTo>
                    <a:lnTo>
                      <a:pt x="572318" y="650165"/>
                    </a:lnTo>
                    <a:lnTo>
                      <a:pt x="543760" y="650165"/>
                    </a:lnTo>
                    <a:cubicBezTo>
                      <a:pt x="545100" y="646559"/>
                      <a:pt x="545835" y="642661"/>
                      <a:pt x="545835" y="638594"/>
                    </a:cubicBezTo>
                    <a:lnTo>
                      <a:pt x="545835" y="612667"/>
                    </a:lnTo>
                    <a:cubicBezTo>
                      <a:pt x="545835" y="598921"/>
                      <a:pt x="534653" y="587738"/>
                      <a:pt x="520907" y="587738"/>
                    </a:cubicBezTo>
                    <a:lnTo>
                      <a:pt x="508998" y="587738"/>
                    </a:lnTo>
                    <a:cubicBezTo>
                      <a:pt x="509355" y="585985"/>
                      <a:pt x="509545" y="584173"/>
                      <a:pt x="509545" y="582315"/>
                    </a:cubicBezTo>
                    <a:lnTo>
                      <a:pt x="509545" y="327004"/>
                    </a:lnTo>
                    <a:cubicBezTo>
                      <a:pt x="509545" y="312024"/>
                      <a:pt x="497358" y="299837"/>
                      <a:pt x="482378" y="299837"/>
                    </a:cubicBezTo>
                    <a:lnTo>
                      <a:pt x="451268" y="299837"/>
                    </a:lnTo>
                    <a:cubicBezTo>
                      <a:pt x="453163" y="274382"/>
                      <a:pt x="447130" y="249228"/>
                      <a:pt x="438354" y="225168"/>
                    </a:cubicBezTo>
                    <a:cubicBezTo>
                      <a:pt x="454799" y="219030"/>
                      <a:pt x="466542" y="203167"/>
                      <a:pt x="466542" y="184610"/>
                    </a:cubicBezTo>
                    <a:cubicBezTo>
                      <a:pt x="466542" y="160749"/>
                      <a:pt x="447128" y="141335"/>
                      <a:pt x="423267" y="141335"/>
                    </a:cubicBezTo>
                    <a:lnTo>
                      <a:pt x="420340" y="141335"/>
                    </a:lnTo>
                    <a:lnTo>
                      <a:pt x="420340" y="131253"/>
                    </a:lnTo>
                    <a:cubicBezTo>
                      <a:pt x="420340" y="58880"/>
                      <a:pt x="361460" y="0"/>
                      <a:pt x="289086" y="0"/>
                    </a:cubicBezTo>
                    <a:cubicBezTo>
                      <a:pt x="216713" y="0"/>
                      <a:pt x="157833" y="58880"/>
                      <a:pt x="157833" y="131253"/>
                    </a:cubicBezTo>
                    <a:lnTo>
                      <a:pt x="157833" y="141332"/>
                    </a:lnTo>
                    <a:lnTo>
                      <a:pt x="154907" y="141332"/>
                    </a:lnTo>
                    <a:cubicBezTo>
                      <a:pt x="131044" y="141332"/>
                      <a:pt x="111631" y="160746"/>
                      <a:pt x="111631" y="184607"/>
                    </a:cubicBezTo>
                    <a:cubicBezTo>
                      <a:pt x="111631" y="203164"/>
                      <a:pt x="123373" y="219026"/>
                      <a:pt x="139816" y="225165"/>
                    </a:cubicBezTo>
                    <a:cubicBezTo>
                      <a:pt x="131042" y="249225"/>
                      <a:pt x="125014" y="274381"/>
                      <a:pt x="126909" y="299835"/>
                    </a:cubicBezTo>
                    <a:lnTo>
                      <a:pt x="95795" y="299835"/>
                    </a:lnTo>
                    <a:cubicBezTo>
                      <a:pt x="80815" y="299835"/>
                      <a:pt x="68628" y="312022"/>
                      <a:pt x="68628" y="327002"/>
                    </a:cubicBezTo>
                    <a:lnTo>
                      <a:pt x="68628" y="353383"/>
                    </a:lnTo>
                    <a:cubicBezTo>
                      <a:pt x="68628" y="359389"/>
                      <a:pt x="73496" y="364255"/>
                      <a:pt x="79500" y="364255"/>
                    </a:cubicBezTo>
                    <a:cubicBezTo>
                      <a:pt x="85505" y="364255"/>
                      <a:pt x="90372" y="359389"/>
                      <a:pt x="90372" y="353383"/>
                    </a:cubicBezTo>
                    <a:lnTo>
                      <a:pt x="90372" y="327002"/>
                    </a:lnTo>
                    <a:cubicBezTo>
                      <a:pt x="90372" y="324012"/>
                      <a:pt x="92805" y="321579"/>
                      <a:pt x="95795" y="321579"/>
                    </a:cubicBezTo>
                    <a:lnTo>
                      <a:pt x="482378" y="321579"/>
                    </a:lnTo>
                    <a:cubicBezTo>
                      <a:pt x="485367" y="321579"/>
                      <a:pt x="487801" y="324012"/>
                      <a:pt x="487801" y="327002"/>
                    </a:cubicBezTo>
                    <a:lnTo>
                      <a:pt x="487801" y="582314"/>
                    </a:lnTo>
                    <a:cubicBezTo>
                      <a:pt x="487801" y="585304"/>
                      <a:pt x="485367" y="587737"/>
                      <a:pt x="482378" y="587737"/>
                    </a:cubicBezTo>
                    <a:lnTo>
                      <a:pt x="95795" y="587737"/>
                    </a:lnTo>
                    <a:cubicBezTo>
                      <a:pt x="92805" y="587737"/>
                      <a:pt x="90372" y="585304"/>
                      <a:pt x="90372" y="582314"/>
                    </a:cubicBezTo>
                    <a:lnTo>
                      <a:pt x="90372" y="404298"/>
                    </a:lnTo>
                    <a:cubicBezTo>
                      <a:pt x="90372" y="398294"/>
                      <a:pt x="85505" y="393426"/>
                      <a:pt x="79500" y="393426"/>
                    </a:cubicBezTo>
                    <a:cubicBezTo>
                      <a:pt x="73496" y="393426"/>
                      <a:pt x="68628" y="398294"/>
                      <a:pt x="68628" y="404298"/>
                    </a:cubicBezTo>
                    <a:lnTo>
                      <a:pt x="68628" y="582315"/>
                    </a:lnTo>
                    <a:cubicBezTo>
                      <a:pt x="68628" y="584173"/>
                      <a:pt x="68818" y="585985"/>
                      <a:pt x="69175" y="587738"/>
                    </a:cubicBezTo>
                    <a:lnTo>
                      <a:pt x="57265" y="587738"/>
                    </a:lnTo>
                    <a:cubicBezTo>
                      <a:pt x="43520" y="587738"/>
                      <a:pt x="32336" y="598921"/>
                      <a:pt x="32336" y="612667"/>
                    </a:cubicBezTo>
                    <a:lnTo>
                      <a:pt x="32336" y="638594"/>
                    </a:lnTo>
                    <a:cubicBezTo>
                      <a:pt x="32336" y="642661"/>
                      <a:pt x="33071" y="646559"/>
                      <a:pt x="34411" y="650165"/>
                    </a:cubicBezTo>
                    <a:lnTo>
                      <a:pt x="20652" y="650165"/>
                    </a:lnTo>
                    <a:cubicBezTo>
                      <a:pt x="9265" y="650165"/>
                      <a:pt x="0" y="659430"/>
                      <a:pt x="0" y="670817"/>
                    </a:cubicBezTo>
                    <a:lnTo>
                      <a:pt x="0" y="722730"/>
                    </a:lnTo>
                    <a:cubicBezTo>
                      <a:pt x="0" y="734118"/>
                      <a:pt x="9264" y="743381"/>
                      <a:pt x="20652" y="743381"/>
                    </a:cubicBezTo>
                    <a:lnTo>
                      <a:pt x="721745" y="743381"/>
                    </a:lnTo>
                    <a:cubicBezTo>
                      <a:pt x="733132" y="743381"/>
                      <a:pt x="742396" y="734117"/>
                      <a:pt x="742396" y="722730"/>
                    </a:cubicBezTo>
                    <a:lnTo>
                      <a:pt x="742396" y="670817"/>
                    </a:lnTo>
                    <a:cubicBezTo>
                      <a:pt x="742396" y="659430"/>
                      <a:pt x="733133" y="650165"/>
                      <a:pt x="721745" y="650165"/>
                    </a:cubicBezTo>
                    <a:close/>
                    <a:moveTo>
                      <a:pt x="420340" y="163078"/>
                    </a:moveTo>
                    <a:lnTo>
                      <a:pt x="423267" y="163078"/>
                    </a:lnTo>
                    <a:cubicBezTo>
                      <a:pt x="435140" y="163078"/>
                      <a:pt x="444798" y="172736"/>
                      <a:pt x="444798" y="184609"/>
                    </a:cubicBezTo>
                    <a:cubicBezTo>
                      <a:pt x="444798" y="196481"/>
                      <a:pt x="435140" y="206141"/>
                      <a:pt x="423267" y="206141"/>
                    </a:cubicBezTo>
                    <a:lnTo>
                      <a:pt x="420340" y="206141"/>
                    </a:lnTo>
                    <a:close/>
                    <a:moveTo>
                      <a:pt x="179577" y="131253"/>
                    </a:moveTo>
                    <a:cubicBezTo>
                      <a:pt x="179577" y="70870"/>
                      <a:pt x="228703" y="21744"/>
                      <a:pt x="289086" y="21744"/>
                    </a:cubicBezTo>
                    <a:cubicBezTo>
                      <a:pt x="349470" y="21744"/>
                      <a:pt x="398596" y="70870"/>
                      <a:pt x="398596" y="131253"/>
                    </a:cubicBezTo>
                    <a:lnTo>
                      <a:pt x="398596" y="156334"/>
                    </a:lnTo>
                    <a:cubicBezTo>
                      <a:pt x="376866" y="154073"/>
                      <a:pt x="327405" y="144444"/>
                      <a:pt x="297910" y="103477"/>
                    </a:cubicBezTo>
                    <a:cubicBezTo>
                      <a:pt x="295867" y="100638"/>
                      <a:pt x="292584" y="98958"/>
                      <a:pt x="289086" y="98958"/>
                    </a:cubicBezTo>
                    <a:cubicBezTo>
                      <a:pt x="285589" y="98958"/>
                      <a:pt x="282306" y="100640"/>
                      <a:pt x="280263" y="103477"/>
                    </a:cubicBezTo>
                    <a:cubicBezTo>
                      <a:pt x="250762" y="144451"/>
                      <a:pt x="201294" y="154076"/>
                      <a:pt x="179577" y="156335"/>
                    </a:cubicBezTo>
                    <a:close/>
                    <a:moveTo>
                      <a:pt x="133375" y="184609"/>
                    </a:moveTo>
                    <a:cubicBezTo>
                      <a:pt x="133375" y="172736"/>
                      <a:pt x="143034" y="163078"/>
                      <a:pt x="154907" y="163078"/>
                    </a:cubicBezTo>
                    <a:lnTo>
                      <a:pt x="157833" y="163078"/>
                    </a:lnTo>
                    <a:lnTo>
                      <a:pt x="157833" y="206142"/>
                    </a:lnTo>
                    <a:lnTo>
                      <a:pt x="154907" y="206142"/>
                    </a:lnTo>
                    <a:cubicBezTo>
                      <a:pt x="143034" y="206141"/>
                      <a:pt x="133375" y="196481"/>
                      <a:pt x="133375" y="184609"/>
                    </a:cubicBezTo>
                    <a:close/>
                    <a:moveTo>
                      <a:pt x="148708" y="299837"/>
                    </a:moveTo>
                    <a:cubicBezTo>
                      <a:pt x="146786" y="278049"/>
                      <a:pt x="152023" y="255616"/>
                      <a:pt x="159866" y="233763"/>
                    </a:cubicBezTo>
                    <a:cubicBezTo>
                      <a:pt x="164357" y="259016"/>
                      <a:pt x="176118" y="281768"/>
                      <a:pt x="192868" y="299837"/>
                    </a:cubicBezTo>
                    <a:close/>
                    <a:moveTo>
                      <a:pt x="352599" y="299837"/>
                    </a:moveTo>
                    <a:lnTo>
                      <a:pt x="225571" y="299837"/>
                    </a:lnTo>
                    <a:cubicBezTo>
                      <a:pt x="197756" y="279963"/>
                      <a:pt x="179577" y="247437"/>
                      <a:pt x="179577" y="210722"/>
                    </a:cubicBezTo>
                    <a:lnTo>
                      <a:pt x="179577" y="178232"/>
                    </a:lnTo>
                    <a:cubicBezTo>
                      <a:pt x="201888" y="176306"/>
                      <a:pt x="253140" y="167502"/>
                      <a:pt x="289086" y="127183"/>
                    </a:cubicBezTo>
                    <a:cubicBezTo>
                      <a:pt x="325030" y="167496"/>
                      <a:pt x="376287" y="176323"/>
                      <a:pt x="398596" y="178243"/>
                    </a:cubicBezTo>
                    <a:lnTo>
                      <a:pt x="398596" y="210722"/>
                    </a:lnTo>
                    <a:cubicBezTo>
                      <a:pt x="398596" y="247437"/>
                      <a:pt x="380414" y="279963"/>
                      <a:pt x="352599" y="299837"/>
                    </a:cubicBezTo>
                    <a:close/>
                    <a:moveTo>
                      <a:pt x="429453" y="299837"/>
                    </a:moveTo>
                    <a:lnTo>
                      <a:pt x="385293" y="299837"/>
                    </a:lnTo>
                    <a:cubicBezTo>
                      <a:pt x="402047" y="281768"/>
                      <a:pt x="413816" y="259018"/>
                      <a:pt x="418307" y="233762"/>
                    </a:cubicBezTo>
                    <a:cubicBezTo>
                      <a:pt x="426150" y="255615"/>
                      <a:pt x="431381" y="278049"/>
                      <a:pt x="429453" y="299837"/>
                    </a:cubicBezTo>
                    <a:close/>
                    <a:moveTo>
                      <a:pt x="694610" y="515900"/>
                    </a:moveTo>
                    <a:lnTo>
                      <a:pt x="692180" y="542934"/>
                    </a:lnTo>
                    <a:lnTo>
                      <a:pt x="647316" y="542941"/>
                    </a:lnTo>
                    <a:cubicBezTo>
                      <a:pt x="641311" y="542942"/>
                      <a:pt x="636444" y="547811"/>
                      <a:pt x="636445" y="553814"/>
                    </a:cubicBezTo>
                    <a:cubicBezTo>
                      <a:pt x="636447" y="559820"/>
                      <a:pt x="641316" y="564686"/>
                      <a:pt x="647319" y="564685"/>
                    </a:cubicBezTo>
                    <a:lnTo>
                      <a:pt x="690227" y="564678"/>
                    </a:lnTo>
                    <a:lnTo>
                      <a:pt x="686967" y="600941"/>
                    </a:lnTo>
                    <a:lnTo>
                      <a:pt x="589726" y="600928"/>
                    </a:lnTo>
                    <a:lnTo>
                      <a:pt x="586480" y="564694"/>
                    </a:lnTo>
                    <a:lnTo>
                      <a:pt x="596828" y="564692"/>
                    </a:lnTo>
                    <a:cubicBezTo>
                      <a:pt x="602833" y="564691"/>
                      <a:pt x="607700" y="559823"/>
                      <a:pt x="607699" y="553819"/>
                    </a:cubicBezTo>
                    <a:cubicBezTo>
                      <a:pt x="607698" y="547814"/>
                      <a:pt x="602830" y="542948"/>
                      <a:pt x="596827" y="542948"/>
                    </a:cubicBezTo>
                    <a:lnTo>
                      <a:pt x="596826" y="542948"/>
                    </a:lnTo>
                    <a:lnTo>
                      <a:pt x="584514" y="542951"/>
                    </a:lnTo>
                    <a:lnTo>
                      <a:pt x="582082" y="515901"/>
                    </a:lnTo>
                    <a:lnTo>
                      <a:pt x="694610" y="515901"/>
                    </a:lnTo>
                    <a:close/>
                    <a:moveTo>
                      <a:pt x="685011" y="622683"/>
                    </a:moveTo>
                    <a:lnTo>
                      <a:pt x="682540" y="650165"/>
                    </a:lnTo>
                    <a:lnTo>
                      <a:pt x="594150" y="650165"/>
                    </a:lnTo>
                    <a:lnTo>
                      <a:pt x="591679" y="622672"/>
                    </a:lnTo>
                    <a:close/>
                    <a:moveTo>
                      <a:pt x="54080" y="612667"/>
                    </a:moveTo>
                    <a:cubicBezTo>
                      <a:pt x="54080" y="610911"/>
                      <a:pt x="55509" y="609482"/>
                      <a:pt x="57265" y="609482"/>
                    </a:cubicBezTo>
                    <a:lnTo>
                      <a:pt x="520908" y="609482"/>
                    </a:lnTo>
                    <a:cubicBezTo>
                      <a:pt x="522664" y="609482"/>
                      <a:pt x="524092" y="610911"/>
                      <a:pt x="524092" y="612667"/>
                    </a:cubicBezTo>
                    <a:lnTo>
                      <a:pt x="524092" y="638594"/>
                    </a:lnTo>
                    <a:cubicBezTo>
                      <a:pt x="524092" y="644974"/>
                      <a:pt x="518901" y="650165"/>
                      <a:pt x="512521" y="650165"/>
                    </a:cubicBezTo>
                    <a:lnTo>
                      <a:pt x="65653" y="650165"/>
                    </a:lnTo>
                    <a:cubicBezTo>
                      <a:pt x="59271" y="650165"/>
                      <a:pt x="54080" y="644974"/>
                      <a:pt x="54080" y="638594"/>
                    </a:cubicBezTo>
                    <a:close/>
                    <a:moveTo>
                      <a:pt x="720653" y="721637"/>
                    </a:moveTo>
                    <a:lnTo>
                      <a:pt x="21744" y="721637"/>
                    </a:lnTo>
                    <a:lnTo>
                      <a:pt x="21744" y="671909"/>
                    </a:lnTo>
                    <a:lnTo>
                      <a:pt x="720652" y="671909"/>
                    </a:lnTo>
                    <a:lnTo>
                      <a:pt x="720652" y="721637"/>
                    </a:ln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B6E0EE06-5D02-DA38-58F6-B90FDFA9344A}"/>
                  </a:ext>
                </a:extLst>
              </p:cNvPr>
              <p:cNvSpPr/>
              <p:nvPr/>
            </p:nvSpPr>
            <p:spPr>
              <a:xfrm>
                <a:off x="9724149" y="5605774"/>
                <a:ext cx="122469" cy="122469"/>
              </a:xfrm>
              <a:custGeom>
                <a:avLst/>
                <a:gdLst>
                  <a:gd name="connsiteX0" fmla="*/ 122469 w 122469"/>
                  <a:gd name="connsiteY0" fmla="*/ 61235 h 122469"/>
                  <a:gd name="connsiteX1" fmla="*/ 61235 w 122469"/>
                  <a:gd name="connsiteY1" fmla="*/ 0 h 122469"/>
                  <a:gd name="connsiteX2" fmla="*/ 0 w 122469"/>
                  <a:gd name="connsiteY2" fmla="*/ 61235 h 122469"/>
                  <a:gd name="connsiteX3" fmla="*/ 61235 w 122469"/>
                  <a:gd name="connsiteY3" fmla="*/ 122469 h 122469"/>
                  <a:gd name="connsiteX4" fmla="*/ 122469 w 122469"/>
                  <a:gd name="connsiteY4" fmla="*/ 61235 h 122469"/>
                  <a:gd name="connsiteX5" fmla="*/ 21744 w 122469"/>
                  <a:gd name="connsiteY5" fmla="*/ 61235 h 122469"/>
                  <a:gd name="connsiteX6" fmla="*/ 61235 w 122469"/>
                  <a:gd name="connsiteY6" fmla="*/ 21744 h 122469"/>
                  <a:gd name="connsiteX7" fmla="*/ 100725 w 122469"/>
                  <a:gd name="connsiteY7" fmla="*/ 61235 h 122469"/>
                  <a:gd name="connsiteX8" fmla="*/ 61235 w 122469"/>
                  <a:gd name="connsiteY8" fmla="*/ 100725 h 122469"/>
                  <a:gd name="connsiteX9" fmla="*/ 21744 w 122469"/>
                  <a:gd name="connsiteY9" fmla="*/ 61235 h 12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469" h="122469">
                    <a:moveTo>
                      <a:pt x="122469" y="61235"/>
                    </a:moveTo>
                    <a:cubicBezTo>
                      <a:pt x="122469" y="27470"/>
                      <a:pt x="94999" y="0"/>
                      <a:pt x="61235" y="0"/>
                    </a:cubicBezTo>
                    <a:cubicBezTo>
                      <a:pt x="27470" y="0"/>
                      <a:pt x="0" y="27470"/>
                      <a:pt x="0" y="61235"/>
                    </a:cubicBezTo>
                    <a:cubicBezTo>
                      <a:pt x="0" y="94999"/>
                      <a:pt x="27470" y="122469"/>
                      <a:pt x="61235" y="122469"/>
                    </a:cubicBezTo>
                    <a:cubicBezTo>
                      <a:pt x="94999" y="122469"/>
                      <a:pt x="122469" y="94999"/>
                      <a:pt x="122469" y="61235"/>
                    </a:cubicBezTo>
                    <a:close/>
                    <a:moveTo>
                      <a:pt x="21744" y="61235"/>
                    </a:moveTo>
                    <a:cubicBezTo>
                      <a:pt x="21744" y="39460"/>
                      <a:pt x="39459" y="21744"/>
                      <a:pt x="61235" y="21744"/>
                    </a:cubicBezTo>
                    <a:cubicBezTo>
                      <a:pt x="83011" y="21744"/>
                      <a:pt x="100725" y="39460"/>
                      <a:pt x="100725" y="61235"/>
                    </a:cubicBezTo>
                    <a:cubicBezTo>
                      <a:pt x="100725" y="83011"/>
                      <a:pt x="83011" y="100725"/>
                      <a:pt x="61235" y="100725"/>
                    </a:cubicBezTo>
                    <a:cubicBezTo>
                      <a:pt x="39459" y="100725"/>
                      <a:pt x="21744" y="83011"/>
                      <a:pt x="21744" y="61235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3801AEEE-6207-396A-BB34-939D3875FE7D}"/>
                  </a:ext>
                </a:extLst>
              </p:cNvPr>
              <p:cNvSpPr/>
              <p:nvPr/>
            </p:nvSpPr>
            <p:spPr>
              <a:xfrm>
                <a:off x="9724506" y="5396211"/>
                <a:ext cx="21744" cy="36175"/>
              </a:xfrm>
              <a:custGeom>
                <a:avLst/>
                <a:gdLst>
                  <a:gd name="connsiteX0" fmla="*/ 10872 w 21744"/>
                  <a:gd name="connsiteY0" fmla="*/ 0 h 36175"/>
                  <a:gd name="connsiteX1" fmla="*/ 0 w 21744"/>
                  <a:gd name="connsiteY1" fmla="*/ 10872 h 36175"/>
                  <a:gd name="connsiteX2" fmla="*/ 0 w 21744"/>
                  <a:gd name="connsiteY2" fmla="*/ 25304 h 36175"/>
                  <a:gd name="connsiteX3" fmla="*/ 10872 w 21744"/>
                  <a:gd name="connsiteY3" fmla="*/ 36176 h 36175"/>
                  <a:gd name="connsiteX4" fmla="*/ 21744 w 21744"/>
                  <a:gd name="connsiteY4" fmla="*/ 25304 h 36175"/>
                  <a:gd name="connsiteX5" fmla="*/ 21744 w 21744"/>
                  <a:gd name="connsiteY5" fmla="*/ 10872 h 36175"/>
                  <a:gd name="connsiteX6" fmla="*/ 10872 w 21744"/>
                  <a:gd name="connsiteY6" fmla="*/ 0 h 3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44" h="36175">
                    <a:moveTo>
                      <a:pt x="10872" y="0"/>
                    </a:moveTo>
                    <a:cubicBezTo>
                      <a:pt x="4868" y="0"/>
                      <a:pt x="0" y="4868"/>
                      <a:pt x="0" y="10872"/>
                    </a:cubicBezTo>
                    <a:lnTo>
                      <a:pt x="0" y="25304"/>
                    </a:lnTo>
                    <a:cubicBezTo>
                      <a:pt x="0" y="31308"/>
                      <a:pt x="4868" y="36176"/>
                      <a:pt x="10872" y="36176"/>
                    </a:cubicBezTo>
                    <a:cubicBezTo>
                      <a:pt x="16876" y="36176"/>
                      <a:pt x="21744" y="31310"/>
                      <a:pt x="21744" y="25304"/>
                    </a:cubicBezTo>
                    <a:lnTo>
                      <a:pt x="21744" y="10872"/>
                    </a:lnTo>
                    <a:cubicBezTo>
                      <a:pt x="21744" y="4868"/>
                      <a:pt x="16876" y="0"/>
                      <a:pt x="10872" y="0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5D865081-8BA1-9793-1019-ED04F246ACA9}"/>
                  </a:ext>
                </a:extLst>
              </p:cNvPr>
              <p:cNvSpPr/>
              <p:nvPr/>
            </p:nvSpPr>
            <p:spPr>
              <a:xfrm>
                <a:off x="9829405" y="5396211"/>
                <a:ext cx="21744" cy="36175"/>
              </a:xfrm>
              <a:custGeom>
                <a:avLst/>
                <a:gdLst>
                  <a:gd name="connsiteX0" fmla="*/ 10872 w 21744"/>
                  <a:gd name="connsiteY0" fmla="*/ 0 h 36175"/>
                  <a:gd name="connsiteX1" fmla="*/ 0 w 21744"/>
                  <a:gd name="connsiteY1" fmla="*/ 10872 h 36175"/>
                  <a:gd name="connsiteX2" fmla="*/ 0 w 21744"/>
                  <a:gd name="connsiteY2" fmla="*/ 25304 h 36175"/>
                  <a:gd name="connsiteX3" fmla="*/ 10872 w 21744"/>
                  <a:gd name="connsiteY3" fmla="*/ 36176 h 36175"/>
                  <a:gd name="connsiteX4" fmla="*/ 21744 w 21744"/>
                  <a:gd name="connsiteY4" fmla="*/ 25304 h 36175"/>
                  <a:gd name="connsiteX5" fmla="*/ 21744 w 21744"/>
                  <a:gd name="connsiteY5" fmla="*/ 10872 h 36175"/>
                  <a:gd name="connsiteX6" fmla="*/ 10872 w 21744"/>
                  <a:gd name="connsiteY6" fmla="*/ 0 h 3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44" h="36175">
                    <a:moveTo>
                      <a:pt x="10872" y="0"/>
                    </a:moveTo>
                    <a:cubicBezTo>
                      <a:pt x="4868" y="0"/>
                      <a:pt x="0" y="4868"/>
                      <a:pt x="0" y="10872"/>
                    </a:cubicBezTo>
                    <a:lnTo>
                      <a:pt x="0" y="25304"/>
                    </a:lnTo>
                    <a:cubicBezTo>
                      <a:pt x="0" y="31308"/>
                      <a:pt x="4868" y="36176"/>
                      <a:pt x="10872" y="36176"/>
                    </a:cubicBezTo>
                    <a:cubicBezTo>
                      <a:pt x="16876" y="36176"/>
                      <a:pt x="21744" y="31310"/>
                      <a:pt x="21744" y="25304"/>
                    </a:cubicBezTo>
                    <a:lnTo>
                      <a:pt x="21744" y="10872"/>
                    </a:lnTo>
                    <a:cubicBezTo>
                      <a:pt x="21744" y="4868"/>
                      <a:pt x="16876" y="0"/>
                      <a:pt x="10872" y="0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7DB567A9-44DC-0FF3-B664-3CB36A492D4B}"/>
                  </a:ext>
                </a:extLst>
              </p:cNvPr>
              <p:cNvSpPr/>
              <p:nvPr/>
            </p:nvSpPr>
            <p:spPr>
              <a:xfrm>
                <a:off x="9755963" y="5451660"/>
                <a:ext cx="58841" cy="30717"/>
              </a:xfrm>
              <a:custGeom>
                <a:avLst/>
                <a:gdLst>
                  <a:gd name="connsiteX0" fmla="*/ 54744 w 58841"/>
                  <a:gd name="connsiteY0" fmla="*/ 2368 h 30717"/>
                  <a:gd name="connsiteX1" fmla="*/ 39466 w 58841"/>
                  <a:gd name="connsiteY1" fmla="*/ 4094 h 30717"/>
                  <a:gd name="connsiteX2" fmla="*/ 29351 w 58841"/>
                  <a:gd name="connsiteY2" fmla="*/ 8973 h 30717"/>
                  <a:gd name="connsiteX3" fmla="*/ 19312 w 58841"/>
                  <a:gd name="connsiteY3" fmla="*/ 4188 h 30717"/>
                  <a:gd name="connsiteX4" fmla="*/ 4019 w 58841"/>
                  <a:gd name="connsiteY4" fmla="*/ 2602 h 30717"/>
                  <a:gd name="connsiteX5" fmla="*/ 2433 w 58841"/>
                  <a:gd name="connsiteY5" fmla="*/ 17895 h 30717"/>
                  <a:gd name="connsiteX6" fmla="*/ 29352 w 58841"/>
                  <a:gd name="connsiteY6" fmla="*/ 30717 h 30717"/>
                  <a:gd name="connsiteX7" fmla="*/ 56471 w 58841"/>
                  <a:gd name="connsiteY7" fmla="*/ 17647 h 30717"/>
                  <a:gd name="connsiteX8" fmla="*/ 54744 w 58841"/>
                  <a:gd name="connsiteY8" fmla="*/ 2368 h 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841" h="30717">
                    <a:moveTo>
                      <a:pt x="54744" y="2368"/>
                    </a:moveTo>
                    <a:cubicBezTo>
                      <a:pt x="50049" y="-1371"/>
                      <a:pt x="43210" y="-598"/>
                      <a:pt x="39466" y="4094"/>
                    </a:cubicBezTo>
                    <a:cubicBezTo>
                      <a:pt x="36995" y="7195"/>
                      <a:pt x="33308" y="8973"/>
                      <a:pt x="29351" y="8973"/>
                    </a:cubicBezTo>
                    <a:cubicBezTo>
                      <a:pt x="25440" y="8973"/>
                      <a:pt x="21782" y="7229"/>
                      <a:pt x="19312" y="4188"/>
                    </a:cubicBezTo>
                    <a:cubicBezTo>
                      <a:pt x="15527" y="-475"/>
                      <a:pt x="8680" y="-1184"/>
                      <a:pt x="4019" y="2602"/>
                    </a:cubicBezTo>
                    <a:cubicBezTo>
                      <a:pt x="-642" y="6388"/>
                      <a:pt x="-1353" y="13233"/>
                      <a:pt x="2433" y="17895"/>
                    </a:cubicBezTo>
                    <a:cubicBezTo>
                      <a:pt x="9049" y="26044"/>
                      <a:pt x="18861" y="30717"/>
                      <a:pt x="29352" y="30717"/>
                    </a:cubicBezTo>
                    <a:cubicBezTo>
                      <a:pt x="39966" y="30717"/>
                      <a:pt x="49852" y="25954"/>
                      <a:pt x="56471" y="17647"/>
                    </a:cubicBezTo>
                    <a:cubicBezTo>
                      <a:pt x="60214" y="12950"/>
                      <a:pt x="59440" y="6111"/>
                      <a:pt x="54744" y="2368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8562410F-2929-56AC-83BD-DBC5678F067D}"/>
              </a:ext>
            </a:extLst>
          </p:cNvPr>
          <p:cNvGrpSpPr/>
          <p:nvPr/>
        </p:nvGrpSpPr>
        <p:grpSpPr>
          <a:xfrm>
            <a:off x="4432384" y="4068877"/>
            <a:ext cx="1429526" cy="2287183"/>
            <a:chOff x="4432384" y="4068877"/>
            <a:chExt cx="1429526" cy="2287183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6AFE580F-7AF0-237A-6B7D-9CA513FC1845}"/>
                </a:ext>
              </a:extLst>
            </p:cNvPr>
            <p:cNvGrpSpPr/>
            <p:nvPr/>
          </p:nvGrpSpPr>
          <p:grpSpPr>
            <a:xfrm>
              <a:off x="4544421" y="4068877"/>
              <a:ext cx="1205452" cy="974804"/>
              <a:chOff x="5181730" y="3827577"/>
              <a:chExt cx="1205452" cy="974804"/>
            </a:xfrm>
          </p:grpSpPr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F865372D-F5D6-E711-5039-B4669DEC99A0}"/>
                  </a:ext>
                </a:extLst>
              </p:cNvPr>
              <p:cNvGrpSpPr/>
              <p:nvPr/>
            </p:nvGrpSpPr>
            <p:grpSpPr>
              <a:xfrm>
                <a:off x="5181730" y="4508201"/>
                <a:ext cx="1205452" cy="294180"/>
                <a:chOff x="7456817" y="3622803"/>
                <a:chExt cx="1550990" cy="294180"/>
              </a:xfrm>
            </p:grpSpPr>
            <p:sp>
              <p:nvSpPr>
                <p:cNvPr id="90" name="椭圆 89">
                  <a:extLst>
                    <a:ext uri="{FF2B5EF4-FFF2-40B4-BE49-F238E27FC236}">
                      <a16:creationId xmlns:a16="http://schemas.microsoft.com/office/drawing/2014/main" id="{D440535D-02F5-E9D9-D2FD-4A9FDC93B80A}"/>
                    </a:ext>
                  </a:extLst>
                </p:cNvPr>
                <p:cNvSpPr/>
                <p:nvPr/>
              </p:nvSpPr>
              <p:spPr>
                <a:xfrm>
                  <a:off x="7456817" y="3622803"/>
                  <a:ext cx="1550990" cy="294180"/>
                </a:xfrm>
                <a:prstGeom prst="ellipse">
                  <a:avLst/>
                </a:prstGeom>
                <a:solidFill>
                  <a:schemeClr val="accent1">
                    <a:alpha val="3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9EE6A19C-A390-F9D0-16CF-B9AD77F91DBD}"/>
                    </a:ext>
                  </a:extLst>
                </p:cNvPr>
                <p:cNvSpPr/>
                <p:nvPr/>
              </p:nvSpPr>
              <p:spPr>
                <a:xfrm>
                  <a:off x="7726090" y="3673877"/>
                  <a:ext cx="1012444" cy="192032"/>
                </a:xfrm>
                <a:prstGeom prst="ellipse">
                  <a:avLst/>
                </a:prstGeom>
                <a:solidFill>
                  <a:schemeClr val="accent1">
                    <a:alpha val="3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椭圆 91">
                  <a:extLst>
                    <a:ext uri="{FF2B5EF4-FFF2-40B4-BE49-F238E27FC236}">
                      <a16:creationId xmlns:a16="http://schemas.microsoft.com/office/drawing/2014/main" id="{977A162F-34AC-79BD-F49B-F0A51B21298F}"/>
                    </a:ext>
                  </a:extLst>
                </p:cNvPr>
                <p:cNvSpPr/>
                <p:nvPr/>
              </p:nvSpPr>
              <p:spPr>
                <a:xfrm>
                  <a:off x="7995362" y="3724950"/>
                  <a:ext cx="473898" cy="89886"/>
                </a:xfrm>
                <a:prstGeom prst="ellipse">
                  <a:avLst/>
                </a:prstGeom>
                <a:solidFill>
                  <a:schemeClr val="accent1">
                    <a:alpha val="3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9F83F11-EFEA-5FAF-D7E3-8D8D04D05E42}"/>
                  </a:ext>
                </a:extLst>
              </p:cNvPr>
              <p:cNvSpPr/>
              <p:nvPr/>
            </p:nvSpPr>
            <p:spPr>
              <a:xfrm rot="10800000">
                <a:off x="5183168" y="3827577"/>
                <a:ext cx="1202576" cy="820389"/>
              </a:xfrm>
              <a:custGeom>
                <a:avLst/>
                <a:gdLst>
                  <a:gd name="connsiteX0" fmla="*/ 1791131 w 1892628"/>
                  <a:gd name="connsiteY0" fmla="*/ 820389 h 820389"/>
                  <a:gd name="connsiteX1" fmla="*/ 101497 w 1892628"/>
                  <a:gd name="connsiteY1" fmla="*/ 820389 h 820389"/>
                  <a:gd name="connsiteX2" fmla="*/ 0 w 1892628"/>
                  <a:gd name="connsiteY2" fmla="*/ 718892 h 820389"/>
                  <a:gd name="connsiteX3" fmla="*/ 0 w 1892628"/>
                  <a:gd name="connsiteY3" fmla="*/ 312914 h 820389"/>
                  <a:gd name="connsiteX4" fmla="*/ 101497 w 1892628"/>
                  <a:gd name="connsiteY4" fmla="*/ 211417 h 820389"/>
                  <a:gd name="connsiteX5" fmla="*/ 812569 w 1892628"/>
                  <a:gd name="connsiteY5" fmla="*/ 211417 h 820389"/>
                  <a:gd name="connsiteX6" fmla="*/ 946315 w 1892628"/>
                  <a:gd name="connsiteY6" fmla="*/ 0 h 820389"/>
                  <a:gd name="connsiteX7" fmla="*/ 1080061 w 1892628"/>
                  <a:gd name="connsiteY7" fmla="*/ 211417 h 820389"/>
                  <a:gd name="connsiteX8" fmla="*/ 1791131 w 1892628"/>
                  <a:gd name="connsiteY8" fmla="*/ 211417 h 820389"/>
                  <a:gd name="connsiteX9" fmla="*/ 1892628 w 1892628"/>
                  <a:gd name="connsiteY9" fmla="*/ 312914 h 820389"/>
                  <a:gd name="connsiteX10" fmla="*/ 1892628 w 1892628"/>
                  <a:gd name="connsiteY10" fmla="*/ 718892 h 820389"/>
                  <a:gd name="connsiteX11" fmla="*/ 1791131 w 1892628"/>
                  <a:gd name="connsiteY11" fmla="*/ 820389 h 82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92628" h="820389">
                    <a:moveTo>
                      <a:pt x="1791131" y="820389"/>
                    </a:moveTo>
                    <a:lnTo>
                      <a:pt x="101497" y="820389"/>
                    </a:lnTo>
                    <a:cubicBezTo>
                      <a:pt x="45442" y="820389"/>
                      <a:pt x="0" y="774947"/>
                      <a:pt x="0" y="718892"/>
                    </a:cubicBezTo>
                    <a:lnTo>
                      <a:pt x="0" y="312914"/>
                    </a:lnTo>
                    <a:cubicBezTo>
                      <a:pt x="0" y="256859"/>
                      <a:pt x="45442" y="211417"/>
                      <a:pt x="101497" y="211417"/>
                    </a:cubicBezTo>
                    <a:lnTo>
                      <a:pt x="812569" y="211417"/>
                    </a:lnTo>
                    <a:lnTo>
                      <a:pt x="946315" y="0"/>
                    </a:lnTo>
                    <a:lnTo>
                      <a:pt x="1080061" y="211417"/>
                    </a:lnTo>
                    <a:lnTo>
                      <a:pt x="1791131" y="211417"/>
                    </a:lnTo>
                    <a:cubicBezTo>
                      <a:pt x="1847186" y="211417"/>
                      <a:pt x="1892628" y="256859"/>
                      <a:pt x="1892628" y="312914"/>
                    </a:cubicBezTo>
                    <a:lnTo>
                      <a:pt x="1892628" y="718892"/>
                    </a:lnTo>
                    <a:cubicBezTo>
                      <a:pt x="1892628" y="774947"/>
                      <a:pt x="1847186" y="820389"/>
                      <a:pt x="1791131" y="82038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7" name="文本框 3">
              <a:extLst>
                <a:ext uri="{FF2B5EF4-FFF2-40B4-BE49-F238E27FC236}">
                  <a16:creationId xmlns:a16="http://schemas.microsoft.com/office/drawing/2014/main" id="{53582A8E-4F54-C506-F911-BCE44EF6E53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4634186" y="5253414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0">
                        <a:schemeClr val="accent2">
                          <a:lumMod val="90000"/>
                          <a:lumOff val="10000"/>
                        </a:schemeClr>
                      </a:gs>
                      <a:gs pos="80000">
                        <a:schemeClr val="accent2">
                          <a:lumMod val="90000"/>
                        </a:schemeClr>
                      </a:gs>
                    </a:gsLst>
                    <a:lin ang="13500000" scaled="1"/>
                    <a:tileRect/>
                  </a:gra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生态影响</a:t>
              </a:r>
            </a:p>
          </p:txBody>
        </p:sp>
        <p:sp>
          <p:nvSpPr>
            <p:cNvPr id="138" name="www.pptcool.com12">
              <a:extLst>
                <a:ext uri="{FF2B5EF4-FFF2-40B4-BE49-F238E27FC236}">
                  <a16:creationId xmlns:a16="http://schemas.microsoft.com/office/drawing/2014/main" id="{757FFFF4-067E-126C-D7EF-77C4560D5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2384" y="5593031"/>
              <a:ext cx="1429526" cy="76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探讨研究对维持生态平衡的长远影响，突出其价值</a:t>
              </a:r>
            </a:p>
          </p:txBody>
        </p:sp>
        <p:grpSp>
          <p:nvGrpSpPr>
            <p:cNvPr id="80" name="图形 74">
              <a:extLst>
                <a:ext uri="{FF2B5EF4-FFF2-40B4-BE49-F238E27FC236}">
                  <a16:creationId xmlns:a16="http://schemas.microsoft.com/office/drawing/2014/main" id="{4B8FD050-E3FA-2458-0506-29BAB5E9E598}"/>
                </a:ext>
              </a:extLst>
            </p:cNvPr>
            <p:cNvGrpSpPr/>
            <p:nvPr/>
          </p:nvGrpSpPr>
          <p:grpSpPr>
            <a:xfrm>
              <a:off x="4938185" y="4158017"/>
              <a:ext cx="417923" cy="417924"/>
              <a:chOff x="7340533" y="4134714"/>
              <a:chExt cx="743843" cy="743846"/>
            </a:xfrm>
            <a:solidFill>
              <a:schemeClr val="bg1"/>
            </a:solidFill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5FDCF7A-EA0B-7971-E489-418A4BF0BD09}"/>
                  </a:ext>
                </a:extLst>
              </p:cNvPr>
              <p:cNvSpPr/>
              <p:nvPr/>
            </p:nvSpPr>
            <p:spPr>
              <a:xfrm>
                <a:off x="7637651" y="4371201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D1DD8674-7F4F-4ADA-8CED-5A9661083114}"/>
                  </a:ext>
                </a:extLst>
              </p:cNvPr>
              <p:cNvSpPr/>
              <p:nvPr/>
            </p:nvSpPr>
            <p:spPr>
              <a:xfrm rot="-4049153">
                <a:off x="7781294" y="4631005"/>
                <a:ext cx="22015" cy="22015"/>
              </a:xfrm>
              <a:custGeom>
                <a:avLst/>
                <a:gdLst>
                  <a:gd name="connsiteX0" fmla="*/ 22016 w 22015"/>
                  <a:gd name="connsiteY0" fmla="*/ 11008 h 22015"/>
                  <a:gd name="connsiteX1" fmla="*/ 11008 w 22015"/>
                  <a:gd name="connsiteY1" fmla="*/ 22015 h 22015"/>
                  <a:gd name="connsiteX2" fmla="*/ 0 w 22015"/>
                  <a:gd name="connsiteY2" fmla="*/ 11008 h 22015"/>
                  <a:gd name="connsiteX3" fmla="*/ 11008 w 22015"/>
                  <a:gd name="connsiteY3" fmla="*/ 0 h 22015"/>
                  <a:gd name="connsiteX4" fmla="*/ 22016 w 22015"/>
                  <a:gd name="connsiteY4" fmla="*/ 11008 h 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5" h="22015">
                    <a:moveTo>
                      <a:pt x="22016" y="11008"/>
                    </a:moveTo>
                    <a:cubicBezTo>
                      <a:pt x="22016" y="17087"/>
                      <a:pt x="17087" y="22015"/>
                      <a:pt x="11008" y="22015"/>
                    </a:cubicBezTo>
                    <a:cubicBezTo>
                      <a:pt x="4928" y="22015"/>
                      <a:pt x="0" y="17087"/>
                      <a:pt x="0" y="11008"/>
                    </a:cubicBezTo>
                    <a:cubicBezTo>
                      <a:pt x="0" y="4928"/>
                      <a:pt x="4928" y="0"/>
                      <a:pt x="11008" y="0"/>
                    </a:cubicBezTo>
                    <a:cubicBezTo>
                      <a:pt x="17087" y="0"/>
                      <a:pt x="22016" y="4928"/>
                      <a:pt x="22016" y="11008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62E1E21-6742-383F-F5CD-941C5DBC04C7}"/>
                  </a:ext>
                </a:extLst>
              </p:cNvPr>
              <p:cNvSpPr/>
              <p:nvPr/>
            </p:nvSpPr>
            <p:spPr>
              <a:xfrm>
                <a:off x="7701450" y="4199092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7014FBE-E1F7-493D-5389-44BDFA951257}"/>
                  </a:ext>
                </a:extLst>
              </p:cNvPr>
              <p:cNvSpPr/>
              <p:nvPr/>
            </p:nvSpPr>
            <p:spPr>
              <a:xfrm>
                <a:off x="7644231" y="4249716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4D238ACD-C2AE-CE87-B1D2-EA086B308461}"/>
                  </a:ext>
                </a:extLst>
              </p:cNvPr>
              <p:cNvSpPr/>
              <p:nvPr/>
            </p:nvSpPr>
            <p:spPr>
              <a:xfrm>
                <a:off x="7721236" y="4690759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968426E-0A52-F439-B63F-24BD3A824EF3}"/>
                  </a:ext>
                </a:extLst>
              </p:cNvPr>
              <p:cNvSpPr/>
              <p:nvPr/>
            </p:nvSpPr>
            <p:spPr>
              <a:xfrm>
                <a:off x="7773085" y="4742609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3A3778D-6B13-F831-BE38-76B2D3CE1F10}"/>
                  </a:ext>
                </a:extLst>
              </p:cNvPr>
              <p:cNvSpPr/>
              <p:nvPr/>
            </p:nvSpPr>
            <p:spPr>
              <a:xfrm>
                <a:off x="7497002" y="4360253"/>
                <a:ext cx="45486" cy="21763"/>
              </a:xfrm>
              <a:custGeom>
                <a:avLst/>
                <a:gdLst>
                  <a:gd name="connsiteX0" fmla="*/ 10882 w 45486"/>
                  <a:gd name="connsiteY0" fmla="*/ 21763 h 21763"/>
                  <a:gd name="connsiteX1" fmla="*/ 34605 w 45486"/>
                  <a:gd name="connsiteY1" fmla="*/ 21763 h 21763"/>
                  <a:gd name="connsiteX2" fmla="*/ 45486 w 45486"/>
                  <a:gd name="connsiteY2" fmla="*/ 10882 h 21763"/>
                  <a:gd name="connsiteX3" fmla="*/ 34605 w 45486"/>
                  <a:gd name="connsiteY3" fmla="*/ 0 h 21763"/>
                  <a:gd name="connsiteX4" fmla="*/ 10882 w 45486"/>
                  <a:gd name="connsiteY4" fmla="*/ 0 h 21763"/>
                  <a:gd name="connsiteX5" fmla="*/ 0 w 45486"/>
                  <a:gd name="connsiteY5" fmla="*/ 10882 h 21763"/>
                  <a:gd name="connsiteX6" fmla="*/ 10882 w 45486"/>
                  <a:gd name="connsiteY6" fmla="*/ 21763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10882" y="21763"/>
                    </a:move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195E752B-3AB3-9566-DBD2-6CB8936AE1C8}"/>
                  </a:ext>
                </a:extLst>
              </p:cNvPr>
              <p:cNvSpPr/>
              <p:nvPr/>
            </p:nvSpPr>
            <p:spPr>
              <a:xfrm>
                <a:off x="7904963" y="4495755"/>
                <a:ext cx="45486" cy="21763"/>
              </a:xfrm>
              <a:custGeom>
                <a:avLst/>
                <a:gdLst>
                  <a:gd name="connsiteX0" fmla="*/ 45486 w 45486"/>
                  <a:gd name="connsiteY0" fmla="*/ 10882 h 21763"/>
                  <a:gd name="connsiteX1" fmla="*/ 34605 w 45486"/>
                  <a:gd name="connsiteY1" fmla="*/ 0 h 21763"/>
                  <a:gd name="connsiteX2" fmla="*/ 10882 w 45486"/>
                  <a:gd name="connsiteY2" fmla="*/ 0 h 21763"/>
                  <a:gd name="connsiteX3" fmla="*/ 0 w 45486"/>
                  <a:gd name="connsiteY3" fmla="*/ 10882 h 21763"/>
                  <a:gd name="connsiteX4" fmla="*/ 10882 w 45486"/>
                  <a:gd name="connsiteY4" fmla="*/ 21763 h 21763"/>
                  <a:gd name="connsiteX5" fmla="*/ 34605 w 45486"/>
                  <a:gd name="connsiteY5" fmla="*/ 21763 h 21763"/>
                  <a:gd name="connsiteX6" fmla="*/ 45486 w 45486"/>
                  <a:gd name="connsiteY6" fmla="*/ 10882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45486" y="10882"/>
                    </a:move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4" y="21762"/>
                      <a:pt x="45486" y="16892"/>
                      <a:pt x="45486" y="10882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4C7EE69-5E45-9827-E7B8-FEF0CB398D11}"/>
                  </a:ext>
                </a:extLst>
              </p:cNvPr>
              <p:cNvSpPr/>
              <p:nvPr/>
            </p:nvSpPr>
            <p:spPr>
              <a:xfrm>
                <a:off x="7947161" y="4537952"/>
                <a:ext cx="45486" cy="21763"/>
              </a:xfrm>
              <a:custGeom>
                <a:avLst/>
                <a:gdLst>
                  <a:gd name="connsiteX0" fmla="*/ 34605 w 45486"/>
                  <a:gd name="connsiteY0" fmla="*/ 0 h 21763"/>
                  <a:gd name="connsiteX1" fmla="*/ 10882 w 45486"/>
                  <a:gd name="connsiteY1" fmla="*/ 0 h 21763"/>
                  <a:gd name="connsiteX2" fmla="*/ 0 w 45486"/>
                  <a:gd name="connsiteY2" fmla="*/ 10882 h 21763"/>
                  <a:gd name="connsiteX3" fmla="*/ 10882 w 45486"/>
                  <a:gd name="connsiteY3" fmla="*/ 21763 h 21763"/>
                  <a:gd name="connsiteX4" fmla="*/ 34605 w 45486"/>
                  <a:gd name="connsiteY4" fmla="*/ 21763 h 21763"/>
                  <a:gd name="connsiteX5" fmla="*/ 45486 w 45486"/>
                  <a:gd name="connsiteY5" fmla="*/ 10882 h 21763"/>
                  <a:gd name="connsiteX6" fmla="*/ 34605 w 45486"/>
                  <a:gd name="connsiteY6" fmla="*/ 0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34605" y="0"/>
                    </a:move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BB8B6331-2FA0-E50D-F4E8-C2C0804C38D1}"/>
                  </a:ext>
                </a:extLst>
              </p:cNvPr>
              <p:cNvSpPr/>
              <p:nvPr/>
            </p:nvSpPr>
            <p:spPr>
              <a:xfrm>
                <a:off x="7935298" y="4638875"/>
                <a:ext cx="45486" cy="21763"/>
              </a:xfrm>
              <a:custGeom>
                <a:avLst/>
                <a:gdLst>
                  <a:gd name="connsiteX0" fmla="*/ 34605 w 45486"/>
                  <a:gd name="connsiteY0" fmla="*/ 0 h 21763"/>
                  <a:gd name="connsiteX1" fmla="*/ 10882 w 45486"/>
                  <a:gd name="connsiteY1" fmla="*/ 0 h 21763"/>
                  <a:gd name="connsiteX2" fmla="*/ 0 w 45486"/>
                  <a:gd name="connsiteY2" fmla="*/ 10882 h 21763"/>
                  <a:gd name="connsiteX3" fmla="*/ 10882 w 45486"/>
                  <a:gd name="connsiteY3" fmla="*/ 21763 h 21763"/>
                  <a:gd name="connsiteX4" fmla="*/ 34605 w 45486"/>
                  <a:gd name="connsiteY4" fmla="*/ 21763 h 21763"/>
                  <a:gd name="connsiteX5" fmla="*/ 45487 w 45486"/>
                  <a:gd name="connsiteY5" fmla="*/ 10882 h 21763"/>
                  <a:gd name="connsiteX6" fmla="*/ 34605 w 45486"/>
                  <a:gd name="connsiteY6" fmla="*/ 0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34605" y="0"/>
                    </a:move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5" y="21763"/>
                      <a:pt x="45487" y="16892"/>
                      <a:pt x="45487" y="10882"/>
                    </a:cubicBezTo>
                    <a:cubicBezTo>
                      <a:pt x="45487" y="4871"/>
                      <a:pt x="40615" y="0"/>
                      <a:pt x="34605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744E295A-D8B4-56CB-15D7-1760CD2ACD4B}"/>
                  </a:ext>
                </a:extLst>
              </p:cNvPr>
              <p:cNvSpPr/>
              <p:nvPr/>
            </p:nvSpPr>
            <p:spPr>
              <a:xfrm>
                <a:off x="7444963" y="4392815"/>
                <a:ext cx="45486" cy="21763"/>
              </a:xfrm>
              <a:custGeom>
                <a:avLst/>
                <a:gdLst>
                  <a:gd name="connsiteX0" fmla="*/ 10882 w 45486"/>
                  <a:gd name="connsiteY0" fmla="*/ 21763 h 21763"/>
                  <a:gd name="connsiteX1" fmla="*/ 34605 w 45486"/>
                  <a:gd name="connsiteY1" fmla="*/ 21763 h 21763"/>
                  <a:gd name="connsiteX2" fmla="*/ 45486 w 45486"/>
                  <a:gd name="connsiteY2" fmla="*/ 10882 h 21763"/>
                  <a:gd name="connsiteX3" fmla="*/ 34605 w 45486"/>
                  <a:gd name="connsiteY3" fmla="*/ 0 h 21763"/>
                  <a:gd name="connsiteX4" fmla="*/ 10882 w 45486"/>
                  <a:gd name="connsiteY4" fmla="*/ 0 h 21763"/>
                  <a:gd name="connsiteX5" fmla="*/ 0 w 45486"/>
                  <a:gd name="connsiteY5" fmla="*/ 10882 h 21763"/>
                  <a:gd name="connsiteX6" fmla="*/ 10882 w 45486"/>
                  <a:gd name="connsiteY6" fmla="*/ 21763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10882" y="21763"/>
                    </a:move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3" y="21763"/>
                      <a:pt x="10882" y="21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ED28F3EE-287A-D2DF-FAC2-10B2695036EF}"/>
                  </a:ext>
                </a:extLst>
              </p:cNvPr>
              <p:cNvSpPr/>
              <p:nvPr/>
            </p:nvSpPr>
            <p:spPr>
              <a:xfrm>
                <a:off x="7723286" y="4479373"/>
                <a:ext cx="29727" cy="29176"/>
              </a:xfrm>
              <a:custGeom>
                <a:avLst/>
                <a:gdLst>
                  <a:gd name="connsiteX0" fmla="*/ 10883 w 29727"/>
                  <a:gd name="connsiteY0" fmla="*/ 29177 h 29176"/>
                  <a:gd name="connsiteX1" fmla="*/ 18297 w 29727"/>
                  <a:gd name="connsiteY1" fmla="*/ 26259 h 29176"/>
                  <a:gd name="connsiteX2" fmla="*/ 26261 w 29727"/>
                  <a:gd name="connsiteY2" fmla="*/ 18844 h 29176"/>
                  <a:gd name="connsiteX3" fmla="*/ 26809 w 29727"/>
                  <a:gd name="connsiteY3" fmla="*/ 3465 h 29176"/>
                  <a:gd name="connsiteX4" fmla="*/ 11431 w 29727"/>
                  <a:gd name="connsiteY4" fmla="*/ 2917 h 29176"/>
                  <a:gd name="connsiteX5" fmla="*/ 3466 w 29727"/>
                  <a:gd name="connsiteY5" fmla="*/ 10332 h 29176"/>
                  <a:gd name="connsiteX6" fmla="*/ 2919 w 29727"/>
                  <a:gd name="connsiteY6" fmla="*/ 25712 h 29176"/>
                  <a:gd name="connsiteX7" fmla="*/ 10883 w 29727"/>
                  <a:gd name="connsiteY7" fmla="*/ 29177 h 29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727" h="29176">
                    <a:moveTo>
                      <a:pt x="10883" y="29177"/>
                    </a:moveTo>
                    <a:cubicBezTo>
                      <a:pt x="13539" y="29177"/>
                      <a:pt x="16200" y="28211"/>
                      <a:pt x="18297" y="26259"/>
                    </a:cubicBezTo>
                    <a:lnTo>
                      <a:pt x="26261" y="18844"/>
                    </a:lnTo>
                    <a:cubicBezTo>
                      <a:pt x="30660" y="14749"/>
                      <a:pt x="30904" y="7864"/>
                      <a:pt x="26809" y="3465"/>
                    </a:cubicBezTo>
                    <a:cubicBezTo>
                      <a:pt x="22715" y="-932"/>
                      <a:pt x="15828" y="-1177"/>
                      <a:pt x="11431" y="2917"/>
                    </a:cubicBezTo>
                    <a:lnTo>
                      <a:pt x="3466" y="10332"/>
                    </a:lnTo>
                    <a:cubicBezTo>
                      <a:pt x="-933" y="14428"/>
                      <a:pt x="-1177" y="21313"/>
                      <a:pt x="2919" y="25712"/>
                    </a:cubicBezTo>
                    <a:cubicBezTo>
                      <a:pt x="5060" y="28012"/>
                      <a:pt x="7967" y="29177"/>
                      <a:pt x="10883" y="2917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60A0F1AA-8CF0-D36A-1096-07662D69B82D}"/>
                  </a:ext>
                </a:extLst>
              </p:cNvPr>
              <p:cNvSpPr/>
              <p:nvPr/>
            </p:nvSpPr>
            <p:spPr>
              <a:xfrm>
                <a:off x="7851795" y="4353111"/>
                <a:ext cx="36831" cy="35791"/>
              </a:xfrm>
              <a:custGeom>
                <a:avLst/>
                <a:gdLst>
                  <a:gd name="connsiteX0" fmla="*/ 18533 w 36831"/>
                  <a:gd name="connsiteY0" fmla="*/ 2917 h 35791"/>
                  <a:gd name="connsiteX1" fmla="*/ 3466 w 36831"/>
                  <a:gd name="connsiteY1" fmla="*/ 16947 h 35791"/>
                  <a:gd name="connsiteX2" fmla="*/ 2919 w 36831"/>
                  <a:gd name="connsiteY2" fmla="*/ 32326 h 35791"/>
                  <a:gd name="connsiteX3" fmla="*/ 10884 w 36831"/>
                  <a:gd name="connsiteY3" fmla="*/ 35791 h 35791"/>
                  <a:gd name="connsiteX4" fmla="*/ 18298 w 36831"/>
                  <a:gd name="connsiteY4" fmla="*/ 32874 h 35791"/>
                  <a:gd name="connsiteX5" fmla="*/ 33365 w 36831"/>
                  <a:gd name="connsiteY5" fmla="*/ 18844 h 35791"/>
                  <a:gd name="connsiteX6" fmla="*/ 33913 w 36831"/>
                  <a:gd name="connsiteY6" fmla="*/ 3465 h 35791"/>
                  <a:gd name="connsiteX7" fmla="*/ 18533 w 36831"/>
                  <a:gd name="connsiteY7" fmla="*/ 2917 h 3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31" h="35791">
                    <a:moveTo>
                      <a:pt x="18533" y="2917"/>
                    </a:moveTo>
                    <a:lnTo>
                      <a:pt x="3466" y="16947"/>
                    </a:lnTo>
                    <a:cubicBezTo>
                      <a:pt x="-933" y="21042"/>
                      <a:pt x="-1177" y="27927"/>
                      <a:pt x="2919" y="32326"/>
                    </a:cubicBezTo>
                    <a:cubicBezTo>
                      <a:pt x="5061" y="34628"/>
                      <a:pt x="7969" y="35791"/>
                      <a:pt x="10884" y="35791"/>
                    </a:cubicBezTo>
                    <a:cubicBezTo>
                      <a:pt x="13540" y="35791"/>
                      <a:pt x="16202" y="34825"/>
                      <a:pt x="18298" y="32874"/>
                    </a:cubicBezTo>
                    <a:lnTo>
                      <a:pt x="33365" y="18844"/>
                    </a:lnTo>
                    <a:cubicBezTo>
                      <a:pt x="37765" y="14749"/>
                      <a:pt x="38009" y="7864"/>
                      <a:pt x="33913" y="3465"/>
                    </a:cubicBezTo>
                    <a:cubicBezTo>
                      <a:pt x="29818" y="-932"/>
                      <a:pt x="22931" y="-1177"/>
                      <a:pt x="18533" y="291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B7CF8C94-24EF-C28C-9459-0D25BB14F8C6}"/>
                  </a:ext>
                </a:extLst>
              </p:cNvPr>
              <p:cNvSpPr/>
              <p:nvPr/>
            </p:nvSpPr>
            <p:spPr>
              <a:xfrm>
                <a:off x="7806589" y="4395200"/>
                <a:ext cx="36831" cy="35789"/>
              </a:xfrm>
              <a:custGeom>
                <a:avLst/>
                <a:gdLst>
                  <a:gd name="connsiteX0" fmla="*/ 18536 w 36831"/>
                  <a:gd name="connsiteY0" fmla="*/ 2917 h 35789"/>
                  <a:gd name="connsiteX1" fmla="*/ 3467 w 36831"/>
                  <a:gd name="connsiteY1" fmla="*/ 16945 h 35789"/>
                  <a:gd name="connsiteX2" fmla="*/ 2918 w 36831"/>
                  <a:gd name="connsiteY2" fmla="*/ 32323 h 35789"/>
                  <a:gd name="connsiteX3" fmla="*/ 10884 w 36831"/>
                  <a:gd name="connsiteY3" fmla="*/ 35790 h 35789"/>
                  <a:gd name="connsiteX4" fmla="*/ 18296 w 36831"/>
                  <a:gd name="connsiteY4" fmla="*/ 32873 h 35789"/>
                  <a:gd name="connsiteX5" fmla="*/ 33365 w 36831"/>
                  <a:gd name="connsiteY5" fmla="*/ 18844 h 35789"/>
                  <a:gd name="connsiteX6" fmla="*/ 33914 w 36831"/>
                  <a:gd name="connsiteY6" fmla="*/ 3466 h 35789"/>
                  <a:gd name="connsiteX7" fmla="*/ 18536 w 36831"/>
                  <a:gd name="connsiteY7" fmla="*/ 2917 h 3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31" h="35789">
                    <a:moveTo>
                      <a:pt x="18536" y="2917"/>
                    </a:moveTo>
                    <a:lnTo>
                      <a:pt x="3467" y="16945"/>
                    </a:lnTo>
                    <a:cubicBezTo>
                      <a:pt x="-932" y="21039"/>
                      <a:pt x="-1178" y="27926"/>
                      <a:pt x="2918" y="32323"/>
                    </a:cubicBezTo>
                    <a:cubicBezTo>
                      <a:pt x="5061" y="34626"/>
                      <a:pt x="7969" y="35790"/>
                      <a:pt x="10884" y="35790"/>
                    </a:cubicBezTo>
                    <a:cubicBezTo>
                      <a:pt x="13539" y="35790"/>
                      <a:pt x="16200" y="34824"/>
                      <a:pt x="18296" y="32873"/>
                    </a:cubicBezTo>
                    <a:lnTo>
                      <a:pt x="33365" y="18844"/>
                    </a:lnTo>
                    <a:cubicBezTo>
                      <a:pt x="37764" y="14750"/>
                      <a:pt x="38009" y="7864"/>
                      <a:pt x="33914" y="3466"/>
                    </a:cubicBezTo>
                    <a:cubicBezTo>
                      <a:pt x="29820" y="-933"/>
                      <a:pt x="22933" y="-1176"/>
                      <a:pt x="18536" y="291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7D5A899-6F32-F14E-D178-E21A16F69A59}"/>
                  </a:ext>
                </a:extLst>
              </p:cNvPr>
              <p:cNvSpPr/>
              <p:nvPr/>
            </p:nvSpPr>
            <p:spPr>
              <a:xfrm>
                <a:off x="7897000" y="4317639"/>
                <a:ext cx="29725" cy="29175"/>
              </a:xfrm>
              <a:custGeom>
                <a:avLst/>
                <a:gdLst>
                  <a:gd name="connsiteX0" fmla="*/ 18296 w 29725"/>
                  <a:gd name="connsiteY0" fmla="*/ 26259 h 29175"/>
                  <a:gd name="connsiteX1" fmla="*/ 26259 w 29725"/>
                  <a:gd name="connsiteY1" fmla="*/ 18844 h 29175"/>
                  <a:gd name="connsiteX2" fmla="*/ 26808 w 29725"/>
                  <a:gd name="connsiteY2" fmla="*/ 3466 h 29175"/>
                  <a:gd name="connsiteX3" fmla="*/ 11429 w 29725"/>
                  <a:gd name="connsiteY3" fmla="*/ 2917 h 29175"/>
                  <a:gd name="connsiteX4" fmla="*/ 3466 w 29725"/>
                  <a:gd name="connsiteY4" fmla="*/ 10331 h 29175"/>
                  <a:gd name="connsiteX5" fmla="*/ 2917 w 29725"/>
                  <a:gd name="connsiteY5" fmla="*/ 25709 h 29175"/>
                  <a:gd name="connsiteX6" fmla="*/ 10883 w 29725"/>
                  <a:gd name="connsiteY6" fmla="*/ 29175 h 29175"/>
                  <a:gd name="connsiteX7" fmla="*/ 18296 w 29725"/>
                  <a:gd name="connsiteY7" fmla="*/ 26259 h 29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725" h="29175">
                    <a:moveTo>
                      <a:pt x="18296" y="26259"/>
                    </a:moveTo>
                    <a:lnTo>
                      <a:pt x="26259" y="18844"/>
                    </a:lnTo>
                    <a:cubicBezTo>
                      <a:pt x="30657" y="14750"/>
                      <a:pt x="30903" y="7864"/>
                      <a:pt x="26808" y="3466"/>
                    </a:cubicBezTo>
                    <a:cubicBezTo>
                      <a:pt x="22713" y="-933"/>
                      <a:pt x="15827" y="-1176"/>
                      <a:pt x="11429" y="2917"/>
                    </a:cubicBezTo>
                    <a:lnTo>
                      <a:pt x="3466" y="10331"/>
                    </a:lnTo>
                    <a:cubicBezTo>
                      <a:pt x="-932" y="14426"/>
                      <a:pt x="-1177" y="21311"/>
                      <a:pt x="2917" y="25709"/>
                    </a:cubicBezTo>
                    <a:cubicBezTo>
                      <a:pt x="5061" y="28011"/>
                      <a:pt x="7968" y="29175"/>
                      <a:pt x="10883" y="29175"/>
                    </a:cubicBezTo>
                    <a:cubicBezTo>
                      <a:pt x="13538" y="29177"/>
                      <a:pt x="16200" y="28210"/>
                      <a:pt x="18296" y="26259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9C10F9B0-1931-B609-C672-5A05944BFC3D}"/>
                  </a:ext>
                </a:extLst>
              </p:cNvPr>
              <p:cNvSpPr/>
              <p:nvPr/>
            </p:nvSpPr>
            <p:spPr>
              <a:xfrm>
                <a:off x="7340533" y="4134714"/>
                <a:ext cx="743843" cy="743846"/>
              </a:xfrm>
              <a:custGeom>
                <a:avLst/>
                <a:gdLst>
                  <a:gd name="connsiteX0" fmla="*/ 675004 w 743843"/>
                  <a:gd name="connsiteY0" fmla="*/ 156280 h 743846"/>
                  <a:gd name="connsiteX1" fmla="*/ 686043 w 743843"/>
                  <a:gd name="connsiteY1" fmla="*/ 126006 h 743846"/>
                  <a:gd name="connsiteX2" fmla="*/ 638888 w 743843"/>
                  <a:gd name="connsiteY2" fmla="*/ 78853 h 743846"/>
                  <a:gd name="connsiteX3" fmla="*/ 611636 w 743843"/>
                  <a:gd name="connsiteY3" fmla="*/ 87563 h 743846"/>
                  <a:gd name="connsiteX4" fmla="*/ 371923 w 743843"/>
                  <a:gd name="connsiteY4" fmla="*/ 0 h 743846"/>
                  <a:gd name="connsiteX5" fmla="*/ 108934 w 743843"/>
                  <a:gd name="connsiteY5" fmla="*/ 108934 h 743846"/>
                  <a:gd name="connsiteX6" fmla="*/ 0 w 743843"/>
                  <a:gd name="connsiteY6" fmla="*/ 371923 h 743846"/>
                  <a:gd name="connsiteX7" fmla="*/ 69429 w 743843"/>
                  <a:gd name="connsiteY7" fmla="*/ 588407 h 743846"/>
                  <a:gd name="connsiteX8" fmla="*/ 64199 w 743843"/>
                  <a:gd name="connsiteY8" fmla="*/ 591671 h 743846"/>
                  <a:gd name="connsiteX9" fmla="*/ 48113 w 743843"/>
                  <a:gd name="connsiteY9" fmla="*/ 603608 h 743846"/>
                  <a:gd name="connsiteX10" fmla="*/ 35670 w 743843"/>
                  <a:gd name="connsiteY10" fmla="*/ 630909 h 743846"/>
                  <a:gd name="connsiteX11" fmla="*/ 52165 w 743843"/>
                  <a:gd name="connsiteY11" fmla="*/ 655973 h 743846"/>
                  <a:gd name="connsiteX12" fmla="*/ 86655 w 743843"/>
                  <a:gd name="connsiteY12" fmla="*/ 674100 h 743846"/>
                  <a:gd name="connsiteX13" fmla="*/ 104782 w 743843"/>
                  <a:gd name="connsiteY13" fmla="*/ 708590 h 743846"/>
                  <a:gd name="connsiteX14" fmla="*/ 129845 w 743843"/>
                  <a:gd name="connsiteY14" fmla="*/ 725084 h 743846"/>
                  <a:gd name="connsiteX15" fmla="*/ 132285 w 743843"/>
                  <a:gd name="connsiteY15" fmla="*/ 725179 h 743846"/>
                  <a:gd name="connsiteX16" fmla="*/ 157148 w 743843"/>
                  <a:gd name="connsiteY16" fmla="*/ 712641 h 743846"/>
                  <a:gd name="connsiteX17" fmla="*/ 169084 w 743843"/>
                  <a:gd name="connsiteY17" fmla="*/ 696555 h 743846"/>
                  <a:gd name="connsiteX18" fmla="*/ 174260 w 743843"/>
                  <a:gd name="connsiteY18" fmla="*/ 687106 h 743846"/>
                  <a:gd name="connsiteX19" fmla="*/ 371922 w 743843"/>
                  <a:gd name="connsiteY19" fmla="*/ 743846 h 743846"/>
                  <a:gd name="connsiteX20" fmla="*/ 634910 w 743843"/>
                  <a:gd name="connsiteY20" fmla="*/ 634913 h 743846"/>
                  <a:gd name="connsiteX21" fmla="*/ 743843 w 743843"/>
                  <a:gd name="connsiteY21" fmla="*/ 371924 h 743846"/>
                  <a:gd name="connsiteX22" fmla="*/ 675004 w 743843"/>
                  <a:gd name="connsiteY22" fmla="*/ 156280 h 743846"/>
                  <a:gd name="connsiteX23" fmla="*/ 638887 w 743843"/>
                  <a:gd name="connsiteY23" fmla="*/ 100617 h 743846"/>
                  <a:gd name="connsiteX24" fmla="*/ 664279 w 743843"/>
                  <a:gd name="connsiteY24" fmla="*/ 126008 h 743846"/>
                  <a:gd name="connsiteX25" fmla="*/ 638887 w 743843"/>
                  <a:gd name="connsiteY25" fmla="*/ 151400 h 743846"/>
                  <a:gd name="connsiteX26" fmla="*/ 613496 w 743843"/>
                  <a:gd name="connsiteY26" fmla="*/ 126008 h 743846"/>
                  <a:gd name="connsiteX27" fmla="*/ 638887 w 743843"/>
                  <a:gd name="connsiteY27" fmla="*/ 100617 h 743846"/>
                  <a:gd name="connsiteX28" fmla="*/ 32927 w 743843"/>
                  <a:gd name="connsiteY28" fmla="*/ 283724 h 743846"/>
                  <a:gd name="connsiteX29" fmla="*/ 118954 w 743843"/>
                  <a:gd name="connsiteY29" fmla="*/ 129823 h 743846"/>
                  <a:gd name="connsiteX30" fmla="*/ 118965 w 743843"/>
                  <a:gd name="connsiteY30" fmla="*/ 129833 h 743846"/>
                  <a:gd name="connsiteX31" fmla="*/ 120336 w 743843"/>
                  <a:gd name="connsiteY31" fmla="*/ 128408 h 743846"/>
                  <a:gd name="connsiteX32" fmla="*/ 122444 w 743843"/>
                  <a:gd name="connsiteY32" fmla="*/ 126248 h 743846"/>
                  <a:gd name="connsiteX33" fmla="*/ 156658 w 743843"/>
                  <a:gd name="connsiteY33" fmla="*/ 146111 h 743846"/>
                  <a:gd name="connsiteX34" fmla="*/ 229276 w 743843"/>
                  <a:gd name="connsiteY34" fmla="*/ 198905 h 743846"/>
                  <a:gd name="connsiteX35" fmla="*/ 235761 w 743843"/>
                  <a:gd name="connsiteY35" fmla="*/ 203902 h 743846"/>
                  <a:gd name="connsiteX36" fmla="*/ 247994 w 743843"/>
                  <a:gd name="connsiteY36" fmla="*/ 250009 h 743846"/>
                  <a:gd name="connsiteX37" fmla="*/ 237588 w 743843"/>
                  <a:gd name="connsiteY37" fmla="*/ 334510 h 743846"/>
                  <a:gd name="connsiteX38" fmla="*/ 228541 w 743843"/>
                  <a:gd name="connsiteY38" fmla="*/ 348756 h 743846"/>
                  <a:gd name="connsiteX39" fmla="*/ 221823 w 743843"/>
                  <a:gd name="connsiteY39" fmla="*/ 348596 h 743846"/>
                  <a:gd name="connsiteX40" fmla="*/ 125241 w 743843"/>
                  <a:gd name="connsiteY40" fmla="*/ 324570 h 743846"/>
                  <a:gd name="connsiteX41" fmla="*/ 109242 w 743843"/>
                  <a:gd name="connsiteY41" fmla="*/ 318315 h 743846"/>
                  <a:gd name="connsiteX42" fmla="*/ 31076 w 743843"/>
                  <a:gd name="connsiteY42" fmla="*/ 298250 h 743846"/>
                  <a:gd name="connsiteX43" fmla="*/ 29517 w 743843"/>
                  <a:gd name="connsiteY43" fmla="*/ 298262 h 743846"/>
                  <a:gd name="connsiteX44" fmla="*/ 32954 w 743843"/>
                  <a:gd name="connsiteY44" fmla="*/ 283731 h 743846"/>
                  <a:gd name="connsiteX45" fmla="*/ 32927 w 743843"/>
                  <a:gd name="connsiteY45" fmla="*/ 283724 h 743846"/>
                  <a:gd name="connsiteX46" fmla="*/ 151607 w 743843"/>
                  <a:gd name="connsiteY46" fmla="*/ 683586 h 743846"/>
                  <a:gd name="connsiteX47" fmla="*/ 139672 w 743843"/>
                  <a:gd name="connsiteY47" fmla="*/ 699671 h 743846"/>
                  <a:gd name="connsiteX48" fmla="*/ 131524 w 743843"/>
                  <a:gd name="connsiteY48" fmla="*/ 703383 h 743846"/>
                  <a:gd name="connsiteX49" fmla="*/ 124046 w 743843"/>
                  <a:gd name="connsiteY49" fmla="*/ 698463 h 743846"/>
                  <a:gd name="connsiteX50" fmla="*/ 104346 w 743843"/>
                  <a:gd name="connsiteY50" fmla="*/ 660978 h 743846"/>
                  <a:gd name="connsiteX51" fmla="*/ 99776 w 743843"/>
                  <a:gd name="connsiteY51" fmla="*/ 656409 h 743846"/>
                  <a:gd name="connsiteX52" fmla="*/ 62291 w 743843"/>
                  <a:gd name="connsiteY52" fmla="*/ 636708 h 743846"/>
                  <a:gd name="connsiteX53" fmla="*/ 57369 w 743843"/>
                  <a:gd name="connsiteY53" fmla="*/ 629228 h 743846"/>
                  <a:gd name="connsiteX54" fmla="*/ 61083 w 743843"/>
                  <a:gd name="connsiteY54" fmla="*/ 621084 h 743846"/>
                  <a:gd name="connsiteX55" fmla="*/ 77168 w 743843"/>
                  <a:gd name="connsiteY55" fmla="*/ 609147 h 743846"/>
                  <a:gd name="connsiteX56" fmla="*/ 88136 w 743843"/>
                  <a:gd name="connsiteY56" fmla="*/ 605534 h 743846"/>
                  <a:gd name="connsiteX57" fmla="*/ 93633 w 743843"/>
                  <a:gd name="connsiteY57" fmla="*/ 606377 h 743846"/>
                  <a:gd name="connsiteX58" fmla="*/ 107551 w 743843"/>
                  <a:gd name="connsiteY58" fmla="*/ 610757 h 743846"/>
                  <a:gd name="connsiteX59" fmla="*/ 121622 w 743843"/>
                  <a:gd name="connsiteY59" fmla="*/ 639132 h 743846"/>
                  <a:gd name="connsiteX60" fmla="*/ 149998 w 743843"/>
                  <a:gd name="connsiteY60" fmla="*/ 653209 h 743846"/>
                  <a:gd name="connsiteX61" fmla="*/ 154377 w 743843"/>
                  <a:gd name="connsiteY61" fmla="*/ 667122 h 743846"/>
                  <a:gd name="connsiteX62" fmla="*/ 151607 w 743843"/>
                  <a:gd name="connsiteY62" fmla="*/ 683586 h 743846"/>
                  <a:gd name="connsiteX63" fmla="*/ 620099 w 743843"/>
                  <a:gd name="connsiteY63" fmla="*/ 618931 h 743846"/>
                  <a:gd name="connsiteX64" fmla="*/ 620096 w 743843"/>
                  <a:gd name="connsiteY64" fmla="*/ 618919 h 743846"/>
                  <a:gd name="connsiteX65" fmla="*/ 608543 w 743843"/>
                  <a:gd name="connsiteY65" fmla="*/ 630017 h 743846"/>
                  <a:gd name="connsiteX66" fmla="*/ 607747 w 743843"/>
                  <a:gd name="connsiteY66" fmla="*/ 630757 h 743846"/>
                  <a:gd name="connsiteX67" fmla="*/ 578160 w 743843"/>
                  <a:gd name="connsiteY67" fmla="*/ 610490 h 743846"/>
                  <a:gd name="connsiteX68" fmla="*/ 542826 w 743843"/>
                  <a:gd name="connsiteY68" fmla="*/ 543680 h 743846"/>
                  <a:gd name="connsiteX69" fmla="*/ 548415 w 743843"/>
                  <a:gd name="connsiteY69" fmla="*/ 509873 h 743846"/>
                  <a:gd name="connsiteX70" fmla="*/ 552656 w 743843"/>
                  <a:gd name="connsiteY70" fmla="*/ 490972 h 743846"/>
                  <a:gd name="connsiteX71" fmla="*/ 540141 w 743843"/>
                  <a:gd name="connsiteY71" fmla="*/ 428904 h 743846"/>
                  <a:gd name="connsiteX72" fmla="*/ 504270 w 743843"/>
                  <a:gd name="connsiteY72" fmla="*/ 407677 h 743846"/>
                  <a:gd name="connsiteX73" fmla="*/ 474694 w 743843"/>
                  <a:gd name="connsiteY73" fmla="*/ 387711 h 743846"/>
                  <a:gd name="connsiteX74" fmla="*/ 472201 w 743843"/>
                  <a:gd name="connsiteY74" fmla="*/ 369163 h 743846"/>
                  <a:gd name="connsiteX75" fmla="*/ 470735 w 743843"/>
                  <a:gd name="connsiteY75" fmla="*/ 351254 h 743846"/>
                  <a:gd name="connsiteX76" fmla="*/ 454637 w 743843"/>
                  <a:gd name="connsiteY76" fmla="*/ 320987 h 743846"/>
                  <a:gd name="connsiteX77" fmla="*/ 454767 w 743843"/>
                  <a:gd name="connsiteY77" fmla="*/ 306039 h 743846"/>
                  <a:gd name="connsiteX78" fmla="*/ 439388 w 743843"/>
                  <a:gd name="connsiteY78" fmla="*/ 305490 h 743846"/>
                  <a:gd name="connsiteX79" fmla="*/ 438390 w 743843"/>
                  <a:gd name="connsiteY79" fmla="*/ 306420 h 743846"/>
                  <a:gd name="connsiteX80" fmla="*/ 420468 w 743843"/>
                  <a:gd name="connsiteY80" fmla="*/ 293809 h 743846"/>
                  <a:gd name="connsiteX81" fmla="*/ 414928 w 743843"/>
                  <a:gd name="connsiteY81" fmla="*/ 290058 h 743846"/>
                  <a:gd name="connsiteX82" fmla="*/ 383762 w 743843"/>
                  <a:gd name="connsiteY82" fmla="*/ 239752 h 743846"/>
                  <a:gd name="connsiteX83" fmla="*/ 385043 w 743843"/>
                  <a:gd name="connsiteY83" fmla="*/ 236023 h 743846"/>
                  <a:gd name="connsiteX84" fmla="*/ 388126 w 743843"/>
                  <a:gd name="connsiteY84" fmla="*/ 222868 h 743846"/>
                  <a:gd name="connsiteX85" fmla="*/ 372102 w 743843"/>
                  <a:gd name="connsiteY85" fmla="*/ 192264 h 743846"/>
                  <a:gd name="connsiteX86" fmla="*/ 362872 w 743843"/>
                  <a:gd name="connsiteY86" fmla="*/ 178064 h 743846"/>
                  <a:gd name="connsiteX87" fmla="*/ 402498 w 743843"/>
                  <a:gd name="connsiteY87" fmla="*/ 172152 h 743846"/>
                  <a:gd name="connsiteX88" fmla="*/ 436700 w 743843"/>
                  <a:gd name="connsiteY88" fmla="*/ 173377 h 743846"/>
                  <a:gd name="connsiteX89" fmla="*/ 459560 w 743843"/>
                  <a:gd name="connsiteY89" fmla="*/ 158635 h 743846"/>
                  <a:gd name="connsiteX90" fmla="*/ 478559 w 743843"/>
                  <a:gd name="connsiteY90" fmla="*/ 141748 h 743846"/>
                  <a:gd name="connsiteX91" fmla="*/ 479311 w 743843"/>
                  <a:gd name="connsiteY91" fmla="*/ 126377 h 743846"/>
                  <a:gd name="connsiteX92" fmla="*/ 463941 w 743843"/>
                  <a:gd name="connsiteY92" fmla="*/ 125623 h 743846"/>
                  <a:gd name="connsiteX93" fmla="*/ 445251 w 743843"/>
                  <a:gd name="connsiteY93" fmla="*/ 142237 h 743846"/>
                  <a:gd name="connsiteX94" fmla="*/ 429805 w 743843"/>
                  <a:gd name="connsiteY94" fmla="*/ 152734 h 743846"/>
                  <a:gd name="connsiteX95" fmla="*/ 406169 w 743843"/>
                  <a:gd name="connsiteY95" fmla="*/ 150701 h 743846"/>
                  <a:gd name="connsiteX96" fmla="*/ 370281 w 743843"/>
                  <a:gd name="connsiteY96" fmla="*/ 147970 h 743846"/>
                  <a:gd name="connsiteX97" fmla="*/ 341558 w 743843"/>
                  <a:gd name="connsiteY97" fmla="*/ 173662 h 743846"/>
                  <a:gd name="connsiteX98" fmla="*/ 356397 w 743843"/>
                  <a:gd name="connsiteY98" fmla="*/ 207333 h 743846"/>
                  <a:gd name="connsiteX99" fmla="*/ 366370 w 743843"/>
                  <a:gd name="connsiteY99" fmla="*/ 222265 h 743846"/>
                  <a:gd name="connsiteX100" fmla="*/ 364608 w 743843"/>
                  <a:gd name="connsiteY100" fmla="*/ 228535 h 743846"/>
                  <a:gd name="connsiteX101" fmla="*/ 362868 w 743843"/>
                  <a:gd name="connsiteY101" fmla="*/ 233659 h 743846"/>
                  <a:gd name="connsiteX102" fmla="*/ 402642 w 743843"/>
                  <a:gd name="connsiteY102" fmla="*/ 308019 h 743846"/>
                  <a:gd name="connsiteX103" fmla="*/ 408300 w 743843"/>
                  <a:gd name="connsiteY103" fmla="*/ 311852 h 743846"/>
                  <a:gd name="connsiteX104" fmla="*/ 422513 w 743843"/>
                  <a:gd name="connsiteY104" fmla="*/ 321722 h 743846"/>
                  <a:gd name="connsiteX105" fmla="*/ 423770 w 743843"/>
                  <a:gd name="connsiteY105" fmla="*/ 334896 h 743846"/>
                  <a:gd name="connsiteX106" fmla="*/ 431736 w 743843"/>
                  <a:gd name="connsiteY106" fmla="*/ 338363 h 743846"/>
                  <a:gd name="connsiteX107" fmla="*/ 438682 w 743843"/>
                  <a:gd name="connsiteY107" fmla="*/ 335839 h 743846"/>
                  <a:gd name="connsiteX108" fmla="*/ 449405 w 743843"/>
                  <a:gd name="connsiteY108" fmla="*/ 355582 h 743846"/>
                  <a:gd name="connsiteX109" fmla="*/ 450441 w 743843"/>
                  <a:gd name="connsiteY109" fmla="*/ 369561 h 743846"/>
                  <a:gd name="connsiteX110" fmla="*/ 454775 w 743843"/>
                  <a:gd name="connsiteY110" fmla="*/ 396479 h 743846"/>
                  <a:gd name="connsiteX111" fmla="*/ 496218 w 743843"/>
                  <a:gd name="connsiteY111" fmla="*/ 427896 h 743846"/>
                  <a:gd name="connsiteX112" fmla="*/ 524013 w 743843"/>
                  <a:gd name="connsiteY112" fmla="*/ 443515 h 743846"/>
                  <a:gd name="connsiteX113" fmla="*/ 531247 w 743843"/>
                  <a:gd name="connsiteY113" fmla="*/ 487069 h 743846"/>
                  <a:gd name="connsiteX114" fmla="*/ 527284 w 743843"/>
                  <a:gd name="connsiteY114" fmla="*/ 504670 h 743846"/>
                  <a:gd name="connsiteX115" fmla="*/ 521063 w 743843"/>
                  <a:gd name="connsiteY115" fmla="*/ 543718 h 743846"/>
                  <a:gd name="connsiteX116" fmla="*/ 564004 w 743843"/>
                  <a:gd name="connsiteY116" fmla="*/ 627020 h 743846"/>
                  <a:gd name="connsiteX117" fmla="*/ 590236 w 743843"/>
                  <a:gd name="connsiteY117" fmla="*/ 645716 h 743846"/>
                  <a:gd name="connsiteX118" fmla="*/ 371923 w 743843"/>
                  <a:gd name="connsiteY118" fmla="*/ 722080 h 743846"/>
                  <a:gd name="connsiteX119" fmla="*/ 175501 w 743843"/>
                  <a:gd name="connsiteY119" fmla="*/ 661882 h 743846"/>
                  <a:gd name="connsiteX120" fmla="*/ 175137 w 743843"/>
                  <a:gd name="connsiteY120" fmla="*/ 660588 h 743846"/>
                  <a:gd name="connsiteX121" fmla="*/ 172197 w 743843"/>
                  <a:gd name="connsiteY121" fmla="*/ 651249 h 743846"/>
                  <a:gd name="connsiteX122" fmla="*/ 189798 w 743843"/>
                  <a:gd name="connsiteY122" fmla="*/ 641169 h 743846"/>
                  <a:gd name="connsiteX123" fmla="*/ 198042 w 743843"/>
                  <a:gd name="connsiteY123" fmla="*/ 633873 h 743846"/>
                  <a:gd name="connsiteX124" fmla="*/ 198977 w 743843"/>
                  <a:gd name="connsiteY124" fmla="*/ 618512 h 743846"/>
                  <a:gd name="connsiteX125" fmla="*/ 183617 w 743843"/>
                  <a:gd name="connsiteY125" fmla="*/ 617575 h 743846"/>
                  <a:gd name="connsiteX126" fmla="*/ 175362 w 743843"/>
                  <a:gd name="connsiteY126" fmla="*/ 624883 h 743846"/>
                  <a:gd name="connsiteX127" fmla="*/ 137012 w 743843"/>
                  <a:gd name="connsiteY127" fmla="*/ 623742 h 743846"/>
                  <a:gd name="connsiteX128" fmla="*/ 135881 w 743843"/>
                  <a:gd name="connsiteY128" fmla="*/ 585385 h 743846"/>
                  <a:gd name="connsiteX129" fmla="*/ 297774 w 743843"/>
                  <a:gd name="connsiteY129" fmla="*/ 403326 h 743846"/>
                  <a:gd name="connsiteX130" fmla="*/ 356180 w 743843"/>
                  <a:gd name="connsiteY130" fmla="*/ 404577 h 743846"/>
                  <a:gd name="connsiteX131" fmla="*/ 357431 w 743843"/>
                  <a:gd name="connsiteY131" fmla="*/ 462982 h 743846"/>
                  <a:gd name="connsiteX132" fmla="*/ 221708 w 743843"/>
                  <a:gd name="connsiteY132" fmla="*/ 583836 h 743846"/>
                  <a:gd name="connsiteX133" fmla="*/ 220777 w 743843"/>
                  <a:gd name="connsiteY133" fmla="*/ 599197 h 743846"/>
                  <a:gd name="connsiteX134" fmla="*/ 236138 w 743843"/>
                  <a:gd name="connsiteY134" fmla="*/ 600128 h 743846"/>
                  <a:gd name="connsiteX135" fmla="*/ 244714 w 743843"/>
                  <a:gd name="connsiteY135" fmla="*/ 592533 h 743846"/>
                  <a:gd name="connsiteX136" fmla="*/ 272930 w 743843"/>
                  <a:gd name="connsiteY136" fmla="*/ 637862 h 743846"/>
                  <a:gd name="connsiteX137" fmla="*/ 299857 w 743843"/>
                  <a:gd name="connsiteY137" fmla="*/ 653114 h 743846"/>
                  <a:gd name="connsiteX138" fmla="*/ 300406 w 743843"/>
                  <a:gd name="connsiteY138" fmla="*/ 653119 h 743846"/>
                  <a:gd name="connsiteX139" fmla="*/ 327276 w 743843"/>
                  <a:gd name="connsiteY139" fmla="*/ 638771 h 743846"/>
                  <a:gd name="connsiteX140" fmla="*/ 337921 w 743843"/>
                  <a:gd name="connsiteY140" fmla="*/ 622878 h 743846"/>
                  <a:gd name="connsiteX141" fmla="*/ 342368 w 743843"/>
                  <a:gd name="connsiteY141" fmla="*/ 596791 h 743846"/>
                  <a:gd name="connsiteX142" fmla="*/ 323312 w 743843"/>
                  <a:gd name="connsiteY142" fmla="*/ 522925 h 743846"/>
                  <a:gd name="connsiteX143" fmla="*/ 366693 w 743843"/>
                  <a:gd name="connsiteY143" fmla="*/ 484505 h 743846"/>
                  <a:gd name="connsiteX144" fmla="*/ 366985 w 743843"/>
                  <a:gd name="connsiteY144" fmla="*/ 484237 h 743846"/>
                  <a:gd name="connsiteX145" fmla="*/ 373294 w 743843"/>
                  <a:gd name="connsiteY145" fmla="*/ 477885 h 743846"/>
                  <a:gd name="connsiteX146" fmla="*/ 371570 w 743843"/>
                  <a:gd name="connsiteY146" fmla="*/ 389191 h 743846"/>
                  <a:gd name="connsiteX147" fmla="*/ 282872 w 743843"/>
                  <a:gd name="connsiteY147" fmla="*/ 387468 h 743846"/>
                  <a:gd name="connsiteX148" fmla="*/ 276525 w 743843"/>
                  <a:gd name="connsiteY148" fmla="*/ 393774 h 743846"/>
                  <a:gd name="connsiteX149" fmla="*/ 276255 w 743843"/>
                  <a:gd name="connsiteY149" fmla="*/ 394068 h 743846"/>
                  <a:gd name="connsiteX150" fmla="*/ 237839 w 743843"/>
                  <a:gd name="connsiteY150" fmla="*/ 437442 h 743846"/>
                  <a:gd name="connsiteX151" fmla="*/ 163956 w 743843"/>
                  <a:gd name="connsiteY151" fmla="*/ 418381 h 743846"/>
                  <a:gd name="connsiteX152" fmla="*/ 137872 w 743843"/>
                  <a:gd name="connsiteY152" fmla="*/ 422829 h 743846"/>
                  <a:gd name="connsiteX153" fmla="*/ 121978 w 743843"/>
                  <a:gd name="connsiteY153" fmla="*/ 433473 h 743846"/>
                  <a:gd name="connsiteX154" fmla="*/ 107632 w 743843"/>
                  <a:gd name="connsiteY154" fmla="*/ 460893 h 743846"/>
                  <a:gd name="connsiteX155" fmla="*/ 122884 w 743843"/>
                  <a:gd name="connsiteY155" fmla="*/ 487821 h 743846"/>
                  <a:gd name="connsiteX156" fmla="*/ 168225 w 743843"/>
                  <a:gd name="connsiteY156" fmla="*/ 516045 h 743846"/>
                  <a:gd name="connsiteX157" fmla="*/ 119598 w 743843"/>
                  <a:gd name="connsiteY157" fmla="*/ 570950 h 743846"/>
                  <a:gd name="connsiteX158" fmla="*/ 109520 w 743843"/>
                  <a:gd name="connsiteY158" fmla="*/ 588565 h 743846"/>
                  <a:gd name="connsiteX159" fmla="*/ 100169 w 743843"/>
                  <a:gd name="connsiteY159" fmla="*/ 585622 h 743846"/>
                  <a:gd name="connsiteX160" fmla="*/ 93347 w 743843"/>
                  <a:gd name="connsiteY160" fmla="*/ 584121 h 743846"/>
                  <a:gd name="connsiteX161" fmla="*/ 21763 w 743843"/>
                  <a:gd name="connsiteY161" fmla="*/ 371923 h 743846"/>
                  <a:gd name="connsiteX162" fmla="*/ 25533 w 743843"/>
                  <a:gd name="connsiteY162" fmla="*/ 320208 h 743846"/>
                  <a:gd name="connsiteX163" fmla="*/ 29577 w 743843"/>
                  <a:gd name="connsiteY163" fmla="*/ 320027 h 743846"/>
                  <a:gd name="connsiteX164" fmla="*/ 101194 w 743843"/>
                  <a:gd name="connsiteY164" fmla="*/ 338536 h 743846"/>
                  <a:gd name="connsiteX165" fmla="*/ 117568 w 743843"/>
                  <a:gd name="connsiteY165" fmla="*/ 344935 h 743846"/>
                  <a:gd name="connsiteX166" fmla="*/ 219034 w 743843"/>
                  <a:gd name="connsiteY166" fmla="*/ 370181 h 743846"/>
                  <a:gd name="connsiteX167" fmla="*/ 226545 w 743843"/>
                  <a:gd name="connsiteY167" fmla="*/ 370774 h 743846"/>
                  <a:gd name="connsiteX168" fmla="*/ 235981 w 743843"/>
                  <a:gd name="connsiteY168" fmla="*/ 369208 h 743846"/>
                  <a:gd name="connsiteX169" fmla="*/ 259262 w 743843"/>
                  <a:gd name="connsiteY169" fmla="*/ 336448 h 743846"/>
                  <a:gd name="connsiteX170" fmla="*/ 269515 w 743843"/>
                  <a:gd name="connsiteY170" fmla="*/ 253239 h 743846"/>
                  <a:gd name="connsiteX171" fmla="*/ 269516 w 743843"/>
                  <a:gd name="connsiteY171" fmla="*/ 253230 h 743846"/>
                  <a:gd name="connsiteX172" fmla="*/ 249029 w 743843"/>
                  <a:gd name="connsiteY172" fmla="*/ 186650 h 743846"/>
                  <a:gd name="connsiteX173" fmla="*/ 242559 w 743843"/>
                  <a:gd name="connsiteY173" fmla="*/ 181667 h 743846"/>
                  <a:gd name="connsiteX174" fmla="*/ 168382 w 743843"/>
                  <a:gd name="connsiteY174" fmla="*/ 127777 h 743846"/>
                  <a:gd name="connsiteX175" fmla="*/ 139031 w 743843"/>
                  <a:gd name="connsiteY175" fmla="*/ 110450 h 743846"/>
                  <a:gd name="connsiteX176" fmla="*/ 371923 w 743843"/>
                  <a:gd name="connsiteY176" fmla="*/ 21763 h 743846"/>
                  <a:gd name="connsiteX177" fmla="*/ 531230 w 743843"/>
                  <a:gd name="connsiteY177" fmla="*/ 59928 h 743846"/>
                  <a:gd name="connsiteX178" fmla="*/ 500812 w 743843"/>
                  <a:gd name="connsiteY178" fmla="*/ 90848 h 743846"/>
                  <a:gd name="connsiteX179" fmla="*/ 500666 w 743843"/>
                  <a:gd name="connsiteY179" fmla="*/ 106236 h 743846"/>
                  <a:gd name="connsiteX180" fmla="*/ 516055 w 743843"/>
                  <a:gd name="connsiteY180" fmla="*/ 106382 h 743846"/>
                  <a:gd name="connsiteX181" fmla="*/ 550875 w 743843"/>
                  <a:gd name="connsiteY181" fmla="*/ 70880 h 743846"/>
                  <a:gd name="connsiteX182" fmla="*/ 560633 w 743843"/>
                  <a:gd name="connsiteY182" fmla="*/ 76924 h 743846"/>
                  <a:gd name="connsiteX183" fmla="*/ 560632 w 743843"/>
                  <a:gd name="connsiteY183" fmla="*/ 76844 h 743846"/>
                  <a:gd name="connsiteX184" fmla="*/ 597252 w 743843"/>
                  <a:gd name="connsiteY184" fmla="*/ 103900 h 743846"/>
                  <a:gd name="connsiteX185" fmla="*/ 591732 w 743843"/>
                  <a:gd name="connsiteY185" fmla="*/ 126006 h 743846"/>
                  <a:gd name="connsiteX186" fmla="*/ 638887 w 743843"/>
                  <a:gd name="connsiteY186" fmla="*/ 173161 h 743846"/>
                  <a:gd name="connsiteX187" fmla="*/ 657569 w 743843"/>
                  <a:gd name="connsiteY187" fmla="*/ 169293 h 743846"/>
                  <a:gd name="connsiteX188" fmla="*/ 722081 w 743843"/>
                  <a:gd name="connsiteY188" fmla="*/ 371922 h 743846"/>
                  <a:gd name="connsiteX189" fmla="*/ 620099 w 743843"/>
                  <a:gd name="connsiteY189" fmla="*/ 618931 h 743846"/>
                  <a:gd name="connsiteX190" fmla="*/ 182858 w 743843"/>
                  <a:gd name="connsiteY190" fmla="*/ 499516 h 743846"/>
                  <a:gd name="connsiteX191" fmla="*/ 134383 w 743843"/>
                  <a:gd name="connsiteY191" fmla="*/ 469341 h 743846"/>
                  <a:gd name="connsiteX192" fmla="*/ 129391 w 743843"/>
                  <a:gd name="connsiteY192" fmla="*/ 460526 h 743846"/>
                  <a:gd name="connsiteX193" fmla="*/ 134087 w 743843"/>
                  <a:gd name="connsiteY193" fmla="*/ 451552 h 743846"/>
                  <a:gd name="connsiteX194" fmla="*/ 149979 w 743843"/>
                  <a:gd name="connsiteY194" fmla="*/ 440907 h 743846"/>
                  <a:gd name="connsiteX195" fmla="*/ 155878 w 743843"/>
                  <a:gd name="connsiteY195" fmla="*/ 439116 h 743846"/>
                  <a:gd name="connsiteX196" fmla="*/ 158518 w 743843"/>
                  <a:gd name="connsiteY196" fmla="*/ 439452 h 743846"/>
                  <a:gd name="connsiteX197" fmla="*/ 221633 w 743843"/>
                  <a:gd name="connsiteY197" fmla="*/ 455734 h 743846"/>
                  <a:gd name="connsiteX198" fmla="*/ 319836 w 743843"/>
                  <a:gd name="connsiteY198" fmla="*/ 610763 h 743846"/>
                  <a:gd name="connsiteX199" fmla="*/ 309190 w 743843"/>
                  <a:gd name="connsiteY199" fmla="*/ 626657 h 743846"/>
                  <a:gd name="connsiteX200" fmla="*/ 300405 w 743843"/>
                  <a:gd name="connsiteY200" fmla="*/ 631354 h 743846"/>
                  <a:gd name="connsiteX201" fmla="*/ 300215 w 743843"/>
                  <a:gd name="connsiteY201" fmla="*/ 631352 h 743846"/>
                  <a:gd name="connsiteX202" fmla="*/ 291402 w 743843"/>
                  <a:gd name="connsiteY202" fmla="*/ 626359 h 743846"/>
                  <a:gd name="connsiteX203" fmla="*/ 261234 w 743843"/>
                  <a:gd name="connsiteY203" fmla="*/ 577896 h 743846"/>
                  <a:gd name="connsiteX204" fmla="*/ 305010 w 743843"/>
                  <a:gd name="connsiteY204" fmla="*/ 539124 h 743846"/>
                  <a:gd name="connsiteX205" fmla="*/ 321289 w 743843"/>
                  <a:gd name="connsiteY205" fmla="*/ 602223 h 743846"/>
                  <a:gd name="connsiteX206" fmla="*/ 319836 w 743843"/>
                  <a:gd name="connsiteY206" fmla="*/ 610763 h 74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</a:cxnLst>
                <a:rect l="l" t="t" r="r" b="b"/>
                <a:pathLst>
                  <a:path w="743843" h="743846">
                    <a:moveTo>
                      <a:pt x="675004" y="156280"/>
                    </a:moveTo>
                    <a:cubicBezTo>
                      <a:pt x="681886" y="148082"/>
                      <a:pt x="686043" y="137523"/>
                      <a:pt x="686043" y="126006"/>
                    </a:cubicBezTo>
                    <a:cubicBezTo>
                      <a:pt x="686043" y="100005"/>
                      <a:pt x="664888" y="78853"/>
                      <a:pt x="638888" y="78853"/>
                    </a:cubicBezTo>
                    <a:cubicBezTo>
                      <a:pt x="628740" y="78853"/>
                      <a:pt x="619338" y="82087"/>
                      <a:pt x="611636" y="87563"/>
                    </a:cubicBezTo>
                    <a:cubicBezTo>
                      <a:pt x="544645" y="30899"/>
                      <a:pt x="460666" y="0"/>
                      <a:pt x="371923" y="0"/>
                    </a:cubicBezTo>
                    <a:cubicBezTo>
                      <a:pt x="272579" y="0"/>
                      <a:pt x="179181" y="38686"/>
                      <a:pt x="108934" y="108934"/>
                    </a:cubicBezTo>
                    <a:cubicBezTo>
                      <a:pt x="38687" y="179181"/>
                      <a:pt x="0" y="272579"/>
                      <a:pt x="0" y="371923"/>
                    </a:cubicBezTo>
                    <a:cubicBezTo>
                      <a:pt x="0" y="450686"/>
                      <a:pt x="24345" y="525694"/>
                      <a:pt x="69429" y="588407"/>
                    </a:cubicBezTo>
                    <a:cubicBezTo>
                      <a:pt x="67617" y="589357"/>
                      <a:pt x="65864" y="590437"/>
                      <a:pt x="64199" y="591671"/>
                    </a:cubicBezTo>
                    <a:lnTo>
                      <a:pt x="48113" y="603608"/>
                    </a:lnTo>
                    <a:cubicBezTo>
                      <a:pt x="39494" y="610002"/>
                      <a:pt x="34842" y="620208"/>
                      <a:pt x="35670" y="630909"/>
                    </a:cubicBezTo>
                    <a:cubicBezTo>
                      <a:pt x="36498" y="641609"/>
                      <a:pt x="42664" y="650980"/>
                      <a:pt x="52165" y="655973"/>
                    </a:cubicBezTo>
                    <a:lnTo>
                      <a:pt x="86655" y="674100"/>
                    </a:lnTo>
                    <a:lnTo>
                      <a:pt x="104782" y="708590"/>
                    </a:lnTo>
                    <a:cubicBezTo>
                      <a:pt x="109775" y="718090"/>
                      <a:pt x="119145" y="724256"/>
                      <a:pt x="129845" y="725084"/>
                    </a:cubicBezTo>
                    <a:cubicBezTo>
                      <a:pt x="130663" y="725148"/>
                      <a:pt x="131476" y="725179"/>
                      <a:pt x="132285" y="725179"/>
                    </a:cubicBezTo>
                    <a:cubicBezTo>
                      <a:pt x="142082" y="725179"/>
                      <a:pt x="151240" y="720602"/>
                      <a:pt x="157148" y="712641"/>
                    </a:cubicBezTo>
                    <a:lnTo>
                      <a:pt x="169084" y="696555"/>
                    </a:lnTo>
                    <a:cubicBezTo>
                      <a:pt x="171255" y="693628"/>
                      <a:pt x="172976" y="690442"/>
                      <a:pt x="174260" y="687106"/>
                    </a:cubicBezTo>
                    <a:cubicBezTo>
                      <a:pt x="232920" y="724051"/>
                      <a:pt x="300896" y="743846"/>
                      <a:pt x="371922" y="743846"/>
                    </a:cubicBezTo>
                    <a:cubicBezTo>
                      <a:pt x="471266" y="743846"/>
                      <a:pt x="564663" y="705160"/>
                      <a:pt x="634910" y="634913"/>
                    </a:cubicBezTo>
                    <a:cubicBezTo>
                      <a:pt x="705157" y="564666"/>
                      <a:pt x="743843" y="471269"/>
                      <a:pt x="743843" y="371924"/>
                    </a:cubicBezTo>
                    <a:cubicBezTo>
                      <a:pt x="743845" y="293510"/>
                      <a:pt x="719706" y="218823"/>
                      <a:pt x="675004" y="156280"/>
                    </a:cubicBezTo>
                    <a:close/>
                    <a:moveTo>
                      <a:pt x="638887" y="100617"/>
                    </a:moveTo>
                    <a:cubicBezTo>
                      <a:pt x="652888" y="100617"/>
                      <a:pt x="664279" y="112007"/>
                      <a:pt x="664279" y="126008"/>
                    </a:cubicBezTo>
                    <a:cubicBezTo>
                      <a:pt x="664279" y="140010"/>
                      <a:pt x="652888" y="151400"/>
                      <a:pt x="638887" y="151400"/>
                    </a:cubicBezTo>
                    <a:cubicBezTo>
                      <a:pt x="624886" y="151400"/>
                      <a:pt x="613496" y="140010"/>
                      <a:pt x="613496" y="126008"/>
                    </a:cubicBezTo>
                    <a:cubicBezTo>
                      <a:pt x="613496" y="112007"/>
                      <a:pt x="624886" y="100617"/>
                      <a:pt x="638887" y="100617"/>
                    </a:cubicBezTo>
                    <a:close/>
                    <a:moveTo>
                      <a:pt x="32927" y="283724"/>
                    </a:moveTo>
                    <a:cubicBezTo>
                      <a:pt x="47746" y="226367"/>
                      <a:pt x="77027" y="173585"/>
                      <a:pt x="118954" y="129823"/>
                    </a:cubicBezTo>
                    <a:cubicBezTo>
                      <a:pt x="118957" y="129826"/>
                      <a:pt x="118962" y="129829"/>
                      <a:pt x="118965" y="129833"/>
                    </a:cubicBezTo>
                    <a:cubicBezTo>
                      <a:pt x="119421" y="129357"/>
                      <a:pt x="119881" y="128884"/>
                      <a:pt x="120336" y="128408"/>
                    </a:cubicBezTo>
                    <a:cubicBezTo>
                      <a:pt x="121036" y="127686"/>
                      <a:pt x="121738" y="126965"/>
                      <a:pt x="122444" y="126248"/>
                    </a:cubicBezTo>
                    <a:cubicBezTo>
                      <a:pt x="134020" y="132312"/>
                      <a:pt x="145500" y="138976"/>
                      <a:pt x="156658" y="146111"/>
                    </a:cubicBezTo>
                    <a:cubicBezTo>
                      <a:pt x="180897" y="161619"/>
                      <a:pt x="205492" y="180574"/>
                      <a:pt x="229276" y="198905"/>
                    </a:cubicBezTo>
                    <a:lnTo>
                      <a:pt x="235761" y="203902"/>
                    </a:lnTo>
                    <a:cubicBezTo>
                      <a:pt x="248100" y="213388"/>
                      <a:pt x="251532" y="226317"/>
                      <a:pt x="247994" y="250009"/>
                    </a:cubicBezTo>
                    <a:cubicBezTo>
                      <a:pt x="243146" y="282300"/>
                      <a:pt x="239838" y="309155"/>
                      <a:pt x="237588" y="334510"/>
                    </a:cubicBezTo>
                    <a:cubicBezTo>
                      <a:pt x="237095" y="339983"/>
                      <a:pt x="233348" y="347011"/>
                      <a:pt x="228541" y="348756"/>
                    </a:cubicBezTo>
                    <a:cubicBezTo>
                      <a:pt x="227094" y="349284"/>
                      <a:pt x="223809" y="348854"/>
                      <a:pt x="221823" y="348596"/>
                    </a:cubicBezTo>
                    <a:cubicBezTo>
                      <a:pt x="188861" y="344379"/>
                      <a:pt x="156366" y="336295"/>
                      <a:pt x="125241" y="324570"/>
                    </a:cubicBezTo>
                    <a:cubicBezTo>
                      <a:pt x="119944" y="322573"/>
                      <a:pt x="114503" y="320410"/>
                      <a:pt x="109242" y="318315"/>
                    </a:cubicBezTo>
                    <a:cubicBezTo>
                      <a:pt x="84445" y="308446"/>
                      <a:pt x="58826" y="298250"/>
                      <a:pt x="31076" y="298250"/>
                    </a:cubicBezTo>
                    <a:cubicBezTo>
                      <a:pt x="30559" y="298250"/>
                      <a:pt x="30036" y="298255"/>
                      <a:pt x="29517" y="298262"/>
                    </a:cubicBezTo>
                    <a:cubicBezTo>
                      <a:pt x="30559" y="293382"/>
                      <a:pt x="31712" y="288541"/>
                      <a:pt x="32954" y="283731"/>
                    </a:cubicBezTo>
                    <a:cubicBezTo>
                      <a:pt x="32944" y="283729"/>
                      <a:pt x="32936" y="283726"/>
                      <a:pt x="32927" y="283724"/>
                    </a:cubicBezTo>
                    <a:close/>
                    <a:moveTo>
                      <a:pt x="151607" y="683586"/>
                    </a:moveTo>
                    <a:lnTo>
                      <a:pt x="139672" y="699671"/>
                    </a:lnTo>
                    <a:cubicBezTo>
                      <a:pt x="136921" y="703378"/>
                      <a:pt x="133058" y="703505"/>
                      <a:pt x="131524" y="703383"/>
                    </a:cubicBezTo>
                    <a:cubicBezTo>
                      <a:pt x="129991" y="703264"/>
                      <a:pt x="126194" y="702548"/>
                      <a:pt x="124046" y="698463"/>
                    </a:cubicBezTo>
                    <a:lnTo>
                      <a:pt x="104346" y="660978"/>
                    </a:lnTo>
                    <a:cubicBezTo>
                      <a:pt x="103320" y="659027"/>
                      <a:pt x="101727" y="657433"/>
                      <a:pt x="99776" y="656409"/>
                    </a:cubicBezTo>
                    <a:lnTo>
                      <a:pt x="62291" y="636708"/>
                    </a:lnTo>
                    <a:cubicBezTo>
                      <a:pt x="58204" y="634559"/>
                      <a:pt x="57487" y="630761"/>
                      <a:pt x="57369" y="629228"/>
                    </a:cubicBezTo>
                    <a:cubicBezTo>
                      <a:pt x="57250" y="627696"/>
                      <a:pt x="57375" y="623834"/>
                      <a:pt x="61083" y="621084"/>
                    </a:cubicBezTo>
                    <a:lnTo>
                      <a:pt x="77168" y="609147"/>
                    </a:lnTo>
                    <a:cubicBezTo>
                      <a:pt x="80369" y="606774"/>
                      <a:pt x="84233" y="605534"/>
                      <a:pt x="88136" y="605534"/>
                    </a:cubicBezTo>
                    <a:cubicBezTo>
                      <a:pt x="89981" y="605534"/>
                      <a:pt x="91836" y="605812"/>
                      <a:pt x="93633" y="606377"/>
                    </a:cubicBezTo>
                    <a:lnTo>
                      <a:pt x="107551" y="610757"/>
                    </a:lnTo>
                    <a:cubicBezTo>
                      <a:pt x="108978" y="621165"/>
                      <a:pt x="113678" y="631188"/>
                      <a:pt x="121622" y="639132"/>
                    </a:cubicBezTo>
                    <a:cubicBezTo>
                      <a:pt x="129567" y="647078"/>
                      <a:pt x="139590" y="651782"/>
                      <a:pt x="149998" y="653209"/>
                    </a:cubicBezTo>
                    <a:lnTo>
                      <a:pt x="154377" y="667122"/>
                    </a:lnTo>
                    <a:cubicBezTo>
                      <a:pt x="156138" y="672719"/>
                      <a:pt x="155102" y="678874"/>
                      <a:pt x="151607" y="683586"/>
                    </a:cubicBezTo>
                    <a:close/>
                    <a:moveTo>
                      <a:pt x="620099" y="618931"/>
                    </a:moveTo>
                    <a:cubicBezTo>
                      <a:pt x="620099" y="618926"/>
                      <a:pt x="620097" y="618923"/>
                      <a:pt x="620096" y="618919"/>
                    </a:cubicBezTo>
                    <a:cubicBezTo>
                      <a:pt x="616337" y="622696"/>
                      <a:pt x="612486" y="626397"/>
                      <a:pt x="608543" y="630017"/>
                    </a:cubicBezTo>
                    <a:cubicBezTo>
                      <a:pt x="608276" y="630263"/>
                      <a:pt x="608014" y="630513"/>
                      <a:pt x="607747" y="630757"/>
                    </a:cubicBezTo>
                    <a:cubicBezTo>
                      <a:pt x="596132" y="624218"/>
                      <a:pt x="586405" y="617551"/>
                      <a:pt x="578160" y="610490"/>
                    </a:cubicBezTo>
                    <a:cubicBezTo>
                      <a:pt x="555752" y="591295"/>
                      <a:pt x="542872" y="566943"/>
                      <a:pt x="542826" y="543680"/>
                    </a:cubicBezTo>
                    <a:cubicBezTo>
                      <a:pt x="542809" y="532652"/>
                      <a:pt x="545533" y="521589"/>
                      <a:pt x="548415" y="509873"/>
                    </a:cubicBezTo>
                    <a:cubicBezTo>
                      <a:pt x="549923" y="503749"/>
                      <a:pt x="551482" y="497418"/>
                      <a:pt x="552656" y="490972"/>
                    </a:cubicBezTo>
                    <a:cubicBezTo>
                      <a:pt x="555997" y="472644"/>
                      <a:pt x="556538" y="446998"/>
                      <a:pt x="540141" y="428904"/>
                    </a:cubicBezTo>
                    <a:cubicBezTo>
                      <a:pt x="530313" y="418049"/>
                      <a:pt x="516476" y="412538"/>
                      <a:pt x="504270" y="407677"/>
                    </a:cubicBezTo>
                    <a:cubicBezTo>
                      <a:pt x="490742" y="402290"/>
                      <a:pt x="479059" y="397637"/>
                      <a:pt x="474694" y="387711"/>
                    </a:cubicBezTo>
                    <a:cubicBezTo>
                      <a:pt x="472448" y="382611"/>
                      <a:pt x="472328" y="376080"/>
                      <a:pt x="472201" y="369163"/>
                    </a:cubicBezTo>
                    <a:cubicBezTo>
                      <a:pt x="472095" y="363392"/>
                      <a:pt x="471986" y="357422"/>
                      <a:pt x="470735" y="351254"/>
                    </a:cubicBezTo>
                    <a:cubicBezTo>
                      <a:pt x="468300" y="339250"/>
                      <a:pt x="462337" y="329428"/>
                      <a:pt x="454637" y="320987"/>
                    </a:cubicBezTo>
                    <a:cubicBezTo>
                      <a:pt x="458616" y="316854"/>
                      <a:pt x="458723" y="310288"/>
                      <a:pt x="454767" y="306039"/>
                    </a:cubicBezTo>
                    <a:cubicBezTo>
                      <a:pt x="450672" y="301640"/>
                      <a:pt x="443785" y="301396"/>
                      <a:pt x="439388" y="305490"/>
                    </a:cubicBezTo>
                    <a:lnTo>
                      <a:pt x="438390" y="306420"/>
                    </a:lnTo>
                    <a:cubicBezTo>
                      <a:pt x="432507" y="301926"/>
                      <a:pt x="426376" y="297793"/>
                      <a:pt x="420468" y="293809"/>
                    </a:cubicBezTo>
                    <a:cubicBezTo>
                      <a:pt x="418601" y="292549"/>
                      <a:pt x="416747" y="291301"/>
                      <a:pt x="414928" y="290058"/>
                    </a:cubicBezTo>
                    <a:cubicBezTo>
                      <a:pt x="405966" y="283925"/>
                      <a:pt x="377233" y="262175"/>
                      <a:pt x="383762" y="239752"/>
                    </a:cubicBezTo>
                    <a:cubicBezTo>
                      <a:pt x="384093" y="238615"/>
                      <a:pt x="384555" y="237357"/>
                      <a:pt x="385043" y="236023"/>
                    </a:cubicBezTo>
                    <a:cubicBezTo>
                      <a:pt x="386357" y="232443"/>
                      <a:pt x="387988" y="227986"/>
                      <a:pt x="388126" y="222868"/>
                    </a:cubicBezTo>
                    <a:cubicBezTo>
                      <a:pt x="388511" y="209367"/>
                      <a:pt x="379412" y="199884"/>
                      <a:pt x="372102" y="192264"/>
                    </a:cubicBezTo>
                    <a:cubicBezTo>
                      <a:pt x="366057" y="185964"/>
                      <a:pt x="362147" y="181573"/>
                      <a:pt x="362872" y="178064"/>
                    </a:cubicBezTo>
                    <a:cubicBezTo>
                      <a:pt x="364859" y="168439"/>
                      <a:pt x="373379" y="167168"/>
                      <a:pt x="402498" y="172152"/>
                    </a:cubicBezTo>
                    <a:cubicBezTo>
                      <a:pt x="415944" y="174454"/>
                      <a:pt x="427555" y="176443"/>
                      <a:pt x="436700" y="173377"/>
                    </a:cubicBezTo>
                    <a:cubicBezTo>
                      <a:pt x="446373" y="170153"/>
                      <a:pt x="453999" y="163494"/>
                      <a:pt x="459560" y="158635"/>
                    </a:cubicBezTo>
                    <a:cubicBezTo>
                      <a:pt x="465929" y="153083"/>
                      <a:pt x="472322" y="147401"/>
                      <a:pt x="478559" y="141748"/>
                    </a:cubicBezTo>
                    <a:cubicBezTo>
                      <a:pt x="483010" y="137710"/>
                      <a:pt x="483347" y="130830"/>
                      <a:pt x="479311" y="126377"/>
                    </a:cubicBezTo>
                    <a:cubicBezTo>
                      <a:pt x="475274" y="121925"/>
                      <a:pt x="468395" y="121585"/>
                      <a:pt x="463941" y="125623"/>
                    </a:cubicBezTo>
                    <a:cubicBezTo>
                      <a:pt x="457810" y="131183"/>
                      <a:pt x="451523" y="136769"/>
                      <a:pt x="445251" y="142237"/>
                    </a:cubicBezTo>
                    <a:cubicBezTo>
                      <a:pt x="439641" y="147138"/>
                      <a:pt x="434941" y="151023"/>
                      <a:pt x="429805" y="152734"/>
                    </a:cubicBezTo>
                    <a:cubicBezTo>
                      <a:pt x="425829" y="154066"/>
                      <a:pt x="414930" y="152199"/>
                      <a:pt x="406169" y="150701"/>
                    </a:cubicBezTo>
                    <a:cubicBezTo>
                      <a:pt x="394644" y="148729"/>
                      <a:pt x="381583" y="146494"/>
                      <a:pt x="370281" y="147970"/>
                    </a:cubicBezTo>
                    <a:cubicBezTo>
                      <a:pt x="350386" y="150572"/>
                      <a:pt x="343680" y="163379"/>
                      <a:pt x="341558" y="173662"/>
                    </a:cubicBezTo>
                    <a:cubicBezTo>
                      <a:pt x="338462" y="188642"/>
                      <a:pt x="348406" y="199005"/>
                      <a:pt x="356397" y="207333"/>
                    </a:cubicBezTo>
                    <a:cubicBezTo>
                      <a:pt x="361591" y="212744"/>
                      <a:pt x="366495" y="217857"/>
                      <a:pt x="366370" y="222265"/>
                    </a:cubicBezTo>
                    <a:cubicBezTo>
                      <a:pt x="366328" y="223841"/>
                      <a:pt x="365491" y="226122"/>
                      <a:pt x="364608" y="228535"/>
                    </a:cubicBezTo>
                    <a:cubicBezTo>
                      <a:pt x="364017" y="230146"/>
                      <a:pt x="363407" y="231813"/>
                      <a:pt x="362868" y="233659"/>
                    </a:cubicBezTo>
                    <a:cubicBezTo>
                      <a:pt x="355593" y="258645"/>
                      <a:pt x="370088" y="285747"/>
                      <a:pt x="402642" y="308019"/>
                    </a:cubicBezTo>
                    <a:cubicBezTo>
                      <a:pt x="404503" y="309292"/>
                      <a:pt x="406394" y="310569"/>
                      <a:pt x="408300" y="311852"/>
                    </a:cubicBezTo>
                    <a:cubicBezTo>
                      <a:pt x="413090" y="315081"/>
                      <a:pt x="417919" y="318341"/>
                      <a:pt x="422513" y="321722"/>
                    </a:cubicBezTo>
                    <a:cubicBezTo>
                      <a:pt x="419966" y="325794"/>
                      <a:pt x="420341" y="331215"/>
                      <a:pt x="423770" y="334896"/>
                    </a:cubicBezTo>
                    <a:cubicBezTo>
                      <a:pt x="425914" y="337199"/>
                      <a:pt x="428821" y="338363"/>
                      <a:pt x="431736" y="338363"/>
                    </a:cubicBezTo>
                    <a:cubicBezTo>
                      <a:pt x="434200" y="338363"/>
                      <a:pt x="436664" y="337519"/>
                      <a:pt x="438682" y="335839"/>
                    </a:cubicBezTo>
                    <a:cubicBezTo>
                      <a:pt x="443998" y="341733"/>
                      <a:pt x="447907" y="348201"/>
                      <a:pt x="449405" y="355582"/>
                    </a:cubicBezTo>
                    <a:cubicBezTo>
                      <a:pt x="450262" y="359806"/>
                      <a:pt x="450349" y="364544"/>
                      <a:pt x="450441" y="369561"/>
                    </a:cubicBezTo>
                    <a:cubicBezTo>
                      <a:pt x="450593" y="377914"/>
                      <a:pt x="450768" y="387383"/>
                      <a:pt x="454775" y="396479"/>
                    </a:cubicBezTo>
                    <a:cubicBezTo>
                      <a:pt x="462726" y="414559"/>
                      <a:pt x="480519" y="421646"/>
                      <a:pt x="496218" y="427896"/>
                    </a:cubicBezTo>
                    <a:cubicBezTo>
                      <a:pt x="507198" y="432269"/>
                      <a:pt x="517569" y="436401"/>
                      <a:pt x="524013" y="443515"/>
                    </a:cubicBezTo>
                    <a:cubicBezTo>
                      <a:pt x="535005" y="455643"/>
                      <a:pt x="533262" y="476011"/>
                      <a:pt x="531247" y="487069"/>
                    </a:cubicBezTo>
                    <a:cubicBezTo>
                      <a:pt x="530191" y="492860"/>
                      <a:pt x="528779" y="498598"/>
                      <a:pt x="527284" y="504670"/>
                    </a:cubicBezTo>
                    <a:cubicBezTo>
                      <a:pt x="524215" y="517137"/>
                      <a:pt x="521041" y="530030"/>
                      <a:pt x="521063" y="543718"/>
                    </a:cubicBezTo>
                    <a:cubicBezTo>
                      <a:pt x="521122" y="573332"/>
                      <a:pt x="536774" y="603695"/>
                      <a:pt x="564004" y="627020"/>
                    </a:cubicBezTo>
                    <a:cubicBezTo>
                      <a:pt x="571628" y="633549"/>
                      <a:pt x="580299" y="639725"/>
                      <a:pt x="590236" y="645716"/>
                    </a:cubicBezTo>
                    <a:cubicBezTo>
                      <a:pt x="528430" y="695194"/>
                      <a:pt x="452248" y="722080"/>
                      <a:pt x="371923" y="722080"/>
                    </a:cubicBezTo>
                    <a:cubicBezTo>
                      <a:pt x="300839" y="722080"/>
                      <a:pt x="233005" y="701014"/>
                      <a:pt x="175501" y="661882"/>
                    </a:cubicBezTo>
                    <a:cubicBezTo>
                      <a:pt x="175381" y="661451"/>
                      <a:pt x="175272" y="661016"/>
                      <a:pt x="175137" y="660588"/>
                    </a:cubicBezTo>
                    <a:lnTo>
                      <a:pt x="172197" y="651249"/>
                    </a:lnTo>
                    <a:cubicBezTo>
                      <a:pt x="178526" y="649196"/>
                      <a:pt x="184533" y="645843"/>
                      <a:pt x="189798" y="641169"/>
                    </a:cubicBezTo>
                    <a:lnTo>
                      <a:pt x="198042" y="633873"/>
                    </a:lnTo>
                    <a:cubicBezTo>
                      <a:pt x="202541" y="629889"/>
                      <a:pt x="202961" y="623013"/>
                      <a:pt x="198977" y="618512"/>
                    </a:cubicBezTo>
                    <a:cubicBezTo>
                      <a:pt x="194995" y="614011"/>
                      <a:pt x="188117" y="613595"/>
                      <a:pt x="183617" y="617575"/>
                    </a:cubicBezTo>
                    <a:lnTo>
                      <a:pt x="175362" y="624883"/>
                    </a:lnTo>
                    <a:cubicBezTo>
                      <a:pt x="164310" y="634697"/>
                      <a:pt x="147463" y="634196"/>
                      <a:pt x="137012" y="623742"/>
                    </a:cubicBezTo>
                    <a:cubicBezTo>
                      <a:pt x="126560" y="613292"/>
                      <a:pt x="126060" y="596448"/>
                      <a:pt x="135881" y="585385"/>
                    </a:cubicBezTo>
                    <a:cubicBezTo>
                      <a:pt x="135881" y="585385"/>
                      <a:pt x="295971" y="405020"/>
                      <a:pt x="297774" y="403326"/>
                    </a:cubicBezTo>
                    <a:cubicBezTo>
                      <a:pt x="312446" y="389550"/>
                      <a:pt x="336197" y="384590"/>
                      <a:pt x="356180" y="404577"/>
                    </a:cubicBezTo>
                    <a:cubicBezTo>
                      <a:pt x="376165" y="424560"/>
                      <a:pt x="371208" y="448311"/>
                      <a:pt x="357431" y="462982"/>
                    </a:cubicBezTo>
                    <a:cubicBezTo>
                      <a:pt x="355731" y="464790"/>
                      <a:pt x="221708" y="583836"/>
                      <a:pt x="221708" y="583836"/>
                    </a:cubicBezTo>
                    <a:cubicBezTo>
                      <a:pt x="217210" y="587820"/>
                      <a:pt x="216792" y="594698"/>
                      <a:pt x="220777" y="599197"/>
                    </a:cubicBezTo>
                    <a:cubicBezTo>
                      <a:pt x="224762" y="603695"/>
                      <a:pt x="231638" y="604113"/>
                      <a:pt x="236138" y="600128"/>
                    </a:cubicBezTo>
                    <a:lnTo>
                      <a:pt x="244714" y="592533"/>
                    </a:lnTo>
                    <a:lnTo>
                      <a:pt x="272930" y="637862"/>
                    </a:lnTo>
                    <a:cubicBezTo>
                      <a:pt x="278761" y="647227"/>
                      <a:pt x="288826" y="652930"/>
                      <a:pt x="299857" y="653114"/>
                    </a:cubicBezTo>
                    <a:cubicBezTo>
                      <a:pt x="300040" y="653117"/>
                      <a:pt x="300223" y="653119"/>
                      <a:pt x="300406" y="653119"/>
                    </a:cubicBezTo>
                    <a:cubicBezTo>
                      <a:pt x="311227" y="653119"/>
                      <a:pt x="321240" y="647782"/>
                      <a:pt x="327276" y="638771"/>
                    </a:cubicBezTo>
                    <a:lnTo>
                      <a:pt x="337921" y="622878"/>
                    </a:lnTo>
                    <a:cubicBezTo>
                      <a:pt x="343050" y="615223"/>
                      <a:pt x="344671" y="605716"/>
                      <a:pt x="342368" y="596791"/>
                    </a:cubicBezTo>
                    <a:lnTo>
                      <a:pt x="323312" y="522925"/>
                    </a:lnTo>
                    <a:lnTo>
                      <a:pt x="366693" y="484505"/>
                    </a:lnTo>
                    <a:cubicBezTo>
                      <a:pt x="366792" y="484418"/>
                      <a:pt x="366890" y="484328"/>
                      <a:pt x="366985" y="484237"/>
                    </a:cubicBezTo>
                    <a:cubicBezTo>
                      <a:pt x="369154" y="482169"/>
                      <a:pt x="371276" y="480032"/>
                      <a:pt x="373294" y="477885"/>
                    </a:cubicBezTo>
                    <a:cubicBezTo>
                      <a:pt x="400946" y="448440"/>
                      <a:pt x="393358" y="410979"/>
                      <a:pt x="371570" y="389191"/>
                    </a:cubicBezTo>
                    <a:cubicBezTo>
                      <a:pt x="349782" y="367403"/>
                      <a:pt x="312319" y="359814"/>
                      <a:pt x="282872" y="387468"/>
                    </a:cubicBezTo>
                    <a:cubicBezTo>
                      <a:pt x="280731" y="389482"/>
                      <a:pt x="278596" y="391603"/>
                      <a:pt x="276525" y="393774"/>
                    </a:cubicBezTo>
                    <a:cubicBezTo>
                      <a:pt x="276433" y="393869"/>
                      <a:pt x="276343" y="393970"/>
                      <a:pt x="276255" y="394068"/>
                    </a:cubicBezTo>
                    <a:lnTo>
                      <a:pt x="237839" y="437442"/>
                    </a:lnTo>
                    <a:lnTo>
                      <a:pt x="163956" y="418381"/>
                    </a:lnTo>
                    <a:cubicBezTo>
                      <a:pt x="155037" y="416083"/>
                      <a:pt x="145528" y="417702"/>
                      <a:pt x="137872" y="422829"/>
                    </a:cubicBezTo>
                    <a:lnTo>
                      <a:pt x="121978" y="433473"/>
                    </a:lnTo>
                    <a:cubicBezTo>
                      <a:pt x="112812" y="439613"/>
                      <a:pt x="107449" y="449863"/>
                      <a:pt x="107632" y="460893"/>
                    </a:cubicBezTo>
                    <a:cubicBezTo>
                      <a:pt x="107817" y="471922"/>
                      <a:pt x="113518" y="481990"/>
                      <a:pt x="122884" y="487821"/>
                    </a:cubicBezTo>
                    <a:lnTo>
                      <a:pt x="168225" y="516045"/>
                    </a:lnTo>
                    <a:lnTo>
                      <a:pt x="119598" y="570950"/>
                    </a:lnTo>
                    <a:cubicBezTo>
                      <a:pt x="114920" y="576219"/>
                      <a:pt x="111574" y="582232"/>
                      <a:pt x="109520" y="588565"/>
                    </a:cubicBezTo>
                    <a:lnTo>
                      <a:pt x="100169" y="585622"/>
                    </a:lnTo>
                    <a:cubicBezTo>
                      <a:pt x="97928" y="584916"/>
                      <a:pt x="95644" y="584420"/>
                      <a:pt x="93347" y="584121"/>
                    </a:cubicBezTo>
                    <a:cubicBezTo>
                      <a:pt x="46919" y="523435"/>
                      <a:pt x="21763" y="449617"/>
                      <a:pt x="21763" y="371923"/>
                    </a:cubicBezTo>
                    <a:cubicBezTo>
                      <a:pt x="21763" y="354454"/>
                      <a:pt x="23036" y="337182"/>
                      <a:pt x="25533" y="320208"/>
                    </a:cubicBezTo>
                    <a:cubicBezTo>
                      <a:pt x="26887" y="320124"/>
                      <a:pt x="28240" y="320050"/>
                      <a:pt x="29577" y="320027"/>
                    </a:cubicBezTo>
                    <a:cubicBezTo>
                      <a:pt x="53718" y="319602"/>
                      <a:pt x="76761" y="328815"/>
                      <a:pt x="101194" y="338536"/>
                    </a:cubicBezTo>
                    <a:cubicBezTo>
                      <a:pt x="106547" y="340667"/>
                      <a:pt x="112081" y="342868"/>
                      <a:pt x="117568" y="344935"/>
                    </a:cubicBezTo>
                    <a:cubicBezTo>
                      <a:pt x="150274" y="357257"/>
                      <a:pt x="184422" y="365750"/>
                      <a:pt x="219034" y="370181"/>
                    </a:cubicBezTo>
                    <a:cubicBezTo>
                      <a:pt x="221464" y="370496"/>
                      <a:pt x="223972" y="370774"/>
                      <a:pt x="226545" y="370774"/>
                    </a:cubicBezTo>
                    <a:cubicBezTo>
                      <a:pt x="229606" y="370774"/>
                      <a:pt x="232758" y="370383"/>
                      <a:pt x="235981" y="369208"/>
                    </a:cubicBezTo>
                    <a:cubicBezTo>
                      <a:pt x="250422" y="363964"/>
                      <a:pt x="258171" y="348557"/>
                      <a:pt x="259262" y="336448"/>
                    </a:cubicBezTo>
                    <a:cubicBezTo>
                      <a:pt x="261475" y="311528"/>
                      <a:pt x="264732" y="285088"/>
                      <a:pt x="269515" y="253239"/>
                    </a:cubicBezTo>
                    <a:cubicBezTo>
                      <a:pt x="269515" y="253236"/>
                      <a:pt x="269515" y="253233"/>
                      <a:pt x="269516" y="253230"/>
                    </a:cubicBezTo>
                    <a:cubicBezTo>
                      <a:pt x="272686" y="232003"/>
                      <a:pt x="273223" y="205251"/>
                      <a:pt x="249029" y="186650"/>
                    </a:cubicBezTo>
                    <a:lnTo>
                      <a:pt x="242559" y="181667"/>
                    </a:lnTo>
                    <a:cubicBezTo>
                      <a:pt x="219529" y="163918"/>
                      <a:pt x="193426" y="143799"/>
                      <a:pt x="168382" y="127777"/>
                    </a:cubicBezTo>
                    <a:cubicBezTo>
                      <a:pt x="158785" y="121641"/>
                      <a:pt x="148957" y="115850"/>
                      <a:pt x="139031" y="110450"/>
                    </a:cubicBezTo>
                    <a:cubicBezTo>
                      <a:pt x="203230" y="53124"/>
                      <a:pt x="285162" y="21763"/>
                      <a:pt x="371923" y="21763"/>
                    </a:cubicBezTo>
                    <a:cubicBezTo>
                      <a:pt x="428236" y="21763"/>
                      <a:pt x="482511" y="34985"/>
                      <a:pt x="531230" y="59928"/>
                    </a:cubicBezTo>
                    <a:cubicBezTo>
                      <a:pt x="521266" y="70395"/>
                      <a:pt x="511089" y="80763"/>
                      <a:pt x="500812" y="90848"/>
                    </a:cubicBezTo>
                    <a:cubicBezTo>
                      <a:pt x="496522" y="95057"/>
                      <a:pt x="496458" y="101948"/>
                      <a:pt x="500666" y="106236"/>
                    </a:cubicBezTo>
                    <a:cubicBezTo>
                      <a:pt x="504877" y="110527"/>
                      <a:pt x="511765" y="110592"/>
                      <a:pt x="516055" y="106382"/>
                    </a:cubicBezTo>
                    <a:cubicBezTo>
                      <a:pt x="527836" y="94821"/>
                      <a:pt x="539521" y="82907"/>
                      <a:pt x="550875" y="70880"/>
                    </a:cubicBezTo>
                    <a:cubicBezTo>
                      <a:pt x="554164" y="72840"/>
                      <a:pt x="557414" y="74860"/>
                      <a:pt x="560633" y="76924"/>
                    </a:cubicBezTo>
                    <a:cubicBezTo>
                      <a:pt x="560632" y="76898"/>
                      <a:pt x="560633" y="76870"/>
                      <a:pt x="560632" y="76844"/>
                    </a:cubicBezTo>
                    <a:cubicBezTo>
                      <a:pt x="573341" y="85008"/>
                      <a:pt x="585565" y="94046"/>
                      <a:pt x="597252" y="103900"/>
                    </a:cubicBezTo>
                    <a:cubicBezTo>
                      <a:pt x="593734" y="110499"/>
                      <a:pt x="591732" y="118022"/>
                      <a:pt x="591732" y="126006"/>
                    </a:cubicBezTo>
                    <a:cubicBezTo>
                      <a:pt x="591732" y="152008"/>
                      <a:pt x="612886" y="173161"/>
                      <a:pt x="638887" y="173161"/>
                    </a:cubicBezTo>
                    <a:cubicBezTo>
                      <a:pt x="645520" y="173161"/>
                      <a:pt x="651836" y="171776"/>
                      <a:pt x="657569" y="169293"/>
                    </a:cubicBezTo>
                    <a:cubicBezTo>
                      <a:pt x="699469" y="228095"/>
                      <a:pt x="722081" y="298265"/>
                      <a:pt x="722081" y="371922"/>
                    </a:cubicBezTo>
                    <a:cubicBezTo>
                      <a:pt x="722081" y="465177"/>
                      <a:pt x="685865" y="552861"/>
                      <a:pt x="620099" y="618931"/>
                    </a:cubicBezTo>
                    <a:close/>
                    <a:moveTo>
                      <a:pt x="182858" y="499516"/>
                    </a:moveTo>
                    <a:lnTo>
                      <a:pt x="134383" y="469341"/>
                    </a:lnTo>
                    <a:cubicBezTo>
                      <a:pt x="131271" y="467404"/>
                      <a:pt x="129452" y="464192"/>
                      <a:pt x="129391" y="460526"/>
                    </a:cubicBezTo>
                    <a:cubicBezTo>
                      <a:pt x="129330" y="456862"/>
                      <a:pt x="131042" y="453591"/>
                      <a:pt x="134087" y="451552"/>
                    </a:cubicBezTo>
                    <a:lnTo>
                      <a:pt x="149979" y="440907"/>
                    </a:lnTo>
                    <a:cubicBezTo>
                      <a:pt x="151740" y="439731"/>
                      <a:pt x="153797" y="439116"/>
                      <a:pt x="155878" y="439116"/>
                    </a:cubicBezTo>
                    <a:cubicBezTo>
                      <a:pt x="156761" y="439116"/>
                      <a:pt x="157649" y="439227"/>
                      <a:pt x="158518" y="439452"/>
                    </a:cubicBezTo>
                    <a:lnTo>
                      <a:pt x="221633" y="455734"/>
                    </a:lnTo>
                    <a:close/>
                    <a:moveTo>
                      <a:pt x="319836" y="610763"/>
                    </a:moveTo>
                    <a:lnTo>
                      <a:pt x="309190" y="626657"/>
                    </a:lnTo>
                    <a:cubicBezTo>
                      <a:pt x="307185" y="629650"/>
                      <a:pt x="303992" y="631354"/>
                      <a:pt x="300405" y="631354"/>
                    </a:cubicBezTo>
                    <a:cubicBezTo>
                      <a:pt x="300342" y="631354"/>
                      <a:pt x="300278" y="631352"/>
                      <a:pt x="300215" y="631352"/>
                    </a:cubicBezTo>
                    <a:cubicBezTo>
                      <a:pt x="296550" y="631291"/>
                      <a:pt x="293338" y="629471"/>
                      <a:pt x="291402" y="626359"/>
                    </a:cubicBezTo>
                    <a:lnTo>
                      <a:pt x="261234" y="577896"/>
                    </a:lnTo>
                    <a:lnTo>
                      <a:pt x="305010" y="539124"/>
                    </a:lnTo>
                    <a:lnTo>
                      <a:pt x="321289" y="602223"/>
                    </a:lnTo>
                    <a:cubicBezTo>
                      <a:pt x="322046" y="605146"/>
                      <a:pt x="321516" y="608258"/>
                      <a:pt x="319836" y="610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E86D4971-EFC6-2438-0087-A7C6BF0B0AC2}"/>
              </a:ext>
            </a:extLst>
          </p:cNvPr>
          <p:cNvGrpSpPr/>
          <p:nvPr/>
        </p:nvGrpSpPr>
        <p:grpSpPr>
          <a:xfrm>
            <a:off x="10106227" y="1987805"/>
            <a:ext cx="1468085" cy="2176860"/>
            <a:chOff x="10106227" y="1987805"/>
            <a:chExt cx="1468085" cy="2176860"/>
          </a:xfrm>
        </p:grpSpPr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7670D396-89B9-8897-DC81-542055C0CA6D}"/>
                </a:ext>
              </a:extLst>
            </p:cNvPr>
            <p:cNvGrpSpPr/>
            <p:nvPr/>
          </p:nvGrpSpPr>
          <p:grpSpPr>
            <a:xfrm>
              <a:off x="10237543" y="3189861"/>
              <a:ext cx="1205452" cy="974804"/>
              <a:chOff x="7284560" y="2948561"/>
              <a:chExt cx="1205452" cy="974804"/>
            </a:xfrm>
          </p:grpSpPr>
          <p:grpSp>
            <p:nvGrpSpPr>
              <p:cNvPr id="131" name="组合 130">
                <a:extLst>
                  <a:ext uri="{FF2B5EF4-FFF2-40B4-BE49-F238E27FC236}">
                    <a16:creationId xmlns:a16="http://schemas.microsoft.com/office/drawing/2014/main" id="{1FF79696-6185-D1BB-E68B-7417D163DF93}"/>
                  </a:ext>
                </a:extLst>
              </p:cNvPr>
              <p:cNvGrpSpPr/>
              <p:nvPr/>
            </p:nvGrpSpPr>
            <p:grpSpPr>
              <a:xfrm>
                <a:off x="7284560" y="3629185"/>
                <a:ext cx="1205452" cy="294180"/>
                <a:chOff x="1033022" y="4501819"/>
                <a:chExt cx="1550990" cy="294180"/>
              </a:xfrm>
            </p:grpSpPr>
            <p:sp>
              <p:nvSpPr>
                <p:cNvPr id="133" name="椭圆 132">
                  <a:extLst>
                    <a:ext uri="{FF2B5EF4-FFF2-40B4-BE49-F238E27FC236}">
                      <a16:creationId xmlns:a16="http://schemas.microsoft.com/office/drawing/2014/main" id="{36CE0E72-B5A5-9C4E-28E0-0C78894B9463}"/>
                    </a:ext>
                  </a:extLst>
                </p:cNvPr>
                <p:cNvSpPr/>
                <p:nvPr/>
              </p:nvSpPr>
              <p:spPr>
                <a:xfrm>
                  <a:off x="1033022" y="4501819"/>
                  <a:ext cx="1550990" cy="294180"/>
                </a:xfrm>
                <a:prstGeom prst="ellipse">
                  <a:avLst/>
                </a:prstGeom>
                <a:solidFill>
                  <a:schemeClr val="accent4">
                    <a:alpha val="1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4" name="椭圆 133">
                  <a:extLst>
                    <a:ext uri="{FF2B5EF4-FFF2-40B4-BE49-F238E27FC236}">
                      <a16:creationId xmlns:a16="http://schemas.microsoft.com/office/drawing/2014/main" id="{5912BA24-E20E-FA34-71CF-821894B3CBB2}"/>
                    </a:ext>
                  </a:extLst>
                </p:cNvPr>
                <p:cNvSpPr/>
                <p:nvPr/>
              </p:nvSpPr>
              <p:spPr>
                <a:xfrm>
                  <a:off x="1302295" y="4552893"/>
                  <a:ext cx="1012444" cy="192032"/>
                </a:xfrm>
                <a:prstGeom prst="ellipse">
                  <a:avLst/>
                </a:prstGeom>
                <a:solidFill>
                  <a:schemeClr val="accent4">
                    <a:alpha val="2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5" name="椭圆 134">
                  <a:extLst>
                    <a:ext uri="{FF2B5EF4-FFF2-40B4-BE49-F238E27FC236}">
                      <a16:creationId xmlns:a16="http://schemas.microsoft.com/office/drawing/2014/main" id="{F5142147-22CF-383F-C09E-339E5D6C86DB}"/>
                    </a:ext>
                  </a:extLst>
                </p:cNvPr>
                <p:cNvSpPr/>
                <p:nvPr/>
              </p:nvSpPr>
              <p:spPr>
                <a:xfrm>
                  <a:off x="1571567" y="4603966"/>
                  <a:ext cx="473898" cy="89886"/>
                </a:xfrm>
                <a:prstGeom prst="ellipse">
                  <a:avLst/>
                </a:prstGeom>
                <a:solidFill>
                  <a:schemeClr val="accent4">
                    <a:alpha val="3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C2AB80D-95A2-3D15-2AF9-5ABC154A8C74}"/>
                  </a:ext>
                </a:extLst>
              </p:cNvPr>
              <p:cNvSpPr/>
              <p:nvPr/>
            </p:nvSpPr>
            <p:spPr>
              <a:xfrm rot="10800000">
                <a:off x="7285998" y="2948561"/>
                <a:ext cx="1202576" cy="820389"/>
              </a:xfrm>
              <a:custGeom>
                <a:avLst/>
                <a:gdLst>
                  <a:gd name="connsiteX0" fmla="*/ 1791131 w 1892628"/>
                  <a:gd name="connsiteY0" fmla="*/ 820389 h 820389"/>
                  <a:gd name="connsiteX1" fmla="*/ 101497 w 1892628"/>
                  <a:gd name="connsiteY1" fmla="*/ 820389 h 820389"/>
                  <a:gd name="connsiteX2" fmla="*/ 0 w 1892628"/>
                  <a:gd name="connsiteY2" fmla="*/ 718892 h 820389"/>
                  <a:gd name="connsiteX3" fmla="*/ 0 w 1892628"/>
                  <a:gd name="connsiteY3" fmla="*/ 312914 h 820389"/>
                  <a:gd name="connsiteX4" fmla="*/ 101497 w 1892628"/>
                  <a:gd name="connsiteY4" fmla="*/ 211417 h 820389"/>
                  <a:gd name="connsiteX5" fmla="*/ 812569 w 1892628"/>
                  <a:gd name="connsiteY5" fmla="*/ 211417 h 820389"/>
                  <a:gd name="connsiteX6" fmla="*/ 946315 w 1892628"/>
                  <a:gd name="connsiteY6" fmla="*/ 0 h 820389"/>
                  <a:gd name="connsiteX7" fmla="*/ 1080061 w 1892628"/>
                  <a:gd name="connsiteY7" fmla="*/ 211417 h 820389"/>
                  <a:gd name="connsiteX8" fmla="*/ 1791131 w 1892628"/>
                  <a:gd name="connsiteY8" fmla="*/ 211417 h 820389"/>
                  <a:gd name="connsiteX9" fmla="*/ 1892628 w 1892628"/>
                  <a:gd name="connsiteY9" fmla="*/ 312914 h 820389"/>
                  <a:gd name="connsiteX10" fmla="*/ 1892628 w 1892628"/>
                  <a:gd name="connsiteY10" fmla="*/ 718892 h 820389"/>
                  <a:gd name="connsiteX11" fmla="*/ 1791131 w 1892628"/>
                  <a:gd name="connsiteY11" fmla="*/ 820389 h 82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92628" h="820389">
                    <a:moveTo>
                      <a:pt x="1791131" y="820389"/>
                    </a:moveTo>
                    <a:lnTo>
                      <a:pt x="101497" y="820389"/>
                    </a:lnTo>
                    <a:cubicBezTo>
                      <a:pt x="45442" y="820389"/>
                      <a:pt x="0" y="774947"/>
                      <a:pt x="0" y="718892"/>
                    </a:cubicBezTo>
                    <a:lnTo>
                      <a:pt x="0" y="312914"/>
                    </a:lnTo>
                    <a:cubicBezTo>
                      <a:pt x="0" y="256859"/>
                      <a:pt x="45442" y="211417"/>
                      <a:pt x="101497" y="211417"/>
                    </a:cubicBezTo>
                    <a:lnTo>
                      <a:pt x="812569" y="211417"/>
                    </a:lnTo>
                    <a:lnTo>
                      <a:pt x="946315" y="0"/>
                    </a:lnTo>
                    <a:lnTo>
                      <a:pt x="1080061" y="211417"/>
                    </a:lnTo>
                    <a:lnTo>
                      <a:pt x="1791131" y="211417"/>
                    </a:lnTo>
                    <a:cubicBezTo>
                      <a:pt x="1847186" y="211417"/>
                      <a:pt x="1892628" y="256859"/>
                      <a:pt x="1892628" y="312914"/>
                    </a:cubicBezTo>
                    <a:lnTo>
                      <a:pt x="1892628" y="718892"/>
                    </a:lnTo>
                    <a:cubicBezTo>
                      <a:pt x="1892628" y="774947"/>
                      <a:pt x="1847186" y="820389"/>
                      <a:pt x="1791131" y="82038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70000"/>
                      <a:lumOff val="30000"/>
                    </a:schemeClr>
                  </a:gs>
                  <a:gs pos="80000">
                    <a:schemeClr val="accent4">
                      <a:lumMod val="90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endParaRPr lang="zh-CN" altLang="en-US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7" name="文本框 3">
              <a:extLst>
                <a:ext uri="{FF2B5EF4-FFF2-40B4-BE49-F238E27FC236}">
                  <a16:creationId xmlns:a16="http://schemas.microsoft.com/office/drawing/2014/main" id="{7800487D-83AB-CB83-44E3-BB2436BAB3AF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0327308" y="1987805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0">
                        <a:schemeClr val="accent2">
                          <a:lumMod val="90000"/>
                          <a:lumOff val="10000"/>
                        </a:schemeClr>
                      </a:gs>
                      <a:gs pos="80000">
                        <a:schemeClr val="accent2">
                          <a:lumMod val="90000"/>
                        </a:schemeClr>
                      </a:gs>
                    </a:gsLst>
                    <a:lin ang="13500000" scaled="1"/>
                    <a:tileRect/>
                  </a:gra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科学普及</a:t>
              </a:r>
            </a:p>
          </p:txBody>
        </p:sp>
        <p:sp>
          <p:nvSpPr>
            <p:cNvPr id="148" name="www.pptcool.com12">
              <a:extLst>
                <a:ext uri="{FF2B5EF4-FFF2-40B4-BE49-F238E27FC236}">
                  <a16:creationId xmlns:a16="http://schemas.microsoft.com/office/drawing/2014/main" id="{4AA5EE12-C42E-1CFA-1563-BBF5FE5B5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6227" y="2327422"/>
              <a:ext cx="1468085" cy="76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促进公众对生物多样性保护的认识，增强环保意识</a:t>
              </a:r>
            </a:p>
          </p:txBody>
        </p:sp>
        <p:grpSp>
          <p:nvGrpSpPr>
            <p:cNvPr id="43" name="图形 88">
              <a:extLst>
                <a:ext uri="{FF2B5EF4-FFF2-40B4-BE49-F238E27FC236}">
                  <a16:creationId xmlns:a16="http://schemas.microsoft.com/office/drawing/2014/main" id="{18BE39E6-4DBB-28A3-2553-40EC39F2CDDA}"/>
                </a:ext>
              </a:extLst>
            </p:cNvPr>
            <p:cNvGrpSpPr/>
            <p:nvPr/>
          </p:nvGrpSpPr>
          <p:grpSpPr>
            <a:xfrm>
              <a:off x="10642915" y="3287068"/>
              <a:ext cx="394711" cy="417925"/>
              <a:chOff x="4128282" y="5212350"/>
              <a:chExt cx="702529" cy="743846"/>
            </a:xfrm>
            <a:solidFill>
              <a:schemeClr val="bg1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A5A8841-BFE9-E3A5-CE86-4B0E450B5383}"/>
                  </a:ext>
                </a:extLst>
              </p:cNvPr>
              <p:cNvSpPr/>
              <p:nvPr/>
            </p:nvSpPr>
            <p:spPr>
              <a:xfrm>
                <a:off x="4128282" y="5212350"/>
                <a:ext cx="702529" cy="743846"/>
              </a:xfrm>
              <a:custGeom>
                <a:avLst/>
                <a:gdLst>
                  <a:gd name="connsiteX0" fmla="*/ 691679 w 702529"/>
                  <a:gd name="connsiteY0" fmla="*/ 1730 h 743846"/>
                  <a:gd name="connsiteX1" fmla="*/ 683888 w 702529"/>
                  <a:gd name="connsiteY1" fmla="*/ 0 h 743846"/>
                  <a:gd name="connsiteX2" fmla="*/ 18640 w 702529"/>
                  <a:gd name="connsiteY2" fmla="*/ 0 h 743846"/>
                  <a:gd name="connsiteX3" fmla="*/ 8534 w 702529"/>
                  <a:gd name="connsiteY3" fmla="*/ 3003 h 743846"/>
                  <a:gd name="connsiteX4" fmla="*/ 0 w 702529"/>
                  <a:gd name="connsiteY4" fmla="*/ 18646 h 743846"/>
                  <a:gd name="connsiteX5" fmla="*/ 0 w 702529"/>
                  <a:gd name="connsiteY5" fmla="*/ 725202 h 743846"/>
                  <a:gd name="connsiteX6" fmla="*/ 18644 w 702529"/>
                  <a:gd name="connsiteY6" fmla="*/ 743846 h 743846"/>
                  <a:gd name="connsiteX7" fmla="*/ 156218 w 702529"/>
                  <a:gd name="connsiteY7" fmla="*/ 743846 h 743846"/>
                  <a:gd name="connsiteX8" fmla="*/ 167111 w 702529"/>
                  <a:gd name="connsiteY8" fmla="*/ 732953 h 743846"/>
                  <a:gd name="connsiteX9" fmla="*/ 156218 w 702529"/>
                  <a:gd name="connsiteY9" fmla="*/ 722059 h 743846"/>
                  <a:gd name="connsiteX10" fmla="*/ 21788 w 702529"/>
                  <a:gd name="connsiteY10" fmla="*/ 722059 h 743846"/>
                  <a:gd name="connsiteX11" fmla="*/ 21788 w 702529"/>
                  <a:gd name="connsiteY11" fmla="*/ 116082 h 743846"/>
                  <a:gd name="connsiteX12" fmla="*/ 680743 w 702529"/>
                  <a:gd name="connsiteY12" fmla="*/ 116082 h 743846"/>
                  <a:gd name="connsiteX13" fmla="*/ 680743 w 702529"/>
                  <a:gd name="connsiteY13" fmla="*/ 722058 h 743846"/>
                  <a:gd name="connsiteX14" fmla="*/ 206571 w 702529"/>
                  <a:gd name="connsiteY14" fmla="*/ 722058 h 743846"/>
                  <a:gd name="connsiteX15" fmla="*/ 195678 w 702529"/>
                  <a:gd name="connsiteY15" fmla="*/ 732951 h 743846"/>
                  <a:gd name="connsiteX16" fmla="*/ 206571 w 702529"/>
                  <a:gd name="connsiteY16" fmla="*/ 743845 h 743846"/>
                  <a:gd name="connsiteX17" fmla="*/ 683887 w 702529"/>
                  <a:gd name="connsiteY17" fmla="*/ 743845 h 743846"/>
                  <a:gd name="connsiteX18" fmla="*/ 702529 w 702529"/>
                  <a:gd name="connsiteY18" fmla="*/ 725200 h 743846"/>
                  <a:gd name="connsiteX19" fmla="*/ 702529 w 702529"/>
                  <a:gd name="connsiteY19" fmla="*/ 18646 h 743846"/>
                  <a:gd name="connsiteX20" fmla="*/ 691679 w 702529"/>
                  <a:gd name="connsiteY20" fmla="*/ 1730 h 743846"/>
                  <a:gd name="connsiteX21" fmla="*/ 680735 w 702529"/>
                  <a:gd name="connsiteY21" fmla="*/ 94296 h 743846"/>
                  <a:gd name="connsiteX22" fmla="*/ 21791 w 702529"/>
                  <a:gd name="connsiteY22" fmla="*/ 94296 h 743846"/>
                  <a:gd name="connsiteX23" fmla="*/ 21791 w 702529"/>
                  <a:gd name="connsiteY23" fmla="*/ 21789 h 743846"/>
                  <a:gd name="connsiteX24" fmla="*/ 680735 w 702529"/>
                  <a:gd name="connsiteY24" fmla="*/ 21789 h 74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02529" h="743846">
                    <a:moveTo>
                      <a:pt x="691679" y="1730"/>
                    </a:moveTo>
                    <a:cubicBezTo>
                      <a:pt x="689304" y="631"/>
                      <a:pt x="686672" y="0"/>
                      <a:pt x="683888" y="0"/>
                    </a:cubicBezTo>
                    <a:lnTo>
                      <a:pt x="18640" y="0"/>
                    </a:lnTo>
                    <a:cubicBezTo>
                      <a:pt x="14915" y="0"/>
                      <a:pt x="11450" y="1111"/>
                      <a:pt x="8534" y="3003"/>
                    </a:cubicBezTo>
                    <a:cubicBezTo>
                      <a:pt x="3407" y="6329"/>
                      <a:pt x="0" y="12092"/>
                      <a:pt x="0" y="18646"/>
                    </a:cubicBezTo>
                    <a:lnTo>
                      <a:pt x="0" y="725202"/>
                    </a:lnTo>
                    <a:cubicBezTo>
                      <a:pt x="0" y="735484"/>
                      <a:pt x="8362" y="743846"/>
                      <a:pt x="18644" y="743846"/>
                    </a:cubicBezTo>
                    <a:lnTo>
                      <a:pt x="156218" y="743846"/>
                    </a:lnTo>
                    <a:cubicBezTo>
                      <a:pt x="162235" y="743846"/>
                      <a:pt x="167111" y="738969"/>
                      <a:pt x="167111" y="732953"/>
                    </a:cubicBezTo>
                    <a:cubicBezTo>
                      <a:pt x="167111" y="726937"/>
                      <a:pt x="162234" y="722059"/>
                      <a:pt x="156218" y="722059"/>
                    </a:cubicBezTo>
                    <a:lnTo>
                      <a:pt x="21788" y="722059"/>
                    </a:lnTo>
                    <a:lnTo>
                      <a:pt x="21788" y="116082"/>
                    </a:lnTo>
                    <a:lnTo>
                      <a:pt x="680743" y="116082"/>
                    </a:lnTo>
                    <a:lnTo>
                      <a:pt x="680743" y="722058"/>
                    </a:lnTo>
                    <a:lnTo>
                      <a:pt x="206571" y="722058"/>
                    </a:lnTo>
                    <a:cubicBezTo>
                      <a:pt x="200554" y="722058"/>
                      <a:pt x="195678" y="726935"/>
                      <a:pt x="195678" y="732951"/>
                    </a:cubicBezTo>
                    <a:cubicBezTo>
                      <a:pt x="195678" y="738967"/>
                      <a:pt x="200555" y="743845"/>
                      <a:pt x="206571" y="743845"/>
                    </a:cubicBezTo>
                    <a:lnTo>
                      <a:pt x="683887" y="743845"/>
                    </a:lnTo>
                    <a:cubicBezTo>
                      <a:pt x="694165" y="743845"/>
                      <a:pt x="702529" y="735482"/>
                      <a:pt x="702529" y="725200"/>
                    </a:cubicBezTo>
                    <a:lnTo>
                      <a:pt x="702529" y="18646"/>
                    </a:lnTo>
                    <a:cubicBezTo>
                      <a:pt x="702529" y="11149"/>
                      <a:pt x="698072" y="4690"/>
                      <a:pt x="691679" y="1730"/>
                    </a:cubicBezTo>
                    <a:close/>
                    <a:moveTo>
                      <a:pt x="680735" y="94296"/>
                    </a:moveTo>
                    <a:lnTo>
                      <a:pt x="21791" y="94296"/>
                    </a:lnTo>
                    <a:lnTo>
                      <a:pt x="21791" y="21789"/>
                    </a:lnTo>
                    <a:lnTo>
                      <a:pt x="680735" y="21789"/>
                    </a:ln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1DE1CF8-46EC-628A-67E1-D62D5813DEDC}"/>
                  </a:ext>
                </a:extLst>
              </p:cNvPr>
              <p:cNvSpPr/>
              <p:nvPr/>
            </p:nvSpPr>
            <p:spPr>
              <a:xfrm>
                <a:off x="4577172" y="5565322"/>
                <a:ext cx="200155" cy="21786"/>
              </a:xfrm>
              <a:custGeom>
                <a:avLst/>
                <a:gdLst>
                  <a:gd name="connsiteX0" fmla="*/ 189262 w 200155"/>
                  <a:gd name="connsiteY0" fmla="*/ 0 h 21786"/>
                  <a:gd name="connsiteX1" fmla="*/ 10893 w 200155"/>
                  <a:gd name="connsiteY1" fmla="*/ 0 h 21786"/>
                  <a:gd name="connsiteX2" fmla="*/ 0 w 200155"/>
                  <a:gd name="connsiteY2" fmla="*/ 10893 h 21786"/>
                  <a:gd name="connsiteX3" fmla="*/ 10893 w 200155"/>
                  <a:gd name="connsiteY3" fmla="*/ 21787 h 21786"/>
                  <a:gd name="connsiteX4" fmla="*/ 189262 w 200155"/>
                  <a:gd name="connsiteY4" fmla="*/ 21787 h 21786"/>
                  <a:gd name="connsiteX5" fmla="*/ 200156 w 200155"/>
                  <a:gd name="connsiteY5" fmla="*/ 10893 h 21786"/>
                  <a:gd name="connsiteX6" fmla="*/ 189262 w 200155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155" h="21786">
                    <a:moveTo>
                      <a:pt x="189262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89262" y="21787"/>
                    </a:lnTo>
                    <a:cubicBezTo>
                      <a:pt x="195280" y="21787"/>
                      <a:pt x="200156" y="16909"/>
                      <a:pt x="200156" y="10893"/>
                    </a:cubicBezTo>
                    <a:cubicBezTo>
                      <a:pt x="200156" y="4877"/>
                      <a:pt x="195278" y="0"/>
                      <a:pt x="189262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7C38A5A-69F1-F3FF-EA2D-0C6C0E7A8F1D}"/>
                  </a:ext>
                </a:extLst>
              </p:cNvPr>
              <p:cNvSpPr/>
              <p:nvPr/>
            </p:nvSpPr>
            <p:spPr>
              <a:xfrm>
                <a:off x="4181764" y="5565323"/>
                <a:ext cx="71125" cy="21786"/>
              </a:xfrm>
              <a:custGeom>
                <a:avLst/>
                <a:gdLst>
                  <a:gd name="connsiteX0" fmla="*/ 10893 w 71125"/>
                  <a:gd name="connsiteY0" fmla="*/ 21787 h 21786"/>
                  <a:gd name="connsiteX1" fmla="*/ 60233 w 71125"/>
                  <a:gd name="connsiteY1" fmla="*/ 21787 h 21786"/>
                  <a:gd name="connsiteX2" fmla="*/ 71126 w 71125"/>
                  <a:gd name="connsiteY2" fmla="*/ 10893 h 21786"/>
                  <a:gd name="connsiteX3" fmla="*/ 60233 w 71125"/>
                  <a:gd name="connsiteY3" fmla="*/ 0 h 21786"/>
                  <a:gd name="connsiteX4" fmla="*/ 10893 w 71125"/>
                  <a:gd name="connsiteY4" fmla="*/ 0 h 21786"/>
                  <a:gd name="connsiteX5" fmla="*/ 0 w 71125"/>
                  <a:gd name="connsiteY5" fmla="*/ 10893 h 21786"/>
                  <a:gd name="connsiteX6" fmla="*/ 10893 w 7112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25" h="21786">
                    <a:moveTo>
                      <a:pt x="10893" y="21787"/>
                    </a:moveTo>
                    <a:lnTo>
                      <a:pt x="60233" y="21787"/>
                    </a:lnTo>
                    <a:cubicBezTo>
                      <a:pt x="66250" y="21787"/>
                      <a:pt x="71126" y="16909"/>
                      <a:pt x="71126" y="10893"/>
                    </a:cubicBezTo>
                    <a:cubicBezTo>
                      <a:pt x="71126" y="4877"/>
                      <a:pt x="66249" y="0"/>
                      <a:pt x="60233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05F9BB62-41F3-8C48-BC6A-7D1C0588A7B3}"/>
                  </a:ext>
                </a:extLst>
              </p:cNvPr>
              <p:cNvSpPr/>
              <p:nvPr/>
            </p:nvSpPr>
            <p:spPr>
              <a:xfrm>
                <a:off x="4596470" y="5626184"/>
                <a:ext cx="180857" cy="21786"/>
              </a:xfrm>
              <a:custGeom>
                <a:avLst/>
                <a:gdLst>
                  <a:gd name="connsiteX0" fmla="*/ 169964 w 180857"/>
                  <a:gd name="connsiteY0" fmla="*/ 0 h 21786"/>
                  <a:gd name="connsiteX1" fmla="*/ 10893 w 180857"/>
                  <a:gd name="connsiteY1" fmla="*/ 0 h 21786"/>
                  <a:gd name="connsiteX2" fmla="*/ 0 w 180857"/>
                  <a:gd name="connsiteY2" fmla="*/ 10893 h 21786"/>
                  <a:gd name="connsiteX3" fmla="*/ 10893 w 180857"/>
                  <a:gd name="connsiteY3" fmla="*/ 21787 h 21786"/>
                  <a:gd name="connsiteX4" fmla="*/ 169964 w 180857"/>
                  <a:gd name="connsiteY4" fmla="*/ 21787 h 21786"/>
                  <a:gd name="connsiteX5" fmla="*/ 180858 w 180857"/>
                  <a:gd name="connsiteY5" fmla="*/ 10893 h 21786"/>
                  <a:gd name="connsiteX6" fmla="*/ 169964 w 18085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857" h="21786">
                    <a:moveTo>
                      <a:pt x="169964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69964" y="21787"/>
                    </a:lnTo>
                    <a:cubicBezTo>
                      <a:pt x="175982" y="21787"/>
                      <a:pt x="180858" y="16909"/>
                      <a:pt x="180858" y="10893"/>
                    </a:cubicBezTo>
                    <a:cubicBezTo>
                      <a:pt x="180858" y="4877"/>
                      <a:pt x="175981" y="0"/>
                      <a:pt x="169964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B4D0E74-CD0A-E7D5-C6D6-123B8F708F9D}"/>
                  </a:ext>
                </a:extLst>
              </p:cNvPr>
              <p:cNvSpPr/>
              <p:nvPr/>
            </p:nvSpPr>
            <p:spPr>
              <a:xfrm>
                <a:off x="4181764" y="5626184"/>
                <a:ext cx="71125" cy="21786"/>
              </a:xfrm>
              <a:custGeom>
                <a:avLst/>
                <a:gdLst>
                  <a:gd name="connsiteX0" fmla="*/ 10893 w 71125"/>
                  <a:gd name="connsiteY0" fmla="*/ 21787 h 21786"/>
                  <a:gd name="connsiteX1" fmla="*/ 60233 w 71125"/>
                  <a:gd name="connsiteY1" fmla="*/ 21787 h 21786"/>
                  <a:gd name="connsiteX2" fmla="*/ 71126 w 71125"/>
                  <a:gd name="connsiteY2" fmla="*/ 10893 h 21786"/>
                  <a:gd name="connsiteX3" fmla="*/ 60233 w 71125"/>
                  <a:gd name="connsiteY3" fmla="*/ 0 h 21786"/>
                  <a:gd name="connsiteX4" fmla="*/ 10893 w 71125"/>
                  <a:gd name="connsiteY4" fmla="*/ 0 h 21786"/>
                  <a:gd name="connsiteX5" fmla="*/ 0 w 71125"/>
                  <a:gd name="connsiteY5" fmla="*/ 10893 h 21786"/>
                  <a:gd name="connsiteX6" fmla="*/ 10893 w 7112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25" h="21786">
                    <a:moveTo>
                      <a:pt x="10893" y="21787"/>
                    </a:moveTo>
                    <a:lnTo>
                      <a:pt x="60233" y="21787"/>
                    </a:lnTo>
                    <a:cubicBezTo>
                      <a:pt x="66250" y="21787"/>
                      <a:pt x="71126" y="16909"/>
                      <a:pt x="71126" y="10893"/>
                    </a:cubicBezTo>
                    <a:cubicBezTo>
                      <a:pt x="71126" y="4877"/>
                      <a:pt x="66249" y="0"/>
                      <a:pt x="60233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D0C3C1E-E9B5-4F8E-1E08-C05AA02D06B5}"/>
                  </a:ext>
                </a:extLst>
              </p:cNvPr>
              <p:cNvSpPr/>
              <p:nvPr/>
            </p:nvSpPr>
            <p:spPr>
              <a:xfrm>
                <a:off x="4614283" y="5687042"/>
                <a:ext cx="163044" cy="21786"/>
              </a:xfrm>
              <a:custGeom>
                <a:avLst/>
                <a:gdLst>
                  <a:gd name="connsiteX0" fmla="*/ 152151 w 163044"/>
                  <a:gd name="connsiteY0" fmla="*/ 0 h 21786"/>
                  <a:gd name="connsiteX1" fmla="*/ 10893 w 163044"/>
                  <a:gd name="connsiteY1" fmla="*/ 0 h 21786"/>
                  <a:gd name="connsiteX2" fmla="*/ 0 w 163044"/>
                  <a:gd name="connsiteY2" fmla="*/ 10893 h 21786"/>
                  <a:gd name="connsiteX3" fmla="*/ 10893 w 163044"/>
                  <a:gd name="connsiteY3" fmla="*/ 21787 h 21786"/>
                  <a:gd name="connsiteX4" fmla="*/ 152151 w 163044"/>
                  <a:gd name="connsiteY4" fmla="*/ 21787 h 21786"/>
                  <a:gd name="connsiteX5" fmla="*/ 163045 w 163044"/>
                  <a:gd name="connsiteY5" fmla="*/ 10893 h 21786"/>
                  <a:gd name="connsiteX6" fmla="*/ 152151 w 163044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044" h="21786">
                    <a:moveTo>
                      <a:pt x="152151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152151" y="21787"/>
                    </a:lnTo>
                    <a:cubicBezTo>
                      <a:pt x="158169" y="21787"/>
                      <a:pt x="163045" y="16909"/>
                      <a:pt x="163045" y="10893"/>
                    </a:cubicBezTo>
                    <a:cubicBezTo>
                      <a:pt x="163045" y="4877"/>
                      <a:pt x="158168" y="0"/>
                      <a:pt x="152151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87AD0BF4-FC91-C0EB-45C0-975750635C2E}"/>
                  </a:ext>
                </a:extLst>
              </p:cNvPr>
              <p:cNvSpPr/>
              <p:nvPr/>
            </p:nvSpPr>
            <p:spPr>
              <a:xfrm>
                <a:off x="4181764" y="5687044"/>
                <a:ext cx="82019" cy="21786"/>
              </a:xfrm>
              <a:custGeom>
                <a:avLst/>
                <a:gdLst>
                  <a:gd name="connsiteX0" fmla="*/ 10893 w 82019"/>
                  <a:gd name="connsiteY0" fmla="*/ 21787 h 21786"/>
                  <a:gd name="connsiteX1" fmla="*/ 71126 w 82019"/>
                  <a:gd name="connsiteY1" fmla="*/ 21787 h 21786"/>
                  <a:gd name="connsiteX2" fmla="*/ 82019 w 82019"/>
                  <a:gd name="connsiteY2" fmla="*/ 10893 h 21786"/>
                  <a:gd name="connsiteX3" fmla="*/ 71126 w 82019"/>
                  <a:gd name="connsiteY3" fmla="*/ 0 h 21786"/>
                  <a:gd name="connsiteX4" fmla="*/ 10893 w 82019"/>
                  <a:gd name="connsiteY4" fmla="*/ 0 h 21786"/>
                  <a:gd name="connsiteX5" fmla="*/ 0 w 82019"/>
                  <a:gd name="connsiteY5" fmla="*/ 10893 h 21786"/>
                  <a:gd name="connsiteX6" fmla="*/ 10893 w 82019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019" h="21786">
                    <a:moveTo>
                      <a:pt x="10893" y="21787"/>
                    </a:moveTo>
                    <a:lnTo>
                      <a:pt x="71126" y="21787"/>
                    </a:lnTo>
                    <a:cubicBezTo>
                      <a:pt x="77144" y="21787"/>
                      <a:pt x="82019" y="16909"/>
                      <a:pt x="82019" y="10893"/>
                    </a:cubicBezTo>
                    <a:cubicBezTo>
                      <a:pt x="82019" y="4876"/>
                      <a:pt x="77142" y="0"/>
                      <a:pt x="71126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6E548871-869B-F4DD-C4B7-18CE858C9C7D}"/>
                  </a:ext>
                </a:extLst>
              </p:cNvPr>
              <p:cNvSpPr/>
              <p:nvPr/>
            </p:nvSpPr>
            <p:spPr>
              <a:xfrm>
                <a:off x="4684911" y="5747904"/>
                <a:ext cx="92417" cy="21786"/>
              </a:xfrm>
              <a:custGeom>
                <a:avLst/>
                <a:gdLst>
                  <a:gd name="connsiteX0" fmla="*/ 81524 w 92417"/>
                  <a:gd name="connsiteY0" fmla="*/ 0 h 21786"/>
                  <a:gd name="connsiteX1" fmla="*/ 10893 w 92417"/>
                  <a:gd name="connsiteY1" fmla="*/ 0 h 21786"/>
                  <a:gd name="connsiteX2" fmla="*/ 0 w 92417"/>
                  <a:gd name="connsiteY2" fmla="*/ 10893 h 21786"/>
                  <a:gd name="connsiteX3" fmla="*/ 10893 w 92417"/>
                  <a:gd name="connsiteY3" fmla="*/ 21787 h 21786"/>
                  <a:gd name="connsiteX4" fmla="*/ 81524 w 92417"/>
                  <a:gd name="connsiteY4" fmla="*/ 21787 h 21786"/>
                  <a:gd name="connsiteX5" fmla="*/ 92417 w 92417"/>
                  <a:gd name="connsiteY5" fmla="*/ 10893 h 21786"/>
                  <a:gd name="connsiteX6" fmla="*/ 81524 w 9241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417" h="21786">
                    <a:moveTo>
                      <a:pt x="81524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81524" y="21787"/>
                    </a:lnTo>
                    <a:cubicBezTo>
                      <a:pt x="87541" y="21787"/>
                      <a:pt x="92417" y="16909"/>
                      <a:pt x="92417" y="10893"/>
                    </a:cubicBezTo>
                    <a:cubicBezTo>
                      <a:pt x="92417" y="4877"/>
                      <a:pt x="87540" y="0"/>
                      <a:pt x="81524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44DD9667-FAAC-730D-B51C-5C260167EB6E}"/>
                  </a:ext>
                </a:extLst>
              </p:cNvPr>
              <p:cNvSpPr/>
              <p:nvPr/>
            </p:nvSpPr>
            <p:spPr>
              <a:xfrm>
                <a:off x="4181764" y="5747904"/>
                <a:ext cx="123674" cy="21786"/>
              </a:xfrm>
              <a:custGeom>
                <a:avLst/>
                <a:gdLst>
                  <a:gd name="connsiteX0" fmla="*/ 10893 w 123674"/>
                  <a:gd name="connsiteY0" fmla="*/ 21787 h 21786"/>
                  <a:gd name="connsiteX1" fmla="*/ 112781 w 123674"/>
                  <a:gd name="connsiteY1" fmla="*/ 21787 h 21786"/>
                  <a:gd name="connsiteX2" fmla="*/ 123675 w 123674"/>
                  <a:gd name="connsiteY2" fmla="*/ 10893 h 21786"/>
                  <a:gd name="connsiteX3" fmla="*/ 112781 w 123674"/>
                  <a:gd name="connsiteY3" fmla="*/ 0 h 21786"/>
                  <a:gd name="connsiteX4" fmla="*/ 10893 w 123674"/>
                  <a:gd name="connsiteY4" fmla="*/ 0 h 21786"/>
                  <a:gd name="connsiteX5" fmla="*/ 0 w 123674"/>
                  <a:gd name="connsiteY5" fmla="*/ 10893 h 21786"/>
                  <a:gd name="connsiteX6" fmla="*/ 10893 w 12367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674" h="21786">
                    <a:moveTo>
                      <a:pt x="10893" y="21787"/>
                    </a:moveTo>
                    <a:lnTo>
                      <a:pt x="112781" y="21787"/>
                    </a:lnTo>
                    <a:cubicBezTo>
                      <a:pt x="118799" y="21787"/>
                      <a:pt x="123675" y="16909"/>
                      <a:pt x="123675" y="10893"/>
                    </a:cubicBezTo>
                    <a:cubicBezTo>
                      <a:pt x="123675" y="4877"/>
                      <a:pt x="118797" y="0"/>
                      <a:pt x="112781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BD2B87D8-B256-24F4-D147-4B25A6AC16CB}"/>
                  </a:ext>
                </a:extLst>
              </p:cNvPr>
              <p:cNvSpPr/>
              <p:nvPr/>
            </p:nvSpPr>
            <p:spPr>
              <a:xfrm>
                <a:off x="4712253" y="5808764"/>
                <a:ext cx="65074" cy="21786"/>
              </a:xfrm>
              <a:custGeom>
                <a:avLst/>
                <a:gdLst>
                  <a:gd name="connsiteX0" fmla="*/ 54182 w 65074"/>
                  <a:gd name="connsiteY0" fmla="*/ 0 h 21786"/>
                  <a:gd name="connsiteX1" fmla="*/ 10893 w 65074"/>
                  <a:gd name="connsiteY1" fmla="*/ 0 h 21786"/>
                  <a:gd name="connsiteX2" fmla="*/ 0 w 65074"/>
                  <a:gd name="connsiteY2" fmla="*/ 10893 h 21786"/>
                  <a:gd name="connsiteX3" fmla="*/ 10893 w 65074"/>
                  <a:gd name="connsiteY3" fmla="*/ 21787 h 21786"/>
                  <a:gd name="connsiteX4" fmla="*/ 54182 w 65074"/>
                  <a:gd name="connsiteY4" fmla="*/ 21787 h 21786"/>
                  <a:gd name="connsiteX5" fmla="*/ 65075 w 65074"/>
                  <a:gd name="connsiteY5" fmla="*/ 10893 h 21786"/>
                  <a:gd name="connsiteX6" fmla="*/ 54182 w 65074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074" h="21786">
                    <a:moveTo>
                      <a:pt x="54182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54182" y="21787"/>
                    </a:lnTo>
                    <a:cubicBezTo>
                      <a:pt x="60199" y="21787"/>
                      <a:pt x="65075" y="16909"/>
                      <a:pt x="65075" y="10893"/>
                    </a:cubicBezTo>
                    <a:cubicBezTo>
                      <a:pt x="65075" y="4877"/>
                      <a:pt x="60198" y="0"/>
                      <a:pt x="54182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3264068-8F2E-542A-7594-A2CF52C96DFA}"/>
                  </a:ext>
                </a:extLst>
              </p:cNvPr>
              <p:cNvSpPr/>
              <p:nvPr/>
            </p:nvSpPr>
            <p:spPr>
              <a:xfrm>
                <a:off x="4181764" y="5808764"/>
                <a:ext cx="308674" cy="21786"/>
              </a:xfrm>
              <a:custGeom>
                <a:avLst/>
                <a:gdLst>
                  <a:gd name="connsiteX0" fmla="*/ 10893 w 308674"/>
                  <a:gd name="connsiteY0" fmla="*/ 21787 h 21786"/>
                  <a:gd name="connsiteX1" fmla="*/ 297781 w 308674"/>
                  <a:gd name="connsiteY1" fmla="*/ 21787 h 21786"/>
                  <a:gd name="connsiteX2" fmla="*/ 308674 w 308674"/>
                  <a:gd name="connsiteY2" fmla="*/ 10893 h 21786"/>
                  <a:gd name="connsiteX3" fmla="*/ 297781 w 308674"/>
                  <a:gd name="connsiteY3" fmla="*/ 0 h 21786"/>
                  <a:gd name="connsiteX4" fmla="*/ 10893 w 308674"/>
                  <a:gd name="connsiteY4" fmla="*/ 0 h 21786"/>
                  <a:gd name="connsiteX5" fmla="*/ 0 w 308674"/>
                  <a:gd name="connsiteY5" fmla="*/ 10893 h 21786"/>
                  <a:gd name="connsiteX6" fmla="*/ 10893 w 30867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674" h="21786">
                    <a:moveTo>
                      <a:pt x="10893" y="21787"/>
                    </a:moveTo>
                    <a:lnTo>
                      <a:pt x="297781" y="21787"/>
                    </a:lnTo>
                    <a:cubicBezTo>
                      <a:pt x="303799" y="21787"/>
                      <a:pt x="308674" y="16909"/>
                      <a:pt x="308674" y="10893"/>
                    </a:cubicBezTo>
                    <a:cubicBezTo>
                      <a:pt x="308674" y="4877"/>
                      <a:pt x="303797" y="0"/>
                      <a:pt x="297781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26B1E83C-46FD-82E1-DD02-58BD20696B2E}"/>
                  </a:ext>
                </a:extLst>
              </p:cNvPr>
              <p:cNvSpPr/>
              <p:nvPr/>
            </p:nvSpPr>
            <p:spPr>
              <a:xfrm>
                <a:off x="4695925" y="5869625"/>
                <a:ext cx="81403" cy="21786"/>
              </a:xfrm>
              <a:custGeom>
                <a:avLst/>
                <a:gdLst>
                  <a:gd name="connsiteX0" fmla="*/ 70510 w 81403"/>
                  <a:gd name="connsiteY0" fmla="*/ 0 h 21786"/>
                  <a:gd name="connsiteX1" fmla="*/ 10893 w 81403"/>
                  <a:gd name="connsiteY1" fmla="*/ 0 h 21786"/>
                  <a:gd name="connsiteX2" fmla="*/ 0 w 81403"/>
                  <a:gd name="connsiteY2" fmla="*/ 10893 h 21786"/>
                  <a:gd name="connsiteX3" fmla="*/ 10893 w 81403"/>
                  <a:gd name="connsiteY3" fmla="*/ 21787 h 21786"/>
                  <a:gd name="connsiteX4" fmla="*/ 70510 w 81403"/>
                  <a:gd name="connsiteY4" fmla="*/ 21787 h 21786"/>
                  <a:gd name="connsiteX5" fmla="*/ 81403 w 81403"/>
                  <a:gd name="connsiteY5" fmla="*/ 10893 h 21786"/>
                  <a:gd name="connsiteX6" fmla="*/ 70510 w 81403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403" h="21786">
                    <a:moveTo>
                      <a:pt x="70510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70510" y="21787"/>
                    </a:lnTo>
                    <a:cubicBezTo>
                      <a:pt x="76528" y="21787"/>
                      <a:pt x="81403" y="16909"/>
                      <a:pt x="81403" y="10893"/>
                    </a:cubicBezTo>
                    <a:cubicBezTo>
                      <a:pt x="81403" y="4877"/>
                      <a:pt x="76526" y="0"/>
                      <a:pt x="70510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C9840D79-9ADA-1925-3932-EC9454FF89C2}"/>
                  </a:ext>
                </a:extLst>
              </p:cNvPr>
              <p:cNvSpPr/>
              <p:nvPr/>
            </p:nvSpPr>
            <p:spPr>
              <a:xfrm>
                <a:off x="4181764" y="5869626"/>
                <a:ext cx="338521" cy="21786"/>
              </a:xfrm>
              <a:custGeom>
                <a:avLst/>
                <a:gdLst>
                  <a:gd name="connsiteX0" fmla="*/ 10893 w 338521"/>
                  <a:gd name="connsiteY0" fmla="*/ 21787 h 21786"/>
                  <a:gd name="connsiteX1" fmla="*/ 327628 w 338521"/>
                  <a:gd name="connsiteY1" fmla="*/ 21787 h 21786"/>
                  <a:gd name="connsiteX2" fmla="*/ 338521 w 338521"/>
                  <a:gd name="connsiteY2" fmla="*/ 10893 h 21786"/>
                  <a:gd name="connsiteX3" fmla="*/ 327628 w 338521"/>
                  <a:gd name="connsiteY3" fmla="*/ 0 h 21786"/>
                  <a:gd name="connsiteX4" fmla="*/ 10893 w 338521"/>
                  <a:gd name="connsiteY4" fmla="*/ 0 h 21786"/>
                  <a:gd name="connsiteX5" fmla="*/ 0 w 338521"/>
                  <a:gd name="connsiteY5" fmla="*/ 10893 h 21786"/>
                  <a:gd name="connsiteX6" fmla="*/ 10893 w 338521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521" h="21786">
                    <a:moveTo>
                      <a:pt x="10893" y="21787"/>
                    </a:moveTo>
                    <a:lnTo>
                      <a:pt x="327628" y="21787"/>
                    </a:lnTo>
                    <a:cubicBezTo>
                      <a:pt x="333645" y="21787"/>
                      <a:pt x="338521" y="16909"/>
                      <a:pt x="338521" y="10893"/>
                    </a:cubicBezTo>
                    <a:cubicBezTo>
                      <a:pt x="338521" y="4876"/>
                      <a:pt x="333644" y="0"/>
                      <a:pt x="327628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539E345-626D-4E1D-2B65-D0E0E9ACF858}"/>
                  </a:ext>
                </a:extLst>
              </p:cNvPr>
              <p:cNvSpPr/>
              <p:nvPr/>
            </p:nvSpPr>
            <p:spPr>
              <a:xfrm>
                <a:off x="4189450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9EDE5F39-F98B-FE37-3695-63CFEB965E77}"/>
                  </a:ext>
                </a:extLst>
              </p:cNvPr>
              <p:cNvSpPr/>
              <p:nvPr/>
            </p:nvSpPr>
            <p:spPr>
              <a:xfrm>
                <a:off x="4241999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145EC14-F930-AA56-C7D1-102792CD7E61}"/>
                  </a:ext>
                </a:extLst>
              </p:cNvPr>
              <p:cNvSpPr/>
              <p:nvPr/>
            </p:nvSpPr>
            <p:spPr>
              <a:xfrm>
                <a:off x="4294547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91BE9DD9-D708-23B1-B956-1B203AEBD9B8}"/>
                  </a:ext>
                </a:extLst>
              </p:cNvPr>
              <p:cNvSpPr/>
              <p:nvPr/>
            </p:nvSpPr>
            <p:spPr>
              <a:xfrm>
                <a:off x="4181764" y="5370867"/>
                <a:ext cx="595563" cy="520523"/>
              </a:xfrm>
              <a:custGeom>
                <a:avLst/>
                <a:gdLst>
                  <a:gd name="connsiteX0" fmla="*/ 22323 w 595563"/>
                  <a:gd name="connsiteY0" fmla="*/ 21787 h 520523"/>
                  <a:gd name="connsiteX1" fmla="*/ 412618 w 595563"/>
                  <a:gd name="connsiteY1" fmla="*/ 21787 h 520523"/>
                  <a:gd name="connsiteX2" fmla="*/ 423511 w 595563"/>
                  <a:gd name="connsiteY2" fmla="*/ 10893 h 520523"/>
                  <a:gd name="connsiteX3" fmla="*/ 412618 w 595563"/>
                  <a:gd name="connsiteY3" fmla="*/ 0 h 520523"/>
                  <a:gd name="connsiteX4" fmla="*/ 22323 w 595563"/>
                  <a:gd name="connsiteY4" fmla="*/ 0 h 520523"/>
                  <a:gd name="connsiteX5" fmla="*/ 0 w 595563"/>
                  <a:gd name="connsiteY5" fmla="*/ 22323 h 520523"/>
                  <a:gd name="connsiteX6" fmla="*/ 0 w 595563"/>
                  <a:gd name="connsiteY6" fmla="*/ 140484 h 520523"/>
                  <a:gd name="connsiteX7" fmla="*/ 22323 w 595563"/>
                  <a:gd name="connsiteY7" fmla="*/ 162806 h 520523"/>
                  <a:gd name="connsiteX8" fmla="*/ 120964 w 595563"/>
                  <a:gd name="connsiteY8" fmla="*/ 162806 h 520523"/>
                  <a:gd name="connsiteX9" fmla="*/ 91840 w 595563"/>
                  <a:gd name="connsiteY9" fmla="*/ 248129 h 520523"/>
                  <a:gd name="connsiteX10" fmla="*/ 132686 w 595563"/>
                  <a:gd name="connsiteY10" fmla="*/ 346741 h 520523"/>
                  <a:gd name="connsiteX11" fmla="*/ 231297 w 595563"/>
                  <a:gd name="connsiteY11" fmla="*/ 387521 h 520523"/>
                  <a:gd name="connsiteX12" fmla="*/ 298677 w 595563"/>
                  <a:gd name="connsiteY12" fmla="*/ 370199 h 520523"/>
                  <a:gd name="connsiteX13" fmla="*/ 334195 w 595563"/>
                  <a:gd name="connsiteY13" fmla="*/ 405716 h 520523"/>
                  <a:gd name="connsiteX14" fmla="*/ 338478 w 595563"/>
                  <a:gd name="connsiteY14" fmla="*/ 434171 h 520523"/>
                  <a:gd name="connsiteX15" fmla="*/ 408523 w 595563"/>
                  <a:gd name="connsiteY15" fmla="*/ 504217 h 520523"/>
                  <a:gd name="connsiteX16" fmla="*/ 447954 w 595563"/>
                  <a:gd name="connsiteY16" fmla="*/ 520524 h 520523"/>
                  <a:gd name="connsiteX17" fmla="*/ 487383 w 595563"/>
                  <a:gd name="connsiteY17" fmla="*/ 504217 h 520523"/>
                  <a:gd name="connsiteX18" fmla="*/ 487383 w 595563"/>
                  <a:gd name="connsiteY18" fmla="*/ 425356 h 520523"/>
                  <a:gd name="connsiteX19" fmla="*/ 417337 w 595563"/>
                  <a:gd name="connsiteY19" fmla="*/ 355311 h 520523"/>
                  <a:gd name="connsiteX20" fmla="*/ 388882 w 595563"/>
                  <a:gd name="connsiteY20" fmla="*/ 351028 h 520523"/>
                  <a:gd name="connsiteX21" fmla="*/ 353388 w 595563"/>
                  <a:gd name="connsiteY21" fmla="*/ 315536 h 520523"/>
                  <a:gd name="connsiteX22" fmla="*/ 341563 w 595563"/>
                  <a:gd name="connsiteY22" fmla="*/ 162809 h 520523"/>
                  <a:gd name="connsiteX23" fmla="*/ 573239 w 595563"/>
                  <a:gd name="connsiteY23" fmla="*/ 162809 h 520523"/>
                  <a:gd name="connsiteX24" fmla="*/ 595564 w 595563"/>
                  <a:gd name="connsiteY24" fmla="*/ 140487 h 520523"/>
                  <a:gd name="connsiteX25" fmla="*/ 595564 w 595563"/>
                  <a:gd name="connsiteY25" fmla="*/ 22326 h 520523"/>
                  <a:gd name="connsiteX26" fmla="*/ 573239 w 595563"/>
                  <a:gd name="connsiteY26" fmla="*/ 3 h 520523"/>
                  <a:gd name="connsiteX27" fmla="*/ 463203 w 595563"/>
                  <a:gd name="connsiteY27" fmla="*/ 3 h 520523"/>
                  <a:gd name="connsiteX28" fmla="*/ 452309 w 595563"/>
                  <a:gd name="connsiteY28" fmla="*/ 10896 h 520523"/>
                  <a:gd name="connsiteX29" fmla="*/ 463203 w 595563"/>
                  <a:gd name="connsiteY29" fmla="*/ 21789 h 520523"/>
                  <a:gd name="connsiteX30" fmla="*/ 573239 w 595563"/>
                  <a:gd name="connsiteY30" fmla="*/ 21789 h 520523"/>
                  <a:gd name="connsiteX31" fmla="*/ 573776 w 595563"/>
                  <a:gd name="connsiteY31" fmla="*/ 22324 h 520523"/>
                  <a:gd name="connsiteX32" fmla="*/ 573776 w 595563"/>
                  <a:gd name="connsiteY32" fmla="*/ 140485 h 520523"/>
                  <a:gd name="connsiteX33" fmla="*/ 573239 w 595563"/>
                  <a:gd name="connsiteY33" fmla="*/ 141020 h 520523"/>
                  <a:gd name="connsiteX34" fmla="*/ 320564 w 595563"/>
                  <a:gd name="connsiteY34" fmla="*/ 141020 h 520523"/>
                  <a:gd name="connsiteX35" fmla="*/ 142028 w 595563"/>
                  <a:gd name="connsiteY35" fmla="*/ 141020 h 520523"/>
                  <a:gd name="connsiteX36" fmla="*/ 22323 w 595563"/>
                  <a:gd name="connsiteY36" fmla="*/ 141020 h 520523"/>
                  <a:gd name="connsiteX37" fmla="*/ 21788 w 595563"/>
                  <a:gd name="connsiteY37" fmla="*/ 140485 h 520523"/>
                  <a:gd name="connsiteX38" fmla="*/ 21788 w 595563"/>
                  <a:gd name="connsiteY38" fmla="*/ 22324 h 520523"/>
                  <a:gd name="connsiteX39" fmla="*/ 22323 w 595563"/>
                  <a:gd name="connsiteY39" fmla="*/ 21787 h 520523"/>
                  <a:gd name="connsiteX40" fmla="*/ 398486 w 595563"/>
                  <a:gd name="connsiteY40" fmla="*/ 370714 h 520523"/>
                  <a:gd name="connsiteX41" fmla="*/ 400208 w 595563"/>
                  <a:gd name="connsiteY41" fmla="*/ 370001 h 520523"/>
                  <a:gd name="connsiteX42" fmla="*/ 401930 w 595563"/>
                  <a:gd name="connsiteY42" fmla="*/ 370714 h 520523"/>
                  <a:gd name="connsiteX43" fmla="*/ 471976 w 595563"/>
                  <a:gd name="connsiteY43" fmla="*/ 440759 h 520523"/>
                  <a:gd name="connsiteX44" fmla="*/ 471976 w 595563"/>
                  <a:gd name="connsiteY44" fmla="*/ 488806 h 520523"/>
                  <a:gd name="connsiteX45" fmla="*/ 423928 w 595563"/>
                  <a:gd name="connsiteY45" fmla="*/ 488806 h 520523"/>
                  <a:gd name="connsiteX46" fmla="*/ 353883 w 595563"/>
                  <a:gd name="connsiteY46" fmla="*/ 418759 h 520523"/>
                  <a:gd name="connsiteX47" fmla="*/ 353883 w 595563"/>
                  <a:gd name="connsiteY47" fmla="*/ 415316 h 520523"/>
                  <a:gd name="connsiteX48" fmla="*/ 372715 w 595563"/>
                  <a:gd name="connsiteY48" fmla="*/ 365670 h 520523"/>
                  <a:gd name="connsiteX49" fmla="*/ 348841 w 595563"/>
                  <a:gd name="connsiteY49" fmla="*/ 389544 h 520523"/>
                  <a:gd name="connsiteX50" fmla="*/ 317223 w 595563"/>
                  <a:gd name="connsiteY50" fmla="*/ 357927 h 520523"/>
                  <a:gd name="connsiteX51" fmla="*/ 329909 w 595563"/>
                  <a:gd name="connsiteY51" fmla="*/ 346737 h 520523"/>
                  <a:gd name="connsiteX52" fmla="*/ 341100 w 595563"/>
                  <a:gd name="connsiteY52" fmla="*/ 334055 h 520523"/>
                  <a:gd name="connsiteX53" fmla="*/ 148091 w 595563"/>
                  <a:gd name="connsiteY53" fmla="*/ 164922 h 520523"/>
                  <a:gd name="connsiteX54" fmla="*/ 231297 w 595563"/>
                  <a:gd name="connsiteY54" fmla="*/ 130513 h 520523"/>
                  <a:gd name="connsiteX55" fmla="*/ 314502 w 595563"/>
                  <a:gd name="connsiteY55" fmla="*/ 164922 h 520523"/>
                  <a:gd name="connsiteX56" fmla="*/ 314502 w 595563"/>
                  <a:gd name="connsiteY56" fmla="*/ 331331 h 520523"/>
                  <a:gd name="connsiteX57" fmla="*/ 148092 w 595563"/>
                  <a:gd name="connsiteY57" fmla="*/ 331331 h 520523"/>
                  <a:gd name="connsiteX58" fmla="*/ 148091 w 595563"/>
                  <a:gd name="connsiteY58" fmla="*/ 164922 h 52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95563" h="520523">
                    <a:moveTo>
                      <a:pt x="22323" y="21787"/>
                    </a:moveTo>
                    <a:lnTo>
                      <a:pt x="412618" y="21787"/>
                    </a:lnTo>
                    <a:cubicBezTo>
                      <a:pt x="418636" y="21787"/>
                      <a:pt x="423511" y="16909"/>
                      <a:pt x="423511" y="10893"/>
                    </a:cubicBezTo>
                    <a:cubicBezTo>
                      <a:pt x="423511" y="4877"/>
                      <a:pt x="418634" y="0"/>
                      <a:pt x="412618" y="0"/>
                    </a:cubicBezTo>
                    <a:lnTo>
                      <a:pt x="22323" y="0"/>
                    </a:lnTo>
                    <a:cubicBezTo>
                      <a:pt x="10014" y="0"/>
                      <a:pt x="0" y="10014"/>
                      <a:pt x="0" y="22323"/>
                    </a:cubicBezTo>
                    <a:lnTo>
                      <a:pt x="0" y="140484"/>
                    </a:lnTo>
                    <a:cubicBezTo>
                      <a:pt x="0" y="152792"/>
                      <a:pt x="10014" y="162806"/>
                      <a:pt x="22323" y="162806"/>
                    </a:cubicBezTo>
                    <a:lnTo>
                      <a:pt x="120964" y="162806"/>
                    </a:lnTo>
                    <a:cubicBezTo>
                      <a:pt x="102078" y="187127"/>
                      <a:pt x="91840" y="216840"/>
                      <a:pt x="91840" y="248129"/>
                    </a:cubicBezTo>
                    <a:cubicBezTo>
                      <a:pt x="91840" y="285380"/>
                      <a:pt x="106347" y="320400"/>
                      <a:pt x="132686" y="346741"/>
                    </a:cubicBezTo>
                    <a:cubicBezTo>
                      <a:pt x="159873" y="373928"/>
                      <a:pt x="195585" y="387521"/>
                      <a:pt x="231297" y="387521"/>
                    </a:cubicBezTo>
                    <a:cubicBezTo>
                      <a:pt x="254546" y="387521"/>
                      <a:pt x="277780" y="381721"/>
                      <a:pt x="298677" y="370199"/>
                    </a:cubicBezTo>
                    <a:lnTo>
                      <a:pt x="334195" y="405716"/>
                    </a:lnTo>
                    <a:cubicBezTo>
                      <a:pt x="329363" y="414866"/>
                      <a:pt x="330788" y="426479"/>
                      <a:pt x="338478" y="434171"/>
                    </a:cubicBezTo>
                    <a:lnTo>
                      <a:pt x="408523" y="504217"/>
                    </a:lnTo>
                    <a:cubicBezTo>
                      <a:pt x="419394" y="515089"/>
                      <a:pt x="433674" y="520524"/>
                      <a:pt x="447954" y="520524"/>
                    </a:cubicBezTo>
                    <a:cubicBezTo>
                      <a:pt x="462233" y="520524"/>
                      <a:pt x="476513" y="515089"/>
                      <a:pt x="487383" y="504217"/>
                    </a:cubicBezTo>
                    <a:cubicBezTo>
                      <a:pt x="509123" y="482476"/>
                      <a:pt x="509123" y="447098"/>
                      <a:pt x="487383" y="425356"/>
                    </a:cubicBezTo>
                    <a:lnTo>
                      <a:pt x="417337" y="355311"/>
                    </a:lnTo>
                    <a:cubicBezTo>
                      <a:pt x="409646" y="347622"/>
                      <a:pt x="398030" y="346196"/>
                      <a:pt x="388882" y="351028"/>
                    </a:cubicBezTo>
                    <a:lnTo>
                      <a:pt x="353388" y="315536"/>
                    </a:lnTo>
                    <a:cubicBezTo>
                      <a:pt x="379853" y="267535"/>
                      <a:pt x="375902" y="207128"/>
                      <a:pt x="341563" y="162809"/>
                    </a:cubicBezTo>
                    <a:lnTo>
                      <a:pt x="573239" y="162809"/>
                    </a:lnTo>
                    <a:cubicBezTo>
                      <a:pt x="585549" y="162809"/>
                      <a:pt x="595564" y="152795"/>
                      <a:pt x="595564" y="140487"/>
                    </a:cubicBezTo>
                    <a:lnTo>
                      <a:pt x="595564" y="22326"/>
                    </a:lnTo>
                    <a:cubicBezTo>
                      <a:pt x="595564" y="10017"/>
                      <a:pt x="585549" y="3"/>
                      <a:pt x="573239" y="3"/>
                    </a:cubicBezTo>
                    <a:lnTo>
                      <a:pt x="463203" y="3"/>
                    </a:lnTo>
                    <a:cubicBezTo>
                      <a:pt x="457185" y="3"/>
                      <a:pt x="452309" y="4880"/>
                      <a:pt x="452309" y="10896"/>
                    </a:cubicBezTo>
                    <a:cubicBezTo>
                      <a:pt x="452309" y="16912"/>
                      <a:pt x="457186" y="21789"/>
                      <a:pt x="463203" y="21789"/>
                    </a:cubicBezTo>
                    <a:lnTo>
                      <a:pt x="573239" y="21789"/>
                    </a:lnTo>
                    <a:cubicBezTo>
                      <a:pt x="573534" y="21789"/>
                      <a:pt x="573776" y="22029"/>
                      <a:pt x="573776" y="22324"/>
                    </a:cubicBezTo>
                    <a:lnTo>
                      <a:pt x="573776" y="140485"/>
                    </a:lnTo>
                    <a:cubicBezTo>
                      <a:pt x="573776" y="140780"/>
                      <a:pt x="573534" y="141020"/>
                      <a:pt x="573239" y="141020"/>
                    </a:cubicBezTo>
                    <a:lnTo>
                      <a:pt x="320564" y="141020"/>
                    </a:lnTo>
                    <a:cubicBezTo>
                      <a:pt x="269038" y="98016"/>
                      <a:pt x="193557" y="98016"/>
                      <a:pt x="142028" y="141020"/>
                    </a:cubicBezTo>
                    <a:lnTo>
                      <a:pt x="22323" y="141020"/>
                    </a:lnTo>
                    <a:cubicBezTo>
                      <a:pt x="22028" y="141020"/>
                      <a:pt x="21788" y="140780"/>
                      <a:pt x="21788" y="140485"/>
                    </a:cubicBezTo>
                    <a:lnTo>
                      <a:pt x="21788" y="22324"/>
                    </a:lnTo>
                    <a:cubicBezTo>
                      <a:pt x="21788" y="22026"/>
                      <a:pt x="22028" y="21787"/>
                      <a:pt x="22323" y="21787"/>
                    </a:cubicBezTo>
                    <a:close/>
                    <a:moveTo>
                      <a:pt x="398486" y="370714"/>
                    </a:moveTo>
                    <a:cubicBezTo>
                      <a:pt x="398960" y="370239"/>
                      <a:pt x="399585" y="370001"/>
                      <a:pt x="400208" y="370001"/>
                    </a:cubicBezTo>
                    <a:cubicBezTo>
                      <a:pt x="400833" y="370001"/>
                      <a:pt x="401456" y="370239"/>
                      <a:pt x="401930" y="370714"/>
                    </a:cubicBezTo>
                    <a:lnTo>
                      <a:pt x="471976" y="440759"/>
                    </a:lnTo>
                    <a:cubicBezTo>
                      <a:pt x="485223" y="454006"/>
                      <a:pt x="485223" y="475559"/>
                      <a:pt x="471976" y="488806"/>
                    </a:cubicBezTo>
                    <a:cubicBezTo>
                      <a:pt x="458731" y="502054"/>
                      <a:pt x="437177" y="502054"/>
                      <a:pt x="423928" y="488806"/>
                    </a:cubicBezTo>
                    <a:lnTo>
                      <a:pt x="353883" y="418759"/>
                    </a:lnTo>
                    <a:cubicBezTo>
                      <a:pt x="352933" y="417810"/>
                      <a:pt x="352933" y="416265"/>
                      <a:pt x="353883" y="415316"/>
                    </a:cubicBezTo>
                    <a:close/>
                    <a:moveTo>
                      <a:pt x="372715" y="365670"/>
                    </a:moveTo>
                    <a:lnTo>
                      <a:pt x="348841" y="389544"/>
                    </a:lnTo>
                    <a:lnTo>
                      <a:pt x="317223" y="357927"/>
                    </a:lnTo>
                    <a:cubicBezTo>
                      <a:pt x="321615" y="354485"/>
                      <a:pt x="325866" y="350780"/>
                      <a:pt x="329909" y="346737"/>
                    </a:cubicBezTo>
                    <a:cubicBezTo>
                      <a:pt x="333951" y="342694"/>
                      <a:pt x="337660" y="338446"/>
                      <a:pt x="341100" y="334055"/>
                    </a:cubicBezTo>
                    <a:close/>
                    <a:moveTo>
                      <a:pt x="148091" y="164922"/>
                    </a:moveTo>
                    <a:cubicBezTo>
                      <a:pt x="171031" y="141983"/>
                      <a:pt x="201164" y="130513"/>
                      <a:pt x="231297" y="130513"/>
                    </a:cubicBezTo>
                    <a:cubicBezTo>
                      <a:pt x="261428" y="130513"/>
                      <a:pt x="291563" y="141983"/>
                      <a:pt x="314502" y="164922"/>
                    </a:cubicBezTo>
                    <a:cubicBezTo>
                      <a:pt x="360380" y="210800"/>
                      <a:pt x="360380" y="285452"/>
                      <a:pt x="314502" y="331331"/>
                    </a:cubicBezTo>
                    <a:cubicBezTo>
                      <a:pt x="268621" y="377210"/>
                      <a:pt x="193969" y="377210"/>
                      <a:pt x="148092" y="331331"/>
                    </a:cubicBezTo>
                    <a:cubicBezTo>
                      <a:pt x="102213" y="285451"/>
                      <a:pt x="102213" y="210802"/>
                      <a:pt x="148091" y="164922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BE8F894-C1E0-4536-B312-171A174F1DED}"/>
                  </a:ext>
                </a:extLst>
              </p:cNvPr>
              <p:cNvSpPr/>
              <p:nvPr/>
            </p:nvSpPr>
            <p:spPr>
              <a:xfrm>
                <a:off x="4316458" y="5522388"/>
                <a:ext cx="193207" cy="193209"/>
              </a:xfrm>
              <a:custGeom>
                <a:avLst/>
                <a:gdLst>
                  <a:gd name="connsiteX0" fmla="*/ 28261 w 193207"/>
                  <a:gd name="connsiteY0" fmla="*/ 164946 h 193209"/>
                  <a:gd name="connsiteX1" fmla="*/ 96604 w 193207"/>
                  <a:gd name="connsiteY1" fmla="*/ 193209 h 193209"/>
                  <a:gd name="connsiteX2" fmla="*/ 164946 w 193207"/>
                  <a:gd name="connsiteY2" fmla="*/ 164946 h 193209"/>
                  <a:gd name="connsiteX3" fmla="*/ 164946 w 193207"/>
                  <a:gd name="connsiteY3" fmla="*/ 28261 h 193209"/>
                  <a:gd name="connsiteX4" fmla="*/ 28261 w 193207"/>
                  <a:gd name="connsiteY4" fmla="*/ 28261 h 193209"/>
                  <a:gd name="connsiteX5" fmla="*/ 28261 w 193207"/>
                  <a:gd name="connsiteY5" fmla="*/ 164946 h 193209"/>
                  <a:gd name="connsiteX6" fmla="*/ 43669 w 193207"/>
                  <a:gd name="connsiteY6" fmla="*/ 43670 h 193209"/>
                  <a:gd name="connsiteX7" fmla="*/ 96604 w 193207"/>
                  <a:gd name="connsiteY7" fmla="*/ 21777 h 193209"/>
                  <a:gd name="connsiteX8" fmla="*/ 149539 w 193207"/>
                  <a:gd name="connsiteY8" fmla="*/ 43670 h 193209"/>
                  <a:gd name="connsiteX9" fmla="*/ 149539 w 193207"/>
                  <a:gd name="connsiteY9" fmla="*/ 149540 h 193209"/>
                  <a:gd name="connsiteX10" fmla="*/ 43669 w 193207"/>
                  <a:gd name="connsiteY10" fmla="*/ 149540 h 193209"/>
                  <a:gd name="connsiteX11" fmla="*/ 43669 w 193207"/>
                  <a:gd name="connsiteY11" fmla="*/ 43670 h 193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207" h="193209">
                    <a:moveTo>
                      <a:pt x="28261" y="164946"/>
                    </a:moveTo>
                    <a:cubicBezTo>
                      <a:pt x="47105" y="183788"/>
                      <a:pt x="71853" y="193209"/>
                      <a:pt x="96604" y="193209"/>
                    </a:cubicBezTo>
                    <a:cubicBezTo>
                      <a:pt x="121354" y="193209"/>
                      <a:pt x="146103" y="183788"/>
                      <a:pt x="164946" y="164946"/>
                    </a:cubicBezTo>
                    <a:cubicBezTo>
                      <a:pt x="202628" y="127263"/>
                      <a:pt x="202628" y="65946"/>
                      <a:pt x="164946" y="28261"/>
                    </a:cubicBezTo>
                    <a:cubicBezTo>
                      <a:pt x="127261" y="-9420"/>
                      <a:pt x="65948" y="-9420"/>
                      <a:pt x="28261" y="28261"/>
                    </a:cubicBezTo>
                    <a:cubicBezTo>
                      <a:pt x="-9420" y="65946"/>
                      <a:pt x="-9420" y="127263"/>
                      <a:pt x="28261" y="164946"/>
                    </a:cubicBezTo>
                    <a:close/>
                    <a:moveTo>
                      <a:pt x="43669" y="43670"/>
                    </a:moveTo>
                    <a:cubicBezTo>
                      <a:pt x="58264" y="29075"/>
                      <a:pt x="77434" y="21777"/>
                      <a:pt x="96604" y="21777"/>
                    </a:cubicBezTo>
                    <a:cubicBezTo>
                      <a:pt x="115774" y="21777"/>
                      <a:pt x="134944" y="29075"/>
                      <a:pt x="149539" y="43670"/>
                    </a:cubicBezTo>
                    <a:cubicBezTo>
                      <a:pt x="178728" y="72859"/>
                      <a:pt x="178728" y="120352"/>
                      <a:pt x="149539" y="149540"/>
                    </a:cubicBezTo>
                    <a:cubicBezTo>
                      <a:pt x="120350" y="178729"/>
                      <a:pt x="72857" y="178729"/>
                      <a:pt x="43669" y="149540"/>
                    </a:cubicBezTo>
                    <a:cubicBezTo>
                      <a:pt x="14480" y="120352"/>
                      <a:pt x="14480" y="72859"/>
                      <a:pt x="43669" y="4367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51CC918E-586D-0209-CF60-87FC52EBDC42}"/>
              </a:ext>
            </a:extLst>
          </p:cNvPr>
          <p:cNvGrpSpPr/>
          <p:nvPr/>
        </p:nvGrpSpPr>
        <p:grpSpPr>
          <a:xfrm>
            <a:off x="4781988" y="1202465"/>
            <a:ext cx="2647871" cy="196363"/>
            <a:chOff x="4781988" y="1368785"/>
            <a:chExt cx="2647871" cy="266399"/>
          </a:xfrm>
        </p:grpSpPr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6AADD1A6-0E69-9C64-193D-5D0CD5883389}"/>
                </a:ext>
              </a:extLst>
            </p:cNvPr>
            <p:cNvGrpSpPr/>
            <p:nvPr/>
          </p:nvGrpSpPr>
          <p:grpSpPr>
            <a:xfrm>
              <a:off x="6999868" y="1368785"/>
              <a:ext cx="429991" cy="266399"/>
              <a:chOff x="9012421" y="5389996"/>
              <a:chExt cx="429991" cy="266399"/>
            </a:xfrm>
          </p:grpSpPr>
          <p:sp>
            <p:nvSpPr>
              <p:cNvPr id="170" name="矩形: 圆角 169">
                <a:extLst>
                  <a:ext uri="{FF2B5EF4-FFF2-40B4-BE49-F238E27FC236}">
                    <a16:creationId xmlns:a16="http://schemas.microsoft.com/office/drawing/2014/main" id="{34B04B44-01C2-109F-DE1F-0D257F20FE01}"/>
                  </a:ext>
                </a:extLst>
              </p:cNvPr>
              <p:cNvSpPr/>
              <p:nvPr/>
            </p:nvSpPr>
            <p:spPr>
              <a:xfrm rot="19289450" flipH="1">
                <a:off x="9020839" y="5389996"/>
                <a:ext cx="236269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1" name="矩形: 圆角 170">
                <a:extLst>
                  <a:ext uri="{FF2B5EF4-FFF2-40B4-BE49-F238E27FC236}">
                    <a16:creationId xmlns:a16="http://schemas.microsoft.com/office/drawing/2014/main" id="{44A7C08D-5417-DD70-7C61-89E1EF523752}"/>
                  </a:ext>
                </a:extLst>
              </p:cNvPr>
              <p:cNvSpPr/>
              <p:nvPr/>
            </p:nvSpPr>
            <p:spPr>
              <a:xfrm rot="19289450" flipH="1">
                <a:off x="9012421" y="5564813"/>
                <a:ext cx="429991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E740CE92-D7D1-792C-D2D1-0F7E5F7163E2}"/>
                </a:ext>
              </a:extLst>
            </p:cNvPr>
            <p:cNvGrpSpPr/>
            <p:nvPr/>
          </p:nvGrpSpPr>
          <p:grpSpPr>
            <a:xfrm flipH="1">
              <a:off x="4781988" y="1368785"/>
              <a:ext cx="429991" cy="266399"/>
              <a:chOff x="9012421" y="5389996"/>
              <a:chExt cx="429991" cy="266399"/>
            </a:xfrm>
          </p:grpSpPr>
          <p:sp>
            <p:nvSpPr>
              <p:cNvPr id="168" name="矩形: 圆角 167">
                <a:extLst>
                  <a:ext uri="{FF2B5EF4-FFF2-40B4-BE49-F238E27FC236}">
                    <a16:creationId xmlns:a16="http://schemas.microsoft.com/office/drawing/2014/main" id="{0E81CF0F-3995-BADA-277F-5517B61DF514}"/>
                  </a:ext>
                </a:extLst>
              </p:cNvPr>
              <p:cNvSpPr/>
              <p:nvPr/>
            </p:nvSpPr>
            <p:spPr>
              <a:xfrm rot="19289450" flipH="1">
                <a:off x="9020839" y="5389996"/>
                <a:ext cx="236269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9" name="矩形: 圆角 168">
                <a:extLst>
                  <a:ext uri="{FF2B5EF4-FFF2-40B4-BE49-F238E27FC236}">
                    <a16:creationId xmlns:a16="http://schemas.microsoft.com/office/drawing/2014/main" id="{813B5253-97DE-A13E-5872-DB991A23BFE6}"/>
                  </a:ext>
                </a:extLst>
              </p:cNvPr>
              <p:cNvSpPr/>
              <p:nvPr/>
            </p:nvSpPr>
            <p:spPr>
              <a:xfrm rot="19289450" flipH="1">
                <a:off x="9012421" y="5564813"/>
                <a:ext cx="429991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72" name="文本框 171">
            <a:extLst>
              <a:ext uri="{FF2B5EF4-FFF2-40B4-BE49-F238E27FC236}">
                <a16:creationId xmlns:a16="http://schemas.microsoft.com/office/drawing/2014/main" id="{1AE9E139-92A3-83C9-1544-52F1407A8B4F}"/>
              </a:ext>
            </a:extLst>
          </p:cNvPr>
          <p:cNvSpPr txBox="1"/>
          <p:nvPr/>
        </p:nvSpPr>
        <p:spPr>
          <a:xfrm>
            <a:off x="5480447" y="1191845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研究意义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128881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研究背景与意义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 Research Background And Significance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6" name="ppter.com 1">
            <a:extLst>
              <a:ext uri="{FF2B5EF4-FFF2-40B4-BE49-F238E27FC236}">
                <a16:creationId xmlns:a16="http://schemas.microsoft.com/office/drawing/2014/main" id="{C6D7A915-8792-AA42-2884-5B11B014B7DD}"/>
              </a:ext>
            </a:extLst>
          </p:cNvPr>
          <p:cNvSpPr/>
          <p:nvPr/>
        </p:nvSpPr>
        <p:spPr>
          <a:xfrm>
            <a:off x="96564" y="1804406"/>
            <a:ext cx="12192000" cy="505834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50000"/>
                </a:schemeClr>
              </a:gs>
              <a:gs pos="50000">
                <a:srgbClr val="C9DAF5">
                  <a:alpha val="0"/>
                </a:srgb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  <a:effectLst>
            <a:outerShdw blurRad="482600" dist="850900" dir="21540000" sx="80000" sy="80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5" name="图片 44" descr="城市的地标&#10;&#10;低可信度描述已自动生成">
            <a:extLst>
              <a:ext uri="{FF2B5EF4-FFF2-40B4-BE49-F238E27FC236}">
                <a16:creationId xmlns:a16="http://schemas.microsoft.com/office/drawing/2014/main" id="{B6B9600D-840B-2A80-99A5-ABD1E45A55C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12981"/>
            <a:ext cx="12192000" cy="5041193"/>
          </a:xfrm>
          <a:custGeom>
            <a:avLst/>
            <a:gdLst>
              <a:gd name="connsiteX0" fmla="*/ 0 w 12192000"/>
              <a:gd name="connsiteY0" fmla="*/ 0 h 5041193"/>
              <a:gd name="connsiteX1" fmla="*/ 12192000 w 12192000"/>
              <a:gd name="connsiteY1" fmla="*/ 0 h 5041193"/>
              <a:gd name="connsiteX2" fmla="*/ 12192000 w 12192000"/>
              <a:gd name="connsiteY2" fmla="*/ 5041193 h 5041193"/>
              <a:gd name="connsiteX3" fmla="*/ 0 w 12192000"/>
              <a:gd name="connsiteY3" fmla="*/ 5041193 h 50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41193">
                <a:moveTo>
                  <a:pt x="0" y="0"/>
                </a:moveTo>
                <a:lnTo>
                  <a:pt x="12192000" y="0"/>
                </a:lnTo>
                <a:lnTo>
                  <a:pt x="12192000" y="5041193"/>
                </a:lnTo>
                <a:lnTo>
                  <a:pt x="0" y="5041193"/>
                </a:lnTo>
                <a:close/>
              </a:path>
            </a:pathLst>
          </a:custGeom>
          <a:ln w="25400">
            <a:noFill/>
          </a:ln>
        </p:spPr>
      </p:pic>
      <p:sp>
        <p:nvSpPr>
          <p:cNvPr id="73" name="ppter.com 1">
            <a:extLst>
              <a:ext uri="{FF2B5EF4-FFF2-40B4-BE49-F238E27FC236}">
                <a16:creationId xmlns:a16="http://schemas.microsoft.com/office/drawing/2014/main" id="{D4F01471-BEFD-FDB0-28AA-D7984F9729C1}"/>
              </a:ext>
            </a:extLst>
          </p:cNvPr>
          <p:cNvSpPr/>
          <p:nvPr/>
        </p:nvSpPr>
        <p:spPr>
          <a:xfrm>
            <a:off x="4367047" y="1794997"/>
            <a:ext cx="6045318" cy="5077161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bg1">
                  <a:alpha val="70000"/>
                </a:schemeClr>
              </a:gs>
              <a:gs pos="100000">
                <a:schemeClr val="bg1">
                  <a:alpha val="50000"/>
                </a:schemeClr>
              </a:gs>
            </a:gsLst>
            <a:lin ang="2700000" scaled="1"/>
          </a:gradFill>
          <a:ln>
            <a:noFill/>
          </a:ln>
          <a:effectLst>
            <a:outerShdw blurRad="482600" dist="850900" dir="21540000" sx="80000" sy="80000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7" name="图片 36" descr="城市的地标&#10;&#10;低可信度描述已自动生成">
            <a:extLst>
              <a:ext uri="{FF2B5EF4-FFF2-40B4-BE49-F238E27FC236}">
                <a16:creationId xmlns:a16="http://schemas.microsoft.com/office/drawing/2014/main" id="{FD695B9D-5E4C-E1F6-F389-BD95805F37A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09894" y="1807795"/>
            <a:ext cx="1782106" cy="5051565"/>
          </a:xfrm>
          <a:custGeom>
            <a:avLst/>
            <a:gdLst>
              <a:gd name="connsiteX0" fmla="*/ 0 w 1782106"/>
              <a:gd name="connsiteY0" fmla="*/ 0 h 5051565"/>
              <a:gd name="connsiteX1" fmla="*/ 1782106 w 1782106"/>
              <a:gd name="connsiteY1" fmla="*/ 0 h 5051565"/>
              <a:gd name="connsiteX2" fmla="*/ 1782106 w 1782106"/>
              <a:gd name="connsiteY2" fmla="*/ 5051565 h 5051565"/>
              <a:gd name="connsiteX3" fmla="*/ 0 w 1782106"/>
              <a:gd name="connsiteY3" fmla="*/ 5051565 h 5051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2106" h="5051565">
                <a:moveTo>
                  <a:pt x="0" y="0"/>
                </a:moveTo>
                <a:lnTo>
                  <a:pt x="1782106" y="0"/>
                </a:lnTo>
                <a:lnTo>
                  <a:pt x="1782106" y="5051565"/>
                </a:lnTo>
                <a:lnTo>
                  <a:pt x="0" y="5051565"/>
                </a:lnTo>
                <a:close/>
              </a:path>
            </a:pathLst>
          </a:custGeom>
          <a:ln w="25400">
            <a:noFill/>
          </a:ln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AE1EC712-3F7F-6366-5A54-6DE93E839AD9}"/>
              </a:ext>
            </a:extLst>
          </p:cNvPr>
          <p:cNvGrpSpPr/>
          <p:nvPr/>
        </p:nvGrpSpPr>
        <p:grpSpPr>
          <a:xfrm>
            <a:off x="4781988" y="1202465"/>
            <a:ext cx="2647871" cy="196363"/>
            <a:chOff x="4781988" y="1368785"/>
            <a:chExt cx="2647871" cy="26639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0D3A346-08D0-3739-4E64-95A006313784}"/>
                </a:ext>
              </a:extLst>
            </p:cNvPr>
            <p:cNvGrpSpPr/>
            <p:nvPr/>
          </p:nvGrpSpPr>
          <p:grpSpPr>
            <a:xfrm>
              <a:off x="6999868" y="1368785"/>
              <a:ext cx="429991" cy="266399"/>
              <a:chOff x="9012421" y="5389996"/>
              <a:chExt cx="429991" cy="266399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633BC0DC-5329-28FA-A1BB-FBCCCAC7E7EE}"/>
                  </a:ext>
                </a:extLst>
              </p:cNvPr>
              <p:cNvSpPr/>
              <p:nvPr/>
            </p:nvSpPr>
            <p:spPr>
              <a:xfrm rot="19289450" flipH="1">
                <a:off x="9020839" y="5389996"/>
                <a:ext cx="236269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93C5B63B-CD85-1C27-2260-AA25632F05B8}"/>
                  </a:ext>
                </a:extLst>
              </p:cNvPr>
              <p:cNvSpPr/>
              <p:nvPr/>
            </p:nvSpPr>
            <p:spPr>
              <a:xfrm rot="19289450" flipH="1">
                <a:off x="9012421" y="5564813"/>
                <a:ext cx="429991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FB71AF7-1049-4CDC-78BC-849F29C35C4C}"/>
                </a:ext>
              </a:extLst>
            </p:cNvPr>
            <p:cNvGrpSpPr/>
            <p:nvPr/>
          </p:nvGrpSpPr>
          <p:grpSpPr>
            <a:xfrm flipH="1">
              <a:off x="4781988" y="1368785"/>
              <a:ext cx="429991" cy="266399"/>
              <a:chOff x="9012421" y="5389996"/>
              <a:chExt cx="429991" cy="266399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4431AEFF-7C96-A2AE-C392-831128DF6638}"/>
                  </a:ext>
                </a:extLst>
              </p:cNvPr>
              <p:cNvSpPr/>
              <p:nvPr/>
            </p:nvSpPr>
            <p:spPr>
              <a:xfrm rot="19289450" flipH="1">
                <a:off x="9020839" y="5389996"/>
                <a:ext cx="236269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91D4C230-4CB3-C11B-06BA-476ED1691CCE}"/>
                  </a:ext>
                </a:extLst>
              </p:cNvPr>
              <p:cNvSpPr/>
              <p:nvPr/>
            </p:nvSpPr>
            <p:spPr>
              <a:xfrm rot="19289450" flipH="1">
                <a:off x="9012421" y="5564813"/>
                <a:ext cx="429991" cy="91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10800000" scaled="1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endParaRPr lang="zh-CN" altLang="en-US"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41A04D1C-D7EB-CAB5-CCAC-5A4109C9815D}"/>
              </a:ext>
            </a:extLst>
          </p:cNvPr>
          <p:cNvSpPr txBox="1"/>
          <p:nvPr/>
        </p:nvSpPr>
        <p:spPr>
          <a:xfrm>
            <a:off x="5480447" y="1191845"/>
            <a:ext cx="1231106" cy="369332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研究意义</a:t>
            </a:r>
          </a:p>
        </p:txBody>
      </p:sp>
      <p:cxnSp>
        <p:nvCxnSpPr>
          <p:cNvPr id="38" name="ppter.com 3">
            <a:extLst>
              <a:ext uri="{FF2B5EF4-FFF2-40B4-BE49-F238E27FC236}">
                <a16:creationId xmlns:a16="http://schemas.microsoft.com/office/drawing/2014/main" id="{A2233DBB-DD67-1CFA-4875-98CAFD879A27}"/>
              </a:ext>
            </a:extLst>
          </p:cNvPr>
          <p:cNvCxnSpPr>
            <a:cxnSpLocks/>
          </p:cNvCxnSpPr>
          <p:nvPr/>
        </p:nvCxnSpPr>
        <p:spPr>
          <a:xfrm flipH="1">
            <a:off x="4699378" y="4120889"/>
            <a:ext cx="5477304" cy="0"/>
          </a:xfrm>
          <a:prstGeom prst="line">
            <a:avLst/>
          </a:prstGeom>
          <a:ln>
            <a:solidFill>
              <a:schemeClr val="accent1"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pter.com 15">
            <a:extLst>
              <a:ext uri="{FF2B5EF4-FFF2-40B4-BE49-F238E27FC236}">
                <a16:creationId xmlns:a16="http://schemas.microsoft.com/office/drawing/2014/main" id="{848807B0-9CF9-EB1E-6D03-AE435B973FBC}"/>
              </a:ext>
            </a:extLst>
          </p:cNvPr>
          <p:cNvCxnSpPr>
            <a:cxnSpLocks/>
          </p:cNvCxnSpPr>
          <p:nvPr/>
        </p:nvCxnSpPr>
        <p:spPr>
          <a:xfrm>
            <a:off x="6403766" y="4521644"/>
            <a:ext cx="0" cy="1872000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pter.com 16">
            <a:extLst>
              <a:ext uri="{FF2B5EF4-FFF2-40B4-BE49-F238E27FC236}">
                <a16:creationId xmlns:a16="http://schemas.microsoft.com/office/drawing/2014/main" id="{A84A6EC6-2C62-C425-E518-BD52B8A4DE91}"/>
              </a:ext>
            </a:extLst>
          </p:cNvPr>
          <p:cNvCxnSpPr>
            <a:cxnSpLocks/>
          </p:cNvCxnSpPr>
          <p:nvPr/>
        </p:nvCxnSpPr>
        <p:spPr>
          <a:xfrm>
            <a:off x="8383741" y="4521644"/>
            <a:ext cx="0" cy="1872000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ppter.com 17">
            <a:extLst>
              <a:ext uri="{FF2B5EF4-FFF2-40B4-BE49-F238E27FC236}">
                <a16:creationId xmlns:a16="http://schemas.microsoft.com/office/drawing/2014/main" id="{9C517AA4-1829-CAB4-4C5D-4B11F2465B65}"/>
              </a:ext>
            </a:extLst>
          </p:cNvPr>
          <p:cNvSpPr txBox="1"/>
          <p:nvPr/>
        </p:nvSpPr>
        <p:spPr>
          <a:xfrm>
            <a:off x="4772906" y="3301807"/>
            <a:ext cx="5233601" cy="639149"/>
          </a:xfrm>
          <a:prstGeom prst="rect">
            <a:avLst/>
          </a:prstGeom>
          <a:noFill/>
          <a:effectLst/>
        </p:spPr>
        <p:txBody>
          <a:bodyPr wrap="square" lIns="96012" tIns="48006" rIns="96012" bIns="48006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本研究有助于指导生物多样性保护实践，提升生态系统稳定性，并促进社会各界对环境保护的认识</a:t>
            </a:r>
          </a:p>
        </p:txBody>
      </p:sp>
      <p:pic>
        <p:nvPicPr>
          <p:cNvPr id="40" name="图片 39" descr="城市的地标&#10;&#10;低可信度描述已自动生成">
            <a:extLst>
              <a:ext uri="{FF2B5EF4-FFF2-40B4-BE49-F238E27FC236}">
                <a16:creationId xmlns:a16="http://schemas.microsoft.com/office/drawing/2014/main" id="{1957D34C-DCFF-6889-BDBC-7885912BC5A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09155"/>
            <a:ext cx="4394084" cy="5048845"/>
          </a:xfrm>
          <a:custGeom>
            <a:avLst/>
            <a:gdLst>
              <a:gd name="connsiteX0" fmla="*/ 0 w 4394084"/>
              <a:gd name="connsiteY0" fmla="*/ 0 h 5048845"/>
              <a:gd name="connsiteX1" fmla="*/ 4394084 w 4394084"/>
              <a:gd name="connsiteY1" fmla="*/ 0 h 5048845"/>
              <a:gd name="connsiteX2" fmla="*/ 4394084 w 4394084"/>
              <a:gd name="connsiteY2" fmla="*/ 5048845 h 5048845"/>
              <a:gd name="connsiteX3" fmla="*/ 0 w 4394084"/>
              <a:gd name="connsiteY3" fmla="*/ 5048845 h 504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4084" h="5048845">
                <a:moveTo>
                  <a:pt x="0" y="0"/>
                </a:moveTo>
                <a:lnTo>
                  <a:pt x="4394084" y="0"/>
                </a:lnTo>
                <a:lnTo>
                  <a:pt x="4394084" y="5048845"/>
                </a:lnTo>
                <a:lnTo>
                  <a:pt x="0" y="5048845"/>
                </a:lnTo>
                <a:close/>
              </a:path>
            </a:pathLst>
          </a:custGeom>
        </p:spPr>
      </p:pic>
      <p:sp>
        <p:nvSpPr>
          <p:cNvPr id="23" name="ppter.com 18">
            <a:extLst>
              <a:ext uri="{FF2B5EF4-FFF2-40B4-BE49-F238E27FC236}">
                <a16:creationId xmlns:a16="http://schemas.microsoft.com/office/drawing/2014/main" id="{2F794D5D-67FA-C839-B679-CD8A541A0BE0}"/>
              </a:ext>
            </a:extLst>
          </p:cNvPr>
          <p:cNvSpPr/>
          <p:nvPr/>
        </p:nvSpPr>
        <p:spPr>
          <a:xfrm>
            <a:off x="4835571" y="2564467"/>
            <a:ext cx="621024" cy="621024"/>
          </a:xfrm>
          <a:prstGeom prst="ellipse">
            <a:avLst/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80000">
                <a:schemeClr val="accent1">
                  <a:lumMod val="9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90500" dist="63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ppter.com 20">
            <a:extLst>
              <a:ext uri="{FF2B5EF4-FFF2-40B4-BE49-F238E27FC236}">
                <a16:creationId xmlns:a16="http://schemas.microsoft.com/office/drawing/2014/main" id="{FF5A982E-18FA-1278-4158-20662BDD5997}"/>
              </a:ext>
            </a:extLst>
          </p:cNvPr>
          <p:cNvSpPr/>
          <p:nvPr/>
        </p:nvSpPr>
        <p:spPr>
          <a:xfrm>
            <a:off x="5681717" y="2564467"/>
            <a:ext cx="621024" cy="621024"/>
          </a:xfrm>
          <a:prstGeom prst="ellipse">
            <a:avLst/>
          </a:prstGeom>
          <a:gradFill>
            <a:gsLst>
              <a:gs pos="0">
                <a:schemeClr val="accent2">
                  <a:lumMod val="70000"/>
                  <a:lumOff val="30000"/>
                </a:schemeClr>
              </a:gs>
              <a:gs pos="80000">
                <a:schemeClr val="accent2">
                  <a:lumMod val="9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90500" dist="635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ppter.com 22">
            <a:extLst>
              <a:ext uri="{FF2B5EF4-FFF2-40B4-BE49-F238E27FC236}">
                <a16:creationId xmlns:a16="http://schemas.microsoft.com/office/drawing/2014/main" id="{4184BB6E-ACFD-394A-A79D-CAA9D5159F10}"/>
              </a:ext>
            </a:extLst>
          </p:cNvPr>
          <p:cNvSpPr/>
          <p:nvPr/>
        </p:nvSpPr>
        <p:spPr>
          <a:xfrm>
            <a:off x="6497383" y="2564467"/>
            <a:ext cx="621024" cy="621024"/>
          </a:xfrm>
          <a:prstGeom prst="ellipse">
            <a:avLst/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80000">
                <a:schemeClr val="accent1">
                  <a:lumMod val="9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190500" dist="63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图形 90">
            <a:extLst>
              <a:ext uri="{FF2B5EF4-FFF2-40B4-BE49-F238E27FC236}">
                <a16:creationId xmlns:a16="http://schemas.microsoft.com/office/drawing/2014/main" id="{3FB70A3B-49AE-D9C3-5C73-84EC944BD9B7}"/>
              </a:ext>
            </a:extLst>
          </p:cNvPr>
          <p:cNvGrpSpPr/>
          <p:nvPr/>
        </p:nvGrpSpPr>
        <p:grpSpPr>
          <a:xfrm>
            <a:off x="4937121" y="2678568"/>
            <a:ext cx="417924" cy="392822"/>
            <a:chOff x="5185260" y="5234690"/>
            <a:chExt cx="743843" cy="699165"/>
          </a:xfrm>
          <a:solidFill>
            <a:schemeClr val="bg1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DB815D4-A5E7-FC7A-6BFA-28FDCCC7BD0F}"/>
                </a:ext>
              </a:extLst>
            </p:cNvPr>
            <p:cNvSpPr/>
            <p:nvPr/>
          </p:nvSpPr>
          <p:spPr>
            <a:xfrm>
              <a:off x="5185260" y="5234690"/>
              <a:ext cx="743843" cy="699165"/>
            </a:xfrm>
            <a:custGeom>
              <a:avLst/>
              <a:gdLst>
                <a:gd name="connsiteX0" fmla="*/ 714514 w 743843"/>
                <a:gd name="connsiteY0" fmla="*/ 95214 h 699165"/>
                <a:gd name="connsiteX1" fmla="*/ 647742 w 743843"/>
                <a:gd name="connsiteY1" fmla="*/ 95214 h 699165"/>
                <a:gd name="connsiteX2" fmla="*/ 536114 w 743843"/>
                <a:gd name="connsiteY2" fmla="*/ 0 h 699165"/>
                <a:gd name="connsiteX3" fmla="*/ 424469 w 743843"/>
                <a:gd name="connsiteY3" fmla="*/ 95214 h 699165"/>
                <a:gd name="connsiteX4" fmla="*/ 357714 w 743843"/>
                <a:gd name="connsiteY4" fmla="*/ 95214 h 699165"/>
                <a:gd name="connsiteX5" fmla="*/ 328382 w 743843"/>
                <a:gd name="connsiteY5" fmla="*/ 124546 h 699165"/>
                <a:gd name="connsiteX6" fmla="*/ 328382 w 743843"/>
                <a:gd name="connsiteY6" fmla="*/ 369630 h 699165"/>
                <a:gd name="connsiteX7" fmla="*/ 319342 w 743843"/>
                <a:gd name="connsiteY7" fmla="*/ 369630 h 699165"/>
                <a:gd name="connsiteX8" fmla="*/ 207734 w 743843"/>
                <a:gd name="connsiteY8" fmla="*/ 274418 h 699165"/>
                <a:gd name="connsiteX9" fmla="*/ 96107 w 743843"/>
                <a:gd name="connsiteY9" fmla="*/ 369630 h 699165"/>
                <a:gd name="connsiteX10" fmla="*/ 29333 w 743843"/>
                <a:gd name="connsiteY10" fmla="*/ 369630 h 699165"/>
                <a:gd name="connsiteX11" fmla="*/ 0 w 743843"/>
                <a:gd name="connsiteY11" fmla="*/ 398963 h 699165"/>
                <a:gd name="connsiteX12" fmla="*/ 0 w 743843"/>
                <a:gd name="connsiteY12" fmla="*/ 669833 h 699165"/>
                <a:gd name="connsiteX13" fmla="*/ 29333 w 743843"/>
                <a:gd name="connsiteY13" fmla="*/ 699166 h 699165"/>
                <a:gd name="connsiteX14" fmla="*/ 386133 w 743843"/>
                <a:gd name="connsiteY14" fmla="*/ 699166 h 699165"/>
                <a:gd name="connsiteX15" fmla="*/ 415466 w 743843"/>
                <a:gd name="connsiteY15" fmla="*/ 669833 h 699165"/>
                <a:gd name="connsiteX16" fmla="*/ 415466 w 743843"/>
                <a:gd name="connsiteY16" fmla="*/ 424749 h 699165"/>
                <a:gd name="connsiteX17" fmla="*/ 627773 w 743843"/>
                <a:gd name="connsiteY17" fmla="*/ 424749 h 699165"/>
                <a:gd name="connsiteX18" fmla="*/ 638678 w 743843"/>
                <a:gd name="connsiteY18" fmla="*/ 413844 h 699165"/>
                <a:gd name="connsiteX19" fmla="*/ 627773 w 743843"/>
                <a:gd name="connsiteY19" fmla="*/ 402939 h 699165"/>
                <a:gd name="connsiteX20" fmla="*/ 415466 w 743843"/>
                <a:gd name="connsiteY20" fmla="*/ 402939 h 699165"/>
                <a:gd name="connsiteX21" fmla="*/ 415466 w 743843"/>
                <a:gd name="connsiteY21" fmla="*/ 398963 h 699165"/>
                <a:gd name="connsiteX22" fmla="*/ 386133 w 743843"/>
                <a:gd name="connsiteY22" fmla="*/ 369630 h 699165"/>
                <a:gd name="connsiteX23" fmla="*/ 350189 w 743843"/>
                <a:gd name="connsiteY23" fmla="*/ 369630 h 699165"/>
                <a:gd name="connsiteX24" fmla="*/ 350189 w 743843"/>
                <a:gd name="connsiteY24" fmla="*/ 241205 h 699165"/>
                <a:gd name="connsiteX25" fmla="*/ 397531 w 743843"/>
                <a:gd name="connsiteY25" fmla="*/ 250375 h 699165"/>
                <a:gd name="connsiteX26" fmla="*/ 397531 w 743843"/>
                <a:gd name="connsiteY26" fmla="*/ 260269 h 699165"/>
                <a:gd name="connsiteX27" fmla="*/ 424633 w 743843"/>
                <a:gd name="connsiteY27" fmla="*/ 287372 h 699165"/>
                <a:gd name="connsiteX28" fmla="*/ 437190 w 743843"/>
                <a:gd name="connsiteY28" fmla="*/ 287372 h 699165"/>
                <a:gd name="connsiteX29" fmla="*/ 464233 w 743843"/>
                <a:gd name="connsiteY29" fmla="*/ 261446 h 699165"/>
                <a:gd name="connsiteX30" fmla="*/ 536111 w 743843"/>
                <a:gd name="connsiteY30" fmla="*/ 266561 h 699165"/>
                <a:gd name="connsiteX31" fmla="*/ 607990 w 743843"/>
                <a:gd name="connsiteY31" fmla="*/ 261446 h 699165"/>
                <a:gd name="connsiteX32" fmla="*/ 635032 w 743843"/>
                <a:gd name="connsiteY32" fmla="*/ 287372 h 699165"/>
                <a:gd name="connsiteX33" fmla="*/ 647589 w 743843"/>
                <a:gd name="connsiteY33" fmla="*/ 287372 h 699165"/>
                <a:gd name="connsiteX34" fmla="*/ 674692 w 743843"/>
                <a:gd name="connsiteY34" fmla="*/ 260269 h 699165"/>
                <a:gd name="connsiteX35" fmla="*/ 674692 w 743843"/>
                <a:gd name="connsiteY35" fmla="*/ 250374 h 699165"/>
                <a:gd name="connsiteX36" fmla="*/ 722035 w 743843"/>
                <a:gd name="connsiteY36" fmla="*/ 241204 h 699165"/>
                <a:gd name="connsiteX37" fmla="*/ 722035 w 743843"/>
                <a:gd name="connsiteY37" fmla="*/ 395414 h 699165"/>
                <a:gd name="connsiteX38" fmla="*/ 714511 w 743843"/>
                <a:gd name="connsiteY38" fmla="*/ 402939 h 699165"/>
                <a:gd name="connsiteX39" fmla="*/ 678653 w 743843"/>
                <a:gd name="connsiteY39" fmla="*/ 402939 h 699165"/>
                <a:gd name="connsiteX40" fmla="*/ 667749 w 743843"/>
                <a:gd name="connsiteY40" fmla="*/ 413844 h 699165"/>
                <a:gd name="connsiteX41" fmla="*/ 678653 w 743843"/>
                <a:gd name="connsiteY41" fmla="*/ 424749 h 699165"/>
                <a:gd name="connsiteX42" fmla="*/ 714511 w 743843"/>
                <a:gd name="connsiteY42" fmla="*/ 424749 h 699165"/>
                <a:gd name="connsiteX43" fmla="*/ 743843 w 743843"/>
                <a:gd name="connsiteY43" fmla="*/ 395415 h 699165"/>
                <a:gd name="connsiteX44" fmla="*/ 743843 w 743843"/>
                <a:gd name="connsiteY44" fmla="*/ 124546 h 699165"/>
                <a:gd name="connsiteX45" fmla="*/ 714514 w 743843"/>
                <a:gd name="connsiteY45" fmla="*/ 95214 h 699165"/>
                <a:gd name="connsiteX46" fmla="*/ 207734 w 743843"/>
                <a:gd name="connsiteY46" fmla="*/ 296228 h 699165"/>
                <a:gd name="connsiteX47" fmla="*/ 297213 w 743843"/>
                <a:gd name="connsiteY47" fmla="*/ 369630 h 699165"/>
                <a:gd name="connsiteX48" fmla="*/ 272750 w 743843"/>
                <a:gd name="connsiteY48" fmla="*/ 369630 h 699165"/>
                <a:gd name="connsiteX49" fmla="*/ 207734 w 743843"/>
                <a:gd name="connsiteY49" fmla="*/ 320056 h 699165"/>
                <a:gd name="connsiteX50" fmla="*/ 142720 w 743843"/>
                <a:gd name="connsiteY50" fmla="*/ 369630 h 699165"/>
                <a:gd name="connsiteX51" fmla="*/ 118240 w 743843"/>
                <a:gd name="connsiteY51" fmla="*/ 369630 h 699165"/>
                <a:gd name="connsiteX52" fmla="*/ 207734 w 743843"/>
                <a:gd name="connsiteY52" fmla="*/ 296228 h 699165"/>
                <a:gd name="connsiteX53" fmla="*/ 249710 w 743843"/>
                <a:gd name="connsiteY53" fmla="*/ 369630 h 699165"/>
                <a:gd name="connsiteX54" fmla="*/ 165757 w 743843"/>
                <a:gd name="connsiteY54" fmla="*/ 369630 h 699165"/>
                <a:gd name="connsiteX55" fmla="*/ 207734 w 743843"/>
                <a:gd name="connsiteY55" fmla="*/ 341866 h 699165"/>
                <a:gd name="connsiteX56" fmla="*/ 249710 w 743843"/>
                <a:gd name="connsiteY56" fmla="*/ 369630 h 699165"/>
                <a:gd name="connsiteX57" fmla="*/ 393657 w 743843"/>
                <a:gd name="connsiteY57" fmla="*/ 669833 h 699165"/>
                <a:gd name="connsiteX58" fmla="*/ 386133 w 743843"/>
                <a:gd name="connsiteY58" fmla="*/ 677358 h 699165"/>
                <a:gd name="connsiteX59" fmla="*/ 29333 w 743843"/>
                <a:gd name="connsiteY59" fmla="*/ 677358 h 699165"/>
                <a:gd name="connsiteX60" fmla="*/ 21808 w 743843"/>
                <a:gd name="connsiteY60" fmla="*/ 669833 h 699165"/>
                <a:gd name="connsiteX61" fmla="*/ 21808 w 743843"/>
                <a:gd name="connsiteY61" fmla="*/ 515623 h 699165"/>
                <a:gd name="connsiteX62" fmla="*/ 69152 w 743843"/>
                <a:gd name="connsiteY62" fmla="*/ 524792 h 699165"/>
                <a:gd name="connsiteX63" fmla="*/ 69152 w 743843"/>
                <a:gd name="connsiteY63" fmla="*/ 534687 h 699165"/>
                <a:gd name="connsiteX64" fmla="*/ 96254 w 743843"/>
                <a:gd name="connsiteY64" fmla="*/ 561790 h 699165"/>
                <a:gd name="connsiteX65" fmla="*/ 108811 w 743843"/>
                <a:gd name="connsiteY65" fmla="*/ 561790 h 699165"/>
                <a:gd name="connsiteX66" fmla="*/ 135854 w 743843"/>
                <a:gd name="connsiteY66" fmla="*/ 535863 h 699165"/>
                <a:gd name="connsiteX67" fmla="*/ 207732 w 743843"/>
                <a:gd name="connsiteY67" fmla="*/ 540978 h 699165"/>
                <a:gd name="connsiteX68" fmla="*/ 279611 w 743843"/>
                <a:gd name="connsiteY68" fmla="*/ 535863 h 699165"/>
                <a:gd name="connsiteX69" fmla="*/ 306653 w 743843"/>
                <a:gd name="connsiteY69" fmla="*/ 561790 h 699165"/>
                <a:gd name="connsiteX70" fmla="*/ 319210 w 743843"/>
                <a:gd name="connsiteY70" fmla="*/ 561790 h 699165"/>
                <a:gd name="connsiteX71" fmla="*/ 346313 w 743843"/>
                <a:gd name="connsiteY71" fmla="*/ 534687 h 699165"/>
                <a:gd name="connsiteX72" fmla="*/ 346313 w 743843"/>
                <a:gd name="connsiteY72" fmla="*/ 524792 h 699165"/>
                <a:gd name="connsiteX73" fmla="*/ 393654 w 743843"/>
                <a:gd name="connsiteY73" fmla="*/ 515623 h 699165"/>
                <a:gd name="connsiteX74" fmla="*/ 393654 w 743843"/>
                <a:gd name="connsiteY74" fmla="*/ 669833 h 699165"/>
                <a:gd name="connsiteX75" fmla="*/ 90961 w 743843"/>
                <a:gd name="connsiteY75" fmla="*/ 534687 h 699165"/>
                <a:gd name="connsiteX76" fmla="*/ 90961 w 743843"/>
                <a:gd name="connsiteY76" fmla="*/ 503014 h 699165"/>
                <a:gd name="connsiteX77" fmla="*/ 96254 w 743843"/>
                <a:gd name="connsiteY77" fmla="*/ 497722 h 699165"/>
                <a:gd name="connsiteX78" fmla="*/ 108811 w 743843"/>
                <a:gd name="connsiteY78" fmla="*/ 497722 h 699165"/>
                <a:gd name="connsiteX79" fmla="*/ 114105 w 743843"/>
                <a:gd name="connsiteY79" fmla="*/ 503014 h 699165"/>
                <a:gd name="connsiteX80" fmla="*/ 114105 w 743843"/>
                <a:gd name="connsiteY80" fmla="*/ 534687 h 699165"/>
                <a:gd name="connsiteX81" fmla="*/ 108811 w 743843"/>
                <a:gd name="connsiteY81" fmla="*/ 539980 h 699165"/>
                <a:gd name="connsiteX82" fmla="*/ 96254 w 743843"/>
                <a:gd name="connsiteY82" fmla="*/ 539980 h 699165"/>
                <a:gd name="connsiteX83" fmla="*/ 90961 w 743843"/>
                <a:gd name="connsiteY83" fmla="*/ 534687 h 699165"/>
                <a:gd name="connsiteX84" fmla="*/ 301362 w 743843"/>
                <a:gd name="connsiteY84" fmla="*/ 534687 h 699165"/>
                <a:gd name="connsiteX85" fmla="*/ 301362 w 743843"/>
                <a:gd name="connsiteY85" fmla="*/ 503014 h 699165"/>
                <a:gd name="connsiteX86" fmla="*/ 306655 w 743843"/>
                <a:gd name="connsiteY86" fmla="*/ 497722 h 699165"/>
                <a:gd name="connsiteX87" fmla="*/ 319212 w 743843"/>
                <a:gd name="connsiteY87" fmla="*/ 497722 h 699165"/>
                <a:gd name="connsiteX88" fmla="*/ 324506 w 743843"/>
                <a:gd name="connsiteY88" fmla="*/ 503014 h 699165"/>
                <a:gd name="connsiteX89" fmla="*/ 324506 w 743843"/>
                <a:gd name="connsiteY89" fmla="*/ 534687 h 699165"/>
                <a:gd name="connsiteX90" fmla="*/ 319212 w 743843"/>
                <a:gd name="connsiteY90" fmla="*/ 539980 h 699165"/>
                <a:gd name="connsiteX91" fmla="*/ 306655 w 743843"/>
                <a:gd name="connsiteY91" fmla="*/ 539980 h 699165"/>
                <a:gd name="connsiteX92" fmla="*/ 301362 w 743843"/>
                <a:gd name="connsiteY92" fmla="*/ 534687 h 699165"/>
                <a:gd name="connsiteX93" fmla="*/ 386133 w 743843"/>
                <a:gd name="connsiteY93" fmla="*/ 391439 h 699165"/>
                <a:gd name="connsiteX94" fmla="*/ 393657 w 743843"/>
                <a:gd name="connsiteY94" fmla="*/ 398963 h 699165"/>
                <a:gd name="connsiteX95" fmla="*/ 393657 w 743843"/>
                <a:gd name="connsiteY95" fmla="*/ 493349 h 699165"/>
                <a:gd name="connsiteX96" fmla="*/ 346295 w 743843"/>
                <a:gd name="connsiteY96" fmla="*/ 502626 h 699165"/>
                <a:gd name="connsiteX97" fmla="*/ 319213 w 743843"/>
                <a:gd name="connsiteY97" fmla="*/ 475913 h 699165"/>
                <a:gd name="connsiteX98" fmla="*/ 306656 w 743843"/>
                <a:gd name="connsiteY98" fmla="*/ 475913 h 699165"/>
                <a:gd name="connsiteX99" fmla="*/ 279554 w 743843"/>
                <a:gd name="connsiteY99" fmla="*/ 503016 h 699165"/>
                <a:gd name="connsiteX100" fmla="*/ 279554 w 743843"/>
                <a:gd name="connsiteY100" fmla="*/ 513841 h 699165"/>
                <a:gd name="connsiteX101" fmla="*/ 135915 w 743843"/>
                <a:gd name="connsiteY101" fmla="*/ 513841 h 699165"/>
                <a:gd name="connsiteX102" fmla="*/ 135915 w 743843"/>
                <a:gd name="connsiteY102" fmla="*/ 503016 h 699165"/>
                <a:gd name="connsiteX103" fmla="*/ 108812 w 743843"/>
                <a:gd name="connsiteY103" fmla="*/ 475913 h 699165"/>
                <a:gd name="connsiteX104" fmla="*/ 96255 w 743843"/>
                <a:gd name="connsiteY104" fmla="*/ 475913 h 699165"/>
                <a:gd name="connsiteX105" fmla="*/ 69173 w 743843"/>
                <a:gd name="connsiteY105" fmla="*/ 502626 h 699165"/>
                <a:gd name="connsiteX106" fmla="*/ 21811 w 743843"/>
                <a:gd name="connsiteY106" fmla="*/ 493349 h 699165"/>
                <a:gd name="connsiteX107" fmla="*/ 21811 w 743843"/>
                <a:gd name="connsiteY107" fmla="*/ 398963 h 699165"/>
                <a:gd name="connsiteX108" fmla="*/ 29335 w 743843"/>
                <a:gd name="connsiteY108" fmla="*/ 391439 h 699165"/>
                <a:gd name="connsiteX109" fmla="*/ 536113 w 743843"/>
                <a:gd name="connsiteY109" fmla="*/ 21810 h 699165"/>
                <a:gd name="connsiteX110" fmla="*/ 625572 w 743843"/>
                <a:gd name="connsiteY110" fmla="*/ 95214 h 699165"/>
                <a:gd name="connsiteX111" fmla="*/ 601125 w 743843"/>
                <a:gd name="connsiteY111" fmla="*/ 95214 h 699165"/>
                <a:gd name="connsiteX112" fmla="*/ 536113 w 743843"/>
                <a:gd name="connsiteY112" fmla="*/ 45638 h 699165"/>
                <a:gd name="connsiteX113" fmla="*/ 471103 w 743843"/>
                <a:gd name="connsiteY113" fmla="*/ 95214 h 699165"/>
                <a:gd name="connsiteX114" fmla="*/ 446636 w 743843"/>
                <a:gd name="connsiteY114" fmla="*/ 95214 h 699165"/>
                <a:gd name="connsiteX115" fmla="*/ 536113 w 743843"/>
                <a:gd name="connsiteY115" fmla="*/ 21810 h 699165"/>
                <a:gd name="connsiteX116" fmla="*/ 578085 w 743843"/>
                <a:gd name="connsiteY116" fmla="*/ 95214 h 699165"/>
                <a:gd name="connsiteX117" fmla="*/ 494135 w 743843"/>
                <a:gd name="connsiteY117" fmla="*/ 95214 h 699165"/>
                <a:gd name="connsiteX118" fmla="*/ 536113 w 743843"/>
                <a:gd name="connsiteY118" fmla="*/ 67447 h 699165"/>
                <a:gd name="connsiteX119" fmla="*/ 578085 w 743843"/>
                <a:gd name="connsiteY119" fmla="*/ 95214 h 699165"/>
                <a:gd name="connsiteX120" fmla="*/ 442484 w 743843"/>
                <a:gd name="connsiteY120" fmla="*/ 260269 h 699165"/>
                <a:gd name="connsiteX121" fmla="*/ 437191 w 743843"/>
                <a:gd name="connsiteY121" fmla="*/ 265562 h 699165"/>
                <a:gd name="connsiteX122" fmla="*/ 424634 w 743843"/>
                <a:gd name="connsiteY122" fmla="*/ 265562 h 699165"/>
                <a:gd name="connsiteX123" fmla="*/ 419340 w 743843"/>
                <a:gd name="connsiteY123" fmla="*/ 260269 h 699165"/>
                <a:gd name="connsiteX124" fmla="*/ 419340 w 743843"/>
                <a:gd name="connsiteY124" fmla="*/ 228598 h 699165"/>
                <a:gd name="connsiteX125" fmla="*/ 424634 w 743843"/>
                <a:gd name="connsiteY125" fmla="*/ 223303 h 699165"/>
                <a:gd name="connsiteX126" fmla="*/ 437191 w 743843"/>
                <a:gd name="connsiteY126" fmla="*/ 223303 h 699165"/>
                <a:gd name="connsiteX127" fmla="*/ 442484 w 743843"/>
                <a:gd name="connsiteY127" fmla="*/ 228598 h 699165"/>
                <a:gd name="connsiteX128" fmla="*/ 652885 w 743843"/>
                <a:gd name="connsiteY128" fmla="*/ 260269 h 699165"/>
                <a:gd name="connsiteX129" fmla="*/ 647592 w 743843"/>
                <a:gd name="connsiteY129" fmla="*/ 265562 h 699165"/>
                <a:gd name="connsiteX130" fmla="*/ 635035 w 743843"/>
                <a:gd name="connsiteY130" fmla="*/ 265562 h 699165"/>
                <a:gd name="connsiteX131" fmla="*/ 629741 w 743843"/>
                <a:gd name="connsiteY131" fmla="*/ 260269 h 699165"/>
                <a:gd name="connsiteX132" fmla="*/ 629741 w 743843"/>
                <a:gd name="connsiteY132" fmla="*/ 228598 h 699165"/>
                <a:gd name="connsiteX133" fmla="*/ 635035 w 743843"/>
                <a:gd name="connsiteY133" fmla="*/ 223303 h 699165"/>
                <a:gd name="connsiteX134" fmla="*/ 647592 w 743843"/>
                <a:gd name="connsiteY134" fmla="*/ 223303 h 699165"/>
                <a:gd name="connsiteX135" fmla="*/ 652885 w 743843"/>
                <a:gd name="connsiteY135" fmla="*/ 228598 h 699165"/>
                <a:gd name="connsiteX136" fmla="*/ 722038 w 743843"/>
                <a:gd name="connsiteY136" fmla="*/ 218930 h 699165"/>
                <a:gd name="connsiteX137" fmla="*/ 674676 w 743843"/>
                <a:gd name="connsiteY137" fmla="*/ 228208 h 699165"/>
                <a:gd name="connsiteX138" fmla="*/ 647594 w 743843"/>
                <a:gd name="connsiteY138" fmla="*/ 201495 h 699165"/>
                <a:gd name="connsiteX139" fmla="*/ 635037 w 743843"/>
                <a:gd name="connsiteY139" fmla="*/ 201495 h 699165"/>
                <a:gd name="connsiteX140" fmla="*/ 607934 w 743843"/>
                <a:gd name="connsiteY140" fmla="*/ 228599 h 699165"/>
                <a:gd name="connsiteX141" fmla="*/ 607934 w 743843"/>
                <a:gd name="connsiteY141" fmla="*/ 239424 h 699165"/>
                <a:gd name="connsiteX142" fmla="*/ 464295 w 743843"/>
                <a:gd name="connsiteY142" fmla="*/ 239424 h 699165"/>
                <a:gd name="connsiteX143" fmla="*/ 464295 w 743843"/>
                <a:gd name="connsiteY143" fmla="*/ 228599 h 699165"/>
                <a:gd name="connsiteX144" fmla="*/ 437193 w 743843"/>
                <a:gd name="connsiteY144" fmla="*/ 201495 h 699165"/>
                <a:gd name="connsiteX145" fmla="*/ 424636 w 743843"/>
                <a:gd name="connsiteY145" fmla="*/ 201495 h 699165"/>
                <a:gd name="connsiteX146" fmla="*/ 397554 w 743843"/>
                <a:gd name="connsiteY146" fmla="*/ 228208 h 699165"/>
                <a:gd name="connsiteX147" fmla="*/ 350192 w 743843"/>
                <a:gd name="connsiteY147" fmla="*/ 218930 h 699165"/>
                <a:gd name="connsiteX148" fmla="*/ 350192 w 743843"/>
                <a:gd name="connsiteY148" fmla="*/ 124546 h 699165"/>
                <a:gd name="connsiteX149" fmla="*/ 357716 w 743843"/>
                <a:gd name="connsiteY149" fmla="*/ 117022 h 699165"/>
                <a:gd name="connsiteX150" fmla="*/ 714514 w 743843"/>
                <a:gd name="connsiteY150" fmla="*/ 117022 h 699165"/>
                <a:gd name="connsiteX151" fmla="*/ 722038 w 743843"/>
                <a:gd name="connsiteY151" fmla="*/ 124546 h 69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743843" h="699165">
                  <a:moveTo>
                    <a:pt x="714514" y="95214"/>
                  </a:moveTo>
                  <a:lnTo>
                    <a:pt x="647742" y="95214"/>
                  </a:lnTo>
                  <a:cubicBezTo>
                    <a:pt x="639148" y="41326"/>
                    <a:pt x="592385" y="0"/>
                    <a:pt x="536114" y="0"/>
                  </a:cubicBezTo>
                  <a:cubicBezTo>
                    <a:pt x="479842" y="0"/>
                    <a:pt x="433062" y="41323"/>
                    <a:pt x="424469" y="95214"/>
                  </a:cubicBezTo>
                  <a:lnTo>
                    <a:pt x="357714" y="95214"/>
                  </a:lnTo>
                  <a:cubicBezTo>
                    <a:pt x="341540" y="95214"/>
                    <a:pt x="328382" y="108373"/>
                    <a:pt x="328382" y="124546"/>
                  </a:cubicBezTo>
                  <a:lnTo>
                    <a:pt x="328382" y="369630"/>
                  </a:lnTo>
                  <a:lnTo>
                    <a:pt x="319342" y="369630"/>
                  </a:lnTo>
                  <a:cubicBezTo>
                    <a:pt x="310747" y="315745"/>
                    <a:pt x="264003" y="274418"/>
                    <a:pt x="207734" y="274418"/>
                  </a:cubicBezTo>
                  <a:cubicBezTo>
                    <a:pt x="151463" y="274418"/>
                    <a:pt x="104699" y="315742"/>
                    <a:pt x="96107" y="369630"/>
                  </a:cubicBezTo>
                  <a:lnTo>
                    <a:pt x="29333" y="369630"/>
                  </a:lnTo>
                  <a:cubicBezTo>
                    <a:pt x="13158" y="369630"/>
                    <a:pt x="0" y="382790"/>
                    <a:pt x="0" y="398963"/>
                  </a:cubicBezTo>
                  <a:lnTo>
                    <a:pt x="0" y="669833"/>
                  </a:lnTo>
                  <a:cubicBezTo>
                    <a:pt x="0" y="686008"/>
                    <a:pt x="13160" y="699166"/>
                    <a:pt x="29333" y="699166"/>
                  </a:cubicBezTo>
                  <a:lnTo>
                    <a:pt x="386133" y="699166"/>
                  </a:lnTo>
                  <a:cubicBezTo>
                    <a:pt x="402307" y="699166"/>
                    <a:pt x="415466" y="686006"/>
                    <a:pt x="415466" y="669833"/>
                  </a:cubicBezTo>
                  <a:lnTo>
                    <a:pt x="415466" y="424749"/>
                  </a:lnTo>
                  <a:lnTo>
                    <a:pt x="627773" y="424749"/>
                  </a:lnTo>
                  <a:cubicBezTo>
                    <a:pt x="633796" y="424749"/>
                    <a:pt x="638678" y="419868"/>
                    <a:pt x="638678" y="413844"/>
                  </a:cubicBezTo>
                  <a:cubicBezTo>
                    <a:pt x="638678" y="407821"/>
                    <a:pt x="633796" y="402939"/>
                    <a:pt x="627773" y="402939"/>
                  </a:cubicBezTo>
                  <a:lnTo>
                    <a:pt x="415466" y="402939"/>
                  </a:lnTo>
                  <a:lnTo>
                    <a:pt x="415466" y="398963"/>
                  </a:lnTo>
                  <a:cubicBezTo>
                    <a:pt x="415466" y="382789"/>
                    <a:pt x="402306" y="369630"/>
                    <a:pt x="386133" y="369630"/>
                  </a:cubicBezTo>
                  <a:lnTo>
                    <a:pt x="350189" y="369630"/>
                  </a:lnTo>
                  <a:lnTo>
                    <a:pt x="350189" y="241205"/>
                  </a:lnTo>
                  <a:cubicBezTo>
                    <a:pt x="360762" y="243389"/>
                    <a:pt x="377166" y="246665"/>
                    <a:pt x="397531" y="250375"/>
                  </a:cubicBezTo>
                  <a:lnTo>
                    <a:pt x="397531" y="260269"/>
                  </a:lnTo>
                  <a:cubicBezTo>
                    <a:pt x="397531" y="275213"/>
                    <a:pt x="409689" y="287372"/>
                    <a:pt x="424633" y="287372"/>
                  </a:cubicBezTo>
                  <a:lnTo>
                    <a:pt x="437190" y="287372"/>
                  </a:lnTo>
                  <a:cubicBezTo>
                    <a:pt x="451737" y="287372"/>
                    <a:pt x="463609" y="275842"/>
                    <a:pt x="464233" y="261446"/>
                  </a:cubicBezTo>
                  <a:cubicBezTo>
                    <a:pt x="488097" y="264841"/>
                    <a:pt x="512103" y="266561"/>
                    <a:pt x="536111" y="266561"/>
                  </a:cubicBezTo>
                  <a:cubicBezTo>
                    <a:pt x="560119" y="266561"/>
                    <a:pt x="584127" y="264841"/>
                    <a:pt x="607990" y="261446"/>
                  </a:cubicBezTo>
                  <a:cubicBezTo>
                    <a:pt x="608613" y="275842"/>
                    <a:pt x="620485" y="287372"/>
                    <a:pt x="635032" y="287372"/>
                  </a:cubicBezTo>
                  <a:lnTo>
                    <a:pt x="647589" y="287372"/>
                  </a:lnTo>
                  <a:cubicBezTo>
                    <a:pt x="662533" y="287372"/>
                    <a:pt x="674692" y="275213"/>
                    <a:pt x="674692" y="260269"/>
                  </a:cubicBezTo>
                  <a:lnTo>
                    <a:pt x="674692" y="250374"/>
                  </a:lnTo>
                  <a:cubicBezTo>
                    <a:pt x="695056" y="246663"/>
                    <a:pt x="711463" y="243387"/>
                    <a:pt x="722035" y="241204"/>
                  </a:cubicBezTo>
                  <a:lnTo>
                    <a:pt x="722035" y="395414"/>
                  </a:lnTo>
                  <a:cubicBezTo>
                    <a:pt x="722035" y="399563"/>
                    <a:pt x="718660" y="402939"/>
                    <a:pt x="714511" y="402939"/>
                  </a:cubicBezTo>
                  <a:lnTo>
                    <a:pt x="678653" y="402939"/>
                  </a:lnTo>
                  <a:cubicBezTo>
                    <a:pt x="672630" y="402939"/>
                    <a:pt x="667749" y="407821"/>
                    <a:pt x="667749" y="413844"/>
                  </a:cubicBezTo>
                  <a:cubicBezTo>
                    <a:pt x="667749" y="419868"/>
                    <a:pt x="672630" y="424749"/>
                    <a:pt x="678653" y="424749"/>
                  </a:cubicBezTo>
                  <a:lnTo>
                    <a:pt x="714511" y="424749"/>
                  </a:lnTo>
                  <a:cubicBezTo>
                    <a:pt x="730685" y="424749"/>
                    <a:pt x="743843" y="411589"/>
                    <a:pt x="743843" y="395415"/>
                  </a:cubicBezTo>
                  <a:lnTo>
                    <a:pt x="743843" y="124546"/>
                  </a:lnTo>
                  <a:cubicBezTo>
                    <a:pt x="743846" y="108372"/>
                    <a:pt x="730686" y="95214"/>
                    <a:pt x="714514" y="95214"/>
                  </a:cubicBezTo>
                  <a:close/>
                  <a:moveTo>
                    <a:pt x="207734" y="296228"/>
                  </a:moveTo>
                  <a:cubicBezTo>
                    <a:pt x="251943" y="296228"/>
                    <a:pt x="288881" y="327834"/>
                    <a:pt x="297213" y="369630"/>
                  </a:cubicBezTo>
                  <a:lnTo>
                    <a:pt x="272750" y="369630"/>
                  </a:lnTo>
                  <a:cubicBezTo>
                    <a:pt x="264901" y="341088"/>
                    <a:pt x="238737" y="320056"/>
                    <a:pt x="207734" y="320056"/>
                  </a:cubicBezTo>
                  <a:cubicBezTo>
                    <a:pt x="176732" y="320056"/>
                    <a:pt x="150571" y="341090"/>
                    <a:pt x="142720" y="369630"/>
                  </a:cubicBezTo>
                  <a:lnTo>
                    <a:pt x="118240" y="369630"/>
                  </a:lnTo>
                  <a:cubicBezTo>
                    <a:pt x="126570" y="327831"/>
                    <a:pt x="163521" y="296228"/>
                    <a:pt x="207734" y="296228"/>
                  </a:cubicBezTo>
                  <a:close/>
                  <a:moveTo>
                    <a:pt x="249710" y="369630"/>
                  </a:moveTo>
                  <a:lnTo>
                    <a:pt x="165757" y="369630"/>
                  </a:lnTo>
                  <a:cubicBezTo>
                    <a:pt x="172722" y="353324"/>
                    <a:pt x="188909" y="341866"/>
                    <a:pt x="207734" y="341866"/>
                  </a:cubicBezTo>
                  <a:cubicBezTo>
                    <a:pt x="226558" y="341866"/>
                    <a:pt x="242744" y="353324"/>
                    <a:pt x="249710" y="369630"/>
                  </a:cubicBezTo>
                  <a:close/>
                  <a:moveTo>
                    <a:pt x="393657" y="669833"/>
                  </a:moveTo>
                  <a:cubicBezTo>
                    <a:pt x="393657" y="673983"/>
                    <a:pt x="390282" y="677358"/>
                    <a:pt x="386133" y="677358"/>
                  </a:cubicBezTo>
                  <a:lnTo>
                    <a:pt x="29333" y="677358"/>
                  </a:lnTo>
                  <a:cubicBezTo>
                    <a:pt x="25183" y="677358"/>
                    <a:pt x="21808" y="673983"/>
                    <a:pt x="21808" y="669833"/>
                  </a:cubicBezTo>
                  <a:lnTo>
                    <a:pt x="21808" y="515623"/>
                  </a:lnTo>
                  <a:cubicBezTo>
                    <a:pt x="32376" y="517805"/>
                    <a:pt x="48781" y="521082"/>
                    <a:pt x="69152" y="524792"/>
                  </a:cubicBezTo>
                  <a:lnTo>
                    <a:pt x="69152" y="534687"/>
                  </a:lnTo>
                  <a:cubicBezTo>
                    <a:pt x="69152" y="549631"/>
                    <a:pt x="81310" y="561790"/>
                    <a:pt x="96254" y="561790"/>
                  </a:cubicBezTo>
                  <a:lnTo>
                    <a:pt x="108811" y="561790"/>
                  </a:lnTo>
                  <a:cubicBezTo>
                    <a:pt x="123358" y="561790"/>
                    <a:pt x="135232" y="550260"/>
                    <a:pt x="135854" y="535863"/>
                  </a:cubicBezTo>
                  <a:cubicBezTo>
                    <a:pt x="159718" y="539259"/>
                    <a:pt x="183724" y="540978"/>
                    <a:pt x="207732" y="540978"/>
                  </a:cubicBezTo>
                  <a:cubicBezTo>
                    <a:pt x="231741" y="540978"/>
                    <a:pt x="255746" y="539258"/>
                    <a:pt x="279611" y="535863"/>
                  </a:cubicBezTo>
                  <a:cubicBezTo>
                    <a:pt x="280232" y="550259"/>
                    <a:pt x="292106" y="561790"/>
                    <a:pt x="306653" y="561790"/>
                  </a:cubicBezTo>
                  <a:lnTo>
                    <a:pt x="319210" y="561790"/>
                  </a:lnTo>
                  <a:cubicBezTo>
                    <a:pt x="334154" y="561790"/>
                    <a:pt x="346313" y="549631"/>
                    <a:pt x="346313" y="534687"/>
                  </a:cubicBezTo>
                  <a:lnTo>
                    <a:pt x="346313" y="524792"/>
                  </a:lnTo>
                  <a:cubicBezTo>
                    <a:pt x="366680" y="521082"/>
                    <a:pt x="383088" y="517805"/>
                    <a:pt x="393654" y="515623"/>
                  </a:cubicBezTo>
                  <a:lnTo>
                    <a:pt x="393654" y="669833"/>
                  </a:lnTo>
                  <a:close/>
                  <a:moveTo>
                    <a:pt x="90961" y="534687"/>
                  </a:moveTo>
                  <a:lnTo>
                    <a:pt x="90961" y="503014"/>
                  </a:lnTo>
                  <a:cubicBezTo>
                    <a:pt x="90961" y="500096"/>
                    <a:pt x="93335" y="497722"/>
                    <a:pt x="96254" y="497722"/>
                  </a:cubicBezTo>
                  <a:lnTo>
                    <a:pt x="108811" y="497722"/>
                  </a:lnTo>
                  <a:cubicBezTo>
                    <a:pt x="111729" y="497722"/>
                    <a:pt x="114105" y="500096"/>
                    <a:pt x="114105" y="503014"/>
                  </a:cubicBezTo>
                  <a:lnTo>
                    <a:pt x="114105" y="534687"/>
                  </a:lnTo>
                  <a:cubicBezTo>
                    <a:pt x="114105" y="537606"/>
                    <a:pt x="111731" y="539980"/>
                    <a:pt x="108811" y="539980"/>
                  </a:cubicBezTo>
                  <a:lnTo>
                    <a:pt x="96254" y="539980"/>
                  </a:lnTo>
                  <a:cubicBezTo>
                    <a:pt x="93335" y="539981"/>
                    <a:pt x="90961" y="537607"/>
                    <a:pt x="90961" y="534687"/>
                  </a:cubicBezTo>
                  <a:close/>
                  <a:moveTo>
                    <a:pt x="301362" y="534687"/>
                  </a:moveTo>
                  <a:lnTo>
                    <a:pt x="301362" y="503014"/>
                  </a:lnTo>
                  <a:cubicBezTo>
                    <a:pt x="301362" y="500096"/>
                    <a:pt x="303736" y="497722"/>
                    <a:pt x="306655" y="497722"/>
                  </a:cubicBezTo>
                  <a:lnTo>
                    <a:pt x="319212" y="497722"/>
                  </a:lnTo>
                  <a:cubicBezTo>
                    <a:pt x="322130" y="497722"/>
                    <a:pt x="324506" y="500096"/>
                    <a:pt x="324506" y="503014"/>
                  </a:cubicBezTo>
                  <a:lnTo>
                    <a:pt x="324506" y="534687"/>
                  </a:lnTo>
                  <a:cubicBezTo>
                    <a:pt x="324506" y="537606"/>
                    <a:pt x="322132" y="539980"/>
                    <a:pt x="319212" y="539980"/>
                  </a:cubicBezTo>
                  <a:lnTo>
                    <a:pt x="306655" y="539980"/>
                  </a:lnTo>
                  <a:cubicBezTo>
                    <a:pt x="303735" y="539981"/>
                    <a:pt x="301362" y="537607"/>
                    <a:pt x="301362" y="534687"/>
                  </a:cubicBezTo>
                  <a:close/>
                  <a:moveTo>
                    <a:pt x="386133" y="391439"/>
                  </a:moveTo>
                  <a:cubicBezTo>
                    <a:pt x="390282" y="391439"/>
                    <a:pt x="393657" y="394814"/>
                    <a:pt x="393657" y="398963"/>
                  </a:cubicBezTo>
                  <a:lnTo>
                    <a:pt x="393657" y="493349"/>
                  </a:lnTo>
                  <a:cubicBezTo>
                    <a:pt x="384300" y="495311"/>
                    <a:pt x="367717" y="498685"/>
                    <a:pt x="346295" y="502626"/>
                  </a:cubicBezTo>
                  <a:cubicBezTo>
                    <a:pt x="346085" y="487863"/>
                    <a:pt x="334025" y="475913"/>
                    <a:pt x="319213" y="475913"/>
                  </a:cubicBezTo>
                  <a:lnTo>
                    <a:pt x="306656" y="475913"/>
                  </a:lnTo>
                  <a:cubicBezTo>
                    <a:pt x="291713" y="475913"/>
                    <a:pt x="279554" y="488072"/>
                    <a:pt x="279554" y="503016"/>
                  </a:cubicBezTo>
                  <a:lnTo>
                    <a:pt x="279554" y="513841"/>
                  </a:lnTo>
                  <a:cubicBezTo>
                    <a:pt x="231882" y="520925"/>
                    <a:pt x="183586" y="520925"/>
                    <a:pt x="135915" y="513841"/>
                  </a:cubicBezTo>
                  <a:lnTo>
                    <a:pt x="135915" y="503016"/>
                  </a:lnTo>
                  <a:cubicBezTo>
                    <a:pt x="135915" y="488072"/>
                    <a:pt x="123756" y="475913"/>
                    <a:pt x="108812" y="475913"/>
                  </a:cubicBezTo>
                  <a:lnTo>
                    <a:pt x="96255" y="475913"/>
                  </a:lnTo>
                  <a:cubicBezTo>
                    <a:pt x="81442" y="475913"/>
                    <a:pt x="69384" y="487863"/>
                    <a:pt x="69173" y="502626"/>
                  </a:cubicBezTo>
                  <a:cubicBezTo>
                    <a:pt x="47757" y="498686"/>
                    <a:pt x="31172" y="495311"/>
                    <a:pt x="21811" y="493349"/>
                  </a:cubicBezTo>
                  <a:lnTo>
                    <a:pt x="21811" y="398963"/>
                  </a:lnTo>
                  <a:cubicBezTo>
                    <a:pt x="21811" y="394814"/>
                    <a:pt x="25186" y="391439"/>
                    <a:pt x="29335" y="391439"/>
                  </a:cubicBezTo>
                  <a:close/>
                  <a:moveTo>
                    <a:pt x="536113" y="21810"/>
                  </a:moveTo>
                  <a:cubicBezTo>
                    <a:pt x="580320" y="21810"/>
                    <a:pt x="617240" y="53419"/>
                    <a:pt x="625572" y="95214"/>
                  </a:cubicBezTo>
                  <a:lnTo>
                    <a:pt x="601125" y="95214"/>
                  </a:lnTo>
                  <a:cubicBezTo>
                    <a:pt x="593274" y="66672"/>
                    <a:pt x="567116" y="45638"/>
                    <a:pt x="536113" y="45638"/>
                  </a:cubicBezTo>
                  <a:cubicBezTo>
                    <a:pt x="505111" y="45638"/>
                    <a:pt x="478954" y="66673"/>
                    <a:pt x="471103" y="95214"/>
                  </a:cubicBezTo>
                  <a:lnTo>
                    <a:pt x="446636" y="95214"/>
                  </a:lnTo>
                  <a:cubicBezTo>
                    <a:pt x="454969" y="53416"/>
                    <a:pt x="491903" y="21810"/>
                    <a:pt x="536113" y="21810"/>
                  </a:cubicBezTo>
                  <a:close/>
                  <a:moveTo>
                    <a:pt x="578085" y="95214"/>
                  </a:moveTo>
                  <a:lnTo>
                    <a:pt x="494135" y="95214"/>
                  </a:lnTo>
                  <a:cubicBezTo>
                    <a:pt x="501101" y="78907"/>
                    <a:pt x="517290" y="67447"/>
                    <a:pt x="536113" y="67447"/>
                  </a:cubicBezTo>
                  <a:cubicBezTo>
                    <a:pt x="554935" y="67446"/>
                    <a:pt x="571120" y="78907"/>
                    <a:pt x="578085" y="95214"/>
                  </a:cubicBezTo>
                  <a:close/>
                  <a:moveTo>
                    <a:pt x="442484" y="260269"/>
                  </a:moveTo>
                  <a:cubicBezTo>
                    <a:pt x="442484" y="263188"/>
                    <a:pt x="440110" y="265562"/>
                    <a:pt x="437191" y="265562"/>
                  </a:cubicBezTo>
                  <a:lnTo>
                    <a:pt x="424634" y="265562"/>
                  </a:lnTo>
                  <a:cubicBezTo>
                    <a:pt x="421716" y="265562"/>
                    <a:pt x="419340" y="263188"/>
                    <a:pt x="419340" y="260269"/>
                  </a:cubicBezTo>
                  <a:lnTo>
                    <a:pt x="419340" y="228598"/>
                  </a:lnTo>
                  <a:cubicBezTo>
                    <a:pt x="419340" y="225679"/>
                    <a:pt x="421714" y="223303"/>
                    <a:pt x="424634" y="223303"/>
                  </a:cubicBezTo>
                  <a:lnTo>
                    <a:pt x="437191" y="223303"/>
                  </a:lnTo>
                  <a:cubicBezTo>
                    <a:pt x="440111" y="223303"/>
                    <a:pt x="442484" y="225679"/>
                    <a:pt x="442484" y="228598"/>
                  </a:cubicBezTo>
                  <a:close/>
                  <a:moveTo>
                    <a:pt x="652885" y="260269"/>
                  </a:moveTo>
                  <a:cubicBezTo>
                    <a:pt x="652885" y="263188"/>
                    <a:pt x="650511" y="265562"/>
                    <a:pt x="647592" y="265562"/>
                  </a:cubicBezTo>
                  <a:lnTo>
                    <a:pt x="635035" y="265562"/>
                  </a:lnTo>
                  <a:cubicBezTo>
                    <a:pt x="632115" y="265562"/>
                    <a:pt x="629741" y="263188"/>
                    <a:pt x="629741" y="260269"/>
                  </a:cubicBezTo>
                  <a:lnTo>
                    <a:pt x="629741" y="228598"/>
                  </a:lnTo>
                  <a:cubicBezTo>
                    <a:pt x="629741" y="225679"/>
                    <a:pt x="632115" y="223303"/>
                    <a:pt x="635035" y="223303"/>
                  </a:cubicBezTo>
                  <a:lnTo>
                    <a:pt x="647592" y="223303"/>
                  </a:lnTo>
                  <a:cubicBezTo>
                    <a:pt x="650511" y="223303"/>
                    <a:pt x="652885" y="225679"/>
                    <a:pt x="652885" y="228598"/>
                  </a:cubicBezTo>
                  <a:close/>
                  <a:moveTo>
                    <a:pt x="722038" y="218930"/>
                  </a:moveTo>
                  <a:cubicBezTo>
                    <a:pt x="712677" y="220893"/>
                    <a:pt x="696089" y="224268"/>
                    <a:pt x="674676" y="228208"/>
                  </a:cubicBezTo>
                  <a:cubicBezTo>
                    <a:pt x="674464" y="213443"/>
                    <a:pt x="662405" y="201495"/>
                    <a:pt x="647594" y="201495"/>
                  </a:cubicBezTo>
                  <a:lnTo>
                    <a:pt x="635037" y="201495"/>
                  </a:lnTo>
                  <a:cubicBezTo>
                    <a:pt x="620093" y="201495"/>
                    <a:pt x="607934" y="213654"/>
                    <a:pt x="607934" y="228599"/>
                  </a:cubicBezTo>
                  <a:lnTo>
                    <a:pt x="607934" y="239424"/>
                  </a:lnTo>
                  <a:cubicBezTo>
                    <a:pt x="560264" y="246509"/>
                    <a:pt x="511965" y="246509"/>
                    <a:pt x="464295" y="239424"/>
                  </a:cubicBezTo>
                  <a:lnTo>
                    <a:pt x="464295" y="228599"/>
                  </a:lnTo>
                  <a:cubicBezTo>
                    <a:pt x="464295" y="213654"/>
                    <a:pt x="452136" y="201495"/>
                    <a:pt x="437193" y="201495"/>
                  </a:cubicBezTo>
                  <a:lnTo>
                    <a:pt x="424636" y="201495"/>
                  </a:lnTo>
                  <a:cubicBezTo>
                    <a:pt x="409823" y="201495"/>
                    <a:pt x="397764" y="213445"/>
                    <a:pt x="397554" y="228208"/>
                  </a:cubicBezTo>
                  <a:cubicBezTo>
                    <a:pt x="376138" y="224267"/>
                    <a:pt x="359552" y="220893"/>
                    <a:pt x="350192" y="218930"/>
                  </a:cubicBezTo>
                  <a:lnTo>
                    <a:pt x="350192" y="124546"/>
                  </a:lnTo>
                  <a:cubicBezTo>
                    <a:pt x="350192" y="120397"/>
                    <a:pt x="353567" y="117022"/>
                    <a:pt x="357716" y="117022"/>
                  </a:cubicBezTo>
                  <a:lnTo>
                    <a:pt x="714514" y="117022"/>
                  </a:lnTo>
                  <a:cubicBezTo>
                    <a:pt x="718663" y="117022"/>
                    <a:pt x="722038" y="120397"/>
                    <a:pt x="722038" y="124546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935A343-6830-B894-43FF-7EA3951C0251}"/>
                </a:ext>
              </a:extLst>
            </p:cNvPr>
            <p:cNvSpPr/>
            <p:nvPr/>
          </p:nvSpPr>
          <p:spPr>
            <a:xfrm>
              <a:off x="5652315" y="5693069"/>
              <a:ext cx="226849" cy="240709"/>
            </a:xfrm>
            <a:custGeom>
              <a:avLst/>
              <a:gdLst>
                <a:gd name="connsiteX0" fmla="*/ 172254 w 226849"/>
                <a:gd name="connsiteY0" fmla="*/ 14053 h 240709"/>
                <a:gd name="connsiteX1" fmla="*/ 143934 w 226849"/>
                <a:gd name="connsiteY1" fmla="*/ 0 h 240709"/>
                <a:gd name="connsiteX2" fmla="*/ 115693 w 226849"/>
                <a:gd name="connsiteY2" fmla="*/ 13949 h 240709"/>
                <a:gd name="connsiteX3" fmla="*/ 68088 w 226849"/>
                <a:gd name="connsiteY3" fmla="*/ 76150 h 240709"/>
                <a:gd name="connsiteX4" fmla="*/ 74716 w 226849"/>
                <a:gd name="connsiteY4" fmla="*/ 126001 h 240709"/>
                <a:gd name="connsiteX5" fmla="*/ 101013 w 226849"/>
                <a:gd name="connsiteY5" fmla="*/ 133013 h 240709"/>
                <a:gd name="connsiteX6" fmla="*/ 108372 w 226849"/>
                <a:gd name="connsiteY6" fmla="*/ 131234 h 240709"/>
                <a:gd name="connsiteX7" fmla="*/ 108372 w 226849"/>
                <a:gd name="connsiteY7" fmla="*/ 156081 h 240709"/>
                <a:gd name="connsiteX8" fmla="*/ 94867 w 226849"/>
                <a:gd name="connsiteY8" fmla="*/ 169587 h 240709"/>
                <a:gd name="connsiteX9" fmla="*/ 35562 w 226849"/>
                <a:gd name="connsiteY9" fmla="*/ 169587 h 240709"/>
                <a:gd name="connsiteX10" fmla="*/ 0 w 226849"/>
                <a:gd name="connsiteY10" fmla="*/ 205148 h 240709"/>
                <a:gd name="connsiteX11" fmla="*/ 35562 w 226849"/>
                <a:gd name="connsiteY11" fmla="*/ 240710 h 240709"/>
                <a:gd name="connsiteX12" fmla="*/ 94867 w 226849"/>
                <a:gd name="connsiteY12" fmla="*/ 240710 h 240709"/>
                <a:gd name="connsiteX13" fmla="*/ 179495 w 226849"/>
                <a:gd name="connsiteY13" fmla="*/ 156081 h 240709"/>
                <a:gd name="connsiteX14" fmla="*/ 179495 w 226849"/>
                <a:gd name="connsiteY14" fmla="*/ 131518 h 240709"/>
                <a:gd name="connsiteX15" fmla="*/ 191318 w 226849"/>
                <a:gd name="connsiteY15" fmla="*/ 133507 h 240709"/>
                <a:gd name="connsiteX16" fmla="*/ 212808 w 226849"/>
                <a:gd name="connsiteY16" fmla="*/ 126266 h 240709"/>
                <a:gd name="connsiteX17" fmla="*/ 219623 w 226849"/>
                <a:gd name="connsiteY17" fmla="*/ 76440 h 240709"/>
                <a:gd name="connsiteX18" fmla="*/ 199620 w 226849"/>
                <a:gd name="connsiteY18" fmla="*/ 108895 h 240709"/>
                <a:gd name="connsiteX19" fmla="*/ 180348 w 226849"/>
                <a:gd name="connsiteY19" fmla="*/ 106260 h 240709"/>
                <a:gd name="connsiteX20" fmla="*/ 177274 w 226849"/>
                <a:gd name="connsiteY20" fmla="*/ 102212 h 240709"/>
                <a:gd name="connsiteX21" fmla="*/ 165111 w 226849"/>
                <a:gd name="connsiteY21" fmla="*/ 98472 h 240709"/>
                <a:gd name="connsiteX22" fmla="*/ 157685 w 226849"/>
                <a:gd name="connsiteY22" fmla="*/ 108808 h 240709"/>
                <a:gd name="connsiteX23" fmla="*/ 157685 w 226849"/>
                <a:gd name="connsiteY23" fmla="*/ 156083 h 240709"/>
                <a:gd name="connsiteX24" fmla="*/ 94867 w 226849"/>
                <a:gd name="connsiteY24" fmla="*/ 218901 h 240709"/>
                <a:gd name="connsiteX25" fmla="*/ 35562 w 226849"/>
                <a:gd name="connsiteY25" fmla="*/ 218901 h 240709"/>
                <a:gd name="connsiteX26" fmla="*/ 21810 w 226849"/>
                <a:gd name="connsiteY26" fmla="*/ 205149 h 240709"/>
                <a:gd name="connsiteX27" fmla="*/ 35562 w 226849"/>
                <a:gd name="connsiteY27" fmla="*/ 191398 h 240709"/>
                <a:gd name="connsiteX28" fmla="*/ 94867 w 226849"/>
                <a:gd name="connsiteY28" fmla="*/ 191398 h 240709"/>
                <a:gd name="connsiteX29" fmla="*/ 130182 w 226849"/>
                <a:gd name="connsiteY29" fmla="*/ 156083 h 240709"/>
                <a:gd name="connsiteX30" fmla="*/ 130182 w 226849"/>
                <a:gd name="connsiteY30" fmla="*/ 108347 h 240709"/>
                <a:gd name="connsiteX31" fmla="*/ 122775 w 226849"/>
                <a:gd name="connsiteY31" fmla="*/ 98019 h 240709"/>
                <a:gd name="connsiteX32" fmla="*/ 110618 w 226849"/>
                <a:gd name="connsiteY32" fmla="*/ 101720 h 240709"/>
                <a:gd name="connsiteX33" fmla="*/ 98140 w 226849"/>
                <a:gd name="connsiteY33" fmla="*/ 111397 h 240709"/>
                <a:gd name="connsiteX34" fmla="*/ 87971 w 226849"/>
                <a:gd name="connsiteY34" fmla="*/ 108684 h 240709"/>
                <a:gd name="connsiteX35" fmla="*/ 85407 w 226849"/>
                <a:gd name="connsiteY35" fmla="*/ 89407 h 240709"/>
                <a:gd name="connsiteX36" fmla="*/ 133010 w 226849"/>
                <a:gd name="connsiteY36" fmla="*/ 27206 h 240709"/>
                <a:gd name="connsiteX37" fmla="*/ 143956 w 226849"/>
                <a:gd name="connsiteY37" fmla="*/ 21810 h 240709"/>
                <a:gd name="connsiteX38" fmla="*/ 154884 w 226849"/>
                <a:gd name="connsiteY38" fmla="*/ 27245 h 240709"/>
                <a:gd name="connsiteX39" fmla="*/ 202251 w 226849"/>
                <a:gd name="connsiteY39" fmla="*/ 89629 h 240709"/>
                <a:gd name="connsiteX40" fmla="*/ 199620 w 226849"/>
                <a:gd name="connsiteY40" fmla="*/ 108895 h 24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26849" h="240709">
                  <a:moveTo>
                    <a:pt x="172254" y="14053"/>
                  </a:moveTo>
                  <a:cubicBezTo>
                    <a:pt x="165586" y="5275"/>
                    <a:pt x="155024" y="22"/>
                    <a:pt x="143934" y="0"/>
                  </a:cubicBezTo>
                  <a:cubicBezTo>
                    <a:pt x="132938" y="0"/>
                    <a:pt x="122379" y="5214"/>
                    <a:pt x="115693" y="13949"/>
                  </a:cubicBezTo>
                  <a:lnTo>
                    <a:pt x="68088" y="76150"/>
                  </a:lnTo>
                  <a:cubicBezTo>
                    <a:pt x="56171" y="91721"/>
                    <a:pt x="59145" y="114084"/>
                    <a:pt x="74716" y="126001"/>
                  </a:cubicBezTo>
                  <a:cubicBezTo>
                    <a:pt x="82257" y="131776"/>
                    <a:pt x="91602" y="134263"/>
                    <a:pt x="101013" y="133013"/>
                  </a:cubicBezTo>
                  <a:cubicBezTo>
                    <a:pt x="103554" y="132675"/>
                    <a:pt x="106017" y="132078"/>
                    <a:pt x="108372" y="131234"/>
                  </a:cubicBezTo>
                  <a:lnTo>
                    <a:pt x="108372" y="156081"/>
                  </a:lnTo>
                  <a:cubicBezTo>
                    <a:pt x="108372" y="163528"/>
                    <a:pt x="102314" y="169587"/>
                    <a:pt x="94867" y="169587"/>
                  </a:cubicBezTo>
                  <a:lnTo>
                    <a:pt x="35562" y="169587"/>
                  </a:lnTo>
                  <a:cubicBezTo>
                    <a:pt x="15953" y="169587"/>
                    <a:pt x="0" y="185539"/>
                    <a:pt x="0" y="205148"/>
                  </a:cubicBezTo>
                  <a:cubicBezTo>
                    <a:pt x="0" y="224756"/>
                    <a:pt x="15953" y="240710"/>
                    <a:pt x="35562" y="240710"/>
                  </a:cubicBezTo>
                  <a:lnTo>
                    <a:pt x="94867" y="240710"/>
                  </a:lnTo>
                  <a:cubicBezTo>
                    <a:pt x="141530" y="240710"/>
                    <a:pt x="179495" y="202746"/>
                    <a:pt x="179495" y="156081"/>
                  </a:cubicBezTo>
                  <a:lnTo>
                    <a:pt x="179495" y="131518"/>
                  </a:lnTo>
                  <a:cubicBezTo>
                    <a:pt x="183229" y="132823"/>
                    <a:pt x="187214" y="133507"/>
                    <a:pt x="191318" y="133507"/>
                  </a:cubicBezTo>
                  <a:cubicBezTo>
                    <a:pt x="199134" y="133507"/>
                    <a:pt x="206564" y="131004"/>
                    <a:pt x="212808" y="126266"/>
                  </a:cubicBezTo>
                  <a:cubicBezTo>
                    <a:pt x="228423" y="114410"/>
                    <a:pt x="231481" y="92058"/>
                    <a:pt x="219623" y="76440"/>
                  </a:cubicBezTo>
                  <a:close/>
                  <a:moveTo>
                    <a:pt x="199620" y="108895"/>
                  </a:moveTo>
                  <a:cubicBezTo>
                    <a:pt x="193362" y="113644"/>
                    <a:pt x="185255" y="112722"/>
                    <a:pt x="180348" y="106260"/>
                  </a:cubicBezTo>
                  <a:cubicBezTo>
                    <a:pt x="180346" y="106258"/>
                    <a:pt x="177274" y="102212"/>
                    <a:pt x="177274" y="102212"/>
                  </a:cubicBezTo>
                  <a:cubicBezTo>
                    <a:pt x="174442" y="98486"/>
                    <a:pt x="169548" y="96980"/>
                    <a:pt x="165111" y="98472"/>
                  </a:cubicBezTo>
                  <a:cubicBezTo>
                    <a:pt x="160674" y="99966"/>
                    <a:pt x="157685" y="104127"/>
                    <a:pt x="157685" y="108808"/>
                  </a:cubicBezTo>
                  <a:lnTo>
                    <a:pt x="157685" y="156083"/>
                  </a:lnTo>
                  <a:cubicBezTo>
                    <a:pt x="157685" y="190722"/>
                    <a:pt x="129506" y="218901"/>
                    <a:pt x="94867" y="218901"/>
                  </a:cubicBezTo>
                  <a:lnTo>
                    <a:pt x="35562" y="218901"/>
                  </a:lnTo>
                  <a:cubicBezTo>
                    <a:pt x="27979" y="218901"/>
                    <a:pt x="21810" y="212733"/>
                    <a:pt x="21810" y="205149"/>
                  </a:cubicBezTo>
                  <a:cubicBezTo>
                    <a:pt x="21810" y="197567"/>
                    <a:pt x="27979" y="191398"/>
                    <a:pt x="35562" y="191398"/>
                  </a:cubicBezTo>
                  <a:lnTo>
                    <a:pt x="94867" y="191398"/>
                  </a:lnTo>
                  <a:cubicBezTo>
                    <a:pt x="114339" y="191398"/>
                    <a:pt x="130182" y="175555"/>
                    <a:pt x="130182" y="156083"/>
                  </a:cubicBezTo>
                  <a:lnTo>
                    <a:pt x="130182" y="108347"/>
                  </a:lnTo>
                  <a:cubicBezTo>
                    <a:pt x="130182" y="103674"/>
                    <a:pt x="127203" y="99518"/>
                    <a:pt x="122775" y="98019"/>
                  </a:cubicBezTo>
                  <a:cubicBezTo>
                    <a:pt x="118354" y="96523"/>
                    <a:pt x="113460" y="98008"/>
                    <a:pt x="110618" y="101720"/>
                  </a:cubicBezTo>
                  <a:cubicBezTo>
                    <a:pt x="107417" y="105898"/>
                    <a:pt x="104018" y="110615"/>
                    <a:pt x="98140" y="111397"/>
                  </a:cubicBezTo>
                  <a:cubicBezTo>
                    <a:pt x="94503" y="111882"/>
                    <a:pt x="90890" y="110919"/>
                    <a:pt x="87971" y="108684"/>
                  </a:cubicBezTo>
                  <a:cubicBezTo>
                    <a:pt x="81948" y="104076"/>
                    <a:pt x="80797" y="95427"/>
                    <a:pt x="85407" y="89407"/>
                  </a:cubicBezTo>
                  <a:lnTo>
                    <a:pt x="133010" y="27206"/>
                  </a:lnTo>
                  <a:cubicBezTo>
                    <a:pt x="135598" y="23828"/>
                    <a:pt x="139682" y="21810"/>
                    <a:pt x="143956" y="21810"/>
                  </a:cubicBezTo>
                  <a:cubicBezTo>
                    <a:pt x="148222" y="21819"/>
                    <a:pt x="152307" y="23852"/>
                    <a:pt x="154884" y="27245"/>
                  </a:cubicBezTo>
                  <a:lnTo>
                    <a:pt x="202251" y="89629"/>
                  </a:lnTo>
                  <a:cubicBezTo>
                    <a:pt x="206839" y="95668"/>
                    <a:pt x="205656" y="104313"/>
                    <a:pt x="199620" y="108895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F72DF09-A8E8-5022-AE21-7507076DE412}"/>
                </a:ext>
              </a:extLst>
            </p:cNvPr>
            <p:cNvSpPr/>
            <p:nvPr/>
          </p:nvSpPr>
          <p:spPr>
            <a:xfrm>
              <a:off x="5271738" y="5234690"/>
              <a:ext cx="226845" cy="240708"/>
            </a:xfrm>
            <a:custGeom>
              <a:avLst/>
              <a:gdLst>
                <a:gd name="connsiteX0" fmla="*/ 54595 w 226845"/>
                <a:gd name="connsiteY0" fmla="*/ 226657 h 240708"/>
                <a:gd name="connsiteX1" fmla="*/ 82915 w 226845"/>
                <a:gd name="connsiteY1" fmla="*/ 240708 h 240708"/>
                <a:gd name="connsiteX2" fmla="*/ 111156 w 226845"/>
                <a:gd name="connsiteY2" fmla="*/ 226761 h 240708"/>
                <a:gd name="connsiteX3" fmla="*/ 158761 w 226845"/>
                <a:gd name="connsiteY3" fmla="*/ 164559 h 240708"/>
                <a:gd name="connsiteX4" fmla="*/ 152134 w 226845"/>
                <a:gd name="connsiteY4" fmla="*/ 114708 h 240708"/>
                <a:gd name="connsiteX5" fmla="*/ 125834 w 226845"/>
                <a:gd name="connsiteY5" fmla="*/ 107694 h 240708"/>
                <a:gd name="connsiteX6" fmla="*/ 118477 w 226845"/>
                <a:gd name="connsiteY6" fmla="*/ 109473 h 240708"/>
                <a:gd name="connsiteX7" fmla="*/ 118477 w 226845"/>
                <a:gd name="connsiteY7" fmla="*/ 84628 h 240708"/>
                <a:gd name="connsiteX8" fmla="*/ 131982 w 226845"/>
                <a:gd name="connsiteY8" fmla="*/ 71123 h 240708"/>
                <a:gd name="connsiteX9" fmla="*/ 191285 w 226845"/>
                <a:gd name="connsiteY9" fmla="*/ 71123 h 240708"/>
                <a:gd name="connsiteX10" fmla="*/ 226846 w 226845"/>
                <a:gd name="connsiteY10" fmla="*/ 35561 h 240708"/>
                <a:gd name="connsiteX11" fmla="*/ 191285 w 226845"/>
                <a:gd name="connsiteY11" fmla="*/ 0 h 240708"/>
                <a:gd name="connsiteX12" fmla="*/ 169283 w 226845"/>
                <a:gd name="connsiteY12" fmla="*/ 0 h 240708"/>
                <a:gd name="connsiteX13" fmla="*/ 158379 w 226845"/>
                <a:gd name="connsiteY13" fmla="*/ 10905 h 240708"/>
                <a:gd name="connsiteX14" fmla="*/ 169283 w 226845"/>
                <a:gd name="connsiteY14" fmla="*/ 21810 h 240708"/>
                <a:gd name="connsiteX15" fmla="*/ 191285 w 226845"/>
                <a:gd name="connsiteY15" fmla="*/ 21810 h 240708"/>
                <a:gd name="connsiteX16" fmla="*/ 205036 w 226845"/>
                <a:gd name="connsiteY16" fmla="*/ 35561 h 240708"/>
                <a:gd name="connsiteX17" fmla="*/ 191285 w 226845"/>
                <a:gd name="connsiteY17" fmla="*/ 49313 h 240708"/>
                <a:gd name="connsiteX18" fmla="*/ 131982 w 226845"/>
                <a:gd name="connsiteY18" fmla="*/ 49313 h 240708"/>
                <a:gd name="connsiteX19" fmla="*/ 96667 w 226845"/>
                <a:gd name="connsiteY19" fmla="*/ 84628 h 240708"/>
                <a:gd name="connsiteX20" fmla="*/ 96667 w 226845"/>
                <a:gd name="connsiteY20" fmla="*/ 132362 h 240708"/>
                <a:gd name="connsiteX21" fmla="*/ 104073 w 226845"/>
                <a:gd name="connsiteY21" fmla="*/ 142691 h 240708"/>
                <a:gd name="connsiteX22" fmla="*/ 116232 w 226845"/>
                <a:gd name="connsiteY22" fmla="*/ 138990 h 240708"/>
                <a:gd name="connsiteX23" fmla="*/ 119600 w 226845"/>
                <a:gd name="connsiteY23" fmla="*/ 134588 h 240708"/>
                <a:gd name="connsiteX24" fmla="*/ 138877 w 226845"/>
                <a:gd name="connsiteY24" fmla="*/ 132027 h 240708"/>
                <a:gd name="connsiteX25" fmla="*/ 141442 w 226845"/>
                <a:gd name="connsiteY25" fmla="*/ 151304 h 240708"/>
                <a:gd name="connsiteX26" fmla="*/ 93838 w 226845"/>
                <a:gd name="connsiteY26" fmla="*/ 213504 h 240708"/>
                <a:gd name="connsiteX27" fmla="*/ 82890 w 226845"/>
                <a:gd name="connsiteY27" fmla="*/ 218900 h 240708"/>
                <a:gd name="connsiteX28" fmla="*/ 71963 w 226845"/>
                <a:gd name="connsiteY28" fmla="*/ 213466 h 240708"/>
                <a:gd name="connsiteX29" fmla="*/ 24597 w 226845"/>
                <a:gd name="connsiteY29" fmla="*/ 151082 h 240708"/>
                <a:gd name="connsiteX30" fmla="*/ 27229 w 226845"/>
                <a:gd name="connsiteY30" fmla="*/ 131815 h 240708"/>
                <a:gd name="connsiteX31" fmla="*/ 46499 w 226845"/>
                <a:gd name="connsiteY31" fmla="*/ 134447 h 240708"/>
                <a:gd name="connsiteX32" fmla="*/ 49574 w 226845"/>
                <a:gd name="connsiteY32" fmla="*/ 138496 h 240708"/>
                <a:gd name="connsiteX33" fmla="*/ 61738 w 226845"/>
                <a:gd name="connsiteY33" fmla="*/ 142237 h 240708"/>
                <a:gd name="connsiteX34" fmla="*/ 69164 w 226845"/>
                <a:gd name="connsiteY34" fmla="*/ 131902 h 240708"/>
                <a:gd name="connsiteX35" fmla="*/ 69164 w 226845"/>
                <a:gd name="connsiteY35" fmla="*/ 84627 h 240708"/>
                <a:gd name="connsiteX36" fmla="*/ 120954 w 226845"/>
                <a:gd name="connsiteY36" fmla="*/ 22774 h 240708"/>
                <a:gd name="connsiteX37" fmla="*/ 129781 w 226845"/>
                <a:gd name="connsiteY37" fmla="*/ 10131 h 240708"/>
                <a:gd name="connsiteX38" fmla="*/ 117137 w 226845"/>
                <a:gd name="connsiteY38" fmla="*/ 1303 h 240708"/>
                <a:gd name="connsiteX39" fmla="*/ 47354 w 226845"/>
                <a:gd name="connsiteY39" fmla="*/ 84627 h 240708"/>
                <a:gd name="connsiteX40" fmla="*/ 47354 w 226845"/>
                <a:gd name="connsiteY40" fmla="*/ 109190 h 240708"/>
                <a:gd name="connsiteX41" fmla="*/ 35531 w 226845"/>
                <a:gd name="connsiteY41" fmla="*/ 107201 h 240708"/>
                <a:gd name="connsiteX42" fmla="*/ 14040 w 226845"/>
                <a:gd name="connsiteY42" fmla="*/ 114442 h 240708"/>
                <a:gd name="connsiteX43" fmla="*/ 7225 w 226845"/>
                <a:gd name="connsiteY43" fmla="*/ 164268 h 24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26845" h="240708">
                  <a:moveTo>
                    <a:pt x="54595" y="226657"/>
                  </a:moveTo>
                  <a:cubicBezTo>
                    <a:pt x="61265" y="235436"/>
                    <a:pt x="71827" y="240689"/>
                    <a:pt x="82915" y="240708"/>
                  </a:cubicBezTo>
                  <a:cubicBezTo>
                    <a:pt x="93911" y="240708"/>
                    <a:pt x="104469" y="235494"/>
                    <a:pt x="111156" y="226761"/>
                  </a:cubicBezTo>
                  <a:lnTo>
                    <a:pt x="158761" y="164559"/>
                  </a:lnTo>
                  <a:cubicBezTo>
                    <a:pt x="170677" y="148989"/>
                    <a:pt x="167703" y="126624"/>
                    <a:pt x="152134" y="114708"/>
                  </a:cubicBezTo>
                  <a:cubicBezTo>
                    <a:pt x="144593" y="108933"/>
                    <a:pt x="135255" y="106444"/>
                    <a:pt x="125834" y="107694"/>
                  </a:cubicBezTo>
                  <a:cubicBezTo>
                    <a:pt x="123296" y="108032"/>
                    <a:pt x="120832" y="108631"/>
                    <a:pt x="118477" y="109473"/>
                  </a:cubicBezTo>
                  <a:lnTo>
                    <a:pt x="118477" y="84628"/>
                  </a:lnTo>
                  <a:cubicBezTo>
                    <a:pt x="118477" y="77181"/>
                    <a:pt x="124535" y="71123"/>
                    <a:pt x="131982" y="71123"/>
                  </a:cubicBezTo>
                  <a:lnTo>
                    <a:pt x="191285" y="71123"/>
                  </a:lnTo>
                  <a:cubicBezTo>
                    <a:pt x="210894" y="71123"/>
                    <a:pt x="226846" y="55170"/>
                    <a:pt x="226846" y="35561"/>
                  </a:cubicBezTo>
                  <a:cubicBezTo>
                    <a:pt x="226846" y="15952"/>
                    <a:pt x="210894" y="0"/>
                    <a:pt x="191285" y="0"/>
                  </a:cubicBezTo>
                  <a:lnTo>
                    <a:pt x="169283" y="0"/>
                  </a:lnTo>
                  <a:cubicBezTo>
                    <a:pt x="163260" y="0"/>
                    <a:pt x="158379" y="4881"/>
                    <a:pt x="158379" y="10905"/>
                  </a:cubicBezTo>
                  <a:cubicBezTo>
                    <a:pt x="158379" y="16928"/>
                    <a:pt x="163260" y="21810"/>
                    <a:pt x="169283" y="21810"/>
                  </a:cubicBezTo>
                  <a:lnTo>
                    <a:pt x="191285" y="21810"/>
                  </a:lnTo>
                  <a:cubicBezTo>
                    <a:pt x="198867" y="21810"/>
                    <a:pt x="205036" y="27978"/>
                    <a:pt x="205036" y="35561"/>
                  </a:cubicBezTo>
                  <a:cubicBezTo>
                    <a:pt x="205036" y="43145"/>
                    <a:pt x="198867" y="49313"/>
                    <a:pt x="191285" y="49313"/>
                  </a:cubicBezTo>
                  <a:lnTo>
                    <a:pt x="131982" y="49313"/>
                  </a:lnTo>
                  <a:cubicBezTo>
                    <a:pt x="112510" y="49313"/>
                    <a:pt x="96667" y="65156"/>
                    <a:pt x="96667" y="84628"/>
                  </a:cubicBezTo>
                  <a:lnTo>
                    <a:pt x="96667" y="132362"/>
                  </a:lnTo>
                  <a:cubicBezTo>
                    <a:pt x="96667" y="137036"/>
                    <a:pt x="99645" y="141191"/>
                    <a:pt x="104073" y="142691"/>
                  </a:cubicBezTo>
                  <a:cubicBezTo>
                    <a:pt x="108494" y="144188"/>
                    <a:pt x="113389" y="142702"/>
                    <a:pt x="116232" y="138990"/>
                  </a:cubicBezTo>
                  <a:cubicBezTo>
                    <a:pt x="116232" y="138990"/>
                    <a:pt x="119597" y="134594"/>
                    <a:pt x="119600" y="134588"/>
                  </a:cubicBezTo>
                  <a:cubicBezTo>
                    <a:pt x="124111" y="128694"/>
                    <a:pt x="132977" y="127513"/>
                    <a:pt x="138877" y="132027"/>
                  </a:cubicBezTo>
                  <a:cubicBezTo>
                    <a:pt x="144899" y="136635"/>
                    <a:pt x="146050" y="145284"/>
                    <a:pt x="141442" y="151304"/>
                  </a:cubicBezTo>
                  <a:lnTo>
                    <a:pt x="93838" y="213504"/>
                  </a:lnTo>
                  <a:cubicBezTo>
                    <a:pt x="91251" y="216882"/>
                    <a:pt x="87168" y="218900"/>
                    <a:pt x="82890" y="218900"/>
                  </a:cubicBezTo>
                  <a:cubicBezTo>
                    <a:pt x="78627" y="218891"/>
                    <a:pt x="74542" y="216860"/>
                    <a:pt x="71963" y="213466"/>
                  </a:cubicBezTo>
                  <a:lnTo>
                    <a:pt x="24597" y="151082"/>
                  </a:lnTo>
                  <a:cubicBezTo>
                    <a:pt x="20010" y="145043"/>
                    <a:pt x="21193" y="136398"/>
                    <a:pt x="27229" y="131815"/>
                  </a:cubicBezTo>
                  <a:cubicBezTo>
                    <a:pt x="33283" y="127221"/>
                    <a:pt x="41840" y="128309"/>
                    <a:pt x="46499" y="134447"/>
                  </a:cubicBezTo>
                  <a:cubicBezTo>
                    <a:pt x="46499" y="134447"/>
                    <a:pt x="49574" y="138496"/>
                    <a:pt x="49574" y="138496"/>
                  </a:cubicBezTo>
                  <a:cubicBezTo>
                    <a:pt x="52404" y="142226"/>
                    <a:pt x="57300" y="143732"/>
                    <a:pt x="61738" y="142237"/>
                  </a:cubicBezTo>
                  <a:cubicBezTo>
                    <a:pt x="66175" y="140744"/>
                    <a:pt x="69164" y="136583"/>
                    <a:pt x="69164" y="131902"/>
                  </a:cubicBezTo>
                  <a:lnTo>
                    <a:pt x="69164" y="84627"/>
                  </a:lnTo>
                  <a:cubicBezTo>
                    <a:pt x="69164" y="54122"/>
                    <a:pt x="90944" y="28111"/>
                    <a:pt x="120954" y="22774"/>
                  </a:cubicBezTo>
                  <a:cubicBezTo>
                    <a:pt x="126883" y="21721"/>
                    <a:pt x="130836" y="16060"/>
                    <a:pt x="129781" y="10131"/>
                  </a:cubicBezTo>
                  <a:cubicBezTo>
                    <a:pt x="128729" y="4202"/>
                    <a:pt x="123058" y="243"/>
                    <a:pt x="117137" y="1303"/>
                  </a:cubicBezTo>
                  <a:cubicBezTo>
                    <a:pt x="76702" y="8490"/>
                    <a:pt x="47354" y="43532"/>
                    <a:pt x="47354" y="84627"/>
                  </a:cubicBezTo>
                  <a:lnTo>
                    <a:pt x="47354" y="109190"/>
                  </a:lnTo>
                  <a:cubicBezTo>
                    <a:pt x="43620" y="107885"/>
                    <a:pt x="39633" y="107201"/>
                    <a:pt x="35531" y="107201"/>
                  </a:cubicBezTo>
                  <a:cubicBezTo>
                    <a:pt x="27714" y="107201"/>
                    <a:pt x="20285" y="109704"/>
                    <a:pt x="14040" y="114442"/>
                  </a:cubicBezTo>
                  <a:cubicBezTo>
                    <a:pt x="-1573" y="126298"/>
                    <a:pt x="-4633" y="148650"/>
                    <a:pt x="7225" y="164268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图形 74">
            <a:extLst>
              <a:ext uri="{FF2B5EF4-FFF2-40B4-BE49-F238E27FC236}">
                <a16:creationId xmlns:a16="http://schemas.microsoft.com/office/drawing/2014/main" id="{D0450F25-EEB5-C8C0-A415-B81C35B1269A}"/>
              </a:ext>
            </a:extLst>
          </p:cNvPr>
          <p:cNvGrpSpPr/>
          <p:nvPr/>
        </p:nvGrpSpPr>
        <p:grpSpPr>
          <a:xfrm>
            <a:off x="5783267" y="2666017"/>
            <a:ext cx="417923" cy="417924"/>
            <a:chOff x="7340533" y="4134714"/>
            <a:chExt cx="743843" cy="743846"/>
          </a:xfrm>
          <a:solidFill>
            <a:schemeClr val="bg1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324FB90-B568-66EB-5868-D202A0FCAB75}"/>
                </a:ext>
              </a:extLst>
            </p:cNvPr>
            <p:cNvSpPr/>
            <p:nvPr/>
          </p:nvSpPr>
          <p:spPr>
            <a:xfrm>
              <a:off x="7637651" y="4371201"/>
              <a:ext cx="22010" cy="22010"/>
            </a:xfrm>
            <a:custGeom>
              <a:avLst/>
              <a:gdLst>
                <a:gd name="connsiteX0" fmla="*/ 22010 w 22010"/>
                <a:gd name="connsiteY0" fmla="*/ 11005 h 22010"/>
                <a:gd name="connsiteX1" fmla="*/ 11005 w 22010"/>
                <a:gd name="connsiteY1" fmla="*/ 22010 h 22010"/>
                <a:gd name="connsiteX2" fmla="*/ 0 w 22010"/>
                <a:gd name="connsiteY2" fmla="*/ 11005 h 22010"/>
                <a:gd name="connsiteX3" fmla="*/ 11005 w 22010"/>
                <a:gd name="connsiteY3" fmla="*/ 0 h 22010"/>
                <a:gd name="connsiteX4" fmla="*/ 22010 w 22010"/>
                <a:gd name="connsiteY4" fmla="*/ 11005 h 22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0" h="22010">
                  <a:moveTo>
                    <a:pt x="22010" y="11005"/>
                  </a:moveTo>
                  <a:cubicBezTo>
                    <a:pt x="22010" y="17083"/>
                    <a:pt x="17083" y="22010"/>
                    <a:pt x="11005" y="22010"/>
                  </a:cubicBezTo>
                  <a:cubicBezTo>
                    <a:pt x="4927" y="22010"/>
                    <a:pt x="0" y="17083"/>
                    <a:pt x="0" y="11005"/>
                  </a:cubicBezTo>
                  <a:cubicBezTo>
                    <a:pt x="0" y="4927"/>
                    <a:pt x="4927" y="0"/>
                    <a:pt x="11005" y="0"/>
                  </a:cubicBezTo>
                  <a:cubicBezTo>
                    <a:pt x="17083" y="0"/>
                    <a:pt x="22010" y="4927"/>
                    <a:pt x="22010" y="11005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04E9FA1-C7AC-CFF0-3871-CFFD154CF503}"/>
                </a:ext>
              </a:extLst>
            </p:cNvPr>
            <p:cNvSpPr/>
            <p:nvPr/>
          </p:nvSpPr>
          <p:spPr>
            <a:xfrm rot="-4049153">
              <a:off x="7781294" y="4631005"/>
              <a:ext cx="22015" cy="22015"/>
            </a:xfrm>
            <a:custGeom>
              <a:avLst/>
              <a:gdLst>
                <a:gd name="connsiteX0" fmla="*/ 22016 w 22015"/>
                <a:gd name="connsiteY0" fmla="*/ 11008 h 22015"/>
                <a:gd name="connsiteX1" fmla="*/ 11008 w 22015"/>
                <a:gd name="connsiteY1" fmla="*/ 22015 h 22015"/>
                <a:gd name="connsiteX2" fmla="*/ 0 w 22015"/>
                <a:gd name="connsiteY2" fmla="*/ 11008 h 22015"/>
                <a:gd name="connsiteX3" fmla="*/ 11008 w 22015"/>
                <a:gd name="connsiteY3" fmla="*/ 0 h 22015"/>
                <a:gd name="connsiteX4" fmla="*/ 22016 w 22015"/>
                <a:gd name="connsiteY4" fmla="*/ 11008 h 2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5" h="22015">
                  <a:moveTo>
                    <a:pt x="22016" y="11008"/>
                  </a:moveTo>
                  <a:cubicBezTo>
                    <a:pt x="22016" y="17087"/>
                    <a:pt x="17087" y="22015"/>
                    <a:pt x="11008" y="22015"/>
                  </a:cubicBezTo>
                  <a:cubicBezTo>
                    <a:pt x="4928" y="22015"/>
                    <a:pt x="0" y="17087"/>
                    <a:pt x="0" y="11008"/>
                  </a:cubicBezTo>
                  <a:cubicBezTo>
                    <a:pt x="0" y="4928"/>
                    <a:pt x="4928" y="0"/>
                    <a:pt x="11008" y="0"/>
                  </a:cubicBezTo>
                  <a:cubicBezTo>
                    <a:pt x="17087" y="0"/>
                    <a:pt x="22016" y="4928"/>
                    <a:pt x="22016" y="11008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DC8162C-20D1-9075-32EC-EA1C3153E5AA}"/>
                </a:ext>
              </a:extLst>
            </p:cNvPr>
            <p:cNvSpPr/>
            <p:nvPr/>
          </p:nvSpPr>
          <p:spPr>
            <a:xfrm>
              <a:off x="7701450" y="4199092"/>
              <a:ext cx="22010" cy="22010"/>
            </a:xfrm>
            <a:custGeom>
              <a:avLst/>
              <a:gdLst>
                <a:gd name="connsiteX0" fmla="*/ 22010 w 22010"/>
                <a:gd name="connsiteY0" fmla="*/ 11005 h 22010"/>
                <a:gd name="connsiteX1" fmla="*/ 11005 w 22010"/>
                <a:gd name="connsiteY1" fmla="*/ 22010 h 22010"/>
                <a:gd name="connsiteX2" fmla="*/ 0 w 22010"/>
                <a:gd name="connsiteY2" fmla="*/ 11005 h 22010"/>
                <a:gd name="connsiteX3" fmla="*/ 11005 w 22010"/>
                <a:gd name="connsiteY3" fmla="*/ 0 h 22010"/>
                <a:gd name="connsiteX4" fmla="*/ 22010 w 22010"/>
                <a:gd name="connsiteY4" fmla="*/ 11005 h 22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0" h="22010">
                  <a:moveTo>
                    <a:pt x="22010" y="11005"/>
                  </a:moveTo>
                  <a:cubicBezTo>
                    <a:pt x="22010" y="17083"/>
                    <a:pt x="17083" y="22010"/>
                    <a:pt x="11005" y="22010"/>
                  </a:cubicBezTo>
                  <a:cubicBezTo>
                    <a:pt x="4927" y="22010"/>
                    <a:pt x="0" y="17083"/>
                    <a:pt x="0" y="11005"/>
                  </a:cubicBezTo>
                  <a:cubicBezTo>
                    <a:pt x="0" y="4927"/>
                    <a:pt x="4927" y="0"/>
                    <a:pt x="11005" y="0"/>
                  </a:cubicBezTo>
                  <a:cubicBezTo>
                    <a:pt x="17083" y="0"/>
                    <a:pt x="22010" y="4927"/>
                    <a:pt x="22010" y="11005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3A7D263-5F75-8779-8F6C-AF94D3C8C5D5}"/>
                </a:ext>
              </a:extLst>
            </p:cNvPr>
            <p:cNvSpPr/>
            <p:nvPr/>
          </p:nvSpPr>
          <p:spPr>
            <a:xfrm>
              <a:off x="7644231" y="4249716"/>
              <a:ext cx="22010" cy="22010"/>
            </a:xfrm>
            <a:custGeom>
              <a:avLst/>
              <a:gdLst>
                <a:gd name="connsiteX0" fmla="*/ 22010 w 22010"/>
                <a:gd name="connsiteY0" fmla="*/ 11005 h 22010"/>
                <a:gd name="connsiteX1" fmla="*/ 11005 w 22010"/>
                <a:gd name="connsiteY1" fmla="*/ 22010 h 22010"/>
                <a:gd name="connsiteX2" fmla="*/ 0 w 22010"/>
                <a:gd name="connsiteY2" fmla="*/ 11005 h 22010"/>
                <a:gd name="connsiteX3" fmla="*/ 11005 w 22010"/>
                <a:gd name="connsiteY3" fmla="*/ 0 h 22010"/>
                <a:gd name="connsiteX4" fmla="*/ 22010 w 22010"/>
                <a:gd name="connsiteY4" fmla="*/ 11005 h 22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0" h="22010">
                  <a:moveTo>
                    <a:pt x="22010" y="11005"/>
                  </a:moveTo>
                  <a:cubicBezTo>
                    <a:pt x="22010" y="17083"/>
                    <a:pt x="17083" y="22010"/>
                    <a:pt x="11005" y="22010"/>
                  </a:cubicBezTo>
                  <a:cubicBezTo>
                    <a:pt x="4927" y="22010"/>
                    <a:pt x="0" y="17083"/>
                    <a:pt x="0" y="11005"/>
                  </a:cubicBezTo>
                  <a:cubicBezTo>
                    <a:pt x="0" y="4927"/>
                    <a:pt x="4927" y="0"/>
                    <a:pt x="11005" y="0"/>
                  </a:cubicBezTo>
                  <a:cubicBezTo>
                    <a:pt x="17083" y="0"/>
                    <a:pt x="22010" y="4927"/>
                    <a:pt x="22010" y="11005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62F5035-981A-F690-8BF5-FA34E935B53F}"/>
                </a:ext>
              </a:extLst>
            </p:cNvPr>
            <p:cNvSpPr/>
            <p:nvPr/>
          </p:nvSpPr>
          <p:spPr>
            <a:xfrm>
              <a:off x="7721236" y="4690759"/>
              <a:ext cx="22010" cy="22010"/>
            </a:xfrm>
            <a:custGeom>
              <a:avLst/>
              <a:gdLst>
                <a:gd name="connsiteX0" fmla="*/ 22010 w 22010"/>
                <a:gd name="connsiteY0" fmla="*/ 11005 h 22010"/>
                <a:gd name="connsiteX1" fmla="*/ 11005 w 22010"/>
                <a:gd name="connsiteY1" fmla="*/ 22010 h 22010"/>
                <a:gd name="connsiteX2" fmla="*/ 0 w 22010"/>
                <a:gd name="connsiteY2" fmla="*/ 11005 h 22010"/>
                <a:gd name="connsiteX3" fmla="*/ 11005 w 22010"/>
                <a:gd name="connsiteY3" fmla="*/ 0 h 22010"/>
                <a:gd name="connsiteX4" fmla="*/ 22010 w 22010"/>
                <a:gd name="connsiteY4" fmla="*/ 11005 h 22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0" h="22010">
                  <a:moveTo>
                    <a:pt x="22010" y="11005"/>
                  </a:moveTo>
                  <a:cubicBezTo>
                    <a:pt x="22010" y="17083"/>
                    <a:pt x="17083" y="22010"/>
                    <a:pt x="11005" y="22010"/>
                  </a:cubicBezTo>
                  <a:cubicBezTo>
                    <a:pt x="4927" y="22010"/>
                    <a:pt x="0" y="17083"/>
                    <a:pt x="0" y="11005"/>
                  </a:cubicBezTo>
                  <a:cubicBezTo>
                    <a:pt x="0" y="4927"/>
                    <a:pt x="4927" y="0"/>
                    <a:pt x="11005" y="0"/>
                  </a:cubicBezTo>
                  <a:cubicBezTo>
                    <a:pt x="17083" y="0"/>
                    <a:pt x="22010" y="4927"/>
                    <a:pt x="22010" y="11005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07844A8-1171-EE67-06B0-03FCA0D95B1C}"/>
                </a:ext>
              </a:extLst>
            </p:cNvPr>
            <p:cNvSpPr/>
            <p:nvPr/>
          </p:nvSpPr>
          <p:spPr>
            <a:xfrm>
              <a:off x="7773085" y="4742609"/>
              <a:ext cx="22010" cy="22010"/>
            </a:xfrm>
            <a:custGeom>
              <a:avLst/>
              <a:gdLst>
                <a:gd name="connsiteX0" fmla="*/ 22010 w 22010"/>
                <a:gd name="connsiteY0" fmla="*/ 11005 h 22010"/>
                <a:gd name="connsiteX1" fmla="*/ 11005 w 22010"/>
                <a:gd name="connsiteY1" fmla="*/ 22010 h 22010"/>
                <a:gd name="connsiteX2" fmla="*/ 0 w 22010"/>
                <a:gd name="connsiteY2" fmla="*/ 11005 h 22010"/>
                <a:gd name="connsiteX3" fmla="*/ 11005 w 22010"/>
                <a:gd name="connsiteY3" fmla="*/ 0 h 22010"/>
                <a:gd name="connsiteX4" fmla="*/ 22010 w 22010"/>
                <a:gd name="connsiteY4" fmla="*/ 11005 h 22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10" h="22010">
                  <a:moveTo>
                    <a:pt x="22010" y="11005"/>
                  </a:moveTo>
                  <a:cubicBezTo>
                    <a:pt x="22010" y="17083"/>
                    <a:pt x="17083" y="22010"/>
                    <a:pt x="11005" y="22010"/>
                  </a:cubicBezTo>
                  <a:cubicBezTo>
                    <a:pt x="4927" y="22010"/>
                    <a:pt x="0" y="17083"/>
                    <a:pt x="0" y="11005"/>
                  </a:cubicBezTo>
                  <a:cubicBezTo>
                    <a:pt x="0" y="4927"/>
                    <a:pt x="4927" y="0"/>
                    <a:pt x="11005" y="0"/>
                  </a:cubicBezTo>
                  <a:cubicBezTo>
                    <a:pt x="17083" y="0"/>
                    <a:pt x="22010" y="4927"/>
                    <a:pt x="22010" y="11005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A5460EE-8D50-0CFE-9FB1-EC16352CAC3F}"/>
                </a:ext>
              </a:extLst>
            </p:cNvPr>
            <p:cNvSpPr/>
            <p:nvPr/>
          </p:nvSpPr>
          <p:spPr>
            <a:xfrm>
              <a:off x="7497002" y="4360253"/>
              <a:ext cx="45486" cy="21763"/>
            </a:xfrm>
            <a:custGeom>
              <a:avLst/>
              <a:gdLst>
                <a:gd name="connsiteX0" fmla="*/ 10882 w 45486"/>
                <a:gd name="connsiteY0" fmla="*/ 21763 h 21763"/>
                <a:gd name="connsiteX1" fmla="*/ 34605 w 45486"/>
                <a:gd name="connsiteY1" fmla="*/ 21763 h 21763"/>
                <a:gd name="connsiteX2" fmla="*/ 45486 w 45486"/>
                <a:gd name="connsiteY2" fmla="*/ 10882 h 21763"/>
                <a:gd name="connsiteX3" fmla="*/ 34605 w 45486"/>
                <a:gd name="connsiteY3" fmla="*/ 0 h 21763"/>
                <a:gd name="connsiteX4" fmla="*/ 10882 w 45486"/>
                <a:gd name="connsiteY4" fmla="*/ 0 h 21763"/>
                <a:gd name="connsiteX5" fmla="*/ 0 w 45486"/>
                <a:gd name="connsiteY5" fmla="*/ 10882 h 21763"/>
                <a:gd name="connsiteX6" fmla="*/ 10882 w 45486"/>
                <a:gd name="connsiteY6" fmla="*/ 21763 h 2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86" h="21763">
                  <a:moveTo>
                    <a:pt x="10882" y="21763"/>
                  </a:moveTo>
                  <a:lnTo>
                    <a:pt x="34605" y="21763"/>
                  </a:lnTo>
                  <a:cubicBezTo>
                    <a:pt x="40615" y="21763"/>
                    <a:pt x="45486" y="16892"/>
                    <a:pt x="45486" y="10882"/>
                  </a:cubicBezTo>
                  <a:cubicBezTo>
                    <a:pt x="45486" y="4871"/>
                    <a:pt x="40615" y="0"/>
                    <a:pt x="34605" y="0"/>
                  </a:cubicBezTo>
                  <a:lnTo>
                    <a:pt x="10882" y="0"/>
                  </a:lnTo>
                  <a:cubicBezTo>
                    <a:pt x="4871" y="0"/>
                    <a:pt x="0" y="4871"/>
                    <a:pt x="0" y="10882"/>
                  </a:cubicBezTo>
                  <a:cubicBezTo>
                    <a:pt x="0" y="16892"/>
                    <a:pt x="4871" y="21763"/>
                    <a:pt x="10882" y="21763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A00D142-5AE3-4F11-86A2-AC53F127A0D4}"/>
                </a:ext>
              </a:extLst>
            </p:cNvPr>
            <p:cNvSpPr/>
            <p:nvPr/>
          </p:nvSpPr>
          <p:spPr>
            <a:xfrm>
              <a:off x="7904963" y="4495755"/>
              <a:ext cx="45486" cy="21763"/>
            </a:xfrm>
            <a:custGeom>
              <a:avLst/>
              <a:gdLst>
                <a:gd name="connsiteX0" fmla="*/ 45486 w 45486"/>
                <a:gd name="connsiteY0" fmla="*/ 10882 h 21763"/>
                <a:gd name="connsiteX1" fmla="*/ 34605 w 45486"/>
                <a:gd name="connsiteY1" fmla="*/ 0 h 21763"/>
                <a:gd name="connsiteX2" fmla="*/ 10882 w 45486"/>
                <a:gd name="connsiteY2" fmla="*/ 0 h 21763"/>
                <a:gd name="connsiteX3" fmla="*/ 0 w 45486"/>
                <a:gd name="connsiteY3" fmla="*/ 10882 h 21763"/>
                <a:gd name="connsiteX4" fmla="*/ 10882 w 45486"/>
                <a:gd name="connsiteY4" fmla="*/ 21763 h 21763"/>
                <a:gd name="connsiteX5" fmla="*/ 34605 w 45486"/>
                <a:gd name="connsiteY5" fmla="*/ 21763 h 21763"/>
                <a:gd name="connsiteX6" fmla="*/ 45486 w 45486"/>
                <a:gd name="connsiteY6" fmla="*/ 10882 h 2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86" h="21763">
                  <a:moveTo>
                    <a:pt x="45486" y="10882"/>
                  </a:moveTo>
                  <a:cubicBezTo>
                    <a:pt x="45486" y="4871"/>
                    <a:pt x="40615" y="0"/>
                    <a:pt x="34605" y="0"/>
                  </a:cubicBezTo>
                  <a:lnTo>
                    <a:pt x="10882" y="0"/>
                  </a:lnTo>
                  <a:cubicBezTo>
                    <a:pt x="4871" y="0"/>
                    <a:pt x="0" y="4871"/>
                    <a:pt x="0" y="10882"/>
                  </a:cubicBezTo>
                  <a:cubicBezTo>
                    <a:pt x="0" y="16892"/>
                    <a:pt x="4871" y="21763"/>
                    <a:pt x="10882" y="21763"/>
                  </a:cubicBezTo>
                  <a:lnTo>
                    <a:pt x="34605" y="21763"/>
                  </a:lnTo>
                  <a:cubicBezTo>
                    <a:pt x="40614" y="21762"/>
                    <a:pt x="45486" y="16892"/>
                    <a:pt x="45486" y="10882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222BD1A-4999-62EB-190F-B062B1D70C84}"/>
                </a:ext>
              </a:extLst>
            </p:cNvPr>
            <p:cNvSpPr/>
            <p:nvPr/>
          </p:nvSpPr>
          <p:spPr>
            <a:xfrm>
              <a:off x="7947161" y="4537952"/>
              <a:ext cx="45486" cy="21763"/>
            </a:xfrm>
            <a:custGeom>
              <a:avLst/>
              <a:gdLst>
                <a:gd name="connsiteX0" fmla="*/ 34605 w 45486"/>
                <a:gd name="connsiteY0" fmla="*/ 0 h 21763"/>
                <a:gd name="connsiteX1" fmla="*/ 10882 w 45486"/>
                <a:gd name="connsiteY1" fmla="*/ 0 h 21763"/>
                <a:gd name="connsiteX2" fmla="*/ 0 w 45486"/>
                <a:gd name="connsiteY2" fmla="*/ 10882 h 21763"/>
                <a:gd name="connsiteX3" fmla="*/ 10882 w 45486"/>
                <a:gd name="connsiteY3" fmla="*/ 21763 h 21763"/>
                <a:gd name="connsiteX4" fmla="*/ 34605 w 45486"/>
                <a:gd name="connsiteY4" fmla="*/ 21763 h 21763"/>
                <a:gd name="connsiteX5" fmla="*/ 45486 w 45486"/>
                <a:gd name="connsiteY5" fmla="*/ 10882 h 21763"/>
                <a:gd name="connsiteX6" fmla="*/ 34605 w 45486"/>
                <a:gd name="connsiteY6" fmla="*/ 0 h 2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86" h="21763">
                  <a:moveTo>
                    <a:pt x="34605" y="0"/>
                  </a:moveTo>
                  <a:lnTo>
                    <a:pt x="10882" y="0"/>
                  </a:lnTo>
                  <a:cubicBezTo>
                    <a:pt x="4871" y="0"/>
                    <a:pt x="0" y="4871"/>
                    <a:pt x="0" y="10882"/>
                  </a:cubicBezTo>
                  <a:cubicBezTo>
                    <a:pt x="0" y="16892"/>
                    <a:pt x="4871" y="21763"/>
                    <a:pt x="10882" y="21763"/>
                  </a:cubicBezTo>
                  <a:lnTo>
                    <a:pt x="34605" y="21763"/>
                  </a:lnTo>
                  <a:cubicBezTo>
                    <a:pt x="40615" y="21763"/>
                    <a:pt x="45486" y="16892"/>
                    <a:pt x="45486" y="10882"/>
                  </a:cubicBezTo>
                  <a:cubicBezTo>
                    <a:pt x="45486" y="4871"/>
                    <a:pt x="40615" y="0"/>
                    <a:pt x="34605" y="0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683E21A-6D2E-6479-B5B3-4019AB5FEF36}"/>
                </a:ext>
              </a:extLst>
            </p:cNvPr>
            <p:cNvSpPr/>
            <p:nvPr/>
          </p:nvSpPr>
          <p:spPr>
            <a:xfrm>
              <a:off x="7935298" y="4638875"/>
              <a:ext cx="45486" cy="21763"/>
            </a:xfrm>
            <a:custGeom>
              <a:avLst/>
              <a:gdLst>
                <a:gd name="connsiteX0" fmla="*/ 34605 w 45486"/>
                <a:gd name="connsiteY0" fmla="*/ 0 h 21763"/>
                <a:gd name="connsiteX1" fmla="*/ 10882 w 45486"/>
                <a:gd name="connsiteY1" fmla="*/ 0 h 21763"/>
                <a:gd name="connsiteX2" fmla="*/ 0 w 45486"/>
                <a:gd name="connsiteY2" fmla="*/ 10882 h 21763"/>
                <a:gd name="connsiteX3" fmla="*/ 10882 w 45486"/>
                <a:gd name="connsiteY3" fmla="*/ 21763 h 21763"/>
                <a:gd name="connsiteX4" fmla="*/ 34605 w 45486"/>
                <a:gd name="connsiteY4" fmla="*/ 21763 h 21763"/>
                <a:gd name="connsiteX5" fmla="*/ 45487 w 45486"/>
                <a:gd name="connsiteY5" fmla="*/ 10882 h 21763"/>
                <a:gd name="connsiteX6" fmla="*/ 34605 w 45486"/>
                <a:gd name="connsiteY6" fmla="*/ 0 h 2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86" h="21763">
                  <a:moveTo>
                    <a:pt x="34605" y="0"/>
                  </a:moveTo>
                  <a:lnTo>
                    <a:pt x="10882" y="0"/>
                  </a:lnTo>
                  <a:cubicBezTo>
                    <a:pt x="4871" y="0"/>
                    <a:pt x="0" y="4871"/>
                    <a:pt x="0" y="10882"/>
                  </a:cubicBezTo>
                  <a:cubicBezTo>
                    <a:pt x="0" y="16892"/>
                    <a:pt x="4871" y="21763"/>
                    <a:pt x="10882" y="21763"/>
                  </a:cubicBezTo>
                  <a:lnTo>
                    <a:pt x="34605" y="21763"/>
                  </a:lnTo>
                  <a:cubicBezTo>
                    <a:pt x="40615" y="21763"/>
                    <a:pt x="45487" y="16892"/>
                    <a:pt x="45487" y="10882"/>
                  </a:cubicBezTo>
                  <a:cubicBezTo>
                    <a:pt x="45487" y="4871"/>
                    <a:pt x="40615" y="0"/>
                    <a:pt x="34605" y="0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784D41B-DF94-113E-7DDD-0D1E01C821E7}"/>
                </a:ext>
              </a:extLst>
            </p:cNvPr>
            <p:cNvSpPr/>
            <p:nvPr/>
          </p:nvSpPr>
          <p:spPr>
            <a:xfrm>
              <a:off x="7444963" y="4392815"/>
              <a:ext cx="45486" cy="21763"/>
            </a:xfrm>
            <a:custGeom>
              <a:avLst/>
              <a:gdLst>
                <a:gd name="connsiteX0" fmla="*/ 10882 w 45486"/>
                <a:gd name="connsiteY0" fmla="*/ 21763 h 21763"/>
                <a:gd name="connsiteX1" fmla="*/ 34605 w 45486"/>
                <a:gd name="connsiteY1" fmla="*/ 21763 h 21763"/>
                <a:gd name="connsiteX2" fmla="*/ 45486 w 45486"/>
                <a:gd name="connsiteY2" fmla="*/ 10882 h 21763"/>
                <a:gd name="connsiteX3" fmla="*/ 34605 w 45486"/>
                <a:gd name="connsiteY3" fmla="*/ 0 h 21763"/>
                <a:gd name="connsiteX4" fmla="*/ 10882 w 45486"/>
                <a:gd name="connsiteY4" fmla="*/ 0 h 21763"/>
                <a:gd name="connsiteX5" fmla="*/ 0 w 45486"/>
                <a:gd name="connsiteY5" fmla="*/ 10882 h 21763"/>
                <a:gd name="connsiteX6" fmla="*/ 10882 w 45486"/>
                <a:gd name="connsiteY6" fmla="*/ 21763 h 2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486" h="21763">
                  <a:moveTo>
                    <a:pt x="10882" y="21763"/>
                  </a:moveTo>
                  <a:lnTo>
                    <a:pt x="34605" y="21763"/>
                  </a:lnTo>
                  <a:cubicBezTo>
                    <a:pt x="40615" y="21763"/>
                    <a:pt x="45486" y="16892"/>
                    <a:pt x="45486" y="10882"/>
                  </a:cubicBezTo>
                  <a:cubicBezTo>
                    <a:pt x="45486" y="4871"/>
                    <a:pt x="40615" y="0"/>
                    <a:pt x="34605" y="0"/>
                  </a:cubicBezTo>
                  <a:lnTo>
                    <a:pt x="10882" y="0"/>
                  </a:lnTo>
                  <a:cubicBezTo>
                    <a:pt x="4871" y="0"/>
                    <a:pt x="0" y="4871"/>
                    <a:pt x="0" y="10882"/>
                  </a:cubicBezTo>
                  <a:cubicBezTo>
                    <a:pt x="0" y="16892"/>
                    <a:pt x="4873" y="21763"/>
                    <a:pt x="10882" y="21763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A7AC2CB-35DE-05BB-5079-AC8F1CE1DECA}"/>
                </a:ext>
              </a:extLst>
            </p:cNvPr>
            <p:cNvSpPr/>
            <p:nvPr/>
          </p:nvSpPr>
          <p:spPr>
            <a:xfrm>
              <a:off x="7723286" y="4479373"/>
              <a:ext cx="29727" cy="29176"/>
            </a:xfrm>
            <a:custGeom>
              <a:avLst/>
              <a:gdLst>
                <a:gd name="connsiteX0" fmla="*/ 10883 w 29727"/>
                <a:gd name="connsiteY0" fmla="*/ 29177 h 29176"/>
                <a:gd name="connsiteX1" fmla="*/ 18297 w 29727"/>
                <a:gd name="connsiteY1" fmla="*/ 26259 h 29176"/>
                <a:gd name="connsiteX2" fmla="*/ 26261 w 29727"/>
                <a:gd name="connsiteY2" fmla="*/ 18844 h 29176"/>
                <a:gd name="connsiteX3" fmla="*/ 26809 w 29727"/>
                <a:gd name="connsiteY3" fmla="*/ 3465 h 29176"/>
                <a:gd name="connsiteX4" fmla="*/ 11431 w 29727"/>
                <a:gd name="connsiteY4" fmla="*/ 2917 h 29176"/>
                <a:gd name="connsiteX5" fmla="*/ 3466 w 29727"/>
                <a:gd name="connsiteY5" fmla="*/ 10332 h 29176"/>
                <a:gd name="connsiteX6" fmla="*/ 2919 w 29727"/>
                <a:gd name="connsiteY6" fmla="*/ 25712 h 29176"/>
                <a:gd name="connsiteX7" fmla="*/ 10883 w 29727"/>
                <a:gd name="connsiteY7" fmla="*/ 29177 h 29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27" h="29176">
                  <a:moveTo>
                    <a:pt x="10883" y="29177"/>
                  </a:moveTo>
                  <a:cubicBezTo>
                    <a:pt x="13539" y="29177"/>
                    <a:pt x="16200" y="28211"/>
                    <a:pt x="18297" y="26259"/>
                  </a:cubicBezTo>
                  <a:lnTo>
                    <a:pt x="26261" y="18844"/>
                  </a:lnTo>
                  <a:cubicBezTo>
                    <a:pt x="30660" y="14749"/>
                    <a:pt x="30904" y="7864"/>
                    <a:pt x="26809" y="3465"/>
                  </a:cubicBezTo>
                  <a:cubicBezTo>
                    <a:pt x="22715" y="-932"/>
                    <a:pt x="15828" y="-1177"/>
                    <a:pt x="11431" y="2917"/>
                  </a:cubicBezTo>
                  <a:lnTo>
                    <a:pt x="3466" y="10332"/>
                  </a:lnTo>
                  <a:cubicBezTo>
                    <a:pt x="-933" y="14428"/>
                    <a:pt x="-1177" y="21313"/>
                    <a:pt x="2919" y="25712"/>
                  </a:cubicBezTo>
                  <a:cubicBezTo>
                    <a:pt x="5060" y="28012"/>
                    <a:pt x="7967" y="29177"/>
                    <a:pt x="10883" y="29177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81077F9-0AF0-4AD4-FEB4-58DCD7D60E52}"/>
                </a:ext>
              </a:extLst>
            </p:cNvPr>
            <p:cNvSpPr/>
            <p:nvPr/>
          </p:nvSpPr>
          <p:spPr>
            <a:xfrm>
              <a:off x="7851795" y="4353111"/>
              <a:ext cx="36831" cy="35791"/>
            </a:xfrm>
            <a:custGeom>
              <a:avLst/>
              <a:gdLst>
                <a:gd name="connsiteX0" fmla="*/ 18533 w 36831"/>
                <a:gd name="connsiteY0" fmla="*/ 2917 h 35791"/>
                <a:gd name="connsiteX1" fmla="*/ 3466 w 36831"/>
                <a:gd name="connsiteY1" fmla="*/ 16947 h 35791"/>
                <a:gd name="connsiteX2" fmla="*/ 2919 w 36831"/>
                <a:gd name="connsiteY2" fmla="*/ 32326 h 35791"/>
                <a:gd name="connsiteX3" fmla="*/ 10884 w 36831"/>
                <a:gd name="connsiteY3" fmla="*/ 35791 h 35791"/>
                <a:gd name="connsiteX4" fmla="*/ 18298 w 36831"/>
                <a:gd name="connsiteY4" fmla="*/ 32874 h 35791"/>
                <a:gd name="connsiteX5" fmla="*/ 33365 w 36831"/>
                <a:gd name="connsiteY5" fmla="*/ 18844 h 35791"/>
                <a:gd name="connsiteX6" fmla="*/ 33913 w 36831"/>
                <a:gd name="connsiteY6" fmla="*/ 3465 h 35791"/>
                <a:gd name="connsiteX7" fmla="*/ 18533 w 36831"/>
                <a:gd name="connsiteY7" fmla="*/ 2917 h 35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31" h="35791">
                  <a:moveTo>
                    <a:pt x="18533" y="2917"/>
                  </a:moveTo>
                  <a:lnTo>
                    <a:pt x="3466" y="16947"/>
                  </a:lnTo>
                  <a:cubicBezTo>
                    <a:pt x="-933" y="21042"/>
                    <a:pt x="-1177" y="27927"/>
                    <a:pt x="2919" y="32326"/>
                  </a:cubicBezTo>
                  <a:cubicBezTo>
                    <a:pt x="5061" y="34628"/>
                    <a:pt x="7969" y="35791"/>
                    <a:pt x="10884" y="35791"/>
                  </a:cubicBezTo>
                  <a:cubicBezTo>
                    <a:pt x="13540" y="35791"/>
                    <a:pt x="16202" y="34825"/>
                    <a:pt x="18298" y="32874"/>
                  </a:cubicBezTo>
                  <a:lnTo>
                    <a:pt x="33365" y="18844"/>
                  </a:lnTo>
                  <a:cubicBezTo>
                    <a:pt x="37765" y="14749"/>
                    <a:pt x="38009" y="7864"/>
                    <a:pt x="33913" y="3465"/>
                  </a:cubicBezTo>
                  <a:cubicBezTo>
                    <a:pt x="29818" y="-932"/>
                    <a:pt x="22931" y="-1177"/>
                    <a:pt x="18533" y="2917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662229E-417A-B43D-5977-91331C79170F}"/>
                </a:ext>
              </a:extLst>
            </p:cNvPr>
            <p:cNvSpPr/>
            <p:nvPr/>
          </p:nvSpPr>
          <p:spPr>
            <a:xfrm>
              <a:off x="7806589" y="4395200"/>
              <a:ext cx="36831" cy="35789"/>
            </a:xfrm>
            <a:custGeom>
              <a:avLst/>
              <a:gdLst>
                <a:gd name="connsiteX0" fmla="*/ 18536 w 36831"/>
                <a:gd name="connsiteY0" fmla="*/ 2917 h 35789"/>
                <a:gd name="connsiteX1" fmla="*/ 3467 w 36831"/>
                <a:gd name="connsiteY1" fmla="*/ 16945 h 35789"/>
                <a:gd name="connsiteX2" fmla="*/ 2918 w 36831"/>
                <a:gd name="connsiteY2" fmla="*/ 32323 h 35789"/>
                <a:gd name="connsiteX3" fmla="*/ 10884 w 36831"/>
                <a:gd name="connsiteY3" fmla="*/ 35790 h 35789"/>
                <a:gd name="connsiteX4" fmla="*/ 18296 w 36831"/>
                <a:gd name="connsiteY4" fmla="*/ 32873 h 35789"/>
                <a:gd name="connsiteX5" fmla="*/ 33365 w 36831"/>
                <a:gd name="connsiteY5" fmla="*/ 18844 h 35789"/>
                <a:gd name="connsiteX6" fmla="*/ 33914 w 36831"/>
                <a:gd name="connsiteY6" fmla="*/ 3466 h 35789"/>
                <a:gd name="connsiteX7" fmla="*/ 18536 w 36831"/>
                <a:gd name="connsiteY7" fmla="*/ 2917 h 35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831" h="35789">
                  <a:moveTo>
                    <a:pt x="18536" y="2917"/>
                  </a:moveTo>
                  <a:lnTo>
                    <a:pt x="3467" y="16945"/>
                  </a:lnTo>
                  <a:cubicBezTo>
                    <a:pt x="-932" y="21039"/>
                    <a:pt x="-1178" y="27926"/>
                    <a:pt x="2918" y="32323"/>
                  </a:cubicBezTo>
                  <a:cubicBezTo>
                    <a:pt x="5061" y="34626"/>
                    <a:pt x="7969" y="35790"/>
                    <a:pt x="10884" y="35790"/>
                  </a:cubicBezTo>
                  <a:cubicBezTo>
                    <a:pt x="13539" y="35790"/>
                    <a:pt x="16200" y="34824"/>
                    <a:pt x="18296" y="32873"/>
                  </a:cubicBezTo>
                  <a:lnTo>
                    <a:pt x="33365" y="18844"/>
                  </a:lnTo>
                  <a:cubicBezTo>
                    <a:pt x="37764" y="14750"/>
                    <a:pt x="38009" y="7864"/>
                    <a:pt x="33914" y="3466"/>
                  </a:cubicBezTo>
                  <a:cubicBezTo>
                    <a:pt x="29820" y="-933"/>
                    <a:pt x="22933" y="-1176"/>
                    <a:pt x="18536" y="2917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93D5747-3475-1E0C-F569-30C7312D6354}"/>
                </a:ext>
              </a:extLst>
            </p:cNvPr>
            <p:cNvSpPr/>
            <p:nvPr/>
          </p:nvSpPr>
          <p:spPr>
            <a:xfrm>
              <a:off x="7897000" y="4317639"/>
              <a:ext cx="29725" cy="29175"/>
            </a:xfrm>
            <a:custGeom>
              <a:avLst/>
              <a:gdLst>
                <a:gd name="connsiteX0" fmla="*/ 18296 w 29725"/>
                <a:gd name="connsiteY0" fmla="*/ 26259 h 29175"/>
                <a:gd name="connsiteX1" fmla="*/ 26259 w 29725"/>
                <a:gd name="connsiteY1" fmla="*/ 18844 h 29175"/>
                <a:gd name="connsiteX2" fmla="*/ 26808 w 29725"/>
                <a:gd name="connsiteY2" fmla="*/ 3466 h 29175"/>
                <a:gd name="connsiteX3" fmla="*/ 11429 w 29725"/>
                <a:gd name="connsiteY3" fmla="*/ 2917 h 29175"/>
                <a:gd name="connsiteX4" fmla="*/ 3466 w 29725"/>
                <a:gd name="connsiteY4" fmla="*/ 10331 h 29175"/>
                <a:gd name="connsiteX5" fmla="*/ 2917 w 29725"/>
                <a:gd name="connsiteY5" fmla="*/ 25709 h 29175"/>
                <a:gd name="connsiteX6" fmla="*/ 10883 w 29725"/>
                <a:gd name="connsiteY6" fmla="*/ 29175 h 29175"/>
                <a:gd name="connsiteX7" fmla="*/ 18296 w 29725"/>
                <a:gd name="connsiteY7" fmla="*/ 26259 h 2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25" h="29175">
                  <a:moveTo>
                    <a:pt x="18296" y="26259"/>
                  </a:moveTo>
                  <a:lnTo>
                    <a:pt x="26259" y="18844"/>
                  </a:lnTo>
                  <a:cubicBezTo>
                    <a:pt x="30657" y="14750"/>
                    <a:pt x="30903" y="7864"/>
                    <a:pt x="26808" y="3466"/>
                  </a:cubicBezTo>
                  <a:cubicBezTo>
                    <a:pt x="22713" y="-933"/>
                    <a:pt x="15827" y="-1176"/>
                    <a:pt x="11429" y="2917"/>
                  </a:cubicBezTo>
                  <a:lnTo>
                    <a:pt x="3466" y="10331"/>
                  </a:lnTo>
                  <a:cubicBezTo>
                    <a:pt x="-932" y="14426"/>
                    <a:pt x="-1177" y="21311"/>
                    <a:pt x="2917" y="25709"/>
                  </a:cubicBezTo>
                  <a:cubicBezTo>
                    <a:pt x="5061" y="28011"/>
                    <a:pt x="7968" y="29175"/>
                    <a:pt x="10883" y="29175"/>
                  </a:cubicBezTo>
                  <a:cubicBezTo>
                    <a:pt x="13538" y="29177"/>
                    <a:pt x="16200" y="28210"/>
                    <a:pt x="18296" y="26259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D8770A1-0169-ADB6-0A99-58C8BC266B31}"/>
                </a:ext>
              </a:extLst>
            </p:cNvPr>
            <p:cNvSpPr/>
            <p:nvPr/>
          </p:nvSpPr>
          <p:spPr>
            <a:xfrm>
              <a:off x="7340533" y="4134714"/>
              <a:ext cx="743843" cy="743846"/>
            </a:xfrm>
            <a:custGeom>
              <a:avLst/>
              <a:gdLst>
                <a:gd name="connsiteX0" fmla="*/ 675004 w 743843"/>
                <a:gd name="connsiteY0" fmla="*/ 156280 h 743846"/>
                <a:gd name="connsiteX1" fmla="*/ 686043 w 743843"/>
                <a:gd name="connsiteY1" fmla="*/ 126006 h 743846"/>
                <a:gd name="connsiteX2" fmla="*/ 638888 w 743843"/>
                <a:gd name="connsiteY2" fmla="*/ 78853 h 743846"/>
                <a:gd name="connsiteX3" fmla="*/ 611636 w 743843"/>
                <a:gd name="connsiteY3" fmla="*/ 87563 h 743846"/>
                <a:gd name="connsiteX4" fmla="*/ 371923 w 743843"/>
                <a:gd name="connsiteY4" fmla="*/ 0 h 743846"/>
                <a:gd name="connsiteX5" fmla="*/ 108934 w 743843"/>
                <a:gd name="connsiteY5" fmla="*/ 108934 h 743846"/>
                <a:gd name="connsiteX6" fmla="*/ 0 w 743843"/>
                <a:gd name="connsiteY6" fmla="*/ 371923 h 743846"/>
                <a:gd name="connsiteX7" fmla="*/ 69429 w 743843"/>
                <a:gd name="connsiteY7" fmla="*/ 588407 h 743846"/>
                <a:gd name="connsiteX8" fmla="*/ 64199 w 743843"/>
                <a:gd name="connsiteY8" fmla="*/ 591671 h 743846"/>
                <a:gd name="connsiteX9" fmla="*/ 48113 w 743843"/>
                <a:gd name="connsiteY9" fmla="*/ 603608 h 743846"/>
                <a:gd name="connsiteX10" fmla="*/ 35670 w 743843"/>
                <a:gd name="connsiteY10" fmla="*/ 630909 h 743846"/>
                <a:gd name="connsiteX11" fmla="*/ 52165 w 743843"/>
                <a:gd name="connsiteY11" fmla="*/ 655973 h 743846"/>
                <a:gd name="connsiteX12" fmla="*/ 86655 w 743843"/>
                <a:gd name="connsiteY12" fmla="*/ 674100 h 743846"/>
                <a:gd name="connsiteX13" fmla="*/ 104782 w 743843"/>
                <a:gd name="connsiteY13" fmla="*/ 708590 h 743846"/>
                <a:gd name="connsiteX14" fmla="*/ 129845 w 743843"/>
                <a:gd name="connsiteY14" fmla="*/ 725084 h 743846"/>
                <a:gd name="connsiteX15" fmla="*/ 132285 w 743843"/>
                <a:gd name="connsiteY15" fmla="*/ 725179 h 743846"/>
                <a:gd name="connsiteX16" fmla="*/ 157148 w 743843"/>
                <a:gd name="connsiteY16" fmla="*/ 712641 h 743846"/>
                <a:gd name="connsiteX17" fmla="*/ 169084 w 743843"/>
                <a:gd name="connsiteY17" fmla="*/ 696555 h 743846"/>
                <a:gd name="connsiteX18" fmla="*/ 174260 w 743843"/>
                <a:gd name="connsiteY18" fmla="*/ 687106 h 743846"/>
                <a:gd name="connsiteX19" fmla="*/ 371922 w 743843"/>
                <a:gd name="connsiteY19" fmla="*/ 743846 h 743846"/>
                <a:gd name="connsiteX20" fmla="*/ 634910 w 743843"/>
                <a:gd name="connsiteY20" fmla="*/ 634913 h 743846"/>
                <a:gd name="connsiteX21" fmla="*/ 743843 w 743843"/>
                <a:gd name="connsiteY21" fmla="*/ 371924 h 743846"/>
                <a:gd name="connsiteX22" fmla="*/ 675004 w 743843"/>
                <a:gd name="connsiteY22" fmla="*/ 156280 h 743846"/>
                <a:gd name="connsiteX23" fmla="*/ 638887 w 743843"/>
                <a:gd name="connsiteY23" fmla="*/ 100617 h 743846"/>
                <a:gd name="connsiteX24" fmla="*/ 664279 w 743843"/>
                <a:gd name="connsiteY24" fmla="*/ 126008 h 743846"/>
                <a:gd name="connsiteX25" fmla="*/ 638887 w 743843"/>
                <a:gd name="connsiteY25" fmla="*/ 151400 h 743846"/>
                <a:gd name="connsiteX26" fmla="*/ 613496 w 743843"/>
                <a:gd name="connsiteY26" fmla="*/ 126008 h 743846"/>
                <a:gd name="connsiteX27" fmla="*/ 638887 w 743843"/>
                <a:gd name="connsiteY27" fmla="*/ 100617 h 743846"/>
                <a:gd name="connsiteX28" fmla="*/ 32927 w 743843"/>
                <a:gd name="connsiteY28" fmla="*/ 283724 h 743846"/>
                <a:gd name="connsiteX29" fmla="*/ 118954 w 743843"/>
                <a:gd name="connsiteY29" fmla="*/ 129823 h 743846"/>
                <a:gd name="connsiteX30" fmla="*/ 118965 w 743843"/>
                <a:gd name="connsiteY30" fmla="*/ 129833 h 743846"/>
                <a:gd name="connsiteX31" fmla="*/ 120336 w 743843"/>
                <a:gd name="connsiteY31" fmla="*/ 128408 h 743846"/>
                <a:gd name="connsiteX32" fmla="*/ 122444 w 743843"/>
                <a:gd name="connsiteY32" fmla="*/ 126248 h 743846"/>
                <a:gd name="connsiteX33" fmla="*/ 156658 w 743843"/>
                <a:gd name="connsiteY33" fmla="*/ 146111 h 743846"/>
                <a:gd name="connsiteX34" fmla="*/ 229276 w 743843"/>
                <a:gd name="connsiteY34" fmla="*/ 198905 h 743846"/>
                <a:gd name="connsiteX35" fmla="*/ 235761 w 743843"/>
                <a:gd name="connsiteY35" fmla="*/ 203902 h 743846"/>
                <a:gd name="connsiteX36" fmla="*/ 247994 w 743843"/>
                <a:gd name="connsiteY36" fmla="*/ 250009 h 743846"/>
                <a:gd name="connsiteX37" fmla="*/ 237588 w 743843"/>
                <a:gd name="connsiteY37" fmla="*/ 334510 h 743846"/>
                <a:gd name="connsiteX38" fmla="*/ 228541 w 743843"/>
                <a:gd name="connsiteY38" fmla="*/ 348756 h 743846"/>
                <a:gd name="connsiteX39" fmla="*/ 221823 w 743843"/>
                <a:gd name="connsiteY39" fmla="*/ 348596 h 743846"/>
                <a:gd name="connsiteX40" fmla="*/ 125241 w 743843"/>
                <a:gd name="connsiteY40" fmla="*/ 324570 h 743846"/>
                <a:gd name="connsiteX41" fmla="*/ 109242 w 743843"/>
                <a:gd name="connsiteY41" fmla="*/ 318315 h 743846"/>
                <a:gd name="connsiteX42" fmla="*/ 31076 w 743843"/>
                <a:gd name="connsiteY42" fmla="*/ 298250 h 743846"/>
                <a:gd name="connsiteX43" fmla="*/ 29517 w 743843"/>
                <a:gd name="connsiteY43" fmla="*/ 298262 h 743846"/>
                <a:gd name="connsiteX44" fmla="*/ 32954 w 743843"/>
                <a:gd name="connsiteY44" fmla="*/ 283731 h 743846"/>
                <a:gd name="connsiteX45" fmla="*/ 32927 w 743843"/>
                <a:gd name="connsiteY45" fmla="*/ 283724 h 743846"/>
                <a:gd name="connsiteX46" fmla="*/ 151607 w 743843"/>
                <a:gd name="connsiteY46" fmla="*/ 683586 h 743846"/>
                <a:gd name="connsiteX47" fmla="*/ 139672 w 743843"/>
                <a:gd name="connsiteY47" fmla="*/ 699671 h 743846"/>
                <a:gd name="connsiteX48" fmla="*/ 131524 w 743843"/>
                <a:gd name="connsiteY48" fmla="*/ 703383 h 743846"/>
                <a:gd name="connsiteX49" fmla="*/ 124046 w 743843"/>
                <a:gd name="connsiteY49" fmla="*/ 698463 h 743846"/>
                <a:gd name="connsiteX50" fmla="*/ 104346 w 743843"/>
                <a:gd name="connsiteY50" fmla="*/ 660978 h 743846"/>
                <a:gd name="connsiteX51" fmla="*/ 99776 w 743843"/>
                <a:gd name="connsiteY51" fmla="*/ 656409 h 743846"/>
                <a:gd name="connsiteX52" fmla="*/ 62291 w 743843"/>
                <a:gd name="connsiteY52" fmla="*/ 636708 h 743846"/>
                <a:gd name="connsiteX53" fmla="*/ 57369 w 743843"/>
                <a:gd name="connsiteY53" fmla="*/ 629228 h 743846"/>
                <a:gd name="connsiteX54" fmla="*/ 61083 w 743843"/>
                <a:gd name="connsiteY54" fmla="*/ 621084 h 743846"/>
                <a:gd name="connsiteX55" fmla="*/ 77168 w 743843"/>
                <a:gd name="connsiteY55" fmla="*/ 609147 h 743846"/>
                <a:gd name="connsiteX56" fmla="*/ 88136 w 743843"/>
                <a:gd name="connsiteY56" fmla="*/ 605534 h 743846"/>
                <a:gd name="connsiteX57" fmla="*/ 93633 w 743843"/>
                <a:gd name="connsiteY57" fmla="*/ 606377 h 743846"/>
                <a:gd name="connsiteX58" fmla="*/ 107551 w 743843"/>
                <a:gd name="connsiteY58" fmla="*/ 610757 h 743846"/>
                <a:gd name="connsiteX59" fmla="*/ 121622 w 743843"/>
                <a:gd name="connsiteY59" fmla="*/ 639132 h 743846"/>
                <a:gd name="connsiteX60" fmla="*/ 149998 w 743843"/>
                <a:gd name="connsiteY60" fmla="*/ 653209 h 743846"/>
                <a:gd name="connsiteX61" fmla="*/ 154377 w 743843"/>
                <a:gd name="connsiteY61" fmla="*/ 667122 h 743846"/>
                <a:gd name="connsiteX62" fmla="*/ 151607 w 743843"/>
                <a:gd name="connsiteY62" fmla="*/ 683586 h 743846"/>
                <a:gd name="connsiteX63" fmla="*/ 620099 w 743843"/>
                <a:gd name="connsiteY63" fmla="*/ 618931 h 743846"/>
                <a:gd name="connsiteX64" fmla="*/ 620096 w 743843"/>
                <a:gd name="connsiteY64" fmla="*/ 618919 h 743846"/>
                <a:gd name="connsiteX65" fmla="*/ 608543 w 743843"/>
                <a:gd name="connsiteY65" fmla="*/ 630017 h 743846"/>
                <a:gd name="connsiteX66" fmla="*/ 607747 w 743843"/>
                <a:gd name="connsiteY66" fmla="*/ 630757 h 743846"/>
                <a:gd name="connsiteX67" fmla="*/ 578160 w 743843"/>
                <a:gd name="connsiteY67" fmla="*/ 610490 h 743846"/>
                <a:gd name="connsiteX68" fmla="*/ 542826 w 743843"/>
                <a:gd name="connsiteY68" fmla="*/ 543680 h 743846"/>
                <a:gd name="connsiteX69" fmla="*/ 548415 w 743843"/>
                <a:gd name="connsiteY69" fmla="*/ 509873 h 743846"/>
                <a:gd name="connsiteX70" fmla="*/ 552656 w 743843"/>
                <a:gd name="connsiteY70" fmla="*/ 490972 h 743846"/>
                <a:gd name="connsiteX71" fmla="*/ 540141 w 743843"/>
                <a:gd name="connsiteY71" fmla="*/ 428904 h 743846"/>
                <a:gd name="connsiteX72" fmla="*/ 504270 w 743843"/>
                <a:gd name="connsiteY72" fmla="*/ 407677 h 743846"/>
                <a:gd name="connsiteX73" fmla="*/ 474694 w 743843"/>
                <a:gd name="connsiteY73" fmla="*/ 387711 h 743846"/>
                <a:gd name="connsiteX74" fmla="*/ 472201 w 743843"/>
                <a:gd name="connsiteY74" fmla="*/ 369163 h 743846"/>
                <a:gd name="connsiteX75" fmla="*/ 470735 w 743843"/>
                <a:gd name="connsiteY75" fmla="*/ 351254 h 743846"/>
                <a:gd name="connsiteX76" fmla="*/ 454637 w 743843"/>
                <a:gd name="connsiteY76" fmla="*/ 320987 h 743846"/>
                <a:gd name="connsiteX77" fmla="*/ 454767 w 743843"/>
                <a:gd name="connsiteY77" fmla="*/ 306039 h 743846"/>
                <a:gd name="connsiteX78" fmla="*/ 439388 w 743843"/>
                <a:gd name="connsiteY78" fmla="*/ 305490 h 743846"/>
                <a:gd name="connsiteX79" fmla="*/ 438390 w 743843"/>
                <a:gd name="connsiteY79" fmla="*/ 306420 h 743846"/>
                <a:gd name="connsiteX80" fmla="*/ 420468 w 743843"/>
                <a:gd name="connsiteY80" fmla="*/ 293809 h 743846"/>
                <a:gd name="connsiteX81" fmla="*/ 414928 w 743843"/>
                <a:gd name="connsiteY81" fmla="*/ 290058 h 743846"/>
                <a:gd name="connsiteX82" fmla="*/ 383762 w 743843"/>
                <a:gd name="connsiteY82" fmla="*/ 239752 h 743846"/>
                <a:gd name="connsiteX83" fmla="*/ 385043 w 743843"/>
                <a:gd name="connsiteY83" fmla="*/ 236023 h 743846"/>
                <a:gd name="connsiteX84" fmla="*/ 388126 w 743843"/>
                <a:gd name="connsiteY84" fmla="*/ 222868 h 743846"/>
                <a:gd name="connsiteX85" fmla="*/ 372102 w 743843"/>
                <a:gd name="connsiteY85" fmla="*/ 192264 h 743846"/>
                <a:gd name="connsiteX86" fmla="*/ 362872 w 743843"/>
                <a:gd name="connsiteY86" fmla="*/ 178064 h 743846"/>
                <a:gd name="connsiteX87" fmla="*/ 402498 w 743843"/>
                <a:gd name="connsiteY87" fmla="*/ 172152 h 743846"/>
                <a:gd name="connsiteX88" fmla="*/ 436700 w 743843"/>
                <a:gd name="connsiteY88" fmla="*/ 173377 h 743846"/>
                <a:gd name="connsiteX89" fmla="*/ 459560 w 743843"/>
                <a:gd name="connsiteY89" fmla="*/ 158635 h 743846"/>
                <a:gd name="connsiteX90" fmla="*/ 478559 w 743843"/>
                <a:gd name="connsiteY90" fmla="*/ 141748 h 743846"/>
                <a:gd name="connsiteX91" fmla="*/ 479311 w 743843"/>
                <a:gd name="connsiteY91" fmla="*/ 126377 h 743846"/>
                <a:gd name="connsiteX92" fmla="*/ 463941 w 743843"/>
                <a:gd name="connsiteY92" fmla="*/ 125623 h 743846"/>
                <a:gd name="connsiteX93" fmla="*/ 445251 w 743843"/>
                <a:gd name="connsiteY93" fmla="*/ 142237 h 743846"/>
                <a:gd name="connsiteX94" fmla="*/ 429805 w 743843"/>
                <a:gd name="connsiteY94" fmla="*/ 152734 h 743846"/>
                <a:gd name="connsiteX95" fmla="*/ 406169 w 743843"/>
                <a:gd name="connsiteY95" fmla="*/ 150701 h 743846"/>
                <a:gd name="connsiteX96" fmla="*/ 370281 w 743843"/>
                <a:gd name="connsiteY96" fmla="*/ 147970 h 743846"/>
                <a:gd name="connsiteX97" fmla="*/ 341558 w 743843"/>
                <a:gd name="connsiteY97" fmla="*/ 173662 h 743846"/>
                <a:gd name="connsiteX98" fmla="*/ 356397 w 743843"/>
                <a:gd name="connsiteY98" fmla="*/ 207333 h 743846"/>
                <a:gd name="connsiteX99" fmla="*/ 366370 w 743843"/>
                <a:gd name="connsiteY99" fmla="*/ 222265 h 743846"/>
                <a:gd name="connsiteX100" fmla="*/ 364608 w 743843"/>
                <a:gd name="connsiteY100" fmla="*/ 228535 h 743846"/>
                <a:gd name="connsiteX101" fmla="*/ 362868 w 743843"/>
                <a:gd name="connsiteY101" fmla="*/ 233659 h 743846"/>
                <a:gd name="connsiteX102" fmla="*/ 402642 w 743843"/>
                <a:gd name="connsiteY102" fmla="*/ 308019 h 743846"/>
                <a:gd name="connsiteX103" fmla="*/ 408300 w 743843"/>
                <a:gd name="connsiteY103" fmla="*/ 311852 h 743846"/>
                <a:gd name="connsiteX104" fmla="*/ 422513 w 743843"/>
                <a:gd name="connsiteY104" fmla="*/ 321722 h 743846"/>
                <a:gd name="connsiteX105" fmla="*/ 423770 w 743843"/>
                <a:gd name="connsiteY105" fmla="*/ 334896 h 743846"/>
                <a:gd name="connsiteX106" fmla="*/ 431736 w 743843"/>
                <a:gd name="connsiteY106" fmla="*/ 338363 h 743846"/>
                <a:gd name="connsiteX107" fmla="*/ 438682 w 743843"/>
                <a:gd name="connsiteY107" fmla="*/ 335839 h 743846"/>
                <a:gd name="connsiteX108" fmla="*/ 449405 w 743843"/>
                <a:gd name="connsiteY108" fmla="*/ 355582 h 743846"/>
                <a:gd name="connsiteX109" fmla="*/ 450441 w 743843"/>
                <a:gd name="connsiteY109" fmla="*/ 369561 h 743846"/>
                <a:gd name="connsiteX110" fmla="*/ 454775 w 743843"/>
                <a:gd name="connsiteY110" fmla="*/ 396479 h 743846"/>
                <a:gd name="connsiteX111" fmla="*/ 496218 w 743843"/>
                <a:gd name="connsiteY111" fmla="*/ 427896 h 743846"/>
                <a:gd name="connsiteX112" fmla="*/ 524013 w 743843"/>
                <a:gd name="connsiteY112" fmla="*/ 443515 h 743846"/>
                <a:gd name="connsiteX113" fmla="*/ 531247 w 743843"/>
                <a:gd name="connsiteY113" fmla="*/ 487069 h 743846"/>
                <a:gd name="connsiteX114" fmla="*/ 527284 w 743843"/>
                <a:gd name="connsiteY114" fmla="*/ 504670 h 743846"/>
                <a:gd name="connsiteX115" fmla="*/ 521063 w 743843"/>
                <a:gd name="connsiteY115" fmla="*/ 543718 h 743846"/>
                <a:gd name="connsiteX116" fmla="*/ 564004 w 743843"/>
                <a:gd name="connsiteY116" fmla="*/ 627020 h 743846"/>
                <a:gd name="connsiteX117" fmla="*/ 590236 w 743843"/>
                <a:gd name="connsiteY117" fmla="*/ 645716 h 743846"/>
                <a:gd name="connsiteX118" fmla="*/ 371923 w 743843"/>
                <a:gd name="connsiteY118" fmla="*/ 722080 h 743846"/>
                <a:gd name="connsiteX119" fmla="*/ 175501 w 743843"/>
                <a:gd name="connsiteY119" fmla="*/ 661882 h 743846"/>
                <a:gd name="connsiteX120" fmla="*/ 175137 w 743843"/>
                <a:gd name="connsiteY120" fmla="*/ 660588 h 743846"/>
                <a:gd name="connsiteX121" fmla="*/ 172197 w 743843"/>
                <a:gd name="connsiteY121" fmla="*/ 651249 h 743846"/>
                <a:gd name="connsiteX122" fmla="*/ 189798 w 743843"/>
                <a:gd name="connsiteY122" fmla="*/ 641169 h 743846"/>
                <a:gd name="connsiteX123" fmla="*/ 198042 w 743843"/>
                <a:gd name="connsiteY123" fmla="*/ 633873 h 743846"/>
                <a:gd name="connsiteX124" fmla="*/ 198977 w 743843"/>
                <a:gd name="connsiteY124" fmla="*/ 618512 h 743846"/>
                <a:gd name="connsiteX125" fmla="*/ 183617 w 743843"/>
                <a:gd name="connsiteY125" fmla="*/ 617575 h 743846"/>
                <a:gd name="connsiteX126" fmla="*/ 175362 w 743843"/>
                <a:gd name="connsiteY126" fmla="*/ 624883 h 743846"/>
                <a:gd name="connsiteX127" fmla="*/ 137012 w 743843"/>
                <a:gd name="connsiteY127" fmla="*/ 623742 h 743846"/>
                <a:gd name="connsiteX128" fmla="*/ 135881 w 743843"/>
                <a:gd name="connsiteY128" fmla="*/ 585385 h 743846"/>
                <a:gd name="connsiteX129" fmla="*/ 297774 w 743843"/>
                <a:gd name="connsiteY129" fmla="*/ 403326 h 743846"/>
                <a:gd name="connsiteX130" fmla="*/ 356180 w 743843"/>
                <a:gd name="connsiteY130" fmla="*/ 404577 h 743846"/>
                <a:gd name="connsiteX131" fmla="*/ 357431 w 743843"/>
                <a:gd name="connsiteY131" fmla="*/ 462982 h 743846"/>
                <a:gd name="connsiteX132" fmla="*/ 221708 w 743843"/>
                <a:gd name="connsiteY132" fmla="*/ 583836 h 743846"/>
                <a:gd name="connsiteX133" fmla="*/ 220777 w 743843"/>
                <a:gd name="connsiteY133" fmla="*/ 599197 h 743846"/>
                <a:gd name="connsiteX134" fmla="*/ 236138 w 743843"/>
                <a:gd name="connsiteY134" fmla="*/ 600128 h 743846"/>
                <a:gd name="connsiteX135" fmla="*/ 244714 w 743843"/>
                <a:gd name="connsiteY135" fmla="*/ 592533 h 743846"/>
                <a:gd name="connsiteX136" fmla="*/ 272930 w 743843"/>
                <a:gd name="connsiteY136" fmla="*/ 637862 h 743846"/>
                <a:gd name="connsiteX137" fmla="*/ 299857 w 743843"/>
                <a:gd name="connsiteY137" fmla="*/ 653114 h 743846"/>
                <a:gd name="connsiteX138" fmla="*/ 300406 w 743843"/>
                <a:gd name="connsiteY138" fmla="*/ 653119 h 743846"/>
                <a:gd name="connsiteX139" fmla="*/ 327276 w 743843"/>
                <a:gd name="connsiteY139" fmla="*/ 638771 h 743846"/>
                <a:gd name="connsiteX140" fmla="*/ 337921 w 743843"/>
                <a:gd name="connsiteY140" fmla="*/ 622878 h 743846"/>
                <a:gd name="connsiteX141" fmla="*/ 342368 w 743843"/>
                <a:gd name="connsiteY141" fmla="*/ 596791 h 743846"/>
                <a:gd name="connsiteX142" fmla="*/ 323312 w 743843"/>
                <a:gd name="connsiteY142" fmla="*/ 522925 h 743846"/>
                <a:gd name="connsiteX143" fmla="*/ 366693 w 743843"/>
                <a:gd name="connsiteY143" fmla="*/ 484505 h 743846"/>
                <a:gd name="connsiteX144" fmla="*/ 366985 w 743843"/>
                <a:gd name="connsiteY144" fmla="*/ 484237 h 743846"/>
                <a:gd name="connsiteX145" fmla="*/ 373294 w 743843"/>
                <a:gd name="connsiteY145" fmla="*/ 477885 h 743846"/>
                <a:gd name="connsiteX146" fmla="*/ 371570 w 743843"/>
                <a:gd name="connsiteY146" fmla="*/ 389191 h 743846"/>
                <a:gd name="connsiteX147" fmla="*/ 282872 w 743843"/>
                <a:gd name="connsiteY147" fmla="*/ 387468 h 743846"/>
                <a:gd name="connsiteX148" fmla="*/ 276525 w 743843"/>
                <a:gd name="connsiteY148" fmla="*/ 393774 h 743846"/>
                <a:gd name="connsiteX149" fmla="*/ 276255 w 743843"/>
                <a:gd name="connsiteY149" fmla="*/ 394068 h 743846"/>
                <a:gd name="connsiteX150" fmla="*/ 237839 w 743843"/>
                <a:gd name="connsiteY150" fmla="*/ 437442 h 743846"/>
                <a:gd name="connsiteX151" fmla="*/ 163956 w 743843"/>
                <a:gd name="connsiteY151" fmla="*/ 418381 h 743846"/>
                <a:gd name="connsiteX152" fmla="*/ 137872 w 743843"/>
                <a:gd name="connsiteY152" fmla="*/ 422829 h 743846"/>
                <a:gd name="connsiteX153" fmla="*/ 121978 w 743843"/>
                <a:gd name="connsiteY153" fmla="*/ 433473 h 743846"/>
                <a:gd name="connsiteX154" fmla="*/ 107632 w 743843"/>
                <a:gd name="connsiteY154" fmla="*/ 460893 h 743846"/>
                <a:gd name="connsiteX155" fmla="*/ 122884 w 743843"/>
                <a:gd name="connsiteY155" fmla="*/ 487821 h 743846"/>
                <a:gd name="connsiteX156" fmla="*/ 168225 w 743843"/>
                <a:gd name="connsiteY156" fmla="*/ 516045 h 743846"/>
                <a:gd name="connsiteX157" fmla="*/ 119598 w 743843"/>
                <a:gd name="connsiteY157" fmla="*/ 570950 h 743846"/>
                <a:gd name="connsiteX158" fmla="*/ 109520 w 743843"/>
                <a:gd name="connsiteY158" fmla="*/ 588565 h 743846"/>
                <a:gd name="connsiteX159" fmla="*/ 100169 w 743843"/>
                <a:gd name="connsiteY159" fmla="*/ 585622 h 743846"/>
                <a:gd name="connsiteX160" fmla="*/ 93347 w 743843"/>
                <a:gd name="connsiteY160" fmla="*/ 584121 h 743846"/>
                <a:gd name="connsiteX161" fmla="*/ 21763 w 743843"/>
                <a:gd name="connsiteY161" fmla="*/ 371923 h 743846"/>
                <a:gd name="connsiteX162" fmla="*/ 25533 w 743843"/>
                <a:gd name="connsiteY162" fmla="*/ 320208 h 743846"/>
                <a:gd name="connsiteX163" fmla="*/ 29577 w 743843"/>
                <a:gd name="connsiteY163" fmla="*/ 320027 h 743846"/>
                <a:gd name="connsiteX164" fmla="*/ 101194 w 743843"/>
                <a:gd name="connsiteY164" fmla="*/ 338536 h 743846"/>
                <a:gd name="connsiteX165" fmla="*/ 117568 w 743843"/>
                <a:gd name="connsiteY165" fmla="*/ 344935 h 743846"/>
                <a:gd name="connsiteX166" fmla="*/ 219034 w 743843"/>
                <a:gd name="connsiteY166" fmla="*/ 370181 h 743846"/>
                <a:gd name="connsiteX167" fmla="*/ 226545 w 743843"/>
                <a:gd name="connsiteY167" fmla="*/ 370774 h 743846"/>
                <a:gd name="connsiteX168" fmla="*/ 235981 w 743843"/>
                <a:gd name="connsiteY168" fmla="*/ 369208 h 743846"/>
                <a:gd name="connsiteX169" fmla="*/ 259262 w 743843"/>
                <a:gd name="connsiteY169" fmla="*/ 336448 h 743846"/>
                <a:gd name="connsiteX170" fmla="*/ 269515 w 743843"/>
                <a:gd name="connsiteY170" fmla="*/ 253239 h 743846"/>
                <a:gd name="connsiteX171" fmla="*/ 269516 w 743843"/>
                <a:gd name="connsiteY171" fmla="*/ 253230 h 743846"/>
                <a:gd name="connsiteX172" fmla="*/ 249029 w 743843"/>
                <a:gd name="connsiteY172" fmla="*/ 186650 h 743846"/>
                <a:gd name="connsiteX173" fmla="*/ 242559 w 743843"/>
                <a:gd name="connsiteY173" fmla="*/ 181667 h 743846"/>
                <a:gd name="connsiteX174" fmla="*/ 168382 w 743843"/>
                <a:gd name="connsiteY174" fmla="*/ 127777 h 743846"/>
                <a:gd name="connsiteX175" fmla="*/ 139031 w 743843"/>
                <a:gd name="connsiteY175" fmla="*/ 110450 h 743846"/>
                <a:gd name="connsiteX176" fmla="*/ 371923 w 743843"/>
                <a:gd name="connsiteY176" fmla="*/ 21763 h 743846"/>
                <a:gd name="connsiteX177" fmla="*/ 531230 w 743843"/>
                <a:gd name="connsiteY177" fmla="*/ 59928 h 743846"/>
                <a:gd name="connsiteX178" fmla="*/ 500812 w 743843"/>
                <a:gd name="connsiteY178" fmla="*/ 90848 h 743846"/>
                <a:gd name="connsiteX179" fmla="*/ 500666 w 743843"/>
                <a:gd name="connsiteY179" fmla="*/ 106236 h 743846"/>
                <a:gd name="connsiteX180" fmla="*/ 516055 w 743843"/>
                <a:gd name="connsiteY180" fmla="*/ 106382 h 743846"/>
                <a:gd name="connsiteX181" fmla="*/ 550875 w 743843"/>
                <a:gd name="connsiteY181" fmla="*/ 70880 h 743846"/>
                <a:gd name="connsiteX182" fmla="*/ 560633 w 743843"/>
                <a:gd name="connsiteY182" fmla="*/ 76924 h 743846"/>
                <a:gd name="connsiteX183" fmla="*/ 560632 w 743843"/>
                <a:gd name="connsiteY183" fmla="*/ 76844 h 743846"/>
                <a:gd name="connsiteX184" fmla="*/ 597252 w 743843"/>
                <a:gd name="connsiteY184" fmla="*/ 103900 h 743846"/>
                <a:gd name="connsiteX185" fmla="*/ 591732 w 743843"/>
                <a:gd name="connsiteY185" fmla="*/ 126006 h 743846"/>
                <a:gd name="connsiteX186" fmla="*/ 638887 w 743843"/>
                <a:gd name="connsiteY186" fmla="*/ 173161 h 743846"/>
                <a:gd name="connsiteX187" fmla="*/ 657569 w 743843"/>
                <a:gd name="connsiteY187" fmla="*/ 169293 h 743846"/>
                <a:gd name="connsiteX188" fmla="*/ 722081 w 743843"/>
                <a:gd name="connsiteY188" fmla="*/ 371922 h 743846"/>
                <a:gd name="connsiteX189" fmla="*/ 620099 w 743843"/>
                <a:gd name="connsiteY189" fmla="*/ 618931 h 743846"/>
                <a:gd name="connsiteX190" fmla="*/ 182858 w 743843"/>
                <a:gd name="connsiteY190" fmla="*/ 499516 h 743846"/>
                <a:gd name="connsiteX191" fmla="*/ 134383 w 743843"/>
                <a:gd name="connsiteY191" fmla="*/ 469341 h 743846"/>
                <a:gd name="connsiteX192" fmla="*/ 129391 w 743843"/>
                <a:gd name="connsiteY192" fmla="*/ 460526 h 743846"/>
                <a:gd name="connsiteX193" fmla="*/ 134087 w 743843"/>
                <a:gd name="connsiteY193" fmla="*/ 451552 h 743846"/>
                <a:gd name="connsiteX194" fmla="*/ 149979 w 743843"/>
                <a:gd name="connsiteY194" fmla="*/ 440907 h 743846"/>
                <a:gd name="connsiteX195" fmla="*/ 155878 w 743843"/>
                <a:gd name="connsiteY195" fmla="*/ 439116 h 743846"/>
                <a:gd name="connsiteX196" fmla="*/ 158518 w 743843"/>
                <a:gd name="connsiteY196" fmla="*/ 439452 h 743846"/>
                <a:gd name="connsiteX197" fmla="*/ 221633 w 743843"/>
                <a:gd name="connsiteY197" fmla="*/ 455734 h 743846"/>
                <a:gd name="connsiteX198" fmla="*/ 319836 w 743843"/>
                <a:gd name="connsiteY198" fmla="*/ 610763 h 743846"/>
                <a:gd name="connsiteX199" fmla="*/ 309190 w 743843"/>
                <a:gd name="connsiteY199" fmla="*/ 626657 h 743846"/>
                <a:gd name="connsiteX200" fmla="*/ 300405 w 743843"/>
                <a:gd name="connsiteY200" fmla="*/ 631354 h 743846"/>
                <a:gd name="connsiteX201" fmla="*/ 300215 w 743843"/>
                <a:gd name="connsiteY201" fmla="*/ 631352 h 743846"/>
                <a:gd name="connsiteX202" fmla="*/ 291402 w 743843"/>
                <a:gd name="connsiteY202" fmla="*/ 626359 h 743846"/>
                <a:gd name="connsiteX203" fmla="*/ 261234 w 743843"/>
                <a:gd name="connsiteY203" fmla="*/ 577896 h 743846"/>
                <a:gd name="connsiteX204" fmla="*/ 305010 w 743843"/>
                <a:gd name="connsiteY204" fmla="*/ 539124 h 743846"/>
                <a:gd name="connsiteX205" fmla="*/ 321289 w 743843"/>
                <a:gd name="connsiteY205" fmla="*/ 602223 h 743846"/>
                <a:gd name="connsiteX206" fmla="*/ 319836 w 743843"/>
                <a:gd name="connsiteY206" fmla="*/ 610763 h 743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</a:cxnLst>
              <a:rect l="l" t="t" r="r" b="b"/>
              <a:pathLst>
                <a:path w="743843" h="743846">
                  <a:moveTo>
                    <a:pt x="675004" y="156280"/>
                  </a:moveTo>
                  <a:cubicBezTo>
                    <a:pt x="681886" y="148082"/>
                    <a:pt x="686043" y="137523"/>
                    <a:pt x="686043" y="126006"/>
                  </a:cubicBezTo>
                  <a:cubicBezTo>
                    <a:pt x="686043" y="100005"/>
                    <a:pt x="664888" y="78853"/>
                    <a:pt x="638888" y="78853"/>
                  </a:cubicBezTo>
                  <a:cubicBezTo>
                    <a:pt x="628740" y="78853"/>
                    <a:pt x="619338" y="82087"/>
                    <a:pt x="611636" y="87563"/>
                  </a:cubicBezTo>
                  <a:cubicBezTo>
                    <a:pt x="544645" y="30899"/>
                    <a:pt x="460666" y="0"/>
                    <a:pt x="371923" y="0"/>
                  </a:cubicBezTo>
                  <a:cubicBezTo>
                    <a:pt x="272579" y="0"/>
                    <a:pt x="179181" y="38686"/>
                    <a:pt x="108934" y="108934"/>
                  </a:cubicBezTo>
                  <a:cubicBezTo>
                    <a:pt x="38687" y="179181"/>
                    <a:pt x="0" y="272579"/>
                    <a:pt x="0" y="371923"/>
                  </a:cubicBezTo>
                  <a:cubicBezTo>
                    <a:pt x="0" y="450686"/>
                    <a:pt x="24345" y="525694"/>
                    <a:pt x="69429" y="588407"/>
                  </a:cubicBezTo>
                  <a:cubicBezTo>
                    <a:pt x="67617" y="589357"/>
                    <a:pt x="65864" y="590437"/>
                    <a:pt x="64199" y="591671"/>
                  </a:cubicBezTo>
                  <a:lnTo>
                    <a:pt x="48113" y="603608"/>
                  </a:lnTo>
                  <a:cubicBezTo>
                    <a:pt x="39494" y="610002"/>
                    <a:pt x="34842" y="620208"/>
                    <a:pt x="35670" y="630909"/>
                  </a:cubicBezTo>
                  <a:cubicBezTo>
                    <a:pt x="36498" y="641609"/>
                    <a:pt x="42664" y="650980"/>
                    <a:pt x="52165" y="655973"/>
                  </a:cubicBezTo>
                  <a:lnTo>
                    <a:pt x="86655" y="674100"/>
                  </a:lnTo>
                  <a:lnTo>
                    <a:pt x="104782" y="708590"/>
                  </a:lnTo>
                  <a:cubicBezTo>
                    <a:pt x="109775" y="718090"/>
                    <a:pt x="119145" y="724256"/>
                    <a:pt x="129845" y="725084"/>
                  </a:cubicBezTo>
                  <a:cubicBezTo>
                    <a:pt x="130663" y="725148"/>
                    <a:pt x="131476" y="725179"/>
                    <a:pt x="132285" y="725179"/>
                  </a:cubicBezTo>
                  <a:cubicBezTo>
                    <a:pt x="142082" y="725179"/>
                    <a:pt x="151240" y="720602"/>
                    <a:pt x="157148" y="712641"/>
                  </a:cubicBezTo>
                  <a:lnTo>
                    <a:pt x="169084" y="696555"/>
                  </a:lnTo>
                  <a:cubicBezTo>
                    <a:pt x="171255" y="693628"/>
                    <a:pt x="172976" y="690442"/>
                    <a:pt x="174260" y="687106"/>
                  </a:cubicBezTo>
                  <a:cubicBezTo>
                    <a:pt x="232920" y="724051"/>
                    <a:pt x="300896" y="743846"/>
                    <a:pt x="371922" y="743846"/>
                  </a:cubicBezTo>
                  <a:cubicBezTo>
                    <a:pt x="471266" y="743846"/>
                    <a:pt x="564663" y="705160"/>
                    <a:pt x="634910" y="634913"/>
                  </a:cubicBezTo>
                  <a:cubicBezTo>
                    <a:pt x="705157" y="564666"/>
                    <a:pt x="743843" y="471269"/>
                    <a:pt x="743843" y="371924"/>
                  </a:cubicBezTo>
                  <a:cubicBezTo>
                    <a:pt x="743845" y="293510"/>
                    <a:pt x="719706" y="218823"/>
                    <a:pt x="675004" y="156280"/>
                  </a:cubicBezTo>
                  <a:close/>
                  <a:moveTo>
                    <a:pt x="638887" y="100617"/>
                  </a:moveTo>
                  <a:cubicBezTo>
                    <a:pt x="652888" y="100617"/>
                    <a:pt x="664279" y="112007"/>
                    <a:pt x="664279" y="126008"/>
                  </a:cubicBezTo>
                  <a:cubicBezTo>
                    <a:pt x="664279" y="140010"/>
                    <a:pt x="652888" y="151400"/>
                    <a:pt x="638887" y="151400"/>
                  </a:cubicBezTo>
                  <a:cubicBezTo>
                    <a:pt x="624886" y="151400"/>
                    <a:pt x="613496" y="140010"/>
                    <a:pt x="613496" y="126008"/>
                  </a:cubicBezTo>
                  <a:cubicBezTo>
                    <a:pt x="613496" y="112007"/>
                    <a:pt x="624886" y="100617"/>
                    <a:pt x="638887" y="100617"/>
                  </a:cubicBezTo>
                  <a:close/>
                  <a:moveTo>
                    <a:pt x="32927" y="283724"/>
                  </a:moveTo>
                  <a:cubicBezTo>
                    <a:pt x="47746" y="226367"/>
                    <a:pt x="77027" y="173585"/>
                    <a:pt x="118954" y="129823"/>
                  </a:cubicBezTo>
                  <a:cubicBezTo>
                    <a:pt x="118957" y="129826"/>
                    <a:pt x="118962" y="129829"/>
                    <a:pt x="118965" y="129833"/>
                  </a:cubicBezTo>
                  <a:cubicBezTo>
                    <a:pt x="119421" y="129357"/>
                    <a:pt x="119881" y="128884"/>
                    <a:pt x="120336" y="128408"/>
                  </a:cubicBezTo>
                  <a:cubicBezTo>
                    <a:pt x="121036" y="127686"/>
                    <a:pt x="121738" y="126965"/>
                    <a:pt x="122444" y="126248"/>
                  </a:cubicBezTo>
                  <a:cubicBezTo>
                    <a:pt x="134020" y="132312"/>
                    <a:pt x="145500" y="138976"/>
                    <a:pt x="156658" y="146111"/>
                  </a:cubicBezTo>
                  <a:cubicBezTo>
                    <a:pt x="180897" y="161619"/>
                    <a:pt x="205492" y="180574"/>
                    <a:pt x="229276" y="198905"/>
                  </a:cubicBezTo>
                  <a:lnTo>
                    <a:pt x="235761" y="203902"/>
                  </a:lnTo>
                  <a:cubicBezTo>
                    <a:pt x="248100" y="213388"/>
                    <a:pt x="251532" y="226317"/>
                    <a:pt x="247994" y="250009"/>
                  </a:cubicBezTo>
                  <a:cubicBezTo>
                    <a:pt x="243146" y="282300"/>
                    <a:pt x="239838" y="309155"/>
                    <a:pt x="237588" y="334510"/>
                  </a:cubicBezTo>
                  <a:cubicBezTo>
                    <a:pt x="237095" y="339983"/>
                    <a:pt x="233348" y="347011"/>
                    <a:pt x="228541" y="348756"/>
                  </a:cubicBezTo>
                  <a:cubicBezTo>
                    <a:pt x="227094" y="349284"/>
                    <a:pt x="223809" y="348854"/>
                    <a:pt x="221823" y="348596"/>
                  </a:cubicBezTo>
                  <a:cubicBezTo>
                    <a:pt x="188861" y="344379"/>
                    <a:pt x="156366" y="336295"/>
                    <a:pt x="125241" y="324570"/>
                  </a:cubicBezTo>
                  <a:cubicBezTo>
                    <a:pt x="119944" y="322573"/>
                    <a:pt x="114503" y="320410"/>
                    <a:pt x="109242" y="318315"/>
                  </a:cubicBezTo>
                  <a:cubicBezTo>
                    <a:pt x="84445" y="308446"/>
                    <a:pt x="58826" y="298250"/>
                    <a:pt x="31076" y="298250"/>
                  </a:cubicBezTo>
                  <a:cubicBezTo>
                    <a:pt x="30559" y="298250"/>
                    <a:pt x="30036" y="298255"/>
                    <a:pt x="29517" y="298262"/>
                  </a:cubicBezTo>
                  <a:cubicBezTo>
                    <a:pt x="30559" y="293382"/>
                    <a:pt x="31712" y="288541"/>
                    <a:pt x="32954" y="283731"/>
                  </a:cubicBezTo>
                  <a:cubicBezTo>
                    <a:pt x="32944" y="283729"/>
                    <a:pt x="32936" y="283726"/>
                    <a:pt x="32927" y="283724"/>
                  </a:cubicBezTo>
                  <a:close/>
                  <a:moveTo>
                    <a:pt x="151607" y="683586"/>
                  </a:moveTo>
                  <a:lnTo>
                    <a:pt x="139672" y="699671"/>
                  </a:lnTo>
                  <a:cubicBezTo>
                    <a:pt x="136921" y="703378"/>
                    <a:pt x="133058" y="703505"/>
                    <a:pt x="131524" y="703383"/>
                  </a:cubicBezTo>
                  <a:cubicBezTo>
                    <a:pt x="129991" y="703264"/>
                    <a:pt x="126194" y="702548"/>
                    <a:pt x="124046" y="698463"/>
                  </a:cubicBezTo>
                  <a:lnTo>
                    <a:pt x="104346" y="660978"/>
                  </a:lnTo>
                  <a:cubicBezTo>
                    <a:pt x="103320" y="659027"/>
                    <a:pt x="101727" y="657433"/>
                    <a:pt x="99776" y="656409"/>
                  </a:cubicBezTo>
                  <a:lnTo>
                    <a:pt x="62291" y="636708"/>
                  </a:lnTo>
                  <a:cubicBezTo>
                    <a:pt x="58204" y="634559"/>
                    <a:pt x="57487" y="630761"/>
                    <a:pt x="57369" y="629228"/>
                  </a:cubicBezTo>
                  <a:cubicBezTo>
                    <a:pt x="57250" y="627696"/>
                    <a:pt x="57375" y="623834"/>
                    <a:pt x="61083" y="621084"/>
                  </a:cubicBezTo>
                  <a:lnTo>
                    <a:pt x="77168" y="609147"/>
                  </a:lnTo>
                  <a:cubicBezTo>
                    <a:pt x="80369" y="606774"/>
                    <a:pt x="84233" y="605534"/>
                    <a:pt x="88136" y="605534"/>
                  </a:cubicBezTo>
                  <a:cubicBezTo>
                    <a:pt x="89981" y="605534"/>
                    <a:pt x="91836" y="605812"/>
                    <a:pt x="93633" y="606377"/>
                  </a:cubicBezTo>
                  <a:lnTo>
                    <a:pt x="107551" y="610757"/>
                  </a:lnTo>
                  <a:cubicBezTo>
                    <a:pt x="108978" y="621165"/>
                    <a:pt x="113678" y="631188"/>
                    <a:pt x="121622" y="639132"/>
                  </a:cubicBezTo>
                  <a:cubicBezTo>
                    <a:pt x="129567" y="647078"/>
                    <a:pt x="139590" y="651782"/>
                    <a:pt x="149998" y="653209"/>
                  </a:cubicBezTo>
                  <a:lnTo>
                    <a:pt x="154377" y="667122"/>
                  </a:lnTo>
                  <a:cubicBezTo>
                    <a:pt x="156138" y="672719"/>
                    <a:pt x="155102" y="678874"/>
                    <a:pt x="151607" y="683586"/>
                  </a:cubicBezTo>
                  <a:close/>
                  <a:moveTo>
                    <a:pt x="620099" y="618931"/>
                  </a:moveTo>
                  <a:cubicBezTo>
                    <a:pt x="620099" y="618926"/>
                    <a:pt x="620097" y="618923"/>
                    <a:pt x="620096" y="618919"/>
                  </a:cubicBezTo>
                  <a:cubicBezTo>
                    <a:pt x="616337" y="622696"/>
                    <a:pt x="612486" y="626397"/>
                    <a:pt x="608543" y="630017"/>
                  </a:cubicBezTo>
                  <a:cubicBezTo>
                    <a:pt x="608276" y="630263"/>
                    <a:pt x="608014" y="630513"/>
                    <a:pt x="607747" y="630757"/>
                  </a:cubicBezTo>
                  <a:cubicBezTo>
                    <a:pt x="596132" y="624218"/>
                    <a:pt x="586405" y="617551"/>
                    <a:pt x="578160" y="610490"/>
                  </a:cubicBezTo>
                  <a:cubicBezTo>
                    <a:pt x="555752" y="591295"/>
                    <a:pt x="542872" y="566943"/>
                    <a:pt x="542826" y="543680"/>
                  </a:cubicBezTo>
                  <a:cubicBezTo>
                    <a:pt x="542809" y="532652"/>
                    <a:pt x="545533" y="521589"/>
                    <a:pt x="548415" y="509873"/>
                  </a:cubicBezTo>
                  <a:cubicBezTo>
                    <a:pt x="549923" y="503749"/>
                    <a:pt x="551482" y="497418"/>
                    <a:pt x="552656" y="490972"/>
                  </a:cubicBezTo>
                  <a:cubicBezTo>
                    <a:pt x="555997" y="472644"/>
                    <a:pt x="556538" y="446998"/>
                    <a:pt x="540141" y="428904"/>
                  </a:cubicBezTo>
                  <a:cubicBezTo>
                    <a:pt x="530313" y="418049"/>
                    <a:pt x="516476" y="412538"/>
                    <a:pt x="504270" y="407677"/>
                  </a:cubicBezTo>
                  <a:cubicBezTo>
                    <a:pt x="490742" y="402290"/>
                    <a:pt x="479059" y="397637"/>
                    <a:pt x="474694" y="387711"/>
                  </a:cubicBezTo>
                  <a:cubicBezTo>
                    <a:pt x="472448" y="382611"/>
                    <a:pt x="472328" y="376080"/>
                    <a:pt x="472201" y="369163"/>
                  </a:cubicBezTo>
                  <a:cubicBezTo>
                    <a:pt x="472095" y="363392"/>
                    <a:pt x="471986" y="357422"/>
                    <a:pt x="470735" y="351254"/>
                  </a:cubicBezTo>
                  <a:cubicBezTo>
                    <a:pt x="468300" y="339250"/>
                    <a:pt x="462337" y="329428"/>
                    <a:pt x="454637" y="320987"/>
                  </a:cubicBezTo>
                  <a:cubicBezTo>
                    <a:pt x="458616" y="316854"/>
                    <a:pt x="458723" y="310288"/>
                    <a:pt x="454767" y="306039"/>
                  </a:cubicBezTo>
                  <a:cubicBezTo>
                    <a:pt x="450672" y="301640"/>
                    <a:pt x="443785" y="301396"/>
                    <a:pt x="439388" y="305490"/>
                  </a:cubicBezTo>
                  <a:lnTo>
                    <a:pt x="438390" y="306420"/>
                  </a:lnTo>
                  <a:cubicBezTo>
                    <a:pt x="432507" y="301926"/>
                    <a:pt x="426376" y="297793"/>
                    <a:pt x="420468" y="293809"/>
                  </a:cubicBezTo>
                  <a:cubicBezTo>
                    <a:pt x="418601" y="292549"/>
                    <a:pt x="416747" y="291301"/>
                    <a:pt x="414928" y="290058"/>
                  </a:cubicBezTo>
                  <a:cubicBezTo>
                    <a:pt x="405966" y="283925"/>
                    <a:pt x="377233" y="262175"/>
                    <a:pt x="383762" y="239752"/>
                  </a:cubicBezTo>
                  <a:cubicBezTo>
                    <a:pt x="384093" y="238615"/>
                    <a:pt x="384555" y="237357"/>
                    <a:pt x="385043" y="236023"/>
                  </a:cubicBezTo>
                  <a:cubicBezTo>
                    <a:pt x="386357" y="232443"/>
                    <a:pt x="387988" y="227986"/>
                    <a:pt x="388126" y="222868"/>
                  </a:cubicBezTo>
                  <a:cubicBezTo>
                    <a:pt x="388511" y="209367"/>
                    <a:pt x="379412" y="199884"/>
                    <a:pt x="372102" y="192264"/>
                  </a:cubicBezTo>
                  <a:cubicBezTo>
                    <a:pt x="366057" y="185964"/>
                    <a:pt x="362147" y="181573"/>
                    <a:pt x="362872" y="178064"/>
                  </a:cubicBezTo>
                  <a:cubicBezTo>
                    <a:pt x="364859" y="168439"/>
                    <a:pt x="373379" y="167168"/>
                    <a:pt x="402498" y="172152"/>
                  </a:cubicBezTo>
                  <a:cubicBezTo>
                    <a:pt x="415944" y="174454"/>
                    <a:pt x="427555" y="176443"/>
                    <a:pt x="436700" y="173377"/>
                  </a:cubicBezTo>
                  <a:cubicBezTo>
                    <a:pt x="446373" y="170153"/>
                    <a:pt x="453999" y="163494"/>
                    <a:pt x="459560" y="158635"/>
                  </a:cubicBezTo>
                  <a:cubicBezTo>
                    <a:pt x="465929" y="153083"/>
                    <a:pt x="472322" y="147401"/>
                    <a:pt x="478559" y="141748"/>
                  </a:cubicBezTo>
                  <a:cubicBezTo>
                    <a:pt x="483010" y="137710"/>
                    <a:pt x="483347" y="130830"/>
                    <a:pt x="479311" y="126377"/>
                  </a:cubicBezTo>
                  <a:cubicBezTo>
                    <a:pt x="475274" y="121925"/>
                    <a:pt x="468395" y="121585"/>
                    <a:pt x="463941" y="125623"/>
                  </a:cubicBezTo>
                  <a:cubicBezTo>
                    <a:pt x="457810" y="131183"/>
                    <a:pt x="451523" y="136769"/>
                    <a:pt x="445251" y="142237"/>
                  </a:cubicBezTo>
                  <a:cubicBezTo>
                    <a:pt x="439641" y="147138"/>
                    <a:pt x="434941" y="151023"/>
                    <a:pt x="429805" y="152734"/>
                  </a:cubicBezTo>
                  <a:cubicBezTo>
                    <a:pt x="425829" y="154066"/>
                    <a:pt x="414930" y="152199"/>
                    <a:pt x="406169" y="150701"/>
                  </a:cubicBezTo>
                  <a:cubicBezTo>
                    <a:pt x="394644" y="148729"/>
                    <a:pt x="381583" y="146494"/>
                    <a:pt x="370281" y="147970"/>
                  </a:cubicBezTo>
                  <a:cubicBezTo>
                    <a:pt x="350386" y="150572"/>
                    <a:pt x="343680" y="163379"/>
                    <a:pt x="341558" y="173662"/>
                  </a:cubicBezTo>
                  <a:cubicBezTo>
                    <a:pt x="338462" y="188642"/>
                    <a:pt x="348406" y="199005"/>
                    <a:pt x="356397" y="207333"/>
                  </a:cubicBezTo>
                  <a:cubicBezTo>
                    <a:pt x="361591" y="212744"/>
                    <a:pt x="366495" y="217857"/>
                    <a:pt x="366370" y="222265"/>
                  </a:cubicBezTo>
                  <a:cubicBezTo>
                    <a:pt x="366328" y="223841"/>
                    <a:pt x="365491" y="226122"/>
                    <a:pt x="364608" y="228535"/>
                  </a:cubicBezTo>
                  <a:cubicBezTo>
                    <a:pt x="364017" y="230146"/>
                    <a:pt x="363407" y="231813"/>
                    <a:pt x="362868" y="233659"/>
                  </a:cubicBezTo>
                  <a:cubicBezTo>
                    <a:pt x="355593" y="258645"/>
                    <a:pt x="370088" y="285747"/>
                    <a:pt x="402642" y="308019"/>
                  </a:cubicBezTo>
                  <a:cubicBezTo>
                    <a:pt x="404503" y="309292"/>
                    <a:pt x="406394" y="310569"/>
                    <a:pt x="408300" y="311852"/>
                  </a:cubicBezTo>
                  <a:cubicBezTo>
                    <a:pt x="413090" y="315081"/>
                    <a:pt x="417919" y="318341"/>
                    <a:pt x="422513" y="321722"/>
                  </a:cubicBezTo>
                  <a:cubicBezTo>
                    <a:pt x="419966" y="325794"/>
                    <a:pt x="420341" y="331215"/>
                    <a:pt x="423770" y="334896"/>
                  </a:cubicBezTo>
                  <a:cubicBezTo>
                    <a:pt x="425914" y="337199"/>
                    <a:pt x="428821" y="338363"/>
                    <a:pt x="431736" y="338363"/>
                  </a:cubicBezTo>
                  <a:cubicBezTo>
                    <a:pt x="434200" y="338363"/>
                    <a:pt x="436664" y="337519"/>
                    <a:pt x="438682" y="335839"/>
                  </a:cubicBezTo>
                  <a:cubicBezTo>
                    <a:pt x="443998" y="341733"/>
                    <a:pt x="447907" y="348201"/>
                    <a:pt x="449405" y="355582"/>
                  </a:cubicBezTo>
                  <a:cubicBezTo>
                    <a:pt x="450262" y="359806"/>
                    <a:pt x="450349" y="364544"/>
                    <a:pt x="450441" y="369561"/>
                  </a:cubicBezTo>
                  <a:cubicBezTo>
                    <a:pt x="450593" y="377914"/>
                    <a:pt x="450768" y="387383"/>
                    <a:pt x="454775" y="396479"/>
                  </a:cubicBezTo>
                  <a:cubicBezTo>
                    <a:pt x="462726" y="414559"/>
                    <a:pt x="480519" y="421646"/>
                    <a:pt x="496218" y="427896"/>
                  </a:cubicBezTo>
                  <a:cubicBezTo>
                    <a:pt x="507198" y="432269"/>
                    <a:pt x="517569" y="436401"/>
                    <a:pt x="524013" y="443515"/>
                  </a:cubicBezTo>
                  <a:cubicBezTo>
                    <a:pt x="535005" y="455643"/>
                    <a:pt x="533262" y="476011"/>
                    <a:pt x="531247" y="487069"/>
                  </a:cubicBezTo>
                  <a:cubicBezTo>
                    <a:pt x="530191" y="492860"/>
                    <a:pt x="528779" y="498598"/>
                    <a:pt x="527284" y="504670"/>
                  </a:cubicBezTo>
                  <a:cubicBezTo>
                    <a:pt x="524215" y="517137"/>
                    <a:pt x="521041" y="530030"/>
                    <a:pt x="521063" y="543718"/>
                  </a:cubicBezTo>
                  <a:cubicBezTo>
                    <a:pt x="521122" y="573332"/>
                    <a:pt x="536774" y="603695"/>
                    <a:pt x="564004" y="627020"/>
                  </a:cubicBezTo>
                  <a:cubicBezTo>
                    <a:pt x="571628" y="633549"/>
                    <a:pt x="580299" y="639725"/>
                    <a:pt x="590236" y="645716"/>
                  </a:cubicBezTo>
                  <a:cubicBezTo>
                    <a:pt x="528430" y="695194"/>
                    <a:pt x="452248" y="722080"/>
                    <a:pt x="371923" y="722080"/>
                  </a:cubicBezTo>
                  <a:cubicBezTo>
                    <a:pt x="300839" y="722080"/>
                    <a:pt x="233005" y="701014"/>
                    <a:pt x="175501" y="661882"/>
                  </a:cubicBezTo>
                  <a:cubicBezTo>
                    <a:pt x="175381" y="661451"/>
                    <a:pt x="175272" y="661016"/>
                    <a:pt x="175137" y="660588"/>
                  </a:cubicBezTo>
                  <a:lnTo>
                    <a:pt x="172197" y="651249"/>
                  </a:lnTo>
                  <a:cubicBezTo>
                    <a:pt x="178526" y="649196"/>
                    <a:pt x="184533" y="645843"/>
                    <a:pt x="189798" y="641169"/>
                  </a:cubicBezTo>
                  <a:lnTo>
                    <a:pt x="198042" y="633873"/>
                  </a:lnTo>
                  <a:cubicBezTo>
                    <a:pt x="202541" y="629889"/>
                    <a:pt x="202961" y="623013"/>
                    <a:pt x="198977" y="618512"/>
                  </a:cubicBezTo>
                  <a:cubicBezTo>
                    <a:pt x="194995" y="614011"/>
                    <a:pt x="188117" y="613595"/>
                    <a:pt x="183617" y="617575"/>
                  </a:cubicBezTo>
                  <a:lnTo>
                    <a:pt x="175362" y="624883"/>
                  </a:lnTo>
                  <a:cubicBezTo>
                    <a:pt x="164310" y="634697"/>
                    <a:pt x="147463" y="634196"/>
                    <a:pt x="137012" y="623742"/>
                  </a:cubicBezTo>
                  <a:cubicBezTo>
                    <a:pt x="126560" y="613292"/>
                    <a:pt x="126060" y="596448"/>
                    <a:pt x="135881" y="585385"/>
                  </a:cubicBezTo>
                  <a:cubicBezTo>
                    <a:pt x="135881" y="585385"/>
                    <a:pt x="295971" y="405020"/>
                    <a:pt x="297774" y="403326"/>
                  </a:cubicBezTo>
                  <a:cubicBezTo>
                    <a:pt x="312446" y="389550"/>
                    <a:pt x="336197" y="384590"/>
                    <a:pt x="356180" y="404577"/>
                  </a:cubicBezTo>
                  <a:cubicBezTo>
                    <a:pt x="376165" y="424560"/>
                    <a:pt x="371208" y="448311"/>
                    <a:pt x="357431" y="462982"/>
                  </a:cubicBezTo>
                  <a:cubicBezTo>
                    <a:pt x="355731" y="464790"/>
                    <a:pt x="221708" y="583836"/>
                    <a:pt x="221708" y="583836"/>
                  </a:cubicBezTo>
                  <a:cubicBezTo>
                    <a:pt x="217210" y="587820"/>
                    <a:pt x="216792" y="594698"/>
                    <a:pt x="220777" y="599197"/>
                  </a:cubicBezTo>
                  <a:cubicBezTo>
                    <a:pt x="224762" y="603695"/>
                    <a:pt x="231638" y="604113"/>
                    <a:pt x="236138" y="600128"/>
                  </a:cubicBezTo>
                  <a:lnTo>
                    <a:pt x="244714" y="592533"/>
                  </a:lnTo>
                  <a:lnTo>
                    <a:pt x="272930" y="637862"/>
                  </a:lnTo>
                  <a:cubicBezTo>
                    <a:pt x="278761" y="647227"/>
                    <a:pt x="288826" y="652930"/>
                    <a:pt x="299857" y="653114"/>
                  </a:cubicBezTo>
                  <a:cubicBezTo>
                    <a:pt x="300040" y="653117"/>
                    <a:pt x="300223" y="653119"/>
                    <a:pt x="300406" y="653119"/>
                  </a:cubicBezTo>
                  <a:cubicBezTo>
                    <a:pt x="311227" y="653119"/>
                    <a:pt x="321240" y="647782"/>
                    <a:pt x="327276" y="638771"/>
                  </a:cubicBezTo>
                  <a:lnTo>
                    <a:pt x="337921" y="622878"/>
                  </a:lnTo>
                  <a:cubicBezTo>
                    <a:pt x="343050" y="615223"/>
                    <a:pt x="344671" y="605716"/>
                    <a:pt x="342368" y="596791"/>
                  </a:cubicBezTo>
                  <a:lnTo>
                    <a:pt x="323312" y="522925"/>
                  </a:lnTo>
                  <a:lnTo>
                    <a:pt x="366693" y="484505"/>
                  </a:lnTo>
                  <a:cubicBezTo>
                    <a:pt x="366792" y="484418"/>
                    <a:pt x="366890" y="484328"/>
                    <a:pt x="366985" y="484237"/>
                  </a:cubicBezTo>
                  <a:cubicBezTo>
                    <a:pt x="369154" y="482169"/>
                    <a:pt x="371276" y="480032"/>
                    <a:pt x="373294" y="477885"/>
                  </a:cubicBezTo>
                  <a:cubicBezTo>
                    <a:pt x="400946" y="448440"/>
                    <a:pt x="393358" y="410979"/>
                    <a:pt x="371570" y="389191"/>
                  </a:cubicBezTo>
                  <a:cubicBezTo>
                    <a:pt x="349782" y="367403"/>
                    <a:pt x="312319" y="359814"/>
                    <a:pt x="282872" y="387468"/>
                  </a:cubicBezTo>
                  <a:cubicBezTo>
                    <a:pt x="280731" y="389482"/>
                    <a:pt x="278596" y="391603"/>
                    <a:pt x="276525" y="393774"/>
                  </a:cubicBezTo>
                  <a:cubicBezTo>
                    <a:pt x="276433" y="393869"/>
                    <a:pt x="276343" y="393970"/>
                    <a:pt x="276255" y="394068"/>
                  </a:cubicBezTo>
                  <a:lnTo>
                    <a:pt x="237839" y="437442"/>
                  </a:lnTo>
                  <a:lnTo>
                    <a:pt x="163956" y="418381"/>
                  </a:lnTo>
                  <a:cubicBezTo>
                    <a:pt x="155037" y="416083"/>
                    <a:pt x="145528" y="417702"/>
                    <a:pt x="137872" y="422829"/>
                  </a:cubicBezTo>
                  <a:lnTo>
                    <a:pt x="121978" y="433473"/>
                  </a:lnTo>
                  <a:cubicBezTo>
                    <a:pt x="112812" y="439613"/>
                    <a:pt x="107449" y="449863"/>
                    <a:pt x="107632" y="460893"/>
                  </a:cubicBezTo>
                  <a:cubicBezTo>
                    <a:pt x="107817" y="471922"/>
                    <a:pt x="113518" y="481990"/>
                    <a:pt x="122884" y="487821"/>
                  </a:cubicBezTo>
                  <a:lnTo>
                    <a:pt x="168225" y="516045"/>
                  </a:lnTo>
                  <a:lnTo>
                    <a:pt x="119598" y="570950"/>
                  </a:lnTo>
                  <a:cubicBezTo>
                    <a:pt x="114920" y="576219"/>
                    <a:pt x="111574" y="582232"/>
                    <a:pt x="109520" y="588565"/>
                  </a:cubicBezTo>
                  <a:lnTo>
                    <a:pt x="100169" y="585622"/>
                  </a:lnTo>
                  <a:cubicBezTo>
                    <a:pt x="97928" y="584916"/>
                    <a:pt x="95644" y="584420"/>
                    <a:pt x="93347" y="584121"/>
                  </a:cubicBezTo>
                  <a:cubicBezTo>
                    <a:pt x="46919" y="523435"/>
                    <a:pt x="21763" y="449617"/>
                    <a:pt x="21763" y="371923"/>
                  </a:cubicBezTo>
                  <a:cubicBezTo>
                    <a:pt x="21763" y="354454"/>
                    <a:pt x="23036" y="337182"/>
                    <a:pt x="25533" y="320208"/>
                  </a:cubicBezTo>
                  <a:cubicBezTo>
                    <a:pt x="26887" y="320124"/>
                    <a:pt x="28240" y="320050"/>
                    <a:pt x="29577" y="320027"/>
                  </a:cubicBezTo>
                  <a:cubicBezTo>
                    <a:pt x="53718" y="319602"/>
                    <a:pt x="76761" y="328815"/>
                    <a:pt x="101194" y="338536"/>
                  </a:cubicBezTo>
                  <a:cubicBezTo>
                    <a:pt x="106547" y="340667"/>
                    <a:pt x="112081" y="342868"/>
                    <a:pt x="117568" y="344935"/>
                  </a:cubicBezTo>
                  <a:cubicBezTo>
                    <a:pt x="150274" y="357257"/>
                    <a:pt x="184422" y="365750"/>
                    <a:pt x="219034" y="370181"/>
                  </a:cubicBezTo>
                  <a:cubicBezTo>
                    <a:pt x="221464" y="370496"/>
                    <a:pt x="223972" y="370774"/>
                    <a:pt x="226545" y="370774"/>
                  </a:cubicBezTo>
                  <a:cubicBezTo>
                    <a:pt x="229606" y="370774"/>
                    <a:pt x="232758" y="370383"/>
                    <a:pt x="235981" y="369208"/>
                  </a:cubicBezTo>
                  <a:cubicBezTo>
                    <a:pt x="250422" y="363964"/>
                    <a:pt x="258171" y="348557"/>
                    <a:pt x="259262" y="336448"/>
                  </a:cubicBezTo>
                  <a:cubicBezTo>
                    <a:pt x="261475" y="311528"/>
                    <a:pt x="264732" y="285088"/>
                    <a:pt x="269515" y="253239"/>
                  </a:cubicBezTo>
                  <a:cubicBezTo>
                    <a:pt x="269515" y="253236"/>
                    <a:pt x="269515" y="253233"/>
                    <a:pt x="269516" y="253230"/>
                  </a:cubicBezTo>
                  <a:cubicBezTo>
                    <a:pt x="272686" y="232003"/>
                    <a:pt x="273223" y="205251"/>
                    <a:pt x="249029" y="186650"/>
                  </a:cubicBezTo>
                  <a:lnTo>
                    <a:pt x="242559" y="181667"/>
                  </a:lnTo>
                  <a:cubicBezTo>
                    <a:pt x="219529" y="163918"/>
                    <a:pt x="193426" y="143799"/>
                    <a:pt x="168382" y="127777"/>
                  </a:cubicBezTo>
                  <a:cubicBezTo>
                    <a:pt x="158785" y="121641"/>
                    <a:pt x="148957" y="115850"/>
                    <a:pt x="139031" y="110450"/>
                  </a:cubicBezTo>
                  <a:cubicBezTo>
                    <a:pt x="203230" y="53124"/>
                    <a:pt x="285162" y="21763"/>
                    <a:pt x="371923" y="21763"/>
                  </a:cubicBezTo>
                  <a:cubicBezTo>
                    <a:pt x="428236" y="21763"/>
                    <a:pt x="482511" y="34985"/>
                    <a:pt x="531230" y="59928"/>
                  </a:cubicBezTo>
                  <a:cubicBezTo>
                    <a:pt x="521266" y="70395"/>
                    <a:pt x="511089" y="80763"/>
                    <a:pt x="500812" y="90848"/>
                  </a:cubicBezTo>
                  <a:cubicBezTo>
                    <a:pt x="496522" y="95057"/>
                    <a:pt x="496458" y="101948"/>
                    <a:pt x="500666" y="106236"/>
                  </a:cubicBezTo>
                  <a:cubicBezTo>
                    <a:pt x="504877" y="110527"/>
                    <a:pt x="511765" y="110592"/>
                    <a:pt x="516055" y="106382"/>
                  </a:cubicBezTo>
                  <a:cubicBezTo>
                    <a:pt x="527836" y="94821"/>
                    <a:pt x="539521" y="82907"/>
                    <a:pt x="550875" y="70880"/>
                  </a:cubicBezTo>
                  <a:cubicBezTo>
                    <a:pt x="554164" y="72840"/>
                    <a:pt x="557414" y="74860"/>
                    <a:pt x="560633" y="76924"/>
                  </a:cubicBezTo>
                  <a:cubicBezTo>
                    <a:pt x="560632" y="76898"/>
                    <a:pt x="560633" y="76870"/>
                    <a:pt x="560632" y="76844"/>
                  </a:cubicBezTo>
                  <a:cubicBezTo>
                    <a:pt x="573341" y="85008"/>
                    <a:pt x="585565" y="94046"/>
                    <a:pt x="597252" y="103900"/>
                  </a:cubicBezTo>
                  <a:cubicBezTo>
                    <a:pt x="593734" y="110499"/>
                    <a:pt x="591732" y="118022"/>
                    <a:pt x="591732" y="126006"/>
                  </a:cubicBezTo>
                  <a:cubicBezTo>
                    <a:pt x="591732" y="152008"/>
                    <a:pt x="612886" y="173161"/>
                    <a:pt x="638887" y="173161"/>
                  </a:cubicBezTo>
                  <a:cubicBezTo>
                    <a:pt x="645520" y="173161"/>
                    <a:pt x="651836" y="171776"/>
                    <a:pt x="657569" y="169293"/>
                  </a:cubicBezTo>
                  <a:cubicBezTo>
                    <a:pt x="699469" y="228095"/>
                    <a:pt x="722081" y="298265"/>
                    <a:pt x="722081" y="371922"/>
                  </a:cubicBezTo>
                  <a:cubicBezTo>
                    <a:pt x="722081" y="465177"/>
                    <a:pt x="685865" y="552861"/>
                    <a:pt x="620099" y="618931"/>
                  </a:cubicBezTo>
                  <a:close/>
                  <a:moveTo>
                    <a:pt x="182858" y="499516"/>
                  </a:moveTo>
                  <a:lnTo>
                    <a:pt x="134383" y="469341"/>
                  </a:lnTo>
                  <a:cubicBezTo>
                    <a:pt x="131271" y="467404"/>
                    <a:pt x="129452" y="464192"/>
                    <a:pt x="129391" y="460526"/>
                  </a:cubicBezTo>
                  <a:cubicBezTo>
                    <a:pt x="129330" y="456862"/>
                    <a:pt x="131042" y="453591"/>
                    <a:pt x="134087" y="451552"/>
                  </a:cubicBezTo>
                  <a:lnTo>
                    <a:pt x="149979" y="440907"/>
                  </a:lnTo>
                  <a:cubicBezTo>
                    <a:pt x="151740" y="439731"/>
                    <a:pt x="153797" y="439116"/>
                    <a:pt x="155878" y="439116"/>
                  </a:cubicBezTo>
                  <a:cubicBezTo>
                    <a:pt x="156761" y="439116"/>
                    <a:pt x="157649" y="439227"/>
                    <a:pt x="158518" y="439452"/>
                  </a:cubicBezTo>
                  <a:lnTo>
                    <a:pt x="221633" y="455734"/>
                  </a:lnTo>
                  <a:close/>
                  <a:moveTo>
                    <a:pt x="319836" y="610763"/>
                  </a:moveTo>
                  <a:lnTo>
                    <a:pt x="309190" y="626657"/>
                  </a:lnTo>
                  <a:cubicBezTo>
                    <a:pt x="307185" y="629650"/>
                    <a:pt x="303992" y="631354"/>
                    <a:pt x="300405" y="631354"/>
                  </a:cubicBezTo>
                  <a:cubicBezTo>
                    <a:pt x="300342" y="631354"/>
                    <a:pt x="300278" y="631352"/>
                    <a:pt x="300215" y="631352"/>
                  </a:cubicBezTo>
                  <a:cubicBezTo>
                    <a:pt x="296550" y="631291"/>
                    <a:pt x="293338" y="629471"/>
                    <a:pt x="291402" y="626359"/>
                  </a:cubicBezTo>
                  <a:lnTo>
                    <a:pt x="261234" y="577896"/>
                  </a:lnTo>
                  <a:lnTo>
                    <a:pt x="305010" y="539124"/>
                  </a:lnTo>
                  <a:lnTo>
                    <a:pt x="321289" y="602223"/>
                  </a:lnTo>
                  <a:cubicBezTo>
                    <a:pt x="322046" y="605146"/>
                    <a:pt x="321516" y="608258"/>
                    <a:pt x="319836" y="610763"/>
                  </a:cubicBezTo>
                  <a:close/>
                </a:path>
              </a:pathLst>
            </a:custGeom>
            <a:grpFill/>
            <a:ln w="14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图形 98">
            <a:extLst>
              <a:ext uri="{FF2B5EF4-FFF2-40B4-BE49-F238E27FC236}">
                <a16:creationId xmlns:a16="http://schemas.microsoft.com/office/drawing/2014/main" id="{70470FF7-2CA4-53A7-027A-F81809BC7B2C}"/>
              </a:ext>
            </a:extLst>
          </p:cNvPr>
          <p:cNvGrpSpPr/>
          <p:nvPr/>
        </p:nvGrpSpPr>
        <p:grpSpPr>
          <a:xfrm>
            <a:off x="6613274" y="2680099"/>
            <a:ext cx="389242" cy="389759"/>
            <a:chOff x="9496297" y="5212350"/>
            <a:chExt cx="742395" cy="743380"/>
          </a:xfrm>
          <a:solidFill>
            <a:schemeClr val="bg1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CB0E4BD-A490-C899-254E-ED3559D8517B}"/>
                </a:ext>
              </a:extLst>
            </p:cNvPr>
            <p:cNvSpPr/>
            <p:nvPr/>
          </p:nvSpPr>
          <p:spPr>
            <a:xfrm>
              <a:off x="9496297" y="5212350"/>
              <a:ext cx="742395" cy="743380"/>
            </a:xfrm>
            <a:custGeom>
              <a:avLst/>
              <a:gdLst>
                <a:gd name="connsiteX0" fmla="*/ 721745 w 742395"/>
                <a:gd name="connsiteY0" fmla="*/ 650165 h 743380"/>
                <a:gd name="connsiteX1" fmla="*/ 704373 w 742395"/>
                <a:gd name="connsiteY1" fmla="*/ 650165 h 743380"/>
                <a:gd name="connsiteX2" fmla="*/ 716598 w 742395"/>
                <a:gd name="connsiteY2" fmla="*/ 514138 h 743380"/>
                <a:gd name="connsiteX3" fmla="*/ 711865 w 742395"/>
                <a:gd name="connsiteY3" fmla="*/ 500121 h 743380"/>
                <a:gd name="connsiteX4" fmla="*/ 698329 w 742395"/>
                <a:gd name="connsiteY4" fmla="*/ 494156 h 743380"/>
                <a:gd name="connsiteX5" fmla="*/ 578363 w 742395"/>
                <a:gd name="connsiteY5" fmla="*/ 494156 h 743380"/>
                <a:gd name="connsiteX6" fmla="*/ 564824 w 742395"/>
                <a:gd name="connsiteY6" fmla="*/ 500123 h 743380"/>
                <a:gd name="connsiteX7" fmla="*/ 560094 w 742395"/>
                <a:gd name="connsiteY7" fmla="*/ 514140 h 743380"/>
                <a:gd name="connsiteX8" fmla="*/ 572318 w 742395"/>
                <a:gd name="connsiteY8" fmla="*/ 650165 h 743380"/>
                <a:gd name="connsiteX9" fmla="*/ 543760 w 742395"/>
                <a:gd name="connsiteY9" fmla="*/ 650165 h 743380"/>
                <a:gd name="connsiteX10" fmla="*/ 545835 w 742395"/>
                <a:gd name="connsiteY10" fmla="*/ 638594 h 743380"/>
                <a:gd name="connsiteX11" fmla="*/ 545835 w 742395"/>
                <a:gd name="connsiteY11" fmla="*/ 612667 h 743380"/>
                <a:gd name="connsiteX12" fmla="*/ 520907 w 742395"/>
                <a:gd name="connsiteY12" fmla="*/ 587738 h 743380"/>
                <a:gd name="connsiteX13" fmla="*/ 508998 w 742395"/>
                <a:gd name="connsiteY13" fmla="*/ 587738 h 743380"/>
                <a:gd name="connsiteX14" fmla="*/ 509545 w 742395"/>
                <a:gd name="connsiteY14" fmla="*/ 582315 h 743380"/>
                <a:gd name="connsiteX15" fmla="*/ 509545 w 742395"/>
                <a:gd name="connsiteY15" fmla="*/ 327004 h 743380"/>
                <a:gd name="connsiteX16" fmla="*/ 482378 w 742395"/>
                <a:gd name="connsiteY16" fmla="*/ 299837 h 743380"/>
                <a:gd name="connsiteX17" fmla="*/ 451268 w 742395"/>
                <a:gd name="connsiteY17" fmla="*/ 299837 h 743380"/>
                <a:gd name="connsiteX18" fmla="*/ 438354 w 742395"/>
                <a:gd name="connsiteY18" fmla="*/ 225168 h 743380"/>
                <a:gd name="connsiteX19" fmla="*/ 466542 w 742395"/>
                <a:gd name="connsiteY19" fmla="*/ 184610 h 743380"/>
                <a:gd name="connsiteX20" fmla="*/ 423267 w 742395"/>
                <a:gd name="connsiteY20" fmla="*/ 141335 h 743380"/>
                <a:gd name="connsiteX21" fmla="*/ 420340 w 742395"/>
                <a:gd name="connsiteY21" fmla="*/ 141335 h 743380"/>
                <a:gd name="connsiteX22" fmla="*/ 420340 w 742395"/>
                <a:gd name="connsiteY22" fmla="*/ 131253 h 743380"/>
                <a:gd name="connsiteX23" fmla="*/ 289086 w 742395"/>
                <a:gd name="connsiteY23" fmla="*/ 0 h 743380"/>
                <a:gd name="connsiteX24" fmla="*/ 157833 w 742395"/>
                <a:gd name="connsiteY24" fmla="*/ 131253 h 743380"/>
                <a:gd name="connsiteX25" fmla="*/ 157833 w 742395"/>
                <a:gd name="connsiteY25" fmla="*/ 141332 h 743380"/>
                <a:gd name="connsiteX26" fmla="*/ 154907 w 742395"/>
                <a:gd name="connsiteY26" fmla="*/ 141332 h 743380"/>
                <a:gd name="connsiteX27" fmla="*/ 111631 w 742395"/>
                <a:gd name="connsiteY27" fmla="*/ 184607 h 743380"/>
                <a:gd name="connsiteX28" fmla="*/ 139816 w 742395"/>
                <a:gd name="connsiteY28" fmla="*/ 225165 h 743380"/>
                <a:gd name="connsiteX29" fmla="*/ 126909 w 742395"/>
                <a:gd name="connsiteY29" fmla="*/ 299835 h 743380"/>
                <a:gd name="connsiteX30" fmla="*/ 95795 w 742395"/>
                <a:gd name="connsiteY30" fmla="*/ 299835 h 743380"/>
                <a:gd name="connsiteX31" fmla="*/ 68628 w 742395"/>
                <a:gd name="connsiteY31" fmla="*/ 327002 h 743380"/>
                <a:gd name="connsiteX32" fmla="*/ 68628 w 742395"/>
                <a:gd name="connsiteY32" fmla="*/ 353383 h 743380"/>
                <a:gd name="connsiteX33" fmla="*/ 79500 w 742395"/>
                <a:gd name="connsiteY33" fmla="*/ 364255 h 743380"/>
                <a:gd name="connsiteX34" fmla="*/ 90372 w 742395"/>
                <a:gd name="connsiteY34" fmla="*/ 353383 h 743380"/>
                <a:gd name="connsiteX35" fmla="*/ 90372 w 742395"/>
                <a:gd name="connsiteY35" fmla="*/ 327002 h 743380"/>
                <a:gd name="connsiteX36" fmla="*/ 95795 w 742395"/>
                <a:gd name="connsiteY36" fmla="*/ 321579 h 743380"/>
                <a:gd name="connsiteX37" fmla="*/ 482378 w 742395"/>
                <a:gd name="connsiteY37" fmla="*/ 321579 h 743380"/>
                <a:gd name="connsiteX38" fmla="*/ 487801 w 742395"/>
                <a:gd name="connsiteY38" fmla="*/ 327002 h 743380"/>
                <a:gd name="connsiteX39" fmla="*/ 487801 w 742395"/>
                <a:gd name="connsiteY39" fmla="*/ 582314 h 743380"/>
                <a:gd name="connsiteX40" fmla="*/ 482378 w 742395"/>
                <a:gd name="connsiteY40" fmla="*/ 587737 h 743380"/>
                <a:gd name="connsiteX41" fmla="*/ 95795 w 742395"/>
                <a:gd name="connsiteY41" fmla="*/ 587737 h 743380"/>
                <a:gd name="connsiteX42" fmla="*/ 90372 w 742395"/>
                <a:gd name="connsiteY42" fmla="*/ 582314 h 743380"/>
                <a:gd name="connsiteX43" fmla="*/ 90372 w 742395"/>
                <a:gd name="connsiteY43" fmla="*/ 404298 h 743380"/>
                <a:gd name="connsiteX44" fmla="*/ 79500 w 742395"/>
                <a:gd name="connsiteY44" fmla="*/ 393426 h 743380"/>
                <a:gd name="connsiteX45" fmla="*/ 68628 w 742395"/>
                <a:gd name="connsiteY45" fmla="*/ 404298 h 743380"/>
                <a:gd name="connsiteX46" fmla="*/ 68628 w 742395"/>
                <a:gd name="connsiteY46" fmla="*/ 582315 h 743380"/>
                <a:gd name="connsiteX47" fmla="*/ 69175 w 742395"/>
                <a:gd name="connsiteY47" fmla="*/ 587738 h 743380"/>
                <a:gd name="connsiteX48" fmla="*/ 57265 w 742395"/>
                <a:gd name="connsiteY48" fmla="*/ 587738 h 743380"/>
                <a:gd name="connsiteX49" fmla="*/ 32336 w 742395"/>
                <a:gd name="connsiteY49" fmla="*/ 612667 h 743380"/>
                <a:gd name="connsiteX50" fmla="*/ 32336 w 742395"/>
                <a:gd name="connsiteY50" fmla="*/ 638594 h 743380"/>
                <a:gd name="connsiteX51" fmla="*/ 34411 w 742395"/>
                <a:gd name="connsiteY51" fmla="*/ 650165 h 743380"/>
                <a:gd name="connsiteX52" fmla="*/ 20652 w 742395"/>
                <a:gd name="connsiteY52" fmla="*/ 650165 h 743380"/>
                <a:gd name="connsiteX53" fmla="*/ 0 w 742395"/>
                <a:gd name="connsiteY53" fmla="*/ 670817 h 743380"/>
                <a:gd name="connsiteX54" fmla="*/ 0 w 742395"/>
                <a:gd name="connsiteY54" fmla="*/ 722730 h 743380"/>
                <a:gd name="connsiteX55" fmla="*/ 20652 w 742395"/>
                <a:gd name="connsiteY55" fmla="*/ 743381 h 743380"/>
                <a:gd name="connsiteX56" fmla="*/ 721745 w 742395"/>
                <a:gd name="connsiteY56" fmla="*/ 743381 h 743380"/>
                <a:gd name="connsiteX57" fmla="*/ 742396 w 742395"/>
                <a:gd name="connsiteY57" fmla="*/ 722730 h 743380"/>
                <a:gd name="connsiteX58" fmla="*/ 742396 w 742395"/>
                <a:gd name="connsiteY58" fmla="*/ 670817 h 743380"/>
                <a:gd name="connsiteX59" fmla="*/ 721745 w 742395"/>
                <a:gd name="connsiteY59" fmla="*/ 650165 h 743380"/>
                <a:gd name="connsiteX60" fmla="*/ 420340 w 742395"/>
                <a:gd name="connsiteY60" fmla="*/ 163078 h 743380"/>
                <a:gd name="connsiteX61" fmla="*/ 423267 w 742395"/>
                <a:gd name="connsiteY61" fmla="*/ 163078 h 743380"/>
                <a:gd name="connsiteX62" fmla="*/ 444798 w 742395"/>
                <a:gd name="connsiteY62" fmla="*/ 184609 h 743380"/>
                <a:gd name="connsiteX63" fmla="*/ 423267 w 742395"/>
                <a:gd name="connsiteY63" fmla="*/ 206141 h 743380"/>
                <a:gd name="connsiteX64" fmla="*/ 420340 w 742395"/>
                <a:gd name="connsiteY64" fmla="*/ 206141 h 743380"/>
                <a:gd name="connsiteX65" fmla="*/ 179577 w 742395"/>
                <a:gd name="connsiteY65" fmla="*/ 131253 h 743380"/>
                <a:gd name="connsiteX66" fmla="*/ 289086 w 742395"/>
                <a:gd name="connsiteY66" fmla="*/ 21744 h 743380"/>
                <a:gd name="connsiteX67" fmla="*/ 398596 w 742395"/>
                <a:gd name="connsiteY67" fmla="*/ 131253 h 743380"/>
                <a:gd name="connsiteX68" fmla="*/ 398596 w 742395"/>
                <a:gd name="connsiteY68" fmla="*/ 156334 h 743380"/>
                <a:gd name="connsiteX69" fmla="*/ 297910 w 742395"/>
                <a:gd name="connsiteY69" fmla="*/ 103477 h 743380"/>
                <a:gd name="connsiteX70" fmla="*/ 289086 w 742395"/>
                <a:gd name="connsiteY70" fmla="*/ 98958 h 743380"/>
                <a:gd name="connsiteX71" fmla="*/ 280263 w 742395"/>
                <a:gd name="connsiteY71" fmla="*/ 103477 h 743380"/>
                <a:gd name="connsiteX72" fmla="*/ 179577 w 742395"/>
                <a:gd name="connsiteY72" fmla="*/ 156335 h 743380"/>
                <a:gd name="connsiteX73" fmla="*/ 133375 w 742395"/>
                <a:gd name="connsiteY73" fmla="*/ 184609 h 743380"/>
                <a:gd name="connsiteX74" fmla="*/ 154907 w 742395"/>
                <a:gd name="connsiteY74" fmla="*/ 163078 h 743380"/>
                <a:gd name="connsiteX75" fmla="*/ 157833 w 742395"/>
                <a:gd name="connsiteY75" fmla="*/ 163078 h 743380"/>
                <a:gd name="connsiteX76" fmla="*/ 157833 w 742395"/>
                <a:gd name="connsiteY76" fmla="*/ 206142 h 743380"/>
                <a:gd name="connsiteX77" fmla="*/ 154907 w 742395"/>
                <a:gd name="connsiteY77" fmla="*/ 206142 h 743380"/>
                <a:gd name="connsiteX78" fmla="*/ 133375 w 742395"/>
                <a:gd name="connsiteY78" fmla="*/ 184609 h 743380"/>
                <a:gd name="connsiteX79" fmla="*/ 148708 w 742395"/>
                <a:gd name="connsiteY79" fmla="*/ 299837 h 743380"/>
                <a:gd name="connsiteX80" fmla="*/ 159866 w 742395"/>
                <a:gd name="connsiteY80" fmla="*/ 233763 h 743380"/>
                <a:gd name="connsiteX81" fmla="*/ 192868 w 742395"/>
                <a:gd name="connsiteY81" fmla="*/ 299837 h 743380"/>
                <a:gd name="connsiteX82" fmla="*/ 352599 w 742395"/>
                <a:gd name="connsiteY82" fmla="*/ 299837 h 743380"/>
                <a:gd name="connsiteX83" fmla="*/ 225571 w 742395"/>
                <a:gd name="connsiteY83" fmla="*/ 299837 h 743380"/>
                <a:gd name="connsiteX84" fmla="*/ 179577 w 742395"/>
                <a:gd name="connsiteY84" fmla="*/ 210722 h 743380"/>
                <a:gd name="connsiteX85" fmla="*/ 179577 w 742395"/>
                <a:gd name="connsiteY85" fmla="*/ 178232 h 743380"/>
                <a:gd name="connsiteX86" fmla="*/ 289086 w 742395"/>
                <a:gd name="connsiteY86" fmla="*/ 127183 h 743380"/>
                <a:gd name="connsiteX87" fmla="*/ 398596 w 742395"/>
                <a:gd name="connsiteY87" fmla="*/ 178243 h 743380"/>
                <a:gd name="connsiteX88" fmla="*/ 398596 w 742395"/>
                <a:gd name="connsiteY88" fmla="*/ 210722 h 743380"/>
                <a:gd name="connsiteX89" fmla="*/ 352599 w 742395"/>
                <a:gd name="connsiteY89" fmla="*/ 299837 h 743380"/>
                <a:gd name="connsiteX90" fmla="*/ 429453 w 742395"/>
                <a:gd name="connsiteY90" fmla="*/ 299837 h 743380"/>
                <a:gd name="connsiteX91" fmla="*/ 385293 w 742395"/>
                <a:gd name="connsiteY91" fmla="*/ 299837 h 743380"/>
                <a:gd name="connsiteX92" fmla="*/ 418307 w 742395"/>
                <a:gd name="connsiteY92" fmla="*/ 233762 h 743380"/>
                <a:gd name="connsiteX93" fmla="*/ 429453 w 742395"/>
                <a:gd name="connsiteY93" fmla="*/ 299837 h 743380"/>
                <a:gd name="connsiteX94" fmla="*/ 694610 w 742395"/>
                <a:gd name="connsiteY94" fmla="*/ 515900 h 743380"/>
                <a:gd name="connsiteX95" fmla="*/ 692180 w 742395"/>
                <a:gd name="connsiteY95" fmla="*/ 542934 h 743380"/>
                <a:gd name="connsiteX96" fmla="*/ 647316 w 742395"/>
                <a:gd name="connsiteY96" fmla="*/ 542941 h 743380"/>
                <a:gd name="connsiteX97" fmla="*/ 636445 w 742395"/>
                <a:gd name="connsiteY97" fmla="*/ 553814 h 743380"/>
                <a:gd name="connsiteX98" fmla="*/ 647319 w 742395"/>
                <a:gd name="connsiteY98" fmla="*/ 564685 h 743380"/>
                <a:gd name="connsiteX99" fmla="*/ 690227 w 742395"/>
                <a:gd name="connsiteY99" fmla="*/ 564678 h 743380"/>
                <a:gd name="connsiteX100" fmla="*/ 686967 w 742395"/>
                <a:gd name="connsiteY100" fmla="*/ 600941 h 743380"/>
                <a:gd name="connsiteX101" fmla="*/ 589726 w 742395"/>
                <a:gd name="connsiteY101" fmla="*/ 600928 h 743380"/>
                <a:gd name="connsiteX102" fmla="*/ 586480 w 742395"/>
                <a:gd name="connsiteY102" fmla="*/ 564694 h 743380"/>
                <a:gd name="connsiteX103" fmla="*/ 596828 w 742395"/>
                <a:gd name="connsiteY103" fmla="*/ 564692 h 743380"/>
                <a:gd name="connsiteX104" fmla="*/ 607699 w 742395"/>
                <a:gd name="connsiteY104" fmla="*/ 553819 h 743380"/>
                <a:gd name="connsiteX105" fmla="*/ 596827 w 742395"/>
                <a:gd name="connsiteY105" fmla="*/ 542948 h 743380"/>
                <a:gd name="connsiteX106" fmla="*/ 596826 w 742395"/>
                <a:gd name="connsiteY106" fmla="*/ 542948 h 743380"/>
                <a:gd name="connsiteX107" fmla="*/ 584514 w 742395"/>
                <a:gd name="connsiteY107" fmla="*/ 542951 h 743380"/>
                <a:gd name="connsiteX108" fmla="*/ 582082 w 742395"/>
                <a:gd name="connsiteY108" fmla="*/ 515901 h 743380"/>
                <a:gd name="connsiteX109" fmla="*/ 694610 w 742395"/>
                <a:gd name="connsiteY109" fmla="*/ 515901 h 743380"/>
                <a:gd name="connsiteX110" fmla="*/ 685011 w 742395"/>
                <a:gd name="connsiteY110" fmla="*/ 622683 h 743380"/>
                <a:gd name="connsiteX111" fmla="*/ 682540 w 742395"/>
                <a:gd name="connsiteY111" fmla="*/ 650165 h 743380"/>
                <a:gd name="connsiteX112" fmla="*/ 594150 w 742395"/>
                <a:gd name="connsiteY112" fmla="*/ 650165 h 743380"/>
                <a:gd name="connsiteX113" fmla="*/ 591679 w 742395"/>
                <a:gd name="connsiteY113" fmla="*/ 622672 h 743380"/>
                <a:gd name="connsiteX114" fmla="*/ 54080 w 742395"/>
                <a:gd name="connsiteY114" fmla="*/ 612667 h 743380"/>
                <a:gd name="connsiteX115" fmla="*/ 57265 w 742395"/>
                <a:gd name="connsiteY115" fmla="*/ 609482 h 743380"/>
                <a:gd name="connsiteX116" fmla="*/ 520908 w 742395"/>
                <a:gd name="connsiteY116" fmla="*/ 609482 h 743380"/>
                <a:gd name="connsiteX117" fmla="*/ 524092 w 742395"/>
                <a:gd name="connsiteY117" fmla="*/ 612667 h 743380"/>
                <a:gd name="connsiteX118" fmla="*/ 524092 w 742395"/>
                <a:gd name="connsiteY118" fmla="*/ 638594 h 743380"/>
                <a:gd name="connsiteX119" fmla="*/ 512521 w 742395"/>
                <a:gd name="connsiteY119" fmla="*/ 650165 h 743380"/>
                <a:gd name="connsiteX120" fmla="*/ 65653 w 742395"/>
                <a:gd name="connsiteY120" fmla="*/ 650165 h 743380"/>
                <a:gd name="connsiteX121" fmla="*/ 54080 w 742395"/>
                <a:gd name="connsiteY121" fmla="*/ 638594 h 743380"/>
                <a:gd name="connsiteX122" fmla="*/ 720653 w 742395"/>
                <a:gd name="connsiteY122" fmla="*/ 721637 h 743380"/>
                <a:gd name="connsiteX123" fmla="*/ 21744 w 742395"/>
                <a:gd name="connsiteY123" fmla="*/ 721637 h 743380"/>
                <a:gd name="connsiteX124" fmla="*/ 21744 w 742395"/>
                <a:gd name="connsiteY124" fmla="*/ 671909 h 743380"/>
                <a:gd name="connsiteX125" fmla="*/ 720652 w 742395"/>
                <a:gd name="connsiteY125" fmla="*/ 671909 h 743380"/>
                <a:gd name="connsiteX126" fmla="*/ 720652 w 742395"/>
                <a:gd name="connsiteY126" fmla="*/ 721637 h 74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742395" h="743380">
                  <a:moveTo>
                    <a:pt x="721745" y="650165"/>
                  </a:moveTo>
                  <a:lnTo>
                    <a:pt x="704373" y="650165"/>
                  </a:lnTo>
                  <a:lnTo>
                    <a:pt x="716598" y="514138"/>
                  </a:lnTo>
                  <a:cubicBezTo>
                    <a:pt x="717056" y="509021"/>
                    <a:pt x="715332" y="503911"/>
                    <a:pt x="711865" y="500121"/>
                  </a:cubicBezTo>
                  <a:cubicBezTo>
                    <a:pt x="708400" y="496329"/>
                    <a:pt x="703465" y="494156"/>
                    <a:pt x="698329" y="494156"/>
                  </a:cubicBezTo>
                  <a:lnTo>
                    <a:pt x="578363" y="494156"/>
                  </a:lnTo>
                  <a:cubicBezTo>
                    <a:pt x="573225" y="494156"/>
                    <a:pt x="568290" y="496331"/>
                    <a:pt x="564824" y="500123"/>
                  </a:cubicBezTo>
                  <a:cubicBezTo>
                    <a:pt x="561359" y="503914"/>
                    <a:pt x="559635" y="509024"/>
                    <a:pt x="560094" y="514140"/>
                  </a:cubicBezTo>
                  <a:lnTo>
                    <a:pt x="572318" y="650165"/>
                  </a:lnTo>
                  <a:lnTo>
                    <a:pt x="543760" y="650165"/>
                  </a:lnTo>
                  <a:cubicBezTo>
                    <a:pt x="545100" y="646559"/>
                    <a:pt x="545835" y="642661"/>
                    <a:pt x="545835" y="638594"/>
                  </a:cubicBezTo>
                  <a:lnTo>
                    <a:pt x="545835" y="612667"/>
                  </a:lnTo>
                  <a:cubicBezTo>
                    <a:pt x="545835" y="598921"/>
                    <a:pt x="534653" y="587738"/>
                    <a:pt x="520907" y="587738"/>
                  </a:cubicBezTo>
                  <a:lnTo>
                    <a:pt x="508998" y="587738"/>
                  </a:lnTo>
                  <a:cubicBezTo>
                    <a:pt x="509355" y="585985"/>
                    <a:pt x="509545" y="584173"/>
                    <a:pt x="509545" y="582315"/>
                  </a:cubicBezTo>
                  <a:lnTo>
                    <a:pt x="509545" y="327004"/>
                  </a:lnTo>
                  <a:cubicBezTo>
                    <a:pt x="509545" y="312024"/>
                    <a:pt x="497358" y="299837"/>
                    <a:pt x="482378" y="299837"/>
                  </a:cubicBezTo>
                  <a:lnTo>
                    <a:pt x="451268" y="299837"/>
                  </a:lnTo>
                  <a:cubicBezTo>
                    <a:pt x="453163" y="274382"/>
                    <a:pt x="447130" y="249228"/>
                    <a:pt x="438354" y="225168"/>
                  </a:cubicBezTo>
                  <a:cubicBezTo>
                    <a:pt x="454799" y="219030"/>
                    <a:pt x="466542" y="203167"/>
                    <a:pt x="466542" y="184610"/>
                  </a:cubicBezTo>
                  <a:cubicBezTo>
                    <a:pt x="466542" y="160749"/>
                    <a:pt x="447128" y="141335"/>
                    <a:pt x="423267" y="141335"/>
                  </a:cubicBezTo>
                  <a:lnTo>
                    <a:pt x="420340" y="141335"/>
                  </a:lnTo>
                  <a:lnTo>
                    <a:pt x="420340" y="131253"/>
                  </a:lnTo>
                  <a:cubicBezTo>
                    <a:pt x="420340" y="58880"/>
                    <a:pt x="361460" y="0"/>
                    <a:pt x="289086" y="0"/>
                  </a:cubicBezTo>
                  <a:cubicBezTo>
                    <a:pt x="216713" y="0"/>
                    <a:pt x="157833" y="58880"/>
                    <a:pt x="157833" y="131253"/>
                  </a:cubicBezTo>
                  <a:lnTo>
                    <a:pt x="157833" y="141332"/>
                  </a:lnTo>
                  <a:lnTo>
                    <a:pt x="154907" y="141332"/>
                  </a:lnTo>
                  <a:cubicBezTo>
                    <a:pt x="131044" y="141332"/>
                    <a:pt x="111631" y="160746"/>
                    <a:pt x="111631" y="184607"/>
                  </a:cubicBezTo>
                  <a:cubicBezTo>
                    <a:pt x="111631" y="203164"/>
                    <a:pt x="123373" y="219026"/>
                    <a:pt x="139816" y="225165"/>
                  </a:cubicBezTo>
                  <a:cubicBezTo>
                    <a:pt x="131042" y="249225"/>
                    <a:pt x="125014" y="274381"/>
                    <a:pt x="126909" y="299835"/>
                  </a:cubicBezTo>
                  <a:lnTo>
                    <a:pt x="95795" y="299835"/>
                  </a:lnTo>
                  <a:cubicBezTo>
                    <a:pt x="80815" y="299835"/>
                    <a:pt x="68628" y="312022"/>
                    <a:pt x="68628" y="327002"/>
                  </a:cubicBezTo>
                  <a:lnTo>
                    <a:pt x="68628" y="353383"/>
                  </a:lnTo>
                  <a:cubicBezTo>
                    <a:pt x="68628" y="359389"/>
                    <a:pt x="73496" y="364255"/>
                    <a:pt x="79500" y="364255"/>
                  </a:cubicBezTo>
                  <a:cubicBezTo>
                    <a:pt x="85505" y="364255"/>
                    <a:pt x="90372" y="359389"/>
                    <a:pt x="90372" y="353383"/>
                  </a:cubicBezTo>
                  <a:lnTo>
                    <a:pt x="90372" y="327002"/>
                  </a:lnTo>
                  <a:cubicBezTo>
                    <a:pt x="90372" y="324012"/>
                    <a:pt x="92805" y="321579"/>
                    <a:pt x="95795" y="321579"/>
                  </a:cubicBezTo>
                  <a:lnTo>
                    <a:pt x="482378" y="321579"/>
                  </a:lnTo>
                  <a:cubicBezTo>
                    <a:pt x="485367" y="321579"/>
                    <a:pt x="487801" y="324012"/>
                    <a:pt x="487801" y="327002"/>
                  </a:cubicBezTo>
                  <a:lnTo>
                    <a:pt x="487801" y="582314"/>
                  </a:lnTo>
                  <a:cubicBezTo>
                    <a:pt x="487801" y="585304"/>
                    <a:pt x="485367" y="587737"/>
                    <a:pt x="482378" y="587737"/>
                  </a:cubicBezTo>
                  <a:lnTo>
                    <a:pt x="95795" y="587737"/>
                  </a:lnTo>
                  <a:cubicBezTo>
                    <a:pt x="92805" y="587737"/>
                    <a:pt x="90372" y="585304"/>
                    <a:pt x="90372" y="582314"/>
                  </a:cubicBezTo>
                  <a:lnTo>
                    <a:pt x="90372" y="404298"/>
                  </a:lnTo>
                  <a:cubicBezTo>
                    <a:pt x="90372" y="398294"/>
                    <a:pt x="85505" y="393426"/>
                    <a:pt x="79500" y="393426"/>
                  </a:cubicBezTo>
                  <a:cubicBezTo>
                    <a:pt x="73496" y="393426"/>
                    <a:pt x="68628" y="398294"/>
                    <a:pt x="68628" y="404298"/>
                  </a:cubicBezTo>
                  <a:lnTo>
                    <a:pt x="68628" y="582315"/>
                  </a:lnTo>
                  <a:cubicBezTo>
                    <a:pt x="68628" y="584173"/>
                    <a:pt x="68818" y="585985"/>
                    <a:pt x="69175" y="587738"/>
                  </a:cubicBezTo>
                  <a:lnTo>
                    <a:pt x="57265" y="587738"/>
                  </a:lnTo>
                  <a:cubicBezTo>
                    <a:pt x="43520" y="587738"/>
                    <a:pt x="32336" y="598921"/>
                    <a:pt x="32336" y="612667"/>
                  </a:cubicBezTo>
                  <a:lnTo>
                    <a:pt x="32336" y="638594"/>
                  </a:lnTo>
                  <a:cubicBezTo>
                    <a:pt x="32336" y="642661"/>
                    <a:pt x="33071" y="646559"/>
                    <a:pt x="34411" y="650165"/>
                  </a:cubicBezTo>
                  <a:lnTo>
                    <a:pt x="20652" y="650165"/>
                  </a:lnTo>
                  <a:cubicBezTo>
                    <a:pt x="9265" y="650165"/>
                    <a:pt x="0" y="659430"/>
                    <a:pt x="0" y="670817"/>
                  </a:cubicBezTo>
                  <a:lnTo>
                    <a:pt x="0" y="722730"/>
                  </a:lnTo>
                  <a:cubicBezTo>
                    <a:pt x="0" y="734118"/>
                    <a:pt x="9264" y="743381"/>
                    <a:pt x="20652" y="743381"/>
                  </a:cubicBezTo>
                  <a:lnTo>
                    <a:pt x="721745" y="743381"/>
                  </a:lnTo>
                  <a:cubicBezTo>
                    <a:pt x="733132" y="743381"/>
                    <a:pt x="742396" y="734117"/>
                    <a:pt x="742396" y="722730"/>
                  </a:cubicBezTo>
                  <a:lnTo>
                    <a:pt x="742396" y="670817"/>
                  </a:lnTo>
                  <a:cubicBezTo>
                    <a:pt x="742396" y="659430"/>
                    <a:pt x="733133" y="650165"/>
                    <a:pt x="721745" y="650165"/>
                  </a:cubicBezTo>
                  <a:close/>
                  <a:moveTo>
                    <a:pt x="420340" y="163078"/>
                  </a:moveTo>
                  <a:lnTo>
                    <a:pt x="423267" y="163078"/>
                  </a:lnTo>
                  <a:cubicBezTo>
                    <a:pt x="435140" y="163078"/>
                    <a:pt x="444798" y="172736"/>
                    <a:pt x="444798" y="184609"/>
                  </a:cubicBezTo>
                  <a:cubicBezTo>
                    <a:pt x="444798" y="196481"/>
                    <a:pt x="435140" y="206141"/>
                    <a:pt x="423267" y="206141"/>
                  </a:cubicBezTo>
                  <a:lnTo>
                    <a:pt x="420340" y="206141"/>
                  </a:lnTo>
                  <a:close/>
                  <a:moveTo>
                    <a:pt x="179577" y="131253"/>
                  </a:moveTo>
                  <a:cubicBezTo>
                    <a:pt x="179577" y="70870"/>
                    <a:pt x="228703" y="21744"/>
                    <a:pt x="289086" y="21744"/>
                  </a:cubicBezTo>
                  <a:cubicBezTo>
                    <a:pt x="349470" y="21744"/>
                    <a:pt x="398596" y="70870"/>
                    <a:pt x="398596" y="131253"/>
                  </a:cubicBezTo>
                  <a:lnTo>
                    <a:pt x="398596" y="156334"/>
                  </a:lnTo>
                  <a:cubicBezTo>
                    <a:pt x="376866" y="154073"/>
                    <a:pt x="327405" y="144444"/>
                    <a:pt x="297910" y="103477"/>
                  </a:cubicBezTo>
                  <a:cubicBezTo>
                    <a:pt x="295867" y="100638"/>
                    <a:pt x="292584" y="98958"/>
                    <a:pt x="289086" y="98958"/>
                  </a:cubicBezTo>
                  <a:cubicBezTo>
                    <a:pt x="285589" y="98958"/>
                    <a:pt x="282306" y="100640"/>
                    <a:pt x="280263" y="103477"/>
                  </a:cubicBezTo>
                  <a:cubicBezTo>
                    <a:pt x="250762" y="144451"/>
                    <a:pt x="201294" y="154076"/>
                    <a:pt x="179577" y="156335"/>
                  </a:cubicBezTo>
                  <a:close/>
                  <a:moveTo>
                    <a:pt x="133375" y="184609"/>
                  </a:moveTo>
                  <a:cubicBezTo>
                    <a:pt x="133375" y="172736"/>
                    <a:pt x="143034" y="163078"/>
                    <a:pt x="154907" y="163078"/>
                  </a:cubicBezTo>
                  <a:lnTo>
                    <a:pt x="157833" y="163078"/>
                  </a:lnTo>
                  <a:lnTo>
                    <a:pt x="157833" y="206142"/>
                  </a:lnTo>
                  <a:lnTo>
                    <a:pt x="154907" y="206142"/>
                  </a:lnTo>
                  <a:cubicBezTo>
                    <a:pt x="143034" y="206141"/>
                    <a:pt x="133375" y="196481"/>
                    <a:pt x="133375" y="184609"/>
                  </a:cubicBezTo>
                  <a:close/>
                  <a:moveTo>
                    <a:pt x="148708" y="299837"/>
                  </a:moveTo>
                  <a:cubicBezTo>
                    <a:pt x="146786" y="278049"/>
                    <a:pt x="152023" y="255616"/>
                    <a:pt x="159866" y="233763"/>
                  </a:cubicBezTo>
                  <a:cubicBezTo>
                    <a:pt x="164357" y="259016"/>
                    <a:pt x="176118" y="281768"/>
                    <a:pt x="192868" y="299837"/>
                  </a:cubicBezTo>
                  <a:close/>
                  <a:moveTo>
                    <a:pt x="352599" y="299837"/>
                  </a:moveTo>
                  <a:lnTo>
                    <a:pt x="225571" y="299837"/>
                  </a:lnTo>
                  <a:cubicBezTo>
                    <a:pt x="197756" y="279963"/>
                    <a:pt x="179577" y="247437"/>
                    <a:pt x="179577" y="210722"/>
                  </a:cubicBezTo>
                  <a:lnTo>
                    <a:pt x="179577" y="178232"/>
                  </a:lnTo>
                  <a:cubicBezTo>
                    <a:pt x="201888" y="176306"/>
                    <a:pt x="253140" y="167502"/>
                    <a:pt x="289086" y="127183"/>
                  </a:cubicBezTo>
                  <a:cubicBezTo>
                    <a:pt x="325030" y="167496"/>
                    <a:pt x="376287" y="176323"/>
                    <a:pt x="398596" y="178243"/>
                  </a:cubicBezTo>
                  <a:lnTo>
                    <a:pt x="398596" y="210722"/>
                  </a:lnTo>
                  <a:cubicBezTo>
                    <a:pt x="398596" y="247437"/>
                    <a:pt x="380414" y="279963"/>
                    <a:pt x="352599" y="299837"/>
                  </a:cubicBezTo>
                  <a:close/>
                  <a:moveTo>
                    <a:pt x="429453" y="299837"/>
                  </a:moveTo>
                  <a:lnTo>
                    <a:pt x="385293" y="299837"/>
                  </a:lnTo>
                  <a:cubicBezTo>
                    <a:pt x="402047" y="281768"/>
                    <a:pt x="413816" y="259018"/>
                    <a:pt x="418307" y="233762"/>
                  </a:cubicBezTo>
                  <a:cubicBezTo>
                    <a:pt x="426150" y="255615"/>
                    <a:pt x="431381" y="278049"/>
                    <a:pt x="429453" y="299837"/>
                  </a:cubicBezTo>
                  <a:close/>
                  <a:moveTo>
                    <a:pt x="694610" y="515900"/>
                  </a:moveTo>
                  <a:lnTo>
                    <a:pt x="692180" y="542934"/>
                  </a:lnTo>
                  <a:lnTo>
                    <a:pt x="647316" y="542941"/>
                  </a:lnTo>
                  <a:cubicBezTo>
                    <a:pt x="641311" y="542942"/>
                    <a:pt x="636444" y="547811"/>
                    <a:pt x="636445" y="553814"/>
                  </a:cubicBezTo>
                  <a:cubicBezTo>
                    <a:pt x="636447" y="559820"/>
                    <a:pt x="641316" y="564686"/>
                    <a:pt x="647319" y="564685"/>
                  </a:cubicBezTo>
                  <a:lnTo>
                    <a:pt x="690227" y="564678"/>
                  </a:lnTo>
                  <a:lnTo>
                    <a:pt x="686967" y="600941"/>
                  </a:lnTo>
                  <a:lnTo>
                    <a:pt x="589726" y="600928"/>
                  </a:lnTo>
                  <a:lnTo>
                    <a:pt x="586480" y="564694"/>
                  </a:lnTo>
                  <a:lnTo>
                    <a:pt x="596828" y="564692"/>
                  </a:lnTo>
                  <a:cubicBezTo>
                    <a:pt x="602833" y="564691"/>
                    <a:pt x="607700" y="559823"/>
                    <a:pt x="607699" y="553819"/>
                  </a:cubicBezTo>
                  <a:cubicBezTo>
                    <a:pt x="607698" y="547814"/>
                    <a:pt x="602830" y="542948"/>
                    <a:pt x="596827" y="542948"/>
                  </a:cubicBezTo>
                  <a:lnTo>
                    <a:pt x="596826" y="542948"/>
                  </a:lnTo>
                  <a:lnTo>
                    <a:pt x="584514" y="542951"/>
                  </a:lnTo>
                  <a:lnTo>
                    <a:pt x="582082" y="515901"/>
                  </a:lnTo>
                  <a:lnTo>
                    <a:pt x="694610" y="515901"/>
                  </a:lnTo>
                  <a:close/>
                  <a:moveTo>
                    <a:pt x="685011" y="622683"/>
                  </a:moveTo>
                  <a:lnTo>
                    <a:pt x="682540" y="650165"/>
                  </a:lnTo>
                  <a:lnTo>
                    <a:pt x="594150" y="650165"/>
                  </a:lnTo>
                  <a:lnTo>
                    <a:pt x="591679" y="622672"/>
                  </a:lnTo>
                  <a:close/>
                  <a:moveTo>
                    <a:pt x="54080" y="612667"/>
                  </a:moveTo>
                  <a:cubicBezTo>
                    <a:pt x="54080" y="610911"/>
                    <a:pt x="55509" y="609482"/>
                    <a:pt x="57265" y="609482"/>
                  </a:cubicBezTo>
                  <a:lnTo>
                    <a:pt x="520908" y="609482"/>
                  </a:lnTo>
                  <a:cubicBezTo>
                    <a:pt x="522664" y="609482"/>
                    <a:pt x="524092" y="610911"/>
                    <a:pt x="524092" y="612667"/>
                  </a:cubicBezTo>
                  <a:lnTo>
                    <a:pt x="524092" y="638594"/>
                  </a:lnTo>
                  <a:cubicBezTo>
                    <a:pt x="524092" y="644974"/>
                    <a:pt x="518901" y="650165"/>
                    <a:pt x="512521" y="650165"/>
                  </a:cubicBezTo>
                  <a:lnTo>
                    <a:pt x="65653" y="650165"/>
                  </a:lnTo>
                  <a:cubicBezTo>
                    <a:pt x="59271" y="650165"/>
                    <a:pt x="54080" y="644974"/>
                    <a:pt x="54080" y="638594"/>
                  </a:cubicBezTo>
                  <a:close/>
                  <a:moveTo>
                    <a:pt x="720653" y="721637"/>
                  </a:moveTo>
                  <a:lnTo>
                    <a:pt x="21744" y="721637"/>
                  </a:lnTo>
                  <a:lnTo>
                    <a:pt x="21744" y="671909"/>
                  </a:lnTo>
                  <a:lnTo>
                    <a:pt x="720652" y="671909"/>
                  </a:lnTo>
                  <a:lnTo>
                    <a:pt x="720652" y="721637"/>
                  </a:lnTo>
                  <a:close/>
                </a:path>
              </a:pathLst>
            </a:custGeom>
            <a:grpFill/>
            <a:ln w="14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3361DE7-08CE-B91F-2889-E645DE050DE5}"/>
                </a:ext>
              </a:extLst>
            </p:cNvPr>
            <p:cNvSpPr/>
            <p:nvPr/>
          </p:nvSpPr>
          <p:spPr>
            <a:xfrm>
              <a:off x="9724149" y="5605774"/>
              <a:ext cx="122469" cy="122469"/>
            </a:xfrm>
            <a:custGeom>
              <a:avLst/>
              <a:gdLst>
                <a:gd name="connsiteX0" fmla="*/ 122469 w 122469"/>
                <a:gd name="connsiteY0" fmla="*/ 61235 h 122469"/>
                <a:gd name="connsiteX1" fmla="*/ 61235 w 122469"/>
                <a:gd name="connsiteY1" fmla="*/ 0 h 122469"/>
                <a:gd name="connsiteX2" fmla="*/ 0 w 122469"/>
                <a:gd name="connsiteY2" fmla="*/ 61235 h 122469"/>
                <a:gd name="connsiteX3" fmla="*/ 61235 w 122469"/>
                <a:gd name="connsiteY3" fmla="*/ 122469 h 122469"/>
                <a:gd name="connsiteX4" fmla="*/ 122469 w 122469"/>
                <a:gd name="connsiteY4" fmla="*/ 61235 h 122469"/>
                <a:gd name="connsiteX5" fmla="*/ 21744 w 122469"/>
                <a:gd name="connsiteY5" fmla="*/ 61235 h 122469"/>
                <a:gd name="connsiteX6" fmla="*/ 61235 w 122469"/>
                <a:gd name="connsiteY6" fmla="*/ 21744 h 122469"/>
                <a:gd name="connsiteX7" fmla="*/ 100725 w 122469"/>
                <a:gd name="connsiteY7" fmla="*/ 61235 h 122469"/>
                <a:gd name="connsiteX8" fmla="*/ 61235 w 122469"/>
                <a:gd name="connsiteY8" fmla="*/ 100725 h 122469"/>
                <a:gd name="connsiteX9" fmla="*/ 21744 w 122469"/>
                <a:gd name="connsiteY9" fmla="*/ 61235 h 12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69" h="122469">
                  <a:moveTo>
                    <a:pt x="122469" y="61235"/>
                  </a:moveTo>
                  <a:cubicBezTo>
                    <a:pt x="122469" y="27470"/>
                    <a:pt x="94999" y="0"/>
                    <a:pt x="61235" y="0"/>
                  </a:cubicBezTo>
                  <a:cubicBezTo>
                    <a:pt x="27470" y="0"/>
                    <a:pt x="0" y="27470"/>
                    <a:pt x="0" y="61235"/>
                  </a:cubicBezTo>
                  <a:cubicBezTo>
                    <a:pt x="0" y="94999"/>
                    <a:pt x="27470" y="122469"/>
                    <a:pt x="61235" y="122469"/>
                  </a:cubicBezTo>
                  <a:cubicBezTo>
                    <a:pt x="94999" y="122469"/>
                    <a:pt x="122469" y="94999"/>
                    <a:pt x="122469" y="61235"/>
                  </a:cubicBezTo>
                  <a:close/>
                  <a:moveTo>
                    <a:pt x="21744" y="61235"/>
                  </a:moveTo>
                  <a:cubicBezTo>
                    <a:pt x="21744" y="39460"/>
                    <a:pt x="39459" y="21744"/>
                    <a:pt x="61235" y="21744"/>
                  </a:cubicBezTo>
                  <a:cubicBezTo>
                    <a:pt x="83011" y="21744"/>
                    <a:pt x="100725" y="39460"/>
                    <a:pt x="100725" y="61235"/>
                  </a:cubicBezTo>
                  <a:cubicBezTo>
                    <a:pt x="100725" y="83011"/>
                    <a:pt x="83011" y="100725"/>
                    <a:pt x="61235" y="100725"/>
                  </a:cubicBezTo>
                  <a:cubicBezTo>
                    <a:pt x="39459" y="100725"/>
                    <a:pt x="21744" y="83011"/>
                    <a:pt x="21744" y="61235"/>
                  </a:cubicBezTo>
                  <a:close/>
                </a:path>
              </a:pathLst>
            </a:custGeom>
            <a:grpFill/>
            <a:ln w="14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DB6551B-25C1-6803-D3CC-300BC4C847E5}"/>
                </a:ext>
              </a:extLst>
            </p:cNvPr>
            <p:cNvSpPr/>
            <p:nvPr/>
          </p:nvSpPr>
          <p:spPr>
            <a:xfrm>
              <a:off x="9724506" y="5396211"/>
              <a:ext cx="21744" cy="36175"/>
            </a:xfrm>
            <a:custGeom>
              <a:avLst/>
              <a:gdLst>
                <a:gd name="connsiteX0" fmla="*/ 10872 w 21744"/>
                <a:gd name="connsiteY0" fmla="*/ 0 h 36175"/>
                <a:gd name="connsiteX1" fmla="*/ 0 w 21744"/>
                <a:gd name="connsiteY1" fmla="*/ 10872 h 36175"/>
                <a:gd name="connsiteX2" fmla="*/ 0 w 21744"/>
                <a:gd name="connsiteY2" fmla="*/ 25304 h 36175"/>
                <a:gd name="connsiteX3" fmla="*/ 10872 w 21744"/>
                <a:gd name="connsiteY3" fmla="*/ 36176 h 36175"/>
                <a:gd name="connsiteX4" fmla="*/ 21744 w 21744"/>
                <a:gd name="connsiteY4" fmla="*/ 25304 h 36175"/>
                <a:gd name="connsiteX5" fmla="*/ 21744 w 21744"/>
                <a:gd name="connsiteY5" fmla="*/ 10872 h 36175"/>
                <a:gd name="connsiteX6" fmla="*/ 10872 w 21744"/>
                <a:gd name="connsiteY6" fmla="*/ 0 h 36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44" h="36175">
                  <a:moveTo>
                    <a:pt x="10872" y="0"/>
                  </a:moveTo>
                  <a:cubicBezTo>
                    <a:pt x="4868" y="0"/>
                    <a:pt x="0" y="4868"/>
                    <a:pt x="0" y="10872"/>
                  </a:cubicBezTo>
                  <a:lnTo>
                    <a:pt x="0" y="25304"/>
                  </a:lnTo>
                  <a:cubicBezTo>
                    <a:pt x="0" y="31308"/>
                    <a:pt x="4868" y="36176"/>
                    <a:pt x="10872" y="36176"/>
                  </a:cubicBezTo>
                  <a:cubicBezTo>
                    <a:pt x="16876" y="36176"/>
                    <a:pt x="21744" y="31310"/>
                    <a:pt x="21744" y="25304"/>
                  </a:cubicBezTo>
                  <a:lnTo>
                    <a:pt x="21744" y="10872"/>
                  </a:lnTo>
                  <a:cubicBezTo>
                    <a:pt x="21744" y="4868"/>
                    <a:pt x="16876" y="0"/>
                    <a:pt x="10872" y="0"/>
                  </a:cubicBezTo>
                  <a:close/>
                </a:path>
              </a:pathLst>
            </a:custGeom>
            <a:grpFill/>
            <a:ln w="14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C372D8D-3B4A-C50C-19BE-CB88174909B7}"/>
                </a:ext>
              </a:extLst>
            </p:cNvPr>
            <p:cNvSpPr/>
            <p:nvPr/>
          </p:nvSpPr>
          <p:spPr>
            <a:xfrm>
              <a:off x="9829405" y="5396211"/>
              <a:ext cx="21744" cy="36175"/>
            </a:xfrm>
            <a:custGeom>
              <a:avLst/>
              <a:gdLst>
                <a:gd name="connsiteX0" fmla="*/ 10872 w 21744"/>
                <a:gd name="connsiteY0" fmla="*/ 0 h 36175"/>
                <a:gd name="connsiteX1" fmla="*/ 0 w 21744"/>
                <a:gd name="connsiteY1" fmla="*/ 10872 h 36175"/>
                <a:gd name="connsiteX2" fmla="*/ 0 w 21744"/>
                <a:gd name="connsiteY2" fmla="*/ 25304 h 36175"/>
                <a:gd name="connsiteX3" fmla="*/ 10872 w 21744"/>
                <a:gd name="connsiteY3" fmla="*/ 36176 h 36175"/>
                <a:gd name="connsiteX4" fmla="*/ 21744 w 21744"/>
                <a:gd name="connsiteY4" fmla="*/ 25304 h 36175"/>
                <a:gd name="connsiteX5" fmla="*/ 21744 w 21744"/>
                <a:gd name="connsiteY5" fmla="*/ 10872 h 36175"/>
                <a:gd name="connsiteX6" fmla="*/ 10872 w 21744"/>
                <a:gd name="connsiteY6" fmla="*/ 0 h 36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44" h="36175">
                  <a:moveTo>
                    <a:pt x="10872" y="0"/>
                  </a:moveTo>
                  <a:cubicBezTo>
                    <a:pt x="4868" y="0"/>
                    <a:pt x="0" y="4868"/>
                    <a:pt x="0" y="10872"/>
                  </a:cubicBezTo>
                  <a:lnTo>
                    <a:pt x="0" y="25304"/>
                  </a:lnTo>
                  <a:cubicBezTo>
                    <a:pt x="0" y="31308"/>
                    <a:pt x="4868" y="36176"/>
                    <a:pt x="10872" y="36176"/>
                  </a:cubicBezTo>
                  <a:cubicBezTo>
                    <a:pt x="16876" y="36176"/>
                    <a:pt x="21744" y="31310"/>
                    <a:pt x="21744" y="25304"/>
                  </a:cubicBezTo>
                  <a:lnTo>
                    <a:pt x="21744" y="10872"/>
                  </a:lnTo>
                  <a:cubicBezTo>
                    <a:pt x="21744" y="4868"/>
                    <a:pt x="16876" y="0"/>
                    <a:pt x="10872" y="0"/>
                  </a:cubicBezTo>
                  <a:close/>
                </a:path>
              </a:pathLst>
            </a:custGeom>
            <a:grpFill/>
            <a:ln w="14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D99E379-1508-AEF8-0A69-909180918A24}"/>
                </a:ext>
              </a:extLst>
            </p:cNvPr>
            <p:cNvSpPr/>
            <p:nvPr/>
          </p:nvSpPr>
          <p:spPr>
            <a:xfrm>
              <a:off x="9755963" y="5451660"/>
              <a:ext cx="58841" cy="30717"/>
            </a:xfrm>
            <a:custGeom>
              <a:avLst/>
              <a:gdLst>
                <a:gd name="connsiteX0" fmla="*/ 54744 w 58841"/>
                <a:gd name="connsiteY0" fmla="*/ 2368 h 30717"/>
                <a:gd name="connsiteX1" fmla="*/ 39466 w 58841"/>
                <a:gd name="connsiteY1" fmla="*/ 4094 h 30717"/>
                <a:gd name="connsiteX2" fmla="*/ 29351 w 58841"/>
                <a:gd name="connsiteY2" fmla="*/ 8973 h 30717"/>
                <a:gd name="connsiteX3" fmla="*/ 19312 w 58841"/>
                <a:gd name="connsiteY3" fmla="*/ 4188 h 30717"/>
                <a:gd name="connsiteX4" fmla="*/ 4019 w 58841"/>
                <a:gd name="connsiteY4" fmla="*/ 2602 h 30717"/>
                <a:gd name="connsiteX5" fmla="*/ 2433 w 58841"/>
                <a:gd name="connsiteY5" fmla="*/ 17895 h 30717"/>
                <a:gd name="connsiteX6" fmla="*/ 29352 w 58841"/>
                <a:gd name="connsiteY6" fmla="*/ 30717 h 30717"/>
                <a:gd name="connsiteX7" fmla="*/ 56471 w 58841"/>
                <a:gd name="connsiteY7" fmla="*/ 17647 h 30717"/>
                <a:gd name="connsiteX8" fmla="*/ 54744 w 58841"/>
                <a:gd name="connsiteY8" fmla="*/ 2368 h 30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841" h="30717">
                  <a:moveTo>
                    <a:pt x="54744" y="2368"/>
                  </a:moveTo>
                  <a:cubicBezTo>
                    <a:pt x="50049" y="-1371"/>
                    <a:pt x="43210" y="-598"/>
                    <a:pt x="39466" y="4094"/>
                  </a:cubicBezTo>
                  <a:cubicBezTo>
                    <a:pt x="36995" y="7195"/>
                    <a:pt x="33308" y="8973"/>
                    <a:pt x="29351" y="8973"/>
                  </a:cubicBezTo>
                  <a:cubicBezTo>
                    <a:pt x="25440" y="8973"/>
                    <a:pt x="21782" y="7229"/>
                    <a:pt x="19312" y="4188"/>
                  </a:cubicBezTo>
                  <a:cubicBezTo>
                    <a:pt x="15527" y="-475"/>
                    <a:pt x="8680" y="-1184"/>
                    <a:pt x="4019" y="2602"/>
                  </a:cubicBezTo>
                  <a:cubicBezTo>
                    <a:pt x="-642" y="6388"/>
                    <a:pt x="-1353" y="13233"/>
                    <a:pt x="2433" y="17895"/>
                  </a:cubicBezTo>
                  <a:cubicBezTo>
                    <a:pt x="9049" y="26044"/>
                    <a:pt x="18861" y="30717"/>
                    <a:pt x="29352" y="30717"/>
                  </a:cubicBezTo>
                  <a:cubicBezTo>
                    <a:pt x="39966" y="30717"/>
                    <a:pt x="49852" y="25954"/>
                    <a:pt x="56471" y="17647"/>
                  </a:cubicBezTo>
                  <a:cubicBezTo>
                    <a:pt x="60214" y="12950"/>
                    <a:pt x="59440" y="6111"/>
                    <a:pt x="54744" y="2368"/>
                  </a:cubicBezTo>
                  <a:close/>
                </a:path>
              </a:pathLst>
            </a:custGeom>
            <a:grpFill/>
            <a:ln w="14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AC059FC-61FC-CA97-6191-E5B2F09F6E08}"/>
              </a:ext>
            </a:extLst>
          </p:cNvPr>
          <p:cNvGrpSpPr/>
          <p:nvPr/>
        </p:nvGrpSpPr>
        <p:grpSpPr>
          <a:xfrm>
            <a:off x="4688472" y="4532456"/>
            <a:ext cx="1452392" cy="1825509"/>
            <a:chOff x="4688472" y="4532456"/>
            <a:chExt cx="1452392" cy="1825509"/>
          </a:xfrm>
        </p:grpSpPr>
        <p:sp>
          <p:nvSpPr>
            <p:cNvPr id="41" name="ppter.com 7">
              <a:extLst>
                <a:ext uri="{FF2B5EF4-FFF2-40B4-BE49-F238E27FC236}">
                  <a16:creationId xmlns:a16="http://schemas.microsoft.com/office/drawing/2014/main" id="{B7BED35B-47D4-82AB-262F-3692403B7AEE}"/>
                </a:ext>
              </a:extLst>
            </p:cNvPr>
            <p:cNvSpPr txBox="1"/>
            <p:nvPr/>
          </p:nvSpPr>
          <p:spPr>
            <a:xfrm>
              <a:off x="4901707" y="5140162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80000">
                        <a:schemeClr val="accent1">
                          <a:lumMod val="90000"/>
                        </a:schemeClr>
                      </a:gs>
                    </a:gsLst>
                    <a:lin ang="13500000" scaled="1"/>
                    <a:tileRect/>
                  </a:gra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0" dirty="0">
                  <a:gradFill flip="none" rotWithShape="1"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80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理论丰富</a:t>
              </a:r>
            </a:p>
          </p:txBody>
        </p:sp>
        <p:sp>
          <p:nvSpPr>
            <p:cNvPr id="42" name="ppter.com 8">
              <a:extLst>
                <a:ext uri="{FF2B5EF4-FFF2-40B4-BE49-F238E27FC236}">
                  <a16:creationId xmlns:a16="http://schemas.microsoft.com/office/drawing/2014/main" id="{E9CD122F-AD11-891F-6657-DFC4148566A8}"/>
                </a:ext>
              </a:extLst>
            </p:cNvPr>
            <p:cNvSpPr txBox="1">
              <a:spLocks/>
            </p:cNvSpPr>
            <p:nvPr/>
          </p:nvSpPr>
          <p:spPr>
            <a:xfrm>
              <a:off x="4688472" y="5535689"/>
              <a:ext cx="1452392" cy="82227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深化生物多样性保护理论，提供新的研究方法和视角</a:t>
              </a:r>
            </a:p>
          </p:txBody>
        </p:sp>
        <p:grpSp>
          <p:nvGrpSpPr>
            <p:cNvPr id="77" name="图形 82">
              <a:extLst>
                <a:ext uri="{FF2B5EF4-FFF2-40B4-BE49-F238E27FC236}">
                  <a16:creationId xmlns:a16="http://schemas.microsoft.com/office/drawing/2014/main" id="{F30D9AAC-226C-0273-4882-D45C0E39CF6B}"/>
                </a:ext>
              </a:extLst>
            </p:cNvPr>
            <p:cNvGrpSpPr/>
            <p:nvPr/>
          </p:nvGrpSpPr>
          <p:grpSpPr>
            <a:xfrm>
              <a:off x="5221395" y="4532456"/>
              <a:ext cx="386546" cy="417925"/>
              <a:chOff x="902637" y="5212350"/>
              <a:chExt cx="687996" cy="743846"/>
            </a:xfrm>
            <a:solidFill>
              <a:schemeClr val="bg1"/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9BF48ECF-3560-6AB7-A331-1C1270B528D6}"/>
                  </a:ext>
                </a:extLst>
              </p:cNvPr>
              <p:cNvSpPr/>
              <p:nvPr/>
            </p:nvSpPr>
            <p:spPr>
              <a:xfrm>
                <a:off x="1512332" y="5349275"/>
                <a:ext cx="78302" cy="606920"/>
              </a:xfrm>
              <a:custGeom>
                <a:avLst/>
                <a:gdLst>
                  <a:gd name="connsiteX0" fmla="*/ 67408 w 78302"/>
                  <a:gd name="connsiteY0" fmla="*/ 151050 h 606920"/>
                  <a:gd name="connsiteX1" fmla="*/ 78301 w 78302"/>
                  <a:gd name="connsiteY1" fmla="*/ 140157 h 606920"/>
                  <a:gd name="connsiteX2" fmla="*/ 78301 w 78302"/>
                  <a:gd name="connsiteY2" fmla="*/ 39116 h 606920"/>
                  <a:gd name="connsiteX3" fmla="*/ 39185 w 78302"/>
                  <a:gd name="connsiteY3" fmla="*/ 0 h 606920"/>
                  <a:gd name="connsiteX4" fmla="*/ 69 w 78302"/>
                  <a:gd name="connsiteY4" fmla="*/ 39116 h 606920"/>
                  <a:gd name="connsiteX5" fmla="*/ 69 w 78302"/>
                  <a:gd name="connsiteY5" fmla="*/ 543265 h 606920"/>
                  <a:gd name="connsiteX6" fmla="*/ 950 w 78302"/>
                  <a:gd name="connsiteY6" fmla="*/ 547809 h 606920"/>
                  <a:gd name="connsiteX7" fmla="*/ 20977 w 78302"/>
                  <a:gd name="connsiteY7" fmla="*/ 594882 h 606920"/>
                  <a:gd name="connsiteX8" fmla="*/ 39186 w 78302"/>
                  <a:gd name="connsiteY8" fmla="*/ 606920 h 606920"/>
                  <a:gd name="connsiteX9" fmla="*/ 57395 w 78302"/>
                  <a:gd name="connsiteY9" fmla="*/ 594881 h 606920"/>
                  <a:gd name="connsiteX10" fmla="*/ 77420 w 78302"/>
                  <a:gd name="connsiteY10" fmla="*/ 547811 h 606920"/>
                  <a:gd name="connsiteX11" fmla="*/ 78302 w 78302"/>
                  <a:gd name="connsiteY11" fmla="*/ 543518 h 606920"/>
                  <a:gd name="connsiteX12" fmla="*/ 78302 w 78302"/>
                  <a:gd name="connsiteY12" fmla="*/ 190602 h 606920"/>
                  <a:gd name="connsiteX13" fmla="*/ 67409 w 78302"/>
                  <a:gd name="connsiteY13" fmla="*/ 179709 h 606920"/>
                  <a:gd name="connsiteX14" fmla="*/ 56516 w 78302"/>
                  <a:gd name="connsiteY14" fmla="*/ 190602 h 606920"/>
                  <a:gd name="connsiteX15" fmla="*/ 56516 w 78302"/>
                  <a:gd name="connsiteY15" fmla="*/ 532623 h 606920"/>
                  <a:gd name="connsiteX16" fmla="*/ 21857 w 78302"/>
                  <a:gd name="connsiteY16" fmla="*/ 532623 h 606920"/>
                  <a:gd name="connsiteX17" fmla="*/ 21857 w 78302"/>
                  <a:gd name="connsiteY17" fmla="*/ 93977 h 606920"/>
                  <a:gd name="connsiteX18" fmla="*/ 56516 w 78302"/>
                  <a:gd name="connsiteY18" fmla="*/ 93977 h 606920"/>
                  <a:gd name="connsiteX19" fmla="*/ 56516 w 78302"/>
                  <a:gd name="connsiteY19" fmla="*/ 140157 h 606920"/>
                  <a:gd name="connsiteX20" fmla="*/ 67408 w 78302"/>
                  <a:gd name="connsiteY20" fmla="*/ 151050 h 606920"/>
                  <a:gd name="connsiteX21" fmla="*/ 50935 w 78302"/>
                  <a:gd name="connsiteY21" fmla="*/ 554411 h 606920"/>
                  <a:gd name="connsiteX22" fmla="*/ 39186 w 78302"/>
                  <a:gd name="connsiteY22" fmla="*/ 582028 h 606920"/>
                  <a:gd name="connsiteX23" fmla="*/ 27436 w 78302"/>
                  <a:gd name="connsiteY23" fmla="*/ 554411 h 606920"/>
                  <a:gd name="connsiteX24" fmla="*/ 21856 w 78302"/>
                  <a:gd name="connsiteY24" fmla="*/ 72191 h 606920"/>
                  <a:gd name="connsiteX25" fmla="*/ 21856 w 78302"/>
                  <a:gd name="connsiteY25" fmla="*/ 39116 h 606920"/>
                  <a:gd name="connsiteX26" fmla="*/ 39185 w 78302"/>
                  <a:gd name="connsiteY26" fmla="*/ 21787 h 606920"/>
                  <a:gd name="connsiteX27" fmla="*/ 56514 w 78302"/>
                  <a:gd name="connsiteY27" fmla="*/ 39116 h 606920"/>
                  <a:gd name="connsiteX28" fmla="*/ 56514 w 78302"/>
                  <a:gd name="connsiteY28" fmla="*/ 72191 h 606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302" h="606920">
                    <a:moveTo>
                      <a:pt x="67408" y="151050"/>
                    </a:moveTo>
                    <a:cubicBezTo>
                      <a:pt x="73424" y="151050"/>
                      <a:pt x="78301" y="146173"/>
                      <a:pt x="78301" y="140157"/>
                    </a:cubicBezTo>
                    <a:lnTo>
                      <a:pt x="78301" y="39116"/>
                    </a:lnTo>
                    <a:cubicBezTo>
                      <a:pt x="78301" y="17547"/>
                      <a:pt x="60754" y="0"/>
                      <a:pt x="39185" y="0"/>
                    </a:cubicBezTo>
                    <a:cubicBezTo>
                      <a:pt x="17616" y="0"/>
                      <a:pt x="69" y="17547"/>
                      <a:pt x="69" y="39116"/>
                    </a:cubicBezTo>
                    <a:cubicBezTo>
                      <a:pt x="69" y="40434"/>
                      <a:pt x="-86" y="541343"/>
                      <a:pt x="69" y="543265"/>
                    </a:cubicBezTo>
                    <a:cubicBezTo>
                      <a:pt x="194" y="544797"/>
                      <a:pt x="338" y="546385"/>
                      <a:pt x="950" y="547809"/>
                    </a:cubicBezTo>
                    <a:lnTo>
                      <a:pt x="20977" y="594882"/>
                    </a:lnTo>
                    <a:cubicBezTo>
                      <a:pt x="24090" y="602196"/>
                      <a:pt x="31237" y="606920"/>
                      <a:pt x="39186" y="606920"/>
                    </a:cubicBezTo>
                    <a:cubicBezTo>
                      <a:pt x="47135" y="606920"/>
                      <a:pt x="54283" y="602194"/>
                      <a:pt x="57395" y="594881"/>
                    </a:cubicBezTo>
                    <a:cubicBezTo>
                      <a:pt x="57395" y="594881"/>
                      <a:pt x="77420" y="547811"/>
                      <a:pt x="77420" y="547811"/>
                    </a:cubicBezTo>
                    <a:cubicBezTo>
                      <a:pt x="78094" y="546227"/>
                      <a:pt x="78302" y="545248"/>
                      <a:pt x="78302" y="543518"/>
                    </a:cubicBezTo>
                    <a:cubicBezTo>
                      <a:pt x="78302" y="543349"/>
                      <a:pt x="78302" y="190602"/>
                      <a:pt x="78302" y="190602"/>
                    </a:cubicBezTo>
                    <a:cubicBezTo>
                      <a:pt x="78302" y="184584"/>
                      <a:pt x="73425" y="179709"/>
                      <a:pt x="67409" y="179709"/>
                    </a:cubicBezTo>
                    <a:cubicBezTo>
                      <a:pt x="61393" y="179709"/>
                      <a:pt x="56516" y="184586"/>
                      <a:pt x="56516" y="190602"/>
                    </a:cubicBezTo>
                    <a:lnTo>
                      <a:pt x="56516" y="532623"/>
                    </a:lnTo>
                    <a:lnTo>
                      <a:pt x="21857" y="532623"/>
                    </a:lnTo>
                    <a:lnTo>
                      <a:pt x="21857" y="93977"/>
                    </a:lnTo>
                    <a:lnTo>
                      <a:pt x="56516" y="93977"/>
                    </a:lnTo>
                    <a:lnTo>
                      <a:pt x="56516" y="140157"/>
                    </a:lnTo>
                    <a:cubicBezTo>
                      <a:pt x="56514" y="146173"/>
                      <a:pt x="61391" y="151050"/>
                      <a:pt x="67408" y="151050"/>
                    </a:cubicBezTo>
                    <a:close/>
                    <a:moveTo>
                      <a:pt x="50935" y="554411"/>
                    </a:moveTo>
                    <a:lnTo>
                      <a:pt x="39186" y="582028"/>
                    </a:lnTo>
                    <a:lnTo>
                      <a:pt x="27436" y="554411"/>
                    </a:lnTo>
                    <a:close/>
                    <a:moveTo>
                      <a:pt x="21856" y="72191"/>
                    </a:moveTo>
                    <a:lnTo>
                      <a:pt x="21856" y="39116"/>
                    </a:lnTo>
                    <a:cubicBezTo>
                      <a:pt x="21856" y="29561"/>
                      <a:pt x="29630" y="21787"/>
                      <a:pt x="39185" y="21787"/>
                    </a:cubicBezTo>
                    <a:cubicBezTo>
                      <a:pt x="48740" y="21787"/>
                      <a:pt x="56514" y="29561"/>
                      <a:pt x="56514" y="39116"/>
                    </a:cubicBezTo>
                    <a:lnTo>
                      <a:pt x="56514" y="7219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DB55A48F-B529-38D9-08F1-48ECB0C8B087}"/>
                  </a:ext>
                </a:extLst>
              </p:cNvPr>
              <p:cNvSpPr/>
              <p:nvPr/>
            </p:nvSpPr>
            <p:spPr>
              <a:xfrm>
                <a:off x="902637" y="5212350"/>
                <a:ext cx="587336" cy="743844"/>
              </a:xfrm>
              <a:custGeom>
                <a:avLst/>
                <a:gdLst>
                  <a:gd name="connsiteX0" fmla="*/ 542111 w 587336"/>
                  <a:gd name="connsiteY0" fmla="*/ 0 h 743844"/>
                  <a:gd name="connsiteX1" fmla="*/ 45225 w 587336"/>
                  <a:gd name="connsiteY1" fmla="*/ 0 h 743844"/>
                  <a:gd name="connsiteX2" fmla="*/ 0 w 587336"/>
                  <a:gd name="connsiteY2" fmla="*/ 45225 h 743844"/>
                  <a:gd name="connsiteX3" fmla="*/ 0 w 587336"/>
                  <a:gd name="connsiteY3" fmla="*/ 698620 h 743844"/>
                  <a:gd name="connsiteX4" fmla="*/ 45225 w 587336"/>
                  <a:gd name="connsiteY4" fmla="*/ 743845 h 743844"/>
                  <a:gd name="connsiteX5" fmla="*/ 542111 w 587336"/>
                  <a:gd name="connsiteY5" fmla="*/ 743845 h 743844"/>
                  <a:gd name="connsiteX6" fmla="*/ 587336 w 587336"/>
                  <a:gd name="connsiteY6" fmla="*/ 698620 h 743844"/>
                  <a:gd name="connsiteX7" fmla="*/ 587336 w 587336"/>
                  <a:gd name="connsiteY7" fmla="*/ 45225 h 743844"/>
                  <a:gd name="connsiteX8" fmla="*/ 542111 w 587336"/>
                  <a:gd name="connsiteY8" fmla="*/ 0 h 743844"/>
                  <a:gd name="connsiteX9" fmla="*/ 565548 w 587336"/>
                  <a:gd name="connsiteY9" fmla="*/ 698620 h 743844"/>
                  <a:gd name="connsiteX10" fmla="*/ 542111 w 587336"/>
                  <a:gd name="connsiteY10" fmla="*/ 722057 h 743844"/>
                  <a:gd name="connsiteX11" fmla="*/ 45225 w 587336"/>
                  <a:gd name="connsiteY11" fmla="*/ 722057 h 743844"/>
                  <a:gd name="connsiteX12" fmla="*/ 21788 w 587336"/>
                  <a:gd name="connsiteY12" fmla="*/ 698620 h 743844"/>
                  <a:gd name="connsiteX13" fmla="*/ 21788 w 587336"/>
                  <a:gd name="connsiteY13" fmla="*/ 45225 h 743844"/>
                  <a:gd name="connsiteX14" fmla="*/ 45225 w 587336"/>
                  <a:gd name="connsiteY14" fmla="*/ 21788 h 743844"/>
                  <a:gd name="connsiteX15" fmla="*/ 542111 w 587336"/>
                  <a:gd name="connsiteY15" fmla="*/ 21788 h 743844"/>
                  <a:gd name="connsiteX16" fmla="*/ 565548 w 587336"/>
                  <a:gd name="connsiteY16" fmla="*/ 45225 h 743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87336" h="743844">
                    <a:moveTo>
                      <a:pt x="542111" y="0"/>
                    </a:moveTo>
                    <a:lnTo>
                      <a:pt x="45225" y="0"/>
                    </a:lnTo>
                    <a:cubicBezTo>
                      <a:pt x="20287" y="0"/>
                      <a:pt x="0" y="20289"/>
                      <a:pt x="0" y="45225"/>
                    </a:cubicBezTo>
                    <a:lnTo>
                      <a:pt x="0" y="698620"/>
                    </a:lnTo>
                    <a:cubicBezTo>
                      <a:pt x="0" y="723556"/>
                      <a:pt x="20287" y="743845"/>
                      <a:pt x="45225" y="743845"/>
                    </a:cubicBezTo>
                    <a:lnTo>
                      <a:pt x="542111" y="743845"/>
                    </a:lnTo>
                    <a:cubicBezTo>
                      <a:pt x="567048" y="743845"/>
                      <a:pt x="587336" y="723556"/>
                      <a:pt x="587336" y="698620"/>
                    </a:cubicBezTo>
                    <a:lnTo>
                      <a:pt x="587336" y="45225"/>
                    </a:lnTo>
                    <a:cubicBezTo>
                      <a:pt x="587335" y="20289"/>
                      <a:pt x="567048" y="0"/>
                      <a:pt x="542111" y="0"/>
                    </a:cubicBezTo>
                    <a:close/>
                    <a:moveTo>
                      <a:pt x="565548" y="698620"/>
                    </a:moveTo>
                    <a:cubicBezTo>
                      <a:pt x="565548" y="711544"/>
                      <a:pt x="555034" y="722057"/>
                      <a:pt x="542111" y="722057"/>
                    </a:cubicBezTo>
                    <a:lnTo>
                      <a:pt x="45225" y="722057"/>
                    </a:lnTo>
                    <a:cubicBezTo>
                      <a:pt x="32302" y="722057"/>
                      <a:pt x="21788" y="711543"/>
                      <a:pt x="21788" y="698620"/>
                    </a:cubicBezTo>
                    <a:lnTo>
                      <a:pt x="21788" y="45225"/>
                    </a:lnTo>
                    <a:cubicBezTo>
                      <a:pt x="21788" y="32302"/>
                      <a:pt x="32302" y="21788"/>
                      <a:pt x="45225" y="21788"/>
                    </a:cubicBezTo>
                    <a:lnTo>
                      <a:pt x="542111" y="21788"/>
                    </a:lnTo>
                    <a:cubicBezTo>
                      <a:pt x="555034" y="21788"/>
                      <a:pt x="565548" y="32302"/>
                      <a:pt x="565548" y="452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5F4AD031-2816-01DD-0FF2-BE964E36C2E3}"/>
                  </a:ext>
                </a:extLst>
              </p:cNvPr>
              <p:cNvSpPr/>
              <p:nvPr/>
            </p:nvSpPr>
            <p:spPr>
              <a:xfrm>
                <a:off x="952633" y="5262412"/>
                <a:ext cx="487344" cy="609472"/>
              </a:xfrm>
              <a:custGeom>
                <a:avLst/>
                <a:gdLst>
                  <a:gd name="connsiteX0" fmla="*/ 459113 w 487344"/>
                  <a:gd name="connsiteY0" fmla="*/ 0 h 609472"/>
                  <a:gd name="connsiteX1" fmla="*/ 28231 w 487344"/>
                  <a:gd name="connsiteY1" fmla="*/ 0 h 609472"/>
                  <a:gd name="connsiteX2" fmla="*/ 0 w 487344"/>
                  <a:gd name="connsiteY2" fmla="*/ 28230 h 609472"/>
                  <a:gd name="connsiteX3" fmla="*/ 0 w 487344"/>
                  <a:gd name="connsiteY3" fmla="*/ 581242 h 609472"/>
                  <a:gd name="connsiteX4" fmla="*/ 28231 w 487344"/>
                  <a:gd name="connsiteY4" fmla="*/ 609473 h 609472"/>
                  <a:gd name="connsiteX5" fmla="*/ 86587 w 487344"/>
                  <a:gd name="connsiteY5" fmla="*/ 609473 h 609472"/>
                  <a:gd name="connsiteX6" fmla="*/ 97480 w 487344"/>
                  <a:gd name="connsiteY6" fmla="*/ 598580 h 609472"/>
                  <a:gd name="connsiteX7" fmla="*/ 86587 w 487344"/>
                  <a:gd name="connsiteY7" fmla="*/ 587686 h 609472"/>
                  <a:gd name="connsiteX8" fmla="*/ 28231 w 487344"/>
                  <a:gd name="connsiteY8" fmla="*/ 587686 h 609472"/>
                  <a:gd name="connsiteX9" fmla="*/ 21788 w 487344"/>
                  <a:gd name="connsiteY9" fmla="*/ 581242 h 609472"/>
                  <a:gd name="connsiteX10" fmla="*/ 21788 w 487344"/>
                  <a:gd name="connsiteY10" fmla="*/ 28230 h 609472"/>
                  <a:gd name="connsiteX11" fmla="*/ 28231 w 487344"/>
                  <a:gd name="connsiteY11" fmla="*/ 21787 h 609472"/>
                  <a:gd name="connsiteX12" fmla="*/ 459113 w 487344"/>
                  <a:gd name="connsiteY12" fmla="*/ 21787 h 609472"/>
                  <a:gd name="connsiteX13" fmla="*/ 465556 w 487344"/>
                  <a:gd name="connsiteY13" fmla="*/ 28230 h 609472"/>
                  <a:gd name="connsiteX14" fmla="*/ 465556 w 487344"/>
                  <a:gd name="connsiteY14" fmla="*/ 581242 h 609472"/>
                  <a:gd name="connsiteX15" fmla="*/ 459113 w 487344"/>
                  <a:gd name="connsiteY15" fmla="*/ 587686 h 609472"/>
                  <a:gd name="connsiteX16" fmla="*/ 136025 w 487344"/>
                  <a:gd name="connsiteY16" fmla="*/ 587686 h 609472"/>
                  <a:gd name="connsiteX17" fmla="*/ 125132 w 487344"/>
                  <a:gd name="connsiteY17" fmla="*/ 598580 h 609472"/>
                  <a:gd name="connsiteX18" fmla="*/ 136025 w 487344"/>
                  <a:gd name="connsiteY18" fmla="*/ 609473 h 609472"/>
                  <a:gd name="connsiteX19" fmla="*/ 459113 w 487344"/>
                  <a:gd name="connsiteY19" fmla="*/ 609473 h 609472"/>
                  <a:gd name="connsiteX20" fmla="*/ 487344 w 487344"/>
                  <a:gd name="connsiteY20" fmla="*/ 581242 h 609472"/>
                  <a:gd name="connsiteX21" fmla="*/ 487344 w 487344"/>
                  <a:gd name="connsiteY21" fmla="*/ 28230 h 609472"/>
                  <a:gd name="connsiteX22" fmla="*/ 459113 w 487344"/>
                  <a:gd name="connsiteY22" fmla="*/ 0 h 609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87344" h="609472">
                    <a:moveTo>
                      <a:pt x="459113" y="0"/>
                    </a:moveTo>
                    <a:lnTo>
                      <a:pt x="28231" y="0"/>
                    </a:lnTo>
                    <a:cubicBezTo>
                      <a:pt x="12664" y="0"/>
                      <a:pt x="0" y="12664"/>
                      <a:pt x="0" y="28230"/>
                    </a:cubicBezTo>
                    <a:lnTo>
                      <a:pt x="0" y="581242"/>
                    </a:lnTo>
                    <a:cubicBezTo>
                      <a:pt x="0" y="596809"/>
                      <a:pt x="12664" y="609473"/>
                      <a:pt x="28231" y="609473"/>
                    </a:cubicBezTo>
                    <a:lnTo>
                      <a:pt x="86587" y="609473"/>
                    </a:lnTo>
                    <a:cubicBezTo>
                      <a:pt x="92603" y="609473"/>
                      <a:pt x="97480" y="604596"/>
                      <a:pt x="97480" y="598580"/>
                    </a:cubicBezTo>
                    <a:cubicBezTo>
                      <a:pt x="97480" y="592563"/>
                      <a:pt x="92603" y="587686"/>
                      <a:pt x="86587" y="587686"/>
                    </a:cubicBezTo>
                    <a:lnTo>
                      <a:pt x="28231" y="587686"/>
                    </a:lnTo>
                    <a:cubicBezTo>
                      <a:pt x="24678" y="587686"/>
                      <a:pt x="21788" y="584795"/>
                      <a:pt x="21788" y="581242"/>
                    </a:cubicBezTo>
                    <a:lnTo>
                      <a:pt x="21788" y="28230"/>
                    </a:lnTo>
                    <a:cubicBezTo>
                      <a:pt x="21788" y="24678"/>
                      <a:pt x="24679" y="21787"/>
                      <a:pt x="28231" y="21787"/>
                    </a:cubicBezTo>
                    <a:lnTo>
                      <a:pt x="459113" y="21787"/>
                    </a:lnTo>
                    <a:cubicBezTo>
                      <a:pt x="462665" y="21787"/>
                      <a:pt x="465556" y="24678"/>
                      <a:pt x="465556" y="28230"/>
                    </a:cubicBezTo>
                    <a:lnTo>
                      <a:pt x="465556" y="581242"/>
                    </a:lnTo>
                    <a:cubicBezTo>
                      <a:pt x="465556" y="584795"/>
                      <a:pt x="462665" y="587686"/>
                      <a:pt x="459113" y="587686"/>
                    </a:cubicBezTo>
                    <a:lnTo>
                      <a:pt x="136025" y="587686"/>
                    </a:lnTo>
                    <a:cubicBezTo>
                      <a:pt x="130009" y="587686"/>
                      <a:pt x="125132" y="592563"/>
                      <a:pt x="125132" y="598580"/>
                    </a:cubicBezTo>
                    <a:cubicBezTo>
                      <a:pt x="125132" y="604596"/>
                      <a:pt x="130009" y="609473"/>
                      <a:pt x="136025" y="609473"/>
                    </a:cubicBezTo>
                    <a:lnTo>
                      <a:pt x="459113" y="609473"/>
                    </a:lnTo>
                    <a:cubicBezTo>
                      <a:pt x="474678" y="609473"/>
                      <a:pt x="487344" y="596809"/>
                      <a:pt x="487344" y="581242"/>
                    </a:cubicBezTo>
                    <a:lnTo>
                      <a:pt x="487344" y="28230"/>
                    </a:lnTo>
                    <a:cubicBezTo>
                      <a:pt x="487343" y="12664"/>
                      <a:pt x="474678" y="0"/>
                      <a:pt x="4591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7B5DF9B-4142-3BB9-995C-05EC74C85F67}"/>
                  </a:ext>
                </a:extLst>
              </p:cNvPr>
              <p:cNvSpPr/>
              <p:nvPr/>
            </p:nvSpPr>
            <p:spPr>
              <a:xfrm>
                <a:off x="1164990" y="5892252"/>
                <a:ext cx="62631" cy="21786"/>
              </a:xfrm>
              <a:custGeom>
                <a:avLst/>
                <a:gdLst>
                  <a:gd name="connsiteX0" fmla="*/ 51738 w 62631"/>
                  <a:gd name="connsiteY0" fmla="*/ 0 h 21786"/>
                  <a:gd name="connsiteX1" fmla="*/ 10893 w 62631"/>
                  <a:gd name="connsiteY1" fmla="*/ 0 h 21786"/>
                  <a:gd name="connsiteX2" fmla="*/ 0 w 62631"/>
                  <a:gd name="connsiteY2" fmla="*/ 10893 h 21786"/>
                  <a:gd name="connsiteX3" fmla="*/ 10893 w 62631"/>
                  <a:gd name="connsiteY3" fmla="*/ 21787 h 21786"/>
                  <a:gd name="connsiteX4" fmla="*/ 51738 w 62631"/>
                  <a:gd name="connsiteY4" fmla="*/ 21787 h 21786"/>
                  <a:gd name="connsiteX5" fmla="*/ 62631 w 62631"/>
                  <a:gd name="connsiteY5" fmla="*/ 10893 h 21786"/>
                  <a:gd name="connsiteX6" fmla="*/ 51738 w 62631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631" h="21786">
                    <a:moveTo>
                      <a:pt x="51738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51738" y="21787"/>
                    </a:lnTo>
                    <a:cubicBezTo>
                      <a:pt x="57754" y="21787"/>
                      <a:pt x="62631" y="16909"/>
                      <a:pt x="62631" y="10893"/>
                    </a:cubicBezTo>
                    <a:cubicBezTo>
                      <a:pt x="62631" y="4876"/>
                      <a:pt x="57754" y="0"/>
                      <a:pt x="517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889AB81-9668-191F-8CCE-DF26A245A976}"/>
                  </a:ext>
                </a:extLst>
              </p:cNvPr>
              <p:cNvSpPr/>
              <p:nvPr/>
            </p:nvSpPr>
            <p:spPr>
              <a:xfrm>
                <a:off x="1006669" y="5326521"/>
                <a:ext cx="129756" cy="121447"/>
              </a:xfrm>
              <a:custGeom>
                <a:avLst/>
                <a:gdLst>
                  <a:gd name="connsiteX0" fmla="*/ 120988 w 129756"/>
                  <a:gd name="connsiteY0" fmla="*/ 398 h 121447"/>
                  <a:gd name="connsiteX1" fmla="*/ 108177 w 129756"/>
                  <a:gd name="connsiteY1" fmla="*/ 8955 h 121447"/>
                  <a:gd name="connsiteX2" fmla="*/ 95423 w 129756"/>
                  <a:gd name="connsiteY2" fmla="*/ 73044 h 121447"/>
                  <a:gd name="connsiteX3" fmla="*/ 75289 w 129756"/>
                  <a:gd name="connsiteY3" fmla="*/ 7691 h 121447"/>
                  <a:gd name="connsiteX4" fmla="*/ 61672 w 129756"/>
                  <a:gd name="connsiteY4" fmla="*/ 487 h 121447"/>
                  <a:gd name="connsiteX5" fmla="*/ 54199 w 129756"/>
                  <a:gd name="connsiteY5" fmla="*/ 8745 h 121447"/>
                  <a:gd name="connsiteX6" fmla="*/ 34295 w 129756"/>
                  <a:gd name="connsiteY6" fmla="*/ 73049 h 121447"/>
                  <a:gd name="connsiteX7" fmla="*/ 21583 w 129756"/>
                  <a:gd name="connsiteY7" fmla="*/ 8785 h 121447"/>
                  <a:gd name="connsiteX8" fmla="*/ 8782 w 129756"/>
                  <a:gd name="connsiteY8" fmla="*/ 212 h 121447"/>
                  <a:gd name="connsiteX9" fmla="*/ 209 w 129756"/>
                  <a:gd name="connsiteY9" fmla="*/ 13011 h 121447"/>
                  <a:gd name="connsiteX10" fmla="*/ 20046 w 129756"/>
                  <a:gd name="connsiteY10" fmla="*/ 112701 h 121447"/>
                  <a:gd name="connsiteX11" fmla="*/ 32431 w 129756"/>
                  <a:gd name="connsiteY11" fmla="*/ 121447 h 121447"/>
                  <a:gd name="connsiteX12" fmla="*/ 32518 w 129756"/>
                  <a:gd name="connsiteY12" fmla="*/ 121447 h 121447"/>
                  <a:gd name="connsiteX13" fmla="*/ 44874 w 129756"/>
                  <a:gd name="connsiteY13" fmla="*/ 112537 h 121447"/>
                  <a:gd name="connsiteX14" fmla="*/ 44967 w 129756"/>
                  <a:gd name="connsiteY14" fmla="*/ 112251 h 121447"/>
                  <a:gd name="connsiteX15" fmla="*/ 64881 w 129756"/>
                  <a:gd name="connsiteY15" fmla="*/ 47911 h 121447"/>
                  <a:gd name="connsiteX16" fmla="*/ 84707 w 129756"/>
                  <a:gd name="connsiteY16" fmla="*/ 112264 h 121447"/>
                  <a:gd name="connsiteX17" fmla="*/ 84853 w 129756"/>
                  <a:gd name="connsiteY17" fmla="*/ 112704 h 121447"/>
                  <a:gd name="connsiteX18" fmla="*/ 97237 w 129756"/>
                  <a:gd name="connsiteY18" fmla="*/ 121447 h 121447"/>
                  <a:gd name="connsiteX19" fmla="*/ 97327 w 129756"/>
                  <a:gd name="connsiteY19" fmla="*/ 121447 h 121447"/>
                  <a:gd name="connsiteX20" fmla="*/ 109681 w 129756"/>
                  <a:gd name="connsiteY20" fmla="*/ 112537 h 121447"/>
                  <a:gd name="connsiteX21" fmla="*/ 129545 w 129756"/>
                  <a:gd name="connsiteY21" fmla="*/ 13208 h 121447"/>
                  <a:gd name="connsiteX22" fmla="*/ 120988 w 129756"/>
                  <a:gd name="connsiteY22" fmla="*/ 398 h 12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9756" h="121447">
                    <a:moveTo>
                      <a:pt x="120988" y="398"/>
                    </a:moveTo>
                    <a:cubicBezTo>
                      <a:pt x="115082" y="-783"/>
                      <a:pt x="109352" y="3055"/>
                      <a:pt x="108177" y="8955"/>
                    </a:cubicBezTo>
                    <a:lnTo>
                      <a:pt x="95423" y="73044"/>
                    </a:lnTo>
                    <a:lnTo>
                      <a:pt x="75289" y="7691"/>
                    </a:lnTo>
                    <a:cubicBezTo>
                      <a:pt x="73518" y="1941"/>
                      <a:pt x="67419" y="-1287"/>
                      <a:pt x="61672" y="487"/>
                    </a:cubicBezTo>
                    <a:cubicBezTo>
                      <a:pt x="57723" y="1704"/>
                      <a:pt x="54966" y="4960"/>
                      <a:pt x="54199" y="8745"/>
                    </a:cubicBezTo>
                    <a:lnTo>
                      <a:pt x="34295" y="73049"/>
                    </a:lnTo>
                    <a:lnTo>
                      <a:pt x="21583" y="8785"/>
                    </a:lnTo>
                    <a:cubicBezTo>
                      <a:pt x="20415" y="2882"/>
                      <a:pt x="14683" y="-956"/>
                      <a:pt x="8782" y="212"/>
                    </a:cubicBezTo>
                    <a:cubicBezTo>
                      <a:pt x="2881" y="1380"/>
                      <a:pt x="-958" y="7110"/>
                      <a:pt x="209" y="13011"/>
                    </a:cubicBezTo>
                    <a:cubicBezTo>
                      <a:pt x="209" y="13011"/>
                      <a:pt x="19868" y="112202"/>
                      <a:pt x="20046" y="112701"/>
                    </a:cubicBezTo>
                    <a:cubicBezTo>
                      <a:pt x="21905" y="117943"/>
                      <a:pt x="26875" y="121447"/>
                      <a:pt x="32431" y="121447"/>
                    </a:cubicBezTo>
                    <a:lnTo>
                      <a:pt x="32518" y="121447"/>
                    </a:lnTo>
                    <a:cubicBezTo>
                      <a:pt x="38109" y="121411"/>
                      <a:pt x="43074" y="117828"/>
                      <a:pt x="44874" y="112537"/>
                    </a:cubicBezTo>
                    <a:cubicBezTo>
                      <a:pt x="44906" y="112443"/>
                      <a:pt x="44937" y="112347"/>
                      <a:pt x="44967" y="112251"/>
                    </a:cubicBezTo>
                    <a:lnTo>
                      <a:pt x="64881" y="47911"/>
                    </a:lnTo>
                    <a:lnTo>
                      <a:pt x="84707" y="112264"/>
                    </a:lnTo>
                    <a:cubicBezTo>
                      <a:pt x="84752" y="112412"/>
                      <a:pt x="84801" y="112559"/>
                      <a:pt x="84853" y="112704"/>
                    </a:cubicBezTo>
                    <a:cubicBezTo>
                      <a:pt x="86714" y="117945"/>
                      <a:pt x="91684" y="121447"/>
                      <a:pt x="97237" y="121447"/>
                    </a:cubicBezTo>
                    <a:lnTo>
                      <a:pt x="97327" y="121447"/>
                    </a:lnTo>
                    <a:cubicBezTo>
                      <a:pt x="102916" y="121410"/>
                      <a:pt x="107881" y="117828"/>
                      <a:pt x="109681" y="112537"/>
                    </a:cubicBezTo>
                    <a:cubicBezTo>
                      <a:pt x="109835" y="112085"/>
                      <a:pt x="129545" y="13208"/>
                      <a:pt x="129545" y="13208"/>
                    </a:cubicBezTo>
                    <a:cubicBezTo>
                      <a:pt x="130719" y="7306"/>
                      <a:pt x="126888" y="1572"/>
                      <a:pt x="120988" y="3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93AF0DF-7D28-D794-E7C2-D69660591263}"/>
                  </a:ext>
                </a:extLst>
              </p:cNvPr>
              <p:cNvSpPr/>
              <p:nvPr/>
            </p:nvSpPr>
            <p:spPr>
              <a:xfrm>
                <a:off x="1142783" y="5426182"/>
                <a:ext cx="243156" cy="21786"/>
              </a:xfrm>
              <a:custGeom>
                <a:avLst/>
                <a:gdLst>
                  <a:gd name="connsiteX0" fmla="*/ 10893 w 243156"/>
                  <a:gd name="connsiteY0" fmla="*/ 21787 h 21786"/>
                  <a:gd name="connsiteX1" fmla="*/ 232263 w 243156"/>
                  <a:gd name="connsiteY1" fmla="*/ 21787 h 21786"/>
                  <a:gd name="connsiteX2" fmla="*/ 243156 w 243156"/>
                  <a:gd name="connsiteY2" fmla="*/ 10893 h 21786"/>
                  <a:gd name="connsiteX3" fmla="*/ 232263 w 243156"/>
                  <a:gd name="connsiteY3" fmla="*/ 0 h 21786"/>
                  <a:gd name="connsiteX4" fmla="*/ 10893 w 243156"/>
                  <a:gd name="connsiteY4" fmla="*/ 0 h 21786"/>
                  <a:gd name="connsiteX5" fmla="*/ 0 w 243156"/>
                  <a:gd name="connsiteY5" fmla="*/ 10893 h 21786"/>
                  <a:gd name="connsiteX6" fmla="*/ 10893 w 243156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156" h="21786">
                    <a:moveTo>
                      <a:pt x="10893" y="21787"/>
                    </a:moveTo>
                    <a:lnTo>
                      <a:pt x="232263" y="21787"/>
                    </a:lnTo>
                    <a:cubicBezTo>
                      <a:pt x="238279" y="21787"/>
                      <a:pt x="243156" y="16909"/>
                      <a:pt x="243156" y="10893"/>
                    </a:cubicBezTo>
                    <a:cubicBezTo>
                      <a:pt x="243156" y="4877"/>
                      <a:pt x="238279" y="0"/>
                      <a:pt x="232263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A291D5C-1D11-B0BF-7F4C-4CF8569539D2}"/>
                  </a:ext>
                </a:extLst>
              </p:cNvPr>
              <p:cNvSpPr/>
              <p:nvPr/>
            </p:nvSpPr>
            <p:spPr>
              <a:xfrm>
                <a:off x="1142783" y="5477583"/>
                <a:ext cx="243156" cy="21786"/>
              </a:xfrm>
              <a:custGeom>
                <a:avLst/>
                <a:gdLst>
                  <a:gd name="connsiteX0" fmla="*/ 10893 w 243156"/>
                  <a:gd name="connsiteY0" fmla="*/ 21787 h 21786"/>
                  <a:gd name="connsiteX1" fmla="*/ 232263 w 243156"/>
                  <a:gd name="connsiteY1" fmla="*/ 21787 h 21786"/>
                  <a:gd name="connsiteX2" fmla="*/ 243156 w 243156"/>
                  <a:gd name="connsiteY2" fmla="*/ 10893 h 21786"/>
                  <a:gd name="connsiteX3" fmla="*/ 232263 w 243156"/>
                  <a:gd name="connsiteY3" fmla="*/ 0 h 21786"/>
                  <a:gd name="connsiteX4" fmla="*/ 10893 w 243156"/>
                  <a:gd name="connsiteY4" fmla="*/ 0 h 21786"/>
                  <a:gd name="connsiteX5" fmla="*/ 0 w 243156"/>
                  <a:gd name="connsiteY5" fmla="*/ 10893 h 21786"/>
                  <a:gd name="connsiteX6" fmla="*/ 10893 w 243156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156" h="21786">
                    <a:moveTo>
                      <a:pt x="10893" y="21787"/>
                    </a:moveTo>
                    <a:lnTo>
                      <a:pt x="232263" y="21787"/>
                    </a:lnTo>
                    <a:cubicBezTo>
                      <a:pt x="238279" y="21787"/>
                      <a:pt x="243156" y="16909"/>
                      <a:pt x="243156" y="10893"/>
                    </a:cubicBezTo>
                    <a:cubicBezTo>
                      <a:pt x="243156" y="4877"/>
                      <a:pt x="238279" y="0"/>
                      <a:pt x="232263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0D20B8A9-87CD-0FC0-B862-569F6B902739}"/>
                  </a:ext>
                </a:extLst>
              </p:cNvPr>
              <p:cNvSpPr/>
              <p:nvPr/>
            </p:nvSpPr>
            <p:spPr>
              <a:xfrm>
                <a:off x="1006671" y="5477583"/>
                <a:ext cx="107244" cy="21786"/>
              </a:xfrm>
              <a:custGeom>
                <a:avLst/>
                <a:gdLst>
                  <a:gd name="connsiteX0" fmla="*/ 10893 w 107244"/>
                  <a:gd name="connsiteY0" fmla="*/ 21787 h 21786"/>
                  <a:gd name="connsiteX1" fmla="*/ 96351 w 107244"/>
                  <a:gd name="connsiteY1" fmla="*/ 21787 h 21786"/>
                  <a:gd name="connsiteX2" fmla="*/ 107245 w 107244"/>
                  <a:gd name="connsiteY2" fmla="*/ 10893 h 21786"/>
                  <a:gd name="connsiteX3" fmla="*/ 96351 w 107244"/>
                  <a:gd name="connsiteY3" fmla="*/ 0 h 21786"/>
                  <a:gd name="connsiteX4" fmla="*/ 10893 w 107244"/>
                  <a:gd name="connsiteY4" fmla="*/ 0 h 21786"/>
                  <a:gd name="connsiteX5" fmla="*/ 0 w 107244"/>
                  <a:gd name="connsiteY5" fmla="*/ 10893 h 21786"/>
                  <a:gd name="connsiteX6" fmla="*/ 10893 w 10724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244" h="21786">
                    <a:moveTo>
                      <a:pt x="10893" y="21787"/>
                    </a:moveTo>
                    <a:lnTo>
                      <a:pt x="96351" y="21787"/>
                    </a:lnTo>
                    <a:cubicBezTo>
                      <a:pt x="102367" y="21787"/>
                      <a:pt x="107245" y="16909"/>
                      <a:pt x="107245" y="10893"/>
                    </a:cubicBezTo>
                    <a:cubicBezTo>
                      <a:pt x="107245" y="4877"/>
                      <a:pt x="102367" y="0"/>
                      <a:pt x="96351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8B03C402-38D7-C582-8AE5-301CDBC1DC35}"/>
                  </a:ext>
                </a:extLst>
              </p:cNvPr>
              <p:cNvSpPr/>
              <p:nvPr/>
            </p:nvSpPr>
            <p:spPr>
              <a:xfrm>
                <a:off x="1289742" y="5528982"/>
                <a:ext cx="96197" cy="21786"/>
              </a:xfrm>
              <a:custGeom>
                <a:avLst/>
                <a:gdLst>
                  <a:gd name="connsiteX0" fmla="*/ 85304 w 96197"/>
                  <a:gd name="connsiteY0" fmla="*/ 0 h 21786"/>
                  <a:gd name="connsiteX1" fmla="*/ 10893 w 96197"/>
                  <a:gd name="connsiteY1" fmla="*/ 0 h 21786"/>
                  <a:gd name="connsiteX2" fmla="*/ 0 w 96197"/>
                  <a:gd name="connsiteY2" fmla="*/ 10893 h 21786"/>
                  <a:gd name="connsiteX3" fmla="*/ 10893 w 96197"/>
                  <a:gd name="connsiteY3" fmla="*/ 21787 h 21786"/>
                  <a:gd name="connsiteX4" fmla="*/ 85304 w 96197"/>
                  <a:gd name="connsiteY4" fmla="*/ 21787 h 21786"/>
                  <a:gd name="connsiteX5" fmla="*/ 96197 w 96197"/>
                  <a:gd name="connsiteY5" fmla="*/ 10893 h 21786"/>
                  <a:gd name="connsiteX6" fmla="*/ 85304 w 9619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197" h="21786">
                    <a:moveTo>
                      <a:pt x="85304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85304" y="21787"/>
                    </a:lnTo>
                    <a:cubicBezTo>
                      <a:pt x="91320" y="21787"/>
                      <a:pt x="96197" y="16909"/>
                      <a:pt x="96197" y="10893"/>
                    </a:cubicBezTo>
                    <a:cubicBezTo>
                      <a:pt x="96197" y="4877"/>
                      <a:pt x="91320" y="0"/>
                      <a:pt x="853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A3CAFCC-CD44-589B-11F8-E37478314FE2}"/>
                  </a:ext>
                </a:extLst>
              </p:cNvPr>
              <p:cNvSpPr/>
              <p:nvPr/>
            </p:nvSpPr>
            <p:spPr>
              <a:xfrm>
                <a:off x="1006671" y="5528982"/>
                <a:ext cx="253603" cy="21786"/>
              </a:xfrm>
              <a:custGeom>
                <a:avLst/>
                <a:gdLst>
                  <a:gd name="connsiteX0" fmla="*/ 0 w 253603"/>
                  <a:gd name="connsiteY0" fmla="*/ 10893 h 21786"/>
                  <a:gd name="connsiteX1" fmla="*/ 10893 w 253603"/>
                  <a:gd name="connsiteY1" fmla="*/ 21787 h 21786"/>
                  <a:gd name="connsiteX2" fmla="*/ 242710 w 253603"/>
                  <a:gd name="connsiteY2" fmla="*/ 21787 h 21786"/>
                  <a:gd name="connsiteX3" fmla="*/ 253604 w 253603"/>
                  <a:gd name="connsiteY3" fmla="*/ 10893 h 21786"/>
                  <a:gd name="connsiteX4" fmla="*/ 242710 w 253603"/>
                  <a:gd name="connsiteY4" fmla="*/ 0 h 21786"/>
                  <a:gd name="connsiteX5" fmla="*/ 10893 w 253603"/>
                  <a:gd name="connsiteY5" fmla="*/ 0 h 21786"/>
                  <a:gd name="connsiteX6" fmla="*/ 0 w 253603"/>
                  <a:gd name="connsiteY6" fmla="*/ 10893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603" h="21786">
                    <a:moveTo>
                      <a:pt x="0" y="10893"/>
                    </a:move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242710" y="21787"/>
                    </a:lnTo>
                    <a:cubicBezTo>
                      <a:pt x="248726" y="21787"/>
                      <a:pt x="253604" y="16909"/>
                      <a:pt x="253604" y="10893"/>
                    </a:cubicBezTo>
                    <a:cubicBezTo>
                      <a:pt x="253604" y="4877"/>
                      <a:pt x="248726" y="0"/>
                      <a:pt x="242710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5B04365-23FF-B598-E772-2437BC3605EE}"/>
                  </a:ext>
                </a:extLst>
              </p:cNvPr>
              <p:cNvSpPr/>
              <p:nvPr/>
            </p:nvSpPr>
            <p:spPr>
              <a:xfrm>
                <a:off x="1006671" y="5580382"/>
                <a:ext cx="379267" cy="21786"/>
              </a:xfrm>
              <a:custGeom>
                <a:avLst/>
                <a:gdLst>
                  <a:gd name="connsiteX0" fmla="*/ 368375 w 379267"/>
                  <a:gd name="connsiteY0" fmla="*/ 0 h 21786"/>
                  <a:gd name="connsiteX1" fmla="*/ 10893 w 379267"/>
                  <a:gd name="connsiteY1" fmla="*/ 0 h 21786"/>
                  <a:gd name="connsiteX2" fmla="*/ 0 w 379267"/>
                  <a:gd name="connsiteY2" fmla="*/ 10893 h 21786"/>
                  <a:gd name="connsiteX3" fmla="*/ 10893 w 379267"/>
                  <a:gd name="connsiteY3" fmla="*/ 21787 h 21786"/>
                  <a:gd name="connsiteX4" fmla="*/ 368374 w 379267"/>
                  <a:gd name="connsiteY4" fmla="*/ 21787 h 21786"/>
                  <a:gd name="connsiteX5" fmla="*/ 379267 w 379267"/>
                  <a:gd name="connsiteY5" fmla="*/ 10893 h 21786"/>
                  <a:gd name="connsiteX6" fmla="*/ 368375 w 37926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267" h="21786">
                    <a:moveTo>
                      <a:pt x="368375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368374" y="21787"/>
                    </a:lnTo>
                    <a:cubicBezTo>
                      <a:pt x="374390" y="21787"/>
                      <a:pt x="379267" y="16909"/>
                      <a:pt x="379267" y="10893"/>
                    </a:cubicBezTo>
                    <a:cubicBezTo>
                      <a:pt x="379269" y="4877"/>
                      <a:pt x="374391" y="0"/>
                      <a:pt x="3683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2F214023-B58D-C70A-64F9-857777D4D945}"/>
                  </a:ext>
                </a:extLst>
              </p:cNvPr>
              <p:cNvSpPr/>
              <p:nvPr/>
            </p:nvSpPr>
            <p:spPr>
              <a:xfrm>
                <a:off x="1247623" y="5631783"/>
                <a:ext cx="138316" cy="21786"/>
              </a:xfrm>
              <a:custGeom>
                <a:avLst/>
                <a:gdLst>
                  <a:gd name="connsiteX0" fmla="*/ 127423 w 138316"/>
                  <a:gd name="connsiteY0" fmla="*/ 0 h 21786"/>
                  <a:gd name="connsiteX1" fmla="*/ 10893 w 138316"/>
                  <a:gd name="connsiteY1" fmla="*/ 0 h 21786"/>
                  <a:gd name="connsiteX2" fmla="*/ 0 w 138316"/>
                  <a:gd name="connsiteY2" fmla="*/ 10893 h 21786"/>
                  <a:gd name="connsiteX3" fmla="*/ 10893 w 138316"/>
                  <a:gd name="connsiteY3" fmla="*/ 21787 h 21786"/>
                  <a:gd name="connsiteX4" fmla="*/ 127423 w 138316"/>
                  <a:gd name="connsiteY4" fmla="*/ 21787 h 21786"/>
                  <a:gd name="connsiteX5" fmla="*/ 138316 w 138316"/>
                  <a:gd name="connsiteY5" fmla="*/ 10893 h 21786"/>
                  <a:gd name="connsiteX6" fmla="*/ 127423 w 138316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316" h="21786">
                    <a:moveTo>
                      <a:pt x="127423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27423" y="21787"/>
                    </a:lnTo>
                    <a:cubicBezTo>
                      <a:pt x="133439" y="21787"/>
                      <a:pt x="138316" y="16909"/>
                      <a:pt x="138316" y="10893"/>
                    </a:cubicBezTo>
                    <a:cubicBezTo>
                      <a:pt x="138316" y="4877"/>
                      <a:pt x="133439" y="0"/>
                      <a:pt x="1274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FD1382D1-9C6C-14AB-F9D4-7EEA3EB00014}"/>
                  </a:ext>
                </a:extLst>
              </p:cNvPr>
              <p:cNvSpPr/>
              <p:nvPr/>
            </p:nvSpPr>
            <p:spPr>
              <a:xfrm>
                <a:off x="1006671" y="5631783"/>
                <a:ext cx="212651" cy="21786"/>
              </a:xfrm>
              <a:custGeom>
                <a:avLst/>
                <a:gdLst>
                  <a:gd name="connsiteX0" fmla="*/ 10893 w 212651"/>
                  <a:gd name="connsiteY0" fmla="*/ 21787 h 21786"/>
                  <a:gd name="connsiteX1" fmla="*/ 201758 w 212651"/>
                  <a:gd name="connsiteY1" fmla="*/ 21787 h 21786"/>
                  <a:gd name="connsiteX2" fmla="*/ 212651 w 212651"/>
                  <a:gd name="connsiteY2" fmla="*/ 10893 h 21786"/>
                  <a:gd name="connsiteX3" fmla="*/ 201758 w 212651"/>
                  <a:gd name="connsiteY3" fmla="*/ 0 h 21786"/>
                  <a:gd name="connsiteX4" fmla="*/ 10893 w 212651"/>
                  <a:gd name="connsiteY4" fmla="*/ 0 h 21786"/>
                  <a:gd name="connsiteX5" fmla="*/ 0 w 212651"/>
                  <a:gd name="connsiteY5" fmla="*/ 10893 h 21786"/>
                  <a:gd name="connsiteX6" fmla="*/ 10893 w 212651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651" h="21786">
                    <a:moveTo>
                      <a:pt x="10893" y="21787"/>
                    </a:moveTo>
                    <a:lnTo>
                      <a:pt x="201758" y="21787"/>
                    </a:lnTo>
                    <a:cubicBezTo>
                      <a:pt x="207774" y="21787"/>
                      <a:pt x="212651" y="16909"/>
                      <a:pt x="212651" y="10893"/>
                    </a:cubicBezTo>
                    <a:cubicBezTo>
                      <a:pt x="212651" y="4877"/>
                      <a:pt x="207774" y="0"/>
                      <a:pt x="201758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11FC8B69-7297-DBCA-B1B6-6DB4C735FB1C}"/>
                  </a:ext>
                </a:extLst>
              </p:cNvPr>
              <p:cNvSpPr/>
              <p:nvPr/>
            </p:nvSpPr>
            <p:spPr>
              <a:xfrm>
                <a:off x="1085009" y="5683181"/>
                <a:ext cx="300930" cy="21786"/>
              </a:xfrm>
              <a:custGeom>
                <a:avLst/>
                <a:gdLst>
                  <a:gd name="connsiteX0" fmla="*/ 290037 w 300930"/>
                  <a:gd name="connsiteY0" fmla="*/ 0 h 21786"/>
                  <a:gd name="connsiteX1" fmla="*/ 10893 w 300930"/>
                  <a:gd name="connsiteY1" fmla="*/ 0 h 21786"/>
                  <a:gd name="connsiteX2" fmla="*/ 0 w 300930"/>
                  <a:gd name="connsiteY2" fmla="*/ 10893 h 21786"/>
                  <a:gd name="connsiteX3" fmla="*/ 10893 w 300930"/>
                  <a:gd name="connsiteY3" fmla="*/ 21787 h 21786"/>
                  <a:gd name="connsiteX4" fmla="*/ 290037 w 300930"/>
                  <a:gd name="connsiteY4" fmla="*/ 21787 h 21786"/>
                  <a:gd name="connsiteX5" fmla="*/ 300931 w 300930"/>
                  <a:gd name="connsiteY5" fmla="*/ 10893 h 21786"/>
                  <a:gd name="connsiteX6" fmla="*/ 290037 w 300930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0930" h="21786">
                    <a:moveTo>
                      <a:pt x="290037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290037" y="21787"/>
                    </a:lnTo>
                    <a:cubicBezTo>
                      <a:pt x="296054" y="21787"/>
                      <a:pt x="300931" y="16909"/>
                      <a:pt x="300931" y="10893"/>
                    </a:cubicBezTo>
                    <a:cubicBezTo>
                      <a:pt x="300931" y="4877"/>
                      <a:pt x="296054" y="0"/>
                      <a:pt x="2900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3B8EDBA-8CF2-9147-9CDE-2D24ECBAC2E0}"/>
                  </a:ext>
                </a:extLst>
              </p:cNvPr>
              <p:cNvSpPr/>
              <p:nvPr/>
            </p:nvSpPr>
            <p:spPr>
              <a:xfrm>
                <a:off x="1006671" y="5683182"/>
                <a:ext cx="50545" cy="21786"/>
              </a:xfrm>
              <a:custGeom>
                <a:avLst/>
                <a:gdLst>
                  <a:gd name="connsiteX0" fmla="*/ 10893 w 50545"/>
                  <a:gd name="connsiteY0" fmla="*/ 21787 h 21786"/>
                  <a:gd name="connsiteX1" fmla="*/ 39652 w 50545"/>
                  <a:gd name="connsiteY1" fmla="*/ 21787 h 21786"/>
                  <a:gd name="connsiteX2" fmla="*/ 50545 w 50545"/>
                  <a:gd name="connsiteY2" fmla="*/ 10893 h 21786"/>
                  <a:gd name="connsiteX3" fmla="*/ 39652 w 50545"/>
                  <a:gd name="connsiteY3" fmla="*/ 0 h 21786"/>
                  <a:gd name="connsiteX4" fmla="*/ 10893 w 50545"/>
                  <a:gd name="connsiteY4" fmla="*/ 0 h 21786"/>
                  <a:gd name="connsiteX5" fmla="*/ 0 w 50545"/>
                  <a:gd name="connsiteY5" fmla="*/ 10893 h 21786"/>
                  <a:gd name="connsiteX6" fmla="*/ 10893 w 5054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545" h="21786">
                    <a:moveTo>
                      <a:pt x="10893" y="21787"/>
                    </a:moveTo>
                    <a:lnTo>
                      <a:pt x="39652" y="21787"/>
                    </a:lnTo>
                    <a:cubicBezTo>
                      <a:pt x="45668" y="21787"/>
                      <a:pt x="50545" y="16909"/>
                      <a:pt x="50545" y="10893"/>
                    </a:cubicBezTo>
                    <a:cubicBezTo>
                      <a:pt x="50545" y="4877"/>
                      <a:pt x="45668" y="0"/>
                      <a:pt x="39652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40DB74B2-C582-B9BA-8E29-D821A17F03EF}"/>
                  </a:ext>
                </a:extLst>
              </p:cNvPr>
              <p:cNvSpPr/>
              <p:nvPr/>
            </p:nvSpPr>
            <p:spPr>
              <a:xfrm>
                <a:off x="1199151" y="5734582"/>
                <a:ext cx="186788" cy="21786"/>
              </a:xfrm>
              <a:custGeom>
                <a:avLst/>
                <a:gdLst>
                  <a:gd name="connsiteX0" fmla="*/ 175895 w 186788"/>
                  <a:gd name="connsiteY0" fmla="*/ 0 h 21786"/>
                  <a:gd name="connsiteX1" fmla="*/ 10893 w 186788"/>
                  <a:gd name="connsiteY1" fmla="*/ 0 h 21786"/>
                  <a:gd name="connsiteX2" fmla="*/ 0 w 186788"/>
                  <a:gd name="connsiteY2" fmla="*/ 10893 h 21786"/>
                  <a:gd name="connsiteX3" fmla="*/ 10893 w 186788"/>
                  <a:gd name="connsiteY3" fmla="*/ 21787 h 21786"/>
                  <a:gd name="connsiteX4" fmla="*/ 175895 w 186788"/>
                  <a:gd name="connsiteY4" fmla="*/ 21787 h 21786"/>
                  <a:gd name="connsiteX5" fmla="*/ 186788 w 186788"/>
                  <a:gd name="connsiteY5" fmla="*/ 10893 h 21786"/>
                  <a:gd name="connsiteX6" fmla="*/ 175895 w 186788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788" h="21786">
                    <a:moveTo>
                      <a:pt x="175895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75895" y="21787"/>
                    </a:lnTo>
                    <a:cubicBezTo>
                      <a:pt x="181911" y="21787"/>
                      <a:pt x="186788" y="16909"/>
                      <a:pt x="186788" y="10893"/>
                    </a:cubicBezTo>
                    <a:cubicBezTo>
                      <a:pt x="186788" y="4877"/>
                      <a:pt x="181911" y="0"/>
                      <a:pt x="1758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EC379D2-356C-86EF-5F29-69142AC90480}"/>
                  </a:ext>
                </a:extLst>
              </p:cNvPr>
              <p:cNvSpPr/>
              <p:nvPr/>
            </p:nvSpPr>
            <p:spPr>
              <a:xfrm>
                <a:off x="1006671" y="5734583"/>
                <a:ext cx="164247" cy="21786"/>
              </a:xfrm>
              <a:custGeom>
                <a:avLst/>
                <a:gdLst>
                  <a:gd name="connsiteX0" fmla="*/ 10893 w 164247"/>
                  <a:gd name="connsiteY0" fmla="*/ 21787 h 21786"/>
                  <a:gd name="connsiteX1" fmla="*/ 153354 w 164247"/>
                  <a:gd name="connsiteY1" fmla="*/ 21787 h 21786"/>
                  <a:gd name="connsiteX2" fmla="*/ 164248 w 164247"/>
                  <a:gd name="connsiteY2" fmla="*/ 10893 h 21786"/>
                  <a:gd name="connsiteX3" fmla="*/ 153354 w 164247"/>
                  <a:gd name="connsiteY3" fmla="*/ 0 h 21786"/>
                  <a:gd name="connsiteX4" fmla="*/ 10893 w 164247"/>
                  <a:gd name="connsiteY4" fmla="*/ 0 h 21786"/>
                  <a:gd name="connsiteX5" fmla="*/ 0 w 164247"/>
                  <a:gd name="connsiteY5" fmla="*/ 10893 h 21786"/>
                  <a:gd name="connsiteX6" fmla="*/ 10893 w 164247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247" h="21786">
                    <a:moveTo>
                      <a:pt x="10893" y="21787"/>
                    </a:moveTo>
                    <a:lnTo>
                      <a:pt x="153354" y="21787"/>
                    </a:lnTo>
                    <a:cubicBezTo>
                      <a:pt x="159370" y="21787"/>
                      <a:pt x="164248" y="16909"/>
                      <a:pt x="164248" y="10893"/>
                    </a:cubicBezTo>
                    <a:cubicBezTo>
                      <a:pt x="164248" y="4877"/>
                      <a:pt x="159370" y="0"/>
                      <a:pt x="153354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EB61A40-EEF9-58F3-0E8A-75177387BC82}"/>
                  </a:ext>
                </a:extLst>
              </p:cNvPr>
              <p:cNvSpPr/>
              <p:nvPr/>
            </p:nvSpPr>
            <p:spPr>
              <a:xfrm>
                <a:off x="1272603" y="5785983"/>
                <a:ext cx="113336" cy="21786"/>
              </a:xfrm>
              <a:custGeom>
                <a:avLst/>
                <a:gdLst>
                  <a:gd name="connsiteX0" fmla="*/ 102443 w 113336"/>
                  <a:gd name="connsiteY0" fmla="*/ 0 h 21786"/>
                  <a:gd name="connsiteX1" fmla="*/ 10893 w 113336"/>
                  <a:gd name="connsiteY1" fmla="*/ 0 h 21786"/>
                  <a:gd name="connsiteX2" fmla="*/ 0 w 113336"/>
                  <a:gd name="connsiteY2" fmla="*/ 10893 h 21786"/>
                  <a:gd name="connsiteX3" fmla="*/ 10893 w 113336"/>
                  <a:gd name="connsiteY3" fmla="*/ 21787 h 21786"/>
                  <a:gd name="connsiteX4" fmla="*/ 102443 w 113336"/>
                  <a:gd name="connsiteY4" fmla="*/ 21787 h 21786"/>
                  <a:gd name="connsiteX5" fmla="*/ 113336 w 113336"/>
                  <a:gd name="connsiteY5" fmla="*/ 10893 h 21786"/>
                  <a:gd name="connsiteX6" fmla="*/ 102443 w 113336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336" h="21786">
                    <a:moveTo>
                      <a:pt x="102443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102443" y="21787"/>
                    </a:lnTo>
                    <a:cubicBezTo>
                      <a:pt x="108459" y="21787"/>
                      <a:pt x="113336" y="16909"/>
                      <a:pt x="113336" y="10893"/>
                    </a:cubicBezTo>
                    <a:cubicBezTo>
                      <a:pt x="113336" y="4876"/>
                      <a:pt x="108459" y="0"/>
                      <a:pt x="1024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8C5DF36-BB0F-8198-6E4B-9A7B21E82D15}"/>
                  </a:ext>
                </a:extLst>
              </p:cNvPr>
              <p:cNvSpPr/>
              <p:nvPr/>
            </p:nvSpPr>
            <p:spPr>
              <a:xfrm>
                <a:off x="1006671" y="5785983"/>
                <a:ext cx="237978" cy="21786"/>
              </a:xfrm>
              <a:custGeom>
                <a:avLst/>
                <a:gdLst>
                  <a:gd name="connsiteX0" fmla="*/ 10893 w 237978"/>
                  <a:gd name="connsiteY0" fmla="*/ 21787 h 21786"/>
                  <a:gd name="connsiteX1" fmla="*/ 227085 w 237978"/>
                  <a:gd name="connsiteY1" fmla="*/ 21787 h 21786"/>
                  <a:gd name="connsiteX2" fmla="*/ 237978 w 237978"/>
                  <a:gd name="connsiteY2" fmla="*/ 10893 h 21786"/>
                  <a:gd name="connsiteX3" fmla="*/ 227085 w 237978"/>
                  <a:gd name="connsiteY3" fmla="*/ 0 h 21786"/>
                  <a:gd name="connsiteX4" fmla="*/ 10893 w 237978"/>
                  <a:gd name="connsiteY4" fmla="*/ 0 h 21786"/>
                  <a:gd name="connsiteX5" fmla="*/ 0 w 237978"/>
                  <a:gd name="connsiteY5" fmla="*/ 10893 h 21786"/>
                  <a:gd name="connsiteX6" fmla="*/ 10893 w 237978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7978" h="21786">
                    <a:moveTo>
                      <a:pt x="10893" y="21787"/>
                    </a:moveTo>
                    <a:lnTo>
                      <a:pt x="227085" y="21787"/>
                    </a:lnTo>
                    <a:cubicBezTo>
                      <a:pt x="233101" y="21787"/>
                      <a:pt x="237978" y="16909"/>
                      <a:pt x="237978" y="10893"/>
                    </a:cubicBezTo>
                    <a:cubicBezTo>
                      <a:pt x="237978" y="4876"/>
                      <a:pt x="233101" y="0"/>
                      <a:pt x="227085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6FE3768-BEE2-8524-D039-8C7737DF88F5}"/>
              </a:ext>
            </a:extLst>
          </p:cNvPr>
          <p:cNvGrpSpPr/>
          <p:nvPr/>
        </p:nvGrpSpPr>
        <p:grpSpPr>
          <a:xfrm>
            <a:off x="6667558" y="4490238"/>
            <a:ext cx="1452392" cy="1867727"/>
            <a:chOff x="6667558" y="4490238"/>
            <a:chExt cx="1452392" cy="1867727"/>
          </a:xfrm>
        </p:grpSpPr>
        <p:sp>
          <p:nvSpPr>
            <p:cNvPr id="8" name="ppter.com 7">
              <a:extLst>
                <a:ext uri="{FF2B5EF4-FFF2-40B4-BE49-F238E27FC236}">
                  <a16:creationId xmlns:a16="http://schemas.microsoft.com/office/drawing/2014/main" id="{D79BB389-E132-4EA3-8C10-FCB0576EFAEB}"/>
                </a:ext>
              </a:extLst>
            </p:cNvPr>
            <p:cNvSpPr txBox="1"/>
            <p:nvPr/>
          </p:nvSpPr>
          <p:spPr>
            <a:xfrm>
              <a:off x="6880792" y="5140162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80000">
                        <a:schemeClr val="accent1">
                          <a:lumMod val="90000"/>
                        </a:schemeClr>
                      </a:gs>
                    </a:gsLst>
                    <a:lin ang="13500000" scaled="1"/>
                    <a:tileRect/>
                  </a:gra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0" dirty="0">
                  <a:gradFill flip="none" rotWithShape="1"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80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生态稳定</a:t>
              </a:r>
            </a:p>
          </p:txBody>
        </p:sp>
        <p:sp>
          <p:nvSpPr>
            <p:cNvPr id="10" name="ppter.com 8">
              <a:extLst>
                <a:ext uri="{FF2B5EF4-FFF2-40B4-BE49-F238E27FC236}">
                  <a16:creationId xmlns:a16="http://schemas.microsoft.com/office/drawing/2014/main" id="{42008C39-7ABB-41EE-7CA2-03CF93213DA8}"/>
                </a:ext>
              </a:extLst>
            </p:cNvPr>
            <p:cNvSpPr txBox="1">
              <a:spLocks/>
            </p:cNvSpPr>
            <p:nvPr/>
          </p:nvSpPr>
          <p:spPr>
            <a:xfrm>
              <a:off x="6667558" y="5535689"/>
              <a:ext cx="1452392" cy="82227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促进生态系统稳定，为物种保护和环境管理提供科学依据</a:t>
              </a:r>
            </a:p>
          </p:txBody>
        </p:sp>
        <p:grpSp>
          <p:nvGrpSpPr>
            <p:cNvPr id="97" name="图形 58">
              <a:extLst>
                <a:ext uri="{FF2B5EF4-FFF2-40B4-BE49-F238E27FC236}">
                  <a16:creationId xmlns:a16="http://schemas.microsoft.com/office/drawing/2014/main" id="{D571C41A-41F5-78C5-9977-F3C6E1CBEFCB}"/>
                </a:ext>
              </a:extLst>
            </p:cNvPr>
            <p:cNvGrpSpPr/>
            <p:nvPr/>
          </p:nvGrpSpPr>
          <p:grpSpPr>
            <a:xfrm>
              <a:off x="7184792" y="4490238"/>
              <a:ext cx="417922" cy="417926"/>
              <a:chOff x="9495806" y="3057077"/>
              <a:chExt cx="743841" cy="743847"/>
            </a:xfrm>
            <a:solidFill>
              <a:schemeClr val="bg1"/>
            </a:solidFill>
          </p:grpSpPr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3AD2A238-9C39-0455-448B-E155EA6A6E6C}"/>
                  </a:ext>
                </a:extLst>
              </p:cNvPr>
              <p:cNvSpPr/>
              <p:nvPr/>
            </p:nvSpPr>
            <p:spPr>
              <a:xfrm>
                <a:off x="9856842" y="3580517"/>
                <a:ext cx="21772" cy="33500"/>
              </a:xfrm>
              <a:custGeom>
                <a:avLst/>
                <a:gdLst>
                  <a:gd name="connsiteX0" fmla="*/ 0 w 21772"/>
                  <a:gd name="connsiteY0" fmla="*/ 10886 h 33500"/>
                  <a:gd name="connsiteX1" fmla="*/ 0 w 21772"/>
                  <a:gd name="connsiteY1" fmla="*/ 22615 h 33500"/>
                  <a:gd name="connsiteX2" fmla="*/ 10886 w 21772"/>
                  <a:gd name="connsiteY2" fmla="*/ 33501 h 33500"/>
                  <a:gd name="connsiteX3" fmla="*/ 21772 w 21772"/>
                  <a:gd name="connsiteY3" fmla="*/ 22615 h 33500"/>
                  <a:gd name="connsiteX4" fmla="*/ 21772 w 21772"/>
                  <a:gd name="connsiteY4" fmla="*/ 10886 h 33500"/>
                  <a:gd name="connsiteX5" fmla="*/ 10886 w 21772"/>
                  <a:gd name="connsiteY5" fmla="*/ 0 h 33500"/>
                  <a:gd name="connsiteX6" fmla="*/ 0 w 21772"/>
                  <a:gd name="connsiteY6" fmla="*/ 10886 h 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72" h="33500">
                    <a:moveTo>
                      <a:pt x="0" y="10886"/>
                    </a:moveTo>
                    <a:lnTo>
                      <a:pt x="0" y="22615"/>
                    </a:lnTo>
                    <a:cubicBezTo>
                      <a:pt x="0" y="28626"/>
                      <a:pt x="4873" y="33501"/>
                      <a:pt x="10886" y="33501"/>
                    </a:cubicBezTo>
                    <a:cubicBezTo>
                      <a:pt x="16899" y="33501"/>
                      <a:pt x="21772" y="28626"/>
                      <a:pt x="21772" y="22615"/>
                    </a:cubicBezTo>
                    <a:lnTo>
                      <a:pt x="21772" y="10886"/>
                    </a:lnTo>
                    <a:cubicBezTo>
                      <a:pt x="21772" y="4874"/>
                      <a:pt x="16899" y="0"/>
                      <a:pt x="10886" y="0"/>
                    </a:cubicBezTo>
                    <a:cubicBezTo>
                      <a:pt x="4873" y="0"/>
                      <a:pt x="0" y="4874"/>
                      <a:pt x="0" y="1088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E79F05D7-F44B-272B-E05A-4D246549C82C}"/>
                  </a:ext>
                </a:extLst>
              </p:cNvPr>
              <p:cNvSpPr/>
              <p:nvPr/>
            </p:nvSpPr>
            <p:spPr>
              <a:xfrm>
                <a:off x="9938043" y="3558758"/>
                <a:ext cx="27639" cy="31934"/>
              </a:xfrm>
              <a:custGeom>
                <a:avLst/>
                <a:gdLst>
                  <a:gd name="connsiteX0" fmla="*/ 5445 w 27639"/>
                  <a:gd name="connsiteY0" fmla="*/ 1461 h 31934"/>
                  <a:gd name="connsiteX1" fmla="*/ 1460 w 27639"/>
                  <a:gd name="connsiteY1" fmla="*/ 16332 h 31934"/>
                  <a:gd name="connsiteX2" fmla="*/ 7323 w 27639"/>
                  <a:gd name="connsiteY2" fmla="*/ 26489 h 31934"/>
                  <a:gd name="connsiteX3" fmla="*/ 16761 w 27639"/>
                  <a:gd name="connsiteY3" fmla="*/ 31934 h 31934"/>
                  <a:gd name="connsiteX4" fmla="*/ 22194 w 27639"/>
                  <a:gd name="connsiteY4" fmla="*/ 30474 h 31934"/>
                  <a:gd name="connsiteX5" fmla="*/ 26180 w 27639"/>
                  <a:gd name="connsiteY5" fmla="*/ 15603 h 31934"/>
                  <a:gd name="connsiteX6" fmla="*/ 20316 w 27639"/>
                  <a:gd name="connsiteY6" fmla="*/ 5446 h 31934"/>
                  <a:gd name="connsiteX7" fmla="*/ 5445 w 27639"/>
                  <a:gd name="connsiteY7" fmla="*/ 1461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5445" y="1461"/>
                    </a:moveTo>
                    <a:cubicBezTo>
                      <a:pt x="239" y="4467"/>
                      <a:pt x="-1546" y="11125"/>
                      <a:pt x="1460" y="16332"/>
                    </a:cubicBezTo>
                    <a:lnTo>
                      <a:pt x="7323" y="26489"/>
                    </a:lnTo>
                    <a:cubicBezTo>
                      <a:pt x="9338" y="29981"/>
                      <a:pt x="13000" y="31934"/>
                      <a:pt x="16761" y="31934"/>
                    </a:cubicBezTo>
                    <a:cubicBezTo>
                      <a:pt x="18607" y="31934"/>
                      <a:pt x="20480" y="31463"/>
                      <a:pt x="22194" y="30474"/>
                    </a:cubicBezTo>
                    <a:cubicBezTo>
                      <a:pt x="27401" y="27468"/>
                      <a:pt x="29185" y="20810"/>
                      <a:pt x="26180" y="15603"/>
                    </a:cubicBezTo>
                    <a:lnTo>
                      <a:pt x="20316" y="5446"/>
                    </a:lnTo>
                    <a:cubicBezTo>
                      <a:pt x="17310" y="238"/>
                      <a:pt x="10650" y="-1546"/>
                      <a:pt x="5445" y="146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98987DD7-129B-A565-BA20-280147776BAD}"/>
                  </a:ext>
                </a:extLst>
              </p:cNvPr>
              <p:cNvSpPr/>
              <p:nvPr/>
            </p:nvSpPr>
            <p:spPr>
              <a:xfrm>
                <a:off x="9682708" y="3418113"/>
                <a:ext cx="33500" cy="21772"/>
              </a:xfrm>
              <a:custGeom>
                <a:avLst/>
                <a:gdLst>
                  <a:gd name="connsiteX0" fmla="*/ 33501 w 33500"/>
                  <a:gd name="connsiteY0" fmla="*/ 10886 h 21772"/>
                  <a:gd name="connsiteX1" fmla="*/ 22615 w 33500"/>
                  <a:gd name="connsiteY1" fmla="*/ 0 h 21772"/>
                  <a:gd name="connsiteX2" fmla="*/ 10886 w 33500"/>
                  <a:gd name="connsiteY2" fmla="*/ 0 h 21772"/>
                  <a:gd name="connsiteX3" fmla="*/ 0 w 33500"/>
                  <a:gd name="connsiteY3" fmla="*/ 10886 h 21772"/>
                  <a:gd name="connsiteX4" fmla="*/ 10886 w 33500"/>
                  <a:gd name="connsiteY4" fmla="*/ 21772 h 21772"/>
                  <a:gd name="connsiteX5" fmla="*/ 22615 w 33500"/>
                  <a:gd name="connsiteY5" fmla="*/ 21772 h 21772"/>
                  <a:gd name="connsiteX6" fmla="*/ 33501 w 33500"/>
                  <a:gd name="connsiteY6" fmla="*/ 10886 h 2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500" h="21772">
                    <a:moveTo>
                      <a:pt x="33501" y="10886"/>
                    </a:moveTo>
                    <a:cubicBezTo>
                      <a:pt x="33501" y="4874"/>
                      <a:pt x="28628" y="0"/>
                      <a:pt x="22615" y="0"/>
                    </a:cubicBezTo>
                    <a:lnTo>
                      <a:pt x="10886" y="0"/>
                    </a:lnTo>
                    <a:cubicBezTo>
                      <a:pt x="4873" y="0"/>
                      <a:pt x="0" y="4874"/>
                      <a:pt x="0" y="10886"/>
                    </a:cubicBezTo>
                    <a:cubicBezTo>
                      <a:pt x="0" y="16898"/>
                      <a:pt x="4873" y="21772"/>
                      <a:pt x="10886" y="21772"/>
                    </a:cubicBezTo>
                    <a:lnTo>
                      <a:pt x="22615" y="21772"/>
                    </a:lnTo>
                    <a:cubicBezTo>
                      <a:pt x="28628" y="21772"/>
                      <a:pt x="33501" y="16898"/>
                      <a:pt x="33501" y="1088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6B30A12-EDDD-763A-8B32-A77C00E22C6F}"/>
                  </a:ext>
                </a:extLst>
              </p:cNvPr>
              <p:cNvSpPr/>
              <p:nvPr/>
            </p:nvSpPr>
            <p:spPr>
              <a:xfrm>
                <a:off x="9706038" y="3499316"/>
                <a:ext cx="31933" cy="27639"/>
              </a:xfrm>
              <a:custGeom>
                <a:avLst/>
                <a:gdLst>
                  <a:gd name="connsiteX0" fmla="*/ 10898 w 31933"/>
                  <a:gd name="connsiteY0" fmla="*/ 27639 h 27639"/>
                  <a:gd name="connsiteX1" fmla="*/ 16331 w 31933"/>
                  <a:gd name="connsiteY1" fmla="*/ 26179 h 27639"/>
                  <a:gd name="connsiteX2" fmla="*/ 26488 w 31933"/>
                  <a:gd name="connsiteY2" fmla="*/ 20315 h 27639"/>
                  <a:gd name="connsiteX3" fmla="*/ 30473 w 31933"/>
                  <a:gd name="connsiteY3" fmla="*/ 5444 h 27639"/>
                  <a:gd name="connsiteX4" fmla="*/ 15602 w 31933"/>
                  <a:gd name="connsiteY4" fmla="*/ 1459 h 27639"/>
                  <a:gd name="connsiteX5" fmla="*/ 5445 w 31933"/>
                  <a:gd name="connsiteY5" fmla="*/ 7323 h 27639"/>
                  <a:gd name="connsiteX6" fmla="*/ 1460 w 31933"/>
                  <a:gd name="connsiteY6" fmla="*/ 22194 h 27639"/>
                  <a:gd name="connsiteX7" fmla="*/ 10898 w 31933"/>
                  <a:gd name="connsiteY7" fmla="*/ 27639 h 2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33" h="27639">
                    <a:moveTo>
                      <a:pt x="10898" y="27639"/>
                    </a:moveTo>
                    <a:cubicBezTo>
                      <a:pt x="12744" y="27639"/>
                      <a:pt x="14617" y="27168"/>
                      <a:pt x="16331" y="26179"/>
                    </a:cubicBezTo>
                    <a:lnTo>
                      <a:pt x="26488" y="20315"/>
                    </a:lnTo>
                    <a:cubicBezTo>
                      <a:pt x="31695" y="17309"/>
                      <a:pt x="33479" y="10651"/>
                      <a:pt x="30473" y="5444"/>
                    </a:cubicBezTo>
                    <a:cubicBezTo>
                      <a:pt x="27467" y="236"/>
                      <a:pt x="20806" y="-1544"/>
                      <a:pt x="15602" y="1459"/>
                    </a:cubicBezTo>
                    <a:lnTo>
                      <a:pt x="5445" y="7323"/>
                    </a:lnTo>
                    <a:cubicBezTo>
                      <a:pt x="238" y="10329"/>
                      <a:pt x="-1546" y="16987"/>
                      <a:pt x="1460" y="22194"/>
                    </a:cubicBezTo>
                    <a:cubicBezTo>
                      <a:pt x="3477" y="25686"/>
                      <a:pt x="7135" y="27639"/>
                      <a:pt x="10898" y="276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4AE437F6-E5C5-F2E5-4295-EBD2C066B8CB}"/>
                  </a:ext>
                </a:extLst>
              </p:cNvPr>
              <p:cNvSpPr/>
              <p:nvPr/>
            </p:nvSpPr>
            <p:spPr>
              <a:xfrm>
                <a:off x="9769775" y="3558758"/>
                <a:ext cx="27639" cy="31934"/>
              </a:xfrm>
              <a:custGeom>
                <a:avLst/>
                <a:gdLst>
                  <a:gd name="connsiteX0" fmla="*/ 7324 w 27639"/>
                  <a:gd name="connsiteY0" fmla="*/ 5446 h 31934"/>
                  <a:gd name="connsiteX1" fmla="*/ 1460 w 27639"/>
                  <a:gd name="connsiteY1" fmla="*/ 15603 h 31934"/>
                  <a:gd name="connsiteX2" fmla="*/ 5445 w 27639"/>
                  <a:gd name="connsiteY2" fmla="*/ 30474 h 31934"/>
                  <a:gd name="connsiteX3" fmla="*/ 10879 w 27639"/>
                  <a:gd name="connsiteY3" fmla="*/ 31934 h 31934"/>
                  <a:gd name="connsiteX4" fmla="*/ 20316 w 27639"/>
                  <a:gd name="connsiteY4" fmla="*/ 26489 h 31934"/>
                  <a:gd name="connsiteX5" fmla="*/ 26180 w 27639"/>
                  <a:gd name="connsiteY5" fmla="*/ 16332 h 31934"/>
                  <a:gd name="connsiteX6" fmla="*/ 22195 w 27639"/>
                  <a:gd name="connsiteY6" fmla="*/ 1461 h 31934"/>
                  <a:gd name="connsiteX7" fmla="*/ 7324 w 27639"/>
                  <a:gd name="connsiteY7" fmla="*/ 5446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7324" y="5446"/>
                    </a:moveTo>
                    <a:lnTo>
                      <a:pt x="1460" y="15603"/>
                    </a:lnTo>
                    <a:cubicBezTo>
                      <a:pt x="-1546" y="20810"/>
                      <a:pt x="238" y="27468"/>
                      <a:pt x="5445" y="30474"/>
                    </a:cubicBezTo>
                    <a:cubicBezTo>
                      <a:pt x="7161" y="31463"/>
                      <a:pt x="9031" y="31934"/>
                      <a:pt x="10879" y="31934"/>
                    </a:cubicBezTo>
                    <a:cubicBezTo>
                      <a:pt x="14640" y="31934"/>
                      <a:pt x="18301" y="29981"/>
                      <a:pt x="20316" y="26489"/>
                    </a:cubicBezTo>
                    <a:lnTo>
                      <a:pt x="26180" y="16332"/>
                    </a:lnTo>
                    <a:cubicBezTo>
                      <a:pt x="29186" y="11125"/>
                      <a:pt x="27402" y="4467"/>
                      <a:pt x="22195" y="1461"/>
                    </a:cubicBezTo>
                    <a:cubicBezTo>
                      <a:pt x="16986" y="-1546"/>
                      <a:pt x="10328" y="238"/>
                      <a:pt x="7324" y="54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AC8F6BF7-C228-37FD-5AB8-2C13BC2347E1}"/>
                  </a:ext>
                </a:extLst>
              </p:cNvPr>
              <p:cNvSpPr/>
              <p:nvPr/>
            </p:nvSpPr>
            <p:spPr>
              <a:xfrm>
                <a:off x="9819960" y="3321110"/>
                <a:ext cx="95537" cy="155659"/>
              </a:xfrm>
              <a:custGeom>
                <a:avLst/>
                <a:gdLst>
                  <a:gd name="connsiteX0" fmla="*/ 95538 w 95537"/>
                  <a:gd name="connsiteY0" fmla="*/ 107890 h 155659"/>
                  <a:gd name="connsiteX1" fmla="*/ 58655 w 95537"/>
                  <a:gd name="connsiteY1" fmla="*/ 61386 h 155659"/>
                  <a:gd name="connsiteX2" fmla="*/ 58655 w 95537"/>
                  <a:gd name="connsiteY2" fmla="*/ 10886 h 155659"/>
                  <a:gd name="connsiteX3" fmla="*/ 47769 w 95537"/>
                  <a:gd name="connsiteY3" fmla="*/ 0 h 155659"/>
                  <a:gd name="connsiteX4" fmla="*/ 36883 w 95537"/>
                  <a:gd name="connsiteY4" fmla="*/ 10886 h 155659"/>
                  <a:gd name="connsiteX5" fmla="*/ 36883 w 95537"/>
                  <a:gd name="connsiteY5" fmla="*/ 61386 h 155659"/>
                  <a:gd name="connsiteX6" fmla="*/ 0 w 95537"/>
                  <a:gd name="connsiteY6" fmla="*/ 107890 h 155659"/>
                  <a:gd name="connsiteX7" fmla="*/ 47769 w 95537"/>
                  <a:gd name="connsiteY7" fmla="*/ 155660 h 155659"/>
                  <a:gd name="connsiteX8" fmla="*/ 95538 w 95537"/>
                  <a:gd name="connsiteY8" fmla="*/ 107890 h 155659"/>
                  <a:gd name="connsiteX9" fmla="*/ 47769 w 95537"/>
                  <a:gd name="connsiteY9" fmla="*/ 133886 h 155659"/>
                  <a:gd name="connsiteX10" fmla="*/ 21772 w 95537"/>
                  <a:gd name="connsiteY10" fmla="*/ 107890 h 155659"/>
                  <a:gd name="connsiteX11" fmla="*/ 47769 w 95537"/>
                  <a:gd name="connsiteY11" fmla="*/ 81893 h 155659"/>
                  <a:gd name="connsiteX12" fmla="*/ 73766 w 95537"/>
                  <a:gd name="connsiteY12" fmla="*/ 107890 h 155659"/>
                  <a:gd name="connsiteX13" fmla="*/ 47769 w 95537"/>
                  <a:gd name="connsiteY13" fmla="*/ 133886 h 155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5537" h="155659">
                    <a:moveTo>
                      <a:pt x="95538" y="107890"/>
                    </a:moveTo>
                    <a:cubicBezTo>
                      <a:pt x="95538" y="85295"/>
                      <a:pt x="79764" y="66327"/>
                      <a:pt x="58655" y="61386"/>
                    </a:cubicBezTo>
                    <a:lnTo>
                      <a:pt x="58655" y="10886"/>
                    </a:lnTo>
                    <a:cubicBezTo>
                      <a:pt x="58655" y="4874"/>
                      <a:pt x="53782" y="0"/>
                      <a:pt x="47769" y="0"/>
                    </a:cubicBezTo>
                    <a:cubicBezTo>
                      <a:pt x="41756" y="0"/>
                      <a:pt x="36883" y="4874"/>
                      <a:pt x="36883" y="10886"/>
                    </a:cubicBezTo>
                    <a:lnTo>
                      <a:pt x="36883" y="61386"/>
                    </a:lnTo>
                    <a:cubicBezTo>
                      <a:pt x="15773" y="66327"/>
                      <a:pt x="0" y="85295"/>
                      <a:pt x="0" y="107890"/>
                    </a:cubicBezTo>
                    <a:cubicBezTo>
                      <a:pt x="0" y="134229"/>
                      <a:pt x="21429" y="155660"/>
                      <a:pt x="47769" y="155660"/>
                    </a:cubicBezTo>
                    <a:cubicBezTo>
                      <a:pt x="74109" y="155660"/>
                      <a:pt x="95538" y="134229"/>
                      <a:pt x="95538" y="107890"/>
                    </a:cubicBezTo>
                    <a:close/>
                    <a:moveTo>
                      <a:pt x="47769" y="133886"/>
                    </a:moveTo>
                    <a:cubicBezTo>
                      <a:pt x="33434" y="133886"/>
                      <a:pt x="21772" y="122225"/>
                      <a:pt x="21772" y="107890"/>
                    </a:cubicBezTo>
                    <a:cubicBezTo>
                      <a:pt x="21772" y="93555"/>
                      <a:pt x="33434" y="81893"/>
                      <a:pt x="47769" y="81893"/>
                    </a:cubicBezTo>
                    <a:cubicBezTo>
                      <a:pt x="62104" y="81893"/>
                      <a:pt x="73766" y="93555"/>
                      <a:pt x="73766" y="107890"/>
                    </a:cubicBezTo>
                    <a:cubicBezTo>
                      <a:pt x="73766" y="122225"/>
                      <a:pt x="62104" y="133886"/>
                      <a:pt x="47769" y="13388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FD2C37C9-8AD9-504B-AAD2-9A76E5A74C72}"/>
                  </a:ext>
                </a:extLst>
              </p:cNvPr>
              <p:cNvSpPr/>
              <p:nvPr/>
            </p:nvSpPr>
            <p:spPr>
              <a:xfrm>
                <a:off x="9495806" y="3057077"/>
                <a:ext cx="743841" cy="743847"/>
              </a:xfrm>
              <a:custGeom>
                <a:avLst/>
                <a:gdLst>
                  <a:gd name="connsiteX0" fmla="*/ 719228 w 743841"/>
                  <a:gd name="connsiteY0" fmla="*/ 304038 h 743847"/>
                  <a:gd name="connsiteX1" fmla="*/ 656421 w 743841"/>
                  <a:gd name="connsiteY1" fmla="*/ 304038 h 743847"/>
                  <a:gd name="connsiteX2" fmla="*/ 652248 w 743841"/>
                  <a:gd name="connsiteY2" fmla="*/ 288464 h 743847"/>
                  <a:gd name="connsiteX3" fmla="*/ 706642 w 743841"/>
                  <a:gd name="connsiteY3" fmla="*/ 257060 h 743847"/>
                  <a:gd name="connsiteX4" fmla="*/ 718112 w 743841"/>
                  <a:gd name="connsiteY4" fmla="*/ 242113 h 743847"/>
                  <a:gd name="connsiteX5" fmla="*/ 715653 w 743841"/>
                  <a:gd name="connsiteY5" fmla="*/ 223433 h 743847"/>
                  <a:gd name="connsiteX6" fmla="*/ 672385 w 743841"/>
                  <a:gd name="connsiteY6" fmla="*/ 148489 h 743847"/>
                  <a:gd name="connsiteX7" fmla="*/ 638756 w 743841"/>
                  <a:gd name="connsiteY7" fmla="*/ 139478 h 743847"/>
                  <a:gd name="connsiteX8" fmla="*/ 584294 w 743841"/>
                  <a:gd name="connsiteY8" fmla="*/ 170922 h 743847"/>
                  <a:gd name="connsiteX9" fmla="*/ 572923 w 743841"/>
                  <a:gd name="connsiteY9" fmla="*/ 159551 h 743847"/>
                  <a:gd name="connsiteX10" fmla="*/ 604366 w 743841"/>
                  <a:gd name="connsiteY10" fmla="*/ 105089 h 743847"/>
                  <a:gd name="connsiteX11" fmla="*/ 606826 w 743841"/>
                  <a:gd name="connsiteY11" fmla="*/ 86410 h 743847"/>
                  <a:gd name="connsiteX12" fmla="*/ 595357 w 743841"/>
                  <a:gd name="connsiteY12" fmla="*/ 71462 h 743847"/>
                  <a:gd name="connsiteX13" fmla="*/ 520413 w 743841"/>
                  <a:gd name="connsiteY13" fmla="*/ 28194 h 743847"/>
                  <a:gd name="connsiteX14" fmla="*/ 501734 w 743841"/>
                  <a:gd name="connsiteY14" fmla="*/ 25734 h 743847"/>
                  <a:gd name="connsiteX15" fmla="*/ 486788 w 743841"/>
                  <a:gd name="connsiteY15" fmla="*/ 37204 h 743847"/>
                  <a:gd name="connsiteX16" fmla="*/ 455383 w 743841"/>
                  <a:gd name="connsiteY16" fmla="*/ 91596 h 743847"/>
                  <a:gd name="connsiteX17" fmla="*/ 439811 w 743841"/>
                  <a:gd name="connsiteY17" fmla="*/ 87425 h 743847"/>
                  <a:gd name="connsiteX18" fmla="*/ 439811 w 743841"/>
                  <a:gd name="connsiteY18" fmla="*/ 24617 h 743847"/>
                  <a:gd name="connsiteX19" fmla="*/ 415191 w 743841"/>
                  <a:gd name="connsiteY19" fmla="*/ 0 h 743847"/>
                  <a:gd name="connsiteX20" fmla="*/ 328654 w 743841"/>
                  <a:gd name="connsiteY20" fmla="*/ 0 h 743847"/>
                  <a:gd name="connsiteX21" fmla="*/ 304037 w 743841"/>
                  <a:gd name="connsiteY21" fmla="*/ 24617 h 743847"/>
                  <a:gd name="connsiteX22" fmla="*/ 304037 w 743841"/>
                  <a:gd name="connsiteY22" fmla="*/ 87425 h 743847"/>
                  <a:gd name="connsiteX23" fmla="*/ 288464 w 743841"/>
                  <a:gd name="connsiteY23" fmla="*/ 91596 h 743847"/>
                  <a:gd name="connsiteX24" fmla="*/ 285662 w 743841"/>
                  <a:gd name="connsiteY24" fmla="*/ 86742 h 743847"/>
                  <a:gd name="connsiteX25" fmla="*/ 270790 w 743841"/>
                  <a:gd name="connsiteY25" fmla="*/ 82757 h 743847"/>
                  <a:gd name="connsiteX26" fmla="*/ 266805 w 743841"/>
                  <a:gd name="connsiteY26" fmla="*/ 97628 h 743847"/>
                  <a:gd name="connsiteX27" fmla="*/ 273971 w 743841"/>
                  <a:gd name="connsiteY27" fmla="*/ 110040 h 743847"/>
                  <a:gd name="connsiteX28" fmla="*/ 286819 w 743841"/>
                  <a:gd name="connsiteY28" fmla="*/ 114931 h 743847"/>
                  <a:gd name="connsiteX29" fmla="*/ 317115 w 743841"/>
                  <a:gd name="connsiteY29" fmla="*/ 106820 h 743847"/>
                  <a:gd name="connsiteX30" fmla="*/ 325809 w 743841"/>
                  <a:gd name="connsiteY30" fmla="*/ 96157 h 743847"/>
                  <a:gd name="connsiteX31" fmla="*/ 325809 w 743841"/>
                  <a:gd name="connsiteY31" fmla="*/ 24617 h 743847"/>
                  <a:gd name="connsiteX32" fmla="*/ 328654 w 743841"/>
                  <a:gd name="connsiteY32" fmla="*/ 21772 h 743847"/>
                  <a:gd name="connsiteX33" fmla="*/ 415191 w 743841"/>
                  <a:gd name="connsiteY33" fmla="*/ 21772 h 743847"/>
                  <a:gd name="connsiteX34" fmla="*/ 418036 w 743841"/>
                  <a:gd name="connsiteY34" fmla="*/ 24617 h 743847"/>
                  <a:gd name="connsiteX35" fmla="*/ 418036 w 743841"/>
                  <a:gd name="connsiteY35" fmla="*/ 96158 h 743847"/>
                  <a:gd name="connsiteX36" fmla="*/ 426729 w 743841"/>
                  <a:gd name="connsiteY36" fmla="*/ 106822 h 743847"/>
                  <a:gd name="connsiteX37" fmla="*/ 457025 w 743841"/>
                  <a:gd name="connsiteY37" fmla="*/ 114933 h 743847"/>
                  <a:gd name="connsiteX38" fmla="*/ 469874 w 743841"/>
                  <a:gd name="connsiteY38" fmla="*/ 110041 h 743847"/>
                  <a:gd name="connsiteX39" fmla="*/ 505641 w 743841"/>
                  <a:gd name="connsiteY39" fmla="*/ 48091 h 743847"/>
                  <a:gd name="connsiteX40" fmla="*/ 509526 w 743841"/>
                  <a:gd name="connsiteY40" fmla="*/ 47050 h 743847"/>
                  <a:gd name="connsiteX41" fmla="*/ 584470 w 743841"/>
                  <a:gd name="connsiteY41" fmla="*/ 90319 h 743847"/>
                  <a:gd name="connsiteX42" fmla="*/ 585795 w 743841"/>
                  <a:gd name="connsiteY42" fmla="*/ 92045 h 743847"/>
                  <a:gd name="connsiteX43" fmla="*/ 585510 w 743841"/>
                  <a:gd name="connsiteY43" fmla="*/ 94204 h 743847"/>
                  <a:gd name="connsiteX44" fmla="*/ 549704 w 743841"/>
                  <a:gd name="connsiteY44" fmla="*/ 156222 h 743847"/>
                  <a:gd name="connsiteX45" fmla="*/ 551890 w 743841"/>
                  <a:gd name="connsiteY45" fmla="*/ 169793 h 743847"/>
                  <a:gd name="connsiteX46" fmla="*/ 574053 w 743841"/>
                  <a:gd name="connsiteY46" fmla="*/ 191956 h 743847"/>
                  <a:gd name="connsiteX47" fmla="*/ 587624 w 743841"/>
                  <a:gd name="connsiteY47" fmla="*/ 194142 h 743847"/>
                  <a:gd name="connsiteX48" fmla="*/ 649642 w 743841"/>
                  <a:gd name="connsiteY48" fmla="*/ 158336 h 743847"/>
                  <a:gd name="connsiteX49" fmla="*/ 653528 w 743841"/>
                  <a:gd name="connsiteY49" fmla="*/ 159376 h 743847"/>
                  <a:gd name="connsiteX50" fmla="*/ 696796 w 743841"/>
                  <a:gd name="connsiteY50" fmla="*/ 234320 h 743847"/>
                  <a:gd name="connsiteX51" fmla="*/ 695755 w 743841"/>
                  <a:gd name="connsiteY51" fmla="*/ 238205 h 743847"/>
                  <a:gd name="connsiteX52" fmla="*/ 633803 w 743841"/>
                  <a:gd name="connsiteY52" fmla="*/ 273972 h 743847"/>
                  <a:gd name="connsiteX53" fmla="*/ 628912 w 743841"/>
                  <a:gd name="connsiteY53" fmla="*/ 286821 h 743847"/>
                  <a:gd name="connsiteX54" fmla="*/ 637024 w 743841"/>
                  <a:gd name="connsiteY54" fmla="*/ 317118 h 743847"/>
                  <a:gd name="connsiteX55" fmla="*/ 647688 w 743841"/>
                  <a:gd name="connsiteY55" fmla="*/ 325812 h 743847"/>
                  <a:gd name="connsiteX56" fmla="*/ 719228 w 743841"/>
                  <a:gd name="connsiteY56" fmla="*/ 325812 h 743847"/>
                  <a:gd name="connsiteX57" fmla="*/ 722073 w 743841"/>
                  <a:gd name="connsiteY57" fmla="*/ 328656 h 743847"/>
                  <a:gd name="connsiteX58" fmla="*/ 722073 w 743841"/>
                  <a:gd name="connsiteY58" fmla="*/ 415194 h 743847"/>
                  <a:gd name="connsiteX59" fmla="*/ 719228 w 743841"/>
                  <a:gd name="connsiteY59" fmla="*/ 418039 h 743847"/>
                  <a:gd name="connsiteX60" fmla="*/ 647688 w 743841"/>
                  <a:gd name="connsiteY60" fmla="*/ 418039 h 743847"/>
                  <a:gd name="connsiteX61" fmla="*/ 637024 w 743841"/>
                  <a:gd name="connsiteY61" fmla="*/ 426732 h 743847"/>
                  <a:gd name="connsiteX62" fmla="*/ 628912 w 743841"/>
                  <a:gd name="connsiteY62" fmla="*/ 457029 h 743847"/>
                  <a:gd name="connsiteX63" fmla="*/ 633803 w 743841"/>
                  <a:gd name="connsiteY63" fmla="*/ 469878 h 743847"/>
                  <a:gd name="connsiteX64" fmla="*/ 695755 w 743841"/>
                  <a:gd name="connsiteY64" fmla="*/ 505645 h 743847"/>
                  <a:gd name="connsiteX65" fmla="*/ 696796 w 743841"/>
                  <a:gd name="connsiteY65" fmla="*/ 509530 h 743847"/>
                  <a:gd name="connsiteX66" fmla="*/ 653528 w 743841"/>
                  <a:gd name="connsiteY66" fmla="*/ 584474 h 743847"/>
                  <a:gd name="connsiteX67" fmla="*/ 649642 w 743841"/>
                  <a:gd name="connsiteY67" fmla="*/ 585516 h 743847"/>
                  <a:gd name="connsiteX68" fmla="*/ 587624 w 743841"/>
                  <a:gd name="connsiteY68" fmla="*/ 549705 h 743847"/>
                  <a:gd name="connsiteX69" fmla="*/ 574053 w 743841"/>
                  <a:gd name="connsiteY69" fmla="*/ 551892 h 743847"/>
                  <a:gd name="connsiteX70" fmla="*/ 551890 w 743841"/>
                  <a:gd name="connsiteY70" fmla="*/ 574054 h 743847"/>
                  <a:gd name="connsiteX71" fmla="*/ 549704 w 743841"/>
                  <a:gd name="connsiteY71" fmla="*/ 587625 h 743847"/>
                  <a:gd name="connsiteX72" fmla="*/ 585510 w 743841"/>
                  <a:gd name="connsiteY72" fmla="*/ 649643 h 743847"/>
                  <a:gd name="connsiteX73" fmla="*/ 585795 w 743841"/>
                  <a:gd name="connsiteY73" fmla="*/ 651802 h 743847"/>
                  <a:gd name="connsiteX74" fmla="*/ 584470 w 743841"/>
                  <a:gd name="connsiteY74" fmla="*/ 653528 h 743847"/>
                  <a:gd name="connsiteX75" fmla="*/ 509526 w 743841"/>
                  <a:gd name="connsiteY75" fmla="*/ 696796 h 743847"/>
                  <a:gd name="connsiteX76" fmla="*/ 505641 w 743841"/>
                  <a:gd name="connsiteY76" fmla="*/ 695755 h 743847"/>
                  <a:gd name="connsiteX77" fmla="*/ 469874 w 743841"/>
                  <a:gd name="connsiteY77" fmla="*/ 633805 h 743847"/>
                  <a:gd name="connsiteX78" fmla="*/ 457025 w 743841"/>
                  <a:gd name="connsiteY78" fmla="*/ 628913 h 743847"/>
                  <a:gd name="connsiteX79" fmla="*/ 426729 w 743841"/>
                  <a:gd name="connsiteY79" fmla="*/ 637024 h 743847"/>
                  <a:gd name="connsiteX80" fmla="*/ 418036 w 743841"/>
                  <a:gd name="connsiteY80" fmla="*/ 647688 h 743847"/>
                  <a:gd name="connsiteX81" fmla="*/ 418036 w 743841"/>
                  <a:gd name="connsiteY81" fmla="*/ 719229 h 743847"/>
                  <a:gd name="connsiteX82" fmla="*/ 415191 w 743841"/>
                  <a:gd name="connsiteY82" fmla="*/ 722074 h 743847"/>
                  <a:gd name="connsiteX83" fmla="*/ 328654 w 743841"/>
                  <a:gd name="connsiteY83" fmla="*/ 722074 h 743847"/>
                  <a:gd name="connsiteX84" fmla="*/ 325809 w 743841"/>
                  <a:gd name="connsiteY84" fmla="*/ 719229 h 743847"/>
                  <a:gd name="connsiteX85" fmla="*/ 325809 w 743841"/>
                  <a:gd name="connsiteY85" fmla="*/ 647688 h 743847"/>
                  <a:gd name="connsiteX86" fmla="*/ 317115 w 743841"/>
                  <a:gd name="connsiteY86" fmla="*/ 637024 h 743847"/>
                  <a:gd name="connsiteX87" fmla="*/ 286819 w 743841"/>
                  <a:gd name="connsiteY87" fmla="*/ 628913 h 743847"/>
                  <a:gd name="connsiteX88" fmla="*/ 273971 w 743841"/>
                  <a:gd name="connsiteY88" fmla="*/ 633805 h 743847"/>
                  <a:gd name="connsiteX89" fmla="*/ 238204 w 743841"/>
                  <a:gd name="connsiteY89" fmla="*/ 695755 h 743847"/>
                  <a:gd name="connsiteX90" fmla="*/ 234319 w 743841"/>
                  <a:gd name="connsiteY90" fmla="*/ 696796 h 743847"/>
                  <a:gd name="connsiteX91" fmla="*/ 159375 w 743841"/>
                  <a:gd name="connsiteY91" fmla="*/ 653527 h 743847"/>
                  <a:gd name="connsiteX92" fmla="*/ 158050 w 743841"/>
                  <a:gd name="connsiteY92" fmla="*/ 651801 h 743847"/>
                  <a:gd name="connsiteX93" fmla="*/ 158335 w 743841"/>
                  <a:gd name="connsiteY93" fmla="*/ 649642 h 743847"/>
                  <a:gd name="connsiteX94" fmla="*/ 194141 w 743841"/>
                  <a:gd name="connsiteY94" fmla="*/ 587624 h 743847"/>
                  <a:gd name="connsiteX95" fmla="*/ 191954 w 743841"/>
                  <a:gd name="connsiteY95" fmla="*/ 574053 h 743847"/>
                  <a:gd name="connsiteX96" fmla="*/ 169792 w 743841"/>
                  <a:gd name="connsiteY96" fmla="*/ 551890 h 743847"/>
                  <a:gd name="connsiteX97" fmla="*/ 156221 w 743841"/>
                  <a:gd name="connsiteY97" fmla="*/ 549704 h 743847"/>
                  <a:gd name="connsiteX98" fmla="*/ 94201 w 743841"/>
                  <a:gd name="connsiteY98" fmla="*/ 585510 h 743847"/>
                  <a:gd name="connsiteX99" fmla="*/ 92044 w 743841"/>
                  <a:gd name="connsiteY99" fmla="*/ 585795 h 743847"/>
                  <a:gd name="connsiteX100" fmla="*/ 90316 w 743841"/>
                  <a:gd name="connsiteY100" fmla="*/ 584470 h 743847"/>
                  <a:gd name="connsiteX101" fmla="*/ 47048 w 743841"/>
                  <a:gd name="connsiteY101" fmla="*/ 509526 h 743847"/>
                  <a:gd name="connsiteX102" fmla="*/ 48090 w 743841"/>
                  <a:gd name="connsiteY102" fmla="*/ 505641 h 743847"/>
                  <a:gd name="connsiteX103" fmla="*/ 110041 w 743841"/>
                  <a:gd name="connsiteY103" fmla="*/ 469874 h 743847"/>
                  <a:gd name="connsiteX104" fmla="*/ 114933 w 743841"/>
                  <a:gd name="connsiteY104" fmla="*/ 457025 h 743847"/>
                  <a:gd name="connsiteX105" fmla="*/ 106820 w 743841"/>
                  <a:gd name="connsiteY105" fmla="*/ 426728 h 743847"/>
                  <a:gd name="connsiteX106" fmla="*/ 96157 w 743841"/>
                  <a:gd name="connsiteY106" fmla="*/ 418034 h 743847"/>
                  <a:gd name="connsiteX107" fmla="*/ 24618 w 743841"/>
                  <a:gd name="connsiteY107" fmla="*/ 418034 h 743847"/>
                  <a:gd name="connsiteX108" fmla="*/ 21773 w 743841"/>
                  <a:gd name="connsiteY108" fmla="*/ 415190 h 743847"/>
                  <a:gd name="connsiteX109" fmla="*/ 21773 w 743841"/>
                  <a:gd name="connsiteY109" fmla="*/ 328652 h 743847"/>
                  <a:gd name="connsiteX110" fmla="*/ 24618 w 743841"/>
                  <a:gd name="connsiteY110" fmla="*/ 325807 h 743847"/>
                  <a:gd name="connsiteX111" fmla="*/ 96158 w 743841"/>
                  <a:gd name="connsiteY111" fmla="*/ 325807 h 743847"/>
                  <a:gd name="connsiteX112" fmla="*/ 106822 w 743841"/>
                  <a:gd name="connsiteY112" fmla="*/ 317114 h 743847"/>
                  <a:gd name="connsiteX113" fmla="*/ 114934 w 743841"/>
                  <a:gd name="connsiteY113" fmla="*/ 286817 h 743847"/>
                  <a:gd name="connsiteX114" fmla="*/ 110043 w 743841"/>
                  <a:gd name="connsiteY114" fmla="*/ 273968 h 743847"/>
                  <a:gd name="connsiteX115" fmla="*/ 48091 w 743841"/>
                  <a:gd name="connsiteY115" fmla="*/ 238205 h 743847"/>
                  <a:gd name="connsiteX116" fmla="*/ 47050 w 743841"/>
                  <a:gd name="connsiteY116" fmla="*/ 234320 h 743847"/>
                  <a:gd name="connsiteX117" fmla="*/ 90318 w 743841"/>
                  <a:gd name="connsiteY117" fmla="*/ 159376 h 743847"/>
                  <a:gd name="connsiteX118" fmla="*/ 92045 w 743841"/>
                  <a:gd name="connsiteY118" fmla="*/ 158051 h 743847"/>
                  <a:gd name="connsiteX119" fmla="*/ 94203 w 743841"/>
                  <a:gd name="connsiteY119" fmla="*/ 158336 h 743847"/>
                  <a:gd name="connsiteX120" fmla="*/ 156222 w 743841"/>
                  <a:gd name="connsiteY120" fmla="*/ 194142 h 743847"/>
                  <a:gd name="connsiteX121" fmla="*/ 169793 w 743841"/>
                  <a:gd name="connsiteY121" fmla="*/ 191956 h 743847"/>
                  <a:gd name="connsiteX122" fmla="*/ 191956 w 743841"/>
                  <a:gd name="connsiteY122" fmla="*/ 169793 h 743847"/>
                  <a:gd name="connsiteX123" fmla="*/ 194142 w 743841"/>
                  <a:gd name="connsiteY123" fmla="*/ 156222 h 743847"/>
                  <a:gd name="connsiteX124" fmla="*/ 158336 w 743841"/>
                  <a:gd name="connsiteY124" fmla="*/ 94204 h 743847"/>
                  <a:gd name="connsiteX125" fmla="*/ 158051 w 743841"/>
                  <a:gd name="connsiteY125" fmla="*/ 92045 h 743847"/>
                  <a:gd name="connsiteX126" fmla="*/ 159376 w 743841"/>
                  <a:gd name="connsiteY126" fmla="*/ 90319 h 743847"/>
                  <a:gd name="connsiteX127" fmla="*/ 234320 w 743841"/>
                  <a:gd name="connsiteY127" fmla="*/ 47051 h 743847"/>
                  <a:gd name="connsiteX128" fmla="*/ 238205 w 743841"/>
                  <a:gd name="connsiteY128" fmla="*/ 48094 h 743847"/>
                  <a:gd name="connsiteX129" fmla="*/ 241204 w 743841"/>
                  <a:gd name="connsiteY129" fmla="*/ 53288 h 743847"/>
                  <a:gd name="connsiteX130" fmla="*/ 256076 w 743841"/>
                  <a:gd name="connsiteY130" fmla="*/ 57270 h 743847"/>
                  <a:gd name="connsiteX131" fmla="*/ 260060 w 743841"/>
                  <a:gd name="connsiteY131" fmla="*/ 42399 h 743847"/>
                  <a:gd name="connsiteX132" fmla="*/ 257060 w 743841"/>
                  <a:gd name="connsiteY132" fmla="*/ 37207 h 743847"/>
                  <a:gd name="connsiteX133" fmla="*/ 242113 w 743841"/>
                  <a:gd name="connsiteY133" fmla="*/ 25737 h 743847"/>
                  <a:gd name="connsiteX134" fmla="*/ 223434 w 743841"/>
                  <a:gd name="connsiteY134" fmla="*/ 28196 h 743847"/>
                  <a:gd name="connsiteX135" fmla="*/ 148490 w 743841"/>
                  <a:gd name="connsiteY135" fmla="*/ 71464 h 743847"/>
                  <a:gd name="connsiteX136" fmla="*/ 137022 w 743841"/>
                  <a:gd name="connsiteY136" fmla="*/ 86413 h 743847"/>
                  <a:gd name="connsiteX137" fmla="*/ 139481 w 743841"/>
                  <a:gd name="connsiteY137" fmla="*/ 105091 h 743847"/>
                  <a:gd name="connsiteX138" fmla="*/ 170925 w 743841"/>
                  <a:gd name="connsiteY138" fmla="*/ 159554 h 743847"/>
                  <a:gd name="connsiteX139" fmla="*/ 159554 w 743841"/>
                  <a:gd name="connsiteY139" fmla="*/ 170925 h 743847"/>
                  <a:gd name="connsiteX140" fmla="*/ 105089 w 743841"/>
                  <a:gd name="connsiteY140" fmla="*/ 139480 h 743847"/>
                  <a:gd name="connsiteX141" fmla="*/ 86410 w 743841"/>
                  <a:gd name="connsiteY141" fmla="*/ 137020 h 743847"/>
                  <a:gd name="connsiteX142" fmla="*/ 71462 w 743841"/>
                  <a:gd name="connsiteY142" fmla="*/ 148490 h 743847"/>
                  <a:gd name="connsiteX143" fmla="*/ 28194 w 743841"/>
                  <a:gd name="connsiteY143" fmla="*/ 223434 h 743847"/>
                  <a:gd name="connsiteX144" fmla="*/ 25734 w 743841"/>
                  <a:gd name="connsiteY144" fmla="*/ 242115 h 743847"/>
                  <a:gd name="connsiteX145" fmla="*/ 37204 w 743841"/>
                  <a:gd name="connsiteY145" fmla="*/ 257061 h 743847"/>
                  <a:gd name="connsiteX146" fmla="*/ 91598 w 743841"/>
                  <a:gd name="connsiteY146" fmla="*/ 288466 h 743847"/>
                  <a:gd name="connsiteX147" fmla="*/ 87425 w 743841"/>
                  <a:gd name="connsiteY147" fmla="*/ 304040 h 743847"/>
                  <a:gd name="connsiteX148" fmla="*/ 24618 w 743841"/>
                  <a:gd name="connsiteY148" fmla="*/ 304040 h 743847"/>
                  <a:gd name="connsiteX149" fmla="*/ 0 w 743841"/>
                  <a:gd name="connsiteY149" fmla="*/ 328655 h 743847"/>
                  <a:gd name="connsiteX150" fmla="*/ 0 w 743841"/>
                  <a:gd name="connsiteY150" fmla="*/ 415192 h 743847"/>
                  <a:gd name="connsiteX151" fmla="*/ 24618 w 743841"/>
                  <a:gd name="connsiteY151" fmla="*/ 439809 h 743847"/>
                  <a:gd name="connsiteX152" fmla="*/ 87425 w 743841"/>
                  <a:gd name="connsiteY152" fmla="*/ 439809 h 743847"/>
                  <a:gd name="connsiteX153" fmla="*/ 91598 w 743841"/>
                  <a:gd name="connsiteY153" fmla="*/ 455383 h 743847"/>
                  <a:gd name="connsiteX154" fmla="*/ 37204 w 743841"/>
                  <a:gd name="connsiteY154" fmla="*/ 486788 h 743847"/>
                  <a:gd name="connsiteX155" fmla="*/ 25734 w 743841"/>
                  <a:gd name="connsiteY155" fmla="*/ 501734 h 743847"/>
                  <a:gd name="connsiteX156" fmla="*/ 28194 w 743841"/>
                  <a:gd name="connsiteY156" fmla="*/ 520415 h 743847"/>
                  <a:gd name="connsiteX157" fmla="*/ 71462 w 743841"/>
                  <a:gd name="connsiteY157" fmla="*/ 595359 h 743847"/>
                  <a:gd name="connsiteX158" fmla="*/ 86410 w 743841"/>
                  <a:gd name="connsiteY158" fmla="*/ 606829 h 743847"/>
                  <a:gd name="connsiteX159" fmla="*/ 105089 w 743841"/>
                  <a:gd name="connsiteY159" fmla="*/ 604369 h 743847"/>
                  <a:gd name="connsiteX160" fmla="*/ 159552 w 743841"/>
                  <a:gd name="connsiteY160" fmla="*/ 572926 h 743847"/>
                  <a:gd name="connsiteX161" fmla="*/ 170923 w 743841"/>
                  <a:gd name="connsiteY161" fmla="*/ 584297 h 743847"/>
                  <a:gd name="connsiteX162" fmla="*/ 139480 w 743841"/>
                  <a:gd name="connsiteY162" fmla="*/ 638759 h 743847"/>
                  <a:gd name="connsiteX163" fmla="*/ 137020 w 743841"/>
                  <a:gd name="connsiteY163" fmla="*/ 657438 h 743847"/>
                  <a:gd name="connsiteX164" fmla="*/ 148489 w 743841"/>
                  <a:gd name="connsiteY164" fmla="*/ 672386 h 743847"/>
                  <a:gd name="connsiteX165" fmla="*/ 223433 w 743841"/>
                  <a:gd name="connsiteY165" fmla="*/ 715654 h 743847"/>
                  <a:gd name="connsiteX166" fmla="*/ 242112 w 743841"/>
                  <a:gd name="connsiteY166" fmla="*/ 718114 h 743847"/>
                  <a:gd name="connsiteX167" fmla="*/ 257058 w 743841"/>
                  <a:gd name="connsiteY167" fmla="*/ 706644 h 743847"/>
                  <a:gd name="connsiteX168" fmla="*/ 288463 w 743841"/>
                  <a:gd name="connsiteY168" fmla="*/ 652250 h 743847"/>
                  <a:gd name="connsiteX169" fmla="*/ 304035 w 743841"/>
                  <a:gd name="connsiteY169" fmla="*/ 656422 h 743847"/>
                  <a:gd name="connsiteX170" fmla="*/ 304035 w 743841"/>
                  <a:gd name="connsiteY170" fmla="*/ 719231 h 743847"/>
                  <a:gd name="connsiteX171" fmla="*/ 328652 w 743841"/>
                  <a:gd name="connsiteY171" fmla="*/ 743847 h 743847"/>
                  <a:gd name="connsiteX172" fmla="*/ 415190 w 743841"/>
                  <a:gd name="connsiteY172" fmla="*/ 743847 h 743847"/>
                  <a:gd name="connsiteX173" fmla="*/ 439806 w 743841"/>
                  <a:gd name="connsiteY173" fmla="*/ 719231 h 743847"/>
                  <a:gd name="connsiteX174" fmla="*/ 439806 w 743841"/>
                  <a:gd name="connsiteY174" fmla="*/ 656422 h 743847"/>
                  <a:gd name="connsiteX175" fmla="*/ 455379 w 743841"/>
                  <a:gd name="connsiteY175" fmla="*/ 652250 h 743847"/>
                  <a:gd name="connsiteX176" fmla="*/ 486783 w 743841"/>
                  <a:gd name="connsiteY176" fmla="*/ 706644 h 743847"/>
                  <a:gd name="connsiteX177" fmla="*/ 501730 w 743841"/>
                  <a:gd name="connsiteY177" fmla="*/ 718114 h 743847"/>
                  <a:gd name="connsiteX178" fmla="*/ 520409 w 743841"/>
                  <a:gd name="connsiteY178" fmla="*/ 715654 h 743847"/>
                  <a:gd name="connsiteX179" fmla="*/ 595353 w 743841"/>
                  <a:gd name="connsiteY179" fmla="*/ 672386 h 743847"/>
                  <a:gd name="connsiteX180" fmla="*/ 606821 w 743841"/>
                  <a:gd name="connsiteY180" fmla="*/ 657438 h 743847"/>
                  <a:gd name="connsiteX181" fmla="*/ 604362 w 743841"/>
                  <a:gd name="connsiteY181" fmla="*/ 638759 h 743847"/>
                  <a:gd name="connsiteX182" fmla="*/ 572918 w 743841"/>
                  <a:gd name="connsiteY182" fmla="*/ 584297 h 743847"/>
                  <a:gd name="connsiteX183" fmla="*/ 584290 w 743841"/>
                  <a:gd name="connsiteY183" fmla="*/ 572926 h 743847"/>
                  <a:gd name="connsiteX184" fmla="*/ 638752 w 743841"/>
                  <a:gd name="connsiteY184" fmla="*/ 604371 h 743847"/>
                  <a:gd name="connsiteX185" fmla="*/ 672380 w 743841"/>
                  <a:gd name="connsiteY185" fmla="*/ 595360 h 743847"/>
                  <a:gd name="connsiteX186" fmla="*/ 715648 w 743841"/>
                  <a:gd name="connsiteY186" fmla="*/ 520416 h 743847"/>
                  <a:gd name="connsiteX187" fmla="*/ 718108 w 743841"/>
                  <a:gd name="connsiteY187" fmla="*/ 501736 h 743847"/>
                  <a:gd name="connsiteX188" fmla="*/ 706638 w 743841"/>
                  <a:gd name="connsiteY188" fmla="*/ 486789 h 743847"/>
                  <a:gd name="connsiteX189" fmla="*/ 652244 w 743841"/>
                  <a:gd name="connsiteY189" fmla="*/ 455385 h 743847"/>
                  <a:gd name="connsiteX190" fmla="*/ 656417 w 743841"/>
                  <a:gd name="connsiteY190" fmla="*/ 439811 h 743847"/>
                  <a:gd name="connsiteX191" fmla="*/ 719224 w 743841"/>
                  <a:gd name="connsiteY191" fmla="*/ 439811 h 743847"/>
                  <a:gd name="connsiteX192" fmla="*/ 743842 w 743841"/>
                  <a:gd name="connsiteY192" fmla="*/ 415194 h 743847"/>
                  <a:gd name="connsiteX193" fmla="*/ 743842 w 743841"/>
                  <a:gd name="connsiteY193" fmla="*/ 328656 h 743847"/>
                  <a:gd name="connsiteX194" fmla="*/ 719228 w 743841"/>
                  <a:gd name="connsiteY194" fmla="*/ 304038 h 74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</a:cxnLst>
                <a:rect l="l" t="t" r="r" b="b"/>
                <a:pathLst>
                  <a:path w="743841" h="743847">
                    <a:moveTo>
                      <a:pt x="719228" y="304038"/>
                    </a:moveTo>
                    <a:lnTo>
                      <a:pt x="656421" y="304038"/>
                    </a:lnTo>
                    <a:cubicBezTo>
                      <a:pt x="655179" y="298831"/>
                      <a:pt x="653784" y="293629"/>
                      <a:pt x="652248" y="288464"/>
                    </a:cubicBezTo>
                    <a:lnTo>
                      <a:pt x="706642" y="257060"/>
                    </a:lnTo>
                    <a:cubicBezTo>
                      <a:pt x="712336" y="253772"/>
                      <a:pt x="716409" y="248463"/>
                      <a:pt x="718112" y="242113"/>
                    </a:cubicBezTo>
                    <a:cubicBezTo>
                      <a:pt x="719815" y="235761"/>
                      <a:pt x="718942" y="229128"/>
                      <a:pt x="715653" y="223433"/>
                    </a:cubicBezTo>
                    <a:lnTo>
                      <a:pt x="672385" y="148489"/>
                    </a:lnTo>
                    <a:cubicBezTo>
                      <a:pt x="665598" y="136735"/>
                      <a:pt x="650514" y="132691"/>
                      <a:pt x="638756" y="139478"/>
                    </a:cubicBezTo>
                    <a:lnTo>
                      <a:pt x="584294" y="170922"/>
                    </a:lnTo>
                    <a:cubicBezTo>
                      <a:pt x="580611" y="167033"/>
                      <a:pt x="576812" y="163234"/>
                      <a:pt x="572923" y="159551"/>
                    </a:cubicBezTo>
                    <a:lnTo>
                      <a:pt x="604366" y="105089"/>
                    </a:lnTo>
                    <a:cubicBezTo>
                      <a:pt x="607654" y="99395"/>
                      <a:pt x="608529" y="92761"/>
                      <a:pt x="606826" y="86410"/>
                    </a:cubicBezTo>
                    <a:cubicBezTo>
                      <a:pt x="605125" y="80058"/>
                      <a:pt x="601051" y="74749"/>
                      <a:pt x="595357" y="71462"/>
                    </a:cubicBezTo>
                    <a:lnTo>
                      <a:pt x="520413" y="28194"/>
                    </a:lnTo>
                    <a:cubicBezTo>
                      <a:pt x="514720" y="24906"/>
                      <a:pt x="508086" y="24033"/>
                      <a:pt x="501734" y="25734"/>
                    </a:cubicBezTo>
                    <a:cubicBezTo>
                      <a:pt x="495383" y="27435"/>
                      <a:pt x="490074" y="31509"/>
                      <a:pt x="486788" y="37204"/>
                    </a:cubicBezTo>
                    <a:lnTo>
                      <a:pt x="455383" y="91596"/>
                    </a:lnTo>
                    <a:cubicBezTo>
                      <a:pt x="450222" y="90059"/>
                      <a:pt x="445019" y="88666"/>
                      <a:pt x="439811" y="87425"/>
                    </a:cubicBezTo>
                    <a:lnTo>
                      <a:pt x="439811" y="24617"/>
                    </a:lnTo>
                    <a:cubicBezTo>
                      <a:pt x="439809" y="11043"/>
                      <a:pt x="428765" y="0"/>
                      <a:pt x="415191" y="0"/>
                    </a:cubicBezTo>
                    <a:lnTo>
                      <a:pt x="328654" y="0"/>
                    </a:lnTo>
                    <a:cubicBezTo>
                      <a:pt x="315080" y="0"/>
                      <a:pt x="304037" y="11043"/>
                      <a:pt x="304037" y="24617"/>
                    </a:cubicBezTo>
                    <a:lnTo>
                      <a:pt x="304037" y="87425"/>
                    </a:lnTo>
                    <a:cubicBezTo>
                      <a:pt x="298829" y="88667"/>
                      <a:pt x="293629" y="90061"/>
                      <a:pt x="288464" y="91596"/>
                    </a:cubicBezTo>
                    <a:lnTo>
                      <a:pt x="285662" y="86742"/>
                    </a:lnTo>
                    <a:cubicBezTo>
                      <a:pt x="282657" y="81535"/>
                      <a:pt x="275999" y="79751"/>
                      <a:pt x="270790" y="82757"/>
                    </a:cubicBezTo>
                    <a:cubicBezTo>
                      <a:pt x="265584" y="85763"/>
                      <a:pt x="263799" y="92421"/>
                      <a:pt x="266805" y="97628"/>
                    </a:cubicBezTo>
                    <a:lnTo>
                      <a:pt x="273971" y="110040"/>
                    </a:lnTo>
                    <a:cubicBezTo>
                      <a:pt x="276552" y="114510"/>
                      <a:pt x="281919" y="116553"/>
                      <a:pt x="286819" y="114931"/>
                    </a:cubicBezTo>
                    <a:cubicBezTo>
                      <a:pt x="296784" y="111634"/>
                      <a:pt x="306977" y="108904"/>
                      <a:pt x="317115" y="106820"/>
                    </a:cubicBezTo>
                    <a:cubicBezTo>
                      <a:pt x="322175" y="105780"/>
                      <a:pt x="325809" y="101324"/>
                      <a:pt x="325809" y="96157"/>
                    </a:cubicBezTo>
                    <a:lnTo>
                      <a:pt x="325809" y="24617"/>
                    </a:lnTo>
                    <a:cubicBezTo>
                      <a:pt x="325809" y="23048"/>
                      <a:pt x="327084" y="21772"/>
                      <a:pt x="328654" y="21772"/>
                    </a:cubicBezTo>
                    <a:lnTo>
                      <a:pt x="415191" y="21772"/>
                    </a:lnTo>
                    <a:cubicBezTo>
                      <a:pt x="416760" y="21772"/>
                      <a:pt x="418036" y="23048"/>
                      <a:pt x="418036" y="24617"/>
                    </a:cubicBezTo>
                    <a:lnTo>
                      <a:pt x="418036" y="96158"/>
                    </a:lnTo>
                    <a:cubicBezTo>
                      <a:pt x="418036" y="101326"/>
                      <a:pt x="421669" y="105780"/>
                      <a:pt x="426729" y="106822"/>
                    </a:cubicBezTo>
                    <a:cubicBezTo>
                      <a:pt x="436867" y="108907"/>
                      <a:pt x="447060" y="111635"/>
                      <a:pt x="457025" y="114933"/>
                    </a:cubicBezTo>
                    <a:cubicBezTo>
                      <a:pt x="461925" y="116554"/>
                      <a:pt x="467292" y="114512"/>
                      <a:pt x="469874" y="110041"/>
                    </a:cubicBezTo>
                    <a:lnTo>
                      <a:pt x="505641" y="48091"/>
                    </a:lnTo>
                    <a:cubicBezTo>
                      <a:pt x="506425" y="46733"/>
                      <a:pt x="508167" y="46265"/>
                      <a:pt x="509526" y="47050"/>
                    </a:cubicBezTo>
                    <a:lnTo>
                      <a:pt x="584470" y="90319"/>
                    </a:lnTo>
                    <a:cubicBezTo>
                      <a:pt x="585312" y="90806"/>
                      <a:pt x="585655" y="91526"/>
                      <a:pt x="585795" y="92045"/>
                    </a:cubicBezTo>
                    <a:cubicBezTo>
                      <a:pt x="585934" y="92564"/>
                      <a:pt x="585998" y="93360"/>
                      <a:pt x="585510" y="94204"/>
                    </a:cubicBezTo>
                    <a:lnTo>
                      <a:pt x="549704" y="156222"/>
                    </a:lnTo>
                    <a:cubicBezTo>
                      <a:pt x="547122" y="160693"/>
                      <a:pt x="548036" y="166360"/>
                      <a:pt x="551890" y="169793"/>
                    </a:cubicBezTo>
                    <a:cubicBezTo>
                      <a:pt x="559669" y="176723"/>
                      <a:pt x="567123" y="184180"/>
                      <a:pt x="574053" y="191956"/>
                    </a:cubicBezTo>
                    <a:cubicBezTo>
                      <a:pt x="577486" y="195813"/>
                      <a:pt x="583158" y="196724"/>
                      <a:pt x="587624" y="194142"/>
                    </a:cubicBezTo>
                    <a:lnTo>
                      <a:pt x="649642" y="158336"/>
                    </a:lnTo>
                    <a:cubicBezTo>
                      <a:pt x="651002" y="157549"/>
                      <a:pt x="652747" y="158019"/>
                      <a:pt x="653528" y="159376"/>
                    </a:cubicBezTo>
                    <a:lnTo>
                      <a:pt x="696796" y="234320"/>
                    </a:lnTo>
                    <a:cubicBezTo>
                      <a:pt x="697581" y="235679"/>
                      <a:pt x="697113" y="237421"/>
                      <a:pt x="695755" y="238205"/>
                    </a:cubicBezTo>
                    <a:lnTo>
                      <a:pt x="633803" y="273972"/>
                    </a:lnTo>
                    <a:cubicBezTo>
                      <a:pt x="629333" y="276554"/>
                      <a:pt x="627290" y="281919"/>
                      <a:pt x="628912" y="286821"/>
                    </a:cubicBezTo>
                    <a:cubicBezTo>
                      <a:pt x="632210" y="296789"/>
                      <a:pt x="634941" y="306982"/>
                      <a:pt x="637024" y="317118"/>
                    </a:cubicBezTo>
                    <a:cubicBezTo>
                      <a:pt x="638066" y="322180"/>
                      <a:pt x="642522" y="325812"/>
                      <a:pt x="647688" y="325812"/>
                    </a:cubicBezTo>
                    <a:lnTo>
                      <a:pt x="719228" y="325812"/>
                    </a:lnTo>
                    <a:cubicBezTo>
                      <a:pt x="720797" y="325812"/>
                      <a:pt x="722073" y="327087"/>
                      <a:pt x="722073" y="328656"/>
                    </a:cubicBezTo>
                    <a:lnTo>
                      <a:pt x="722073" y="415194"/>
                    </a:lnTo>
                    <a:cubicBezTo>
                      <a:pt x="722073" y="416763"/>
                      <a:pt x="720797" y="418039"/>
                      <a:pt x="719228" y="418039"/>
                    </a:cubicBezTo>
                    <a:lnTo>
                      <a:pt x="647688" y="418039"/>
                    </a:lnTo>
                    <a:cubicBezTo>
                      <a:pt x="642522" y="418039"/>
                      <a:pt x="638066" y="421671"/>
                      <a:pt x="637024" y="426732"/>
                    </a:cubicBezTo>
                    <a:cubicBezTo>
                      <a:pt x="634941" y="436869"/>
                      <a:pt x="632211" y="447062"/>
                      <a:pt x="628912" y="457029"/>
                    </a:cubicBezTo>
                    <a:cubicBezTo>
                      <a:pt x="627290" y="461930"/>
                      <a:pt x="629333" y="467297"/>
                      <a:pt x="633803" y="469878"/>
                    </a:cubicBezTo>
                    <a:lnTo>
                      <a:pt x="695755" y="505645"/>
                    </a:lnTo>
                    <a:cubicBezTo>
                      <a:pt x="697113" y="506430"/>
                      <a:pt x="697581" y="508173"/>
                      <a:pt x="696796" y="509530"/>
                    </a:cubicBezTo>
                    <a:lnTo>
                      <a:pt x="653528" y="584474"/>
                    </a:lnTo>
                    <a:cubicBezTo>
                      <a:pt x="652745" y="585833"/>
                      <a:pt x="651000" y="586300"/>
                      <a:pt x="649642" y="585516"/>
                    </a:cubicBezTo>
                    <a:lnTo>
                      <a:pt x="587624" y="549705"/>
                    </a:lnTo>
                    <a:cubicBezTo>
                      <a:pt x="583155" y="547123"/>
                      <a:pt x="577488" y="548036"/>
                      <a:pt x="574053" y="551892"/>
                    </a:cubicBezTo>
                    <a:cubicBezTo>
                      <a:pt x="567122" y="559670"/>
                      <a:pt x="559666" y="567127"/>
                      <a:pt x="551890" y="574054"/>
                    </a:cubicBezTo>
                    <a:cubicBezTo>
                      <a:pt x="548036" y="577488"/>
                      <a:pt x="547123" y="583155"/>
                      <a:pt x="549704" y="587625"/>
                    </a:cubicBezTo>
                    <a:lnTo>
                      <a:pt x="585510" y="649643"/>
                    </a:lnTo>
                    <a:cubicBezTo>
                      <a:pt x="585998" y="650488"/>
                      <a:pt x="585934" y="651284"/>
                      <a:pt x="585795" y="651802"/>
                    </a:cubicBezTo>
                    <a:cubicBezTo>
                      <a:pt x="585654" y="652321"/>
                      <a:pt x="585312" y="653042"/>
                      <a:pt x="584470" y="653528"/>
                    </a:cubicBezTo>
                    <a:lnTo>
                      <a:pt x="509526" y="696796"/>
                    </a:lnTo>
                    <a:cubicBezTo>
                      <a:pt x="508166" y="697581"/>
                      <a:pt x="506424" y="697113"/>
                      <a:pt x="505641" y="695755"/>
                    </a:cubicBezTo>
                    <a:lnTo>
                      <a:pt x="469874" y="633805"/>
                    </a:lnTo>
                    <a:cubicBezTo>
                      <a:pt x="467292" y="629333"/>
                      <a:pt x="461927" y="627290"/>
                      <a:pt x="457025" y="628913"/>
                    </a:cubicBezTo>
                    <a:cubicBezTo>
                      <a:pt x="447054" y="632212"/>
                      <a:pt x="436861" y="634942"/>
                      <a:pt x="426729" y="637024"/>
                    </a:cubicBezTo>
                    <a:cubicBezTo>
                      <a:pt x="421669" y="638064"/>
                      <a:pt x="418036" y="642520"/>
                      <a:pt x="418036" y="647688"/>
                    </a:cubicBezTo>
                    <a:lnTo>
                      <a:pt x="418036" y="719229"/>
                    </a:lnTo>
                    <a:cubicBezTo>
                      <a:pt x="418036" y="720798"/>
                      <a:pt x="416760" y="722074"/>
                      <a:pt x="415191" y="722074"/>
                    </a:cubicBezTo>
                    <a:lnTo>
                      <a:pt x="328654" y="722074"/>
                    </a:lnTo>
                    <a:cubicBezTo>
                      <a:pt x="327084" y="722074"/>
                      <a:pt x="325809" y="720798"/>
                      <a:pt x="325809" y="719229"/>
                    </a:cubicBezTo>
                    <a:lnTo>
                      <a:pt x="325809" y="647688"/>
                    </a:lnTo>
                    <a:cubicBezTo>
                      <a:pt x="325809" y="642520"/>
                      <a:pt x="322175" y="638066"/>
                      <a:pt x="317115" y="637024"/>
                    </a:cubicBezTo>
                    <a:cubicBezTo>
                      <a:pt x="306983" y="634941"/>
                      <a:pt x="296790" y="632212"/>
                      <a:pt x="286819" y="628913"/>
                    </a:cubicBezTo>
                    <a:cubicBezTo>
                      <a:pt x="281921" y="627289"/>
                      <a:pt x="276552" y="629333"/>
                      <a:pt x="273971" y="633805"/>
                    </a:cubicBezTo>
                    <a:lnTo>
                      <a:pt x="238204" y="695755"/>
                    </a:lnTo>
                    <a:cubicBezTo>
                      <a:pt x="237419" y="697113"/>
                      <a:pt x="235676" y="697581"/>
                      <a:pt x="234319" y="696796"/>
                    </a:cubicBezTo>
                    <a:lnTo>
                      <a:pt x="159375" y="653527"/>
                    </a:lnTo>
                    <a:cubicBezTo>
                      <a:pt x="158532" y="653040"/>
                      <a:pt x="158189" y="652320"/>
                      <a:pt x="158050" y="651801"/>
                    </a:cubicBezTo>
                    <a:cubicBezTo>
                      <a:pt x="157910" y="651282"/>
                      <a:pt x="157846" y="650486"/>
                      <a:pt x="158335" y="649642"/>
                    </a:cubicBezTo>
                    <a:lnTo>
                      <a:pt x="194141" y="587624"/>
                    </a:lnTo>
                    <a:cubicBezTo>
                      <a:pt x="196723" y="583154"/>
                      <a:pt x="195809" y="577486"/>
                      <a:pt x="191954" y="574053"/>
                    </a:cubicBezTo>
                    <a:cubicBezTo>
                      <a:pt x="184179" y="567124"/>
                      <a:pt x="176723" y="559669"/>
                      <a:pt x="169792" y="551890"/>
                    </a:cubicBezTo>
                    <a:cubicBezTo>
                      <a:pt x="166357" y="548036"/>
                      <a:pt x="160690" y="547125"/>
                      <a:pt x="156221" y="549704"/>
                    </a:cubicBezTo>
                    <a:lnTo>
                      <a:pt x="94201" y="585510"/>
                    </a:lnTo>
                    <a:cubicBezTo>
                      <a:pt x="93356" y="585998"/>
                      <a:pt x="92561" y="585933"/>
                      <a:pt x="92044" y="585795"/>
                    </a:cubicBezTo>
                    <a:cubicBezTo>
                      <a:pt x="91524" y="585655"/>
                      <a:pt x="90803" y="585312"/>
                      <a:pt x="90316" y="584470"/>
                    </a:cubicBezTo>
                    <a:lnTo>
                      <a:pt x="47048" y="509526"/>
                    </a:lnTo>
                    <a:cubicBezTo>
                      <a:pt x="46264" y="508167"/>
                      <a:pt x="46732" y="506425"/>
                      <a:pt x="48090" y="505641"/>
                    </a:cubicBezTo>
                    <a:lnTo>
                      <a:pt x="110041" y="469874"/>
                    </a:lnTo>
                    <a:cubicBezTo>
                      <a:pt x="114512" y="467292"/>
                      <a:pt x="116554" y="461927"/>
                      <a:pt x="114933" y="457025"/>
                    </a:cubicBezTo>
                    <a:cubicBezTo>
                      <a:pt x="111635" y="447057"/>
                      <a:pt x="108904" y="436864"/>
                      <a:pt x="106820" y="426728"/>
                    </a:cubicBezTo>
                    <a:cubicBezTo>
                      <a:pt x="105779" y="421666"/>
                      <a:pt x="101323" y="418034"/>
                      <a:pt x="96157" y="418034"/>
                    </a:cubicBezTo>
                    <a:lnTo>
                      <a:pt x="24618" y="418034"/>
                    </a:lnTo>
                    <a:cubicBezTo>
                      <a:pt x="23049" y="418034"/>
                      <a:pt x="21773" y="416759"/>
                      <a:pt x="21773" y="415190"/>
                    </a:cubicBezTo>
                    <a:lnTo>
                      <a:pt x="21773" y="328652"/>
                    </a:lnTo>
                    <a:cubicBezTo>
                      <a:pt x="21773" y="327083"/>
                      <a:pt x="23049" y="325807"/>
                      <a:pt x="24618" y="325807"/>
                    </a:cubicBezTo>
                    <a:lnTo>
                      <a:pt x="96158" y="325807"/>
                    </a:lnTo>
                    <a:cubicBezTo>
                      <a:pt x="101324" y="325807"/>
                      <a:pt x="105780" y="322175"/>
                      <a:pt x="106822" y="317114"/>
                    </a:cubicBezTo>
                    <a:cubicBezTo>
                      <a:pt x="108905" y="306977"/>
                      <a:pt x="111635" y="296784"/>
                      <a:pt x="114934" y="286817"/>
                    </a:cubicBezTo>
                    <a:cubicBezTo>
                      <a:pt x="116556" y="281916"/>
                      <a:pt x="114513" y="276549"/>
                      <a:pt x="110043" y="273968"/>
                    </a:cubicBezTo>
                    <a:lnTo>
                      <a:pt x="48091" y="238205"/>
                    </a:lnTo>
                    <a:cubicBezTo>
                      <a:pt x="46733" y="237421"/>
                      <a:pt x="46265" y="235677"/>
                      <a:pt x="47050" y="234320"/>
                    </a:cubicBezTo>
                    <a:lnTo>
                      <a:pt x="90318" y="159376"/>
                    </a:lnTo>
                    <a:cubicBezTo>
                      <a:pt x="90806" y="158532"/>
                      <a:pt x="91525" y="158189"/>
                      <a:pt x="92045" y="158051"/>
                    </a:cubicBezTo>
                    <a:cubicBezTo>
                      <a:pt x="92562" y="157912"/>
                      <a:pt x="93357" y="157848"/>
                      <a:pt x="94203" y="158336"/>
                    </a:cubicBezTo>
                    <a:lnTo>
                      <a:pt x="156222" y="194142"/>
                    </a:lnTo>
                    <a:cubicBezTo>
                      <a:pt x="160690" y="196721"/>
                      <a:pt x="166360" y="195810"/>
                      <a:pt x="169793" y="191956"/>
                    </a:cubicBezTo>
                    <a:cubicBezTo>
                      <a:pt x="176722" y="184180"/>
                      <a:pt x="184177" y="176723"/>
                      <a:pt x="191956" y="169793"/>
                    </a:cubicBezTo>
                    <a:cubicBezTo>
                      <a:pt x="195810" y="166360"/>
                      <a:pt x="196723" y="160693"/>
                      <a:pt x="194142" y="156222"/>
                    </a:cubicBezTo>
                    <a:lnTo>
                      <a:pt x="158336" y="94204"/>
                    </a:lnTo>
                    <a:cubicBezTo>
                      <a:pt x="157848" y="93360"/>
                      <a:pt x="157912" y="92564"/>
                      <a:pt x="158051" y="92045"/>
                    </a:cubicBezTo>
                    <a:cubicBezTo>
                      <a:pt x="158192" y="91526"/>
                      <a:pt x="158534" y="90806"/>
                      <a:pt x="159376" y="90319"/>
                    </a:cubicBezTo>
                    <a:lnTo>
                      <a:pt x="234320" y="47051"/>
                    </a:lnTo>
                    <a:cubicBezTo>
                      <a:pt x="235679" y="46267"/>
                      <a:pt x="237422" y="46734"/>
                      <a:pt x="238205" y="48094"/>
                    </a:cubicBezTo>
                    <a:lnTo>
                      <a:pt x="241204" y="53288"/>
                    </a:lnTo>
                    <a:cubicBezTo>
                      <a:pt x="244210" y="58494"/>
                      <a:pt x="250868" y="60279"/>
                      <a:pt x="256076" y="57270"/>
                    </a:cubicBezTo>
                    <a:cubicBezTo>
                      <a:pt x="261283" y="54264"/>
                      <a:pt x="263066" y="47606"/>
                      <a:pt x="260060" y="42399"/>
                    </a:cubicBezTo>
                    <a:lnTo>
                      <a:pt x="257060" y="37207"/>
                    </a:lnTo>
                    <a:cubicBezTo>
                      <a:pt x="253774" y="31512"/>
                      <a:pt x="248463" y="27439"/>
                      <a:pt x="242113" y="25737"/>
                    </a:cubicBezTo>
                    <a:cubicBezTo>
                      <a:pt x="235764" y="24036"/>
                      <a:pt x="229129" y="24907"/>
                      <a:pt x="223434" y="28196"/>
                    </a:cubicBezTo>
                    <a:lnTo>
                      <a:pt x="148490" y="71464"/>
                    </a:lnTo>
                    <a:cubicBezTo>
                      <a:pt x="142797" y="74752"/>
                      <a:pt x="138723" y="80061"/>
                      <a:pt x="137022" y="86413"/>
                    </a:cubicBezTo>
                    <a:cubicBezTo>
                      <a:pt x="135319" y="92764"/>
                      <a:pt x="136194" y="99398"/>
                      <a:pt x="139481" y="105091"/>
                    </a:cubicBezTo>
                    <a:lnTo>
                      <a:pt x="170925" y="159554"/>
                    </a:lnTo>
                    <a:cubicBezTo>
                      <a:pt x="167036" y="163238"/>
                      <a:pt x="163236" y="167037"/>
                      <a:pt x="159554" y="170925"/>
                    </a:cubicBezTo>
                    <a:lnTo>
                      <a:pt x="105089" y="139480"/>
                    </a:lnTo>
                    <a:cubicBezTo>
                      <a:pt x="99395" y="136192"/>
                      <a:pt x="92761" y="135318"/>
                      <a:pt x="86410" y="137020"/>
                    </a:cubicBezTo>
                    <a:cubicBezTo>
                      <a:pt x="80058" y="138721"/>
                      <a:pt x="74749" y="142795"/>
                      <a:pt x="71462" y="148490"/>
                    </a:cubicBezTo>
                    <a:lnTo>
                      <a:pt x="28194" y="223434"/>
                    </a:lnTo>
                    <a:cubicBezTo>
                      <a:pt x="24904" y="229129"/>
                      <a:pt x="24031" y="235763"/>
                      <a:pt x="25734" y="242115"/>
                    </a:cubicBezTo>
                    <a:cubicBezTo>
                      <a:pt x="27437" y="248465"/>
                      <a:pt x="31510" y="253774"/>
                      <a:pt x="37204" y="257061"/>
                    </a:cubicBezTo>
                    <a:lnTo>
                      <a:pt x="91598" y="288466"/>
                    </a:lnTo>
                    <a:cubicBezTo>
                      <a:pt x="90061" y="293629"/>
                      <a:pt x="88666" y="298833"/>
                      <a:pt x="87425" y="304040"/>
                    </a:cubicBezTo>
                    <a:lnTo>
                      <a:pt x="24618" y="304040"/>
                    </a:lnTo>
                    <a:cubicBezTo>
                      <a:pt x="11043" y="304038"/>
                      <a:pt x="0" y="315081"/>
                      <a:pt x="0" y="328655"/>
                    </a:cubicBezTo>
                    <a:lnTo>
                      <a:pt x="0" y="415192"/>
                    </a:lnTo>
                    <a:cubicBezTo>
                      <a:pt x="0" y="428766"/>
                      <a:pt x="11043" y="439809"/>
                      <a:pt x="24618" y="439809"/>
                    </a:cubicBezTo>
                    <a:lnTo>
                      <a:pt x="87425" y="439809"/>
                    </a:lnTo>
                    <a:cubicBezTo>
                      <a:pt x="88667" y="445016"/>
                      <a:pt x="90062" y="450219"/>
                      <a:pt x="91598" y="455383"/>
                    </a:cubicBezTo>
                    <a:lnTo>
                      <a:pt x="37204" y="486788"/>
                    </a:lnTo>
                    <a:cubicBezTo>
                      <a:pt x="31510" y="490075"/>
                      <a:pt x="27437" y="495384"/>
                      <a:pt x="25734" y="501734"/>
                    </a:cubicBezTo>
                    <a:cubicBezTo>
                      <a:pt x="24031" y="508086"/>
                      <a:pt x="24904" y="514720"/>
                      <a:pt x="28194" y="520415"/>
                    </a:cubicBezTo>
                    <a:lnTo>
                      <a:pt x="71462" y="595359"/>
                    </a:lnTo>
                    <a:cubicBezTo>
                      <a:pt x="74749" y="601054"/>
                      <a:pt x="80058" y="605126"/>
                      <a:pt x="86410" y="606829"/>
                    </a:cubicBezTo>
                    <a:cubicBezTo>
                      <a:pt x="92758" y="608531"/>
                      <a:pt x="99394" y="607657"/>
                      <a:pt x="105089" y="604369"/>
                    </a:cubicBezTo>
                    <a:lnTo>
                      <a:pt x="159552" y="572926"/>
                    </a:lnTo>
                    <a:cubicBezTo>
                      <a:pt x="163236" y="576815"/>
                      <a:pt x="167034" y="580614"/>
                      <a:pt x="170923" y="584297"/>
                    </a:cubicBezTo>
                    <a:lnTo>
                      <a:pt x="139480" y="638759"/>
                    </a:lnTo>
                    <a:cubicBezTo>
                      <a:pt x="136192" y="644453"/>
                      <a:pt x="135318" y="651086"/>
                      <a:pt x="137020" y="657438"/>
                    </a:cubicBezTo>
                    <a:cubicBezTo>
                      <a:pt x="138721" y="663790"/>
                      <a:pt x="142795" y="669098"/>
                      <a:pt x="148489" y="672386"/>
                    </a:cubicBezTo>
                    <a:lnTo>
                      <a:pt x="223433" y="715654"/>
                    </a:lnTo>
                    <a:cubicBezTo>
                      <a:pt x="229128" y="718942"/>
                      <a:pt x="235761" y="719816"/>
                      <a:pt x="242112" y="718114"/>
                    </a:cubicBezTo>
                    <a:cubicBezTo>
                      <a:pt x="248463" y="716412"/>
                      <a:pt x="253772" y="712339"/>
                      <a:pt x="257058" y="706644"/>
                    </a:cubicBezTo>
                    <a:lnTo>
                      <a:pt x="288463" y="652250"/>
                    </a:lnTo>
                    <a:cubicBezTo>
                      <a:pt x="293626" y="653787"/>
                      <a:pt x="298829" y="655180"/>
                      <a:pt x="304035" y="656422"/>
                    </a:cubicBezTo>
                    <a:lnTo>
                      <a:pt x="304035" y="719231"/>
                    </a:lnTo>
                    <a:cubicBezTo>
                      <a:pt x="304035" y="732805"/>
                      <a:pt x="315078" y="743847"/>
                      <a:pt x="328652" y="743847"/>
                    </a:cubicBezTo>
                    <a:lnTo>
                      <a:pt x="415190" y="743847"/>
                    </a:lnTo>
                    <a:cubicBezTo>
                      <a:pt x="428763" y="743847"/>
                      <a:pt x="439806" y="732805"/>
                      <a:pt x="439806" y="719231"/>
                    </a:cubicBezTo>
                    <a:lnTo>
                      <a:pt x="439806" y="656422"/>
                    </a:lnTo>
                    <a:cubicBezTo>
                      <a:pt x="445013" y="655180"/>
                      <a:pt x="450214" y="653787"/>
                      <a:pt x="455379" y="652250"/>
                    </a:cubicBezTo>
                    <a:lnTo>
                      <a:pt x="486783" y="706644"/>
                    </a:lnTo>
                    <a:cubicBezTo>
                      <a:pt x="490070" y="712339"/>
                      <a:pt x="495380" y="716411"/>
                      <a:pt x="501730" y="718114"/>
                    </a:cubicBezTo>
                    <a:cubicBezTo>
                      <a:pt x="508079" y="719815"/>
                      <a:pt x="514715" y="718943"/>
                      <a:pt x="520409" y="715654"/>
                    </a:cubicBezTo>
                    <a:lnTo>
                      <a:pt x="595353" y="672386"/>
                    </a:lnTo>
                    <a:cubicBezTo>
                      <a:pt x="601047" y="669098"/>
                      <a:pt x="605120" y="663790"/>
                      <a:pt x="606821" y="657438"/>
                    </a:cubicBezTo>
                    <a:cubicBezTo>
                      <a:pt x="608524" y="651086"/>
                      <a:pt x="607650" y="644453"/>
                      <a:pt x="604362" y="638759"/>
                    </a:cubicBezTo>
                    <a:lnTo>
                      <a:pt x="572918" y="584297"/>
                    </a:lnTo>
                    <a:cubicBezTo>
                      <a:pt x="576808" y="580614"/>
                      <a:pt x="580607" y="576815"/>
                      <a:pt x="584290" y="572926"/>
                    </a:cubicBezTo>
                    <a:lnTo>
                      <a:pt x="638752" y="604371"/>
                    </a:lnTo>
                    <a:cubicBezTo>
                      <a:pt x="650508" y="611157"/>
                      <a:pt x="665593" y="607115"/>
                      <a:pt x="672380" y="595360"/>
                    </a:cubicBezTo>
                    <a:lnTo>
                      <a:pt x="715648" y="520416"/>
                    </a:lnTo>
                    <a:cubicBezTo>
                      <a:pt x="718937" y="514721"/>
                      <a:pt x="719810" y="508088"/>
                      <a:pt x="718108" y="501736"/>
                    </a:cubicBezTo>
                    <a:cubicBezTo>
                      <a:pt x="716405" y="495385"/>
                      <a:pt x="712331" y="490077"/>
                      <a:pt x="706638" y="486789"/>
                    </a:cubicBezTo>
                    <a:lnTo>
                      <a:pt x="652244" y="455385"/>
                    </a:lnTo>
                    <a:cubicBezTo>
                      <a:pt x="653781" y="450222"/>
                      <a:pt x="655176" y="445018"/>
                      <a:pt x="656417" y="439811"/>
                    </a:cubicBezTo>
                    <a:lnTo>
                      <a:pt x="719224" y="439811"/>
                    </a:lnTo>
                    <a:cubicBezTo>
                      <a:pt x="732797" y="439811"/>
                      <a:pt x="743842" y="428768"/>
                      <a:pt x="743842" y="415194"/>
                    </a:cubicBezTo>
                    <a:lnTo>
                      <a:pt x="743842" y="328656"/>
                    </a:lnTo>
                    <a:cubicBezTo>
                      <a:pt x="743846" y="315081"/>
                      <a:pt x="732803" y="304038"/>
                      <a:pt x="719228" y="3040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CCD5E1DF-425B-DC6A-4846-6F8829C42336}"/>
                  </a:ext>
                </a:extLst>
              </p:cNvPr>
              <p:cNvSpPr/>
              <p:nvPr/>
            </p:nvSpPr>
            <p:spPr>
              <a:xfrm>
                <a:off x="9638986" y="3200257"/>
                <a:ext cx="457487" cy="457485"/>
              </a:xfrm>
              <a:custGeom>
                <a:avLst/>
                <a:gdLst>
                  <a:gd name="connsiteX0" fmla="*/ 413750 w 457487"/>
                  <a:gd name="connsiteY0" fmla="*/ 344351 h 457485"/>
                  <a:gd name="connsiteX1" fmla="*/ 428564 w 457487"/>
                  <a:gd name="connsiteY1" fmla="*/ 340157 h 457485"/>
                  <a:gd name="connsiteX2" fmla="*/ 457487 w 457487"/>
                  <a:gd name="connsiteY2" fmla="*/ 228743 h 457485"/>
                  <a:gd name="connsiteX3" fmla="*/ 228744 w 457487"/>
                  <a:gd name="connsiteY3" fmla="*/ 0 h 457485"/>
                  <a:gd name="connsiteX4" fmla="*/ 0 w 457487"/>
                  <a:gd name="connsiteY4" fmla="*/ 228743 h 457485"/>
                  <a:gd name="connsiteX5" fmla="*/ 228743 w 457487"/>
                  <a:gd name="connsiteY5" fmla="*/ 457486 h 457485"/>
                  <a:gd name="connsiteX6" fmla="*/ 398049 w 457487"/>
                  <a:gd name="connsiteY6" fmla="*/ 382559 h 457485"/>
                  <a:gd name="connsiteX7" fmla="*/ 397317 w 457487"/>
                  <a:gd name="connsiteY7" fmla="*/ 367181 h 457485"/>
                  <a:gd name="connsiteX8" fmla="*/ 381939 w 457487"/>
                  <a:gd name="connsiteY8" fmla="*/ 367913 h 457485"/>
                  <a:gd name="connsiteX9" fmla="*/ 228743 w 457487"/>
                  <a:gd name="connsiteY9" fmla="*/ 435712 h 457485"/>
                  <a:gd name="connsiteX10" fmla="*/ 21772 w 457487"/>
                  <a:gd name="connsiteY10" fmla="*/ 228741 h 457485"/>
                  <a:gd name="connsiteX11" fmla="*/ 228743 w 457487"/>
                  <a:gd name="connsiteY11" fmla="*/ 21772 h 457485"/>
                  <a:gd name="connsiteX12" fmla="*/ 435714 w 457487"/>
                  <a:gd name="connsiteY12" fmla="*/ 228743 h 457485"/>
                  <a:gd name="connsiteX13" fmla="*/ 409557 w 457487"/>
                  <a:gd name="connsiteY13" fmla="*/ 329538 h 457485"/>
                  <a:gd name="connsiteX14" fmla="*/ 413750 w 457487"/>
                  <a:gd name="connsiteY14" fmla="*/ 344351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487" h="457485">
                    <a:moveTo>
                      <a:pt x="413750" y="344351"/>
                    </a:moveTo>
                    <a:cubicBezTo>
                      <a:pt x="418997" y="347282"/>
                      <a:pt x="425630" y="345406"/>
                      <a:pt x="428564" y="340157"/>
                    </a:cubicBezTo>
                    <a:cubicBezTo>
                      <a:pt x="447484" y="306292"/>
                      <a:pt x="457487" y="267764"/>
                      <a:pt x="457487" y="228743"/>
                    </a:cubicBezTo>
                    <a:cubicBezTo>
                      <a:pt x="457487" y="102613"/>
                      <a:pt x="354873" y="0"/>
                      <a:pt x="228744" y="0"/>
                    </a:cubicBezTo>
                    <a:cubicBezTo>
                      <a:pt x="102616" y="0"/>
                      <a:pt x="0" y="102613"/>
                      <a:pt x="0" y="228743"/>
                    </a:cubicBezTo>
                    <a:cubicBezTo>
                      <a:pt x="0" y="354873"/>
                      <a:pt x="102614" y="457486"/>
                      <a:pt x="228743" y="457486"/>
                    </a:cubicBezTo>
                    <a:cubicBezTo>
                      <a:pt x="293054" y="457486"/>
                      <a:pt x="354764" y="430175"/>
                      <a:pt x="398049" y="382559"/>
                    </a:cubicBezTo>
                    <a:cubicBezTo>
                      <a:pt x="402094" y="378111"/>
                      <a:pt x="401765" y="371224"/>
                      <a:pt x="397317" y="367181"/>
                    </a:cubicBezTo>
                    <a:cubicBezTo>
                      <a:pt x="392870" y="363138"/>
                      <a:pt x="385985" y="363463"/>
                      <a:pt x="381939" y="367913"/>
                    </a:cubicBezTo>
                    <a:cubicBezTo>
                      <a:pt x="342771" y="411001"/>
                      <a:pt x="286934" y="435712"/>
                      <a:pt x="228743" y="435712"/>
                    </a:cubicBezTo>
                    <a:cubicBezTo>
                      <a:pt x="114619" y="435712"/>
                      <a:pt x="21772" y="342865"/>
                      <a:pt x="21772" y="228741"/>
                    </a:cubicBezTo>
                    <a:cubicBezTo>
                      <a:pt x="21772" y="114618"/>
                      <a:pt x="114619" y="21772"/>
                      <a:pt x="228743" y="21772"/>
                    </a:cubicBezTo>
                    <a:cubicBezTo>
                      <a:pt x="342867" y="21772"/>
                      <a:pt x="435714" y="114619"/>
                      <a:pt x="435714" y="228743"/>
                    </a:cubicBezTo>
                    <a:cubicBezTo>
                      <a:pt x="435714" y="264055"/>
                      <a:pt x="426668" y="298910"/>
                      <a:pt x="409557" y="329538"/>
                    </a:cubicBezTo>
                    <a:cubicBezTo>
                      <a:pt x="406624" y="334787"/>
                      <a:pt x="408501" y="341418"/>
                      <a:pt x="413750" y="34435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399C9B23-8DCE-7097-1CD8-13A2D5C81FCC}"/>
                  </a:ext>
                </a:extLst>
              </p:cNvPr>
              <p:cNvSpPr/>
              <p:nvPr/>
            </p:nvSpPr>
            <p:spPr>
              <a:xfrm>
                <a:off x="9704391" y="3258128"/>
                <a:ext cx="338300" cy="275653"/>
              </a:xfrm>
              <a:custGeom>
                <a:avLst/>
                <a:gdLst>
                  <a:gd name="connsiteX0" fmla="*/ 298806 w 338300"/>
                  <a:gd name="connsiteY0" fmla="*/ 226279 h 275653"/>
                  <a:gd name="connsiteX1" fmla="*/ 286562 w 338300"/>
                  <a:gd name="connsiteY1" fmla="*/ 216946 h 275653"/>
                  <a:gd name="connsiteX2" fmla="*/ 277229 w 338300"/>
                  <a:gd name="connsiteY2" fmla="*/ 229189 h 275653"/>
                  <a:gd name="connsiteX3" fmla="*/ 282225 w 338300"/>
                  <a:gd name="connsiteY3" fmla="*/ 266233 h 275653"/>
                  <a:gd name="connsiteX4" fmla="*/ 287631 w 338300"/>
                  <a:gd name="connsiteY4" fmla="*/ 274241 h 275653"/>
                  <a:gd name="connsiteX5" fmla="*/ 297276 w 338300"/>
                  <a:gd name="connsiteY5" fmla="*/ 274796 h 275653"/>
                  <a:gd name="connsiteX6" fmla="*/ 331673 w 338300"/>
                  <a:gd name="connsiteY6" fmla="*/ 260163 h 275653"/>
                  <a:gd name="connsiteX7" fmla="*/ 337428 w 338300"/>
                  <a:gd name="connsiteY7" fmla="*/ 245885 h 275653"/>
                  <a:gd name="connsiteX8" fmla="*/ 323148 w 338300"/>
                  <a:gd name="connsiteY8" fmla="*/ 240129 h 275653"/>
                  <a:gd name="connsiteX9" fmla="*/ 318716 w 338300"/>
                  <a:gd name="connsiteY9" fmla="*/ 242014 h 275653"/>
                  <a:gd name="connsiteX10" fmla="*/ 334210 w 338300"/>
                  <a:gd name="connsiteY10" fmla="*/ 170872 h 275653"/>
                  <a:gd name="connsiteX11" fmla="*/ 163336 w 338300"/>
                  <a:gd name="connsiteY11" fmla="*/ 0 h 275653"/>
                  <a:gd name="connsiteX12" fmla="*/ 61577 w 338300"/>
                  <a:gd name="connsiteY12" fmla="*/ 33591 h 275653"/>
                  <a:gd name="connsiteX13" fmla="*/ 518 w 338300"/>
                  <a:gd name="connsiteY13" fmla="*/ 118885 h 275653"/>
                  <a:gd name="connsiteX14" fmla="*/ 7582 w 338300"/>
                  <a:gd name="connsiteY14" fmla="*/ 132564 h 275653"/>
                  <a:gd name="connsiteX15" fmla="*/ 21261 w 338300"/>
                  <a:gd name="connsiteY15" fmla="*/ 125502 h 275653"/>
                  <a:gd name="connsiteX16" fmla="*/ 163336 w 338300"/>
                  <a:gd name="connsiteY16" fmla="*/ 21771 h 275653"/>
                  <a:gd name="connsiteX17" fmla="*/ 312436 w 338300"/>
                  <a:gd name="connsiteY17" fmla="*/ 170871 h 275653"/>
                  <a:gd name="connsiteX18" fmla="*/ 299528 w 338300"/>
                  <a:gd name="connsiteY18" fmla="*/ 231641 h 275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8300" h="275653">
                    <a:moveTo>
                      <a:pt x="298806" y="226279"/>
                    </a:moveTo>
                    <a:cubicBezTo>
                      <a:pt x="298003" y="220321"/>
                      <a:pt x="292531" y="216143"/>
                      <a:pt x="286562" y="216946"/>
                    </a:cubicBezTo>
                    <a:cubicBezTo>
                      <a:pt x="280604" y="217749"/>
                      <a:pt x="276425" y="223231"/>
                      <a:pt x="277229" y="229189"/>
                    </a:cubicBezTo>
                    <a:lnTo>
                      <a:pt x="282225" y="266233"/>
                    </a:lnTo>
                    <a:cubicBezTo>
                      <a:pt x="282678" y="269599"/>
                      <a:pt x="284679" y="272560"/>
                      <a:pt x="287631" y="274241"/>
                    </a:cubicBezTo>
                    <a:cubicBezTo>
                      <a:pt x="290550" y="275900"/>
                      <a:pt x="294174" y="276115"/>
                      <a:pt x="297276" y="274796"/>
                    </a:cubicBezTo>
                    <a:cubicBezTo>
                      <a:pt x="297276" y="274796"/>
                      <a:pt x="331673" y="260163"/>
                      <a:pt x="331673" y="260163"/>
                    </a:cubicBezTo>
                    <a:cubicBezTo>
                      <a:pt x="337206" y="257809"/>
                      <a:pt x="339783" y="251417"/>
                      <a:pt x="337428" y="245885"/>
                    </a:cubicBezTo>
                    <a:cubicBezTo>
                      <a:pt x="335076" y="240352"/>
                      <a:pt x="328686" y="237772"/>
                      <a:pt x="323148" y="240129"/>
                    </a:cubicBezTo>
                    <a:lnTo>
                      <a:pt x="318716" y="242014"/>
                    </a:lnTo>
                    <a:cubicBezTo>
                      <a:pt x="328893" y="219869"/>
                      <a:pt x="334210" y="195761"/>
                      <a:pt x="334210" y="170872"/>
                    </a:cubicBezTo>
                    <a:cubicBezTo>
                      <a:pt x="334210" y="76652"/>
                      <a:pt x="257557" y="0"/>
                      <a:pt x="163336" y="0"/>
                    </a:cubicBezTo>
                    <a:cubicBezTo>
                      <a:pt x="126366" y="0"/>
                      <a:pt x="91180" y="11615"/>
                      <a:pt x="61577" y="33591"/>
                    </a:cubicBezTo>
                    <a:cubicBezTo>
                      <a:pt x="32563" y="55130"/>
                      <a:pt x="11448" y="84626"/>
                      <a:pt x="518" y="118885"/>
                    </a:cubicBezTo>
                    <a:cubicBezTo>
                      <a:pt x="-1310" y="124613"/>
                      <a:pt x="1853" y="130738"/>
                      <a:pt x="7582" y="132564"/>
                    </a:cubicBezTo>
                    <a:cubicBezTo>
                      <a:pt x="13303" y="134394"/>
                      <a:pt x="19434" y="131231"/>
                      <a:pt x="21261" y="125502"/>
                    </a:cubicBezTo>
                    <a:cubicBezTo>
                      <a:pt x="41055" y="63456"/>
                      <a:pt x="98151" y="21771"/>
                      <a:pt x="163336" y="21771"/>
                    </a:cubicBezTo>
                    <a:cubicBezTo>
                      <a:pt x="245550" y="21771"/>
                      <a:pt x="312436" y="88657"/>
                      <a:pt x="312436" y="170871"/>
                    </a:cubicBezTo>
                    <a:cubicBezTo>
                      <a:pt x="312436" y="192101"/>
                      <a:pt x="308018" y="212682"/>
                      <a:pt x="299528" y="23164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6E3501F-4822-E158-3FE2-A7D29A39DF0A}"/>
              </a:ext>
            </a:extLst>
          </p:cNvPr>
          <p:cNvGrpSpPr/>
          <p:nvPr/>
        </p:nvGrpSpPr>
        <p:grpSpPr>
          <a:xfrm>
            <a:off x="8670012" y="4468017"/>
            <a:ext cx="1452392" cy="1889948"/>
            <a:chOff x="8670012" y="4468017"/>
            <a:chExt cx="1452392" cy="1889948"/>
          </a:xfrm>
        </p:grpSpPr>
        <p:sp>
          <p:nvSpPr>
            <p:cNvPr id="11" name="ppter.com 7">
              <a:extLst>
                <a:ext uri="{FF2B5EF4-FFF2-40B4-BE49-F238E27FC236}">
                  <a16:creationId xmlns:a16="http://schemas.microsoft.com/office/drawing/2014/main" id="{DAA66DDD-C479-AECF-FF87-87EB31C510CD}"/>
                </a:ext>
              </a:extLst>
            </p:cNvPr>
            <p:cNvSpPr txBox="1"/>
            <p:nvPr/>
          </p:nvSpPr>
          <p:spPr>
            <a:xfrm>
              <a:off x="8883247" y="5140162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>
                  <a:gradFill flip="none" rotWithShape="1"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80000">
                        <a:schemeClr val="accent1">
                          <a:lumMod val="90000"/>
                        </a:schemeClr>
                      </a:gs>
                    </a:gsLst>
                    <a:lin ang="13500000" scaled="1"/>
                    <a:tileRect/>
                  </a:gra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0" dirty="0">
                  <a:gradFill flip="none" rotWithShape="1"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80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公众意识</a:t>
              </a:r>
            </a:p>
          </p:txBody>
        </p:sp>
        <p:sp>
          <p:nvSpPr>
            <p:cNvPr id="12" name="ppter.com 8">
              <a:extLst>
                <a:ext uri="{FF2B5EF4-FFF2-40B4-BE49-F238E27FC236}">
                  <a16:creationId xmlns:a16="http://schemas.microsoft.com/office/drawing/2014/main" id="{360937B4-B136-7A8E-80A4-B8BDEB6F78E8}"/>
                </a:ext>
              </a:extLst>
            </p:cNvPr>
            <p:cNvSpPr txBox="1">
              <a:spLocks/>
            </p:cNvSpPr>
            <p:nvPr/>
          </p:nvSpPr>
          <p:spPr>
            <a:xfrm>
              <a:off x="8670012" y="5535689"/>
              <a:ext cx="1452392" cy="82227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增强公众环保意识，推动社会参与生物多样性保护行动</a:t>
              </a:r>
            </a:p>
          </p:txBody>
        </p:sp>
        <p:grpSp>
          <p:nvGrpSpPr>
            <p:cNvPr id="107" name="图形 88">
              <a:extLst>
                <a:ext uri="{FF2B5EF4-FFF2-40B4-BE49-F238E27FC236}">
                  <a16:creationId xmlns:a16="http://schemas.microsoft.com/office/drawing/2014/main" id="{7620DEDC-0228-A13D-71A0-6C5ADC94F3AF}"/>
                </a:ext>
              </a:extLst>
            </p:cNvPr>
            <p:cNvGrpSpPr/>
            <p:nvPr/>
          </p:nvGrpSpPr>
          <p:grpSpPr>
            <a:xfrm>
              <a:off x="9198852" y="4468017"/>
              <a:ext cx="394711" cy="417925"/>
              <a:chOff x="4128282" y="5212350"/>
              <a:chExt cx="702529" cy="743846"/>
            </a:xfrm>
            <a:solidFill>
              <a:schemeClr val="bg1"/>
            </a:solidFill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FEE497F5-97C4-3BD0-EFC6-E24F2AC202FE}"/>
                  </a:ext>
                </a:extLst>
              </p:cNvPr>
              <p:cNvSpPr/>
              <p:nvPr/>
            </p:nvSpPr>
            <p:spPr>
              <a:xfrm>
                <a:off x="4128282" y="5212350"/>
                <a:ext cx="702529" cy="743846"/>
              </a:xfrm>
              <a:custGeom>
                <a:avLst/>
                <a:gdLst>
                  <a:gd name="connsiteX0" fmla="*/ 691679 w 702529"/>
                  <a:gd name="connsiteY0" fmla="*/ 1730 h 743846"/>
                  <a:gd name="connsiteX1" fmla="*/ 683888 w 702529"/>
                  <a:gd name="connsiteY1" fmla="*/ 0 h 743846"/>
                  <a:gd name="connsiteX2" fmla="*/ 18640 w 702529"/>
                  <a:gd name="connsiteY2" fmla="*/ 0 h 743846"/>
                  <a:gd name="connsiteX3" fmla="*/ 8534 w 702529"/>
                  <a:gd name="connsiteY3" fmla="*/ 3003 h 743846"/>
                  <a:gd name="connsiteX4" fmla="*/ 0 w 702529"/>
                  <a:gd name="connsiteY4" fmla="*/ 18646 h 743846"/>
                  <a:gd name="connsiteX5" fmla="*/ 0 w 702529"/>
                  <a:gd name="connsiteY5" fmla="*/ 725202 h 743846"/>
                  <a:gd name="connsiteX6" fmla="*/ 18644 w 702529"/>
                  <a:gd name="connsiteY6" fmla="*/ 743846 h 743846"/>
                  <a:gd name="connsiteX7" fmla="*/ 156218 w 702529"/>
                  <a:gd name="connsiteY7" fmla="*/ 743846 h 743846"/>
                  <a:gd name="connsiteX8" fmla="*/ 167111 w 702529"/>
                  <a:gd name="connsiteY8" fmla="*/ 732953 h 743846"/>
                  <a:gd name="connsiteX9" fmla="*/ 156218 w 702529"/>
                  <a:gd name="connsiteY9" fmla="*/ 722059 h 743846"/>
                  <a:gd name="connsiteX10" fmla="*/ 21788 w 702529"/>
                  <a:gd name="connsiteY10" fmla="*/ 722059 h 743846"/>
                  <a:gd name="connsiteX11" fmla="*/ 21788 w 702529"/>
                  <a:gd name="connsiteY11" fmla="*/ 116082 h 743846"/>
                  <a:gd name="connsiteX12" fmla="*/ 680743 w 702529"/>
                  <a:gd name="connsiteY12" fmla="*/ 116082 h 743846"/>
                  <a:gd name="connsiteX13" fmla="*/ 680743 w 702529"/>
                  <a:gd name="connsiteY13" fmla="*/ 722058 h 743846"/>
                  <a:gd name="connsiteX14" fmla="*/ 206571 w 702529"/>
                  <a:gd name="connsiteY14" fmla="*/ 722058 h 743846"/>
                  <a:gd name="connsiteX15" fmla="*/ 195678 w 702529"/>
                  <a:gd name="connsiteY15" fmla="*/ 732951 h 743846"/>
                  <a:gd name="connsiteX16" fmla="*/ 206571 w 702529"/>
                  <a:gd name="connsiteY16" fmla="*/ 743845 h 743846"/>
                  <a:gd name="connsiteX17" fmla="*/ 683887 w 702529"/>
                  <a:gd name="connsiteY17" fmla="*/ 743845 h 743846"/>
                  <a:gd name="connsiteX18" fmla="*/ 702529 w 702529"/>
                  <a:gd name="connsiteY18" fmla="*/ 725200 h 743846"/>
                  <a:gd name="connsiteX19" fmla="*/ 702529 w 702529"/>
                  <a:gd name="connsiteY19" fmla="*/ 18646 h 743846"/>
                  <a:gd name="connsiteX20" fmla="*/ 691679 w 702529"/>
                  <a:gd name="connsiteY20" fmla="*/ 1730 h 743846"/>
                  <a:gd name="connsiteX21" fmla="*/ 680735 w 702529"/>
                  <a:gd name="connsiteY21" fmla="*/ 94296 h 743846"/>
                  <a:gd name="connsiteX22" fmla="*/ 21791 w 702529"/>
                  <a:gd name="connsiteY22" fmla="*/ 94296 h 743846"/>
                  <a:gd name="connsiteX23" fmla="*/ 21791 w 702529"/>
                  <a:gd name="connsiteY23" fmla="*/ 21789 h 743846"/>
                  <a:gd name="connsiteX24" fmla="*/ 680735 w 702529"/>
                  <a:gd name="connsiteY24" fmla="*/ 21789 h 74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02529" h="743846">
                    <a:moveTo>
                      <a:pt x="691679" y="1730"/>
                    </a:moveTo>
                    <a:cubicBezTo>
                      <a:pt x="689304" y="631"/>
                      <a:pt x="686672" y="0"/>
                      <a:pt x="683888" y="0"/>
                    </a:cubicBezTo>
                    <a:lnTo>
                      <a:pt x="18640" y="0"/>
                    </a:lnTo>
                    <a:cubicBezTo>
                      <a:pt x="14915" y="0"/>
                      <a:pt x="11450" y="1111"/>
                      <a:pt x="8534" y="3003"/>
                    </a:cubicBezTo>
                    <a:cubicBezTo>
                      <a:pt x="3407" y="6329"/>
                      <a:pt x="0" y="12092"/>
                      <a:pt x="0" y="18646"/>
                    </a:cubicBezTo>
                    <a:lnTo>
                      <a:pt x="0" y="725202"/>
                    </a:lnTo>
                    <a:cubicBezTo>
                      <a:pt x="0" y="735484"/>
                      <a:pt x="8362" y="743846"/>
                      <a:pt x="18644" y="743846"/>
                    </a:cubicBezTo>
                    <a:lnTo>
                      <a:pt x="156218" y="743846"/>
                    </a:lnTo>
                    <a:cubicBezTo>
                      <a:pt x="162235" y="743846"/>
                      <a:pt x="167111" y="738969"/>
                      <a:pt x="167111" y="732953"/>
                    </a:cubicBezTo>
                    <a:cubicBezTo>
                      <a:pt x="167111" y="726937"/>
                      <a:pt x="162234" y="722059"/>
                      <a:pt x="156218" y="722059"/>
                    </a:cubicBezTo>
                    <a:lnTo>
                      <a:pt x="21788" y="722059"/>
                    </a:lnTo>
                    <a:lnTo>
                      <a:pt x="21788" y="116082"/>
                    </a:lnTo>
                    <a:lnTo>
                      <a:pt x="680743" y="116082"/>
                    </a:lnTo>
                    <a:lnTo>
                      <a:pt x="680743" y="722058"/>
                    </a:lnTo>
                    <a:lnTo>
                      <a:pt x="206571" y="722058"/>
                    </a:lnTo>
                    <a:cubicBezTo>
                      <a:pt x="200554" y="722058"/>
                      <a:pt x="195678" y="726935"/>
                      <a:pt x="195678" y="732951"/>
                    </a:cubicBezTo>
                    <a:cubicBezTo>
                      <a:pt x="195678" y="738967"/>
                      <a:pt x="200555" y="743845"/>
                      <a:pt x="206571" y="743845"/>
                    </a:cubicBezTo>
                    <a:lnTo>
                      <a:pt x="683887" y="743845"/>
                    </a:lnTo>
                    <a:cubicBezTo>
                      <a:pt x="694165" y="743845"/>
                      <a:pt x="702529" y="735482"/>
                      <a:pt x="702529" y="725200"/>
                    </a:cubicBezTo>
                    <a:lnTo>
                      <a:pt x="702529" y="18646"/>
                    </a:lnTo>
                    <a:cubicBezTo>
                      <a:pt x="702529" y="11149"/>
                      <a:pt x="698072" y="4690"/>
                      <a:pt x="691679" y="1730"/>
                    </a:cubicBezTo>
                    <a:close/>
                    <a:moveTo>
                      <a:pt x="680735" y="94296"/>
                    </a:moveTo>
                    <a:lnTo>
                      <a:pt x="21791" y="94296"/>
                    </a:lnTo>
                    <a:lnTo>
                      <a:pt x="21791" y="21789"/>
                    </a:lnTo>
                    <a:lnTo>
                      <a:pt x="680735" y="2178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DF82ED71-936B-6CC7-201C-E598455F828E}"/>
                  </a:ext>
                </a:extLst>
              </p:cNvPr>
              <p:cNvSpPr/>
              <p:nvPr/>
            </p:nvSpPr>
            <p:spPr>
              <a:xfrm>
                <a:off x="4577172" y="5565322"/>
                <a:ext cx="200155" cy="21786"/>
              </a:xfrm>
              <a:custGeom>
                <a:avLst/>
                <a:gdLst>
                  <a:gd name="connsiteX0" fmla="*/ 189262 w 200155"/>
                  <a:gd name="connsiteY0" fmla="*/ 0 h 21786"/>
                  <a:gd name="connsiteX1" fmla="*/ 10893 w 200155"/>
                  <a:gd name="connsiteY1" fmla="*/ 0 h 21786"/>
                  <a:gd name="connsiteX2" fmla="*/ 0 w 200155"/>
                  <a:gd name="connsiteY2" fmla="*/ 10893 h 21786"/>
                  <a:gd name="connsiteX3" fmla="*/ 10893 w 200155"/>
                  <a:gd name="connsiteY3" fmla="*/ 21787 h 21786"/>
                  <a:gd name="connsiteX4" fmla="*/ 189262 w 200155"/>
                  <a:gd name="connsiteY4" fmla="*/ 21787 h 21786"/>
                  <a:gd name="connsiteX5" fmla="*/ 200156 w 200155"/>
                  <a:gd name="connsiteY5" fmla="*/ 10893 h 21786"/>
                  <a:gd name="connsiteX6" fmla="*/ 189262 w 200155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155" h="21786">
                    <a:moveTo>
                      <a:pt x="189262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89262" y="21787"/>
                    </a:lnTo>
                    <a:cubicBezTo>
                      <a:pt x="195280" y="21787"/>
                      <a:pt x="200156" y="16909"/>
                      <a:pt x="200156" y="10893"/>
                    </a:cubicBezTo>
                    <a:cubicBezTo>
                      <a:pt x="200156" y="4877"/>
                      <a:pt x="195278" y="0"/>
                      <a:pt x="1892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744B1D31-FE7E-B4A2-99EF-8F2BA12B4A19}"/>
                  </a:ext>
                </a:extLst>
              </p:cNvPr>
              <p:cNvSpPr/>
              <p:nvPr/>
            </p:nvSpPr>
            <p:spPr>
              <a:xfrm>
                <a:off x="4181764" y="5565323"/>
                <a:ext cx="71125" cy="21786"/>
              </a:xfrm>
              <a:custGeom>
                <a:avLst/>
                <a:gdLst>
                  <a:gd name="connsiteX0" fmla="*/ 10893 w 71125"/>
                  <a:gd name="connsiteY0" fmla="*/ 21787 h 21786"/>
                  <a:gd name="connsiteX1" fmla="*/ 60233 w 71125"/>
                  <a:gd name="connsiteY1" fmla="*/ 21787 h 21786"/>
                  <a:gd name="connsiteX2" fmla="*/ 71126 w 71125"/>
                  <a:gd name="connsiteY2" fmla="*/ 10893 h 21786"/>
                  <a:gd name="connsiteX3" fmla="*/ 60233 w 71125"/>
                  <a:gd name="connsiteY3" fmla="*/ 0 h 21786"/>
                  <a:gd name="connsiteX4" fmla="*/ 10893 w 71125"/>
                  <a:gd name="connsiteY4" fmla="*/ 0 h 21786"/>
                  <a:gd name="connsiteX5" fmla="*/ 0 w 71125"/>
                  <a:gd name="connsiteY5" fmla="*/ 10893 h 21786"/>
                  <a:gd name="connsiteX6" fmla="*/ 10893 w 7112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25" h="21786">
                    <a:moveTo>
                      <a:pt x="10893" y="21787"/>
                    </a:moveTo>
                    <a:lnTo>
                      <a:pt x="60233" y="21787"/>
                    </a:lnTo>
                    <a:cubicBezTo>
                      <a:pt x="66250" y="21787"/>
                      <a:pt x="71126" y="16909"/>
                      <a:pt x="71126" y="10893"/>
                    </a:cubicBezTo>
                    <a:cubicBezTo>
                      <a:pt x="71126" y="4877"/>
                      <a:pt x="66249" y="0"/>
                      <a:pt x="60233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7D70F91E-A973-2C5E-9BD9-2FE70139DA7F}"/>
                  </a:ext>
                </a:extLst>
              </p:cNvPr>
              <p:cNvSpPr/>
              <p:nvPr/>
            </p:nvSpPr>
            <p:spPr>
              <a:xfrm>
                <a:off x="4596470" y="5626184"/>
                <a:ext cx="180857" cy="21786"/>
              </a:xfrm>
              <a:custGeom>
                <a:avLst/>
                <a:gdLst>
                  <a:gd name="connsiteX0" fmla="*/ 169964 w 180857"/>
                  <a:gd name="connsiteY0" fmla="*/ 0 h 21786"/>
                  <a:gd name="connsiteX1" fmla="*/ 10893 w 180857"/>
                  <a:gd name="connsiteY1" fmla="*/ 0 h 21786"/>
                  <a:gd name="connsiteX2" fmla="*/ 0 w 180857"/>
                  <a:gd name="connsiteY2" fmla="*/ 10893 h 21786"/>
                  <a:gd name="connsiteX3" fmla="*/ 10893 w 180857"/>
                  <a:gd name="connsiteY3" fmla="*/ 21787 h 21786"/>
                  <a:gd name="connsiteX4" fmla="*/ 169964 w 180857"/>
                  <a:gd name="connsiteY4" fmla="*/ 21787 h 21786"/>
                  <a:gd name="connsiteX5" fmla="*/ 180858 w 180857"/>
                  <a:gd name="connsiteY5" fmla="*/ 10893 h 21786"/>
                  <a:gd name="connsiteX6" fmla="*/ 169964 w 18085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857" h="21786">
                    <a:moveTo>
                      <a:pt x="169964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69964" y="21787"/>
                    </a:lnTo>
                    <a:cubicBezTo>
                      <a:pt x="175982" y="21787"/>
                      <a:pt x="180858" y="16909"/>
                      <a:pt x="180858" y="10893"/>
                    </a:cubicBezTo>
                    <a:cubicBezTo>
                      <a:pt x="180858" y="4877"/>
                      <a:pt x="175981" y="0"/>
                      <a:pt x="16996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454AED6B-B1C8-20C9-3EB9-145B7108D118}"/>
                  </a:ext>
                </a:extLst>
              </p:cNvPr>
              <p:cNvSpPr/>
              <p:nvPr/>
            </p:nvSpPr>
            <p:spPr>
              <a:xfrm>
                <a:off x="4181764" y="5626184"/>
                <a:ext cx="71125" cy="21786"/>
              </a:xfrm>
              <a:custGeom>
                <a:avLst/>
                <a:gdLst>
                  <a:gd name="connsiteX0" fmla="*/ 10893 w 71125"/>
                  <a:gd name="connsiteY0" fmla="*/ 21787 h 21786"/>
                  <a:gd name="connsiteX1" fmla="*/ 60233 w 71125"/>
                  <a:gd name="connsiteY1" fmla="*/ 21787 h 21786"/>
                  <a:gd name="connsiteX2" fmla="*/ 71126 w 71125"/>
                  <a:gd name="connsiteY2" fmla="*/ 10893 h 21786"/>
                  <a:gd name="connsiteX3" fmla="*/ 60233 w 71125"/>
                  <a:gd name="connsiteY3" fmla="*/ 0 h 21786"/>
                  <a:gd name="connsiteX4" fmla="*/ 10893 w 71125"/>
                  <a:gd name="connsiteY4" fmla="*/ 0 h 21786"/>
                  <a:gd name="connsiteX5" fmla="*/ 0 w 71125"/>
                  <a:gd name="connsiteY5" fmla="*/ 10893 h 21786"/>
                  <a:gd name="connsiteX6" fmla="*/ 10893 w 7112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25" h="21786">
                    <a:moveTo>
                      <a:pt x="10893" y="21787"/>
                    </a:moveTo>
                    <a:lnTo>
                      <a:pt x="60233" y="21787"/>
                    </a:lnTo>
                    <a:cubicBezTo>
                      <a:pt x="66250" y="21787"/>
                      <a:pt x="71126" y="16909"/>
                      <a:pt x="71126" y="10893"/>
                    </a:cubicBezTo>
                    <a:cubicBezTo>
                      <a:pt x="71126" y="4877"/>
                      <a:pt x="66249" y="0"/>
                      <a:pt x="60233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4A9467E5-E09C-BEF4-3A2D-0AA1F56D59A0}"/>
                  </a:ext>
                </a:extLst>
              </p:cNvPr>
              <p:cNvSpPr/>
              <p:nvPr/>
            </p:nvSpPr>
            <p:spPr>
              <a:xfrm>
                <a:off x="4614283" y="5687042"/>
                <a:ext cx="163044" cy="21786"/>
              </a:xfrm>
              <a:custGeom>
                <a:avLst/>
                <a:gdLst>
                  <a:gd name="connsiteX0" fmla="*/ 152151 w 163044"/>
                  <a:gd name="connsiteY0" fmla="*/ 0 h 21786"/>
                  <a:gd name="connsiteX1" fmla="*/ 10893 w 163044"/>
                  <a:gd name="connsiteY1" fmla="*/ 0 h 21786"/>
                  <a:gd name="connsiteX2" fmla="*/ 0 w 163044"/>
                  <a:gd name="connsiteY2" fmla="*/ 10893 h 21786"/>
                  <a:gd name="connsiteX3" fmla="*/ 10893 w 163044"/>
                  <a:gd name="connsiteY3" fmla="*/ 21787 h 21786"/>
                  <a:gd name="connsiteX4" fmla="*/ 152151 w 163044"/>
                  <a:gd name="connsiteY4" fmla="*/ 21787 h 21786"/>
                  <a:gd name="connsiteX5" fmla="*/ 163045 w 163044"/>
                  <a:gd name="connsiteY5" fmla="*/ 10893 h 21786"/>
                  <a:gd name="connsiteX6" fmla="*/ 152151 w 163044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044" h="21786">
                    <a:moveTo>
                      <a:pt x="152151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152151" y="21787"/>
                    </a:lnTo>
                    <a:cubicBezTo>
                      <a:pt x="158169" y="21787"/>
                      <a:pt x="163045" y="16909"/>
                      <a:pt x="163045" y="10893"/>
                    </a:cubicBezTo>
                    <a:cubicBezTo>
                      <a:pt x="163045" y="4877"/>
                      <a:pt x="158168" y="0"/>
                      <a:pt x="1521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18996E90-4DF1-B5F8-24BC-EA9D44BC5217}"/>
                  </a:ext>
                </a:extLst>
              </p:cNvPr>
              <p:cNvSpPr/>
              <p:nvPr/>
            </p:nvSpPr>
            <p:spPr>
              <a:xfrm>
                <a:off x="4181764" y="5687044"/>
                <a:ext cx="82019" cy="21786"/>
              </a:xfrm>
              <a:custGeom>
                <a:avLst/>
                <a:gdLst>
                  <a:gd name="connsiteX0" fmla="*/ 10893 w 82019"/>
                  <a:gd name="connsiteY0" fmla="*/ 21787 h 21786"/>
                  <a:gd name="connsiteX1" fmla="*/ 71126 w 82019"/>
                  <a:gd name="connsiteY1" fmla="*/ 21787 h 21786"/>
                  <a:gd name="connsiteX2" fmla="*/ 82019 w 82019"/>
                  <a:gd name="connsiteY2" fmla="*/ 10893 h 21786"/>
                  <a:gd name="connsiteX3" fmla="*/ 71126 w 82019"/>
                  <a:gd name="connsiteY3" fmla="*/ 0 h 21786"/>
                  <a:gd name="connsiteX4" fmla="*/ 10893 w 82019"/>
                  <a:gd name="connsiteY4" fmla="*/ 0 h 21786"/>
                  <a:gd name="connsiteX5" fmla="*/ 0 w 82019"/>
                  <a:gd name="connsiteY5" fmla="*/ 10893 h 21786"/>
                  <a:gd name="connsiteX6" fmla="*/ 10893 w 82019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019" h="21786">
                    <a:moveTo>
                      <a:pt x="10893" y="21787"/>
                    </a:moveTo>
                    <a:lnTo>
                      <a:pt x="71126" y="21787"/>
                    </a:lnTo>
                    <a:cubicBezTo>
                      <a:pt x="77144" y="21787"/>
                      <a:pt x="82019" y="16909"/>
                      <a:pt x="82019" y="10893"/>
                    </a:cubicBezTo>
                    <a:cubicBezTo>
                      <a:pt x="82019" y="4876"/>
                      <a:pt x="77142" y="0"/>
                      <a:pt x="71126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EF02822-7B7E-80DD-CD4C-8DB8EA36D186}"/>
                  </a:ext>
                </a:extLst>
              </p:cNvPr>
              <p:cNvSpPr/>
              <p:nvPr/>
            </p:nvSpPr>
            <p:spPr>
              <a:xfrm>
                <a:off x="4684911" y="5747904"/>
                <a:ext cx="92417" cy="21786"/>
              </a:xfrm>
              <a:custGeom>
                <a:avLst/>
                <a:gdLst>
                  <a:gd name="connsiteX0" fmla="*/ 81524 w 92417"/>
                  <a:gd name="connsiteY0" fmla="*/ 0 h 21786"/>
                  <a:gd name="connsiteX1" fmla="*/ 10893 w 92417"/>
                  <a:gd name="connsiteY1" fmla="*/ 0 h 21786"/>
                  <a:gd name="connsiteX2" fmla="*/ 0 w 92417"/>
                  <a:gd name="connsiteY2" fmla="*/ 10893 h 21786"/>
                  <a:gd name="connsiteX3" fmla="*/ 10893 w 92417"/>
                  <a:gd name="connsiteY3" fmla="*/ 21787 h 21786"/>
                  <a:gd name="connsiteX4" fmla="*/ 81524 w 92417"/>
                  <a:gd name="connsiteY4" fmla="*/ 21787 h 21786"/>
                  <a:gd name="connsiteX5" fmla="*/ 92417 w 92417"/>
                  <a:gd name="connsiteY5" fmla="*/ 10893 h 21786"/>
                  <a:gd name="connsiteX6" fmla="*/ 81524 w 9241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417" h="21786">
                    <a:moveTo>
                      <a:pt x="81524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81524" y="21787"/>
                    </a:lnTo>
                    <a:cubicBezTo>
                      <a:pt x="87541" y="21787"/>
                      <a:pt x="92417" y="16909"/>
                      <a:pt x="92417" y="10893"/>
                    </a:cubicBezTo>
                    <a:cubicBezTo>
                      <a:pt x="92417" y="4877"/>
                      <a:pt x="87540" y="0"/>
                      <a:pt x="815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F88286F-4F6D-6292-C8C3-FF2D2E48F18E}"/>
                  </a:ext>
                </a:extLst>
              </p:cNvPr>
              <p:cNvSpPr/>
              <p:nvPr/>
            </p:nvSpPr>
            <p:spPr>
              <a:xfrm>
                <a:off x="4181764" y="5747904"/>
                <a:ext cx="123674" cy="21786"/>
              </a:xfrm>
              <a:custGeom>
                <a:avLst/>
                <a:gdLst>
                  <a:gd name="connsiteX0" fmla="*/ 10893 w 123674"/>
                  <a:gd name="connsiteY0" fmla="*/ 21787 h 21786"/>
                  <a:gd name="connsiteX1" fmla="*/ 112781 w 123674"/>
                  <a:gd name="connsiteY1" fmla="*/ 21787 h 21786"/>
                  <a:gd name="connsiteX2" fmla="*/ 123675 w 123674"/>
                  <a:gd name="connsiteY2" fmla="*/ 10893 h 21786"/>
                  <a:gd name="connsiteX3" fmla="*/ 112781 w 123674"/>
                  <a:gd name="connsiteY3" fmla="*/ 0 h 21786"/>
                  <a:gd name="connsiteX4" fmla="*/ 10893 w 123674"/>
                  <a:gd name="connsiteY4" fmla="*/ 0 h 21786"/>
                  <a:gd name="connsiteX5" fmla="*/ 0 w 123674"/>
                  <a:gd name="connsiteY5" fmla="*/ 10893 h 21786"/>
                  <a:gd name="connsiteX6" fmla="*/ 10893 w 12367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674" h="21786">
                    <a:moveTo>
                      <a:pt x="10893" y="21787"/>
                    </a:moveTo>
                    <a:lnTo>
                      <a:pt x="112781" y="21787"/>
                    </a:lnTo>
                    <a:cubicBezTo>
                      <a:pt x="118799" y="21787"/>
                      <a:pt x="123675" y="16909"/>
                      <a:pt x="123675" y="10893"/>
                    </a:cubicBezTo>
                    <a:cubicBezTo>
                      <a:pt x="123675" y="4877"/>
                      <a:pt x="118797" y="0"/>
                      <a:pt x="112781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841F10E5-316D-7E0F-DDCA-007547D81EF8}"/>
                  </a:ext>
                </a:extLst>
              </p:cNvPr>
              <p:cNvSpPr/>
              <p:nvPr/>
            </p:nvSpPr>
            <p:spPr>
              <a:xfrm>
                <a:off x="4712253" y="5808764"/>
                <a:ext cx="65074" cy="21786"/>
              </a:xfrm>
              <a:custGeom>
                <a:avLst/>
                <a:gdLst>
                  <a:gd name="connsiteX0" fmla="*/ 54182 w 65074"/>
                  <a:gd name="connsiteY0" fmla="*/ 0 h 21786"/>
                  <a:gd name="connsiteX1" fmla="*/ 10893 w 65074"/>
                  <a:gd name="connsiteY1" fmla="*/ 0 h 21786"/>
                  <a:gd name="connsiteX2" fmla="*/ 0 w 65074"/>
                  <a:gd name="connsiteY2" fmla="*/ 10893 h 21786"/>
                  <a:gd name="connsiteX3" fmla="*/ 10893 w 65074"/>
                  <a:gd name="connsiteY3" fmla="*/ 21787 h 21786"/>
                  <a:gd name="connsiteX4" fmla="*/ 54182 w 65074"/>
                  <a:gd name="connsiteY4" fmla="*/ 21787 h 21786"/>
                  <a:gd name="connsiteX5" fmla="*/ 65075 w 65074"/>
                  <a:gd name="connsiteY5" fmla="*/ 10893 h 21786"/>
                  <a:gd name="connsiteX6" fmla="*/ 54182 w 65074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074" h="21786">
                    <a:moveTo>
                      <a:pt x="54182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54182" y="21787"/>
                    </a:lnTo>
                    <a:cubicBezTo>
                      <a:pt x="60199" y="21787"/>
                      <a:pt x="65075" y="16909"/>
                      <a:pt x="65075" y="10893"/>
                    </a:cubicBezTo>
                    <a:cubicBezTo>
                      <a:pt x="65075" y="4877"/>
                      <a:pt x="60198" y="0"/>
                      <a:pt x="541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0B7DED23-1FBC-24A0-7458-D08E16DA9268}"/>
                  </a:ext>
                </a:extLst>
              </p:cNvPr>
              <p:cNvSpPr/>
              <p:nvPr/>
            </p:nvSpPr>
            <p:spPr>
              <a:xfrm>
                <a:off x="4181764" y="5808764"/>
                <a:ext cx="308674" cy="21786"/>
              </a:xfrm>
              <a:custGeom>
                <a:avLst/>
                <a:gdLst>
                  <a:gd name="connsiteX0" fmla="*/ 10893 w 308674"/>
                  <a:gd name="connsiteY0" fmla="*/ 21787 h 21786"/>
                  <a:gd name="connsiteX1" fmla="*/ 297781 w 308674"/>
                  <a:gd name="connsiteY1" fmla="*/ 21787 h 21786"/>
                  <a:gd name="connsiteX2" fmla="*/ 308674 w 308674"/>
                  <a:gd name="connsiteY2" fmla="*/ 10893 h 21786"/>
                  <a:gd name="connsiteX3" fmla="*/ 297781 w 308674"/>
                  <a:gd name="connsiteY3" fmla="*/ 0 h 21786"/>
                  <a:gd name="connsiteX4" fmla="*/ 10893 w 308674"/>
                  <a:gd name="connsiteY4" fmla="*/ 0 h 21786"/>
                  <a:gd name="connsiteX5" fmla="*/ 0 w 308674"/>
                  <a:gd name="connsiteY5" fmla="*/ 10893 h 21786"/>
                  <a:gd name="connsiteX6" fmla="*/ 10893 w 30867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674" h="21786">
                    <a:moveTo>
                      <a:pt x="10893" y="21787"/>
                    </a:moveTo>
                    <a:lnTo>
                      <a:pt x="297781" y="21787"/>
                    </a:lnTo>
                    <a:cubicBezTo>
                      <a:pt x="303799" y="21787"/>
                      <a:pt x="308674" y="16909"/>
                      <a:pt x="308674" y="10893"/>
                    </a:cubicBezTo>
                    <a:cubicBezTo>
                      <a:pt x="308674" y="4877"/>
                      <a:pt x="303797" y="0"/>
                      <a:pt x="297781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6212621-092F-A856-8853-23FD888C54C9}"/>
                  </a:ext>
                </a:extLst>
              </p:cNvPr>
              <p:cNvSpPr/>
              <p:nvPr/>
            </p:nvSpPr>
            <p:spPr>
              <a:xfrm>
                <a:off x="4695925" y="5869625"/>
                <a:ext cx="81403" cy="21786"/>
              </a:xfrm>
              <a:custGeom>
                <a:avLst/>
                <a:gdLst>
                  <a:gd name="connsiteX0" fmla="*/ 70510 w 81403"/>
                  <a:gd name="connsiteY0" fmla="*/ 0 h 21786"/>
                  <a:gd name="connsiteX1" fmla="*/ 10893 w 81403"/>
                  <a:gd name="connsiteY1" fmla="*/ 0 h 21786"/>
                  <a:gd name="connsiteX2" fmla="*/ 0 w 81403"/>
                  <a:gd name="connsiteY2" fmla="*/ 10893 h 21786"/>
                  <a:gd name="connsiteX3" fmla="*/ 10893 w 81403"/>
                  <a:gd name="connsiteY3" fmla="*/ 21787 h 21786"/>
                  <a:gd name="connsiteX4" fmla="*/ 70510 w 81403"/>
                  <a:gd name="connsiteY4" fmla="*/ 21787 h 21786"/>
                  <a:gd name="connsiteX5" fmla="*/ 81403 w 81403"/>
                  <a:gd name="connsiteY5" fmla="*/ 10893 h 21786"/>
                  <a:gd name="connsiteX6" fmla="*/ 70510 w 81403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403" h="21786">
                    <a:moveTo>
                      <a:pt x="70510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70510" y="21787"/>
                    </a:lnTo>
                    <a:cubicBezTo>
                      <a:pt x="76528" y="21787"/>
                      <a:pt x="81403" y="16909"/>
                      <a:pt x="81403" y="10893"/>
                    </a:cubicBezTo>
                    <a:cubicBezTo>
                      <a:pt x="81403" y="4877"/>
                      <a:pt x="76526" y="0"/>
                      <a:pt x="705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CAB5D459-0C8F-901F-7CD9-79D3B3F437DF}"/>
                  </a:ext>
                </a:extLst>
              </p:cNvPr>
              <p:cNvSpPr/>
              <p:nvPr/>
            </p:nvSpPr>
            <p:spPr>
              <a:xfrm>
                <a:off x="4181764" y="5869626"/>
                <a:ext cx="338521" cy="21786"/>
              </a:xfrm>
              <a:custGeom>
                <a:avLst/>
                <a:gdLst>
                  <a:gd name="connsiteX0" fmla="*/ 10893 w 338521"/>
                  <a:gd name="connsiteY0" fmla="*/ 21787 h 21786"/>
                  <a:gd name="connsiteX1" fmla="*/ 327628 w 338521"/>
                  <a:gd name="connsiteY1" fmla="*/ 21787 h 21786"/>
                  <a:gd name="connsiteX2" fmla="*/ 338521 w 338521"/>
                  <a:gd name="connsiteY2" fmla="*/ 10893 h 21786"/>
                  <a:gd name="connsiteX3" fmla="*/ 327628 w 338521"/>
                  <a:gd name="connsiteY3" fmla="*/ 0 h 21786"/>
                  <a:gd name="connsiteX4" fmla="*/ 10893 w 338521"/>
                  <a:gd name="connsiteY4" fmla="*/ 0 h 21786"/>
                  <a:gd name="connsiteX5" fmla="*/ 0 w 338521"/>
                  <a:gd name="connsiteY5" fmla="*/ 10893 h 21786"/>
                  <a:gd name="connsiteX6" fmla="*/ 10893 w 338521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521" h="21786">
                    <a:moveTo>
                      <a:pt x="10893" y="21787"/>
                    </a:moveTo>
                    <a:lnTo>
                      <a:pt x="327628" y="21787"/>
                    </a:lnTo>
                    <a:cubicBezTo>
                      <a:pt x="333645" y="21787"/>
                      <a:pt x="338521" y="16909"/>
                      <a:pt x="338521" y="10893"/>
                    </a:cubicBezTo>
                    <a:cubicBezTo>
                      <a:pt x="338521" y="4876"/>
                      <a:pt x="333644" y="0"/>
                      <a:pt x="327628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3DFFF392-35AE-3133-3369-924D38BD0623}"/>
                  </a:ext>
                </a:extLst>
              </p:cNvPr>
              <p:cNvSpPr/>
              <p:nvPr/>
            </p:nvSpPr>
            <p:spPr>
              <a:xfrm>
                <a:off x="4189450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505A4A47-F420-7F46-ECC8-4808A1F5D996}"/>
                  </a:ext>
                </a:extLst>
              </p:cNvPr>
              <p:cNvSpPr/>
              <p:nvPr/>
            </p:nvSpPr>
            <p:spPr>
              <a:xfrm>
                <a:off x="4241999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D32CD296-6E55-FFFE-5E12-60E07B290D1D}"/>
                  </a:ext>
                </a:extLst>
              </p:cNvPr>
              <p:cNvSpPr/>
              <p:nvPr/>
            </p:nvSpPr>
            <p:spPr>
              <a:xfrm>
                <a:off x="4294547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B2822B4B-7626-1B01-6594-5131F195908B}"/>
                  </a:ext>
                </a:extLst>
              </p:cNvPr>
              <p:cNvSpPr/>
              <p:nvPr/>
            </p:nvSpPr>
            <p:spPr>
              <a:xfrm>
                <a:off x="4181764" y="5370867"/>
                <a:ext cx="595563" cy="520523"/>
              </a:xfrm>
              <a:custGeom>
                <a:avLst/>
                <a:gdLst>
                  <a:gd name="connsiteX0" fmla="*/ 22323 w 595563"/>
                  <a:gd name="connsiteY0" fmla="*/ 21787 h 520523"/>
                  <a:gd name="connsiteX1" fmla="*/ 412618 w 595563"/>
                  <a:gd name="connsiteY1" fmla="*/ 21787 h 520523"/>
                  <a:gd name="connsiteX2" fmla="*/ 423511 w 595563"/>
                  <a:gd name="connsiteY2" fmla="*/ 10893 h 520523"/>
                  <a:gd name="connsiteX3" fmla="*/ 412618 w 595563"/>
                  <a:gd name="connsiteY3" fmla="*/ 0 h 520523"/>
                  <a:gd name="connsiteX4" fmla="*/ 22323 w 595563"/>
                  <a:gd name="connsiteY4" fmla="*/ 0 h 520523"/>
                  <a:gd name="connsiteX5" fmla="*/ 0 w 595563"/>
                  <a:gd name="connsiteY5" fmla="*/ 22323 h 520523"/>
                  <a:gd name="connsiteX6" fmla="*/ 0 w 595563"/>
                  <a:gd name="connsiteY6" fmla="*/ 140484 h 520523"/>
                  <a:gd name="connsiteX7" fmla="*/ 22323 w 595563"/>
                  <a:gd name="connsiteY7" fmla="*/ 162806 h 520523"/>
                  <a:gd name="connsiteX8" fmla="*/ 120964 w 595563"/>
                  <a:gd name="connsiteY8" fmla="*/ 162806 h 520523"/>
                  <a:gd name="connsiteX9" fmla="*/ 91840 w 595563"/>
                  <a:gd name="connsiteY9" fmla="*/ 248129 h 520523"/>
                  <a:gd name="connsiteX10" fmla="*/ 132686 w 595563"/>
                  <a:gd name="connsiteY10" fmla="*/ 346741 h 520523"/>
                  <a:gd name="connsiteX11" fmla="*/ 231297 w 595563"/>
                  <a:gd name="connsiteY11" fmla="*/ 387521 h 520523"/>
                  <a:gd name="connsiteX12" fmla="*/ 298677 w 595563"/>
                  <a:gd name="connsiteY12" fmla="*/ 370199 h 520523"/>
                  <a:gd name="connsiteX13" fmla="*/ 334195 w 595563"/>
                  <a:gd name="connsiteY13" fmla="*/ 405716 h 520523"/>
                  <a:gd name="connsiteX14" fmla="*/ 338478 w 595563"/>
                  <a:gd name="connsiteY14" fmla="*/ 434171 h 520523"/>
                  <a:gd name="connsiteX15" fmla="*/ 408523 w 595563"/>
                  <a:gd name="connsiteY15" fmla="*/ 504217 h 520523"/>
                  <a:gd name="connsiteX16" fmla="*/ 447954 w 595563"/>
                  <a:gd name="connsiteY16" fmla="*/ 520524 h 520523"/>
                  <a:gd name="connsiteX17" fmla="*/ 487383 w 595563"/>
                  <a:gd name="connsiteY17" fmla="*/ 504217 h 520523"/>
                  <a:gd name="connsiteX18" fmla="*/ 487383 w 595563"/>
                  <a:gd name="connsiteY18" fmla="*/ 425356 h 520523"/>
                  <a:gd name="connsiteX19" fmla="*/ 417337 w 595563"/>
                  <a:gd name="connsiteY19" fmla="*/ 355311 h 520523"/>
                  <a:gd name="connsiteX20" fmla="*/ 388882 w 595563"/>
                  <a:gd name="connsiteY20" fmla="*/ 351028 h 520523"/>
                  <a:gd name="connsiteX21" fmla="*/ 353388 w 595563"/>
                  <a:gd name="connsiteY21" fmla="*/ 315536 h 520523"/>
                  <a:gd name="connsiteX22" fmla="*/ 341563 w 595563"/>
                  <a:gd name="connsiteY22" fmla="*/ 162809 h 520523"/>
                  <a:gd name="connsiteX23" fmla="*/ 573239 w 595563"/>
                  <a:gd name="connsiteY23" fmla="*/ 162809 h 520523"/>
                  <a:gd name="connsiteX24" fmla="*/ 595564 w 595563"/>
                  <a:gd name="connsiteY24" fmla="*/ 140487 h 520523"/>
                  <a:gd name="connsiteX25" fmla="*/ 595564 w 595563"/>
                  <a:gd name="connsiteY25" fmla="*/ 22326 h 520523"/>
                  <a:gd name="connsiteX26" fmla="*/ 573239 w 595563"/>
                  <a:gd name="connsiteY26" fmla="*/ 3 h 520523"/>
                  <a:gd name="connsiteX27" fmla="*/ 463203 w 595563"/>
                  <a:gd name="connsiteY27" fmla="*/ 3 h 520523"/>
                  <a:gd name="connsiteX28" fmla="*/ 452309 w 595563"/>
                  <a:gd name="connsiteY28" fmla="*/ 10896 h 520523"/>
                  <a:gd name="connsiteX29" fmla="*/ 463203 w 595563"/>
                  <a:gd name="connsiteY29" fmla="*/ 21789 h 520523"/>
                  <a:gd name="connsiteX30" fmla="*/ 573239 w 595563"/>
                  <a:gd name="connsiteY30" fmla="*/ 21789 h 520523"/>
                  <a:gd name="connsiteX31" fmla="*/ 573776 w 595563"/>
                  <a:gd name="connsiteY31" fmla="*/ 22324 h 520523"/>
                  <a:gd name="connsiteX32" fmla="*/ 573776 w 595563"/>
                  <a:gd name="connsiteY32" fmla="*/ 140485 h 520523"/>
                  <a:gd name="connsiteX33" fmla="*/ 573239 w 595563"/>
                  <a:gd name="connsiteY33" fmla="*/ 141020 h 520523"/>
                  <a:gd name="connsiteX34" fmla="*/ 320564 w 595563"/>
                  <a:gd name="connsiteY34" fmla="*/ 141020 h 520523"/>
                  <a:gd name="connsiteX35" fmla="*/ 142028 w 595563"/>
                  <a:gd name="connsiteY35" fmla="*/ 141020 h 520523"/>
                  <a:gd name="connsiteX36" fmla="*/ 22323 w 595563"/>
                  <a:gd name="connsiteY36" fmla="*/ 141020 h 520523"/>
                  <a:gd name="connsiteX37" fmla="*/ 21788 w 595563"/>
                  <a:gd name="connsiteY37" fmla="*/ 140485 h 520523"/>
                  <a:gd name="connsiteX38" fmla="*/ 21788 w 595563"/>
                  <a:gd name="connsiteY38" fmla="*/ 22324 h 520523"/>
                  <a:gd name="connsiteX39" fmla="*/ 22323 w 595563"/>
                  <a:gd name="connsiteY39" fmla="*/ 21787 h 520523"/>
                  <a:gd name="connsiteX40" fmla="*/ 398486 w 595563"/>
                  <a:gd name="connsiteY40" fmla="*/ 370714 h 520523"/>
                  <a:gd name="connsiteX41" fmla="*/ 400208 w 595563"/>
                  <a:gd name="connsiteY41" fmla="*/ 370001 h 520523"/>
                  <a:gd name="connsiteX42" fmla="*/ 401930 w 595563"/>
                  <a:gd name="connsiteY42" fmla="*/ 370714 h 520523"/>
                  <a:gd name="connsiteX43" fmla="*/ 471976 w 595563"/>
                  <a:gd name="connsiteY43" fmla="*/ 440759 h 520523"/>
                  <a:gd name="connsiteX44" fmla="*/ 471976 w 595563"/>
                  <a:gd name="connsiteY44" fmla="*/ 488806 h 520523"/>
                  <a:gd name="connsiteX45" fmla="*/ 423928 w 595563"/>
                  <a:gd name="connsiteY45" fmla="*/ 488806 h 520523"/>
                  <a:gd name="connsiteX46" fmla="*/ 353883 w 595563"/>
                  <a:gd name="connsiteY46" fmla="*/ 418759 h 520523"/>
                  <a:gd name="connsiteX47" fmla="*/ 353883 w 595563"/>
                  <a:gd name="connsiteY47" fmla="*/ 415316 h 520523"/>
                  <a:gd name="connsiteX48" fmla="*/ 372715 w 595563"/>
                  <a:gd name="connsiteY48" fmla="*/ 365670 h 520523"/>
                  <a:gd name="connsiteX49" fmla="*/ 348841 w 595563"/>
                  <a:gd name="connsiteY49" fmla="*/ 389544 h 520523"/>
                  <a:gd name="connsiteX50" fmla="*/ 317223 w 595563"/>
                  <a:gd name="connsiteY50" fmla="*/ 357927 h 520523"/>
                  <a:gd name="connsiteX51" fmla="*/ 329909 w 595563"/>
                  <a:gd name="connsiteY51" fmla="*/ 346737 h 520523"/>
                  <a:gd name="connsiteX52" fmla="*/ 341100 w 595563"/>
                  <a:gd name="connsiteY52" fmla="*/ 334055 h 520523"/>
                  <a:gd name="connsiteX53" fmla="*/ 148091 w 595563"/>
                  <a:gd name="connsiteY53" fmla="*/ 164922 h 520523"/>
                  <a:gd name="connsiteX54" fmla="*/ 231297 w 595563"/>
                  <a:gd name="connsiteY54" fmla="*/ 130513 h 520523"/>
                  <a:gd name="connsiteX55" fmla="*/ 314502 w 595563"/>
                  <a:gd name="connsiteY55" fmla="*/ 164922 h 520523"/>
                  <a:gd name="connsiteX56" fmla="*/ 314502 w 595563"/>
                  <a:gd name="connsiteY56" fmla="*/ 331331 h 520523"/>
                  <a:gd name="connsiteX57" fmla="*/ 148092 w 595563"/>
                  <a:gd name="connsiteY57" fmla="*/ 331331 h 520523"/>
                  <a:gd name="connsiteX58" fmla="*/ 148091 w 595563"/>
                  <a:gd name="connsiteY58" fmla="*/ 164922 h 52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95563" h="520523">
                    <a:moveTo>
                      <a:pt x="22323" y="21787"/>
                    </a:moveTo>
                    <a:lnTo>
                      <a:pt x="412618" y="21787"/>
                    </a:lnTo>
                    <a:cubicBezTo>
                      <a:pt x="418636" y="21787"/>
                      <a:pt x="423511" y="16909"/>
                      <a:pt x="423511" y="10893"/>
                    </a:cubicBezTo>
                    <a:cubicBezTo>
                      <a:pt x="423511" y="4877"/>
                      <a:pt x="418634" y="0"/>
                      <a:pt x="412618" y="0"/>
                    </a:cubicBezTo>
                    <a:lnTo>
                      <a:pt x="22323" y="0"/>
                    </a:lnTo>
                    <a:cubicBezTo>
                      <a:pt x="10014" y="0"/>
                      <a:pt x="0" y="10014"/>
                      <a:pt x="0" y="22323"/>
                    </a:cubicBezTo>
                    <a:lnTo>
                      <a:pt x="0" y="140484"/>
                    </a:lnTo>
                    <a:cubicBezTo>
                      <a:pt x="0" y="152792"/>
                      <a:pt x="10014" y="162806"/>
                      <a:pt x="22323" y="162806"/>
                    </a:cubicBezTo>
                    <a:lnTo>
                      <a:pt x="120964" y="162806"/>
                    </a:lnTo>
                    <a:cubicBezTo>
                      <a:pt x="102078" y="187127"/>
                      <a:pt x="91840" y="216840"/>
                      <a:pt x="91840" y="248129"/>
                    </a:cubicBezTo>
                    <a:cubicBezTo>
                      <a:pt x="91840" y="285380"/>
                      <a:pt x="106347" y="320400"/>
                      <a:pt x="132686" y="346741"/>
                    </a:cubicBezTo>
                    <a:cubicBezTo>
                      <a:pt x="159873" y="373928"/>
                      <a:pt x="195585" y="387521"/>
                      <a:pt x="231297" y="387521"/>
                    </a:cubicBezTo>
                    <a:cubicBezTo>
                      <a:pt x="254546" y="387521"/>
                      <a:pt x="277780" y="381721"/>
                      <a:pt x="298677" y="370199"/>
                    </a:cubicBezTo>
                    <a:lnTo>
                      <a:pt x="334195" y="405716"/>
                    </a:lnTo>
                    <a:cubicBezTo>
                      <a:pt x="329363" y="414866"/>
                      <a:pt x="330788" y="426479"/>
                      <a:pt x="338478" y="434171"/>
                    </a:cubicBezTo>
                    <a:lnTo>
                      <a:pt x="408523" y="504217"/>
                    </a:lnTo>
                    <a:cubicBezTo>
                      <a:pt x="419394" y="515089"/>
                      <a:pt x="433674" y="520524"/>
                      <a:pt x="447954" y="520524"/>
                    </a:cubicBezTo>
                    <a:cubicBezTo>
                      <a:pt x="462233" y="520524"/>
                      <a:pt x="476513" y="515089"/>
                      <a:pt x="487383" y="504217"/>
                    </a:cubicBezTo>
                    <a:cubicBezTo>
                      <a:pt x="509123" y="482476"/>
                      <a:pt x="509123" y="447098"/>
                      <a:pt x="487383" y="425356"/>
                    </a:cubicBezTo>
                    <a:lnTo>
                      <a:pt x="417337" y="355311"/>
                    </a:lnTo>
                    <a:cubicBezTo>
                      <a:pt x="409646" y="347622"/>
                      <a:pt x="398030" y="346196"/>
                      <a:pt x="388882" y="351028"/>
                    </a:cubicBezTo>
                    <a:lnTo>
                      <a:pt x="353388" y="315536"/>
                    </a:lnTo>
                    <a:cubicBezTo>
                      <a:pt x="379853" y="267535"/>
                      <a:pt x="375902" y="207128"/>
                      <a:pt x="341563" y="162809"/>
                    </a:cubicBezTo>
                    <a:lnTo>
                      <a:pt x="573239" y="162809"/>
                    </a:lnTo>
                    <a:cubicBezTo>
                      <a:pt x="585549" y="162809"/>
                      <a:pt x="595564" y="152795"/>
                      <a:pt x="595564" y="140487"/>
                    </a:cubicBezTo>
                    <a:lnTo>
                      <a:pt x="595564" y="22326"/>
                    </a:lnTo>
                    <a:cubicBezTo>
                      <a:pt x="595564" y="10017"/>
                      <a:pt x="585549" y="3"/>
                      <a:pt x="573239" y="3"/>
                    </a:cubicBezTo>
                    <a:lnTo>
                      <a:pt x="463203" y="3"/>
                    </a:lnTo>
                    <a:cubicBezTo>
                      <a:pt x="457185" y="3"/>
                      <a:pt x="452309" y="4880"/>
                      <a:pt x="452309" y="10896"/>
                    </a:cubicBezTo>
                    <a:cubicBezTo>
                      <a:pt x="452309" y="16912"/>
                      <a:pt x="457186" y="21789"/>
                      <a:pt x="463203" y="21789"/>
                    </a:cubicBezTo>
                    <a:lnTo>
                      <a:pt x="573239" y="21789"/>
                    </a:lnTo>
                    <a:cubicBezTo>
                      <a:pt x="573534" y="21789"/>
                      <a:pt x="573776" y="22029"/>
                      <a:pt x="573776" y="22324"/>
                    </a:cubicBezTo>
                    <a:lnTo>
                      <a:pt x="573776" y="140485"/>
                    </a:lnTo>
                    <a:cubicBezTo>
                      <a:pt x="573776" y="140780"/>
                      <a:pt x="573534" y="141020"/>
                      <a:pt x="573239" y="141020"/>
                    </a:cubicBezTo>
                    <a:lnTo>
                      <a:pt x="320564" y="141020"/>
                    </a:lnTo>
                    <a:cubicBezTo>
                      <a:pt x="269038" y="98016"/>
                      <a:pt x="193557" y="98016"/>
                      <a:pt x="142028" y="141020"/>
                    </a:cubicBezTo>
                    <a:lnTo>
                      <a:pt x="22323" y="141020"/>
                    </a:lnTo>
                    <a:cubicBezTo>
                      <a:pt x="22028" y="141020"/>
                      <a:pt x="21788" y="140780"/>
                      <a:pt x="21788" y="140485"/>
                    </a:cubicBezTo>
                    <a:lnTo>
                      <a:pt x="21788" y="22324"/>
                    </a:lnTo>
                    <a:cubicBezTo>
                      <a:pt x="21788" y="22026"/>
                      <a:pt x="22028" y="21787"/>
                      <a:pt x="22323" y="21787"/>
                    </a:cubicBezTo>
                    <a:close/>
                    <a:moveTo>
                      <a:pt x="398486" y="370714"/>
                    </a:moveTo>
                    <a:cubicBezTo>
                      <a:pt x="398960" y="370239"/>
                      <a:pt x="399585" y="370001"/>
                      <a:pt x="400208" y="370001"/>
                    </a:cubicBezTo>
                    <a:cubicBezTo>
                      <a:pt x="400833" y="370001"/>
                      <a:pt x="401456" y="370239"/>
                      <a:pt x="401930" y="370714"/>
                    </a:cubicBezTo>
                    <a:lnTo>
                      <a:pt x="471976" y="440759"/>
                    </a:lnTo>
                    <a:cubicBezTo>
                      <a:pt x="485223" y="454006"/>
                      <a:pt x="485223" y="475559"/>
                      <a:pt x="471976" y="488806"/>
                    </a:cubicBezTo>
                    <a:cubicBezTo>
                      <a:pt x="458731" y="502054"/>
                      <a:pt x="437177" y="502054"/>
                      <a:pt x="423928" y="488806"/>
                    </a:cubicBezTo>
                    <a:lnTo>
                      <a:pt x="353883" y="418759"/>
                    </a:lnTo>
                    <a:cubicBezTo>
                      <a:pt x="352933" y="417810"/>
                      <a:pt x="352933" y="416265"/>
                      <a:pt x="353883" y="415316"/>
                    </a:cubicBezTo>
                    <a:close/>
                    <a:moveTo>
                      <a:pt x="372715" y="365670"/>
                    </a:moveTo>
                    <a:lnTo>
                      <a:pt x="348841" y="389544"/>
                    </a:lnTo>
                    <a:lnTo>
                      <a:pt x="317223" y="357927"/>
                    </a:lnTo>
                    <a:cubicBezTo>
                      <a:pt x="321615" y="354485"/>
                      <a:pt x="325866" y="350780"/>
                      <a:pt x="329909" y="346737"/>
                    </a:cubicBezTo>
                    <a:cubicBezTo>
                      <a:pt x="333951" y="342694"/>
                      <a:pt x="337660" y="338446"/>
                      <a:pt x="341100" y="334055"/>
                    </a:cubicBezTo>
                    <a:close/>
                    <a:moveTo>
                      <a:pt x="148091" y="164922"/>
                    </a:moveTo>
                    <a:cubicBezTo>
                      <a:pt x="171031" y="141983"/>
                      <a:pt x="201164" y="130513"/>
                      <a:pt x="231297" y="130513"/>
                    </a:cubicBezTo>
                    <a:cubicBezTo>
                      <a:pt x="261428" y="130513"/>
                      <a:pt x="291563" y="141983"/>
                      <a:pt x="314502" y="164922"/>
                    </a:cubicBezTo>
                    <a:cubicBezTo>
                      <a:pt x="360380" y="210800"/>
                      <a:pt x="360380" y="285452"/>
                      <a:pt x="314502" y="331331"/>
                    </a:cubicBezTo>
                    <a:cubicBezTo>
                      <a:pt x="268621" y="377210"/>
                      <a:pt x="193969" y="377210"/>
                      <a:pt x="148092" y="331331"/>
                    </a:cubicBezTo>
                    <a:cubicBezTo>
                      <a:pt x="102213" y="285451"/>
                      <a:pt x="102213" y="210802"/>
                      <a:pt x="148091" y="1649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953CF1BE-0368-29C7-2A03-B9F779FDE4C1}"/>
                  </a:ext>
                </a:extLst>
              </p:cNvPr>
              <p:cNvSpPr/>
              <p:nvPr/>
            </p:nvSpPr>
            <p:spPr>
              <a:xfrm>
                <a:off x="4316458" y="5522388"/>
                <a:ext cx="193207" cy="193209"/>
              </a:xfrm>
              <a:custGeom>
                <a:avLst/>
                <a:gdLst>
                  <a:gd name="connsiteX0" fmla="*/ 28261 w 193207"/>
                  <a:gd name="connsiteY0" fmla="*/ 164946 h 193209"/>
                  <a:gd name="connsiteX1" fmla="*/ 96604 w 193207"/>
                  <a:gd name="connsiteY1" fmla="*/ 193209 h 193209"/>
                  <a:gd name="connsiteX2" fmla="*/ 164946 w 193207"/>
                  <a:gd name="connsiteY2" fmla="*/ 164946 h 193209"/>
                  <a:gd name="connsiteX3" fmla="*/ 164946 w 193207"/>
                  <a:gd name="connsiteY3" fmla="*/ 28261 h 193209"/>
                  <a:gd name="connsiteX4" fmla="*/ 28261 w 193207"/>
                  <a:gd name="connsiteY4" fmla="*/ 28261 h 193209"/>
                  <a:gd name="connsiteX5" fmla="*/ 28261 w 193207"/>
                  <a:gd name="connsiteY5" fmla="*/ 164946 h 193209"/>
                  <a:gd name="connsiteX6" fmla="*/ 43669 w 193207"/>
                  <a:gd name="connsiteY6" fmla="*/ 43670 h 193209"/>
                  <a:gd name="connsiteX7" fmla="*/ 96604 w 193207"/>
                  <a:gd name="connsiteY7" fmla="*/ 21777 h 193209"/>
                  <a:gd name="connsiteX8" fmla="*/ 149539 w 193207"/>
                  <a:gd name="connsiteY8" fmla="*/ 43670 h 193209"/>
                  <a:gd name="connsiteX9" fmla="*/ 149539 w 193207"/>
                  <a:gd name="connsiteY9" fmla="*/ 149540 h 193209"/>
                  <a:gd name="connsiteX10" fmla="*/ 43669 w 193207"/>
                  <a:gd name="connsiteY10" fmla="*/ 149540 h 193209"/>
                  <a:gd name="connsiteX11" fmla="*/ 43669 w 193207"/>
                  <a:gd name="connsiteY11" fmla="*/ 43670 h 193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207" h="193209">
                    <a:moveTo>
                      <a:pt x="28261" y="164946"/>
                    </a:moveTo>
                    <a:cubicBezTo>
                      <a:pt x="47105" y="183788"/>
                      <a:pt x="71853" y="193209"/>
                      <a:pt x="96604" y="193209"/>
                    </a:cubicBezTo>
                    <a:cubicBezTo>
                      <a:pt x="121354" y="193209"/>
                      <a:pt x="146103" y="183788"/>
                      <a:pt x="164946" y="164946"/>
                    </a:cubicBezTo>
                    <a:cubicBezTo>
                      <a:pt x="202628" y="127263"/>
                      <a:pt x="202628" y="65946"/>
                      <a:pt x="164946" y="28261"/>
                    </a:cubicBezTo>
                    <a:cubicBezTo>
                      <a:pt x="127261" y="-9420"/>
                      <a:pt x="65948" y="-9420"/>
                      <a:pt x="28261" y="28261"/>
                    </a:cubicBezTo>
                    <a:cubicBezTo>
                      <a:pt x="-9420" y="65946"/>
                      <a:pt x="-9420" y="127263"/>
                      <a:pt x="28261" y="164946"/>
                    </a:cubicBezTo>
                    <a:close/>
                    <a:moveTo>
                      <a:pt x="43669" y="43670"/>
                    </a:moveTo>
                    <a:cubicBezTo>
                      <a:pt x="58264" y="29075"/>
                      <a:pt x="77434" y="21777"/>
                      <a:pt x="96604" y="21777"/>
                    </a:cubicBezTo>
                    <a:cubicBezTo>
                      <a:pt x="115774" y="21777"/>
                      <a:pt x="134944" y="29075"/>
                      <a:pt x="149539" y="43670"/>
                    </a:cubicBezTo>
                    <a:cubicBezTo>
                      <a:pt x="178728" y="72859"/>
                      <a:pt x="178728" y="120352"/>
                      <a:pt x="149539" y="149540"/>
                    </a:cubicBezTo>
                    <a:cubicBezTo>
                      <a:pt x="120350" y="178729"/>
                      <a:pt x="72857" y="178729"/>
                      <a:pt x="43669" y="149540"/>
                    </a:cubicBezTo>
                    <a:cubicBezTo>
                      <a:pt x="14480" y="120352"/>
                      <a:pt x="14480" y="72859"/>
                      <a:pt x="43669" y="4367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custData r:id="rId1"/>
    </p:custDataLst>
    <p:extLst>
      <p:ext uri="{BB962C8B-B14F-4D97-AF65-F5344CB8AC3E}">
        <p14:creationId xmlns:p14="http://schemas.microsoft.com/office/powerpoint/2010/main" val="293363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8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9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95000" y="9500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10" dur="79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14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15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95000" y="9500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16" dur="79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20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21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95000" y="9500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22" dur="79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26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27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95000" y="9500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28" dur="79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32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33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95000" y="9500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34" dur="79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38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39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95000" y="95000"/>
                                      <p:to x="100000" y="100000"/>
                                    </p:animScale>
                                    <p:anim from="0" to="1" calcmode="lin" valueType="num">
                                      <p:cBhvr>
                                        <p:cTn id="40" dur="79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0" y="0"/>
                                      <p:to x="120000" y="105000"/>
                                    </p:animScale>
                                    <p:animScale>
                                      <p:cBhvr>
                                        <p:cTn id="52" dur="187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120000" y="105000"/>
                                      <p:to x="100000" y="115000"/>
                                    </p:animScale>
                                    <p:animScale>
                                      <p:cBhvr>
                                        <p:cTn id="53" dur="313" fill="hold">
                                          <p:stCondLst>
                                            <p:cond delay="43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100000" y="115000"/>
                                      <p:to x="110000" y="100000"/>
                                    </p:animScale>
                                    <p:animScale>
                                      <p:cBhvr>
                                        <p:cTn id="54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110000" y="100000"/>
                                      <p:to x="100000" y="110000"/>
                                    </p:animScale>
                                    <p:animScale>
                                      <p:cBhvr>
                                        <p:cTn id="55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10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0" y="0"/>
                                      <p:to x="120000" y="105000"/>
                                    </p:animScale>
                                    <p:animScale>
                                      <p:cBhvr>
                                        <p:cTn id="59" dur="187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120000" y="105000"/>
                                      <p:to x="100000" y="115000"/>
                                    </p:animScale>
                                    <p:animScale>
                                      <p:cBhvr>
                                        <p:cTn id="60" dur="313" fill="hold">
                                          <p:stCondLst>
                                            <p:cond delay="43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100000" y="115000"/>
                                      <p:to x="110000" y="100000"/>
                                    </p:animScale>
                                    <p:animScale>
                                      <p:cBhvr>
                                        <p:cTn id="61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110000" y="100000"/>
                                      <p:to x="100000" y="110000"/>
                                    </p:animScale>
                                    <p:animScale>
                                      <p:cBhvr>
                                        <p:cTn id="62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10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0" y="0"/>
                                      <p:to x="120000" y="105000"/>
                                    </p:animScale>
                                    <p:animScale>
                                      <p:cBhvr>
                                        <p:cTn id="66" dur="187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20000" y="105000"/>
                                      <p:to x="100000" y="115000"/>
                                    </p:animScale>
                                    <p:animScale>
                                      <p:cBhvr>
                                        <p:cTn id="67" dur="313" fill="hold">
                                          <p:stCondLst>
                                            <p:cond delay="43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15000"/>
                                      <p:to x="110000" y="100000"/>
                                    </p:animScale>
                                    <p:animScale>
                                      <p:cBhvr>
                                        <p:cTn id="68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10000" y="100000"/>
                                      <p:to x="100000" y="110000"/>
                                    </p:animScale>
                                    <p:animScale>
                                      <p:cBhvr>
                                        <p:cTn id="69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0" y="0"/>
                                      <p:to x="120000" y="105000"/>
                                    </p:animScale>
                                    <p:animScale>
                                      <p:cBhvr>
                                        <p:cTn id="73" dur="187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20000" y="105000"/>
                                      <p:to x="100000" y="115000"/>
                                    </p:animScale>
                                    <p:animScale>
                                      <p:cBhvr>
                                        <p:cTn id="74" dur="313" fill="hold">
                                          <p:stCondLst>
                                            <p:cond delay="43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15000"/>
                                      <p:to x="110000" y="100000"/>
                                    </p:animScale>
                                    <p:animScale>
                                      <p:cBhvr>
                                        <p:cTn id="75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10000" y="100000"/>
                                      <p:to x="100000" y="110000"/>
                                    </p:animScale>
                                    <p:animScale>
                                      <p:cBhvr>
                                        <p:cTn id="76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0" y="0"/>
                                      <p:to x="120000" y="105000"/>
                                    </p:animScale>
                                    <p:animScale>
                                      <p:cBhvr>
                                        <p:cTn id="80" dur="187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20000" y="105000"/>
                                      <p:to x="100000" y="115000"/>
                                    </p:animScale>
                                    <p:animScale>
                                      <p:cBhvr>
                                        <p:cTn id="81" dur="313" fill="hold">
                                          <p:stCondLst>
                                            <p:cond delay="43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15000"/>
                                      <p:to x="110000" y="100000"/>
                                    </p:animScale>
                                    <p:animScale>
                                      <p:cBhvr>
                                        <p:cTn id="82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10000" y="100000"/>
                                      <p:to x="100000" y="110000"/>
                                    </p:animScale>
                                    <p:animScale>
                                      <p:cBhvr>
                                        <p:cTn id="83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23" grpId="0" animBg="1"/>
      <p:bldP spid="24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0406" y="342180"/>
            <a:ext cx="1526294" cy="544260"/>
          </a:xfrm>
          <a:prstGeom prst="rect">
            <a:avLst/>
          </a:prstGeom>
        </p:spPr>
      </p:pic>
      <p:pic>
        <p:nvPicPr>
          <p:cNvPr id="78" name="图片 77" descr="卡通人物&#10;&#10;中度可信度描述已自动生成">
            <a:extLst>
              <a:ext uri="{FF2B5EF4-FFF2-40B4-BE49-F238E27FC236}">
                <a16:creationId xmlns:a16="http://schemas.microsoft.com/office/drawing/2014/main" id="{4C4E27D0-8670-3A7F-E1BB-2D8EE4D3F2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alphaModFix amt="3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6756319" y="796126"/>
            <a:ext cx="5219700" cy="5257800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59CDD09-4DDE-03E9-14B9-6CAA4577B2E6}"/>
              </a:ext>
            </a:extLst>
          </p:cNvPr>
          <p:cNvSpPr/>
          <p:nvPr/>
        </p:nvSpPr>
        <p:spPr>
          <a:xfrm rot="1174784" flipH="1">
            <a:off x="-924098" y="-397608"/>
            <a:ext cx="6071701" cy="7039029"/>
          </a:xfrm>
          <a:custGeom>
            <a:avLst/>
            <a:gdLst>
              <a:gd name="connsiteX0" fmla="*/ 6071701 w 6071701"/>
              <a:gd name="connsiteY0" fmla="*/ 1285817 h 7039029"/>
              <a:gd name="connsiteX1" fmla="*/ 2456661 w 6071701"/>
              <a:gd name="connsiteY1" fmla="*/ 0 h 7039029"/>
              <a:gd name="connsiteX2" fmla="*/ 2396989 w 6071701"/>
              <a:gd name="connsiteY2" fmla="*/ 418556 h 7039029"/>
              <a:gd name="connsiteX3" fmla="*/ 138651 w 6071701"/>
              <a:gd name="connsiteY3" fmla="*/ 6226152 h 7039029"/>
              <a:gd name="connsiteX4" fmla="*/ 0 w 6071701"/>
              <a:gd name="connsiteY4" fmla="*/ 6405096 h 7039029"/>
              <a:gd name="connsiteX5" fmla="*/ 771937 w 6071701"/>
              <a:gd name="connsiteY5" fmla="*/ 6679663 h 7039029"/>
              <a:gd name="connsiteX6" fmla="*/ 4025367 w 6071701"/>
              <a:gd name="connsiteY6" fmla="*/ 7039029 h 703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71701" h="7039029">
                <a:moveTo>
                  <a:pt x="6071701" y="1285817"/>
                </a:moveTo>
                <a:lnTo>
                  <a:pt x="2456661" y="0"/>
                </a:lnTo>
                <a:lnTo>
                  <a:pt x="2396989" y="418556"/>
                </a:lnTo>
                <a:cubicBezTo>
                  <a:pt x="2078745" y="2441175"/>
                  <a:pt x="1317375" y="4623754"/>
                  <a:pt x="138651" y="6226152"/>
                </a:cubicBezTo>
                <a:lnTo>
                  <a:pt x="0" y="6405096"/>
                </a:lnTo>
                <a:lnTo>
                  <a:pt x="771937" y="6679663"/>
                </a:lnTo>
                <a:lnTo>
                  <a:pt x="4025367" y="7039029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8200DE1-25C7-AFA7-769C-DB761F6A491C}"/>
              </a:ext>
            </a:extLst>
          </p:cNvPr>
          <p:cNvSpPr/>
          <p:nvPr/>
        </p:nvSpPr>
        <p:spPr>
          <a:xfrm rot="753154" flipH="1">
            <a:off x="-646539" y="-92778"/>
            <a:ext cx="6280329" cy="6683771"/>
          </a:xfrm>
          <a:custGeom>
            <a:avLst/>
            <a:gdLst>
              <a:gd name="connsiteX0" fmla="*/ 6280329 w 6280329"/>
              <a:gd name="connsiteY0" fmla="*/ 712395 h 6683771"/>
              <a:gd name="connsiteX1" fmla="*/ 3080816 w 6280329"/>
              <a:gd name="connsiteY1" fmla="*/ 0 h 6683771"/>
              <a:gd name="connsiteX2" fmla="*/ 3060412 w 6280329"/>
              <a:gd name="connsiteY2" fmla="*/ 278396 h 6683771"/>
              <a:gd name="connsiteX3" fmla="*/ 192384 w 6280329"/>
              <a:gd name="connsiteY3" fmla="*/ 6165203 h 6683771"/>
              <a:gd name="connsiteX4" fmla="*/ 0 w 6280329"/>
              <a:gd name="connsiteY4" fmla="*/ 6339974 h 6683771"/>
              <a:gd name="connsiteX5" fmla="*/ 1544062 w 6280329"/>
              <a:gd name="connsiteY5" fmla="*/ 6683771 h 6683771"/>
              <a:gd name="connsiteX6" fmla="*/ 4950758 w 6280329"/>
              <a:gd name="connsiteY6" fmla="*/ 6683771 h 66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0329" h="6683771">
                <a:moveTo>
                  <a:pt x="6280329" y="712395"/>
                </a:moveTo>
                <a:lnTo>
                  <a:pt x="3080816" y="0"/>
                </a:lnTo>
                <a:lnTo>
                  <a:pt x="3060412" y="278396"/>
                </a:lnTo>
                <a:cubicBezTo>
                  <a:pt x="2860956" y="2199586"/>
                  <a:pt x="1809938" y="4597839"/>
                  <a:pt x="192384" y="6165203"/>
                </a:cubicBezTo>
                <a:lnTo>
                  <a:pt x="0" y="6339974"/>
                </a:lnTo>
                <a:lnTo>
                  <a:pt x="1544062" y="6683771"/>
                </a:lnTo>
                <a:lnTo>
                  <a:pt x="4950758" y="6683771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98E2A52-F859-F520-42FB-C2D927FD168C}"/>
              </a:ext>
            </a:extLst>
          </p:cNvPr>
          <p:cNvSpPr/>
          <p:nvPr/>
        </p:nvSpPr>
        <p:spPr>
          <a:xfrm rot="906989" flipH="1">
            <a:off x="-793453" y="81066"/>
            <a:ext cx="6280853" cy="6545880"/>
          </a:xfrm>
          <a:custGeom>
            <a:avLst/>
            <a:gdLst>
              <a:gd name="connsiteX0" fmla="*/ 6280853 w 6280853"/>
              <a:gd name="connsiteY0" fmla="*/ 647040 h 6545880"/>
              <a:gd name="connsiteX1" fmla="*/ 3885556 w 6280853"/>
              <a:gd name="connsiteY1" fmla="*/ 0 h 6545880"/>
              <a:gd name="connsiteX2" fmla="*/ 3815194 w 6280853"/>
              <a:gd name="connsiteY2" fmla="*/ 173399 h 6545880"/>
              <a:gd name="connsiteX3" fmla="*/ 443493 w 6280853"/>
              <a:gd name="connsiteY3" fmla="*/ 5541244 h 6545880"/>
              <a:gd name="connsiteX4" fmla="*/ 68633 w 6280853"/>
              <a:gd name="connsiteY4" fmla="*/ 5978999 h 6545880"/>
              <a:gd name="connsiteX5" fmla="*/ 0 w 6280853"/>
              <a:gd name="connsiteY5" fmla="*/ 6054206 h 6545880"/>
              <a:gd name="connsiteX6" fmla="*/ 1319929 w 6280853"/>
              <a:gd name="connsiteY6" fmla="*/ 6410757 h 6545880"/>
              <a:gd name="connsiteX7" fmla="*/ 4687403 w 6280853"/>
              <a:gd name="connsiteY7" fmla="*/ 6545880 h 654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80853" h="6545880">
                <a:moveTo>
                  <a:pt x="6280853" y="647040"/>
                </a:moveTo>
                <a:lnTo>
                  <a:pt x="3885556" y="0"/>
                </a:lnTo>
                <a:lnTo>
                  <a:pt x="3815194" y="173399"/>
                </a:lnTo>
                <a:cubicBezTo>
                  <a:pt x="3094853" y="1881468"/>
                  <a:pt x="1879196" y="3809082"/>
                  <a:pt x="443493" y="5541244"/>
                </a:cubicBezTo>
                <a:cubicBezTo>
                  <a:pt x="320979" y="5689055"/>
                  <a:pt x="195975" y="5834996"/>
                  <a:pt x="68633" y="5978999"/>
                </a:cubicBezTo>
                <a:lnTo>
                  <a:pt x="0" y="6054206"/>
                </a:lnTo>
                <a:lnTo>
                  <a:pt x="1319929" y="6410757"/>
                </a:lnTo>
                <a:lnTo>
                  <a:pt x="4687403" y="6545880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  <a:effectLst>
            <a:outerShdw blurRad="101600" dist="63500" dir="13500000" algn="b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2F72F40-75FA-8CFB-35A0-78C2391FD781}"/>
              </a:ext>
            </a:extLst>
          </p:cNvPr>
          <p:cNvSpPr/>
          <p:nvPr/>
        </p:nvSpPr>
        <p:spPr>
          <a:xfrm rot="1021458" flipH="1">
            <a:off x="-953594" y="541252"/>
            <a:ext cx="7717363" cy="6301225"/>
          </a:xfrm>
          <a:custGeom>
            <a:avLst/>
            <a:gdLst>
              <a:gd name="connsiteX0" fmla="*/ 7717363 w 7717363"/>
              <a:gd name="connsiteY0" fmla="*/ 471068 h 6301225"/>
              <a:gd name="connsiteX1" fmla="*/ 6178906 w 7717363"/>
              <a:gd name="connsiteY1" fmla="*/ 0 h 6301225"/>
              <a:gd name="connsiteX2" fmla="*/ 5873238 w 7717363"/>
              <a:gd name="connsiteY2" fmla="*/ 370954 h 6301225"/>
              <a:gd name="connsiteX3" fmla="*/ 167800 w 7717363"/>
              <a:gd name="connsiteY3" fmla="*/ 5183165 h 6301225"/>
              <a:gd name="connsiteX4" fmla="*/ 0 w 7717363"/>
              <a:gd name="connsiteY4" fmla="*/ 5280338 h 6301225"/>
              <a:gd name="connsiteX5" fmla="*/ 2562995 w 7717363"/>
              <a:gd name="connsiteY5" fmla="*/ 6065113 h 6301225"/>
              <a:gd name="connsiteX6" fmla="*/ 5932201 w 7717363"/>
              <a:gd name="connsiteY6" fmla="*/ 6301225 h 6301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17363" h="6301225">
                <a:moveTo>
                  <a:pt x="7717363" y="471068"/>
                </a:moveTo>
                <a:lnTo>
                  <a:pt x="6178906" y="0"/>
                </a:lnTo>
                <a:lnTo>
                  <a:pt x="5873238" y="370954"/>
                </a:lnTo>
                <a:cubicBezTo>
                  <a:pt x="4502493" y="2001454"/>
                  <a:pt x="2760022" y="3636610"/>
                  <a:pt x="167800" y="5183165"/>
                </a:cubicBezTo>
                <a:lnTo>
                  <a:pt x="0" y="5280338"/>
                </a:lnTo>
                <a:lnTo>
                  <a:pt x="2562995" y="6065113"/>
                </a:lnTo>
                <a:lnTo>
                  <a:pt x="5932201" y="63012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63500" dir="13500000" algn="br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DD2B3369-F26B-63DA-0570-BE45DEDF0932}"/>
              </a:ext>
            </a:extLst>
          </p:cNvPr>
          <p:cNvSpPr/>
          <p:nvPr/>
        </p:nvSpPr>
        <p:spPr>
          <a:xfrm rot="1021458" flipH="1">
            <a:off x="-957193" y="564256"/>
            <a:ext cx="7600367" cy="6261217"/>
          </a:xfrm>
          <a:custGeom>
            <a:avLst/>
            <a:gdLst>
              <a:gd name="connsiteX0" fmla="*/ 7600367 w 7600367"/>
              <a:gd name="connsiteY0" fmla="*/ 430014 h 6261217"/>
              <a:gd name="connsiteX1" fmla="*/ 6195986 w 7600367"/>
              <a:gd name="connsiteY1" fmla="*/ 0 h 6261217"/>
              <a:gd name="connsiteX2" fmla="*/ 5914148 w 7600367"/>
              <a:gd name="connsiteY2" fmla="*/ 342033 h 6261217"/>
              <a:gd name="connsiteX3" fmla="*/ 208710 w 7600367"/>
              <a:gd name="connsiteY3" fmla="*/ 5154244 h 6261217"/>
              <a:gd name="connsiteX4" fmla="*/ 0 w 7600367"/>
              <a:gd name="connsiteY4" fmla="*/ 5275108 h 6261217"/>
              <a:gd name="connsiteX5" fmla="*/ 2450526 w 7600367"/>
              <a:gd name="connsiteY5" fmla="*/ 6025445 h 6261217"/>
              <a:gd name="connsiteX6" fmla="*/ 5814885 w 7600367"/>
              <a:gd name="connsiteY6" fmla="*/ 6261217 h 626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00367" h="6261217">
                <a:moveTo>
                  <a:pt x="7600367" y="430014"/>
                </a:moveTo>
                <a:lnTo>
                  <a:pt x="6195986" y="0"/>
                </a:lnTo>
                <a:lnTo>
                  <a:pt x="5914148" y="342033"/>
                </a:lnTo>
                <a:cubicBezTo>
                  <a:pt x="4543403" y="1972533"/>
                  <a:pt x="2800932" y="3607689"/>
                  <a:pt x="208710" y="5154244"/>
                </a:cubicBezTo>
                <a:lnTo>
                  <a:pt x="0" y="5275108"/>
                </a:lnTo>
                <a:lnTo>
                  <a:pt x="2450526" y="6025445"/>
                </a:lnTo>
                <a:lnTo>
                  <a:pt x="5814885" y="62612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63500" dir="13500000" algn="b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 descr="有钟表的建筑&#10;&#10;描述已自动生成">
            <a:extLst>
              <a:ext uri="{FF2B5EF4-FFF2-40B4-BE49-F238E27FC236}">
                <a16:creationId xmlns:a16="http://schemas.microsoft.com/office/drawing/2014/main" id="{65A31ECD-9BA4-B715-F622-DC0310527B0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384192" cy="6858000"/>
          </a:xfrm>
          <a:custGeom>
            <a:avLst/>
            <a:gdLst>
              <a:gd name="connsiteX0" fmla="*/ 0 w 7384192"/>
              <a:gd name="connsiteY0" fmla="*/ 0 h 6858000"/>
              <a:gd name="connsiteX1" fmla="*/ 7384192 w 7384192"/>
              <a:gd name="connsiteY1" fmla="*/ 0 h 6858000"/>
              <a:gd name="connsiteX2" fmla="*/ 7384192 w 7384192"/>
              <a:gd name="connsiteY2" fmla="*/ 6858000 h 6858000"/>
              <a:gd name="connsiteX3" fmla="*/ 0 w 73841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84192" h="6858000">
                <a:moveTo>
                  <a:pt x="0" y="0"/>
                </a:moveTo>
                <a:lnTo>
                  <a:pt x="7384192" y="0"/>
                </a:lnTo>
                <a:lnTo>
                  <a:pt x="73841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26" name="Picture 2" descr="查看图片">
            <a:extLst>
              <a:ext uri="{FF2B5EF4-FFF2-40B4-BE49-F238E27FC236}">
                <a16:creationId xmlns:a16="http://schemas.microsoft.com/office/drawing/2014/main" id="{4A32261F-9FAA-0A1B-7DE2-4DB66D115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37324" y="5357248"/>
            <a:ext cx="7000487" cy="324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查看图片">
            <a:extLst>
              <a:ext uri="{FF2B5EF4-FFF2-40B4-BE49-F238E27FC236}">
                <a16:creationId xmlns:a16="http://schemas.microsoft.com/office/drawing/2014/main" id="{776E0B0D-09CC-E8E1-B33B-F8394823FD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12443">
            <a:off x="2751849" y="4934196"/>
            <a:ext cx="7686422" cy="355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查看图片">
            <a:extLst>
              <a:ext uri="{FF2B5EF4-FFF2-40B4-BE49-F238E27FC236}">
                <a16:creationId xmlns:a16="http://schemas.microsoft.com/office/drawing/2014/main" id="{3206D084-DEBB-6D3E-497A-00CF7AF44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633774" cy="245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800577FE-1975-2DC4-F6CE-45C4E03AED51}"/>
              </a:ext>
            </a:extLst>
          </p:cNvPr>
          <p:cNvGrpSpPr/>
          <p:nvPr/>
        </p:nvGrpSpPr>
        <p:grpSpPr>
          <a:xfrm>
            <a:off x="6942429" y="2450661"/>
            <a:ext cx="4847481" cy="1880589"/>
            <a:chOff x="6942429" y="2450661"/>
            <a:chExt cx="4847481" cy="188058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436E304-E786-3A57-3B7D-85F4D7DFB7DA}"/>
                </a:ext>
              </a:extLst>
            </p:cNvPr>
            <p:cNvSpPr txBox="1"/>
            <p:nvPr/>
          </p:nvSpPr>
          <p:spPr>
            <a:xfrm>
              <a:off x="6942429" y="2450661"/>
              <a:ext cx="3565913" cy="830997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Aft>
                  <a:spcPts val="600"/>
                </a:spcAft>
                <a:defRPr sz="2800">
                  <a:solidFill>
                    <a:schemeClr val="bg1"/>
                  </a:solidFill>
                  <a:effectLst>
                    <a:outerShdw dist="50800" dir="5400000" algn="t" rotWithShape="0">
                      <a:schemeClr val="accent4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l">
                <a:lnSpc>
                  <a:spcPct val="100000"/>
                </a:lnSpc>
                <a:spcAft>
                  <a:spcPts val="0"/>
                </a:spcAft>
              </a:pPr>
              <a:r>
                <a:rPr lang="en-US" altLang="zh-CN" sz="5400" dirty="0">
                  <a:ln>
                    <a:gradFill>
                      <a:gsLst>
                        <a:gs pos="0">
                          <a:schemeClr val="accent2"/>
                        </a:gs>
                        <a:gs pos="50000">
                          <a:srgbClr val="EC0000"/>
                        </a:gs>
                        <a:gs pos="65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PART TWO</a:t>
              </a:r>
              <a:endParaRPr lang="zh-CN" altLang="en-US" sz="5400" dirty="0">
                <a:ln>
                  <a:gradFill>
                    <a:gsLst>
                      <a:gs pos="0">
                        <a:schemeClr val="accent2"/>
                      </a:gs>
                      <a:gs pos="50000">
                        <a:srgbClr val="EC0000"/>
                      </a:gs>
                      <a:gs pos="65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9A9D250-4A1B-25DF-483B-EFAFF7DC9E4D}"/>
                </a:ext>
              </a:extLst>
            </p:cNvPr>
            <p:cNvSpPr txBox="1"/>
            <p:nvPr/>
          </p:nvSpPr>
          <p:spPr>
            <a:xfrm>
              <a:off x="6942429" y="3009528"/>
              <a:ext cx="4847481" cy="830997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Aft>
                  <a:spcPts val="600"/>
                </a:spcAft>
                <a:defRPr sz="2800">
                  <a:solidFill>
                    <a:schemeClr val="bg1"/>
                  </a:solidFill>
                  <a:effectLst>
                    <a:outerShdw dist="50800" dir="5400000" algn="t" rotWithShape="0">
                      <a:schemeClr val="accent4">
                        <a:alpha val="4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algn="l">
                <a:lnSpc>
                  <a:spcPct val="100000"/>
                </a:lnSpc>
                <a:spcAft>
                  <a:spcPts val="0"/>
                </a:spcAft>
              </a:pPr>
              <a:r>
                <a:rPr lang="zh-CN" altLang="en-US" sz="54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101600" dist="101600" dir="2700000" algn="tl" rotWithShape="0">
                      <a:schemeClr val="accent1">
                        <a:lumMod val="50000"/>
                        <a:alpha val="2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研究目的与阐述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E669F88-40C4-81E9-4918-FFA7EE970C59}"/>
                </a:ext>
              </a:extLst>
            </p:cNvPr>
            <p:cNvSpPr txBox="1"/>
            <p:nvPr/>
          </p:nvSpPr>
          <p:spPr>
            <a:xfrm>
              <a:off x="6942429" y="3802926"/>
              <a:ext cx="3193759" cy="215444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Research Purpose and Description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6B73582-823F-21AD-F292-F0FD6318CF3C}"/>
                </a:ext>
              </a:extLst>
            </p:cNvPr>
            <p:cNvCxnSpPr>
              <a:cxnSpLocks/>
            </p:cNvCxnSpPr>
            <p:nvPr/>
          </p:nvCxnSpPr>
          <p:spPr>
            <a:xfrm>
              <a:off x="6942429" y="4331250"/>
              <a:ext cx="382296" cy="0"/>
            </a:xfrm>
            <a:prstGeom prst="line">
              <a:avLst/>
            </a:prstGeom>
            <a:ln w="349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B4177977-7D24-4637-86C4-15BA5C9E08E4}"/>
                </a:ext>
              </a:extLst>
            </p:cNvPr>
            <p:cNvCxnSpPr>
              <a:cxnSpLocks/>
            </p:cNvCxnSpPr>
            <p:nvPr/>
          </p:nvCxnSpPr>
          <p:spPr>
            <a:xfrm>
              <a:off x="7324725" y="4331250"/>
              <a:ext cx="4371975" cy="0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val="291399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0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2+">
            <a:extLst>
              <a:ext uri="{FF2B5EF4-FFF2-40B4-BE49-F238E27FC236}">
                <a16:creationId xmlns:a16="http://schemas.microsoft.com/office/drawing/2014/main" id="{C700C061-A335-256E-1F59-31D12E8459A7}"/>
              </a:ext>
            </a:extLst>
          </p:cNvPr>
          <p:cNvSpPr/>
          <p:nvPr/>
        </p:nvSpPr>
        <p:spPr>
          <a:xfrm>
            <a:off x="0" y="6362700"/>
            <a:ext cx="12204000" cy="4191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3D7A26A3-DBD2-FF68-BBA2-59BE184620D4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" y="31841"/>
            <a:ext cx="12187119" cy="67943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B38CDD-3100-B36A-3D6E-E396A7C4D38A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E4930CFF-96D9-3BBC-7E1E-8E1E60FF7705}"/>
              </a:ext>
            </a:extLst>
          </p:cNvPr>
          <p:cNvSpPr txBox="1"/>
          <p:nvPr/>
        </p:nvSpPr>
        <p:spPr>
          <a:xfrm>
            <a:off x="2265571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以人名校</a:t>
            </a:r>
          </a:p>
        </p:txBody>
      </p:sp>
      <p:sp>
        <p:nvSpPr>
          <p:cNvPr id="21" name="文本框 20" hidden="1">
            <a:extLst>
              <a:ext uri="{FF2B5EF4-FFF2-40B4-BE49-F238E27FC236}">
                <a16:creationId xmlns:a16="http://schemas.microsoft.com/office/drawing/2014/main" id="{43D6ABF2-D174-96A7-B76A-D57FBD5B1F43}"/>
              </a:ext>
            </a:extLst>
          </p:cNvPr>
          <p:cNvSpPr txBox="1"/>
          <p:nvPr/>
        </p:nvSpPr>
        <p:spPr>
          <a:xfrm>
            <a:off x="6105160" y="162164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以业报国</a:t>
            </a:r>
          </a:p>
        </p:txBody>
      </p:sp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id="{687DD098-84A4-5CEE-BBF8-6B74E440D051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400" y="284736"/>
            <a:ext cx="1257300" cy="448340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FADFE24-0643-41FD-8E38-BC7758574455}"/>
              </a:ext>
            </a:extLst>
          </p:cNvPr>
          <p:cNvSpPr/>
          <p:nvPr/>
        </p:nvSpPr>
        <p:spPr>
          <a:xfrm>
            <a:off x="0" y="6337300"/>
            <a:ext cx="12204000" cy="520700"/>
          </a:xfrm>
          <a:custGeom>
            <a:avLst/>
            <a:gdLst>
              <a:gd name="connsiteX0" fmla="*/ 12204000 w 12204000"/>
              <a:gd name="connsiteY0" fmla="*/ 0 h 343146"/>
              <a:gd name="connsiteX1" fmla="*/ 12204000 w 12204000"/>
              <a:gd name="connsiteY1" fmla="*/ 343146 h 343146"/>
              <a:gd name="connsiteX2" fmla="*/ 0 w 12204000"/>
              <a:gd name="connsiteY2" fmla="*/ 343146 h 343146"/>
              <a:gd name="connsiteX3" fmla="*/ 0 w 12204000"/>
              <a:gd name="connsiteY3" fmla="*/ 1590 h 343146"/>
              <a:gd name="connsiteX4" fmla="*/ 88042 w 12204000"/>
              <a:gd name="connsiteY4" fmla="*/ 13256 h 343146"/>
              <a:gd name="connsiteX5" fmla="*/ 6096000 w 12204000"/>
              <a:gd name="connsiteY5" fmla="*/ 242986 h 343146"/>
              <a:gd name="connsiteX6" fmla="*/ 12103958 w 12204000"/>
              <a:gd name="connsiteY6" fmla="*/ 13256 h 34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4000" h="343146">
                <a:moveTo>
                  <a:pt x="12204000" y="0"/>
                </a:moveTo>
                <a:lnTo>
                  <a:pt x="12204000" y="343146"/>
                </a:lnTo>
                <a:lnTo>
                  <a:pt x="0" y="343146"/>
                </a:lnTo>
                <a:lnTo>
                  <a:pt x="0" y="1590"/>
                </a:lnTo>
                <a:lnTo>
                  <a:pt x="88042" y="13256"/>
                </a:lnTo>
                <a:cubicBezTo>
                  <a:pt x="1390084" y="151859"/>
                  <a:pt x="3595065" y="242986"/>
                  <a:pt x="6096000" y="242986"/>
                </a:cubicBezTo>
                <a:cubicBezTo>
                  <a:pt x="8596935" y="242986"/>
                  <a:pt x="10801916" y="151859"/>
                  <a:pt x="12103958" y="1325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5C5D0CB-A420-D7D3-C5F9-AB7F2A0A4D5D}"/>
              </a:ext>
            </a:extLst>
          </p:cNvPr>
          <p:cNvSpPr txBox="1"/>
          <p:nvPr/>
        </p:nvSpPr>
        <p:spPr>
          <a:xfrm>
            <a:off x="1015757" y="266542"/>
            <a:ext cx="2872581" cy="49244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Aft>
                <a:spcPts val="600"/>
              </a:spcAft>
              <a:defRPr sz="2800">
                <a:solidFill>
                  <a:schemeClr val="bg1"/>
                </a:solidFill>
                <a:effectLst>
                  <a:outerShdw dist="50800" dir="5400000" algn="t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>
              <a:lnSpc>
                <a:spcPct val="100000"/>
              </a:lnSpc>
              <a:spcAft>
                <a:spcPts val="0"/>
              </a:spcAft>
            </a:pPr>
            <a:r>
              <a:rPr lang="zh-CN" altLang="en-US" sz="3200" dirty="0">
                <a:gradFill>
                  <a:gsLst>
                    <a:gs pos="0">
                      <a:schemeClr val="accent1">
                        <a:alpha val="97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>
                  <a:outerShdw blurRad="101600" dist="635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研究目的与阐述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96E6581-A6A4-FAC2-152F-41B8C6A4FD3E}"/>
              </a:ext>
            </a:extLst>
          </p:cNvPr>
          <p:cNvSpPr txBox="1"/>
          <p:nvPr/>
        </p:nvSpPr>
        <p:spPr>
          <a:xfrm>
            <a:off x="4021105" y="552450"/>
            <a:ext cx="3193759" cy="1692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 Research Purpose And Description</a:t>
            </a:r>
          </a:p>
        </p:txBody>
      </p:sp>
      <p:grpSp>
        <p:nvGrpSpPr>
          <p:cNvPr id="2" name="www.pptcool.com2">
            <a:extLst>
              <a:ext uri="{FF2B5EF4-FFF2-40B4-BE49-F238E27FC236}">
                <a16:creationId xmlns:a16="http://schemas.microsoft.com/office/drawing/2014/main" id="{C29C1131-0894-1FD1-3FB5-35711BCAA0C6}"/>
              </a:ext>
            </a:extLst>
          </p:cNvPr>
          <p:cNvGrpSpPr/>
          <p:nvPr/>
        </p:nvGrpSpPr>
        <p:grpSpPr>
          <a:xfrm>
            <a:off x="482412" y="312407"/>
            <a:ext cx="400577" cy="400713"/>
            <a:chOff x="267629" y="281169"/>
            <a:chExt cx="751747" cy="752002"/>
          </a:xfrm>
        </p:grpSpPr>
        <p:sp>
          <p:nvSpPr>
            <p:cNvPr id="3" name="www.pptcool.com2-1">
              <a:extLst>
                <a:ext uri="{FF2B5EF4-FFF2-40B4-BE49-F238E27FC236}">
                  <a16:creationId xmlns:a16="http://schemas.microsoft.com/office/drawing/2014/main" id="{7709B0A2-A674-9A18-9BC1-26BA37FB8D4E}"/>
                </a:ext>
              </a:extLst>
            </p:cNvPr>
            <p:cNvSpPr/>
            <p:nvPr/>
          </p:nvSpPr>
          <p:spPr>
            <a:xfrm>
              <a:off x="560195" y="573990"/>
              <a:ext cx="377239" cy="377239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70000"/>
                    <a:lumOff val="3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www.pptcool.com2-2">
              <a:extLst>
                <a:ext uri="{FF2B5EF4-FFF2-40B4-BE49-F238E27FC236}">
                  <a16:creationId xmlns:a16="http://schemas.microsoft.com/office/drawing/2014/main" id="{09223FE3-713B-6365-54CF-279C751FD936}"/>
                </a:ext>
              </a:extLst>
            </p:cNvPr>
            <p:cNvSpPr/>
            <p:nvPr/>
          </p:nvSpPr>
          <p:spPr>
            <a:xfrm>
              <a:off x="328773" y="344721"/>
              <a:ext cx="458538" cy="458538"/>
            </a:xfrm>
            <a:prstGeom prst="rect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www.pptcool.com2-3">
              <a:extLst>
                <a:ext uri="{FF2B5EF4-FFF2-40B4-BE49-F238E27FC236}">
                  <a16:creationId xmlns:a16="http://schemas.microsoft.com/office/drawing/2014/main" id="{3F2BB55C-FADD-5CD1-21AB-D8E6D2816219}"/>
                </a:ext>
              </a:extLst>
            </p:cNvPr>
            <p:cNvSpPr/>
            <p:nvPr/>
          </p:nvSpPr>
          <p:spPr>
            <a:xfrm flipH="1">
              <a:off x="855492" y="869287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www.pptcool.com2-4">
              <a:extLst>
                <a:ext uri="{FF2B5EF4-FFF2-40B4-BE49-F238E27FC236}">
                  <a16:creationId xmlns:a16="http://schemas.microsoft.com/office/drawing/2014/main" id="{9A92B4E5-B1AB-B324-01C5-A8DA4EF5F6CD}"/>
                </a:ext>
              </a:extLst>
            </p:cNvPr>
            <p:cNvSpPr/>
            <p:nvPr/>
          </p:nvSpPr>
          <p:spPr>
            <a:xfrm flipV="1">
              <a:off x="267629" y="281169"/>
              <a:ext cx="163884" cy="163884"/>
            </a:xfrm>
            <a:prstGeom prst="corner">
              <a:avLst>
                <a:gd name="adj1" fmla="val 10608"/>
                <a:gd name="adj2" fmla="val 11702"/>
              </a:avLst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5725364-756E-088C-550E-E5E62613024D}"/>
              </a:ext>
            </a:extLst>
          </p:cNvPr>
          <p:cNvGrpSpPr/>
          <p:nvPr/>
        </p:nvGrpSpPr>
        <p:grpSpPr>
          <a:xfrm>
            <a:off x="469898" y="6438900"/>
            <a:ext cx="11242676" cy="403180"/>
            <a:chOff x="469898" y="6438900"/>
            <a:chExt cx="11242676" cy="40318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360C5F7-671D-B3F9-7D90-6B22EB6453E2}"/>
                </a:ext>
              </a:extLst>
            </p:cNvPr>
            <p:cNvSpPr txBox="1"/>
            <p:nvPr/>
          </p:nvSpPr>
          <p:spPr>
            <a:xfrm>
              <a:off x="469898" y="6596964"/>
              <a:ext cx="615553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为校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68B4447-E64E-091D-27D2-3ECE1B7112DC}"/>
                </a:ext>
              </a:extLst>
            </p:cNvPr>
            <p:cNvSpPr txBox="1"/>
            <p:nvPr/>
          </p:nvSpPr>
          <p:spPr>
            <a:xfrm>
              <a:off x="11097020" y="6596964"/>
              <a:ext cx="615554" cy="1538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以</a:t>
              </a:r>
              <a:r>
                <a:rPr lang="zh-CN" altLang="en-US" sz="1000" dirty="0">
                  <a:ln w="6350">
                    <a:noFill/>
                  </a:ln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</a:t>
              </a:r>
              <a:r>
                <a:rPr lang="zh-CN" altLang="en-US" sz="1000" dirty="0">
                  <a:ln w="1905">
                    <a:noFill/>
                  </a:ln>
                  <a:solidFill>
                    <a:schemeClr val="bg1">
                      <a:alpha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报国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36B0D69-7601-48BE-67FE-2D7874ED4CCF}"/>
                </a:ext>
              </a:extLst>
            </p:cNvPr>
            <p:cNvSpPr txBox="1"/>
            <p:nvPr/>
          </p:nvSpPr>
          <p:spPr>
            <a:xfrm>
              <a:off x="479426" y="6454282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人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1B1BF0D-7C2C-CB0C-2018-D6761FA7C11D}"/>
                </a:ext>
              </a:extLst>
            </p:cNvPr>
            <p:cNvSpPr txBox="1"/>
            <p:nvPr/>
          </p:nvSpPr>
          <p:spPr>
            <a:xfrm>
              <a:off x="11120496" y="6438900"/>
              <a:ext cx="452432" cy="38779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r>
                <a:rPr lang="zh-CN" altLang="en-US" dirty="0">
                  <a:ln w="6350">
                    <a:noFill/>
                  </a:ln>
                  <a:solidFill>
                    <a:schemeClr val="bg1">
                      <a:alpha val="80000"/>
                    </a:schemeClr>
                  </a:solidFill>
                  <a:effectLst>
                    <a:outerShdw blurRad="76200" dist="63500" dir="2700000" algn="tl" rotWithShape="0">
                      <a:schemeClr val="accent2">
                        <a:lumMod val="50000"/>
                        <a:alpha val="3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业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3074422-697F-68A0-1ED4-7EC13834BF3A}"/>
              </a:ext>
            </a:extLst>
          </p:cNvPr>
          <p:cNvGrpSpPr/>
          <p:nvPr/>
        </p:nvGrpSpPr>
        <p:grpSpPr>
          <a:xfrm>
            <a:off x="2225671" y="1575489"/>
            <a:ext cx="2200331" cy="1287942"/>
            <a:chOff x="2225671" y="1575489"/>
            <a:chExt cx="2200331" cy="1287942"/>
          </a:xfrm>
        </p:grpSpPr>
        <p:sp>
          <p:nvSpPr>
            <p:cNvPr id="7" name="iSHEJI-1">
              <a:extLst>
                <a:ext uri="{FF2B5EF4-FFF2-40B4-BE49-F238E27FC236}">
                  <a16:creationId xmlns:a16="http://schemas.microsoft.com/office/drawing/2014/main" id="{75DF566D-3DFD-E600-95E1-6043CB151E67}"/>
                </a:ext>
              </a:extLst>
            </p:cNvPr>
            <p:cNvSpPr txBox="1">
              <a:spLocks/>
            </p:cNvSpPr>
            <p:nvPr>
              <p:custDataLst>
                <p:tags r:id="rId29"/>
              </p:custDataLst>
            </p:nvPr>
          </p:nvSpPr>
          <p:spPr>
            <a:xfrm>
              <a:off x="2225671" y="2041155"/>
              <a:ext cx="2200330" cy="8222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spc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95 ExtraBold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本研究旨在明确生物多样性减少的原因，为保护工作提供科学目标</a:t>
              </a:r>
            </a:p>
          </p:txBody>
        </p:sp>
        <p:cxnSp>
          <p:nvCxnSpPr>
            <p:cNvPr id="8" name="iSHEJI-2">
              <a:extLst>
                <a:ext uri="{FF2B5EF4-FFF2-40B4-BE49-F238E27FC236}">
                  <a16:creationId xmlns:a16="http://schemas.microsoft.com/office/drawing/2014/main" id="{76157103-B780-E638-A7A2-7D58CCB28FFB}"/>
                </a:ext>
              </a:extLst>
            </p:cNvPr>
            <p:cNvCxnSpPr/>
            <p:nvPr>
              <p:custDataLst>
                <p:tags r:id="rId30"/>
              </p:custDataLst>
            </p:nvPr>
          </p:nvCxnSpPr>
          <p:spPr>
            <a:xfrm>
              <a:off x="4228002" y="1984044"/>
              <a:ext cx="198000" cy="0"/>
            </a:xfrm>
            <a:prstGeom prst="line">
              <a:avLst/>
            </a:prstGeom>
            <a:ln w="254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SHEJI-3">
              <a:extLst>
                <a:ext uri="{FF2B5EF4-FFF2-40B4-BE49-F238E27FC236}">
                  <a16:creationId xmlns:a16="http://schemas.microsoft.com/office/drawing/2014/main" id="{46A56427-8413-E473-D260-E24142638603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2240279" y="1575489"/>
              <a:ext cx="2185722" cy="3375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75 SemiBold" panose="00020600040101010101" pitchFamily="18" charset="-122"/>
                  <a:ea typeface="阿里巴巴普惠体 2.0 75 SemiBold" panose="00020600040101010101" pitchFamily="18" charset="-122"/>
                  <a:cs typeface="阿里巴巴普惠体 2.0 75 SemiBold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目的明确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B64B5A4-553C-497A-C887-655F0776DDC0}"/>
              </a:ext>
            </a:extLst>
          </p:cNvPr>
          <p:cNvGrpSpPr/>
          <p:nvPr/>
        </p:nvGrpSpPr>
        <p:grpSpPr>
          <a:xfrm>
            <a:off x="1145325" y="3331052"/>
            <a:ext cx="2200331" cy="1288199"/>
            <a:chOff x="1145325" y="3331052"/>
            <a:chExt cx="2200331" cy="1288199"/>
          </a:xfrm>
        </p:grpSpPr>
        <p:sp>
          <p:nvSpPr>
            <p:cNvPr id="11" name="iSHEJI-4">
              <a:extLst>
                <a:ext uri="{FF2B5EF4-FFF2-40B4-BE49-F238E27FC236}">
                  <a16:creationId xmlns:a16="http://schemas.microsoft.com/office/drawing/2014/main" id="{13B86CF2-5A70-3651-9B79-CB9769B38F67}"/>
                </a:ext>
              </a:extLst>
            </p:cNvPr>
            <p:cNvSpPr txBox="1">
              <a:spLocks/>
            </p:cNvSpPr>
            <p:nvPr>
              <p:custDataLst>
                <p:tags r:id="rId26"/>
              </p:custDataLst>
            </p:nvPr>
          </p:nvSpPr>
          <p:spPr>
            <a:xfrm>
              <a:off x="1145325" y="3796718"/>
              <a:ext cx="2200330" cy="8225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spc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95 ExtraBold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通过对特定物种的详细调查，了解其生态习性和生存威胁，确立研究深度</a:t>
              </a:r>
            </a:p>
          </p:txBody>
        </p:sp>
        <p:cxnSp>
          <p:nvCxnSpPr>
            <p:cNvPr id="12" name="iSHEJI-5">
              <a:extLst>
                <a:ext uri="{FF2B5EF4-FFF2-40B4-BE49-F238E27FC236}">
                  <a16:creationId xmlns:a16="http://schemas.microsoft.com/office/drawing/2014/main" id="{5013B59F-4423-321C-B034-40785AAFB0F6}"/>
                </a:ext>
              </a:extLst>
            </p:cNvPr>
            <p:cNvCxnSpPr/>
            <p:nvPr>
              <p:custDataLst>
                <p:tags r:id="rId27"/>
              </p:custDataLst>
            </p:nvPr>
          </p:nvCxnSpPr>
          <p:spPr>
            <a:xfrm>
              <a:off x="3147656" y="3739767"/>
              <a:ext cx="198000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SHEJI-6">
              <a:extLst>
                <a:ext uri="{FF2B5EF4-FFF2-40B4-BE49-F238E27FC236}">
                  <a16:creationId xmlns:a16="http://schemas.microsoft.com/office/drawing/2014/main" id="{A3FF9A15-D902-0C2E-C6A8-CA97917B0043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1739105" y="3331052"/>
              <a:ext cx="1606550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75 SemiBold" panose="00020600040101010101" pitchFamily="18" charset="-122"/>
                  <a:ea typeface="阿里巴巴普惠体 2.0 75 SemiBold" panose="00020600040101010101" pitchFamily="18" charset="-122"/>
                  <a:cs typeface="阿里巴巴普惠体 2.0 75 SemiBold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物种详查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6565207-B7CA-2DCD-C85F-44B3A4874A01}"/>
              </a:ext>
            </a:extLst>
          </p:cNvPr>
          <p:cNvGrpSpPr/>
          <p:nvPr/>
        </p:nvGrpSpPr>
        <p:grpSpPr>
          <a:xfrm>
            <a:off x="2328119" y="5086616"/>
            <a:ext cx="2200330" cy="1287942"/>
            <a:chOff x="2328119" y="5086616"/>
            <a:chExt cx="2200330" cy="1287942"/>
          </a:xfrm>
        </p:grpSpPr>
        <p:sp>
          <p:nvSpPr>
            <p:cNvPr id="15" name="iSHEJI-7">
              <a:extLst>
                <a:ext uri="{FF2B5EF4-FFF2-40B4-BE49-F238E27FC236}">
                  <a16:creationId xmlns:a16="http://schemas.microsoft.com/office/drawing/2014/main" id="{532B8A52-DDA0-F70D-9E70-B84ED2848B70}"/>
                </a:ext>
              </a:extLst>
            </p:cNvPr>
            <p:cNvSpPr txBox="1">
              <a:spLocks/>
            </p:cNvSpPr>
            <p:nvPr>
              <p:custDataLst>
                <p:tags r:id="rId23"/>
              </p:custDataLst>
            </p:nvPr>
          </p:nvSpPr>
          <p:spPr>
            <a:xfrm>
              <a:off x="2328119" y="5552282"/>
              <a:ext cx="2200330" cy="8222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spc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95 ExtraBold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深入分析物种的遗传信息，评估遗传多样性，为保护策略提供分子层面的支持</a:t>
              </a:r>
            </a:p>
          </p:txBody>
        </p:sp>
        <p:cxnSp>
          <p:nvCxnSpPr>
            <p:cNvPr id="16" name="iSHEJI-8">
              <a:extLst>
                <a:ext uri="{FF2B5EF4-FFF2-40B4-BE49-F238E27FC236}">
                  <a16:creationId xmlns:a16="http://schemas.microsoft.com/office/drawing/2014/main" id="{98B1730A-CA79-783C-FE6F-614FF0519DC7}"/>
                </a:ext>
              </a:extLst>
            </p:cNvPr>
            <p:cNvCxnSpPr/>
            <p:nvPr>
              <p:custDataLst>
                <p:tags r:id="rId24"/>
              </p:custDataLst>
            </p:nvPr>
          </p:nvCxnSpPr>
          <p:spPr>
            <a:xfrm>
              <a:off x="4330449" y="5468460"/>
              <a:ext cx="198000" cy="0"/>
            </a:xfrm>
            <a:prstGeom prst="line">
              <a:avLst/>
            </a:prstGeom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5400">
              <a:solidFill>
                <a:schemeClr val="accent1"/>
              </a:solidFill>
            </a:ln>
          </p:spPr>
        </p:cxnSp>
        <p:sp>
          <p:nvSpPr>
            <p:cNvPr id="17" name="iSHEJI-9">
              <a:extLst>
                <a:ext uri="{FF2B5EF4-FFF2-40B4-BE49-F238E27FC236}">
                  <a16:creationId xmlns:a16="http://schemas.microsoft.com/office/drawing/2014/main" id="{0EE7800C-4919-5C43-8B0B-4CE05C6B57C6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2342727" y="5086616"/>
              <a:ext cx="218572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75 SemiBold" panose="00020600040101010101" pitchFamily="18" charset="-122"/>
                  <a:ea typeface="阿里巴巴普惠体 2.0 75 SemiBold" panose="00020600040101010101" pitchFamily="18" charset="-122"/>
                  <a:cs typeface="阿里巴巴普惠体 2.0 75 SemiBold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遗传探究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41425A35-F9FC-2EF5-1BBD-4758B3C09351}"/>
              </a:ext>
            </a:extLst>
          </p:cNvPr>
          <p:cNvGrpSpPr/>
          <p:nvPr/>
        </p:nvGrpSpPr>
        <p:grpSpPr>
          <a:xfrm>
            <a:off x="7765996" y="1575489"/>
            <a:ext cx="2200330" cy="1287942"/>
            <a:chOff x="7765996" y="1575489"/>
            <a:chExt cx="2200330" cy="1287942"/>
          </a:xfrm>
        </p:grpSpPr>
        <p:sp>
          <p:nvSpPr>
            <p:cNvPr id="18" name="iSHEJI-10">
              <a:extLst>
                <a:ext uri="{FF2B5EF4-FFF2-40B4-BE49-F238E27FC236}">
                  <a16:creationId xmlns:a16="http://schemas.microsoft.com/office/drawing/2014/main" id="{988E7F55-E327-2731-77DC-42BE06AB545C}"/>
                </a:ext>
              </a:extLst>
            </p:cNvPr>
            <p:cNvSpPr txBox="1">
              <a:spLocks/>
            </p:cNvSpPr>
            <p:nvPr>
              <p:custDataLst>
                <p:tags r:id="rId20"/>
              </p:custDataLst>
            </p:nvPr>
          </p:nvSpPr>
          <p:spPr>
            <a:xfrm flipH="1">
              <a:off x="7765996" y="2041155"/>
              <a:ext cx="2200330" cy="8222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spc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95 ExtraBold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通过研究成果的普及，提高公众对生物多样性保护的认识和参与度</a:t>
              </a:r>
            </a:p>
          </p:txBody>
        </p:sp>
        <p:cxnSp>
          <p:nvCxnSpPr>
            <p:cNvPr id="19" name="iSHEJI-11">
              <a:extLst>
                <a:ext uri="{FF2B5EF4-FFF2-40B4-BE49-F238E27FC236}">
                  <a16:creationId xmlns:a16="http://schemas.microsoft.com/office/drawing/2014/main" id="{0210FB04-4117-D764-1AFE-0494CBE6D34D}"/>
                </a:ext>
              </a:extLst>
            </p:cNvPr>
            <p:cNvCxnSpPr/>
            <p:nvPr>
              <p:custDataLst>
                <p:tags r:id="rId21"/>
              </p:custDataLst>
            </p:nvPr>
          </p:nvCxnSpPr>
          <p:spPr>
            <a:xfrm flipH="1">
              <a:off x="7765996" y="1984204"/>
              <a:ext cx="198000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iSHEJI-12">
              <a:extLst>
                <a:ext uri="{FF2B5EF4-FFF2-40B4-BE49-F238E27FC236}">
                  <a16:creationId xmlns:a16="http://schemas.microsoft.com/office/drawing/2014/main" id="{3BE25632-DAE0-CB34-868A-279EDE5FDD62}"/>
                </a:ext>
              </a:extLst>
            </p:cNvPr>
            <p:cNvSpPr txBox="1"/>
            <p:nvPr>
              <p:custDataLst>
                <p:tags r:id="rId22"/>
              </p:custDataLst>
            </p:nvPr>
          </p:nvSpPr>
          <p:spPr>
            <a:xfrm flipH="1">
              <a:off x="7765996" y="1575489"/>
              <a:ext cx="218572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75 SemiBold" panose="00020600040101010101" pitchFamily="18" charset="-122"/>
                  <a:ea typeface="阿里巴巴普惠体 2.0 75 SemiBold" panose="00020600040101010101" pitchFamily="18" charset="-122"/>
                  <a:cs typeface="阿里巴巴普惠体 2.0 75 SemiBold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科普教育</a:t>
              </a: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00DD252F-6CB0-2782-36F7-907E17A50863}"/>
              </a:ext>
            </a:extLst>
          </p:cNvPr>
          <p:cNvGrpSpPr/>
          <p:nvPr/>
        </p:nvGrpSpPr>
        <p:grpSpPr>
          <a:xfrm>
            <a:off x="8846344" y="3331052"/>
            <a:ext cx="2200330" cy="1287942"/>
            <a:chOff x="8846344" y="3331052"/>
            <a:chExt cx="2200330" cy="1287942"/>
          </a:xfrm>
        </p:grpSpPr>
        <p:sp>
          <p:nvSpPr>
            <p:cNvPr id="25" name="iSHEJI-13">
              <a:extLst>
                <a:ext uri="{FF2B5EF4-FFF2-40B4-BE49-F238E27FC236}">
                  <a16:creationId xmlns:a16="http://schemas.microsoft.com/office/drawing/2014/main" id="{BE8DAAF3-FA09-9ECE-3E48-4DAED51E50F3}"/>
                </a:ext>
              </a:extLst>
            </p:cNvPr>
            <p:cNvSpPr txBox="1">
              <a:spLocks/>
            </p:cNvSpPr>
            <p:nvPr>
              <p:custDataLst>
                <p:tags r:id="rId17"/>
              </p:custDataLst>
            </p:nvPr>
          </p:nvSpPr>
          <p:spPr>
            <a:xfrm flipH="1">
              <a:off x="8846344" y="3796718"/>
              <a:ext cx="2200330" cy="8222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spc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95 ExtraBold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基于研究结果，制定切实可行的物种保护与管理措施，确保物种的长期存续</a:t>
              </a:r>
            </a:p>
          </p:txBody>
        </p:sp>
        <p:cxnSp>
          <p:nvCxnSpPr>
            <p:cNvPr id="26" name="iSHEJI-14">
              <a:extLst>
                <a:ext uri="{FF2B5EF4-FFF2-40B4-BE49-F238E27FC236}">
                  <a16:creationId xmlns:a16="http://schemas.microsoft.com/office/drawing/2014/main" id="{A3B8B2C7-466D-46FB-22CC-58EEE059A2FD}"/>
                </a:ext>
              </a:extLst>
            </p:cNvPr>
            <p:cNvCxnSpPr/>
            <p:nvPr>
              <p:custDataLst>
                <p:tags r:id="rId18"/>
              </p:custDataLst>
            </p:nvPr>
          </p:nvCxnSpPr>
          <p:spPr>
            <a:xfrm flipH="1">
              <a:off x="8846344" y="3739767"/>
              <a:ext cx="198000" cy="0"/>
            </a:xfrm>
            <a:prstGeom prst="line">
              <a:avLst/>
            </a:prstGeom>
            <a:gradFill flip="none" rotWithShape="1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25400">
              <a:solidFill>
                <a:schemeClr val="accent1"/>
              </a:solidFill>
            </a:ln>
          </p:spPr>
        </p:cxnSp>
        <p:sp>
          <p:nvSpPr>
            <p:cNvPr id="28" name="iSHEJI-15">
              <a:extLst>
                <a:ext uri="{FF2B5EF4-FFF2-40B4-BE49-F238E27FC236}">
                  <a16:creationId xmlns:a16="http://schemas.microsoft.com/office/drawing/2014/main" id="{C55C9B93-85AA-1737-7156-4950960345CE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 flipH="1">
              <a:off x="8846344" y="3331052"/>
              <a:ext cx="1606550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75 SemiBold" panose="00020600040101010101" pitchFamily="18" charset="-122"/>
                  <a:ea typeface="阿里巴巴普惠体 2.0 75 SemiBold" panose="00020600040101010101" pitchFamily="18" charset="-122"/>
                  <a:cs typeface="阿里巴巴普惠体 2.0 75 SemiBold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保护策略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7C8954DA-16BD-BB8B-ECF5-8E072C610A0B}"/>
              </a:ext>
            </a:extLst>
          </p:cNvPr>
          <p:cNvGrpSpPr/>
          <p:nvPr/>
        </p:nvGrpSpPr>
        <p:grpSpPr>
          <a:xfrm>
            <a:off x="6183768" y="1662800"/>
            <a:ext cx="1207950" cy="1016318"/>
            <a:chOff x="6183768" y="1662800"/>
            <a:chExt cx="1207950" cy="1016318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1332631-F3C4-494E-D83D-7D4450C85106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6183768" y="1662800"/>
              <a:ext cx="1207950" cy="1016318"/>
            </a:xfrm>
            <a:custGeom>
              <a:avLst/>
              <a:gdLst>
                <a:gd name="connsiteX0" fmla="*/ 816790 w 1207950"/>
                <a:gd name="connsiteY0" fmla="*/ 0 h 1016318"/>
                <a:gd name="connsiteX1" fmla="*/ 1207950 w 1207950"/>
                <a:gd name="connsiteY1" fmla="*/ 0 h 1016318"/>
                <a:gd name="connsiteX2" fmla="*/ 1207950 w 1207950"/>
                <a:gd name="connsiteY2" fmla="*/ 394653 h 1016318"/>
                <a:gd name="connsiteX3" fmla="*/ 589778 w 1207950"/>
                <a:gd name="connsiteY3" fmla="*/ 1016318 h 1016318"/>
                <a:gd name="connsiteX4" fmla="*/ 157090 w 1207950"/>
                <a:gd name="connsiteY4" fmla="*/ 847860 h 1016318"/>
                <a:gd name="connsiteX5" fmla="*/ 0 w 1207950"/>
                <a:gd name="connsiteY5" fmla="*/ 827781 h 1016318"/>
                <a:gd name="connsiteX6" fmla="*/ 277197 w 1207950"/>
                <a:gd name="connsiteY6" fmla="*/ 541940 h 1016318"/>
                <a:gd name="connsiteX7" fmla="*/ 278659 w 1207950"/>
                <a:gd name="connsiteY7" fmla="*/ 540472 h 1016318"/>
                <a:gd name="connsiteX8" fmla="*/ 816790 w 1207950"/>
                <a:gd name="connsiteY8" fmla="*/ 0 h 1016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7950" h="1016318">
                  <a:moveTo>
                    <a:pt x="816790" y="0"/>
                  </a:moveTo>
                  <a:lnTo>
                    <a:pt x="1207950" y="0"/>
                  </a:lnTo>
                  <a:cubicBezTo>
                    <a:pt x="1207950" y="394653"/>
                    <a:pt x="1207950" y="394653"/>
                    <a:pt x="1207950" y="394653"/>
                  </a:cubicBezTo>
                  <a:cubicBezTo>
                    <a:pt x="589778" y="1016318"/>
                    <a:pt x="589778" y="1016318"/>
                    <a:pt x="589778" y="1016318"/>
                  </a:cubicBezTo>
                  <a:cubicBezTo>
                    <a:pt x="458809" y="935118"/>
                    <a:pt x="312124" y="877491"/>
                    <a:pt x="157090" y="847860"/>
                  </a:cubicBezTo>
                  <a:lnTo>
                    <a:pt x="0" y="827781"/>
                  </a:lnTo>
                  <a:lnTo>
                    <a:pt x="277197" y="541940"/>
                  </a:lnTo>
                  <a:lnTo>
                    <a:pt x="278659" y="540472"/>
                  </a:lnTo>
                  <a:cubicBezTo>
                    <a:pt x="816790" y="0"/>
                    <a:pt x="816790" y="0"/>
                    <a:pt x="81679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0" name="图形 82">
              <a:extLst>
                <a:ext uri="{FF2B5EF4-FFF2-40B4-BE49-F238E27FC236}">
                  <a16:creationId xmlns:a16="http://schemas.microsoft.com/office/drawing/2014/main" id="{9BC5D30D-3A28-E59F-8A97-8CB4B79DEF97}"/>
                </a:ext>
              </a:extLst>
            </p:cNvPr>
            <p:cNvGrpSpPr/>
            <p:nvPr/>
          </p:nvGrpSpPr>
          <p:grpSpPr>
            <a:xfrm>
              <a:off x="6934974" y="1816101"/>
              <a:ext cx="267306" cy="289002"/>
              <a:chOff x="902637" y="5212350"/>
              <a:chExt cx="687996" cy="743846"/>
            </a:xfrm>
            <a:solidFill>
              <a:schemeClr val="bg1"/>
            </a:solidFill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0F35EFFA-6F73-701B-7DD1-1FC8793BC59E}"/>
                  </a:ext>
                </a:extLst>
              </p:cNvPr>
              <p:cNvSpPr/>
              <p:nvPr/>
            </p:nvSpPr>
            <p:spPr>
              <a:xfrm>
                <a:off x="1512332" y="5349275"/>
                <a:ext cx="78302" cy="606920"/>
              </a:xfrm>
              <a:custGeom>
                <a:avLst/>
                <a:gdLst>
                  <a:gd name="connsiteX0" fmla="*/ 67408 w 78302"/>
                  <a:gd name="connsiteY0" fmla="*/ 151050 h 606920"/>
                  <a:gd name="connsiteX1" fmla="*/ 78301 w 78302"/>
                  <a:gd name="connsiteY1" fmla="*/ 140157 h 606920"/>
                  <a:gd name="connsiteX2" fmla="*/ 78301 w 78302"/>
                  <a:gd name="connsiteY2" fmla="*/ 39116 h 606920"/>
                  <a:gd name="connsiteX3" fmla="*/ 39185 w 78302"/>
                  <a:gd name="connsiteY3" fmla="*/ 0 h 606920"/>
                  <a:gd name="connsiteX4" fmla="*/ 69 w 78302"/>
                  <a:gd name="connsiteY4" fmla="*/ 39116 h 606920"/>
                  <a:gd name="connsiteX5" fmla="*/ 69 w 78302"/>
                  <a:gd name="connsiteY5" fmla="*/ 543265 h 606920"/>
                  <a:gd name="connsiteX6" fmla="*/ 950 w 78302"/>
                  <a:gd name="connsiteY6" fmla="*/ 547809 h 606920"/>
                  <a:gd name="connsiteX7" fmla="*/ 20977 w 78302"/>
                  <a:gd name="connsiteY7" fmla="*/ 594882 h 606920"/>
                  <a:gd name="connsiteX8" fmla="*/ 39186 w 78302"/>
                  <a:gd name="connsiteY8" fmla="*/ 606920 h 606920"/>
                  <a:gd name="connsiteX9" fmla="*/ 57395 w 78302"/>
                  <a:gd name="connsiteY9" fmla="*/ 594881 h 606920"/>
                  <a:gd name="connsiteX10" fmla="*/ 77420 w 78302"/>
                  <a:gd name="connsiteY10" fmla="*/ 547811 h 606920"/>
                  <a:gd name="connsiteX11" fmla="*/ 78302 w 78302"/>
                  <a:gd name="connsiteY11" fmla="*/ 543518 h 606920"/>
                  <a:gd name="connsiteX12" fmla="*/ 78302 w 78302"/>
                  <a:gd name="connsiteY12" fmla="*/ 190602 h 606920"/>
                  <a:gd name="connsiteX13" fmla="*/ 67409 w 78302"/>
                  <a:gd name="connsiteY13" fmla="*/ 179709 h 606920"/>
                  <a:gd name="connsiteX14" fmla="*/ 56516 w 78302"/>
                  <a:gd name="connsiteY14" fmla="*/ 190602 h 606920"/>
                  <a:gd name="connsiteX15" fmla="*/ 56516 w 78302"/>
                  <a:gd name="connsiteY15" fmla="*/ 532623 h 606920"/>
                  <a:gd name="connsiteX16" fmla="*/ 21857 w 78302"/>
                  <a:gd name="connsiteY16" fmla="*/ 532623 h 606920"/>
                  <a:gd name="connsiteX17" fmla="*/ 21857 w 78302"/>
                  <a:gd name="connsiteY17" fmla="*/ 93977 h 606920"/>
                  <a:gd name="connsiteX18" fmla="*/ 56516 w 78302"/>
                  <a:gd name="connsiteY18" fmla="*/ 93977 h 606920"/>
                  <a:gd name="connsiteX19" fmla="*/ 56516 w 78302"/>
                  <a:gd name="connsiteY19" fmla="*/ 140157 h 606920"/>
                  <a:gd name="connsiteX20" fmla="*/ 67408 w 78302"/>
                  <a:gd name="connsiteY20" fmla="*/ 151050 h 606920"/>
                  <a:gd name="connsiteX21" fmla="*/ 50935 w 78302"/>
                  <a:gd name="connsiteY21" fmla="*/ 554411 h 606920"/>
                  <a:gd name="connsiteX22" fmla="*/ 39186 w 78302"/>
                  <a:gd name="connsiteY22" fmla="*/ 582028 h 606920"/>
                  <a:gd name="connsiteX23" fmla="*/ 27436 w 78302"/>
                  <a:gd name="connsiteY23" fmla="*/ 554411 h 606920"/>
                  <a:gd name="connsiteX24" fmla="*/ 21856 w 78302"/>
                  <a:gd name="connsiteY24" fmla="*/ 72191 h 606920"/>
                  <a:gd name="connsiteX25" fmla="*/ 21856 w 78302"/>
                  <a:gd name="connsiteY25" fmla="*/ 39116 h 606920"/>
                  <a:gd name="connsiteX26" fmla="*/ 39185 w 78302"/>
                  <a:gd name="connsiteY26" fmla="*/ 21787 h 606920"/>
                  <a:gd name="connsiteX27" fmla="*/ 56514 w 78302"/>
                  <a:gd name="connsiteY27" fmla="*/ 39116 h 606920"/>
                  <a:gd name="connsiteX28" fmla="*/ 56514 w 78302"/>
                  <a:gd name="connsiteY28" fmla="*/ 72191 h 606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302" h="606920">
                    <a:moveTo>
                      <a:pt x="67408" y="151050"/>
                    </a:moveTo>
                    <a:cubicBezTo>
                      <a:pt x="73424" y="151050"/>
                      <a:pt x="78301" y="146173"/>
                      <a:pt x="78301" y="140157"/>
                    </a:cubicBezTo>
                    <a:lnTo>
                      <a:pt x="78301" y="39116"/>
                    </a:lnTo>
                    <a:cubicBezTo>
                      <a:pt x="78301" y="17547"/>
                      <a:pt x="60754" y="0"/>
                      <a:pt x="39185" y="0"/>
                    </a:cubicBezTo>
                    <a:cubicBezTo>
                      <a:pt x="17616" y="0"/>
                      <a:pt x="69" y="17547"/>
                      <a:pt x="69" y="39116"/>
                    </a:cubicBezTo>
                    <a:cubicBezTo>
                      <a:pt x="69" y="40434"/>
                      <a:pt x="-86" y="541343"/>
                      <a:pt x="69" y="543265"/>
                    </a:cubicBezTo>
                    <a:cubicBezTo>
                      <a:pt x="194" y="544797"/>
                      <a:pt x="338" y="546385"/>
                      <a:pt x="950" y="547809"/>
                    </a:cubicBezTo>
                    <a:lnTo>
                      <a:pt x="20977" y="594882"/>
                    </a:lnTo>
                    <a:cubicBezTo>
                      <a:pt x="24090" y="602196"/>
                      <a:pt x="31237" y="606920"/>
                      <a:pt x="39186" y="606920"/>
                    </a:cubicBezTo>
                    <a:cubicBezTo>
                      <a:pt x="47135" y="606920"/>
                      <a:pt x="54283" y="602194"/>
                      <a:pt x="57395" y="594881"/>
                    </a:cubicBezTo>
                    <a:cubicBezTo>
                      <a:pt x="57395" y="594881"/>
                      <a:pt x="77420" y="547811"/>
                      <a:pt x="77420" y="547811"/>
                    </a:cubicBezTo>
                    <a:cubicBezTo>
                      <a:pt x="78094" y="546227"/>
                      <a:pt x="78302" y="545248"/>
                      <a:pt x="78302" y="543518"/>
                    </a:cubicBezTo>
                    <a:cubicBezTo>
                      <a:pt x="78302" y="543349"/>
                      <a:pt x="78302" y="190602"/>
                      <a:pt x="78302" y="190602"/>
                    </a:cubicBezTo>
                    <a:cubicBezTo>
                      <a:pt x="78302" y="184584"/>
                      <a:pt x="73425" y="179709"/>
                      <a:pt x="67409" y="179709"/>
                    </a:cubicBezTo>
                    <a:cubicBezTo>
                      <a:pt x="61393" y="179709"/>
                      <a:pt x="56516" y="184586"/>
                      <a:pt x="56516" y="190602"/>
                    </a:cubicBezTo>
                    <a:lnTo>
                      <a:pt x="56516" y="532623"/>
                    </a:lnTo>
                    <a:lnTo>
                      <a:pt x="21857" y="532623"/>
                    </a:lnTo>
                    <a:lnTo>
                      <a:pt x="21857" y="93977"/>
                    </a:lnTo>
                    <a:lnTo>
                      <a:pt x="56516" y="93977"/>
                    </a:lnTo>
                    <a:lnTo>
                      <a:pt x="56516" y="140157"/>
                    </a:lnTo>
                    <a:cubicBezTo>
                      <a:pt x="56514" y="146173"/>
                      <a:pt x="61391" y="151050"/>
                      <a:pt x="67408" y="151050"/>
                    </a:cubicBezTo>
                    <a:close/>
                    <a:moveTo>
                      <a:pt x="50935" y="554411"/>
                    </a:moveTo>
                    <a:lnTo>
                      <a:pt x="39186" y="582028"/>
                    </a:lnTo>
                    <a:lnTo>
                      <a:pt x="27436" y="554411"/>
                    </a:lnTo>
                    <a:close/>
                    <a:moveTo>
                      <a:pt x="21856" y="72191"/>
                    </a:moveTo>
                    <a:lnTo>
                      <a:pt x="21856" y="39116"/>
                    </a:lnTo>
                    <a:cubicBezTo>
                      <a:pt x="21856" y="29561"/>
                      <a:pt x="29630" y="21787"/>
                      <a:pt x="39185" y="21787"/>
                    </a:cubicBezTo>
                    <a:cubicBezTo>
                      <a:pt x="48740" y="21787"/>
                      <a:pt x="56514" y="29561"/>
                      <a:pt x="56514" y="39116"/>
                    </a:cubicBezTo>
                    <a:lnTo>
                      <a:pt x="56514" y="7219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04B125A8-A763-BA9C-ECAA-CECA6615994B}"/>
                  </a:ext>
                </a:extLst>
              </p:cNvPr>
              <p:cNvSpPr/>
              <p:nvPr/>
            </p:nvSpPr>
            <p:spPr>
              <a:xfrm>
                <a:off x="902637" y="5212350"/>
                <a:ext cx="587336" cy="743844"/>
              </a:xfrm>
              <a:custGeom>
                <a:avLst/>
                <a:gdLst>
                  <a:gd name="connsiteX0" fmla="*/ 542111 w 587336"/>
                  <a:gd name="connsiteY0" fmla="*/ 0 h 743844"/>
                  <a:gd name="connsiteX1" fmla="*/ 45225 w 587336"/>
                  <a:gd name="connsiteY1" fmla="*/ 0 h 743844"/>
                  <a:gd name="connsiteX2" fmla="*/ 0 w 587336"/>
                  <a:gd name="connsiteY2" fmla="*/ 45225 h 743844"/>
                  <a:gd name="connsiteX3" fmla="*/ 0 w 587336"/>
                  <a:gd name="connsiteY3" fmla="*/ 698620 h 743844"/>
                  <a:gd name="connsiteX4" fmla="*/ 45225 w 587336"/>
                  <a:gd name="connsiteY4" fmla="*/ 743845 h 743844"/>
                  <a:gd name="connsiteX5" fmla="*/ 542111 w 587336"/>
                  <a:gd name="connsiteY5" fmla="*/ 743845 h 743844"/>
                  <a:gd name="connsiteX6" fmla="*/ 587336 w 587336"/>
                  <a:gd name="connsiteY6" fmla="*/ 698620 h 743844"/>
                  <a:gd name="connsiteX7" fmla="*/ 587336 w 587336"/>
                  <a:gd name="connsiteY7" fmla="*/ 45225 h 743844"/>
                  <a:gd name="connsiteX8" fmla="*/ 542111 w 587336"/>
                  <a:gd name="connsiteY8" fmla="*/ 0 h 743844"/>
                  <a:gd name="connsiteX9" fmla="*/ 565548 w 587336"/>
                  <a:gd name="connsiteY9" fmla="*/ 698620 h 743844"/>
                  <a:gd name="connsiteX10" fmla="*/ 542111 w 587336"/>
                  <a:gd name="connsiteY10" fmla="*/ 722057 h 743844"/>
                  <a:gd name="connsiteX11" fmla="*/ 45225 w 587336"/>
                  <a:gd name="connsiteY11" fmla="*/ 722057 h 743844"/>
                  <a:gd name="connsiteX12" fmla="*/ 21788 w 587336"/>
                  <a:gd name="connsiteY12" fmla="*/ 698620 h 743844"/>
                  <a:gd name="connsiteX13" fmla="*/ 21788 w 587336"/>
                  <a:gd name="connsiteY13" fmla="*/ 45225 h 743844"/>
                  <a:gd name="connsiteX14" fmla="*/ 45225 w 587336"/>
                  <a:gd name="connsiteY14" fmla="*/ 21788 h 743844"/>
                  <a:gd name="connsiteX15" fmla="*/ 542111 w 587336"/>
                  <a:gd name="connsiteY15" fmla="*/ 21788 h 743844"/>
                  <a:gd name="connsiteX16" fmla="*/ 565548 w 587336"/>
                  <a:gd name="connsiteY16" fmla="*/ 45225 h 743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87336" h="743844">
                    <a:moveTo>
                      <a:pt x="542111" y="0"/>
                    </a:moveTo>
                    <a:lnTo>
                      <a:pt x="45225" y="0"/>
                    </a:lnTo>
                    <a:cubicBezTo>
                      <a:pt x="20287" y="0"/>
                      <a:pt x="0" y="20289"/>
                      <a:pt x="0" y="45225"/>
                    </a:cubicBezTo>
                    <a:lnTo>
                      <a:pt x="0" y="698620"/>
                    </a:lnTo>
                    <a:cubicBezTo>
                      <a:pt x="0" y="723556"/>
                      <a:pt x="20287" y="743845"/>
                      <a:pt x="45225" y="743845"/>
                    </a:cubicBezTo>
                    <a:lnTo>
                      <a:pt x="542111" y="743845"/>
                    </a:lnTo>
                    <a:cubicBezTo>
                      <a:pt x="567048" y="743845"/>
                      <a:pt x="587336" y="723556"/>
                      <a:pt x="587336" y="698620"/>
                    </a:cubicBezTo>
                    <a:lnTo>
                      <a:pt x="587336" y="45225"/>
                    </a:lnTo>
                    <a:cubicBezTo>
                      <a:pt x="587335" y="20289"/>
                      <a:pt x="567048" y="0"/>
                      <a:pt x="542111" y="0"/>
                    </a:cubicBezTo>
                    <a:close/>
                    <a:moveTo>
                      <a:pt x="565548" y="698620"/>
                    </a:moveTo>
                    <a:cubicBezTo>
                      <a:pt x="565548" y="711544"/>
                      <a:pt x="555034" y="722057"/>
                      <a:pt x="542111" y="722057"/>
                    </a:cubicBezTo>
                    <a:lnTo>
                      <a:pt x="45225" y="722057"/>
                    </a:lnTo>
                    <a:cubicBezTo>
                      <a:pt x="32302" y="722057"/>
                      <a:pt x="21788" y="711543"/>
                      <a:pt x="21788" y="698620"/>
                    </a:cubicBezTo>
                    <a:lnTo>
                      <a:pt x="21788" y="45225"/>
                    </a:lnTo>
                    <a:cubicBezTo>
                      <a:pt x="21788" y="32302"/>
                      <a:pt x="32302" y="21788"/>
                      <a:pt x="45225" y="21788"/>
                    </a:cubicBezTo>
                    <a:lnTo>
                      <a:pt x="542111" y="21788"/>
                    </a:lnTo>
                    <a:cubicBezTo>
                      <a:pt x="555034" y="21788"/>
                      <a:pt x="565548" y="32302"/>
                      <a:pt x="565548" y="452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4A3D01EA-97D6-A1B8-B329-41B7D6DEDC04}"/>
                  </a:ext>
                </a:extLst>
              </p:cNvPr>
              <p:cNvSpPr/>
              <p:nvPr/>
            </p:nvSpPr>
            <p:spPr>
              <a:xfrm>
                <a:off x="952633" y="5262412"/>
                <a:ext cx="487344" cy="609472"/>
              </a:xfrm>
              <a:custGeom>
                <a:avLst/>
                <a:gdLst>
                  <a:gd name="connsiteX0" fmla="*/ 459113 w 487344"/>
                  <a:gd name="connsiteY0" fmla="*/ 0 h 609472"/>
                  <a:gd name="connsiteX1" fmla="*/ 28231 w 487344"/>
                  <a:gd name="connsiteY1" fmla="*/ 0 h 609472"/>
                  <a:gd name="connsiteX2" fmla="*/ 0 w 487344"/>
                  <a:gd name="connsiteY2" fmla="*/ 28230 h 609472"/>
                  <a:gd name="connsiteX3" fmla="*/ 0 w 487344"/>
                  <a:gd name="connsiteY3" fmla="*/ 581242 h 609472"/>
                  <a:gd name="connsiteX4" fmla="*/ 28231 w 487344"/>
                  <a:gd name="connsiteY4" fmla="*/ 609473 h 609472"/>
                  <a:gd name="connsiteX5" fmla="*/ 86587 w 487344"/>
                  <a:gd name="connsiteY5" fmla="*/ 609473 h 609472"/>
                  <a:gd name="connsiteX6" fmla="*/ 97480 w 487344"/>
                  <a:gd name="connsiteY6" fmla="*/ 598580 h 609472"/>
                  <a:gd name="connsiteX7" fmla="*/ 86587 w 487344"/>
                  <a:gd name="connsiteY7" fmla="*/ 587686 h 609472"/>
                  <a:gd name="connsiteX8" fmla="*/ 28231 w 487344"/>
                  <a:gd name="connsiteY8" fmla="*/ 587686 h 609472"/>
                  <a:gd name="connsiteX9" fmla="*/ 21788 w 487344"/>
                  <a:gd name="connsiteY9" fmla="*/ 581242 h 609472"/>
                  <a:gd name="connsiteX10" fmla="*/ 21788 w 487344"/>
                  <a:gd name="connsiteY10" fmla="*/ 28230 h 609472"/>
                  <a:gd name="connsiteX11" fmla="*/ 28231 w 487344"/>
                  <a:gd name="connsiteY11" fmla="*/ 21787 h 609472"/>
                  <a:gd name="connsiteX12" fmla="*/ 459113 w 487344"/>
                  <a:gd name="connsiteY12" fmla="*/ 21787 h 609472"/>
                  <a:gd name="connsiteX13" fmla="*/ 465556 w 487344"/>
                  <a:gd name="connsiteY13" fmla="*/ 28230 h 609472"/>
                  <a:gd name="connsiteX14" fmla="*/ 465556 w 487344"/>
                  <a:gd name="connsiteY14" fmla="*/ 581242 h 609472"/>
                  <a:gd name="connsiteX15" fmla="*/ 459113 w 487344"/>
                  <a:gd name="connsiteY15" fmla="*/ 587686 h 609472"/>
                  <a:gd name="connsiteX16" fmla="*/ 136025 w 487344"/>
                  <a:gd name="connsiteY16" fmla="*/ 587686 h 609472"/>
                  <a:gd name="connsiteX17" fmla="*/ 125132 w 487344"/>
                  <a:gd name="connsiteY17" fmla="*/ 598580 h 609472"/>
                  <a:gd name="connsiteX18" fmla="*/ 136025 w 487344"/>
                  <a:gd name="connsiteY18" fmla="*/ 609473 h 609472"/>
                  <a:gd name="connsiteX19" fmla="*/ 459113 w 487344"/>
                  <a:gd name="connsiteY19" fmla="*/ 609473 h 609472"/>
                  <a:gd name="connsiteX20" fmla="*/ 487344 w 487344"/>
                  <a:gd name="connsiteY20" fmla="*/ 581242 h 609472"/>
                  <a:gd name="connsiteX21" fmla="*/ 487344 w 487344"/>
                  <a:gd name="connsiteY21" fmla="*/ 28230 h 609472"/>
                  <a:gd name="connsiteX22" fmla="*/ 459113 w 487344"/>
                  <a:gd name="connsiteY22" fmla="*/ 0 h 609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87344" h="609472">
                    <a:moveTo>
                      <a:pt x="459113" y="0"/>
                    </a:moveTo>
                    <a:lnTo>
                      <a:pt x="28231" y="0"/>
                    </a:lnTo>
                    <a:cubicBezTo>
                      <a:pt x="12664" y="0"/>
                      <a:pt x="0" y="12664"/>
                      <a:pt x="0" y="28230"/>
                    </a:cubicBezTo>
                    <a:lnTo>
                      <a:pt x="0" y="581242"/>
                    </a:lnTo>
                    <a:cubicBezTo>
                      <a:pt x="0" y="596809"/>
                      <a:pt x="12664" y="609473"/>
                      <a:pt x="28231" y="609473"/>
                    </a:cubicBezTo>
                    <a:lnTo>
                      <a:pt x="86587" y="609473"/>
                    </a:lnTo>
                    <a:cubicBezTo>
                      <a:pt x="92603" y="609473"/>
                      <a:pt x="97480" y="604596"/>
                      <a:pt x="97480" y="598580"/>
                    </a:cubicBezTo>
                    <a:cubicBezTo>
                      <a:pt x="97480" y="592563"/>
                      <a:pt x="92603" y="587686"/>
                      <a:pt x="86587" y="587686"/>
                    </a:cubicBezTo>
                    <a:lnTo>
                      <a:pt x="28231" y="587686"/>
                    </a:lnTo>
                    <a:cubicBezTo>
                      <a:pt x="24678" y="587686"/>
                      <a:pt x="21788" y="584795"/>
                      <a:pt x="21788" y="581242"/>
                    </a:cubicBezTo>
                    <a:lnTo>
                      <a:pt x="21788" y="28230"/>
                    </a:lnTo>
                    <a:cubicBezTo>
                      <a:pt x="21788" y="24678"/>
                      <a:pt x="24679" y="21787"/>
                      <a:pt x="28231" y="21787"/>
                    </a:cubicBezTo>
                    <a:lnTo>
                      <a:pt x="459113" y="21787"/>
                    </a:lnTo>
                    <a:cubicBezTo>
                      <a:pt x="462665" y="21787"/>
                      <a:pt x="465556" y="24678"/>
                      <a:pt x="465556" y="28230"/>
                    </a:cubicBezTo>
                    <a:lnTo>
                      <a:pt x="465556" y="581242"/>
                    </a:lnTo>
                    <a:cubicBezTo>
                      <a:pt x="465556" y="584795"/>
                      <a:pt x="462665" y="587686"/>
                      <a:pt x="459113" y="587686"/>
                    </a:cubicBezTo>
                    <a:lnTo>
                      <a:pt x="136025" y="587686"/>
                    </a:lnTo>
                    <a:cubicBezTo>
                      <a:pt x="130009" y="587686"/>
                      <a:pt x="125132" y="592563"/>
                      <a:pt x="125132" y="598580"/>
                    </a:cubicBezTo>
                    <a:cubicBezTo>
                      <a:pt x="125132" y="604596"/>
                      <a:pt x="130009" y="609473"/>
                      <a:pt x="136025" y="609473"/>
                    </a:cubicBezTo>
                    <a:lnTo>
                      <a:pt x="459113" y="609473"/>
                    </a:lnTo>
                    <a:cubicBezTo>
                      <a:pt x="474678" y="609473"/>
                      <a:pt x="487344" y="596809"/>
                      <a:pt x="487344" y="581242"/>
                    </a:cubicBezTo>
                    <a:lnTo>
                      <a:pt x="487344" y="28230"/>
                    </a:lnTo>
                    <a:cubicBezTo>
                      <a:pt x="487343" y="12664"/>
                      <a:pt x="474678" y="0"/>
                      <a:pt x="4591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CA1BA569-77F6-B860-286E-63584BC8876D}"/>
                  </a:ext>
                </a:extLst>
              </p:cNvPr>
              <p:cNvSpPr/>
              <p:nvPr/>
            </p:nvSpPr>
            <p:spPr>
              <a:xfrm>
                <a:off x="1164990" y="5892252"/>
                <a:ext cx="62631" cy="21786"/>
              </a:xfrm>
              <a:custGeom>
                <a:avLst/>
                <a:gdLst>
                  <a:gd name="connsiteX0" fmla="*/ 51738 w 62631"/>
                  <a:gd name="connsiteY0" fmla="*/ 0 h 21786"/>
                  <a:gd name="connsiteX1" fmla="*/ 10893 w 62631"/>
                  <a:gd name="connsiteY1" fmla="*/ 0 h 21786"/>
                  <a:gd name="connsiteX2" fmla="*/ 0 w 62631"/>
                  <a:gd name="connsiteY2" fmla="*/ 10893 h 21786"/>
                  <a:gd name="connsiteX3" fmla="*/ 10893 w 62631"/>
                  <a:gd name="connsiteY3" fmla="*/ 21787 h 21786"/>
                  <a:gd name="connsiteX4" fmla="*/ 51738 w 62631"/>
                  <a:gd name="connsiteY4" fmla="*/ 21787 h 21786"/>
                  <a:gd name="connsiteX5" fmla="*/ 62631 w 62631"/>
                  <a:gd name="connsiteY5" fmla="*/ 10893 h 21786"/>
                  <a:gd name="connsiteX6" fmla="*/ 51738 w 62631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631" h="21786">
                    <a:moveTo>
                      <a:pt x="51738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51738" y="21787"/>
                    </a:lnTo>
                    <a:cubicBezTo>
                      <a:pt x="57754" y="21787"/>
                      <a:pt x="62631" y="16909"/>
                      <a:pt x="62631" y="10893"/>
                    </a:cubicBezTo>
                    <a:cubicBezTo>
                      <a:pt x="62631" y="4876"/>
                      <a:pt x="57754" y="0"/>
                      <a:pt x="517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87284F77-DA88-0088-1D0E-09F334F03D60}"/>
                  </a:ext>
                </a:extLst>
              </p:cNvPr>
              <p:cNvSpPr/>
              <p:nvPr/>
            </p:nvSpPr>
            <p:spPr>
              <a:xfrm>
                <a:off x="1006669" y="5326521"/>
                <a:ext cx="129756" cy="121447"/>
              </a:xfrm>
              <a:custGeom>
                <a:avLst/>
                <a:gdLst>
                  <a:gd name="connsiteX0" fmla="*/ 120988 w 129756"/>
                  <a:gd name="connsiteY0" fmla="*/ 398 h 121447"/>
                  <a:gd name="connsiteX1" fmla="*/ 108177 w 129756"/>
                  <a:gd name="connsiteY1" fmla="*/ 8955 h 121447"/>
                  <a:gd name="connsiteX2" fmla="*/ 95423 w 129756"/>
                  <a:gd name="connsiteY2" fmla="*/ 73044 h 121447"/>
                  <a:gd name="connsiteX3" fmla="*/ 75289 w 129756"/>
                  <a:gd name="connsiteY3" fmla="*/ 7691 h 121447"/>
                  <a:gd name="connsiteX4" fmla="*/ 61672 w 129756"/>
                  <a:gd name="connsiteY4" fmla="*/ 487 h 121447"/>
                  <a:gd name="connsiteX5" fmla="*/ 54199 w 129756"/>
                  <a:gd name="connsiteY5" fmla="*/ 8745 h 121447"/>
                  <a:gd name="connsiteX6" fmla="*/ 34295 w 129756"/>
                  <a:gd name="connsiteY6" fmla="*/ 73049 h 121447"/>
                  <a:gd name="connsiteX7" fmla="*/ 21583 w 129756"/>
                  <a:gd name="connsiteY7" fmla="*/ 8785 h 121447"/>
                  <a:gd name="connsiteX8" fmla="*/ 8782 w 129756"/>
                  <a:gd name="connsiteY8" fmla="*/ 212 h 121447"/>
                  <a:gd name="connsiteX9" fmla="*/ 209 w 129756"/>
                  <a:gd name="connsiteY9" fmla="*/ 13011 h 121447"/>
                  <a:gd name="connsiteX10" fmla="*/ 20046 w 129756"/>
                  <a:gd name="connsiteY10" fmla="*/ 112701 h 121447"/>
                  <a:gd name="connsiteX11" fmla="*/ 32431 w 129756"/>
                  <a:gd name="connsiteY11" fmla="*/ 121447 h 121447"/>
                  <a:gd name="connsiteX12" fmla="*/ 32518 w 129756"/>
                  <a:gd name="connsiteY12" fmla="*/ 121447 h 121447"/>
                  <a:gd name="connsiteX13" fmla="*/ 44874 w 129756"/>
                  <a:gd name="connsiteY13" fmla="*/ 112537 h 121447"/>
                  <a:gd name="connsiteX14" fmla="*/ 44967 w 129756"/>
                  <a:gd name="connsiteY14" fmla="*/ 112251 h 121447"/>
                  <a:gd name="connsiteX15" fmla="*/ 64881 w 129756"/>
                  <a:gd name="connsiteY15" fmla="*/ 47911 h 121447"/>
                  <a:gd name="connsiteX16" fmla="*/ 84707 w 129756"/>
                  <a:gd name="connsiteY16" fmla="*/ 112264 h 121447"/>
                  <a:gd name="connsiteX17" fmla="*/ 84853 w 129756"/>
                  <a:gd name="connsiteY17" fmla="*/ 112704 h 121447"/>
                  <a:gd name="connsiteX18" fmla="*/ 97237 w 129756"/>
                  <a:gd name="connsiteY18" fmla="*/ 121447 h 121447"/>
                  <a:gd name="connsiteX19" fmla="*/ 97327 w 129756"/>
                  <a:gd name="connsiteY19" fmla="*/ 121447 h 121447"/>
                  <a:gd name="connsiteX20" fmla="*/ 109681 w 129756"/>
                  <a:gd name="connsiteY20" fmla="*/ 112537 h 121447"/>
                  <a:gd name="connsiteX21" fmla="*/ 129545 w 129756"/>
                  <a:gd name="connsiteY21" fmla="*/ 13208 h 121447"/>
                  <a:gd name="connsiteX22" fmla="*/ 120988 w 129756"/>
                  <a:gd name="connsiteY22" fmla="*/ 398 h 12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9756" h="121447">
                    <a:moveTo>
                      <a:pt x="120988" y="398"/>
                    </a:moveTo>
                    <a:cubicBezTo>
                      <a:pt x="115082" y="-783"/>
                      <a:pt x="109352" y="3055"/>
                      <a:pt x="108177" y="8955"/>
                    </a:cubicBezTo>
                    <a:lnTo>
                      <a:pt x="95423" y="73044"/>
                    </a:lnTo>
                    <a:lnTo>
                      <a:pt x="75289" y="7691"/>
                    </a:lnTo>
                    <a:cubicBezTo>
                      <a:pt x="73518" y="1941"/>
                      <a:pt x="67419" y="-1287"/>
                      <a:pt x="61672" y="487"/>
                    </a:cubicBezTo>
                    <a:cubicBezTo>
                      <a:pt x="57723" y="1704"/>
                      <a:pt x="54966" y="4960"/>
                      <a:pt x="54199" y="8745"/>
                    </a:cubicBezTo>
                    <a:lnTo>
                      <a:pt x="34295" y="73049"/>
                    </a:lnTo>
                    <a:lnTo>
                      <a:pt x="21583" y="8785"/>
                    </a:lnTo>
                    <a:cubicBezTo>
                      <a:pt x="20415" y="2882"/>
                      <a:pt x="14683" y="-956"/>
                      <a:pt x="8782" y="212"/>
                    </a:cubicBezTo>
                    <a:cubicBezTo>
                      <a:pt x="2881" y="1380"/>
                      <a:pt x="-958" y="7110"/>
                      <a:pt x="209" y="13011"/>
                    </a:cubicBezTo>
                    <a:cubicBezTo>
                      <a:pt x="209" y="13011"/>
                      <a:pt x="19868" y="112202"/>
                      <a:pt x="20046" y="112701"/>
                    </a:cubicBezTo>
                    <a:cubicBezTo>
                      <a:pt x="21905" y="117943"/>
                      <a:pt x="26875" y="121447"/>
                      <a:pt x="32431" y="121447"/>
                    </a:cubicBezTo>
                    <a:lnTo>
                      <a:pt x="32518" y="121447"/>
                    </a:lnTo>
                    <a:cubicBezTo>
                      <a:pt x="38109" y="121411"/>
                      <a:pt x="43074" y="117828"/>
                      <a:pt x="44874" y="112537"/>
                    </a:cubicBezTo>
                    <a:cubicBezTo>
                      <a:pt x="44906" y="112443"/>
                      <a:pt x="44937" y="112347"/>
                      <a:pt x="44967" y="112251"/>
                    </a:cubicBezTo>
                    <a:lnTo>
                      <a:pt x="64881" y="47911"/>
                    </a:lnTo>
                    <a:lnTo>
                      <a:pt x="84707" y="112264"/>
                    </a:lnTo>
                    <a:cubicBezTo>
                      <a:pt x="84752" y="112412"/>
                      <a:pt x="84801" y="112559"/>
                      <a:pt x="84853" y="112704"/>
                    </a:cubicBezTo>
                    <a:cubicBezTo>
                      <a:pt x="86714" y="117945"/>
                      <a:pt x="91684" y="121447"/>
                      <a:pt x="97237" y="121447"/>
                    </a:cubicBezTo>
                    <a:lnTo>
                      <a:pt x="97327" y="121447"/>
                    </a:lnTo>
                    <a:cubicBezTo>
                      <a:pt x="102916" y="121410"/>
                      <a:pt x="107881" y="117828"/>
                      <a:pt x="109681" y="112537"/>
                    </a:cubicBezTo>
                    <a:cubicBezTo>
                      <a:pt x="109835" y="112085"/>
                      <a:pt x="129545" y="13208"/>
                      <a:pt x="129545" y="13208"/>
                    </a:cubicBezTo>
                    <a:cubicBezTo>
                      <a:pt x="130719" y="7306"/>
                      <a:pt x="126888" y="1572"/>
                      <a:pt x="120988" y="3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9A962B6-3D77-82D1-A770-15CCB66FBD3F}"/>
                  </a:ext>
                </a:extLst>
              </p:cNvPr>
              <p:cNvSpPr/>
              <p:nvPr/>
            </p:nvSpPr>
            <p:spPr>
              <a:xfrm>
                <a:off x="1142783" y="5426182"/>
                <a:ext cx="243156" cy="21786"/>
              </a:xfrm>
              <a:custGeom>
                <a:avLst/>
                <a:gdLst>
                  <a:gd name="connsiteX0" fmla="*/ 10893 w 243156"/>
                  <a:gd name="connsiteY0" fmla="*/ 21787 h 21786"/>
                  <a:gd name="connsiteX1" fmla="*/ 232263 w 243156"/>
                  <a:gd name="connsiteY1" fmla="*/ 21787 h 21786"/>
                  <a:gd name="connsiteX2" fmla="*/ 243156 w 243156"/>
                  <a:gd name="connsiteY2" fmla="*/ 10893 h 21786"/>
                  <a:gd name="connsiteX3" fmla="*/ 232263 w 243156"/>
                  <a:gd name="connsiteY3" fmla="*/ 0 h 21786"/>
                  <a:gd name="connsiteX4" fmla="*/ 10893 w 243156"/>
                  <a:gd name="connsiteY4" fmla="*/ 0 h 21786"/>
                  <a:gd name="connsiteX5" fmla="*/ 0 w 243156"/>
                  <a:gd name="connsiteY5" fmla="*/ 10893 h 21786"/>
                  <a:gd name="connsiteX6" fmla="*/ 10893 w 243156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156" h="21786">
                    <a:moveTo>
                      <a:pt x="10893" y="21787"/>
                    </a:moveTo>
                    <a:lnTo>
                      <a:pt x="232263" y="21787"/>
                    </a:lnTo>
                    <a:cubicBezTo>
                      <a:pt x="238279" y="21787"/>
                      <a:pt x="243156" y="16909"/>
                      <a:pt x="243156" y="10893"/>
                    </a:cubicBezTo>
                    <a:cubicBezTo>
                      <a:pt x="243156" y="4877"/>
                      <a:pt x="238279" y="0"/>
                      <a:pt x="232263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7E07C297-E0D9-C081-33D7-41AFC4AE7E5B}"/>
                  </a:ext>
                </a:extLst>
              </p:cNvPr>
              <p:cNvSpPr/>
              <p:nvPr/>
            </p:nvSpPr>
            <p:spPr>
              <a:xfrm>
                <a:off x="1142783" y="5477583"/>
                <a:ext cx="243156" cy="21786"/>
              </a:xfrm>
              <a:custGeom>
                <a:avLst/>
                <a:gdLst>
                  <a:gd name="connsiteX0" fmla="*/ 10893 w 243156"/>
                  <a:gd name="connsiteY0" fmla="*/ 21787 h 21786"/>
                  <a:gd name="connsiteX1" fmla="*/ 232263 w 243156"/>
                  <a:gd name="connsiteY1" fmla="*/ 21787 h 21786"/>
                  <a:gd name="connsiteX2" fmla="*/ 243156 w 243156"/>
                  <a:gd name="connsiteY2" fmla="*/ 10893 h 21786"/>
                  <a:gd name="connsiteX3" fmla="*/ 232263 w 243156"/>
                  <a:gd name="connsiteY3" fmla="*/ 0 h 21786"/>
                  <a:gd name="connsiteX4" fmla="*/ 10893 w 243156"/>
                  <a:gd name="connsiteY4" fmla="*/ 0 h 21786"/>
                  <a:gd name="connsiteX5" fmla="*/ 0 w 243156"/>
                  <a:gd name="connsiteY5" fmla="*/ 10893 h 21786"/>
                  <a:gd name="connsiteX6" fmla="*/ 10893 w 243156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156" h="21786">
                    <a:moveTo>
                      <a:pt x="10893" y="21787"/>
                    </a:moveTo>
                    <a:lnTo>
                      <a:pt x="232263" y="21787"/>
                    </a:lnTo>
                    <a:cubicBezTo>
                      <a:pt x="238279" y="21787"/>
                      <a:pt x="243156" y="16909"/>
                      <a:pt x="243156" y="10893"/>
                    </a:cubicBezTo>
                    <a:cubicBezTo>
                      <a:pt x="243156" y="4877"/>
                      <a:pt x="238279" y="0"/>
                      <a:pt x="232263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3CD52053-3AC1-B8BC-98A8-9AF242069F52}"/>
                  </a:ext>
                </a:extLst>
              </p:cNvPr>
              <p:cNvSpPr/>
              <p:nvPr/>
            </p:nvSpPr>
            <p:spPr>
              <a:xfrm>
                <a:off x="1006671" y="5477583"/>
                <a:ext cx="107244" cy="21786"/>
              </a:xfrm>
              <a:custGeom>
                <a:avLst/>
                <a:gdLst>
                  <a:gd name="connsiteX0" fmla="*/ 10893 w 107244"/>
                  <a:gd name="connsiteY0" fmla="*/ 21787 h 21786"/>
                  <a:gd name="connsiteX1" fmla="*/ 96351 w 107244"/>
                  <a:gd name="connsiteY1" fmla="*/ 21787 h 21786"/>
                  <a:gd name="connsiteX2" fmla="*/ 107245 w 107244"/>
                  <a:gd name="connsiteY2" fmla="*/ 10893 h 21786"/>
                  <a:gd name="connsiteX3" fmla="*/ 96351 w 107244"/>
                  <a:gd name="connsiteY3" fmla="*/ 0 h 21786"/>
                  <a:gd name="connsiteX4" fmla="*/ 10893 w 107244"/>
                  <a:gd name="connsiteY4" fmla="*/ 0 h 21786"/>
                  <a:gd name="connsiteX5" fmla="*/ 0 w 107244"/>
                  <a:gd name="connsiteY5" fmla="*/ 10893 h 21786"/>
                  <a:gd name="connsiteX6" fmla="*/ 10893 w 10724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244" h="21786">
                    <a:moveTo>
                      <a:pt x="10893" y="21787"/>
                    </a:moveTo>
                    <a:lnTo>
                      <a:pt x="96351" y="21787"/>
                    </a:lnTo>
                    <a:cubicBezTo>
                      <a:pt x="102367" y="21787"/>
                      <a:pt x="107245" y="16909"/>
                      <a:pt x="107245" y="10893"/>
                    </a:cubicBezTo>
                    <a:cubicBezTo>
                      <a:pt x="107245" y="4877"/>
                      <a:pt x="102367" y="0"/>
                      <a:pt x="96351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1B39B121-41F8-208F-FBF2-08D1DB4BDF2A}"/>
                  </a:ext>
                </a:extLst>
              </p:cNvPr>
              <p:cNvSpPr/>
              <p:nvPr/>
            </p:nvSpPr>
            <p:spPr>
              <a:xfrm>
                <a:off x="1289742" y="5528982"/>
                <a:ext cx="96197" cy="21786"/>
              </a:xfrm>
              <a:custGeom>
                <a:avLst/>
                <a:gdLst>
                  <a:gd name="connsiteX0" fmla="*/ 85304 w 96197"/>
                  <a:gd name="connsiteY0" fmla="*/ 0 h 21786"/>
                  <a:gd name="connsiteX1" fmla="*/ 10893 w 96197"/>
                  <a:gd name="connsiteY1" fmla="*/ 0 h 21786"/>
                  <a:gd name="connsiteX2" fmla="*/ 0 w 96197"/>
                  <a:gd name="connsiteY2" fmla="*/ 10893 h 21786"/>
                  <a:gd name="connsiteX3" fmla="*/ 10893 w 96197"/>
                  <a:gd name="connsiteY3" fmla="*/ 21787 h 21786"/>
                  <a:gd name="connsiteX4" fmla="*/ 85304 w 96197"/>
                  <a:gd name="connsiteY4" fmla="*/ 21787 h 21786"/>
                  <a:gd name="connsiteX5" fmla="*/ 96197 w 96197"/>
                  <a:gd name="connsiteY5" fmla="*/ 10893 h 21786"/>
                  <a:gd name="connsiteX6" fmla="*/ 85304 w 9619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197" h="21786">
                    <a:moveTo>
                      <a:pt x="85304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85304" y="21787"/>
                    </a:lnTo>
                    <a:cubicBezTo>
                      <a:pt x="91320" y="21787"/>
                      <a:pt x="96197" y="16909"/>
                      <a:pt x="96197" y="10893"/>
                    </a:cubicBezTo>
                    <a:cubicBezTo>
                      <a:pt x="96197" y="4877"/>
                      <a:pt x="91320" y="0"/>
                      <a:pt x="8530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D59BF4AD-A4EB-06AF-8786-1D33AA89EBE1}"/>
                  </a:ext>
                </a:extLst>
              </p:cNvPr>
              <p:cNvSpPr/>
              <p:nvPr/>
            </p:nvSpPr>
            <p:spPr>
              <a:xfrm>
                <a:off x="1006671" y="5528982"/>
                <a:ext cx="253603" cy="21786"/>
              </a:xfrm>
              <a:custGeom>
                <a:avLst/>
                <a:gdLst>
                  <a:gd name="connsiteX0" fmla="*/ 0 w 253603"/>
                  <a:gd name="connsiteY0" fmla="*/ 10893 h 21786"/>
                  <a:gd name="connsiteX1" fmla="*/ 10893 w 253603"/>
                  <a:gd name="connsiteY1" fmla="*/ 21787 h 21786"/>
                  <a:gd name="connsiteX2" fmla="*/ 242710 w 253603"/>
                  <a:gd name="connsiteY2" fmla="*/ 21787 h 21786"/>
                  <a:gd name="connsiteX3" fmla="*/ 253604 w 253603"/>
                  <a:gd name="connsiteY3" fmla="*/ 10893 h 21786"/>
                  <a:gd name="connsiteX4" fmla="*/ 242710 w 253603"/>
                  <a:gd name="connsiteY4" fmla="*/ 0 h 21786"/>
                  <a:gd name="connsiteX5" fmla="*/ 10893 w 253603"/>
                  <a:gd name="connsiteY5" fmla="*/ 0 h 21786"/>
                  <a:gd name="connsiteX6" fmla="*/ 0 w 253603"/>
                  <a:gd name="connsiteY6" fmla="*/ 10893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603" h="21786">
                    <a:moveTo>
                      <a:pt x="0" y="10893"/>
                    </a:move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242710" y="21787"/>
                    </a:lnTo>
                    <a:cubicBezTo>
                      <a:pt x="248726" y="21787"/>
                      <a:pt x="253604" y="16909"/>
                      <a:pt x="253604" y="10893"/>
                    </a:cubicBezTo>
                    <a:cubicBezTo>
                      <a:pt x="253604" y="4877"/>
                      <a:pt x="248726" y="0"/>
                      <a:pt x="242710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1FE4EEBF-9AC4-51CA-2B7E-DA0411B6B9D6}"/>
                  </a:ext>
                </a:extLst>
              </p:cNvPr>
              <p:cNvSpPr/>
              <p:nvPr/>
            </p:nvSpPr>
            <p:spPr>
              <a:xfrm>
                <a:off x="1006671" y="5580382"/>
                <a:ext cx="379267" cy="21786"/>
              </a:xfrm>
              <a:custGeom>
                <a:avLst/>
                <a:gdLst>
                  <a:gd name="connsiteX0" fmla="*/ 368375 w 379267"/>
                  <a:gd name="connsiteY0" fmla="*/ 0 h 21786"/>
                  <a:gd name="connsiteX1" fmla="*/ 10893 w 379267"/>
                  <a:gd name="connsiteY1" fmla="*/ 0 h 21786"/>
                  <a:gd name="connsiteX2" fmla="*/ 0 w 379267"/>
                  <a:gd name="connsiteY2" fmla="*/ 10893 h 21786"/>
                  <a:gd name="connsiteX3" fmla="*/ 10893 w 379267"/>
                  <a:gd name="connsiteY3" fmla="*/ 21787 h 21786"/>
                  <a:gd name="connsiteX4" fmla="*/ 368374 w 379267"/>
                  <a:gd name="connsiteY4" fmla="*/ 21787 h 21786"/>
                  <a:gd name="connsiteX5" fmla="*/ 379267 w 379267"/>
                  <a:gd name="connsiteY5" fmla="*/ 10893 h 21786"/>
                  <a:gd name="connsiteX6" fmla="*/ 368375 w 37926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9267" h="21786">
                    <a:moveTo>
                      <a:pt x="368375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368374" y="21787"/>
                    </a:lnTo>
                    <a:cubicBezTo>
                      <a:pt x="374390" y="21787"/>
                      <a:pt x="379267" y="16909"/>
                      <a:pt x="379267" y="10893"/>
                    </a:cubicBezTo>
                    <a:cubicBezTo>
                      <a:pt x="379269" y="4877"/>
                      <a:pt x="374391" y="0"/>
                      <a:pt x="3683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BB4A48D5-A934-C734-A11E-BD97AB19B4DE}"/>
                  </a:ext>
                </a:extLst>
              </p:cNvPr>
              <p:cNvSpPr/>
              <p:nvPr/>
            </p:nvSpPr>
            <p:spPr>
              <a:xfrm>
                <a:off x="1247623" y="5631783"/>
                <a:ext cx="138316" cy="21786"/>
              </a:xfrm>
              <a:custGeom>
                <a:avLst/>
                <a:gdLst>
                  <a:gd name="connsiteX0" fmla="*/ 127423 w 138316"/>
                  <a:gd name="connsiteY0" fmla="*/ 0 h 21786"/>
                  <a:gd name="connsiteX1" fmla="*/ 10893 w 138316"/>
                  <a:gd name="connsiteY1" fmla="*/ 0 h 21786"/>
                  <a:gd name="connsiteX2" fmla="*/ 0 w 138316"/>
                  <a:gd name="connsiteY2" fmla="*/ 10893 h 21786"/>
                  <a:gd name="connsiteX3" fmla="*/ 10893 w 138316"/>
                  <a:gd name="connsiteY3" fmla="*/ 21787 h 21786"/>
                  <a:gd name="connsiteX4" fmla="*/ 127423 w 138316"/>
                  <a:gd name="connsiteY4" fmla="*/ 21787 h 21786"/>
                  <a:gd name="connsiteX5" fmla="*/ 138316 w 138316"/>
                  <a:gd name="connsiteY5" fmla="*/ 10893 h 21786"/>
                  <a:gd name="connsiteX6" fmla="*/ 127423 w 138316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316" h="21786">
                    <a:moveTo>
                      <a:pt x="127423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27423" y="21787"/>
                    </a:lnTo>
                    <a:cubicBezTo>
                      <a:pt x="133439" y="21787"/>
                      <a:pt x="138316" y="16909"/>
                      <a:pt x="138316" y="10893"/>
                    </a:cubicBezTo>
                    <a:cubicBezTo>
                      <a:pt x="138316" y="4877"/>
                      <a:pt x="133439" y="0"/>
                      <a:pt x="1274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2C70736B-0E5C-3F26-ABD1-6DA6E124D476}"/>
                  </a:ext>
                </a:extLst>
              </p:cNvPr>
              <p:cNvSpPr/>
              <p:nvPr/>
            </p:nvSpPr>
            <p:spPr>
              <a:xfrm>
                <a:off x="1006671" y="5631783"/>
                <a:ext cx="212651" cy="21786"/>
              </a:xfrm>
              <a:custGeom>
                <a:avLst/>
                <a:gdLst>
                  <a:gd name="connsiteX0" fmla="*/ 10893 w 212651"/>
                  <a:gd name="connsiteY0" fmla="*/ 21787 h 21786"/>
                  <a:gd name="connsiteX1" fmla="*/ 201758 w 212651"/>
                  <a:gd name="connsiteY1" fmla="*/ 21787 h 21786"/>
                  <a:gd name="connsiteX2" fmla="*/ 212651 w 212651"/>
                  <a:gd name="connsiteY2" fmla="*/ 10893 h 21786"/>
                  <a:gd name="connsiteX3" fmla="*/ 201758 w 212651"/>
                  <a:gd name="connsiteY3" fmla="*/ 0 h 21786"/>
                  <a:gd name="connsiteX4" fmla="*/ 10893 w 212651"/>
                  <a:gd name="connsiteY4" fmla="*/ 0 h 21786"/>
                  <a:gd name="connsiteX5" fmla="*/ 0 w 212651"/>
                  <a:gd name="connsiteY5" fmla="*/ 10893 h 21786"/>
                  <a:gd name="connsiteX6" fmla="*/ 10893 w 212651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651" h="21786">
                    <a:moveTo>
                      <a:pt x="10893" y="21787"/>
                    </a:moveTo>
                    <a:lnTo>
                      <a:pt x="201758" y="21787"/>
                    </a:lnTo>
                    <a:cubicBezTo>
                      <a:pt x="207774" y="21787"/>
                      <a:pt x="212651" y="16909"/>
                      <a:pt x="212651" y="10893"/>
                    </a:cubicBezTo>
                    <a:cubicBezTo>
                      <a:pt x="212651" y="4877"/>
                      <a:pt x="207774" y="0"/>
                      <a:pt x="201758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DA55F9EF-E5DC-4485-46F4-D61C19761931}"/>
                  </a:ext>
                </a:extLst>
              </p:cNvPr>
              <p:cNvSpPr/>
              <p:nvPr/>
            </p:nvSpPr>
            <p:spPr>
              <a:xfrm>
                <a:off x="1085009" y="5683181"/>
                <a:ext cx="300930" cy="21786"/>
              </a:xfrm>
              <a:custGeom>
                <a:avLst/>
                <a:gdLst>
                  <a:gd name="connsiteX0" fmla="*/ 290037 w 300930"/>
                  <a:gd name="connsiteY0" fmla="*/ 0 h 21786"/>
                  <a:gd name="connsiteX1" fmla="*/ 10893 w 300930"/>
                  <a:gd name="connsiteY1" fmla="*/ 0 h 21786"/>
                  <a:gd name="connsiteX2" fmla="*/ 0 w 300930"/>
                  <a:gd name="connsiteY2" fmla="*/ 10893 h 21786"/>
                  <a:gd name="connsiteX3" fmla="*/ 10893 w 300930"/>
                  <a:gd name="connsiteY3" fmla="*/ 21787 h 21786"/>
                  <a:gd name="connsiteX4" fmla="*/ 290037 w 300930"/>
                  <a:gd name="connsiteY4" fmla="*/ 21787 h 21786"/>
                  <a:gd name="connsiteX5" fmla="*/ 300931 w 300930"/>
                  <a:gd name="connsiteY5" fmla="*/ 10893 h 21786"/>
                  <a:gd name="connsiteX6" fmla="*/ 290037 w 300930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0930" h="21786">
                    <a:moveTo>
                      <a:pt x="290037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290037" y="21787"/>
                    </a:lnTo>
                    <a:cubicBezTo>
                      <a:pt x="296054" y="21787"/>
                      <a:pt x="300931" y="16909"/>
                      <a:pt x="300931" y="10893"/>
                    </a:cubicBezTo>
                    <a:cubicBezTo>
                      <a:pt x="300931" y="4877"/>
                      <a:pt x="296054" y="0"/>
                      <a:pt x="29003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0429531-93B7-67BF-7718-4FC336E5D26D}"/>
                  </a:ext>
                </a:extLst>
              </p:cNvPr>
              <p:cNvSpPr/>
              <p:nvPr/>
            </p:nvSpPr>
            <p:spPr>
              <a:xfrm>
                <a:off x="1006671" y="5683182"/>
                <a:ext cx="50545" cy="21786"/>
              </a:xfrm>
              <a:custGeom>
                <a:avLst/>
                <a:gdLst>
                  <a:gd name="connsiteX0" fmla="*/ 10893 w 50545"/>
                  <a:gd name="connsiteY0" fmla="*/ 21787 h 21786"/>
                  <a:gd name="connsiteX1" fmla="*/ 39652 w 50545"/>
                  <a:gd name="connsiteY1" fmla="*/ 21787 h 21786"/>
                  <a:gd name="connsiteX2" fmla="*/ 50545 w 50545"/>
                  <a:gd name="connsiteY2" fmla="*/ 10893 h 21786"/>
                  <a:gd name="connsiteX3" fmla="*/ 39652 w 50545"/>
                  <a:gd name="connsiteY3" fmla="*/ 0 h 21786"/>
                  <a:gd name="connsiteX4" fmla="*/ 10893 w 50545"/>
                  <a:gd name="connsiteY4" fmla="*/ 0 h 21786"/>
                  <a:gd name="connsiteX5" fmla="*/ 0 w 50545"/>
                  <a:gd name="connsiteY5" fmla="*/ 10893 h 21786"/>
                  <a:gd name="connsiteX6" fmla="*/ 10893 w 5054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545" h="21786">
                    <a:moveTo>
                      <a:pt x="10893" y="21787"/>
                    </a:moveTo>
                    <a:lnTo>
                      <a:pt x="39652" y="21787"/>
                    </a:lnTo>
                    <a:cubicBezTo>
                      <a:pt x="45668" y="21787"/>
                      <a:pt x="50545" y="16909"/>
                      <a:pt x="50545" y="10893"/>
                    </a:cubicBezTo>
                    <a:cubicBezTo>
                      <a:pt x="50545" y="4877"/>
                      <a:pt x="45668" y="0"/>
                      <a:pt x="39652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28D62D0F-1527-5D81-87E7-3BA46760BC92}"/>
                  </a:ext>
                </a:extLst>
              </p:cNvPr>
              <p:cNvSpPr/>
              <p:nvPr/>
            </p:nvSpPr>
            <p:spPr>
              <a:xfrm>
                <a:off x="1199151" y="5734582"/>
                <a:ext cx="186788" cy="21786"/>
              </a:xfrm>
              <a:custGeom>
                <a:avLst/>
                <a:gdLst>
                  <a:gd name="connsiteX0" fmla="*/ 175895 w 186788"/>
                  <a:gd name="connsiteY0" fmla="*/ 0 h 21786"/>
                  <a:gd name="connsiteX1" fmla="*/ 10893 w 186788"/>
                  <a:gd name="connsiteY1" fmla="*/ 0 h 21786"/>
                  <a:gd name="connsiteX2" fmla="*/ 0 w 186788"/>
                  <a:gd name="connsiteY2" fmla="*/ 10893 h 21786"/>
                  <a:gd name="connsiteX3" fmla="*/ 10893 w 186788"/>
                  <a:gd name="connsiteY3" fmla="*/ 21787 h 21786"/>
                  <a:gd name="connsiteX4" fmla="*/ 175895 w 186788"/>
                  <a:gd name="connsiteY4" fmla="*/ 21787 h 21786"/>
                  <a:gd name="connsiteX5" fmla="*/ 186788 w 186788"/>
                  <a:gd name="connsiteY5" fmla="*/ 10893 h 21786"/>
                  <a:gd name="connsiteX6" fmla="*/ 175895 w 186788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788" h="21786">
                    <a:moveTo>
                      <a:pt x="175895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75895" y="21787"/>
                    </a:lnTo>
                    <a:cubicBezTo>
                      <a:pt x="181911" y="21787"/>
                      <a:pt x="186788" y="16909"/>
                      <a:pt x="186788" y="10893"/>
                    </a:cubicBezTo>
                    <a:cubicBezTo>
                      <a:pt x="186788" y="4877"/>
                      <a:pt x="181911" y="0"/>
                      <a:pt x="17589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FF2D14CC-0A8F-663B-B319-2530AB9671B5}"/>
                  </a:ext>
                </a:extLst>
              </p:cNvPr>
              <p:cNvSpPr/>
              <p:nvPr/>
            </p:nvSpPr>
            <p:spPr>
              <a:xfrm>
                <a:off x="1006671" y="5734583"/>
                <a:ext cx="164247" cy="21786"/>
              </a:xfrm>
              <a:custGeom>
                <a:avLst/>
                <a:gdLst>
                  <a:gd name="connsiteX0" fmla="*/ 10893 w 164247"/>
                  <a:gd name="connsiteY0" fmla="*/ 21787 h 21786"/>
                  <a:gd name="connsiteX1" fmla="*/ 153354 w 164247"/>
                  <a:gd name="connsiteY1" fmla="*/ 21787 h 21786"/>
                  <a:gd name="connsiteX2" fmla="*/ 164248 w 164247"/>
                  <a:gd name="connsiteY2" fmla="*/ 10893 h 21786"/>
                  <a:gd name="connsiteX3" fmla="*/ 153354 w 164247"/>
                  <a:gd name="connsiteY3" fmla="*/ 0 h 21786"/>
                  <a:gd name="connsiteX4" fmla="*/ 10893 w 164247"/>
                  <a:gd name="connsiteY4" fmla="*/ 0 h 21786"/>
                  <a:gd name="connsiteX5" fmla="*/ 0 w 164247"/>
                  <a:gd name="connsiteY5" fmla="*/ 10893 h 21786"/>
                  <a:gd name="connsiteX6" fmla="*/ 10893 w 164247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4247" h="21786">
                    <a:moveTo>
                      <a:pt x="10893" y="21787"/>
                    </a:moveTo>
                    <a:lnTo>
                      <a:pt x="153354" y="21787"/>
                    </a:lnTo>
                    <a:cubicBezTo>
                      <a:pt x="159370" y="21787"/>
                      <a:pt x="164248" y="16909"/>
                      <a:pt x="164248" y="10893"/>
                    </a:cubicBezTo>
                    <a:cubicBezTo>
                      <a:pt x="164248" y="4877"/>
                      <a:pt x="159370" y="0"/>
                      <a:pt x="153354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23E531C-4514-1B62-2CC2-1F019CBF59FC}"/>
                  </a:ext>
                </a:extLst>
              </p:cNvPr>
              <p:cNvSpPr/>
              <p:nvPr/>
            </p:nvSpPr>
            <p:spPr>
              <a:xfrm>
                <a:off x="1272603" y="5785983"/>
                <a:ext cx="113336" cy="21786"/>
              </a:xfrm>
              <a:custGeom>
                <a:avLst/>
                <a:gdLst>
                  <a:gd name="connsiteX0" fmla="*/ 102443 w 113336"/>
                  <a:gd name="connsiteY0" fmla="*/ 0 h 21786"/>
                  <a:gd name="connsiteX1" fmla="*/ 10893 w 113336"/>
                  <a:gd name="connsiteY1" fmla="*/ 0 h 21786"/>
                  <a:gd name="connsiteX2" fmla="*/ 0 w 113336"/>
                  <a:gd name="connsiteY2" fmla="*/ 10893 h 21786"/>
                  <a:gd name="connsiteX3" fmla="*/ 10893 w 113336"/>
                  <a:gd name="connsiteY3" fmla="*/ 21787 h 21786"/>
                  <a:gd name="connsiteX4" fmla="*/ 102443 w 113336"/>
                  <a:gd name="connsiteY4" fmla="*/ 21787 h 21786"/>
                  <a:gd name="connsiteX5" fmla="*/ 113336 w 113336"/>
                  <a:gd name="connsiteY5" fmla="*/ 10893 h 21786"/>
                  <a:gd name="connsiteX6" fmla="*/ 102443 w 113336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336" h="21786">
                    <a:moveTo>
                      <a:pt x="102443" y="0"/>
                    </a:move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102443" y="21787"/>
                    </a:lnTo>
                    <a:cubicBezTo>
                      <a:pt x="108459" y="21787"/>
                      <a:pt x="113336" y="16909"/>
                      <a:pt x="113336" y="10893"/>
                    </a:cubicBezTo>
                    <a:cubicBezTo>
                      <a:pt x="113336" y="4876"/>
                      <a:pt x="108459" y="0"/>
                      <a:pt x="1024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1537EE36-D42A-B348-7509-23088B6FE6F2}"/>
                  </a:ext>
                </a:extLst>
              </p:cNvPr>
              <p:cNvSpPr/>
              <p:nvPr/>
            </p:nvSpPr>
            <p:spPr>
              <a:xfrm>
                <a:off x="1006671" y="5785983"/>
                <a:ext cx="237978" cy="21786"/>
              </a:xfrm>
              <a:custGeom>
                <a:avLst/>
                <a:gdLst>
                  <a:gd name="connsiteX0" fmla="*/ 10893 w 237978"/>
                  <a:gd name="connsiteY0" fmla="*/ 21787 h 21786"/>
                  <a:gd name="connsiteX1" fmla="*/ 227085 w 237978"/>
                  <a:gd name="connsiteY1" fmla="*/ 21787 h 21786"/>
                  <a:gd name="connsiteX2" fmla="*/ 237978 w 237978"/>
                  <a:gd name="connsiteY2" fmla="*/ 10893 h 21786"/>
                  <a:gd name="connsiteX3" fmla="*/ 227085 w 237978"/>
                  <a:gd name="connsiteY3" fmla="*/ 0 h 21786"/>
                  <a:gd name="connsiteX4" fmla="*/ 10893 w 237978"/>
                  <a:gd name="connsiteY4" fmla="*/ 0 h 21786"/>
                  <a:gd name="connsiteX5" fmla="*/ 0 w 237978"/>
                  <a:gd name="connsiteY5" fmla="*/ 10893 h 21786"/>
                  <a:gd name="connsiteX6" fmla="*/ 10893 w 237978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7978" h="21786">
                    <a:moveTo>
                      <a:pt x="10893" y="21787"/>
                    </a:moveTo>
                    <a:lnTo>
                      <a:pt x="227085" y="21787"/>
                    </a:lnTo>
                    <a:cubicBezTo>
                      <a:pt x="233101" y="21787"/>
                      <a:pt x="237978" y="16909"/>
                      <a:pt x="237978" y="10893"/>
                    </a:cubicBezTo>
                    <a:cubicBezTo>
                      <a:pt x="237978" y="4876"/>
                      <a:pt x="233101" y="0"/>
                      <a:pt x="227085" y="0"/>
                    </a:cubicBezTo>
                    <a:lnTo>
                      <a:pt x="10893" y="0"/>
                    </a:ln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11C8DCA-47F1-5F49-AFD8-8FB69397F5C2}"/>
              </a:ext>
            </a:extLst>
          </p:cNvPr>
          <p:cNvGrpSpPr/>
          <p:nvPr/>
        </p:nvGrpSpPr>
        <p:grpSpPr>
          <a:xfrm>
            <a:off x="3604100" y="3541765"/>
            <a:ext cx="1318419" cy="832543"/>
            <a:chOff x="3604100" y="3541765"/>
            <a:chExt cx="1318419" cy="832543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CD99A7B-7F5E-0B0C-1FE2-3F10EA1F3DB8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3604100" y="3541765"/>
              <a:ext cx="1318419" cy="832543"/>
            </a:xfrm>
            <a:custGeom>
              <a:avLst/>
              <a:gdLst>
                <a:gd name="connsiteX0" fmla="*/ 338325 w 1318419"/>
                <a:gd name="connsiteY0" fmla="*/ 0 h 832543"/>
                <a:gd name="connsiteX1" fmla="*/ 1185880 w 1318419"/>
                <a:gd name="connsiteY1" fmla="*/ 227013 h 832543"/>
                <a:gd name="connsiteX2" fmla="*/ 1185880 w 1318419"/>
                <a:gd name="connsiteY2" fmla="*/ 254953 h 832543"/>
                <a:gd name="connsiteX3" fmla="*/ 1318419 w 1318419"/>
                <a:gd name="connsiteY3" fmla="*/ 831215 h 832543"/>
                <a:gd name="connsiteX4" fmla="*/ 1316126 w 1318419"/>
                <a:gd name="connsiteY4" fmla="*/ 832543 h 832543"/>
                <a:gd name="connsiteX5" fmla="*/ 1196713 w 1318419"/>
                <a:gd name="connsiteY5" fmla="*/ 804927 h 832543"/>
                <a:gd name="connsiteX6" fmla="*/ 1100608 w 1318419"/>
                <a:gd name="connsiteY6" fmla="*/ 778960 h 832543"/>
                <a:gd name="connsiteX7" fmla="*/ 195321 w 1318419"/>
                <a:gd name="connsiteY7" fmla="*/ 534353 h 832543"/>
                <a:gd name="connsiteX8" fmla="*/ 0 w 1318419"/>
                <a:gd name="connsiteY8" fmla="*/ 195580 h 832543"/>
                <a:gd name="connsiteX9" fmla="*/ 338325 w 1318419"/>
                <a:gd name="connsiteY9" fmla="*/ 0 h 83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19" h="832543">
                  <a:moveTo>
                    <a:pt x="338325" y="0"/>
                  </a:moveTo>
                  <a:cubicBezTo>
                    <a:pt x="1185880" y="227013"/>
                    <a:pt x="1185880" y="227013"/>
                    <a:pt x="1185880" y="227013"/>
                  </a:cubicBezTo>
                  <a:cubicBezTo>
                    <a:pt x="1185880" y="237490"/>
                    <a:pt x="1185880" y="244475"/>
                    <a:pt x="1185880" y="254953"/>
                  </a:cubicBezTo>
                  <a:cubicBezTo>
                    <a:pt x="1185880" y="461010"/>
                    <a:pt x="1234710" y="656590"/>
                    <a:pt x="1318419" y="831215"/>
                  </a:cubicBezTo>
                  <a:lnTo>
                    <a:pt x="1316126" y="832543"/>
                  </a:lnTo>
                  <a:lnTo>
                    <a:pt x="1196713" y="804927"/>
                  </a:lnTo>
                  <a:lnTo>
                    <a:pt x="1100608" y="778960"/>
                  </a:lnTo>
                  <a:cubicBezTo>
                    <a:pt x="195321" y="534353"/>
                    <a:pt x="195321" y="534353"/>
                    <a:pt x="195321" y="534353"/>
                  </a:cubicBezTo>
                  <a:cubicBezTo>
                    <a:pt x="0" y="195580"/>
                    <a:pt x="0" y="195580"/>
                    <a:pt x="0" y="195580"/>
                  </a:cubicBezTo>
                  <a:cubicBezTo>
                    <a:pt x="338325" y="0"/>
                    <a:pt x="338325" y="0"/>
                    <a:pt x="33832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0" name="图形 58">
              <a:extLst>
                <a:ext uri="{FF2B5EF4-FFF2-40B4-BE49-F238E27FC236}">
                  <a16:creationId xmlns:a16="http://schemas.microsoft.com/office/drawing/2014/main" id="{640B7CCE-B62A-1711-47BA-24A204E69DE4}"/>
                </a:ext>
              </a:extLst>
            </p:cNvPr>
            <p:cNvGrpSpPr/>
            <p:nvPr/>
          </p:nvGrpSpPr>
          <p:grpSpPr>
            <a:xfrm>
              <a:off x="3879615" y="3695040"/>
              <a:ext cx="273202" cy="273205"/>
              <a:chOff x="9495806" y="3057077"/>
              <a:chExt cx="743841" cy="743847"/>
            </a:xfrm>
            <a:solidFill>
              <a:schemeClr val="bg1"/>
            </a:solidFill>
          </p:grpSpPr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F93E09A6-54C1-D54D-C6C7-E515511F013A}"/>
                  </a:ext>
                </a:extLst>
              </p:cNvPr>
              <p:cNvSpPr/>
              <p:nvPr/>
            </p:nvSpPr>
            <p:spPr>
              <a:xfrm>
                <a:off x="9856842" y="3580517"/>
                <a:ext cx="21772" cy="33500"/>
              </a:xfrm>
              <a:custGeom>
                <a:avLst/>
                <a:gdLst>
                  <a:gd name="connsiteX0" fmla="*/ 0 w 21772"/>
                  <a:gd name="connsiteY0" fmla="*/ 10886 h 33500"/>
                  <a:gd name="connsiteX1" fmla="*/ 0 w 21772"/>
                  <a:gd name="connsiteY1" fmla="*/ 22615 h 33500"/>
                  <a:gd name="connsiteX2" fmla="*/ 10886 w 21772"/>
                  <a:gd name="connsiteY2" fmla="*/ 33501 h 33500"/>
                  <a:gd name="connsiteX3" fmla="*/ 21772 w 21772"/>
                  <a:gd name="connsiteY3" fmla="*/ 22615 h 33500"/>
                  <a:gd name="connsiteX4" fmla="*/ 21772 w 21772"/>
                  <a:gd name="connsiteY4" fmla="*/ 10886 h 33500"/>
                  <a:gd name="connsiteX5" fmla="*/ 10886 w 21772"/>
                  <a:gd name="connsiteY5" fmla="*/ 0 h 33500"/>
                  <a:gd name="connsiteX6" fmla="*/ 0 w 21772"/>
                  <a:gd name="connsiteY6" fmla="*/ 10886 h 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72" h="33500">
                    <a:moveTo>
                      <a:pt x="0" y="10886"/>
                    </a:moveTo>
                    <a:lnTo>
                      <a:pt x="0" y="22615"/>
                    </a:lnTo>
                    <a:cubicBezTo>
                      <a:pt x="0" y="28626"/>
                      <a:pt x="4873" y="33501"/>
                      <a:pt x="10886" y="33501"/>
                    </a:cubicBezTo>
                    <a:cubicBezTo>
                      <a:pt x="16899" y="33501"/>
                      <a:pt x="21772" y="28626"/>
                      <a:pt x="21772" y="22615"/>
                    </a:cubicBezTo>
                    <a:lnTo>
                      <a:pt x="21772" y="10886"/>
                    </a:lnTo>
                    <a:cubicBezTo>
                      <a:pt x="21772" y="4874"/>
                      <a:pt x="16899" y="0"/>
                      <a:pt x="10886" y="0"/>
                    </a:cubicBezTo>
                    <a:cubicBezTo>
                      <a:pt x="4873" y="0"/>
                      <a:pt x="0" y="4874"/>
                      <a:pt x="0" y="108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6D57896-9473-B916-68FF-B2ECE74E3010}"/>
                  </a:ext>
                </a:extLst>
              </p:cNvPr>
              <p:cNvSpPr/>
              <p:nvPr/>
            </p:nvSpPr>
            <p:spPr>
              <a:xfrm>
                <a:off x="9938043" y="3558758"/>
                <a:ext cx="27639" cy="31934"/>
              </a:xfrm>
              <a:custGeom>
                <a:avLst/>
                <a:gdLst>
                  <a:gd name="connsiteX0" fmla="*/ 5445 w 27639"/>
                  <a:gd name="connsiteY0" fmla="*/ 1461 h 31934"/>
                  <a:gd name="connsiteX1" fmla="*/ 1460 w 27639"/>
                  <a:gd name="connsiteY1" fmla="*/ 16332 h 31934"/>
                  <a:gd name="connsiteX2" fmla="*/ 7323 w 27639"/>
                  <a:gd name="connsiteY2" fmla="*/ 26489 h 31934"/>
                  <a:gd name="connsiteX3" fmla="*/ 16761 w 27639"/>
                  <a:gd name="connsiteY3" fmla="*/ 31934 h 31934"/>
                  <a:gd name="connsiteX4" fmla="*/ 22194 w 27639"/>
                  <a:gd name="connsiteY4" fmla="*/ 30474 h 31934"/>
                  <a:gd name="connsiteX5" fmla="*/ 26180 w 27639"/>
                  <a:gd name="connsiteY5" fmla="*/ 15603 h 31934"/>
                  <a:gd name="connsiteX6" fmla="*/ 20316 w 27639"/>
                  <a:gd name="connsiteY6" fmla="*/ 5446 h 31934"/>
                  <a:gd name="connsiteX7" fmla="*/ 5445 w 27639"/>
                  <a:gd name="connsiteY7" fmla="*/ 1461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5445" y="1461"/>
                    </a:moveTo>
                    <a:cubicBezTo>
                      <a:pt x="239" y="4467"/>
                      <a:pt x="-1546" y="11125"/>
                      <a:pt x="1460" y="16332"/>
                    </a:cubicBezTo>
                    <a:lnTo>
                      <a:pt x="7323" y="26489"/>
                    </a:lnTo>
                    <a:cubicBezTo>
                      <a:pt x="9338" y="29981"/>
                      <a:pt x="13000" y="31934"/>
                      <a:pt x="16761" y="31934"/>
                    </a:cubicBezTo>
                    <a:cubicBezTo>
                      <a:pt x="18607" y="31934"/>
                      <a:pt x="20480" y="31463"/>
                      <a:pt x="22194" y="30474"/>
                    </a:cubicBezTo>
                    <a:cubicBezTo>
                      <a:pt x="27401" y="27468"/>
                      <a:pt x="29185" y="20810"/>
                      <a:pt x="26180" y="15603"/>
                    </a:cubicBezTo>
                    <a:lnTo>
                      <a:pt x="20316" y="5446"/>
                    </a:lnTo>
                    <a:cubicBezTo>
                      <a:pt x="17310" y="238"/>
                      <a:pt x="10650" y="-1546"/>
                      <a:pt x="5445" y="14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F96C8345-FD0D-478F-1C60-D0AC4E844E17}"/>
                  </a:ext>
                </a:extLst>
              </p:cNvPr>
              <p:cNvSpPr/>
              <p:nvPr/>
            </p:nvSpPr>
            <p:spPr>
              <a:xfrm>
                <a:off x="9682708" y="3418113"/>
                <a:ext cx="33500" cy="21772"/>
              </a:xfrm>
              <a:custGeom>
                <a:avLst/>
                <a:gdLst>
                  <a:gd name="connsiteX0" fmla="*/ 33501 w 33500"/>
                  <a:gd name="connsiteY0" fmla="*/ 10886 h 21772"/>
                  <a:gd name="connsiteX1" fmla="*/ 22615 w 33500"/>
                  <a:gd name="connsiteY1" fmla="*/ 0 h 21772"/>
                  <a:gd name="connsiteX2" fmla="*/ 10886 w 33500"/>
                  <a:gd name="connsiteY2" fmla="*/ 0 h 21772"/>
                  <a:gd name="connsiteX3" fmla="*/ 0 w 33500"/>
                  <a:gd name="connsiteY3" fmla="*/ 10886 h 21772"/>
                  <a:gd name="connsiteX4" fmla="*/ 10886 w 33500"/>
                  <a:gd name="connsiteY4" fmla="*/ 21772 h 21772"/>
                  <a:gd name="connsiteX5" fmla="*/ 22615 w 33500"/>
                  <a:gd name="connsiteY5" fmla="*/ 21772 h 21772"/>
                  <a:gd name="connsiteX6" fmla="*/ 33501 w 33500"/>
                  <a:gd name="connsiteY6" fmla="*/ 10886 h 2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500" h="21772">
                    <a:moveTo>
                      <a:pt x="33501" y="10886"/>
                    </a:moveTo>
                    <a:cubicBezTo>
                      <a:pt x="33501" y="4874"/>
                      <a:pt x="28628" y="0"/>
                      <a:pt x="22615" y="0"/>
                    </a:cubicBezTo>
                    <a:lnTo>
                      <a:pt x="10886" y="0"/>
                    </a:lnTo>
                    <a:cubicBezTo>
                      <a:pt x="4873" y="0"/>
                      <a:pt x="0" y="4874"/>
                      <a:pt x="0" y="10886"/>
                    </a:cubicBezTo>
                    <a:cubicBezTo>
                      <a:pt x="0" y="16898"/>
                      <a:pt x="4873" y="21772"/>
                      <a:pt x="10886" y="21772"/>
                    </a:cubicBezTo>
                    <a:lnTo>
                      <a:pt x="22615" y="21772"/>
                    </a:lnTo>
                    <a:cubicBezTo>
                      <a:pt x="28628" y="21772"/>
                      <a:pt x="33501" y="16898"/>
                      <a:pt x="33501" y="108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BBD8CA9-6E02-D988-E846-A74FC976C37B}"/>
                  </a:ext>
                </a:extLst>
              </p:cNvPr>
              <p:cNvSpPr/>
              <p:nvPr/>
            </p:nvSpPr>
            <p:spPr>
              <a:xfrm>
                <a:off x="9706038" y="3499316"/>
                <a:ext cx="31933" cy="27639"/>
              </a:xfrm>
              <a:custGeom>
                <a:avLst/>
                <a:gdLst>
                  <a:gd name="connsiteX0" fmla="*/ 10898 w 31933"/>
                  <a:gd name="connsiteY0" fmla="*/ 27639 h 27639"/>
                  <a:gd name="connsiteX1" fmla="*/ 16331 w 31933"/>
                  <a:gd name="connsiteY1" fmla="*/ 26179 h 27639"/>
                  <a:gd name="connsiteX2" fmla="*/ 26488 w 31933"/>
                  <a:gd name="connsiteY2" fmla="*/ 20315 h 27639"/>
                  <a:gd name="connsiteX3" fmla="*/ 30473 w 31933"/>
                  <a:gd name="connsiteY3" fmla="*/ 5444 h 27639"/>
                  <a:gd name="connsiteX4" fmla="*/ 15602 w 31933"/>
                  <a:gd name="connsiteY4" fmla="*/ 1459 h 27639"/>
                  <a:gd name="connsiteX5" fmla="*/ 5445 w 31933"/>
                  <a:gd name="connsiteY5" fmla="*/ 7323 h 27639"/>
                  <a:gd name="connsiteX6" fmla="*/ 1460 w 31933"/>
                  <a:gd name="connsiteY6" fmla="*/ 22194 h 27639"/>
                  <a:gd name="connsiteX7" fmla="*/ 10898 w 31933"/>
                  <a:gd name="connsiteY7" fmla="*/ 27639 h 2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33" h="27639">
                    <a:moveTo>
                      <a:pt x="10898" y="27639"/>
                    </a:moveTo>
                    <a:cubicBezTo>
                      <a:pt x="12744" y="27639"/>
                      <a:pt x="14617" y="27168"/>
                      <a:pt x="16331" y="26179"/>
                    </a:cubicBezTo>
                    <a:lnTo>
                      <a:pt x="26488" y="20315"/>
                    </a:lnTo>
                    <a:cubicBezTo>
                      <a:pt x="31695" y="17309"/>
                      <a:pt x="33479" y="10651"/>
                      <a:pt x="30473" y="5444"/>
                    </a:cubicBezTo>
                    <a:cubicBezTo>
                      <a:pt x="27467" y="236"/>
                      <a:pt x="20806" y="-1544"/>
                      <a:pt x="15602" y="1459"/>
                    </a:cubicBezTo>
                    <a:lnTo>
                      <a:pt x="5445" y="7323"/>
                    </a:lnTo>
                    <a:cubicBezTo>
                      <a:pt x="238" y="10329"/>
                      <a:pt x="-1546" y="16987"/>
                      <a:pt x="1460" y="22194"/>
                    </a:cubicBezTo>
                    <a:cubicBezTo>
                      <a:pt x="3477" y="25686"/>
                      <a:pt x="7135" y="27639"/>
                      <a:pt x="10898" y="276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4A776596-9066-FB98-5205-FCB115C655DE}"/>
                  </a:ext>
                </a:extLst>
              </p:cNvPr>
              <p:cNvSpPr/>
              <p:nvPr/>
            </p:nvSpPr>
            <p:spPr>
              <a:xfrm>
                <a:off x="9769775" y="3558758"/>
                <a:ext cx="27639" cy="31934"/>
              </a:xfrm>
              <a:custGeom>
                <a:avLst/>
                <a:gdLst>
                  <a:gd name="connsiteX0" fmla="*/ 7324 w 27639"/>
                  <a:gd name="connsiteY0" fmla="*/ 5446 h 31934"/>
                  <a:gd name="connsiteX1" fmla="*/ 1460 w 27639"/>
                  <a:gd name="connsiteY1" fmla="*/ 15603 h 31934"/>
                  <a:gd name="connsiteX2" fmla="*/ 5445 w 27639"/>
                  <a:gd name="connsiteY2" fmla="*/ 30474 h 31934"/>
                  <a:gd name="connsiteX3" fmla="*/ 10879 w 27639"/>
                  <a:gd name="connsiteY3" fmla="*/ 31934 h 31934"/>
                  <a:gd name="connsiteX4" fmla="*/ 20316 w 27639"/>
                  <a:gd name="connsiteY4" fmla="*/ 26489 h 31934"/>
                  <a:gd name="connsiteX5" fmla="*/ 26180 w 27639"/>
                  <a:gd name="connsiteY5" fmla="*/ 16332 h 31934"/>
                  <a:gd name="connsiteX6" fmla="*/ 22195 w 27639"/>
                  <a:gd name="connsiteY6" fmla="*/ 1461 h 31934"/>
                  <a:gd name="connsiteX7" fmla="*/ 7324 w 27639"/>
                  <a:gd name="connsiteY7" fmla="*/ 5446 h 31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9" h="31934">
                    <a:moveTo>
                      <a:pt x="7324" y="5446"/>
                    </a:moveTo>
                    <a:lnTo>
                      <a:pt x="1460" y="15603"/>
                    </a:lnTo>
                    <a:cubicBezTo>
                      <a:pt x="-1546" y="20810"/>
                      <a:pt x="238" y="27468"/>
                      <a:pt x="5445" y="30474"/>
                    </a:cubicBezTo>
                    <a:cubicBezTo>
                      <a:pt x="7161" y="31463"/>
                      <a:pt x="9031" y="31934"/>
                      <a:pt x="10879" y="31934"/>
                    </a:cubicBezTo>
                    <a:cubicBezTo>
                      <a:pt x="14640" y="31934"/>
                      <a:pt x="18301" y="29981"/>
                      <a:pt x="20316" y="26489"/>
                    </a:cubicBezTo>
                    <a:lnTo>
                      <a:pt x="26180" y="16332"/>
                    </a:lnTo>
                    <a:cubicBezTo>
                      <a:pt x="29186" y="11125"/>
                      <a:pt x="27402" y="4467"/>
                      <a:pt x="22195" y="1461"/>
                    </a:cubicBezTo>
                    <a:cubicBezTo>
                      <a:pt x="16986" y="-1546"/>
                      <a:pt x="10328" y="238"/>
                      <a:pt x="7324" y="54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0FF344D2-6FA1-0FB8-0F12-420D69663E9A}"/>
                  </a:ext>
                </a:extLst>
              </p:cNvPr>
              <p:cNvSpPr/>
              <p:nvPr/>
            </p:nvSpPr>
            <p:spPr>
              <a:xfrm>
                <a:off x="9819960" y="3321110"/>
                <a:ext cx="95537" cy="155659"/>
              </a:xfrm>
              <a:custGeom>
                <a:avLst/>
                <a:gdLst>
                  <a:gd name="connsiteX0" fmla="*/ 95538 w 95537"/>
                  <a:gd name="connsiteY0" fmla="*/ 107890 h 155659"/>
                  <a:gd name="connsiteX1" fmla="*/ 58655 w 95537"/>
                  <a:gd name="connsiteY1" fmla="*/ 61386 h 155659"/>
                  <a:gd name="connsiteX2" fmla="*/ 58655 w 95537"/>
                  <a:gd name="connsiteY2" fmla="*/ 10886 h 155659"/>
                  <a:gd name="connsiteX3" fmla="*/ 47769 w 95537"/>
                  <a:gd name="connsiteY3" fmla="*/ 0 h 155659"/>
                  <a:gd name="connsiteX4" fmla="*/ 36883 w 95537"/>
                  <a:gd name="connsiteY4" fmla="*/ 10886 h 155659"/>
                  <a:gd name="connsiteX5" fmla="*/ 36883 w 95537"/>
                  <a:gd name="connsiteY5" fmla="*/ 61386 h 155659"/>
                  <a:gd name="connsiteX6" fmla="*/ 0 w 95537"/>
                  <a:gd name="connsiteY6" fmla="*/ 107890 h 155659"/>
                  <a:gd name="connsiteX7" fmla="*/ 47769 w 95537"/>
                  <a:gd name="connsiteY7" fmla="*/ 155660 h 155659"/>
                  <a:gd name="connsiteX8" fmla="*/ 95538 w 95537"/>
                  <a:gd name="connsiteY8" fmla="*/ 107890 h 155659"/>
                  <a:gd name="connsiteX9" fmla="*/ 47769 w 95537"/>
                  <a:gd name="connsiteY9" fmla="*/ 133886 h 155659"/>
                  <a:gd name="connsiteX10" fmla="*/ 21772 w 95537"/>
                  <a:gd name="connsiteY10" fmla="*/ 107890 h 155659"/>
                  <a:gd name="connsiteX11" fmla="*/ 47769 w 95537"/>
                  <a:gd name="connsiteY11" fmla="*/ 81893 h 155659"/>
                  <a:gd name="connsiteX12" fmla="*/ 73766 w 95537"/>
                  <a:gd name="connsiteY12" fmla="*/ 107890 h 155659"/>
                  <a:gd name="connsiteX13" fmla="*/ 47769 w 95537"/>
                  <a:gd name="connsiteY13" fmla="*/ 133886 h 155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5537" h="155659">
                    <a:moveTo>
                      <a:pt x="95538" y="107890"/>
                    </a:moveTo>
                    <a:cubicBezTo>
                      <a:pt x="95538" y="85295"/>
                      <a:pt x="79764" y="66327"/>
                      <a:pt x="58655" y="61386"/>
                    </a:cubicBezTo>
                    <a:lnTo>
                      <a:pt x="58655" y="10886"/>
                    </a:lnTo>
                    <a:cubicBezTo>
                      <a:pt x="58655" y="4874"/>
                      <a:pt x="53782" y="0"/>
                      <a:pt x="47769" y="0"/>
                    </a:cubicBezTo>
                    <a:cubicBezTo>
                      <a:pt x="41756" y="0"/>
                      <a:pt x="36883" y="4874"/>
                      <a:pt x="36883" y="10886"/>
                    </a:cubicBezTo>
                    <a:lnTo>
                      <a:pt x="36883" y="61386"/>
                    </a:lnTo>
                    <a:cubicBezTo>
                      <a:pt x="15773" y="66327"/>
                      <a:pt x="0" y="85295"/>
                      <a:pt x="0" y="107890"/>
                    </a:cubicBezTo>
                    <a:cubicBezTo>
                      <a:pt x="0" y="134229"/>
                      <a:pt x="21429" y="155660"/>
                      <a:pt x="47769" y="155660"/>
                    </a:cubicBezTo>
                    <a:cubicBezTo>
                      <a:pt x="74109" y="155660"/>
                      <a:pt x="95538" y="134229"/>
                      <a:pt x="95538" y="107890"/>
                    </a:cubicBezTo>
                    <a:close/>
                    <a:moveTo>
                      <a:pt x="47769" y="133886"/>
                    </a:moveTo>
                    <a:cubicBezTo>
                      <a:pt x="33434" y="133886"/>
                      <a:pt x="21772" y="122225"/>
                      <a:pt x="21772" y="107890"/>
                    </a:cubicBezTo>
                    <a:cubicBezTo>
                      <a:pt x="21772" y="93555"/>
                      <a:pt x="33434" y="81893"/>
                      <a:pt x="47769" y="81893"/>
                    </a:cubicBezTo>
                    <a:cubicBezTo>
                      <a:pt x="62104" y="81893"/>
                      <a:pt x="73766" y="93555"/>
                      <a:pt x="73766" y="107890"/>
                    </a:cubicBezTo>
                    <a:cubicBezTo>
                      <a:pt x="73766" y="122225"/>
                      <a:pt x="62104" y="133886"/>
                      <a:pt x="47769" y="1338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594DDDE-17F0-8EE8-414A-CA64EB497185}"/>
                  </a:ext>
                </a:extLst>
              </p:cNvPr>
              <p:cNvSpPr/>
              <p:nvPr/>
            </p:nvSpPr>
            <p:spPr>
              <a:xfrm>
                <a:off x="9495806" y="3057077"/>
                <a:ext cx="743841" cy="743847"/>
              </a:xfrm>
              <a:custGeom>
                <a:avLst/>
                <a:gdLst>
                  <a:gd name="connsiteX0" fmla="*/ 719228 w 743841"/>
                  <a:gd name="connsiteY0" fmla="*/ 304038 h 743847"/>
                  <a:gd name="connsiteX1" fmla="*/ 656421 w 743841"/>
                  <a:gd name="connsiteY1" fmla="*/ 304038 h 743847"/>
                  <a:gd name="connsiteX2" fmla="*/ 652248 w 743841"/>
                  <a:gd name="connsiteY2" fmla="*/ 288464 h 743847"/>
                  <a:gd name="connsiteX3" fmla="*/ 706642 w 743841"/>
                  <a:gd name="connsiteY3" fmla="*/ 257060 h 743847"/>
                  <a:gd name="connsiteX4" fmla="*/ 718112 w 743841"/>
                  <a:gd name="connsiteY4" fmla="*/ 242113 h 743847"/>
                  <a:gd name="connsiteX5" fmla="*/ 715653 w 743841"/>
                  <a:gd name="connsiteY5" fmla="*/ 223433 h 743847"/>
                  <a:gd name="connsiteX6" fmla="*/ 672385 w 743841"/>
                  <a:gd name="connsiteY6" fmla="*/ 148489 h 743847"/>
                  <a:gd name="connsiteX7" fmla="*/ 638756 w 743841"/>
                  <a:gd name="connsiteY7" fmla="*/ 139478 h 743847"/>
                  <a:gd name="connsiteX8" fmla="*/ 584294 w 743841"/>
                  <a:gd name="connsiteY8" fmla="*/ 170922 h 743847"/>
                  <a:gd name="connsiteX9" fmla="*/ 572923 w 743841"/>
                  <a:gd name="connsiteY9" fmla="*/ 159551 h 743847"/>
                  <a:gd name="connsiteX10" fmla="*/ 604366 w 743841"/>
                  <a:gd name="connsiteY10" fmla="*/ 105089 h 743847"/>
                  <a:gd name="connsiteX11" fmla="*/ 606826 w 743841"/>
                  <a:gd name="connsiteY11" fmla="*/ 86410 h 743847"/>
                  <a:gd name="connsiteX12" fmla="*/ 595357 w 743841"/>
                  <a:gd name="connsiteY12" fmla="*/ 71462 h 743847"/>
                  <a:gd name="connsiteX13" fmla="*/ 520413 w 743841"/>
                  <a:gd name="connsiteY13" fmla="*/ 28194 h 743847"/>
                  <a:gd name="connsiteX14" fmla="*/ 501734 w 743841"/>
                  <a:gd name="connsiteY14" fmla="*/ 25734 h 743847"/>
                  <a:gd name="connsiteX15" fmla="*/ 486788 w 743841"/>
                  <a:gd name="connsiteY15" fmla="*/ 37204 h 743847"/>
                  <a:gd name="connsiteX16" fmla="*/ 455383 w 743841"/>
                  <a:gd name="connsiteY16" fmla="*/ 91596 h 743847"/>
                  <a:gd name="connsiteX17" fmla="*/ 439811 w 743841"/>
                  <a:gd name="connsiteY17" fmla="*/ 87425 h 743847"/>
                  <a:gd name="connsiteX18" fmla="*/ 439811 w 743841"/>
                  <a:gd name="connsiteY18" fmla="*/ 24617 h 743847"/>
                  <a:gd name="connsiteX19" fmla="*/ 415191 w 743841"/>
                  <a:gd name="connsiteY19" fmla="*/ 0 h 743847"/>
                  <a:gd name="connsiteX20" fmla="*/ 328654 w 743841"/>
                  <a:gd name="connsiteY20" fmla="*/ 0 h 743847"/>
                  <a:gd name="connsiteX21" fmla="*/ 304037 w 743841"/>
                  <a:gd name="connsiteY21" fmla="*/ 24617 h 743847"/>
                  <a:gd name="connsiteX22" fmla="*/ 304037 w 743841"/>
                  <a:gd name="connsiteY22" fmla="*/ 87425 h 743847"/>
                  <a:gd name="connsiteX23" fmla="*/ 288464 w 743841"/>
                  <a:gd name="connsiteY23" fmla="*/ 91596 h 743847"/>
                  <a:gd name="connsiteX24" fmla="*/ 285662 w 743841"/>
                  <a:gd name="connsiteY24" fmla="*/ 86742 h 743847"/>
                  <a:gd name="connsiteX25" fmla="*/ 270790 w 743841"/>
                  <a:gd name="connsiteY25" fmla="*/ 82757 h 743847"/>
                  <a:gd name="connsiteX26" fmla="*/ 266805 w 743841"/>
                  <a:gd name="connsiteY26" fmla="*/ 97628 h 743847"/>
                  <a:gd name="connsiteX27" fmla="*/ 273971 w 743841"/>
                  <a:gd name="connsiteY27" fmla="*/ 110040 h 743847"/>
                  <a:gd name="connsiteX28" fmla="*/ 286819 w 743841"/>
                  <a:gd name="connsiteY28" fmla="*/ 114931 h 743847"/>
                  <a:gd name="connsiteX29" fmla="*/ 317115 w 743841"/>
                  <a:gd name="connsiteY29" fmla="*/ 106820 h 743847"/>
                  <a:gd name="connsiteX30" fmla="*/ 325809 w 743841"/>
                  <a:gd name="connsiteY30" fmla="*/ 96157 h 743847"/>
                  <a:gd name="connsiteX31" fmla="*/ 325809 w 743841"/>
                  <a:gd name="connsiteY31" fmla="*/ 24617 h 743847"/>
                  <a:gd name="connsiteX32" fmla="*/ 328654 w 743841"/>
                  <a:gd name="connsiteY32" fmla="*/ 21772 h 743847"/>
                  <a:gd name="connsiteX33" fmla="*/ 415191 w 743841"/>
                  <a:gd name="connsiteY33" fmla="*/ 21772 h 743847"/>
                  <a:gd name="connsiteX34" fmla="*/ 418036 w 743841"/>
                  <a:gd name="connsiteY34" fmla="*/ 24617 h 743847"/>
                  <a:gd name="connsiteX35" fmla="*/ 418036 w 743841"/>
                  <a:gd name="connsiteY35" fmla="*/ 96158 h 743847"/>
                  <a:gd name="connsiteX36" fmla="*/ 426729 w 743841"/>
                  <a:gd name="connsiteY36" fmla="*/ 106822 h 743847"/>
                  <a:gd name="connsiteX37" fmla="*/ 457025 w 743841"/>
                  <a:gd name="connsiteY37" fmla="*/ 114933 h 743847"/>
                  <a:gd name="connsiteX38" fmla="*/ 469874 w 743841"/>
                  <a:gd name="connsiteY38" fmla="*/ 110041 h 743847"/>
                  <a:gd name="connsiteX39" fmla="*/ 505641 w 743841"/>
                  <a:gd name="connsiteY39" fmla="*/ 48091 h 743847"/>
                  <a:gd name="connsiteX40" fmla="*/ 509526 w 743841"/>
                  <a:gd name="connsiteY40" fmla="*/ 47050 h 743847"/>
                  <a:gd name="connsiteX41" fmla="*/ 584470 w 743841"/>
                  <a:gd name="connsiteY41" fmla="*/ 90319 h 743847"/>
                  <a:gd name="connsiteX42" fmla="*/ 585795 w 743841"/>
                  <a:gd name="connsiteY42" fmla="*/ 92045 h 743847"/>
                  <a:gd name="connsiteX43" fmla="*/ 585510 w 743841"/>
                  <a:gd name="connsiteY43" fmla="*/ 94204 h 743847"/>
                  <a:gd name="connsiteX44" fmla="*/ 549704 w 743841"/>
                  <a:gd name="connsiteY44" fmla="*/ 156222 h 743847"/>
                  <a:gd name="connsiteX45" fmla="*/ 551890 w 743841"/>
                  <a:gd name="connsiteY45" fmla="*/ 169793 h 743847"/>
                  <a:gd name="connsiteX46" fmla="*/ 574053 w 743841"/>
                  <a:gd name="connsiteY46" fmla="*/ 191956 h 743847"/>
                  <a:gd name="connsiteX47" fmla="*/ 587624 w 743841"/>
                  <a:gd name="connsiteY47" fmla="*/ 194142 h 743847"/>
                  <a:gd name="connsiteX48" fmla="*/ 649642 w 743841"/>
                  <a:gd name="connsiteY48" fmla="*/ 158336 h 743847"/>
                  <a:gd name="connsiteX49" fmla="*/ 653528 w 743841"/>
                  <a:gd name="connsiteY49" fmla="*/ 159376 h 743847"/>
                  <a:gd name="connsiteX50" fmla="*/ 696796 w 743841"/>
                  <a:gd name="connsiteY50" fmla="*/ 234320 h 743847"/>
                  <a:gd name="connsiteX51" fmla="*/ 695755 w 743841"/>
                  <a:gd name="connsiteY51" fmla="*/ 238205 h 743847"/>
                  <a:gd name="connsiteX52" fmla="*/ 633803 w 743841"/>
                  <a:gd name="connsiteY52" fmla="*/ 273972 h 743847"/>
                  <a:gd name="connsiteX53" fmla="*/ 628912 w 743841"/>
                  <a:gd name="connsiteY53" fmla="*/ 286821 h 743847"/>
                  <a:gd name="connsiteX54" fmla="*/ 637024 w 743841"/>
                  <a:gd name="connsiteY54" fmla="*/ 317118 h 743847"/>
                  <a:gd name="connsiteX55" fmla="*/ 647688 w 743841"/>
                  <a:gd name="connsiteY55" fmla="*/ 325812 h 743847"/>
                  <a:gd name="connsiteX56" fmla="*/ 719228 w 743841"/>
                  <a:gd name="connsiteY56" fmla="*/ 325812 h 743847"/>
                  <a:gd name="connsiteX57" fmla="*/ 722073 w 743841"/>
                  <a:gd name="connsiteY57" fmla="*/ 328656 h 743847"/>
                  <a:gd name="connsiteX58" fmla="*/ 722073 w 743841"/>
                  <a:gd name="connsiteY58" fmla="*/ 415194 h 743847"/>
                  <a:gd name="connsiteX59" fmla="*/ 719228 w 743841"/>
                  <a:gd name="connsiteY59" fmla="*/ 418039 h 743847"/>
                  <a:gd name="connsiteX60" fmla="*/ 647688 w 743841"/>
                  <a:gd name="connsiteY60" fmla="*/ 418039 h 743847"/>
                  <a:gd name="connsiteX61" fmla="*/ 637024 w 743841"/>
                  <a:gd name="connsiteY61" fmla="*/ 426732 h 743847"/>
                  <a:gd name="connsiteX62" fmla="*/ 628912 w 743841"/>
                  <a:gd name="connsiteY62" fmla="*/ 457029 h 743847"/>
                  <a:gd name="connsiteX63" fmla="*/ 633803 w 743841"/>
                  <a:gd name="connsiteY63" fmla="*/ 469878 h 743847"/>
                  <a:gd name="connsiteX64" fmla="*/ 695755 w 743841"/>
                  <a:gd name="connsiteY64" fmla="*/ 505645 h 743847"/>
                  <a:gd name="connsiteX65" fmla="*/ 696796 w 743841"/>
                  <a:gd name="connsiteY65" fmla="*/ 509530 h 743847"/>
                  <a:gd name="connsiteX66" fmla="*/ 653528 w 743841"/>
                  <a:gd name="connsiteY66" fmla="*/ 584474 h 743847"/>
                  <a:gd name="connsiteX67" fmla="*/ 649642 w 743841"/>
                  <a:gd name="connsiteY67" fmla="*/ 585516 h 743847"/>
                  <a:gd name="connsiteX68" fmla="*/ 587624 w 743841"/>
                  <a:gd name="connsiteY68" fmla="*/ 549705 h 743847"/>
                  <a:gd name="connsiteX69" fmla="*/ 574053 w 743841"/>
                  <a:gd name="connsiteY69" fmla="*/ 551892 h 743847"/>
                  <a:gd name="connsiteX70" fmla="*/ 551890 w 743841"/>
                  <a:gd name="connsiteY70" fmla="*/ 574054 h 743847"/>
                  <a:gd name="connsiteX71" fmla="*/ 549704 w 743841"/>
                  <a:gd name="connsiteY71" fmla="*/ 587625 h 743847"/>
                  <a:gd name="connsiteX72" fmla="*/ 585510 w 743841"/>
                  <a:gd name="connsiteY72" fmla="*/ 649643 h 743847"/>
                  <a:gd name="connsiteX73" fmla="*/ 585795 w 743841"/>
                  <a:gd name="connsiteY73" fmla="*/ 651802 h 743847"/>
                  <a:gd name="connsiteX74" fmla="*/ 584470 w 743841"/>
                  <a:gd name="connsiteY74" fmla="*/ 653528 h 743847"/>
                  <a:gd name="connsiteX75" fmla="*/ 509526 w 743841"/>
                  <a:gd name="connsiteY75" fmla="*/ 696796 h 743847"/>
                  <a:gd name="connsiteX76" fmla="*/ 505641 w 743841"/>
                  <a:gd name="connsiteY76" fmla="*/ 695755 h 743847"/>
                  <a:gd name="connsiteX77" fmla="*/ 469874 w 743841"/>
                  <a:gd name="connsiteY77" fmla="*/ 633805 h 743847"/>
                  <a:gd name="connsiteX78" fmla="*/ 457025 w 743841"/>
                  <a:gd name="connsiteY78" fmla="*/ 628913 h 743847"/>
                  <a:gd name="connsiteX79" fmla="*/ 426729 w 743841"/>
                  <a:gd name="connsiteY79" fmla="*/ 637024 h 743847"/>
                  <a:gd name="connsiteX80" fmla="*/ 418036 w 743841"/>
                  <a:gd name="connsiteY80" fmla="*/ 647688 h 743847"/>
                  <a:gd name="connsiteX81" fmla="*/ 418036 w 743841"/>
                  <a:gd name="connsiteY81" fmla="*/ 719229 h 743847"/>
                  <a:gd name="connsiteX82" fmla="*/ 415191 w 743841"/>
                  <a:gd name="connsiteY82" fmla="*/ 722074 h 743847"/>
                  <a:gd name="connsiteX83" fmla="*/ 328654 w 743841"/>
                  <a:gd name="connsiteY83" fmla="*/ 722074 h 743847"/>
                  <a:gd name="connsiteX84" fmla="*/ 325809 w 743841"/>
                  <a:gd name="connsiteY84" fmla="*/ 719229 h 743847"/>
                  <a:gd name="connsiteX85" fmla="*/ 325809 w 743841"/>
                  <a:gd name="connsiteY85" fmla="*/ 647688 h 743847"/>
                  <a:gd name="connsiteX86" fmla="*/ 317115 w 743841"/>
                  <a:gd name="connsiteY86" fmla="*/ 637024 h 743847"/>
                  <a:gd name="connsiteX87" fmla="*/ 286819 w 743841"/>
                  <a:gd name="connsiteY87" fmla="*/ 628913 h 743847"/>
                  <a:gd name="connsiteX88" fmla="*/ 273971 w 743841"/>
                  <a:gd name="connsiteY88" fmla="*/ 633805 h 743847"/>
                  <a:gd name="connsiteX89" fmla="*/ 238204 w 743841"/>
                  <a:gd name="connsiteY89" fmla="*/ 695755 h 743847"/>
                  <a:gd name="connsiteX90" fmla="*/ 234319 w 743841"/>
                  <a:gd name="connsiteY90" fmla="*/ 696796 h 743847"/>
                  <a:gd name="connsiteX91" fmla="*/ 159375 w 743841"/>
                  <a:gd name="connsiteY91" fmla="*/ 653527 h 743847"/>
                  <a:gd name="connsiteX92" fmla="*/ 158050 w 743841"/>
                  <a:gd name="connsiteY92" fmla="*/ 651801 h 743847"/>
                  <a:gd name="connsiteX93" fmla="*/ 158335 w 743841"/>
                  <a:gd name="connsiteY93" fmla="*/ 649642 h 743847"/>
                  <a:gd name="connsiteX94" fmla="*/ 194141 w 743841"/>
                  <a:gd name="connsiteY94" fmla="*/ 587624 h 743847"/>
                  <a:gd name="connsiteX95" fmla="*/ 191954 w 743841"/>
                  <a:gd name="connsiteY95" fmla="*/ 574053 h 743847"/>
                  <a:gd name="connsiteX96" fmla="*/ 169792 w 743841"/>
                  <a:gd name="connsiteY96" fmla="*/ 551890 h 743847"/>
                  <a:gd name="connsiteX97" fmla="*/ 156221 w 743841"/>
                  <a:gd name="connsiteY97" fmla="*/ 549704 h 743847"/>
                  <a:gd name="connsiteX98" fmla="*/ 94201 w 743841"/>
                  <a:gd name="connsiteY98" fmla="*/ 585510 h 743847"/>
                  <a:gd name="connsiteX99" fmla="*/ 92044 w 743841"/>
                  <a:gd name="connsiteY99" fmla="*/ 585795 h 743847"/>
                  <a:gd name="connsiteX100" fmla="*/ 90316 w 743841"/>
                  <a:gd name="connsiteY100" fmla="*/ 584470 h 743847"/>
                  <a:gd name="connsiteX101" fmla="*/ 47048 w 743841"/>
                  <a:gd name="connsiteY101" fmla="*/ 509526 h 743847"/>
                  <a:gd name="connsiteX102" fmla="*/ 48090 w 743841"/>
                  <a:gd name="connsiteY102" fmla="*/ 505641 h 743847"/>
                  <a:gd name="connsiteX103" fmla="*/ 110041 w 743841"/>
                  <a:gd name="connsiteY103" fmla="*/ 469874 h 743847"/>
                  <a:gd name="connsiteX104" fmla="*/ 114933 w 743841"/>
                  <a:gd name="connsiteY104" fmla="*/ 457025 h 743847"/>
                  <a:gd name="connsiteX105" fmla="*/ 106820 w 743841"/>
                  <a:gd name="connsiteY105" fmla="*/ 426728 h 743847"/>
                  <a:gd name="connsiteX106" fmla="*/ 96157 w 743841"/>
                  <a:gd name="connsiteY106" fmla="*/ 418034 h 743847"/>
                  <a:gd name="connsiteX107" fmla="*/ 24618 w 743841"/>
                  <a:gd name="connsiteY107" fmla="*/ 418034 h 743847"/>
                  <a:gd name="connsiteX108" fmla="*/ 21773 w 743841"/>
                  <a:gd name="connsiteY108" fmla="*/ 415190 h 743847"/>
                  <a:gd name="connsiteX109" fmla="*/ 21773 w 743841"/>
                  <a:gd name="connsiteY109" fmla="*/ 328652 h 743847"/>
                  <a:gd name="connsiteX110" fmla="*/ 24618 w 743841"/>
                  <a:gd name="connsiteY110" fmla="*/ 325807 h 743847"/>
                  <a:gd name="connsiteX111" fmla="*/ 96158 w 743841"/>
                  <a:gd name="connsiteY111" fmla="*/ 325807 h 743847"/>
                  <a:gd name="connsiteX112" fmla="*/ 106822 w 743841"/>
                  <a:gd name="connsiteY112" fmla="*/ 317114 h 743847"/>
                  <a:gd name="connsiteX113" fmla="*/ 114934 w 743841"/>
                  <a:gd name="connsiteY113" fmla="*/ 286817 h 743847"/>
                  <a:gd name="connsiteX114" fmla="*/ 110043 w 743841"/>
                  <a:gd name="connsiteY114" fmla="*/ 273968 h 743847"/>
                  <a:gd name="connsiteX115" fmla="*/ 48091 w 743841"/>
                  <a:gd name="connsiteY115" fmla="*/ 238205 h 743847"/>
                  <a:gd name="connsiteX116" fmla="*/ 47050 w 743841"/>
                  <a:gd name="connsiteY116" fmla="*/ 234320 h 743847"/>
                  <a:gd name="connsiteX117" fmla="*/ 90318 w 743841"/>
                  <a:gd name="connsiteY117" fmla="*/ 159376 h 743847"/>
                  <a:gd name="connsiteX118" fmla="*/ 92045 w 743841"/>
                  <a:gd name="connsiteY118" fmla="*/ 158051 h 743847"/>
                  <a:gd name="connsiteX119" fmla="*/ 94203 w 743841"/>
                  <a:gd name="connsiteY119" fmla="*/ 158336 h 743847"/>
                  <a:gd name="connsiteX120" fmla="*/ 156222 w 743841"/>
                  <a:gd name="connsiteY120" fmla="*/ 194142 h 743847"/>
                  <a:gd name="connsiteX121" fmla="*/ 169793 w 743841"/>
                  <a:gd name="connsiteY121" fmla="*/ 191956 h 743847"/>
                  <a:gd name="connsiteX122" fmla="*/ 191956 w 743841"/>
                  <a:gd name="connsiteY122" fmla="*/ 169793 h 743847"/>
                  <a:gd name="connsiteX123" fmla="*/ 194142 w 743841"/>
                  <a:gd name="connsiteY123" fmla="*/ 156222 h 743847"/>
                  <a:gd name="connsiteX124" fmla="*/ 158336 w 743841"/>
                  <a:gd name="connsiteY124" fmla="*/ 94204 h 743847"/>
                  <a:gd name="connsiteX125" fmla="*/ 158051 w 743841"/>
                  <a:gd name="connsiteY125" fmla="*/ 92045 h 743847"/>
                  <a:gd name="connsiteX126" fmla="*/ 159376 w 743841"/>
                  <a:gd name="connsiteY126" fmla="*/ 90319 h 743847"/>
                  <a:gd name="connsiteX127" fmla="*/ 234320 w 743841"/>
                  <a:gd name="connsiteY127" fmla="*/ 47051 h 743847"/>
                  <a:gd name="connsiteX128" fmla="*/ 238205 w 743841"/>
                  <a:gd name="connsiteY128" fmla="*/ 48094 h 743847"/>
                  <a:gd name="connsiteX129" fmla="*/ 241204 w 743841"/>
                  <a:gd name="connsiteY129" fmla="*/ 53288 h 743847"/>
                  <a:gd name="connsiteX130" fmla="*/ 256076 w 743841"/>
                  <a:gd name="connsiteY130" fmla="*/ 57270 h 743847"/>
                  <a:gd name="connsiteX131" fmla="*/ 260060 w 743841"/>
                  <a:gd name="connsiteY131" fmla="*/ 42399 h 743847"/>
                  <a:gd name="connsiteX132" fmla="*/ 257060 w 743841"/>
                  <a:gd name="connsiteY132" fmla="*/ 37207 h 743847"/>
                  <a:gd name="connsiteX133" fmla="*/ 242113 w 743841"/>
                  <a:gd name="connsiteY133" fmla="*/ 25737 h 743847"/>
                  <a:gd name="connsiteX134" fmla="*/ 223434 w 743841"/>
                  <a:gd name="connsiteY134" fmla="*/ 28196 h 743847"/>
                  <a:gd name="connsiteX135" fmla="*/ 148490 w 743841"/>
                  <a:gd name="connsiteY135" fmla="*/ 71464 h 743847"/>
                  <a:gd name="connsiteX136" fmla="*/ 137022 w 743841"/>
                  <a:gd name="connsiteY136" fmla="*/ 86413 h 743847"/>
                  <a:gd name="connsiteX137" fmla="*/ 139481 w 743841"/>
                  <a:gd name="connsiteY137" fmla="*/ 105091 h 743847"/>
                  <a:gd name="connsiteX138" fmla="*/ 170925 w 743841"/>
                  <a:gd name="connsiteY138" fmla="*/ 159554 h 743847"/>
                  <a:gd name="connsiteX139" fmla="*/ 159554 w 743841"/>
                  <a:gd name="connsiteY139" fmla="*/ 170925 h 743847"/>
                  <a:gd name="connsiteX140" fmla="*/ 105089 w 743841"/>
                  <a:gd name="connsiteY140" fmla="*/ 139480 h 743847"/>
                  <a:gd name="connsiteX141" fmla="*/ 86410 w 743841"/>
                  <a:gd name="connsiteY141" fmla="*/ 137020 h 743847"/>
                  <a:gd name="connsiteX142" fmla="*/ 71462 w 743841"/>
                  <a:gd name="connsiteY142" fmla="*/ 148490 h 743847"/>
                  <a:gd name="connsiteX143" fmla="*/ 28194 w 743841"/>
                  <a:gd name="connsiteY143" fmla="*/ 223434 h 743847"/>
                  <a:gd name="connsiteX144" fmla="*/ 25734 w 743841"/>
                  <a:gd name="connsiteY144" fmla="*/ 242115 h 743847"/>
                  <a:gd name="connsiteX145" fmla="*/ 37204 w 743841"/>
                  <a:gd name="connsiteY145" fmla="*/ 257061 h 743847"/>
                  <a:gd name="connsiteX146" fmla="*/ 91598 w 743841"/>
                  <a:gd name="connsiteY146" fmla="*/ 288466 h 743847"/>
                  <a:gd name="connsiteX147" fmla="*/ 87425 w 743841"/>
                  <a:gd name="connsiteY147" fmla="*/ 304040 h 743847"/>
                  <a:gd name="connsiteX148" fmla="*/ 24618 w 743841"/>
                  <a:gd name="connsiteY148" fmla="*/ 304040 h 743847"/>
                  <a:gd name="connsiteX149" fmla="*/ 0 w 743841"/>
                  <a:gd name="connsiteY149" fmla="*/ 328655 h 743847"/>
                  <a:gd name="connsiteX150" fmla="*/ 0 w 743841"/>
                  <a:gd name="connsiteY150" fmla="*/ 415192 h 743847"/>
                  <a:gd name="connsiteX151" fmla="*/ 24618 w 743841"/>
                  <a:gd name="connsiteY151" fmla="*/ 439809 h 743847"/>
                  <a:gd name="connsiteX152" fmla="*/ 87425 w 743841"/>
                  <a:gd name="connsiteY152" fmla="*/ 439809 h 743847"/>
                  <a:gd name="connsiteX153" fmla="*/ 91598 w 743841"/>
                  <a:gd name="connsiteY153" fmla="*/ 455383 h 743847"/>
                  <a:gd name="connsiteX154" fmla="*/ 37204 w 743841"/>
                  <a:gd name="connsiteY154" fmla="*/ 486788 h 743847"/>
                  <a:gd name="connsiteX155" fmla="*/ 25734 w 743841"/>
                  <a:gd name="connsiteY155" fmla="*/ 501734 h 743847"/>
                  <a:gd name="connsiteX156" fmla="*/ 28194 w 743841"/>
                  <a:gd name="connsiteY156" fmla="*/ 520415 h 743847"/>
                  <a:gd name="connsiteX157" fmla="*/ 71462 w 743841"/>
                  <a:gd name="connsiteY157" fmla="*/ 595359 h 743847"/>
                  <a:gd name="connsiteX158" fmla="*/ 86410 w 743841"/>
                  <a:gd name="connsiteY158" fmla="*/ 606829 h 743847"/>
                  <a:gd name="connsiteX159" fmla="*/ 105089 w 743841"/>
                  <a:gd name="connsiteY159" fmla="*/ 604369 h 743847"/>
                  <a:gd name="connsiteX160" fmla="*/ 159552 w 743841"/>
                  <a:gd name="connsiteY160" fmla="*/ 572926 h 743847"/>
                  <a:gd name="connsiteX161" fmla="*/ 170923 w 743841"/>
                  <a:gd name="connsiteY161" fmla="*/ 584297 h 743847"/>
                  <a:gd name="connsiteX162" fmla="*/ 139480 w 743841"/>
                  <a:gd name="connsiteY162" fmla="*/ 638759 h 743847"/>
                  <a:gd name="connsiteX163" fmla="*/ 137020 w 743841"/>
                  <a:gd name="connsiteY163" fmla="*/ 657438 h 743847"/>
                  <a:gd name="connsiteX164" fmla="*/ 148489 w 743841"/>
                  <a:gd name="connsiteY164" fmla="*/ 672386 h 743847"/>
                  <a:gd name="connsiteX165" fmla="*/ 223433 w 743841"/>
                  <a:gd name="connsiteY165" fmla="*/ 715654 h 743847"/>
                  <a:gd name="connsiteX166" fmla="*/ 242112 w 743841"/>
                  <a:gd name="connsiteY166" fmla="*/ 718114 h 743847"/>
                  <a:gd name="connsiteX167" fmla="*/ 257058 w 743841"/>
                  <a:gd name="connsiteY167" fmla="*/ 706644 h 743847"/>
                  <a:gd name="connsiteX168" fmla="*/ 288463 w 743841"/>
                  <a:gd name="connsiteY168" fmla="*/ 652250 h 743847"/>
                  <a:gd name="connsiteX169" fmla="*/ 304035 w 743841"/>
                  <a:gd name="connsiteY169" fmla="*/ 656422 h 743847"/>
                  <a:gd name="connsiteX170" fmla="*/ 304035 w 743841"/>
                  <a:gd name="connsiteY170" fmla="*/ 719231 h 743847"/>
                  <a:gd name="connsiteX171" fmla="*/ 328652 w 743841"/>
                  <a:gd name="connsiteY171" fmla="*/ 743847 h 743847"/>
                  <a:gd name="connsiteX172" fmla="*/ 415190 w 743841"/>
                  <a:gd name="connsiteY172" fmla="*/ 743847 h 743847"/>
                  <a:gd name="connsiteX173" fmla="*/ 439806 w 743841"/>
                  <a:gd name="connsiteY173" fmla="*/ 719231 h 743847"/>
                  <a:gd name="connsiteX174" fmla="*/ 439806 w 743841"/>
                  <a:gd name="connsiteY174" fmla="*/ 656422 h 743847"/>
                  <a:gd name="connsiteX175" fmla="*/ 455379 w 743841"/>
                  <a:gd name="connsiteY175" fmla="*/ 652250 h 743847"/>
                  <a:gd name="connsiteX176" fmla="*/ 486783 w 743841"/>
                  <a:gd name="connsiteY176" fmla="*/ 706644 h 743847"/>
                  <a:gd name="connsiteX177" fmla="*/ 501730 w 743841"/>
                  <a:gd name="connsiteY177" fmla="*/ 718114 h 743847"/>
                  <a:gd name="connsiteX178" fmla="*/ 520409 w 743841"/>
                  <a:gd name="connsiteY178" fmla="*/ 715654 h 743847"/>
                  <a:gd name="connsiteX179" fmla="*/ 595353 w 743841"/>
                  <a:gd name="connsiteY179" fmla="*/ 672386 h 743847"/>
                  <a:gd name="connsiteX180" fmla="*/ 606821 w 743841"/>
                  <a:gd name="connsiteY180" fmla="*/ 657438 h 743847"/>
                  <a:gd name="connsiteX181" fmla="*/ 604362 w 743841"/>
                  <a:gd name="connsiteY181" fmla="*/ 638759 h 743847"/>
                  <a:gd name="connsiteX182" fmla="*/ 572918 w 743841"/>
                  <a:gd name="connsiteY182" fmla="*/ 584297 h 743847"/>
                  <a:gd name="connsiteX183" fmla="*/ 584290 w 743841"/>
                  <a:gd name="connsiteY183" fmla="*/ 572926 h 743847"/>
                  <a:gd name="connsiteX184" fmla="*/ 638752 w 743841"/>
                  <a:gd name="connsiteY184" fmla="*/ 604371 h 743847"/>
                  <a:gd name="connsiteX185" fmla="*/ 672380 w 743841"/>
                  <a:gd name="connsiteY185" fmla="*/ 595360 h 743847"/>
                  <a:gd name="connsiteX186" fmla="*/ 715648 w 743841"/>
                  <a:gd name="connsiteY186" fmla="*/ 520416 h 743847"/>
                  <a:gd name="connsiteX187" fmla="*/ 718108 w 743841"/>
                  <a:gd name="connsiteY187" fmla="*/ 501736 h 743847"/>
                  <a:gd name="connsiteX188" fmla="*/ 706638 w 743841"/>
                  <a:gd name="connsiteY188" fmla="*/ 486789 h 743847"/>
                  <a:gd name="connsiteX189" fmla="*/ 652244 w 743841"/>
                  <a:gd name="connsiteY189" fmla="*/ 455385 h 743847"/>
                  <a:gd name="connsiteX190" fmla="*/ 656417 w 743841"/>
                  <a:gd name="connsiteY190" fmla="*/ 439811 h 743847"/>
                  <a:gd name="connsiteX191" fmla="*/ 719224 w 743841"/>
                  <a:gd name="connsiteY191" fmla="*/ 439811 h 743847"/>
                  <a:gd name="connsiteX192" fmla="*/ 743842 w 743841"/>
                  <a:gd name="connsiteY192" fmla="*/ 415194 h 743847"/>
                  <a:gd name="connsiteX193" fmla="*/ 743842 w 743841"/>
                  <a:gd name="connsiteY193" fmla="*/ 328656 h 743847"/>
                  <a:gd name="connsiteX194" fmla="*/ 719228 w 743841"/>
                  <a:gd name="connsiteY194" fmla="*/ 304038 h 74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</a:cxnLst>
                <a:rect l="l" t="t" r="r" b="b"/>
                <a:pathLst>
                  <a:path w="743841" h="743847">
                    <a:moveTo>
                      <a:pt x="719228" y="304038"/>
                    </a:moveTo>
                    <a:lnTo>
                      <a:pt x="656421" y="304038"/>
                    </a:lnTo>
                    <a:cubicBezTo>
                      <a:pt x="655179" y="298831"/>
                      <a:pt x="653784" y="293629"/>
                      <a:pt x="652248" y="288464"/>
                    </a:cubicBezTo>
                    <a:lnTo>
                      <a:pt x="706642" y="257060"/>
                    </a:lnTo>
                    <a:cubicBezTo>
                      <a:pt x="712336" y="253772"/>
                      <a:pt x="716409" y="248463"/>
                      <a:pt x="718112" y="242113"/>
                    </a:cubicBezTo>
                    <a:cubicBezTo>
                      <a:pt x="719815" y="235761"/>
                      <a:pt x="718942" y="229128"/>
                      <a:pt x="715653" y="223433"/>
                    </a:cubicBezTo>
                    <a:lnTo>
                      <a:pt x="672385" y="148489"/>
                    </a:lnTo>
                    <a:cubicBezTo>
                      <a:pt x="665598" y="136735"/>
                      <a:pt x="650514" y="132691"/>
                      <a:pt x="638756" y="139478"/>
                    </a:cubicBezTo>
                    <a:lnTo>
                      <a:pt x="584294" y="170922"/>
                    </a:lnTo>
                    <a:cubicBezTo>
                      <a:pt x="580611" y="167033"/>
                      <a:pt x="576812" y="163234"/>
                      <a:pt x="572923" y="159551"/>
                    </a:cubicBezTo>
                    <a:lnTo>
                      <a:pt x="604366" y="105089"/>
                    </a:lnTo>
                    <a:cubicBezTo>
                      <a:pt x="607654" y="99395"/>
                      <a:pt x="608529" y="92761"/>
                      <a:pt x="606826" y="86410"/>
                    </a:cubicBezTo>
                    <a:cubicBezTo>
                      <a:pt x="605125" y="80058"/>
                      <a:pt x="601051" y="74749"/>
                      <a:pt x="595357" y="71462"/>
                    </a:cubicBezTo>
                    <a:lnTo>
                      <a:pt x="520413" y="28194"/>
                    </a:lnTo>
                    <a:cubicBezTo>
                      <a:pt x="514720" y="24906"/>
                      <a:pt x="508086" y="24033"/>
                      <a:pt x="501734" y="25734"/>
                    </a:cubicBezTo>
                    <a:cubicBezTo>
                      <a:pt x="495383" y="27435"/>
                      <a:pt x="490074" y="31509"/>
                      <a:pt x="486788" y="37204"/>
                    </a:cubicBezTo>
                    <a:lnTo>
                      <a:pt x="455383" y="91596"/>
                    </a:lnTo>
                    <a:cubicBezTo>
                      <a:pt x="450222" y="90059"/>
                      <a:pt x="445019" y="88666"/>
                      <a:pt x="439811" y="87425"/>
                    </a:cubicBezTo>
                    <a:lnTo>
                      <a:pt x="439811" y="24617"/>
                    </a:lnTo>
                    <a:cubicBezTo>
                      <a:pt x="439809" y="11043"/>
                      <a:pt x="428765" y="0"/>
                      <a:pt x="415191" y="0"/>
                    </a:cubicBezTo>
                    <a:lnTo>
                      <a:pt x="328654" y="0"/>
                    </a:lnTo>
                    <a:cubicBezTo>
                      <a:pt x="315080" y="0"/>
                      <a:pt x="304037" y="11043"/>
                      <a:pt x="304037" y="24617"/>
                    </a:cubicBezTo>
                    <a:lnTo>
                      <a:pt x="304037" y="87425"/>
                    </a:lnTo>
                    <a:cubicBezTo>
                      <a:pt x="298829" y="88667"/>
                      <a:pt x="293629" y="90061"/>
                      <a:pt x="288464" y="91596"/>
                    </a:cubicBezTo>
                    <a:lnTo>
                      <a:pt x="285662" y="86742"/>
                    </a:lnTo>
                    <a:cubicBezTo>
                      <a:pt x="282657" y="81535"/>
                      <a:pt x="275999" y="79751"/>
                      <a:pt x="270790" y="82757"/>
                    </a:cubicBezTo>
                    <a:cubicBezTo>
                      <a:pt x="265584" y="85763"/>
                      <a:pt x="263799" y="92421"/>
                      <a:pt x="266805" y="97628"/>
                    </a:cubicBezTo>
                    <a:lnTo>
                      <a:pt x="273971" y="110040"/>
                    </a:lnTo>
                    <a:cubicBezTo>
                      <a:pt x="276552" y="114510"/>
                      <a:pt x="281919" y="116553"/>
                      <a:pt x="286819" y="114931"/>
                    </a:cubicBezTo>
                    <a:cubicBezTo>
                      <a:pt x="296784" y="111634"/>
                      <a:pt x="306977" y="108904"/>
                      <a:pt x="317115" y="106820"/>
                    </a:cubicBezTo>
                    <a:cubicBezTo>
                      <a:pt x="322175" y="105780"/>
                      <a:pt x="325809" y="101324"/>
                      <a:pt x="325809" y="96157"/>
                    </a:cubicBezTo>
                    <a:lnTo>
                      <a:pt x="325809" y="24617"/>
                    </a:lnTo>
                    <a:cubicBezTo>
                      <a:pt x="325809" y="23048"/>
                      <a:pt x="327084" y="21772"/>
                      <a:pt x="328654" y="21772"/>
                    </a:cubicBezTo>
                    <a:lnTo>
                      <a:pt x="415191" y="21772"/>
                    </a:lnTo>
                    <a:cubicBezTo>
                      <a:pt x="416760" y="21772"/>
                      <a:pt x="418036" y="23048"/>
                      <a:pt x="418036" y="24617"/>
                    </a:cubicBezTo>
                    <a:lnTo>
                      <a:pt x="418036" y="96158"/>
                    </a:lnTo>
                    <a:cubicBezTo>
                      <a:pt x="418036" y="101326"/>
                      <a:pt x="421669" y="105780"/>
                      <a:pt x="426729" y="106822"/>
                    </a:cubicBezTo>
                    <a:cubicBezTo>
                      <a:pt x="436867" y="108907"/>
                      <a:pt x="447060" y="111635"/>
                      <a:pt x="457025" y="114933"/>
                    </a:cubicBezTo>
                    <a:cubicBezTo>
                      <a:pt x="461925" y="116554"/>
                      <a:pt x="467292" y="114512"/>
                      <a:pt x="469874" y="110041"/>
                    </a:cubicBezTo>
                    <a:lnTo>
                      <a:pt x="505641" y="48091"/>
                    </a:lnTo>
                    <a:cubicBezTo>
                      <a:pt x="506425" y="46733"/>
                      <a:pt x="508167" y="46265"/>
                      <a:pt x="509526" y="47050"/>
                    </a:cubicBezTo>
                    <a:lnTo>
                      <a:pt x="584470" y="90319"/>
                    </a:lnTo>
                    <a:cubicBezTo>
                      <a:pt x="585312" y="90806"/>
                      <a:pt x="585655" y="91526"/>
                      <a:pt x="585795" y="92045"/>
                    </a:cubicBezTo>
                    <a:cubicBezTo>
                      <a:pt x="585934" y="92564"/>
                      <a:pt x="585998" y="93360"/>
                      <a:pt x="585510" y="94204"/>
                    </a:cubicBezTo>
                    <a:lnTo>
                      <a:pt x="549704" y="156222"/>
                    </a:lnTo>
                    <a:cubicBezTo>
                      <a:pt x="547122" y="160693"/>
                      <a:pt x="548036" y="166360"/>
                      <a:pt x="551890" y="169793"/>
                    </a:cubicBezTo>
                    <a:cubicBezTo>
                      <a:pt x="559669" y="176723"/>
                      <a:pt x="567123" y="184180"/>
                      <a:pt x="574053" y="191956"/>
                    </a:cubicBezTo>
                    <a:cubicBezTo>
                      <a:pt x="577486" y="195813"/>
                      <a:pt x="583158" y="196724"/>
                      <a:pt x="587624" y="194142"/>
                    </a:cubicBezTo>
                    <a:lnTo>
                      <a:pt x="649642" y="158336"/>
                    </a:lnTo>
                    <a:cubicBezTo>
                      <a:pt x="651002" y="157549"/>
                      <a:pt x="652747" y="158019"/>
                      <a:pt x="653528" y="159376"/>
                    </a:cubicBezTo>
                    <a:lnTo>
                      <a:pt x="696796" y="234320"/>
                    </a:lnTo>
                    <a:cubicBezTo>
                      <a:pt x="697581" y="235679"/>
                      <a:pt x="697113" y="237421"/>
                      <a:pt x="695755" y="238205"/>
                    </a:cubicBezTo>
                    <a:lnTo>
                      <a:pt x="633803" y="273972"/>
                    </a:lnTo>
                    <a:cubicBezTo>
                      <a:pt x="629333" y="276554"/>
                      <a:pt x="627290" y="281919"/>
                      <a:pt x="628912" y="286821"/>
                    </a:cubicBezTo>
                    <a:cubicBezTo>
                      <a:pt x="632210" y="296789"/>
                      <a:pt x="634941" y="306982"/>
                      <a:pt x="637024" y="317118"/>
                    </a:cubicBezTo>
                    <a:cubicBezTo>
                      <a:pt x="638066" y="322180"/>
                      <a:pt x="642522" y="325812"/>
                      <a:pt x="647688" y="325812"/>
                    </a:cubicBezTo>
                    <a:lnTo>
                      <a:pt x="719228" y="325812"/>
                    </a:lnTo>
                    <a:cubicBezTo>
                      <a:pt x="720797" y="325812"/>
                      <a:pt x="722073" y="327087"/>
                      <a:pt x="722073" y="328656"/>
                    </a:cubicBezTo>
                    <a:lnTo>
                      <a:pt x="722073" y="415194"/>
                    </a:lnTo>
                    <a:cubicBezTo>
                      <a:pt x="722073" y="416763"/>
                      <a:pt x="720797" y="418039"/>
                      <a:pt x="719228" y="418039"/>
                    </a:cubicBezTo>
                    <a:lnTo>
                      <a:pt x="647688" y="418039"/>
                    </a:lnTo>
                    <a:cubicBezTo>
                      <a:pt x="642522" y="418039"/>
                      <a:pt x="638066" y="421671"/>
                      <a:pt x="637024" y="426732"/>
                    </a:cubicBezTo>
                    <a:cubicBezTo>
                      <a:pt x="634941" y="436869"/>
                      <a:pt x="632211" y="447062"/>
                      <a:pt x="628912" y="457029"/>
                    </a:cubicBezTo>
                    <a:cubicBezTo>
                      <a:pt x="627290" y="461930"/>
                      <a:pt x="629333" y="467297"/>
                      <a:pt x="633803" y="469878"/>
                    </a:cubicBezTo>
                    <a:lnTo>
                      <a:pt x="695755" y="505645"/>
                    </a:lnTo>
                    <a:cubicBezTo>
                      <a:pt x="697113" y="506430"/>
                      <a:pt x="697581" y="508173"/>
                      <a:pt x="696796" y="509530"/>
                    </a:cubicBezTo>
                    <a:lnTo>
                      <a:pt x="653528" y="584474"/>
                    </a:lnTo>
                    <a:cubicBezTo>
                      <a:pt x="652745" y="585833"/>
                      <a:pt x="651000" y="586300"/>
                      <a:pt x="649642" y="585516"/>
                    </a:cubicBezTo>
                    <a:lnTo>
                      <a:pt x="587624" y="549705"/>
                    </a:lnTo>
                    <a:cubicBezTo>
                      <a:pt x="583155" y="547123"/>
                      <a:pt x="577488" y="548036"/>
                      <a:pt x="574053" y="551892"/>
                    </a:cubicBezTo>
                    <a:cubicBezTo>
                      <a:pt x="567122" y="559670"/>
                      <a:pt x="559666" y="567127"/>
                      <a:pt x="551890" y="574054"/>
                    </a:cubicBezTo>
                    <a:cubicBezTo>
                      <a:pt x="548036" y="577488"/>
                      <a:pt x="547123" y="583155"/>
                      <a:pt x="549704" y="587625"/>
                    </a:cubicBezTo>
                    <a:lnTo>
                      <a:pt x="585510" y="649643"/>
                    </a:lnTo>
                    <a:cubicBezTo>
                      <a:pt x="585998" y="650488"/>
                      <a:pt x="585934" y="651284"/>
                      <a:pt x="585795" y="651802"/>
                    </a:cubicBezTo>
                    <a:cubicBezTo>
                      <a:pt x="585654" y="652321"/>
                      <a:pt x="585312" y="653042"/>
                      <a:pt x="584470" y="653528"/>
                    </a:cubicBezTo>
                    <a:lnTo>
                      <a:pt x="509526" y="696796"/>
                    </a:lnTo>
                    <a:cubicBezTo>
                      <a:pt x="508166" y="697581"/>
                      <a:pt x="506424" y="697113"/>
                      <a:pt x="505641" y="695755"/>
                    </a:cubicBezTo>
                    <a:lnTo>
                      <a:pt x="469874" y="633805"/>
                    </a:lnTo>
                    <a:cubicBezTo>
                      <a:pt x="467292" y="629333"/>
                      <a:pt x="461927" y="627290"/>
                      <a:pt x="457025" y="628913"/>
                    </a:cubicBezTo>
                    <a:cubicBezTo>
                      <a:pt x="447054" y="632212"/>
                      <a:pt x="436861" y="634942"/>
                      <a:pt x="426729" y="637024"/>
                    </a:cubicBezTo>
                    <a:cubicBezTo>
                      <a:pt x="421669" y="638064"/>
                      <a:pt x="418036" y="642520"/>
                      <a:pt x="418036" y="647688"/>
                    </a:cubicBezTo>
                    <a:lnTo>
                      <a:pt x="418036" y="719229"/>
                    </a:lnTo>
                    <a:cubicBezTo>
                      <a:pt x="418036" y="720798"/>
                      <a:pt x="416760" y="722074"/>
                      <a:pt x="415191" y="722074"/>
                    </a:cubicBezTo>
                    <a:lnTo>
                      <a:pt x="328654" y="722074"/>
                    </a:lnTo>
                    <a:cubicBezTo>
                      <a:pt x="327084" y="722074"/>
                      <a:pt x="325809" y="720798"/>
                      <a:pt x="325809" y="719229"/>
                    </a:cubicBezTo>
                    <a:lnTo>
                      <a:pt x="325809" y="647688"/>
                    </a:lnTo>
                    <a:cubicBezTo>
                      <a:pt x="325809" y="642520"/>
                      <a:pt x="322175" y="638066"/>
                      <a:pt x="317115" y="637024"/>
                    </a:cubicBezTo>
                    <a:cubicBezTo>
                      <a:pt x="306983" y="634941"/>
                      <a:pt x="296790" y="632212"/>
                      <a:pt x="286819" y="628913"/>
                    </a:cubicBezTo>
                    <a:cubicBezTo>
                      <a:pt x="281921" y="627289"/>
                      <a:pt x="276552" y="629333"/>
                      <a:pt x="273971" y="633805"/>
                    </a:cubicBezTo>
                    <a:lnTo>
                      <a:pt x="238204" y="695755"/>
                    </a:lnTo>
                    <a:cubicBezTo>
                      <a:pt x="237419" y="697113"/>
                      <a:pt x="235676" y="697581"/>
                      <a:pt x="234319" y="696796"/>
                    </a:cubicBezTo>
                    <a:lnTo>
                      <a:pt x="159375" y="653527"/>
                    </a:lnTo>
                    <a:cubicBezTo>
                      <a:pt x="158532" y="653040"/>
                      <a:pt x="158189" y="652320"/>
                      <a:pt x="158050" y="651801"/>
                    </a:cubicBezTo>
                    <a:cubicBezTo>
                      <a:pt x="157910" y="651282"/>
                      <a:pt x="157846" y="650486"/>
                      <a:pt x="158335" y="649642"/>
                    </a:cubicBezTo>
                    <a:lnTo>
                      <a:pt x="194141" y="587624"/>
                    </a:lnTo>
                    <a:cubicBezTo>
                      <a:pt x="196723" y="583154"/>
                      <a:pt x="195809" y="577486"/>
                      <a:pt x="191954" y="574053"/>
                    </a:cubicBezTo>
                    <a:cubicBezTo>
                      <a:pt x="184179" y="567124"/>
                      <a:pt x="176723" y="559669"/>
                      <a:pt x="169792" y="551890"/>
                    </a:cubicBezTo>
                    <a:cubicBezTo>
                      <a:pt x="166357" y="548036"/>
                      <a:pt x="160690" y="547125"/>
                      <a:pt x="156221" y="549704"/>
                    </a:cubicBezTo>
                    <a:lnTo>
                      <a:pt x="94201" y="585510"/>
                    </a:lnTo>
                    <a:cubicBezTo>
                      <a:pt x="93356" y="585998"/>
                      <a:pt x="92561" y="585933"/>
                      <a:pt x="92044" y="585795"/>
                    </a:cubicBezTo>
                    <a:cubicBezTo>
                      <a:pt x="91524" y="585655"/>
                      <a:pt x="90803" y="585312"/>
                      <a:pt x="90316" y="584470"/>
                    </a:cubicBezTo>
                    <a:lnTo>
                      <a:pt x="47048" y="509526"/>
                    </a:lnTo>
                    <a:cubicBezTo>
                      <a:pt x="46264" y="508167"/>
                      <a:pt x="46732" y="506425"/>
                      <a:pt x="48090" y="505641"/>
                    </a:cubicBezTo>
                    <a:lnTo>
                      <a:pt x="110041" y="469874"/>
                    </a:lnTo>
                    <a:cubicBezTo>
                      <a:pt x="114512" y="467292"/>
                      <a:pt x="116554" y="461927"/>
                      <a:pt x="114933" y="457025"/>
                    </a:cubicBezTo>
                    <a:cubicBezTo>
                      <a:pt x="111635" y="447057"/>
                      <a:pt x="108904" y="436864"/>
                      <a:pt x="106820" y="426728"/>
                    </a:cubicBezTo>
                    <a:cubicBezTo>
                      <a:pt x="105779" y="421666"/>
                      <a:pt x="101323" y="418034"/>
                      <a:pt x="96157" y="418034"/>
                    </a:cubicBezTo>
                    <a:lnTo>
                      <a:pt x="24618" y="418034"/>
                    </a:lnTo>
                    <a:cubicBezTo>
                      <a:pt x="23049" y="418034"/>
                      <a:pt x="21773" y="416759"/>
                      <a:pt x="21773" y="415190"/>
                    </a:cubicBezTo>
                    <a:lnTo>
                      <a:pt x="21773" y="328652"/>
                    </a:lnTo>
                    <a:cubicBezTo>
                      <a:pt x="21773" y="327083"/>
                      <a:pt x="23049" y="325807"/>
                      <a:pt x="24618" y="325807"/>
                    </a:cubicBezTo>
                    <a:lnTo>
                      <a:pt x="96158" y="325807"/>
                    </a:lnTo>
                    <a:cubicBezTo>
                      <a:pt x="101324" y="325807"/>
                      <a:pt x="105780" y="322175"/>
                      <a:pt x="106822" y="317114"/>
                    </a:cubicBezTo>
                    <a:cubicBezTo>
                      <a:pt x="108905" y="306977"/>
                      <a:pt x="111635" y="296784"/>
                      <a:pt x="114934" y="286817"/>
                    </a:cubicBezTo>
                    <a:cubicBezTo>
                      <a:pt x="116556" y="281916"/>
                      <a:pt x="114513" y="276549"/>
                      <a:pt x="110043" y="273968"/>
                    </a:cubicBezTo>
                    <a:lnTo>
                      <a:pt x="48091" y="238205"/>
                    </a:lnTo>
                    <a:cubicBezTo>
                      <a:pt x="46733" y="237421"/>
                      <a:pt x="46265" y="235677"/>
                      <a:pt x="47050" y="234320"/>
                    </a:cubicBezTo>
                    <a:lnTo>
                      <a:pt x="90318" y="159376"/>
                    </a:lnTo>
                    <a:cubicBezTo>
                      <a:pt x="90806" y="158532"/>
                      <a:pt x="91525" y="158189"/>
                      <a:pt x="92045" y="158051"/>
                    </a:cubicBezTo>
                    <a:cubicBezTo>
                      <a:pt x="92562" y="157912"/>
                      <a:pt x="93357" y="157848"/>
                      <a:pt x="94203" y="158336"/>
                    </a:cubicBezTo>
                    <a:lnTo>
                      <a:pt x="156222" y="194142"/>
                    </a:lnTo>
                    <a:cubicBezTo>
                      <a:pt x="160690" y="196721"/>
                      <a:pt x="166360" y="195810"/>
                      <a:pt x="169793" y="191956"/>
                    </a:cubicBezTo>
                    <a:cubicBezTo>
                      <a:pt x="176722" y="184180"/>
                      <a:pt x="184177" y="176723"/>
                      <a:pt x="191956" y="169793"/>
                    </a:cubicBezTo>
                    <a:cubicBezTo>
                      <a:pt x="195810" y="166360"/>
                      <a:pt x="196723" y="160693"/>
                      <a:pt x="194142" y="156222"/>
                    </a:cubicBezTo>
                    <a:lnTo>
                      <a:pt x="158336" y="94204"/>
                    </a:lnTo>
                    <a:cubicBezTo>
                      <a:pt x="157848" y="93360"/>
                      <a:pt x="157912" y="92564"/>
                      <a:pt x="158051" y="92045"/>
                    </a:cubicBezTo>
                    <a:cubicBezTo>
                      <a:pt x="158192" y="91526"/>
                      <a:pt x="158534" y="90806"/>
                      <a:pt x="159376" y="90319"/>
                    </a:cubicBezTo>
                    <a:lnTo>
                      <a:pt x="234320" y="47051"/>
                    </a:lnTo>
                    <a:cubicBezTo>
                      <a:pt x="235679" y="46267"/>
                      <a:pt x="237422" y="46734"/>
                      <a:pt x="238205" y="48094"/>
                    </a:cubicBezTo>
                    <a:lnTo>
                      <a:pt x="241204" y="53288"/>
                    </a:lnTo>
                    <a:cubicBezTo>
                      <a:pt x="244210" y="58494"/>
                      <a:pt x="250868" y="60279"/>
                      <a:pt x="256076" y="57270"/>
                    </a:cubicBezTo>
                    <a:cubicBezTo>
                      <a:pt x="261283" y="54264"/>
                      <a:pt x="263066" y="47606"/>
                      <a:pt x="260060" y="42399"/>
                    </a:cubicBezTo>
                    <a:lnTo>
                      <a:pt x="257060" y="37207"/>
                    </a:lnTo>
                    <a:cubicBezTo>
                      <a:pt x="253774" y="31512"/>
                      <a:pt x="248463" y="27439"/>
                      <a:pt x="242113" y="25737"/>
                    </a:cubicBezTo>
                    <a:cubicBezTo>
                      <a:pt x="235764" y="24036"/>
                      <a:pt x="229129" y="24907"/>
                      <a:pt x="223434" y="28196"/>
                    </a:cubicBezTo>
                    <a:lnTo>
                      <a:pt x="148490" y="71464"/>
                    </a:lnTo>
                    <a:cubicBezTo>
                      <a:pt x="142797" y="74752"/>
                      <a:pt x="138723" y="80061"/>
                      <a:pt x="137022" y="86413"/>
                    </a:cubicBezTo>
                    <a:cubicBezTo>
                      <a:pt x="135319" y="92764"/>
                      <a:pt x="136194" y="99398"/>
                      <a:pt x="139481" y="105091"/>
                    </a:cubicBezTo>
                    <a:lnTo>
                      <a:pt x="170925" y="159554"/>
                    </a:lnTo>
                    <a:cubicBezTo>
                      <a:pt x="167036" y="163238"/>
                      <a:pt x="163236" y="167037"/>
                      <a:pt x="159554" y="170925"/>
                    </a:cubicBezTo>
                    <a:lnTo>
                      <a:pt x="105089" y="139480"/>
                    </a:lnTo>
                    <a:cubicBezTo>
                      <a:pt x="99395" y="136192"/>
                      <a:pt x="92761" y="135318"/>
                      <a:pt x="86410" y="137020"/>
                    </a:cubicBezTo>
                    <a:cubicBezTo>
                      <a:pt x="80058" y="138721"/>
                      <a:pt x="74749" y="142795"/>
                      <a:pt x="71462" y="148490"/>
                    </a:cubicBezTo>
                    <a:lnTo>
                      <a:pt x="28194" y="223434"/>
                    </a:lnTo>
                    <a:cubicBezTo>
                      <a:pt x="24904" y="229129"/>
                      <a:pt x="24031" y="235763"/>
                      <a:pt x="25734" y="242115"/>
                    </a:cubicBezTo>
                    <a:cubicBezTo>
                      <a:pt x="27437" y="248465"/>
                      <a:pt x="31510" y="253774"/>
                      <a:pt x="37204" y="257061"/>
                    </a:cubicBezTo>
                    <a:lnTo>
                      <a:pt x="91598" y="288466"/>
                    </a:lnTo>
                    <a:cubicBezTo>
                      <a:pt x="90061" y="293629"/>
                      <a:pt x="88666" y="298833"/>
                      <a:pt x="87425" y="304040"/>
                    </a:cubicBezTo>
                    <a:lnTo>
                      <a:pt x="24618" y="304040"/>
                    </a:lnTo>
                    <a:cubicBezTo>
                      <a:pt x="11043" y="304038"/>
                      <a:pt x="0" y="315081"/>
                      <a:pt x="0" y="328655"/>
                    </a:cubicBezTo>
                    <a:lnTo>
                      <a:pt x="0" y="415192"/>
                    </a:lnTo>
                    <a:cubicBezTo>
                      <a:pt x="0" y="428766"/>
                      <a:pt x="11043" y="439809"/>
                      <a:pt x="24618" y="439809"/>
                    </a:cubicBezTo>
                    <a:lnTo>
                      <a:pt x="87425" y="439809"/>
                    </a:lnTo>
                    <a:cubicBezTo>
                      <a:pt x="88667" y="445016"/>
                      <a:pt x="90062" y="450219"/>
                      <a:pt x="91598" y="455383"/>
                    </a:cubicBezTo>
                    <a:lnTo>
                      <a:pt x="37204" y="486788"/>
                    </a:lnTo>
                    <a:cubicBezTo>
                      <a:pt x="31510" y="490075"/>
                      <a:pt x="27437" y="495384"/>
                      <a:pt x="25734" y="501734"/>
                    </a:cubicBezTo>
                    <a:cubicBezTo>
                      <a:pt x="24031" y="508086"/>
                      <a:pt x="24904" y="514720"/>
                      <a:pt x="28194" y="520415"/>
                    </a:cubicBezTo>
                    <a:lnTo>
                      <a:pt x="71462" y="595359"/>
                    </a:lnTo>
                    <a:cubicBezTo>
                      <a:pt x="74749" y="601054"/>
                      <a:pt x="80058" y="605126"/>
                      <a:pt x="86410" y="606829"/>
                    </a:cubicBezTo>
                    <a:cubicBezTo>
                      <a:pt x="92758" y="608531"/>
                      <a:pt x="99394" y="607657"/>
                      <a:pt x="105089" y="604369"/>
                    </a:cubicBezTo>
                    <a:lnTo>
                      <a:pt x="159552" y="572926"/>
                    </a:lnTo>
                    <a:cubicBezTo>
                      <a:pt x="163236" y="576815"/>
                      <a:pt x="167034" y="580614"/>
                      <a:pt x="170923" y="584297"/>
                    </a:cubicBezTo>
                    <a:lnTo>
                      <a:pt x="139480" y="638759"/>
                    </a:lnTo>
                    <a:cubicBezTo>
                      <a:pt x="136192" y="644453"/>
                      <a:pt x="135318" y="651086"/>
                      <a:pt x="137020" y="657438"/>
                    </a:cubicBezTo>
                    <a:cubicBezTo>
                      <a:pt x="138721" y="663790"/>
                      <a:pt x="142795" y="669098"/>
                      <a:pt x="148489" y="672386"/>
                    </a:cubicBezTo>
                    <a:lnTo>
                      <a:pt x="223433" y="715654"/>
                    </a:lnTo>
                    <a:cubicBezTo>
                      <a:pt x="229128" y="718942"/>
                      <a:pt x="235761" y="719816"/>
                      <a:pt x="242112" y="718114"/>
                    </a:cubicBezTo>
                    <a:cubicBezTo>
                      <a:pt x="248463" y="716412"/>
                      <a:pt x="253772" y="712339"/>
                      <a:pt x="257058" y="706644"/>
                    </a:cubicBezTo>
                    <a:lnTo>
                      <a:pt x="288463" y="652250"/>
                    </a:lnTo>
                    <a:cubicBezTo>
                      <a:pt x="293626" y="653787"/>
                      <a:pt x="298829" y="655180"/>
                      <a:pt x="304035" y="656422"/>
                    </a:cubicBezTo>
                    <a:lnTo>
                      <a:pt x="304035" y="719231"/>
                    </a:lnTo>
                    <a:cubicBezTo>
                      <a:pt x="304035" y="732805"/>
                      <a:pt x="315078" y="743847"/>
                      <a:pt x="328652" y="743847"/>
                    </a:cubicBezTo>
                    <a:lnTo>
                      <a:pt x="415190" y="743847"/>
                    </a:lnTo>
                    <a:cubicBezTo>
                      <a:pt x="428763" y="743847"/>
                      <a:pt x="439806" y="732805"/>
                      <a:pt x="439806" y="719231"/>
                    </a:cubicBezTo>
                    <a:lnTo>
                      <a:pt x="439806" y="656422"/>
                    </a:lnTo>
                    <a:cubicBezTo>
                      <a:pt x="445013" y="655180"/>
                      <a:pt x="450214" y="653787"/>
                      <a:pt x="455379" y="652250"/>
                    </a:cubicBezTo>
                    <a:lnTo>
                      <a:pt x="486783" y="706644"/>
                    </a:lnTo>
                    <a:cubicBezTo>
                      <a:pt x="490070" y="712339"/>
                      <a:pt x="495380" y="716411"/>
                      <a:pt x="501730" y="718114"/>
                    </a:cubicBezTo>
                    <a:cubicBezTo>
                      <a:pt x="508079" y="719815"/>
                      <a:pt x="514715" y="718943"/>
                      <a:pt x="520409" y="715654"/>
                    </a:cubicBezTo>
                    <a:lnTo>
                      <a:pt x="595353" y="672386"/>
                    </a:lnTo>
                    <a:cubicBezTo>
                      <a:pt x="601047" y="669098"/>
                      <a:pt x="605120" y="663790"/>
                      <a:pt x="606821" y="657438"/>
                    </a:cubicBezTo>
                    <a:cubicBezTo>
                      <a:pt x="608524" y="651086"/>
                      <a:pt x="607650" y="644453"/>
                      <a:pt x="604362" y="638759"/>
                    </a:cubicBezTo>
                    <a:lnTo>
                      <a:pt x="572918" y="584297"/>
                    </a:lnTo>
                    <a:cubicBezTo>
                      <a:pt x="576808" y="580614"/>
                      <a:pt x="580607" y="576815"/>
                      <a:pt x="584290" y="572926"/>
                    </a:cubicBezTo>
                    <a:lnTo>
                      <a:pt x="638752" y="604371"/>
                    </a:lnTo>
                    <a:cubicBezTo>
                      <a:pt x="650508" y="611157"/>
                      <a:pt x="665593" y="607115"/>
                      <a:pt x="672380" y="595360"/>
                    </a:cubicBezTo>
                    <a:lnTo>
                      <a:pt x="715648" y="520416"/>
                    </a:lnTo>
                    <a:cubicBezTo>
                      <a:pt x="718937" y="514721"/>
                      <a:pt x="719810" y="508088"/>
                      <a:pt x="718108" y="501736"/>
                    </a:cubicBezTo>
                    <a:cubicBezTo>
                      <a:pt x="716405" y="495385"/>
                      <a:pt x="712331" y="490077"/>
                      <a:pt x="706638" y="486789"/>
                    </a:cubicBezTo>
                    <a:lnTo>
                      <a:pt x="652244" y="455385"/>
                    </a:lnTo>
                    <a:cubicBezTo>
                      <a:pt x="653781" y="450222"/>
                      <a:pt x="655176" y="445018"/>
                      <a:pt x="656417" y="439811"/>
                    </a:cubicBezTo>
                    <a:lnTo>
                      <a:pt x="719224" y="439811"/>
                    </a:lnTo>
                    <a:cubicBezTo>
                      <a:pt x="732797" y="439811"/>
                      <a:pt x="743842" y="428768"/>
                      <a:pt x="743842" y="415194"/>
                    </a:cubicBezTo>
                    <a:lnTo>
                      <a:pt x="743842" y="328656"/>
                    </a:lnTo>
                    <a:cubicBezTo>
                      <a:pt x="743846" y="315081"/>
                      <a:pt x="732803" y="304038"/>
                      <a:pt x="719228" y="3040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EAA9D21-9DBA-708A-3145-74A5469C18D6}"/>
                  </a:ext>
                </a:extLst>
              </p:cNvPr>
              <p:cNvSpPr/>
              <p:nvPr/>
            </p:nvSpPr>
            <p:spPr>
              <a:xfrm>
                <a:off x="9638986" y="3200257"/>
                <a:ext cx="457487" cy="457485"/>
              </a:xfrm>
              <a:custGeom>
                <a:avLst/>
                <a:gdLst>
                  <a:gd name="connsiteX0" fmla="*/ 413750 w 457487"/>
                  <a:gd name="connsiteY0" fmla="*/ 344351 h 457485"/>
                  <a:gd name="connsiteX1" fmla="*/ 428564 w 457487"/>
                  <a:gd name="connsiteY1" fmla="*/ 340157 h 457485"/>
                  <a:gd name="connsiteX2" fmla="*/ 457487 w 457487"/>
                  <a:gd name="connsiteY2" fmla="*/ 228743 h 457485"/>
                  <a:gd name="connsiteX3" fmla="*/ 228744 w 457487"/>
                  <a:gd name="connsiteY3" fmla="*/ 0 h 457485"/>
                  <a:gd name="connsiteX4" fmla="*/ 0 w 457487"/>
                  <a:gd name="connsiteY4" fmla="*/ 228743 h 457485"/>
                  <a:gd name="connsiteX5" fmla="*/ 228743 w 457487"/>
                  <a:gd name="connsiteY5" fmla="*/ 457486 h 457485"/>
                  <a:gd name="connsiteX6" fmla="*/ 398049 w 457487"/>
                  <a:gd name="connsiteY6" fmla="*/ 382559 h 457485"/>
                  <a:gd name="connsiteX7" fmla="*/ 397317 w 457487"/>
                  <a:gd name="connsiteY7" fmla="*/ 367181 h 457485"/>
                  <a:gd name="connsiteX8" fmla="*/ 381939 w 457487"/>
                  <a:gd name="connsiteY8" fmla="*/ 367913 h 457485"/>
                  <a:gd name="connsiteX9" fmla="*/ 228743 w 457487"/>
                  <a:gd name="connsiteY9" fmla="*/ 435712 h 457485"/>
                  <a:gd name="connsiteX10" fmla="*/ 21772 w 457487"/>
                  <a:gd name="connsiteY10" fmla="*/ 228741 h 457485"/>
                  <a:gd name="connsiteX11" fmla="*/ 228743 w 457487"/>
                  <a:gd name="connsiteY11" fmla="*/ 21772 h 457485"/>
                  <a:gd name="connsiteX12" fmla="*/ 435714 w 457487"/>
                  <a:gd name="connsiteY12" fmla="*/ 228743 h 457485"/>
                  <a:gd name="connsiteX13" fmla="*/ 409557 w 457487"/>
                  <a:gd name="connsiteY13" fmla="*/ 329538 h 457485"/>
                  <a:gd name="connsiteX14" fmla="*/ 413750 w 457487"/>
                  <a:gd name="connsiteY14" fmla="*/ 344351 h 457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487" h="457485">
                    <a:moveTo>
                      <a:pt x="413750" y="344351"/>
                    </a:moveTo>
                    <a:cubicBezTo>
                      <a:pt x="418997" y="347282"/>
                      <a:pt x="425630" y="345406"/>
                      <a:pt x="428564" y="340157"/>
                    </a:cubicBezTo>
                    <a:cubicBezTo>
                      <a:pt x="447484" y="306292"/>
                      <a:pt x="457487" y="267764"/>
                      <a:pt x="457487" y="228743"/>
                    </a:cubicBezTo>
                    <a:cubicBezTo>
                      <a:pt x="457487" y="102613"/>
                      <a:pt x="354873" y="0"/>
                      <a:pt x="228744" y="0"/>
                    </a:cubicBezTo>
                    <a:cubicBezTo>
                      <a:pt x="102616" y="0"/>
                      <a:pt x="0" y="102613"/>
                      <a:pt x="0" y="228743"/>
                    </a:cubicBezTo>
                    <a:cubicBezTo>
                      <a:pt x="0" y="354873"/>
                      <a:pt x="102614" y="457486"/>
                      <a:pt x="228743" y="457486"/>
                    </a:cubicBezTo>
                    <a:cubicBezTo>
                      <a:pt x="293054" y="457486"/>
                      <a:pt x="354764" y="430175"/>
                      <a:pt x="398049" y="382559"/>
                    </a:cubicBezTo>
                    <a:cubicBezTo>
                      <a:pt x="402094" y="378111"/>
                      <a:pt x="401765" y="371224"/>
                      <a:pt x="397317" y="367181"/>
                    </a:cubicBezTo>
                    <a:cubicBezTo>
                      <a:pt x="392870" y="363138"/>
                      <a:pt x="385985" y="363463"/>
                      <a:pt x="381939" y="367913"/>
                    </a:cubicBezTo>
                    <a:cubicBezTo>
                      <a:pt x="342771" y="411001"/>
                      <a:pt x="286934" y="435712"/>
                      <a:pt x="228743" y="435712"/>
                    </a:cubicBezTo>
                    <a:cubicBezTo>
                      <a:pt x="114619" y="435712"/>
                      <a:pt x="21772" y="342865"/>
                      <a:pt x="21772" y="228741"/>
                    </a:cubicBezTo>
                    <a:cubicBezTo>
                      <a:pt x="21772" y="114618"/>
                      <a:pt x="114619" y="21772"/>
                      <a:pt x="228743" y="21772"/>
                    </a:cubicBezTo>
                    <a:cubicBezTo>
                      <a:pt x="342867" y="21772"/>
                      <a:pt x="435714" y="114619"/>
                      <a:pt x="435714" y="228743"/>
                    </a:cubicBezTo>
                    <a:cubicBezTo>
                      <a:pt x="435714" y="264055"/>
                      <a:pt x="426668" y="298910"/>
                      <a:pt x="409557" y="329538"/>
                    </a:cubicBezTo>
                    <a:cubicBezTo>
                      <a:pt x="406624" y="334787"/>
                      <a:pt x="408501" y="341418"/>
                      <a:pt x="413750" y="3443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381E5BC-33AC-7EA4-AC7B-6A7B69407D94}"/>
                  </a:ext>
                </a:extLst>
              </p:cNvPr>
              <p:cNvSpPr/>
              <p:nvPr/>
            </p:nvSpPr>
            <p:spPr>
              <a:xfrm>
                <a:off x="9704391" y="3258128"/>
                <a:ext cx="338300" cy="275653"/>
              </a:xfrm>
              <a:custGeom>
                <a:avLst/>
                <a:gdLst>
                  <a:gd name="connsiteX0" fmla="*/ 298806 w 338300"/>
                  <a:gd name="connsiteY0" fmla="*/ 226279 h 275653"/>
                  <a:gd name="connsiteX1" fmla="*/ 286562 w 338300"/>
                  <a:gd name="connsiteY1" fmla="*/ 216946 h 275653"/>
                  <a:gd name="connsiteX2" fmla="*/ 277229 w 338300"/>
                  <a:gd name="connsiteY2" fmla="*/ 229189 h 275653"/>
                  <a:gd name="connsiteX3" fmla="*/ 282225 w 338300"/>
                  <a:gd name="connsiteY3" fmla="*/ 266233 h 275653"/>
                  <a:gd name="connsiteX4" fmla="*/ 287631 w 338300"/>
                  <a:gd name="connsiteY4" fmla="*/ 274241 h 275653"/>
                  <a:gd name="connsiteX5" fmla="*/ 297276 w 338300"/>
                  <a:gd name="connsiteY5" fmla="*/ 274796 h 275653"/>
                  <a:gd name="connsiteX6" fmla="*/ 331673 w 338300"/>
                  <a:gd name="connsiteY6" fmla="*/ 260163 h 275653"/>
                  <a:gd name="connsiteX7" fmla="*/ 337428 w 338300"/>
                  <a:gd name="connsiteY7" fmla="*/ 245885 h 275653"/>
                  <a:gd name="connsiteX8" fmla="*/ 323148 w 338300"/>
                  <a:gd name="connsiteY8" fmla="*/ 240129 h 275653"/>
                  <a:gd name="connsiteX9" fmla="*/ 318716 w 338300"/>
                  <a:gd name="connsiteY9" fmla="*/ 242014 h 275653"/>
                  <a:gd name="connsiteX10" fmla="*/ 334210 w 338300"/>
                  <a:gd name="connsiteY10" fmla="*/ 170872 h 275653"/>
                  <a:gd name="connsiteX11" fmla="*/ 163336 w 338300"/>
                  <a:gd name="connsiteY11" fmla="*/ 0 h 275653"/>
                  <a:gd name="connsiteX12" fmla="*/ 61577 w 338300"/>
                  <a:gd name="connsiteY12" fmla="*/ 33591 h 275653"/>
                  <a:gd name="connsiteX13" fmla="*/ 518 w 338300"/>
                  <a:gd name="connsiteY13" fmla="*/ 118885 h 275653"/>
                  <a:gd name="connsiteX14" fmla="*/ 7582 w 338300"/>
                  <a:gd name="connsiteY14" fmla="*/ 132564 h 275653"/>
                  <a:gd name="connsiteX15" fmla="*/ 21261 w 338300"/>
                  <a:gd name="connsiteY15" fmla="*/ 125502 h 275653"/>
                  <a:gd name="connsiteX16" fmla="*/ 163336 w 338300"/>
                  <a:gd name="connsiteY16" fmla="*/ 21771 h 275653"/>
                  <a:gd name="connsiteX17" fmla="*/ 312436 w 338300"/>
                  <a:gd name="connsiteY17" fmla="*/ 170871 h 275653"/>
                  <a:gd name="connsiteX18" fmla="*/ 299528 w 338300"/>
                  <a:gd name="connsiteY18" fmla="*/ 231641 h 275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8300" h="275653">
                    <a:moveTo>
                      <a:pt x="298806" y="226279"/>
                    </a:moveTo>
                    <a:cubicBezTo>
                      <a:pt x="298003" y="220321"/>
                      <a:pt x="292531" y="216143"/>
                      <a:pt x="286562" y="216946"/>
                    </a:cubicBezTo>
                    <a:cubicBezTo>
                      <a:pt x="280604" y="217749"/>
                      <a:pt x="276425" y="223231"/>
                      <a:pt x="277229" y="229189"/>
                    </a:cubicBezTo>
                    <a:lnTo>
                      <a:pt x="282225" y="266233"/>
                    </a:lnTo>
                    <a:cubicBezTo>
                      <a:pt x="282678" y="269599"/>
                      <a:pt x="284679" y="272560"/>
                      <a:pt x="287631" y="274241"/>
                    </a:cubicBezTo>
                    <a:cubicBezTo>
                      <a:pt x="290550" y="275900"/>
                      <a:pt x="294174" y="276115"/>
                      <a:pt x="297276" y="274796"/>
                    </a:cubicBezTo>
                    <a:cubicBezTo>
                      <a:pt x="297276" y="274796"/>
                      <a:pt x="331673" y="260163"/>
                      <a:pt x="331673" y="260163"/>
                    </a:cubicBezTo>
                    <a:cubicBezTo>
                      <a:pt x="337206" y="257809"/>
                      <a:pt x="339783" y="251417"/>
                      <a:pt x="337428" y="245885"/>
                    </a:cubicBezTo>
                    <a:cubicBezTo>
                      <a:pt x="335076" y="240352"/>
                      <a:pt x="328686" y="237772"/>
                      <a:pt x="323148" y="240129"/>
                    </a:cubicBezTo>
                    <a:lnTo>
                      <a:pt x="318716" y="242014"/>
                    </a:lnTo>
                    <a:cubicBezTo>
                      <a:pt x="328893" y="219869"/>
                      <a:pt x="334210" y="195761"/>
                      <a:pt x="334210" y="170872"/>
                    </a:cubicBezTo>
                    <a:cubicBezTo>
                      <a:pt x="334210" y="76652"/>
                      <a:pt x="257557" y="0"/>
                      <a:pt x="163336" y="0"/>
                    </a:cubicBezTo>
                    <a:cubicBezTo>
                      <a:pt x="126366" y="0"/>
                      <a:pt x="91180" y="11615"/>
                      <a:pt x="61577" y="33591"/>
                    </a:cubicBezTo>
                    <a:cubicBezTo>
                      <a:pt x="32563" y="55130"/>
                      <a:pt x="11448" y="84626"/>
                      <a:pt x="518" y="118885"/>
                    </a:cubicBezTo>
                    <a:cubicBezTo>
                      <a:pt x="-1310" y="124613"/>
                      <a:pt x="1853" y="130738"/>
                      <a:pt x="7582" y="132564"/>
                    </a:cubicBezTo>
                    <a:cubicBezTo>
                      <a:pt x="13303" y="134394"/>
                      <a:pt x="19434" y="131231"/>
                      <a:pt x="21261" y="125502"/>
                    </a:cubicBezTo>
                    <a:cubicBezTo>
                      <a:pt x="41055" y="63456"/>
                      <a:pt x="98151" y="21771"/>
                      <a:pt x="163336" y="21771"/>
                    </a:cubicBezTo>
                    <a:cubicBezTo>
                      <a:pt x="245550" y="21771"/>
                      <a:pt x="312436" y="88657"/>
                      <a:pt x="312436" y="170871"/>
                    </a:cubicBezTo>
                    <a:cubicBezTo>
                      <a:pt x="312436" y="192101"/>
                      <a:pt x="308018" y="212682"/>
                      <a:pt x="299528" y="2316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90B9221-6E92-3C53-824A-A0D8605410CC}"/>
              </a:ext>
            </a:extLst>
          </p:cNvPr>
          <p:cNvGrpSpPr/>
          <p:nvPr/>
        </p:nvGrpSpPr>
        <p:grpSpPr>
          <a:xfrm>
            <a:off x="4702493" y="1606919"/>
            <a:ext cx="761365" cy="1463357"/>
            <a:chOff x="4702493" y="1606919"/>
            <a:chExt cx="761365" cy="1463357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2F5F207-5967-E9CD-224B-43BB9836F6B5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4702493" y="1606919"/>
              <a:ext cx="761365" cy="1463357"/>
            </a:xfrm>
            <a:custGeom>
              <a:avLst/>
              <a:gdLst>
                <a:gd name="connsiteX0" fmla="*/ 195580 w 761365"/>
                <a:gd name="connsiteY0" fmla="*/ 0 h 1463357"/>
                <a:gd name="connsiteX1" fmla="*/ 534353 w 761365"/>
                <a:gd name="connsiteY1" fmla="*/ 195580 h 1463357"/>
                <a:gd name="connsiteX2" fmla="*/ 761365 w 761365"/>
                <a:gd name="connsiteY2" fmla="*/ 1044257 h 1463357"/>
                <a:gd name="connsiteX3" fmla="*/ 307340 w 761365"/>
                <a:gd name="connsiteY3" fmla="*/ 1463357 h 1463357"/>
                <a:gd name="connsiteX4" fmla="*/ 305240 w 761365"/>
                <a:gd name="connsiteY4" fmla="*/ 1462143 h 1463357"/>
                <a:gd name="connsiteX5" fmla="*/ 266054 w 761365"/>
                <a:gd name="connsiteY5" fmla="*/ 1336472 h 1463357"/>
                <a:gd name="connsiteX6" fmla="*/ 241730 w 761365"/>
                <a:gd name="connsiteY6" fmla="*/ 1245258 h 1463357"/>
                <a:gd name="connsiteX7" fmla="*/ 0 w 761365"/>
                <a:gd name="connsiteY7" fmla="*/ 338772 h 1463357"/>
                <a:gd name="connsiteX8" fmla="*/ 195580 w 761365"/>
                <a:gd name="connsiteY8" fmla="*/ 0 h 146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1365" h="1463357">
                  <a:moveTo>
                    <a:pt x="195580" y="0"/>
                  </a:moveTo>
                  <a:cubicBezTo>
                    <a:pt x="534353" y="195580"/>
                    <a:pt x="534353" y="195580"/>
                    <a:pt x="534353" y="195580"/>
                  </a:cubicBezTo>
                  <a:lnTo>
                    <a:pt x="761365" y="1044257"/>
                  </a:lnTo>
                  <a:cubicBezTo>
                    <a:pt x="579755" y="1145540"/>
                    <a:pt x="422593" y="1288732"/>
                    <a:pt x="307340" y="1463357"/>
                  </a:cubicBezTo>
                  <a:lnTo>
                    <a:pt x="305240" y="1462143"/>
                  </a:lnTo>
                  <a:lnTo>
                    <a:pt x="266054" y="1336472"/>
                  </a:lnTo>
                  <a:lnTo>
                    <a:pt x="241730" y="1245258"/>
                  </a:lnTo>
                  <a:cubicBezTo>
                    <a:pt x="0" y="338772"/>
                    <a:pt x="0" y="338772"/>
                    <a:pt x="0" y="338772"/>
                  </a:cubicBezTo>
                  <a:cubicBezTo>
                    <a:pt x="195580" y="0"/>
                    <a:pt x="195580" y="0"/>
                    <a:pt x="19558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0" name="图形 88">
              <a:extLst>
                <a:ext uri="{FF2B5EF4-FFF2-40B4-BE49-F238E27FC236}">
                  <a16:creationId xmlns:a16="http://schemas.microsoft.com/office/drawing/2014/main" id="{4B4B9B63-F6E6-F6E6-57DB-5902DE7EFB9E}"/>
                </a:ext>
              </a:extLst>
            </p:cNvPr>
            <p:cNvGrpSpPr/>
            <p:nvPr/>
          </p:nvGrpSpPr>
          <p:grpSpPr>
            <a:xfrm>
              <a:off x="4856371" y="1851001"/>
              <a:ext cx="258029" cy="273204"/>
              <a:chOff x="4128282" y="5212350"/>
              <a:chExt cx="702529" cy="743846"/>
            </a:xfrm>
            <a:solidFill>
              <a:schemeClr val="bg1"/>
            </a:solidFill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4123891E-472C-0D59-F920-B41BC00A1C28}"/>
                  </a:ext>
                </a:extLst>
              </p:cNvPr>
              <p:cNvSpPr/>
              <p:nvPr/>
            </p:nvSpPr>
            <p:spPr>
              <a:xfrm>
                <a:off x="4128282" y="5212350"/>
                <a:ext cx="702529" cy="743846"/>
              </a:xfrm>
              <a:custGeom>
                <a:avLst/>
                <a:gdLst>
                  <a:gd name="connsiteX0" fmla="*/ 691679 w 702529"/>
                  <a:gd name="connsiteY0" fmla="*/ 1730 h 743846"/>
                  <a:gd name="connsiteX1" fmla="*/ 683888 w 702529"/>
                  <a:gd name="connsiteY1" fmla="*/ 0 h 743846"/>
                  <a:gd name="connsiteX2" fmla="*/ 18640 w 702529"/>
                  <a:gd name="connsiteY2" fmla="*/ 0 h 743846"/>
                  <a:gd name="connsiteX3" fmla="*/ 8534 w 702529"/>
                  <a:gd name="connsiteY3" fmla="*/ 3003 h 743846"/>
                  <a:gd name="connsiteX4" fmla="*/ 0 w 702529"/>
                  <a:gd name="connsiteY4" fmla="*/ 18646 h 743846"/>
                  <a:gd name="connsiteX5" fmla="*/ 0 w 702529"/>
                  <a:gd name="connsiteY5" fmla="*/ 725202 h 743846"/>
                  <a:gd name="connsiteX6" fmla="*/ 18644 w 702529"/>
                  <a:gd name="connsiteY6" fmla="*/ 743846 h 743846"/>
                  <a:gd name="connsiteX7" fmla="*/ 156218 w 702529"/>
                  <a:gd name="connsiteY7" fmla="*/ 743846 h 743846"/>
                  <a:gd name="connsiteX8" fmla="*/ 167111 w 702529"/>
                  <a:gd name="connsiteY8" fmla="*/ 732953 h 743846"/>
                  <a:gd name="connsiteX9" fmla="*/ 156218 w 702529"/>
                  <a:gd name="connsiteY9" fmla="*/ 722059 h 743846"/>
                  <a:gd name="connsiteX10" fmla="*/ 21788 w 702529"/>
                  <a:gd name="connsiteY10" fmla="*/ 722059 h 743846"/>
                  <a:gd name="connsiteX11" fmla="*/ 21788 w 702529"/>
                  <a:gd name="connsiteY11" fmla="*/ 116082 h 743846"/>
                  <a:gd name="connsiteX12" fmla="*/ 680743 w 702529"/>
                  <a:gd name="connsiteY12" fmla="*/ 116082 h 743846"/>
                  <a:gd name="connsiteX13" fmla="*/ 680743 w 702529"/>
                  <a:gd name="connsiteY13" fmla="*/ 722058 h 743846"/>
                  <a:gd name="connsiteX14" fmla="*/ 206571 w 702529"/>
                  <a:gd name="connsiteY14" fmla="*/ 722058 h 743846"/>
                  <a:gd name="connsiteX15" fmla="*/ 195678 w 702529"/>
                  <a:gd name="connsiteY15" fmla="*/ 732951 h 743846"/>
                  <a:gd name="connsiteX16" fmla="*/ 206571 w 702529"/>
                  <a:gd name="connsiteY16" fmla="*/ 743845 h 743846"/>
                  <a:gd name="connsiteX17" fmla="*/ 683887 w 702529"/>
                  <a:gd name="connsiteY17" fmla="*/ 743845 h 743846"/>
                  <a:gd name="connsiteX18" fmla="*/ 702529 w 702529"/>
                  <a:gd name="connsiteY18" fmla="*/ 725200 h 743846"/>
                  <a:gd name="connsiteX19" fmla="*/ 702529 w 702529"/>
                  <a:gd name="connsiteY19" fmla="*/ 18646 h 743846"/>
                  <a:gd name="connsiteX20" fmla="*/ 691679 w 702529"/>
                  <a:gd name="connsiteY20" fmla="*/ 1730 h 743846"/>
                  <a:gd name="connsiteX21" fmla="*/ 680735 w 702529"/>
                  <a:gd name="connsiteY21" fmla="*/ 94296 h 743846"/>
                  <a:gd name="connsiteX22" fmla="*/ 21791 w 702529"/>
                  <a:gd name="connsiteY22" fmla="*/ 94296 h 743846"/>
                  <a:gd name="connsiteX23" fmla="*/ 21791 w 702529"/>
                  <a:gd name="connsiteY23" fmla="*/ 21789 h 743846"/>
                  <a:gd name="connsiteX24" fmla="*/ 680735 w 702529"/>
                  <a:gd name="connsiteY24" fmla="*/ 21789 h 74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02529" h="743846">
                    <a:moveTo>
                      <a:pt x="691679" y="1730"/>
                    </a:moveTo>
                    <a:cubicBezTo>
                      <a:pt x="689304" y="631"/>
                      <a:pt x="686672" y="0"/>
                      <a:pt x="683888" y="0"/>
                    </a:cubicBezTo>
                    <a:lnTo>
                      <a:pt x="18640" y="0"/>
                    </a:lnTo>
                    <a:cubicBezTo>
                      <a:pt x="14915" y="0"/>
                      <a:pt x="11450" y="1111"/>
                      <a:pt x="8534" y="3003"/>
                    </a:cubicBezTo>
                    <a:cubicBezTo>
                      <a:pt x="3407" y="6329"/>
                      <a:pt x="0" y="12092"/>
                      <a:pt x="0" y="18646"/>
                    </a:cubicBezTo>
                    <a:lnTo>
                      <a:pt x="0" y="725202"/>
                    </a:lnTo>
                    <a:cubicBezTo>
                      <a:pt x="0" y="735484"/>
                      <a:pt x="8362" y="743846"/>
                      <a:pt x="18644" y="743846"/>
                    </a:cubicBezTo>
                    <a:lnTo>
                      <a:pt x="156218" y="743846"/>
                    </a:lnTo>
                    <a:cubicBezTo>
                      <a:pt x="162235" y="743846"/>
                      <a:pt x="167111" y="738969"/>
                      <a:pt x="167111" y="732953"/>
                    </a:cubicBezTo>
                    <a:cubicBezTo>
                      <a:pt x="167111" y="726937"/>
                      <a:pt x="162234" y="722059"/>
                      <a:pt x="156218" y="722059"/>
                    </a:cubicBezTo>
                    <a:lnTo>
                      <a:pt x="21788" y="722059"/>
                    </a:lnTo>
                    <a:lnTo>
                      <a:pt x="21788" y="116082"/>
                    </a:lnTo>
                    <a:lnTo>
                      <a:pt x="680743" y="116082"/>
                    </a:lnTo>
                    <a:lnTo>
                      <a:pt x="680743" y="722058"/>
                    </a:lnTo>
                    <a:lnTo>
                      <a:pt x="206571" y="722058"/>
                    </a:lnTo>
                    <a:cubicBezTo>
                      <a:pt x="200554" y="722058"/>
                      <a:pt x="195678" y="726935"/>
                      <a:pt x="195678" y="732951"/>
                    </a:cubicBezTo>
                    <a:cubicBezTo>
                      <a:pt x="195678" y="738967"/>
                      <a:pt x="200555" y="743845"/>
                      <a:pt x="206571" y="743845"/>
                    </a:cubicBezTo>
                    <a:lnTo>
                      <a:pt x="683887" y="743845"/>
                    </a:lnTo>
                    <a:cubicBezTo>
                      <a:pt x="694165" y="743845"/>
                      <a:pt x="702529" y="735482"/>
                      <a:pt x="702529" y="725200"/>
                    </a:cubicBezTo>
                    <a:lnTo>
                      <a:pt x="702529" y="18646"/>
                    </a:lnTo>
                    <a:cubicBezTo>
                      <a:pt x="702529" y="11149"/>
                      <a:pt x="698072" y="4690"/>
                      <a:pt x="691679" y="1730"/>
                    </a:cubicBezTo>
                    <a:close/>
                    <a:moveTo>
                      <a:pt x="680735" y="94296"/>
                    </a:moveTo>
                    <a:lnTo>
                      <a:pt x="21791" y="94296"/>
                    </a:lnTo>
                    <a:lnTo>
                      <a:pt x="21791" y="21789"/>
                    </a:lnTo>
                    <a:lnTo>
                      <a:pt x="680735" y="2178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66E301EA-3FED-0C1D-F904-99711E8F40C9}"/>
                  </a:ext>
                </a:extLst>
              </p:cNvPr>
              <p:cNvSpPr/>
              <p:nvPr/>
            </p:nvSpPr>
            <p:spPr>
              <a:xfrm>
                <a:off x="4577172" y="5565322"/>
                <a:ext cx="200155" cy="21786"/>
              </a:xfrm>
              <a:custGeom>
                <a:avLst/>
                <a:gdLst>
                  <a:gd name="connsiteX0" fmla="*/ 189262 w 200155"/>
                  <a:gd name="connsiteY0" fmla="*/ 0 h 21786"/>
                  <a:gd name="connsiteX1" fmla="*/ 10893 w 200155"/>
                  <a:gd name="connsiteY1" fmla="*/ 0 h 21786"/>
                  <a:gd name="connsiteX2" fmla="*/ 0 w 200155"/>
                  <a:gd name="connsiteY2" fmla="*/ 10893 h 21786"/>
                  <a:gd name="connsiteX3" fmla="*/ 10893 w 200155"/>
                  <a:gd name="connsiteY3" fmla="*/ 21787 h 21786"/>
                  <a:gd name="connsiteX4" fmla="*/ 189262 w 200155"/>
                  <a:gd name="connsiteY4" fmla="*/ 21787 h 21786"/>
                  <a:gd name="connsiteX5" fmla="*/ 200156 w 200155"/>
                  <a:gd name="connsiteY5" fmla="*/ 10893 h 21786"/>
                  <a:gd name="connsiteX6" fmla="*/ 189262 w 200155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155" h="21786">
                    <a:moveTo>
                      <a:pt x="189262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89262" y="21787"/>
                    </a:lnTo>
                    <a:cubicBezTo>
                      <a:pt x="195280" y="21787"/>
                      <a:pt x="200156" y="16909"/>
                      <a:pt x="200156" y="10893"/>
                    </a:cubicBezTo>
                    <a:cubicBezTo>
                      <a:pt x="200156" y="4877"/>
                      <a:pt x="195278" y="0"/>
                      <a:pt x="18926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B8C21F9-1EFF-F3FD-9156-344D4C97536D}"/>
                  </a:ext>
                </a:extLst>
              </p:cNvPr>
              <p:cNvSpPr/>
              <p:nvPr/>
            </p:nvSpPr>
            <p:spPr>
              <a:xfrm>
                <a:off x="4181764" y="5565323"/>
                <a:ext cx="71125" cy="21786"/>
              </a:xfrm>
              <a:custGeom>
                <a:avLst/>
                <a:gdLst>
                  <a:gd name="connsiteX0" fmla="*/ 10893 w 71125"/>
                  <a:gd name="connsiteY0" fmla="*/ 21787 h 21786"/>
                  <a:gd name="connsiteX1" fmla="*/ 60233 w 71125"/>
                  <a:gd name="connsiteY1" fmla="*/ 21787 h 21786"/>
                  <a:gd name="connsiteX2" fmla="*/ 71126 w 71125"/>
                  <a:gd name="connsiteY2" fmla="*/ 10893 h 21786"/>
                  <a:gd name="connsiteX3" fmla="*/ 60233 w 71125"/>
                  <a:gd name="connsiteY3" fmla="*/ 0 h 21786"/>
                  <a:gd name="connsiteX4" fmla="*/ 10893 w 71125"/>
                  <a:gd name="connsiteY4" fmla="*/ 0 h 21786"/>
                  <a:gd name="connsiteX5" fmla="*/ 0 w 71125"/>
                  <a:gd name="connsiteY5" fmla="*/ 10893 h 21786"/>
                  <a:gd name="connsiteX6" fmla="*/ 10893 w 7112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25" h="21786">
                    <a:moveTo>
                      <a:pt x="10893" y="21787"/>
                    </a:moveTo>
                    <a:lnTo>
                      <a:pt x="60233" y="21787"/>
                    </a:lnTo>
                    <a:cubicBezTo>
                      <a:pt x="66250" y="21787"/>
                      <a:pt x="71126" y="16909"/>
                      <a:pt x="71126" y="10893"/>
                    </a:cubicBezTo>
                    <a:cubicBezTo>
                      <a:pt x="71126" y="4877"/>
                      <a:pt x="66249" y="0"/>
                      <a:pt x="60233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696883F-9329-52E2-15CF-687EB442DCBE}"/>
                  </a:ext>
                </a:extLst>
              </p:cNvPr>
              <p:cNvSpPr/>
              <p:nvPr/>
            </p:nvSpPr>
            <p:spPr>
              <a:xfrm>
                <a:off x="4596470" y="5626184"/>
                <a:ext cx="180857" cy="21786"/>
              </a:xfrm>
              <a:custGeom>
                <a:avLst/>
                <a:gdLst>
                  <a:gd name="connsiteX0" fmla="*/ 169964 w 180857"/>
                  <a:gd name="connsiteY0" fmla="*/ 0 h 21786"/>
                  <a:gd name="connsiteX1" fmla="*/ 10893 w 180857"/>
                  <a:gd name="connsiteY1" fmla="*/ 0 h 21786"/>
                  <a:gd name="connsiteX2" fmla="*/ 0 w 180857"/>
                  <a:gd name="connsiteY2" fmla="*/ 10893 h 21786"/>
                  <a:gd name="connsiteX3" fmla="*/ 10893 w 180857"/>
                  <a:gd name="connsiteY3" fmla="*/ 21787 h 21786"/>
                  <a:gd name="connsiteX4" fmla="*/ 169964 w 180857"/>
                  <a:gd name="connsiteY4" fmla="*/ 21787 h 21786"/>
                  <a:gd name="connsiteX5" fmla="*/ 180858 w 180857"/>
                  <a:gd name="connsiteY5" fmla="*/ 10893 h 21786"/>
                  <a:gd name="connsiteX6" fmla="*/ 169964 w 18085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0857" h="21786">
                    <a:moveTo>
                      <a:pt x="169964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169964" y="21787"/>
                    </a:lnTo>
                    <a:cubicBezTo>
                      <a:pt x="175982" y="21787"/>
                      <a:pt x="180858" y="16909"/>
                      <a:pt x="180858" y="10893"/>
                    </a:cubicBezTo>
                    <a:cubicBezTo>
                      <a:pt x="180858" y="4877"/>
                      <a:pt x="175981" y="0"/>
                      <a:pt x="16996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57DE2F28-7E78-9A5B-D5F4-CC5001C3B17A}"/>
                  </a:ext>
                </a:extLst>
              </p:cNvPr>
              <p:cNvSpPr/>
              <p:nvPr/>
            </p:nvSpPr>
            <p:spPr>
              <a:xfrm>
                <a:off x="4181764" y="5626184"/>
                <a:ext cx="71125" cy="21786"/>
              </a:xfrm>
              <a:custGeom>
                <a:avLst/>
                <a:gdLst>
                  <a:gd name="connsiteX0" fmla="*/ 10893 w 71125"/>
                  <a:gd name="connsiteY0" fmla="*/ 21787 h 21786"/>
                  <a:gd name="connsiteX1" fmla="*/ 60233 w 71125"/>
                  <a:gd name="connsiteY1" fmla="*/ 21787 h 21786"/>
                  <a:gd name="connsiteX2" fmla="*/ 71126 w 71125"/>
                  <a:gd name="connsiteY2" fmla="*/ 10893 h 21786"/>
                  <a:gd name="connsiteX3" fmla="*/ 60233 w 71125"/>
                  <a:gd name="connsiteY3" fmla="*/ 0 h 21786"/>
                  <a:gd name="connsiteX4" fmla="*/ 10893 w 71125"/>
                  <a:gd name="connsiteY4" fmla="*/ 0 h 21786"/>
                  <a:gd name="connsiteX5" fmla="*/ 0 w 71125"/>
                  <a:gd name="connsiteY5" fmla="*/ 10893 h 21786"/>
                  <a:gd name="connsiteX6" fmla="*/ 10893 w 71125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25" h="21786">
                    <a:moveTo>
                      <a:pt x="10893" y="21787"/>
                    </a:moveTo>
                    <a:lnTo>
                      <a:pt x="60233" y="21787"/>
                    </a:lnTo>
                    <a:cubicBezTo>
                      <a:pt x="66250" y="21787"/>
                      <a:pt x="71126" y="16909"/>
                      <a:pt x="71126" y="10893"/>
                    </a:cubicBezTo>
                    <a:cubicBezTo>
                      <a:pt x="71126" y="4877"/>
                      <a:pt x="66249" y="0"/>
                      <a:pt x="60233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B334E251-256B-90A4-355F-FCD5D2A7368D}"/>
                  </a:ext>
                </a:extLst>
              </p:cNvPr>
              <p:cNvSpPr/>
              <p:nvPr/>
            </p:nvSpPr>
            <p:spPr>
              <a:xfrm>
                <a:off x="4614283" y="5687042"/>
                <a:ext cx="163044" cy="21786"/>
              </a:xfrm>
              <a:custGeom>
                <a:avLst/>
                <a:gdLst>
                  <a:gd name="connsiteX0" fmla="*/ 152151 w 163044"/>
                  <a:gd name="connsiteY0" fmla="*/ 0 h 21786"/>
                  <a:gd name="connsiteX1" fmla="*/ 10893 w 163044"/>
                  <a:gd name="connsiteY1" fmla="*/ 0 h 21786"/>
                  <a:gd name="connsiteX2" fmla="*/ 0 w 163044"/>
                  <a:gd name="connsiteY2" fmla="*/ 10893 h 21786"/>
                  <a:gd name="connsiteX3" fmla="*/ 10893 w 163044"/>
                  <a:gd name="connsiteY3" fmla="*/ 21787 h 21786"/>
                  <a:gd name="connsiteX4" fmla="*/ 152151 w 163044"/>
                  <a:gd name="connsiteY4" fmla="*/ 21787 h 21786"/>
                  <a:gd name="connsiteX5" fmla="*/ 163045 w 163044"/>
                  <a:gd name="connsiteY5" fmla="*/ 10893 h 21786"/>
                  <a:gd name="connsiteX6" fmla="*/ 152151 w 163044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3044" h="21786">
                    <a:moveTo>
                      <a:pt x="152151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152151" y="21787"/>
                    </a:lnTo>
                    <a:cubicBezTo>
                      <a:pt x="158169" y="21787"/>
                      <a:pt x="163045" y="16909"/>
                      <a:pt x="163045" y="10893"/>
                    </a:cubicBezTo>
                    <a:cubicBezTo>
                      <a:pt x="163045" y="4877"/>
                      <a:pt x="158168" y="0"/>
                      <a:pt x="1521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D420CD6E-A18C-9D4D-1ABE-810D2B081501}"/>
                  </a:ext>
                </a:extLst>
              </p:cNvPr>
              <p:cNvSpPr/>
              <p:nvPr/>
            </p:nvSpPr>
            <p:spPr>
              <a:xfrm>
                <a:off x="4181764" y="5687044"/>
                <a:ext cx="82019" cy="21786"/>
              </a:xfrm>
              <a:custGeom>
                <a:avLst/>
                <a:gdLst>
                  <a:gd name="connsiteX0" fmla="*/ 10893 w 82019"/>
                  <a:gd name="connsiteY0" fmla="*/ 21787 h 21786"/>
                  <a:gd name="connsiteX1" fmla="*/ 71126 w 82019"/>
                  <a:gd name="connsiteY1" fmla="*/ 21787 h 21786"/>
                  <a:gd name="connsiteX2" fmla="*/ 82019 w 82019"/>
                  <a:gd name="connsiteY2" fmla="*/ 10893 h 21786"/>
                  <a:gd name="connsiteX3" fmla="*/ 71126 w 82019"/>
                  <a:gd name="connsiteY3" fmla="*/ 0 h 21786"/>
                  <a:gd name="connsiteX4" fmla="*/ 10893 w 82019"/>
                  <a:gd name="connsiteY4" fmla="*/ 0 h 21786"/>
                  <a:gd name="connsiteX5" fmla="*/ 0 w 82019"/>
                  <a:gd name="connsiteY5" fmla="*/ 10893 h 21786"/>
                  <a:gd name="connsiteX6" fmla="*/ 10893 w 82019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019" h="21786">
                    <a:moveTo>
                      <a:pt x="10893" y="21787"/>
                    </a:moveTo>
                    <a:lnTo>
                      <a:pt x="71126" y="21787"/>
                    </a:lnTo>
                    <a:cubicBezTo>
                      <a:pt x="77144" y="21787"/>
                      <a:pt x="82019" y="16909"/>
                      <a:pt x="82019" y="10893"/>
                    </a:cubicBezTo>
                    <a:cubicBezTo>
                      <a:pt x="82019" y="4876"/>
                      <a:pt x="77142" y="0"/>
                      <a:pt x="71126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4390F512-1FD4-EDF1-D9F0-E1D37E118B77}"/>
                  </a:ext>
                </a:extLst>
              </p:cNvPr>
              <p:cNvSpPr/>
              <p:nvPr/>
            </p:nvSpPr>
            <p:spPr>
              <a:xfrm>
                <a:off x="4684911" y="5747904"/>
                <a:ext cx="92417" cy="21786"/>
              </a:xfrm>
              <a:custGeom>
                <a:avLst/>
                <a:gdLst>
                  <a:gd name="connsiteX0" fmla="*/ 81524 w 92417"/>
                  <a:gd name="connsiteY0" fmla="*/ 0 h 21786"/>
                  <a:gd name="connsiteX1" fmla="*/ 10893 w 92417"/>
                  <a:gd name="connsiteY1" fmla="*/ 0 h 21786"/>
                  <a:gd name="connsiteX2" fmla="*/ 0 w 92417"/>
                  <a:gd name="connsiteY2" fmla="*/ 10893 h 21786"/>
                  <a:gd name="connsiteX3" fmla="*/ 10893 w 92417"/>
                  <a:gd name="connsiteY3" fmla="*/ 21787 h 21786"/>
                  <a:gd name="connsiteX4" fmla="*/ 81524 w 92417"/>
                  <a:gd name="connsiteY4" fmla="*/ 21787 h 21786"/>
                  <a:gd name="connsiteX5" fmla="*/ 92417 w 92417"/>
                  <a:gd name="connsiteY5" fmla="*/ 10893 h 21786"/>
                  <a:gd name="connsiteX6" fmla="*/ 81524 w 92417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417" h="21786">
                    <a:moveTo>
                      <a:pt x="81524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81524" y="21787"/>
                    </a:lnTo>
                    <a:cubicBezTo>
                      <a:pt x="87541" y="21787"/>
                      <a:pt x="92417" y="16909"/>
                      <a:pt x="92417" y="10893"/>
                    </a:cubicBezTo>
                    <a:cubicBezTo>
                      <a:pt x="92417" y="4877"/>
                      <a:pt x="87540" y="0"/>
                      <a:pt x="8152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4C17F32B-C0B1-9F30-BA0B-4827FF28FE5F}"/>
                  </a:ext>
                </a:extLst>
              </p:cNvPr>
              <p:cNvSpPr/>
              <p:nvPr/>
            </p:nvSpPr>
            <p:spPr>
              <a:xfrm>
                <a:off x="4181764" y="5747904"/>
                <a:ext cx="123674" cy="21786"/>
              </a:xfrm>
              <a:custGeom>
                <a:avLst/>
                <a:gdLst>
                  <a:gd name="connsiteX0" fmla="*/ 10893 w 123674"/>
                  <a:gd name="connsiteY0" fmla="*/ 21787 h 21786"/>
                  <a:gd name="connsiteX1" fmla="*/ 112781 w 123674"/>
                  <a:gd name="connsiteY1" fmla="*/ 21787 h 21786"/>
                  <a:gd name="connsiteX2" fmla="*/ 123675 w 123674"/>
                  <a:gd name="connsiteY2" fmla="*/ 10893 h 21786"/>
                  <a:gd name="connsiteX3" fmla="*/ 112781 w 123674"/>
                  <a:gd name="connsiteY3" fmla="*/ 0 h 21786"/>
                  <a:gd name="connsiteX4" fmla="*/ 10893 w 123674"/>
                  <a:gd name="connsiteY4" fmla="*/ 0 h 21786"/>
                  <a:gd name="connsiteX5" fmla="*/ 0 w 123674"/>
                  <a:gd name="connsiteY5" fmla="*/ 10893 h 21786"/>
                  <a:gd name="connsiteX6" fmla="*/ 10893 w 12367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674" h="21786">
                    <a:moveTo>
                      <a:pt x="10893" y="21787"/>
                    </a:moveTo>
                    <a:lnTo>
                      <a:pt x="112781" y="21787"/>
                    </a:lnTo>
                    <a:cubicBezTo>
                      <a:pt x="118799" y="21787"/>
                      <a:pt x="123675" y="16909"/>
                      <a:pt x="123675" y="10893"/>
                    </a:cubicBezTo>
                    <a:cubicBezTo>
                      <a:pt x="123675" y="4877"/>
                      <a:pt x="118797" y="0"/>
                      <a:pt x="112781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6243998E-5407-07A5-0F57-4192F4B07DD2}"/>
                  </a:ext>
                </a:extLst>
              </p:cNvPr>
              <p:cNvSpPr/>
              <p:nvPr/>
            </p:nvSpPr>
            <p:spPr>
              <a:xfrm>
                <a:off x="4712253" y="5808764"/>
                <a:ext cx="65074" cy="21786"/>
              </a:xfrm>
              <a:custGeom>
                <a:avLst/>
                <a:gdLst>
                  <a:gd name="connsiteX0" fmla="*/ 54182 w 65074"/>
                  <a:gd name="connsiteY0" fmla="*/ 0 h 21786"/>
                  <a:gd name="connsiteX1" fmla="*/ 10893 w 65074"/>
                  <a:gd name="connsiteY1" fmla="*/ 0 h 21786"/>
                  <a:gd name="connsiteX2" fmla="*/ 0 w 65074"/>
                  <a:gd name="connsiteY2" fmla="*/ 10893 h 21786"/>
                  <a:gd name="connsiteX3" fmla="*/ 10893 w 65074"/>
                  <a:gd name="connsiteY3" fmla="*/ 21787 h 21786"/>
                  <a:gd name="connsiteX4" fmla="*/ 54182 w 65074"/>
                  <a:gd name="connsiteY4" fmla="*/ 21787 h 21786"/>
                  <a:gd name="connsiteX5" fmla="*/ 65075 w 65074"/>
                  <a:gd name="connsiteY5" fmla="*/ 10893 h 21786"/>
                  <a:gd name="connsiteX6" fmla="*/ 54182 w 65074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074" h="21786">
                    <a:moveTo>
                      <a:pt x="54182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lnTo>
                      <a:pt x="54182" y="21787"/>
                    </a:lnTo>
                    <a:cubicBezTo>
                      <a:pt x="60199" y="21787"/>
                      <a:pt x="65075" y="16909"/>
                      <a:pt x="65075" y="10893"/>
                    </a:cubicBezTo>
                    <a:cubicBezTo>
                      <a:pt x="65075" y="4877"/>
                      <a:pt x="60198" y="0"/>
                      <a:pt x="541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C70B2498-699D-6CFF-F0CE-C5BF18415705}"/>
                  </a:ext>
                </a:extLst>
              </p:cNvPr>
              <p:cNvSpPr/>
              <p:nvPr/>
            </p:nvSpPr>
            <p:spPr>
              <a:xfrm>
                <a:off x="4181764" y="5808764"/>
                <a:ext cx="308674" cy="21786"/>
              </a:xfrm>
              <a:custGeom>
                <a:avLst/>
                <a:gdLst>
                  <a:gd name="connsiteX0" fmla="*/ 10893 w 308674"/>
                  <a:gd name="connsiteY0" fmla="*/ 21787 h 21786"/>
                  <a:gd name="connsiteX1" fmla="*/ 297781 w 308674"/>
                  <a:gd name="connsiteY1" fmla="*/ 21787 h 21786"/>
                  <a:gd name="connsiteX2" fmla="*/ 308674 w 308674"/>
                  <a:gd name="connsiteY2" fmla="*/ 10893 h 21786"/>
                  <a:gd name="connsiteX3" fmla="*/ 297781 w 308674"/>
                  <a:gd name="connsiteY3" fmla="*/ 0 h 21786"/>
                  <a:gd name="connsiteX4" fmla="*/ 10893 w 308674"/>
                  <a:gd name="connsiteY4" fmla="*/ 0 h 21786"/>
                  <a:gd name="connsiteX5" fmla="*/ 0 w 308674"/>
                  <a:gd name="connsiteY5" fmla="*/ 10893 h 21786"/>
                  <a:gd name="connsiteX6" fmla="*/ 10893 w 308674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674" h="21786">
                    <a:moveTo>
                      <a:pt x="10893" y="21787"/>
                    </a:moveTo>
                    <a:lnTo>
                      <a:pt x="297781" y="21787"/>
                    </a:lnTo>
                    <a:cubicBezTo>
                      <a:pt x="303799" y="21787"/>
                      <a:pt x="308674" y="16909"/>
                      <a:pt x="308674" y="10893"/>
                    </a:cubicBezTo>
                    <a:cubicBezTo>
                      <a:pt x="308674" y="4877"/>
                      <a:pt x="303797" y="0"/>
                      <a:pt x="297781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C9C40BDD-8189-3EE9-BF30-0B75CCF3EBE4}"/>
                  </a:ext>
                </a:extLst>
              </p:cNvPr>
              <p:cNvSpPr/>
              <p:nvPr/>
            </p:nvSpPr>
            <p:spPr>
              <a:xfrm>
                <a:off x="4695925" y="5869625"/>
                <a:ext cx="81403" cy="21786"/>
              </a:xfrm>
              <a:custGeom>
                <a:avLst/>
                <a:gdLst>
                  <a:gd name="connsiteX0" fmla="*/ 70510 w 81403"/>
                  <a:gd name="connsiteY0" fmla="*/ 0 h 21786"/>
                  <a:gd name="connsiteX1" fmla="*/ 10893 w 81403"/>
                  <a:gd name="connsiteY1" fmla="*/ 0 h 21786"/>
                  <a:gd name="connsiteX2" fmla="*/ 0 w 81403"/>
                  <a:gd name="connsiteY2" fmla="*/ 10893 h 21786"/>
                  <a:gd name="connsiteX3" fmla="*/ 10893 w 81403"/>
                  <a:gd name="connsiteY3" fmla="*/ 21787 h 21786"/>
                  <a:gd name="connsiteX4" fmla="*/ 70510 w 81403"/>
                  <a:gd name="connsiteY4" fmla="*/ 21787 h 21786"/>
                  <a:gd name="connsiteX5" fmla="*/ 81403 w 81403"/>
                  <a:gd name="connsiteY5" fmla="*/ 10893 h 21786"/>
                  <a:gd name="connsiteX6" fmla="*/ 70510 w 81403"/>
                  <a:gd name="connsiteY6" fmla="*/ 0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403" h="21786">
                    <a:moveTo>
                      <a:pt x="70510" y="0"/>
                    </a:move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11"/>
                      <a:pt x="4877" y="21787"/>
                      <a:pt x="10893" y="21787"/>
                    </a:cubicBezTo>
                    <a:lnTo>
                      <a:pt x="70510" y="21787"/>
                    </a:lnTo>
                    <a:cubicBezTo>
                      <a:pt x="76528" y="21787"/>
                      <a:pt x="81403" y="16909"/>
                      <a:pt x="81403" y="10893"/>
                    </a:cubicBezTo>
                    <a:cubicBezTo>
                      <a:pt x="81403" y="4877"/>
                      <a:pt x="76526" y="0"/>
                      <a:pt x="705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8055B6C0-D16F-CE37-7589-7AD827462300}"/>
                  </a:ext>
                </a:extLst>
              </p:cNvPr>
              <p:cNvSpPr/>
              <p:nvPr/>
            </p:nvSpPr>
            <p:spPr>
              <a:xfrm>
                <a:off x="4181764" y="5869626"/>
                <a:ext cx="338521" cy="21786"/>
              </a:xfrm>
              <a:custGeom>
                <a:avLst/>
                <a:gdLst>
                  <a:gd name="connsiteX0" fmla="*/ 10893 w 338521"/>
                  <a:gd name="connsiteY0" fmla="*/ 21787 h 21786"/>
                  <a:gd name="connsiteX1" fmla="*/ 327628 w 338521"/>
                  <a:gd name="connsiteY1" fmla="*/ 21787 h 21786"/>
                  <a:gd name="connsiteX2" fmla="*/ 338521 w 338521"/>
                  <a:gd name="connsiteY2" fmla="*/ 10893 h 21786"/>
                  <a:gd name="connsiteX3" fmla="*/ 327628 w 338521"/>
                  <a:gd name="connsiteY3" fmla="*/ 0 h 21786"/>
                  <a:gd name="connsiteX4" fmla="*/ 10893 w 338521"/>
                  <a:gd name="connsiteY4" fmla="*/ 0 h 21786"/>
                  <a:gd name="connsiteX5" fmla="*/ 0 w 338521"/>
                  <a:gd name="connsiteY5" fmla="*/ 10893 h 21786"/>
                  <a:gd name="connsiteX6" fmla="*/ 10893 w 338521"/>
                  <a:gd name="connsiteY6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521" h="21786">
                    <a:moveTo>
                      <a:pt x="10893" y="21787"/>
                    </a:moveTo>
                    <a:lnTo>
                      <a:pt x="327628" y="21787"/>
                    </a:lnTo>
                    <a:cubicBezTo>
                      <a:pt x="333645" y="21787"/>
                      <a:pt x="338521" y="16909"/>
                      <a:pt x="338521" y="10893"/>
                    </a:cubicBezTo>
                    <a:cubicBezTo>
                      <a:pt x="338521" y="4876"/>
                      <a:pt x="333644" y="0"/>
                      <a:pt x="327628" y="0"/>
                    </a:cubicBezTo>
                    <a:lnTo>
                      <a:pt x="10893" y="0"/>
                    </a:lnTo>
                    <a:cubicBezTo>
                      <a:pt x="4876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F3050EC5-1E70-B9AB-48A3-7562BD87D7EC}"/>
                  </a:ext>
                </a:extLst>
              </p:cNvPr>
              <p:cNvSpPr/>
              <p:nvPr/>
            </p:nvSpPr>
            <p:spPr>
              <a:xfrm>
                <a:off x="4189450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6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F5045145-85D4-50E4-F547-96F63E6281DF}"/>
                  </a:ext>
                </a:extLst>
              </p:cNvPr>
              <p:cNvSpPr/>
              <p:nvPr/>
            </p:nvSpPr>
            <p:spPr>
              <a:xfrm>
                <a:off x="4241999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748C6FF0-F4B5-6A94-8405-33FEF22AF981}"/>
                  </a:ext>
                </a:extLst>
              </p:cNvPr>
              <p:cNvSpPr/>
              <p:nvPr/>
            </p:nvSpPr>
            <p:spPr>
              <a:xfrm>
                <a:off x="4294547" y="5259498"/>
                <a:ext cx="21786" cy="21786"/>
              </a:xfrm>
              <a:custGeom>
                <a:avLst/>
                <a:gdLst>
                  <a:gd name="connsiteX0" fmla="*/ 10893 w 21786"/>
                  <a:gd name="connsiteY0" fmla="*/ 21787 h 21786"/>
                  <a:gd name="connsiteX1" fmla="*/ 21787 w 21786"/>
                  <a:gd name="connsiteY1" fmla="*/ 10893 h 21786"/>
                  <a:gd name="connsiteX2" fmla="*/ 10893 w 21786"/>
                  <a:gd name="connsiteY2" fmla="*/ 0 h 21786"/>
                  <a:gd name="connsiteX3" fmla="*/ 0 w 21786"/>
                  <a:gd name="connsiteY3" fmla="*/ 10893 h 21786"/>
                  <a:gd name="connsiteX4" fmla="*/ 10893 w 21786"/>
                  <a:gd name="connsiteY4" fmla="*/ 21787 h 2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86" h="21786">
                    <a:moveTo>
                      <a:pt x="10893" y="21787"/>
                    </a:moveTo>
                    <a:cubicBezTo>
                      <a:pt x="16909" y="21787"/>
                      <a:pt x="21787" y="16909"/>
                      <a:pt x="21787" y="10893"/>
                    </a:cubicBezTo>
                    <a:cubicBezTo>
                      <a:pt x="21787" y="4877"/>
                      <a:pt x="16909" y="0"/>
                      <a:pt x="10893" y="0"/>
                    </a:cubicBezTo>
                    <a:cubicBezTo>
                      <a:pt x="4877" y="0"/>
                      <a:pt x="0" y="4877"/>
                      <a:pt x="0" y="10893"/>
                    </a:cubicBezTo>
                    <a:cubicBezTo>
                      <a:pt x="0" y="16909"/>
                      <a:pt x="4877" y="21787"/>
                      <a:pt x="10893" y="217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C228B6F9-1931-0259-0972-B3C5C33F79EE}"/>
                  </a:ext>
                </a:extLst>
              </p:cNvPr>
              <p:cNvSpPr/>
              <p:nvPr/>
            </p:nvSpPr>
            <p:spPr>
              <a:xfrm>
                <a:off x="4181764" y="5370867"/>
                <a:ext cx="595563" cy="520523"/>
              </a:xfrm>
              <a:custGeom>
                <a:avLst/>
                <a:gdLst>
                  <a:gd name="connsiteX0" fmla="*/ 22323 w 595563"/>
                  <a:gd name="connsiteY0" fmla="*/ 21787 h 520523"/>
                  <a:gd name="connsiteX1" fmla="*/ 412618 w 595563"/>
                  <a:gd name="connsiteY1" fmla="*/ 21787 h 520523"/>
                  <a:gd name="connsiteX2" fmla="*/ 423511 w 595563"/>
                  <a:gd name="connsiteY2" fmla="*/ 10893 h 520523"/>
                  <a:gd name="connsiteX3" fmla="*/ 412618 w 595563"/>
                  <a:gd name="connsiteY3" fmla="*/ 0 h 520523"/>
                  <a:gd name="connsiteX4" fmla="*/ 22323 w 595563"/>
                  <a:gd name="connsiteY4" fmla="*/ 0 h 520523"/>
                  <a:gd name="connsiteX5" fmla="*/ 0 w 595563"/>
                  <a:gd name="connsiteY5" fmla="*/ 22323 h 520523"/>
                  <a:gd name="connsiteX6" fmla="*/ 0 w 595563"/>
                  <a:gd name="connsiteY6" fmla="*/ 140484 h 520523"/>
                  <a:gd name="connsiteX7" fmla="*/ 22323 w 595563"/>
                  <a:gd name="connsiteY7" fmla="*/ 162806 h 520523"/>
                  <a:gd name="connsiteX8" fmla="*/ 120964 w 595563"/>
                  <a:gd name="connsiteY8" fmla="*/ 162806 h 520523"/>
                  <a:gd name="connsiteX9" fmla="*/ 91840 w 595563"/>
                  <a:gd name="connsiteY9" fmla="*/ 248129 h 520523"/>
                  <a:gd name="connsiteX10" fmla="*/ 132686 w 595563"/>
                  <a:gd name="connsiteY10" fmla="*/ 346741 h 520523"/>
                  <a:gd name="connsiteX11" fmla="*/ 231297 w 595563"/>
                  <a:gd name="connsiteY11" fmla="*/ 387521 h 520523"/>
                  <a:gd name="connsiteX12" fmla="*/ 298677 w 595563"/>
                  <a:gd name="connsiteY12" fmla="*/ 370199 h 520523"/>
                  <a:gd name="connsiteX13" fmla="*/ 334195 w 595563"/>
                  <a:gd name="connsiteY13" fmla="*/ 405716 h 520523"/>
                  <a:gd name="connsiteX14" fmla="*/ 338478 w 595563"/>
                  <a:gd name="connsiteY14" fmla="*/ 434171 h 520523"/>
                  <a:gd name="connsiteX15" fmla="*/ 408523 w 595563"/>
                  <a:gd name="connsiteY15" fmla="*/ 504217 h 520523"/>
                  <a:gd name="connsiteX16" fmla="*/ 447954 w 595563"/>
                  <a:gd name="connsiteY16" fmla="*/ 520524 h 520523"/>
                  <a:gd name="connsiteX17" fmla="*/ 487383 w 595563"/>
                  <a:gd name="connsiteY17" fmla="*/ 504217 h 520523"/>
                  <a:gd name="connsiteX18" fmla="*/ 487383 w 595563"/>
                  <a:gd name="connsiteY18" fmla="*/ 425356 h 520523"/>
                  <a:gd name="connsiteX19" fmla="*/ 417337 w 595563"/>
                  <a:gd name="connsiteY19" fmla="*/ 355311 h 520523"/>
                  <a:gd name="connsiteX20" fmla="*/ 388882 w 595563"/>
                  <a:gd name="connsiteY20" fmla="*/ 351028 h 520523"/>
                  <a:gd name="connsiteX21" fmla="*/ 353388 w 595563"/>
                  <a:gd name="connsiteY21" fmla="*/ 315536 h 520523"/>
                  <a:gd name="connsiteX22" fmla="*/ 341563 w 595563"/>
                  <a:gd name="connsiteY22" fmla="*/ 162809 h 520523"/>
                  <a:gd name="connsiteX23" fmla="*/ 573239 w 595563"/>
                  <a:gd name="connsiteY23" fmla="*/ 162809 h 520523"/>
                  <a:gd name="connsiteX24" fmla="*/ 595564 w 595563"/>
                  <a:gd name="connsiteY24" fmla="*/ 140487 h 520523"/>
                  <a:gd name="connsiteX25" fmla="*/ 595564 w 595563"/>
                  <a:gd name="connsiteY25" fmla="*/ 22326 h 520523"/>
                  <a:gd name="connsiteX26" fmla="*/ 573239 w 595563"/>
                  <a:gd name="connsiteY26" fmla="*/ 3 h 520523"/>
                  <a:gd name="connsiteX27" fmla="*/ 463203 w 595563"/>
                  <a:gd name="connsiteY27" fmla="*/ 3 h 520523"/>
                  <a:gd name="connsiteX28" fmla="*/ 452309 w 595563"/>
                  <a:gd name="connsiteY28" fmla="*/ 10896 h 520523"/>
                  <a:gd name="connsiteX29" fmla="*/ 463203 w 595563"/>
                  <a:gd name="connsiteY29" fmla="*/ 21789 h 520523"/>
                  <a:gd name="connsiteX30" fmla="*/ 573239 w 595563"/>
                  <a:gd name="connsiteY30" fmla="*/ 21789 h 520523"/>
                  <a:gd name="connsiteX31" fmla="*/ 573776 w 595563"/>
                  <a:gd name="connsiteY31" fmla="*/ 22324 h 520523"/>
                  <a:gd name="connsiteX32" fmla="*/ 573776 w 595563"/>
                  <a:gd name="connsiteY32" fmla="*/ 140485 h 520523"/>
                  <a:gd name="connsiteX33" fmla="*/ 573239 w 595563"/>
                  <a:gd name="connsiteY33" fmla="*/ 141020 h 520523"/>
                  <a:gd name="connsiteX34" fmla="*/ 320564 w 595563"/>
                  <a:gd name="connsiteY34" fmla="*/ 141020 h 520523"/>
                  <a:gd name="connsiteX35" fmla="*/ 142028 w 595563"/>
                  <a:gd name="connsiteY35" fmla="*/ 141020 h 520523"/>
                  <a:gd name="connsiteX36" fmla="*/ 22323 w 595563"/>
                  <a:gd name="connsiteY36" fmla="*/ 141020 h 520523"/>
                  <a:gd name="connsiteX37" fmla="*/ 21788 w 595563"/>
                  <a:gd name="connsiteY37" fmla="*/ 140485 h 520523"/>
                  <a:gd name="connsiteX38" fmla="*/ 21788 w 595563"/>
                  <a:gd name="connsiteY38" fmla="*/ 22324 h 520523"/>
                  <a:gd name="connsiteX39" fmla="*/ 22323 w 595563"/>
                  <a:gd name="connsiteY39" fmla="*/ 21787 h 520523"/>
                  <a:gd name="connsiteX40" fmla="*/ 398486 w 595563"/>
                  <a:gd name="connsiteY40" fmla="*/ 370714 h 520523"/>
                  <a:gd name="connsiteX41" fmla="*/ 400208 w 595563"/>
                  <a:gd name="connsiteY41" fmla="*/ 370001 h 520523"/>
                  <a:gd name="connsiteX42" fmla="*/ 401930 w 595563"/>
                  <a:gd name="connsiteY42" fmla="*/ 370714 h 520523"/>
                  <a:gd name="connsiteX43" fmla="*/ 471976 w 595563"/>
                  <a:gd name="connsiteY43" fmla="*/ 440759 h 520523"/>
                  <a:gd name="connsiteX44" fmla="*/ 471976 w 595563"/>
                  <a:gd name="connsiteY44" fmla="*/ 488806 h 520523"/>
                  <a:gd name="connsiteX45" fmla="*/ 423928 w 595563"/>
                  <a:gd name="connsiteY45" fmla="*/ 488806 h 520523"/>
                  <a:gd name="connsiteX46" fmla="*/ 353883 w 595563"/>
                  <a:gd name="connsiteY46" fmla="*/ 418759 h 520523"/>
                  <a:gd name="connsiteX47" fmla="*/ 353883 w 595563"/>
                  <a:gd name="connsiteY47" fmla="*/ 415316 h 520523"/>
                  <a:gd name="connsiteX48" fmla="*/ 372715 w 595563"/>
                  <a:gd name="connsiteY48" fmla="*/ 365670 h 520523"/>
                  <a:gd name="connsiteX49" fmla="*/ 348841 w 595563"/>
                  <a:gd name="connsiteY49" fmla="*/ 389544 h 520523"/>
                  <a:gd name="connsiteX50" fmla="*/ 317223 w 595563"/>
                  <a:gd name="connsiteY50" fmla="*/ 357927 h 520523"/>
                  <a:gd name="connsiteX51" fmla="*/ 329909 w 595563"/>
                  <a:gd name="connsiteY51" fmla="*/ 346737 h 520523"/>
                  <a:gd name="connsiteX52" fmla="*/ 341100 w 595563"/>
                  <a:gd name="connsiteY52" fmla="*/ 334055 h 520523"/>
                  <a:gd name="connsiteX53" fmla="*/ 148091 w 595563"/>
                  <a:gd name="connsiteY53" fmla="*/ 164922 h 520523"/>
                  <a:gd name="connsiteX54" fmla="*/ 231297 w 595563"/>
                  <a:gd name="connsiteY54" fmla="*/ 130513 h 520523"/>
                  <a:gd name="connsiteX55" fmla="*/ 314502 w 595563"/>
                  <a:gd name="connsiteY55" fmla="*/ 164922 h 520523"/>
                  <a:gd name="connsiteX56" fmla="*/ 314502 w 595563"/>
                  <a:gd name="connsiteY56" fmla="*/ 331331 h 520523"/>
                  <a:gd name="connsiteX57" fmla="*/ 148092 w 595563"/>
                  <a:gd name="connsiteY57" fmla="*/ 331331 h 520523"/>
                  <a:gd name="connsiteX58" fmla="*/ 148091 w 595563"/>
                  <a:gd name="connsiteY58" fmla="*/ 164922 h 52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95563" h="520523">
                    <a:moveTo>
                      <a:pt x="22323" y="21787"/>
                    </a:moveTo>
                    <a:lnTo>
                      <a:pt x="412618" y="21787"/>
                    </a:lnTo>
                    <a:cubicBezTo>
                      <a:pt x="418636" y="21787"/>
                      <a:pt x="423511" y="16909"/>
                      <a:pt x="423511" y="10893"/>
                    </a:cubicBezTo>
                    <a:cubicBezTo>
                      <a:pt x="423511" y="4877"/>
                      <a:pt x="418634" y="0"/>
                      <a:pt x="412618" y="0"/>
                    </a:cubicBezTo>
                    <a:lnTo>
                      <a:pt x="22323" y="0"/>
                    </a:lnTo>
                    <a:cubicBezTo>
                      <a:pt x="10014" y="0"/>
                      <a:pt x="0" y="10014"/>
                      <a:pt x="0" y="22323"/>
                    </a:cubicBezTo>
                    <a:lnTo>
                      <a:pt x="0" y="140484"/>
                    </a:lnTo>
                    <a:cubicBezTo>
                      <a:pt x="0" y="152792"/>
                      <a:pt x="10014" y="162806"/>
                      <a:pt x="22323" y="162806"/>
                    </a:cubicBezTo>
                    <a:lnTo>
                      <a:pt x="120964" y="162806"/>
                    </a:lnTo>
                    <a:cubicBezTo>
                      <a:pt x="102078" y="187127"/>
                      <a:pt x="91840" y="216840"/>
                      <a:pt x="91840" y="248129"/>
                    </a:cubicBezTo>
                    <a:cubicBezTo>
                      <a:pt x="91840" y="285380"/>
                      <a:pt x="106347" y="320400"/>
                      <a:pt x="132686" y="346741"/>
                    </a:cubicBezTo>
                    <a:cubicBezTo>
                      <a:pt x="159873" y="373928"/>
                      <a:pt x="195585" y="387521"/>
                      <a:pt x="231297" y="387521"/>
                    </a:cubicBezTo>
                    <a:cubicBezTo>
                      <a:pt x="254546" y="387521"/>
                      <a:pt x="277780" y="381721"/>
                      <a:pt x="298677" y="370199"/>
                    </a:cubicBezTo>
                    <a:lnTo>
                      <a:pt x="334195" y="405716"/>
                    </a:lnTo>
                    <a:cubicBezTo>
                      <a:pt x="329363" y="414866"/>
                      <a:pt x="330788" y="426479"/>
                      <a:pt x="338478" y="434171"/>
                    </a:cubicBezTo>
                    <a:lnTo>
                      <a:pt x="408523" y="504217"/>
                    </a:lnTo>
                    <a:cubicBezTo>
                      <a:pt x="419394" y="515089"/>
                      <a:pt x="433674" y="520524"/>
                      <a:pt x="447954" y="520524"/>
                    </a:cubicBezTo>
                    <a:cubicBezTo>
                      <a:pt x="462233" y="520524"/>
                      <a:pt x="476513" y="515089"/>
                      <a:pt x="487383" y="504217"/>
                    </a:cubicBezTo>
                    <a:cubicBezTo>
                      <a:pt x="509123" y="482476"/>
                      <a:pt x="509123" y="447098"/>
                      <a:pt x="487383" y="425356"/>
                    </a:cubicBezTo>
                    <a:lnTo>
                      <a:pt x="417337" y="355311"/>
                    </a:lnTo>
                    <a:cubicBezTo>
                      <a:pt x="409646" y="347622"/>
                      <a:pt x="398030" y="346196"/>
                      <a:pt x="388882" y="351028"/>
                    </a:cubicBezTo>
                    <a:lnTo>
                      <a:pt x="353388" y="315536"/>
                    </a:lnTo>
                    <a:cubicBezTo>
                      <a:pt x="379853" y="267535"/>
                      <a:pt x="375902" y="207128"/>
                      <a:pt x="341563" y="162809"/>
                    </a:cubicBezTo>
                    <a:lnTo>
                      <a:pt x="573239" y="162809"/>
                    </a:lnTo>
                    <a:cubicBezTo>
                      <a:pt x="585549" y="162809"/>
                      <a:pt x="595564" y="152795"/>
                      <a:pt x="595564" y="140487"/>
                    </a:cubicBezTo>
                    <a:lnTo>
                      <a:pt x="595564" y="22326"/>
                    </a:lnTo>
                    <a:cubicBezTo>
                      <a:pt x="595564" y="10017"/>
                      <a:pt x="585549" y="3"/>
                      <a:pt x="573239" y="3"/>
                    </a:cubicBezTo>
                    <a:lnTo>
                      <a:pt x="463203" y="3"/>
                    </a:lnTo>
                    <a:cubicBezTo>
                      <a:pt x="457185" y="3"/>
                      <a:pt x="452309" y="4880"/>
                      <a:pt x="452309" y="10896"/>
                    </a:cubicBezTo>
                    <a:cubicBezTo>
                      <a:pt x="452309" y="16912"/>
                      <a:pt x="457186" y="21789"/>
                      <a:pt x="463203" y="21789"/>
                    </a:cubicBezTo>
                    <a:lnTo>
                      <a:pt x="573239" y="21789"/>
                    </a:lnTo>
                    <a:cubicBezTo>
                      <a:pt x="573534" y="21789"/>
                      <a:pt x="573776" y="22029"/>
                      <a:pt x="573776" y="22324"/>
                    </a:cubicBezTo>
                    <a:lnTo>
                      <a:pt x="573776" y="140485"/>
                    </a:lnTo>
                    <a:cubicBezTo>
                      <a:pt x="573776" y="140780"/>
                      <a:pt x="573534" y="141020"/>
                      <a:pt x="573239" y="141020"/>
                    </a:cubicBezTo>
                    <a:lnTo>
                      <a:pt x="320564" y="141020"/>
                    </a:lnTo>
                    <a:cubicBezTo>
                      <a:pt x="269038" y="98016"/>
                      <a:pt x="193557" y="98016"/>
                      <a:pt x="142028" y="141020"/>
                    </a:cubicBezTo>
                    <a:lnTo>
                      <a:pt x="22323" y="141020"/>
                    </a:lnTo>
                    <a:cubicBezTo>
                      <a:pt x="22028" y="141020"/>
                      <a:pt x="21788" y="140780"/>
                      <a:pt x="21788" y="140485"/>
                    </a:cubicBezTo>
                    <a:lnTo>
                      <a:pt x="21788" y="22324"/>
                    </a:lnTo>
                    <a:cubicBezTo>
                      <a:pt x="21788" y="22026"/>
                      <a:pt x="22028" y="21787"/>
                      <a:pt x="22323" y="21787"/>
                    </a:cubicBezTo>
                    <a:close/>
                    <a:moveTo>
                      <a:pt x="398486" y="370714"/>
                    </a:moveTo>
                    <a:cubicBezTo>
                      <a:pt x="398960" y="370239"/>
                      <a:pt x="399585" y="370001"/>
                      <a:pt x="400208" y="370001"/>
                    </a:cubicBezTo>
                    <a:cubicBezTo>
                      <a:pt x="400833" y="370001"/>
                      <a:pt x="401456" y="370239"/>
                      <a:pt x="401930" y="370714"/>
                    </a:cubicBezTo>
                    <a:lnTo>
                      <a:pt x="471976" y="440759"/>
                    </a:lnTo>
                    <a:cubicBezTo>
                      <a:pt x="485223" y="454006"/>
                      <a:pt x="485223" y="475559"/>
                      <a:pt x="471976" y="488806"/>
                    </a:cubicBezTo>
                    <a:cubicBezTo>
                      <a:pt x="458731" y="502054"/>
                      <a:pt x="437177" y="502054"/>
                      <a:pt x="423928" y="488806"/>
                    </a:cubicBezTo>
                    <a:lnTo>
                      <a:pt x="353883" y="418759"/>
                    </a:lnTo>
                    <a:cubicBezTo>
                      <a:pt x="352933" y="417810"/>
                      <a:pt x="352933" y="416265"/>
                      <a:pt x="353883" y="415316"/>
                    </a:cubicBezTo>
                    <a:close/>
                    <a:moveTo>
                      <a:pt x="372715" y="365670"/>
                    </a:moveTo>
                    <a:lnTo>
                      <a:pt x="348841" y="389544"/>
                    </a:lnTo>
                    <a:lnTo>
                      <a:pt x="317223" y="357927"/>
                    </a:lnTo>
                    <a:cubicBezTo>
                      <a:pt x="321615" y="354485"/>
                      <a:pt x="325866" y="350780"/>
                      <a:pt x="329909" y="346737"/>
                    </a:cubicBezTo>
                    <a:cubicBezTo>
                      <a:pt x="333951" y="342694"/>
                      <a:pt x="337660" y="338446"/>
                      <a:pt x="341100" y="334055"/>
                    </a:cubicBezTo>
                    <a:close/>
                    <a:moveTo>
                      <a:pt x="148091" y="164922"/>
                    </a:moveTo>
                    <a:cubicBezTo>
                      <a:pt x="171031" y="141983"/>
                      <a:pt x="201164" y="130513"/>
                      <a:pt x="231297" y="130513"/>
                    </a:cubicBezTo>
                    <a:cubicBezTo>
                      <a:pt x="261428" y="130513"/>
                      <a:pt x="291563" y="141983"/>
                      <a:pt x="314502" y="164922"/>
                    </a:cubicBezTo>
                    <a:cubicBezTo>
                      <a:pt x="360380" y="210800"/>
                      <a:pt x="360380" y="285452"/>
                      <a:pt x="314502" y="331331"/>
                    </a:cubicBezTo>
                    <a:cubicBezTo>
                      <a:pt x="268621" y="377210"/>
                      <a:pt x="193969" y="377210"/>
                      <a:pt x="148092" y="331331"/>
                    </a:cubicBezTo>
                    <a:cubicBezTo>
                      <a:pt x="102213" y="285451"/>
                      <a:pt x="102213" y="210802"/>
                      <a:pt x="148091" y="1649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CF81A3DB-85A0-F1BF-6AA0-EC128CEBA011}"/>
                  </a:ext>
                </a:extLst>
              </p:cNvPr>
              <p:cNvSpPr/>
              <p:nvPr/>
            </p:nvSpPr>
            <p:spPr>
              <a:xfrm>
                <a:off x="4316458" y="5522388"/>
                <a:ext cx="193207" cy="193209"/>
              </a:xfrm>
              <a:custGeom>
                <a:avLst/>
                <a:gdLst>
                  <a:gd name="connsiteX0" fmla="*/ 28261 w 193207"/>
                  <a:gd name="connsiteY0" fmla="*/ 164946 h 193209"/>
                  <a:gd name="connsiteX1" fmla="*/ 96604 w 193207"/>
                  <a:gd name="connsiteY1" fmla="*/ 193209 h 193209"/>
                  <a:gd name="connsiteX2" fmla="*/ 164946 w 193207"/>
                  <a:gd name="connsiteY2" fmla="*/ 164946 h 193209"/>
                  <a:gd name="connsiteX3" fmla="*/ 164946 w 193207"/>
                  <a:gd name="connsiteY3" fmla="*/ 28261 h 193209"/>
                  <a:gd name="connsiteX4" fmla="*/ 28261 w 193207"/>
                  <a:gd name="connsiteY4" fmla="*/ 28261 h 193209"/>
                  <a:gd name="connsiteX5" fmla="*/ 28261 w 193207"/>
                  <a:gd name="connsiteY5" fmla="*/ 164946 h 193209"/>
                  <a:gd name="connsiteX6" fmla="*/ 43669 w 193207"/>
                  <a:gd name="connsiteY6" fmla="*/ 43670 h 193209"/>
                  <a:gd name="connsiteX7" fmla="*/ 96604 w 193207"/>
                  <a:gd name="connsiteY7" fmla="*/ 21777 h 193209"/>
                  <a:gd name="connsiteX8" fmla="*/ 149539 w 193207"/>
                  <a:gd name="connsiteY8" fmla="*/ 43670 h 193209"/>
                  <a:gd name="connsiteX9" fmla="*/ 149539 w 193207"/>
                  <a:gd name="connsiteY9" fmla="*/ 149540 h 193209"/>
                  <a:gd name="connsiteX10" fmla="*/ 43669 w 193207"/>
                  <a:gd name="connsiteY10" fmla="*/ 149540 h 193209"/>
                  <a:gd name="connsiteX11" fmla="*/ 43669 w 193207"/>
                  <a:gd name="connsiteY11" fmla="*/ 43670 h 193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207" h="193209">
                    <a:moveTo>
                      <a:pt x="28261" y="164946"/>
                    </a:moveTo>
                    <a:cubicBezTo>
                      <a:pt x="47105" y="183788"/>
                      <a:pt x="71853" y="193209"/>
                      <a:pt x="96604" y="193209"/>
                    </a:cubicBezTo>
                    <a:cubicBezTo>
                      <a:pt x="121354" y="193209"/>
                      <a:pt x="146103" y="183788"/>
                      <a:pt x="164946" y="164946"/>
                    </a:cubicBezTo>
                    <a:cubicBezTo>
                      <a:pt x="202628" y="127263"/>
                      <a:pt x="202628" y="65946"/>
                      <a:pt x="164946" y="28261"/>
                    </a:cubicBezTo>
                    <a:cubicBezTo>
                      <a:pt x="127261" y="-9420"/>
                      <a:pt x="65948" y="-9420"/>
                      <a:pt x="28261" y="28261"/>
                    </a:cubicBezTo>
                    <a:cubicBezTo>
                      <a:pt x="-9420" y="65946"/>
                      <a:pt x="-9420" y="127263"/>
                      <a:pt x="28261" y="164946"/>
                    </a:cubicBezTo>
                    <a:close/>
                    <a:moveTo>
                      <a:pt x="43669" y="43670"/>
                    </a:moveTo>
                    <a:cubicBezTo>
                      <a:pt x="58264" y="29075"/>
                      <a:pt x="77434" y="21777"/>
                      <a:pt x="96604" y="21777"/>
                    </a:cubicBezTo>
                    <a:cubicBezTo>
                      <a:pt x="115774" y="21777"/>
                      <a:pt x="134944" y="29075"/>
                      <a:pt x="149539" y="43670"/>
                    </a:cubicBezTo>
                    <a:cubicBezTo>
                      <a:pt x="178728" y="72859"/>
                      <a:pt x="178728" y="120352"/>
                      <a:pt x="149539" y="149540"/>
                    </a:cubicBezTo>
                    <a:cubicBezTo>
                      <a:pt x="120350" y="178729"/>
                      <a:pt x="72857" y="178729"/>
                      <a:pt x="43669" y="149540"/>
                    </a:cubicBezTo>
                    <a:cubicBezTo>
                      <a:pt x="14480" y="120352"/>
                      <a:pt x="14480" y="72859"/>
                      <a:pt x="43669" y="4367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8E414B2-F065-9BB9-6B4D-4CF520F7E14D}"/>
              </a:ext>
            </a:extLst>
          </p:cNvPr>
          <p:cNvGrpSpPr/>
          <p:nvPr/>
        </p:nvGrpSpPr>
        <p:grpSpPr>
          <a:xfrm>
            <a:off x="6728143" y="4523157"/>
            <a:ext cx="761365" cy="1463357"/>
            <a:chOff x="6728143" y="4523157"/>
            <a:chExt cx="761365" cy="1463357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0CCED2C-C138-CC10-C3C7-1518531E8A1D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6728143" y="4523157"/>
              <a:ext cx="761365" cy="1463357"/>
            </a:xfrm>
            <a:custGeom>
              <a:avLst/>
              <a:gdLst>
                <a:gd name="connsiteX0" fmla="*/ 454025 w 761365"/>
                <a:gd name="connsiteY0" fmla="*/ 0 h 1463357"/>
                <a:gd name="connsiteX1" fmla="*/ 456113 w 761365"/>
                <a:gd name="connsiteY1" fmla="*/ 1208 h 1463357"/>
                <a:gd name="connsiteX2" fmla="*/ 501805 w 761365"/>
                <a:gd name="connsiteY2" fmla="*/ 147741 h 1463357"/>
                <a:gd name="connsiteX3" fmla="*/ 761365 w 761365"/>
                <a:gd name="connsiteY3" fmla="*/ 1121092 h 1463357"/>
                <a:gd name="connsiteX4" fmla="*/ 565785 w 761365"/>
                <a:gd name="connsiteY4" fmla="*/ 1463357 h 1463357"/>
                <a:gd name="connsiteX5" fmla="*/ 227013 w 761365"/>
                <a:gd name="connsiteY5" fmla="*/ 1264285 h 1463357"/>
                <a:gd name="connsiteX6" fmla="*/ 0 w 761365"/>
                <a:gd name="connsiteY6" fmla="*/ 419100 h 1463357"/>
                <a:gd name="connsiteX7" fmla="*/ 454025 w 761365"/>
                <a:gd name="connsiteY7" fmla="*/ 0 h 146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1365" h="1463357">
                  <a:moveTo>
                    <a:pt x="454025" y="0"/>
                  </a:moveTo>
                  <a:lnTo>
                    <a:pt x="456113" y="1208"/>
                  </a:lnTo>
                  <a:lnTo>
                    <a:pt x="501805" y="147741"/>
                  </a:lnTo>
                  <a:lnTo>
                    <a:pt x="761365" y="1121092"/>
                  </a:lnTo>
                  <a:cubicBezTo>
                    <a:pt x="565785" y="1463357"/>
                    <a:pt x="565785" y="1463357"/>
                    <a:pt x="565785" y="1463357"/>
                  </a:cubicBezTo>
                  <a:cubicBezTo>
                    <a:pt x="227013" y="1264285"/>
                    <a:pt x="227013" y="1264285"/>
                    <a:pt x="227013" y="1264285"/>
                  </a:cubicBezTo>
                  <a:cubicBezTo>
                    <a:pt x="0" y="419100"/>
                    <a:pt x="0" y="419100"/>
                    <a:pt x="0" y="419100"/>
                  </a:cubicBezTo>
                  <a:cubicBezTo>
                    <a:pt x="181610" y="317818"/>
                    <a:pt x="338773" y="171133"/>
                    <a:pt x="45402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4" name="图形 98">
              <a:extLst>
                <a:ext uri="{FF2B5EF4-FFF2-40B4-BE49-F238E27FC236}">
                  <a16:creationId xmlns:a16="http://schemas.microsoft.com/office/drawing/2014/main" id="{6D976BEF-1B76-7327-1CE7-79991CBE4D96}"/>
                </a:ext>
              </a:extLst>
            </p:cNvPr>
            <p:cNvGrpSpPr/>
            <p:nvPr/>
          </p:nvGrpSpPr>
          <p:grpSpPr>
            <a:xfrm>
              <a:off x="7072406" y="5459229"/>
              <a:ext cx="254454" cy="254792"/>
              <a:chOff x="9496297" y="5212350"/>
              <a:chExt cx="742395" cy="743380"/>
            </a:xfrm>
            <a:solidFill>
              <a:schemeClr val="bg1"/>
            </a:solidFill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C23A88C3-B5E2-60D8-264B-A2CBA52A71BF}"/>
                  </a:ext>
                </a:extLst>
              </p:cNvPr>
              <p:cNvSpPr/>
              <p:nvPr/>
            </p:nvSpPr>
            <p:spPr>
              <a:xfrm>
                <a:off x="9496297" y="5212350"/>
                <a:ext cx="742395" cy="743380"/>
              </a:xfrm>
              <a:custGeom>
                <a:avLst/>
                <a:gdLst>
                  <a:gd name="connsiteX0" fmla="*/ 721745 w 742395"/>
                  <a:gd name="connsiteY0" fmla="*/ 650165 h 743380"/>
                  <a:gd name="connsiteX1" fmla="*/ 704373 w 742395"/>
                  <a:gd name="connsiteY1" fmla="*/ 650165 h 743380"/>
                  <a:gd name="connsiteX2" fmla="*/ 716598 w 742395"/>
                  <a:gd name="connsiteY2" fmla="*/ 514138 h 743380"/>
                  <a:gd name="connsiteX3" fmla="*/ 711865 w 742395"/>
                  <a:gd name="connsiteY3" fmla="*/ 500121 h 743380"/>
                  <a:gd name="connsiteX4" fmla="*/ 698329 w 742395"/>
                  <a:gd name="connsiteY4" fmla="*/ 494156 h 743380"/>
                  <a:gd name="connsiteX5" fmla="*/ 578363 w 742395"/>
                  <a:gd name="connsiteY5" fmla="*/ 494156 h 743380"/>
                  <a:gd name="connsiteX6" fmla="*/ 564824 w 742395"/>
                  <a:gd name="connsiteY6" fmla="*/ 500123 h 743380"/>
                  <a:gd name="connsiteX7" fmla="*/ 560094 w 742395"/>
                  <a:gd name="connsiteY7" fmla="*/ 514140 h 743380"/>
                  <a:gd name="connsiteX8" fmla="*/ 572318 w 742395"/>
                  <a:gd name="connsiteY8" fmla="*/ 650165 h 743380"/>
                  <a:gd name="connsiteX9" fmla="*/ 543760 w 742395"/>
                  <a:gd name="connsiteY9" fmla="*/ 650165 h 743380"/>
                  <a:gd name="connsiteX10" fmla="*/ 545835 w 742395"/>
                  <a:gd name="connsiteY10" fmla="*/ 638594 h 743380"/>
                  <a:gd name="connsiteX11" fmla="*/ 545835 w 742395"/>
                  <a:gd name="connsiteY11" fmla="*/ 612667 h 743380"/>
                  <a:gd name="connsiteX12" fmla="*/ 520907 w 742395"/>
                  <a:gd name="connsiteY12" fmla="*/ 587738 h 743380"/>
                  <a:gd name="connsiteX13" fmla="*/ 508998 w 742395"/>
                  <a:gd name="connsiteY13" fmla="*/ 587738 h 743380"/>
                  <a:gd name="connsiteX14" fmla="*/ 509545 w 742395"/>
                  <a:gd name="connsiteY14" fmla="*/ 582315 h 743380"/>
                  <a:gd name="connsiteX15" fmla="*/ 509545 w 742395"/>
                  <a:gd name="connsiteY15" fmla="*/ 327004 h 743380"/>
                  <a:gd name="connsiteX16" fmla="*/ 482378 w 742395"/>
                  <a:gd name="connsiteY16" fmla="*/ 299837 h 743380"/>
                  <a:gd name="connsiteX17" fmla="*/ 451268 w 742395"/>
                  <a:gd name="connsiteY17" fmla="*/ 299837 h 743380"/>
                  <a:gd name="connsiteX18" fmla="*/ 438354 w 742395"/>
                  <a:gd name="connsiteY18" fmla="*/ 225168 h 743380"/>
                  <a:gd name="connsiteX19" fmla="*/ 466542 w 742395"/>
                  <a:gd name="connsiteY19" fmla="*/ 184610 h 743380"/>
                  <a:gd name="connsiteX20" fmla="*/ 423267 w 742395"/>
                  <a:gd name="connsiteY20" fmla="*/ 141335 h 743380"/>
                  <a:gd name="connsiteX21" fmla="*/ 420340 w 742395"/>
                  <a:gd name="connsiteY21" fmla="*/ 141335 h 743380"/>
                  <a:gd name="connsiteX22" fmla="*/ 420340 w 742395"/>
                  <a:gd name="connsiteY22" fmla="*/ 131253 h 743380"/>
                  <a:gd name="connsiteX23" fmla="*/ 289086 w 742395"/>
                  <a:gd name="connsiteY23" fmla="*/ 0 h 743380"/>
                  <a:gd name="connsiteX24" fmla="*/ 157833 w 742395"/>
                  <a:gd name="connsiteY24" fmla="*/ 131253 h 743380"/>
                  <a:gd name="connsiteX25" fmla="*/ 157833 w 742395"/>
                  <a:gd name="connsiteY25" fmla="*/ 141332 h 743380"/>
                  <a:gd name="connsiteX26" fmla="*/ 154907 w 742395"/>
                  <a:gd name="connsiteY26" fmla="*/ 141332 h 743380"/>
                  <a:gd name="connsiteX27" fmla="*/ 111631 w 742395"/>
                  <a:gd name="connsiteY27" fmla="*/ 184607 h 743380"/>
                  <a:gd name="connsiteX28" fmla="*/ 139816 w 742395"/>
                  <a:gd name="connsiteY28" fmla="*/ 225165 h 743380"/>
                  <a:gd name="connsiteX29" fmla="*/ 126909 w 742395"/>
                  <a:gd name="connsiteY29" fmla="*/ 299835 h 743380"/>
                  <a:gd name="connsiteX30" fmla="*/ 95795 w 742395"/>
                  <a:gd name="connsiteY30" fmla="*/ 299835 h 743380"/>
                  <a:gd name="connsiteX31" fmla="*/ 68628 w 742395"/>
                  <a:gd name="connsiteY31" fmla="*/ 327002 h 743380"/>
                  <a:gd name="connsiteX32" fmla="*/ 68628 w 742395"/>
                  <a:gd name="connsiteY32" fmla="*/ 353383 h 743380"/>
                  <a:gd name="connsiteX33" fmla="*/ 79500 w 742395"/>
                  <a:gd name="connsiteY33" fmla="*/ 364255 h 743380"/>
                  <a:gd name="connsiteX34" fmla="*/ 90372 w 742395"/>
                  <a:gd name="connsiteY34" fmla="*/ 353383 h 743380"/>
                  <a:gd name="connsiteX35" fmla="*/ 90372 w 742395"/>
                  <a:gd name="connsiteY35" fmla="*/ 327002 h 743380"/>
                  <a:gd name="connsiteX36" fmla="*/ 95795 w 742395"/>
                  <a:gd name="connsiteY36" fmla="*/ 321579 h 743380"/>
                  <a:gd name="connsiteX37" fmla="*/ 482378 w 742395"/>
                  <a:gd name="connsiteY37" fmla="*/ 321579 h 743380"/>
                  <a:gd name="connsiteX38" fmla="*/ 487801 w 742395"/>
                  <a:gd name="connsiteY38" fmla="*/ 327002 h 743380"/>
                  <a:gd name="connsiteX39" fmla="*/ 487801 w 742395"/>
                  <a:gd name="connsiteY39" fmla="*/ 582314 h 743380"/>
                  <a:gd name="connsiteX40" fmla="*/ 482378 w 742395"/>
                  <a:gd name="connsiteY40" fmla="*/ 587737 h 743380"/>
                  <a:gd name="connsiteX41" fmla="*/ 95795 w 742395"/>
                  <a:gd name="connsiteY41" fmla="*/ 587737 h 743380"/>
                  <a:gd name="connsiteX42" fmla="*/ 90372 w 742395"/>
                  <a:gd name="connsiteY42" fmla="*/ 582314 h 743380"/>
                  <a:gd name="connsiteX43" fmla="*/ 90372 w 742395"/>
                  <a:gd name="connsiteY43" fmla="*/ 404298 h 743380"/>
                  <a:gd name="connsiteX44" fmla="*/ 79500 w 742395"/>
                  <a:gd name="connsiteY44" fmla="*/ 393426 h 743380"/>
                  <a:gd name="connsiteX45" fmla="*/ 68628 w 742395"/>
                  <a:gd name="connsiteY45" fmla="*/ 404298 h 743380"/>
                  <a:gd name="connsiteX46" fmla="*/ 68628 w 742395"/>
                  <a:gd name="connsiteY46" fmla="*/ 582315 h 743380"/>
                  <a:gd name="connsiteX47" fmla="*/ 69175 w 742395"/>
                  <a:gd name="connsiteY47" fmla="*/ 587738 h 743380"/>
                  <a:gd name="connsiteX48" fmla="*/ 57265 w 742395"/>
                  <a:gd name="connsiteY48" fmla="*/ 587738 h 743380"/>
                  <a:gd name="connsiteX49" fmla="*/ 32336 w 742395"/>
                  <a:gd name="connsiteY49" fmla="*/ 612667 h 743380"/>
                  <a:gd name="connsiteX50" fmla="*/ 32336 w 742395"/>
                  <a:gd name="connsiteY50" fmla="*/ 638594 h 743380"/>
                  <a:gd name="connsiteX51" fmla="*/ 34411 w 742395"/>
                  <a:gd name="connsiteY51" fmla="*/ 650165 h 743380"/>
                  <a:gd name="connsiteX52" fmla="*/ 20652 w 742395"/>
                  <a:gd name="connsiteY52" fmla="*/ 650165 h 743380"/>
                  <a:gd name="connsiteX53" fmla="*/ 0 w 742395"/>
                  <a:gd name="connsiteY53" fmla="*/ 670817 h 743380"/>
                  <a:gd name="connsiteX54" fmla="*/ 0 w 742395"/>
                  <a:gd name="connsiteY54" fmla="*/ 722730 h 743380"/>
                  <a:gd name="connsiteX55" fmla="*/ 20652 w 742395"/>
                  <a:gd name="connsiteY55" fmla="*/ 743381 h 743380"/>
                  <a:gd name="connsiteX56" fmla="*/ 721745 w 742395"/>
                  <a:gd name="connsiteY56" fmla="*/ 743381 h 743380"/>
                  <a:gd name="connsiteX57" fmla="*/ 742396 w 742395"/>
                  <a:gd name="connsiteY57" fmla="*/ 722730 h 743380"/>
                  <a:gd name="connsiteX58" fmla="*/ 742396 w 742395"/>
                  <a:gd name="connsiteY58" fmla="*/ 670817 h 743380"/>
                  <a:gd name="connsiteX59" fmla="*/ 721745 w 742395"/>
                  <a:gd name="connsiteY59" fmla="*/ 650165 h 743380"/>
                  <a:gd name="connsiteX60" fmla="*/ 420340 w 742395"/>
                  <a:gd name="connsiteY60" fmla="*/ 163078 h 743380"/>
                  <a:gd name="connsiteX61" fmla="*/ 423267 w 742395"/>
                  <a:gd name="connsiteY61" fmla="*/ 163078 h 743380"/>
                  <a:gd name="connsiteX62" fmla="*/ 444798 w 742395"/>
                  <a:gd name="connsiteY62" fmla="*/ 184609 h 743380"/>
                  <a:gd name="connsiteX63" fmla="*/ 423267 w 742395"/>
                  <a:gd name="connsiteY63" fmla="*/ 206141 h 743380"/>
                  <a:gd name="connsiteX64" fmla="*/ 420340 w 742395"/>
                  <a:gd name="connsiteY64" fmla="*/ 206141 h 743380"/>
                  <a:gd name="connsiteX65" fmla="*/ 179577 w 742395"/>
                  <a:gd name="connsiteY65" fmla="*/ 131253 h 743380"/>
                  <a:gd name="connsiteX66" fmla="*/ 289086 w 742395"/>
                  <a:gd name="connsiteY66" fmla="*/ 21744 h 743380"/>
                  <a:gd name="connsiteX67" fmla="*/ 398596 w 742395"/>
                  <a:gd name="connsiteY67" fmla="*/ 131253 h 743380"/>
                  <a:gd name="connsiteX68" fmla="*/ 398596 w 742395"/>
                  <a:gd name="connsiteY68" fmla="*/ 156334 h 743380"/>
                  <a:gd name="connsiteX69" fmla="*/ 297910 w 742395"/>
                  <a:gd name="connsiteY69" fmla="*/ 103477 h 743380"/>
                  <a:gd name="connsiteX70" fmla="*/ 289086 w 742395"/>
                  <a:gd name="connsiteY70" fmla="*/ 98958 h 743380"/>
                  <a:gd name="connsiteX71" fmla="*/ 280263 w 742395"/>
                  <a:gd name="connsiteY71" fmla="*/ 103477 h 743380"/>
                  <a:gd name="connsiteX72" fmla="*/ 179577 w 742395"/>
                  <a:gd name="connsiteY72" fmla="*/ 156335 h 743380"/>
                  <a:gd name="connsiteX73" fmla="*/ 133375 w 742395"/>
                  <a:gd name="connsiteY73" fmla="*/ 184609 h 743380"/>
                  <a:gd name="connsiteX74" fmla="*/ 154907 w 742395"/>
                  <a:gd name="connsiteY74" fmla="*/ 163078 h 743380"/>
                  <a:gd name="connsiteX75" fmla="*/ 157833 w 742395"/>
                  <a:gd name="connsiteY75" fmla="*/ 163078 h 743380"/>
                  <a:gd name="connsiteX76" fmla="*/ 157833 w 742395"/>
                  <a:gd name="connsiteY76" fmla="*/ 206142 h 743380"/>
                  <a:gd name="connsiteX77" fmla="*/ 154907 w 742395"/>
                  <a:gd name="connsiteY77" fmla="*/ 206142 h 743380"/>
                  <a:gd name="connsiteX78" fmla="*/ 133375 w 742395"/>
                  <a:gd name="connsiteY78" fmla="*/ 184609 h 743380"/>
                  <a:gd name="connsiteX79" fmla="*/ 148708 w 742395"/>
                  <a:gd name="connsiteY79" fmla="*/ 299837 h 743380"/>
                  <a:gd name="connsiteX80" fmla="*/ 159866 w 742395"/>
                  <a:gd name="connsiteY80" fmla="*/ 233763 h 743380"/>
                  <a:gd name="connsiteX81" fmla="*/ 192868 w 742395"/>
                  <a:gd name="connsiteY81" fmla="*/ 299837 h 743380"/>
                  <a:gd name="connsiteX82" fmla="*/ 352599 w 742395"/>
                  <a:gd name="connsiteY82" fmla="*/ 299837 h 743380"/>
                  <a:gd name="connsiteX83" fmla="*/ 225571 w 742395"/>
                  <a:gd name="connsiteY83" fmla="*/ 299837 h 743380"/>
                  <a:gd name="connsiteX84" fmla="*/ 179577 w 742395"/>
                  <a:gd name="connsiteY84" fmla="*/ 210722 h 743380"/>
                  <a:gd name="connsiteX85" fmla="*/ 179577 w 742395"/>
                  <a:gd name="connsiteY85" fmla="*/ 178232 h 743380"/>
                  <a:gd name="connsiteX86" fmla="*/ 289086 w 742395"/>
                  <a:gd name="connsiteY86" fmla="*/ 127183 h 743380"/>
                  <a:gd name="connsiteX87" fmla="*/ 398596 w 742395"/>
                  <a:gd name="connsiteY87" fmla="*/ 178243 h 743380"/>
                  <a:gd name="connsiteX88" fmla="*/ 398596 w 742395"/>
                  <a:gd name="connsiteY88" fmla="*/ 210722 h 743380"/>
                  <a:gd name="connsiteX89" fmla="*/ 352599 w 742395"/>
                  <a:gd name="connsiteY89" fmla="*/ 299837 h 743380"/>
                  <a:gd name="connsiteX90" fmla="*/ 429453 w 742395"/>
                  <a:gd name="connsiteY90" fmla="*/ 299837 h 743380"/>
                  <a:gd name="connsiteX91" fmla="*/ 385293 w 742395"/>
                  <a:gd name="connsiteY91" fmla="*/ 299837 h 743380"/>
                  <a:gd name="connsiteX92" fmla="*/ 418307 w 742395"/>
                  <a:gd name="connsiteY92" fmla="*/ 233762 h 743380"/>
                  <a:gd name="connsiteX93" fmla="*/ 429453 w 742395"/>
                  <a:gd name="connsiteY93" fmla="*/ 299837 h 743380"/>
                  <a:gd name="connsiteX94" fmla="*/ 694610 w 742395"/>
                  <a:gd name="connsiteY94" fmla="*/ 515900 h 743380"/>
                  <a:gd name="connsiteX95" fmla="*/ 692180 w 742395"/>
                  <a:gd name="connsiteY95" fmla="*/ 542934 h 743380"/>
                  <a:gd name="connsiteX96" fmla="*/ 647316 w 742395"/>
                  <a:gd name="connsiteY96" fmla="*/ 542941 h 743380"/>
                  <a:gd name="connsiteX97" fmla="*/ 636445 w 742395"/>
                  <a:gd name="connsiteY97" fmla="*/ 553814 h 743380"/>
                  <a:gd name="connsiteX98" fmla="*/ 647319 w 742395"/>
                  <a:gd name="connsiteY98" fmla="*/ 564685 h 743380"/>
                  <a:gd name="connsiteX99" fmla="*/ 690227 w 742395"/>
                  <a:gd name="connsiteY99" fmla="*/ 564678 h 743380"/>
                  <a:gd name="connsiteX100" fmla="*/ 686967 w 742395"/>
                  <a:gd name="connsiteY100" fmla="*/ 600941 h 743380"/>
                  <a:gd name="connsiteX101" fmla="*/ 589726 w 742395"/>
                  <a:gd name="connsiteY101" fmla="*/ 600928 h 743380"/>
                  <a:gd name="connsiteX102" fmla="*/ 586480 w 742395"/>
                  <a:gd name="connsiteY102" fmla="*/ 564694 h 743380"/>
                  <a:gd name="connsiteX103" fmla="*/ 596828 w 742395"/>
                  <a:gd name="connsiteY103" fmla="*/ 564692 h 743380"/>
                  <a:gd name="connsiteX104" fmla="*/ 607699 w 742395"/>
                  <a:gd name="connsiteY104" fmla="*/ 553819 h 743380"/>
                  <a:gd name="connsiteX105" fmla="*/ 596827 w 742395"/>
                  <a:gd name="connsiteY105" fmla="*/ 542948 h 743380"/>
                  <a:gd name="connsiteX106" fmla="*/ 596826 w 742395"/>
                  <a:gd name="connsiteY106" fmla="*/ 542948 h 743380"/>
                  <a:gd name="connsiteX107" fmla="*/ 584514 w 742395"/>
                  <a:gd name="connsiteY107" fmla="*/ 542951 h 743380"/>
                  <a:gd name="connsiteX108" fmla="*/ 582082 w 742395"/>
                  <a:gd name="connsiteY108" fmla="*/ 515901 h 743380"/>
                  <a:gd name="connsiteX109" fmla="*/ 694610 w 742395"/>
                  <a:gd name="connsiteY109" fmla="*/ 515901 h 743380"/>
                  <a:gd name="connsiteX110" fmla="*/ 685011 w 742395"/>
                  <a:gd name="connsiteY110" fmla="*/ 622683 h 743380"/>
                  <a:gd name="connsiteX111" fmla="*/ 682540 w 742395"/>
                  <a:gd name="connsiteY111" fmla="*/ 650165 h 743380"/>
                  <a:gd name="connsiteX112" fmla="*/ 594150 w 742395"/>
                  <a:gd name="connsiteY112" fmla="*/ 650165 h 743380"/>
                  <a:gd name="connsiteX113" fmla="*/ 591679 w 742395"/>
                  <a:gd name="connsiteY113" fmla="*/ 622672 h 743380"/>
                  <a:gd name="connsiteX114" fmla="*/ 54080 w 742395"/>
                  <a:gd name="connsiteY114" fmla="*/ 612667 h 743380"/>
                  <a:gd name="connsiteX115" fmla="*/ 57265 w 742395"/>
                  <a:gd name="connsiteY115" fmla="*/ 609482 h 743380"/>
                  <a:gd name="connsiteX116" fmla="*/ 520908 w 742395"/>
                  <a:gd name="connsiteY116" fmla="*/ 609482 h 743380"/>
                  <a:gd name="connsiteX117" fmla="*/ 524092 w 742395"/>
                  <a:gd name="connsiteY117" fmla="*/ 612667 h 743380"/>
                  <a:gd name="connsiteX118" fmla="*/ 524092 w 742395"/>
                  <a:gd name="connsiteY118" fmla="*/ 638594 h 743380"/>
                  <a:gd name="connsiteX119" fmla="*/ 512521 w 742395"/>
                  <a:gd name="connsiteY119" fmla="*/ 650165 h 743380"/>
                  <a:gd name="connsiteX120" fmla="*/ 65653 w 742395"/>
                  <a:gd name="connsiteY120" fmla="*/ 650165 h 743380"/>
                  <a:gd name="connsiteX121" fmla="*/ 54080 w 742395"/>
                  <a:gd name="connsiteY121" fmla="*/ 638594 h 743380"/>
                  <a:gd name="connsiteX122" fmla="*/ 720653 w 742395"/>
                  <a:gd name="connsiteY122" fmla="*/ 721637 h 743380"/>
                  <a:gd name="connsiteX123" fmla="*/ 21744 w 742395"/>
                  <a:gd name="connsiteY123" fmla="*/ 721637 h 743380"/>
                  <a:gd name="connsiteX124" fmla="*/ 21744 w 742395"/>
                  <a:gd name="connsiteY124" fmla="*/ 671909 h 743380"/>
                  <a:gd name="connsiteX125" fmla="*/ 720652 w 742395"/>
                  <a:gd name="connsiteY125" fmla="*/ 671909 h 743380"/>
                  <a:gd name="connsiteX126" fmla="*/ 720652 w 742395"/>
                  <a:gd name="connsiteY126" fmla="*/ 721637 h 743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742395" h="743380">
                    <a:moveTo>
                      <a:pt x="721745" y="650165"/>
                    </a:moveTo>
                    <a:lnTo>
                      <a:pt x="704373" y="650165"/>
                    </a:lnTo>
                    <a:lnTo>
                      <a:pt x="716598" y="514138"/>
                    </a:lnTo>
                    <a:cubicBezTo>
                      <a:pt x="717056" y="509021"/>
                      <a:pt x="715332" y="503911"/>
                      <a:pt x="711865" y="500121"/>
                    </a:cubicBezTo>
                    <a:cubicBezTo>
                      <a:pt x="708400" y="496329"/>
                      <a:pt x="703465" y="494156"/>
                      <a:pt x="698329" y="494156"/>
                    </a:cubicBezTo>
                    <a:lnTo>
                      <a:pt x="578363" y="494156"/>
                    </a:lnTo>
                    <a:cubicBezTo>
                      <a:pt x="573225" y="494156"/>
                      <a:pt x="568290" y="496331"/>
                      <a:pt x="564824" y="500123"/>
                    </a:cubicBezTo>
                    <a:cubicBezTo>
                      <a:pt x="561359" y="503914"/>
                      <a:pt x="559635" y="509024"/>
                      <a:pt x="560094" y="514140"/>
                    </a:cubicBezTo>
                    <a:lnTo>
                      <a:pt x="572318" y="650165"/>
                    </a:lnTo>
                    <a:lnTo>
                      <a:pt x="543760" y="650165"/>
                    </a:lnTo>
                    <a:cubicBezTo>
                      <a:pt x="545100" y="646559"/>
                      <a:pt x="545835" y="642661"/>
                      <a:pt x="545835" y="638594"/>
                    </a:cubicBezTo>
                    <a:lnTo>
                      <a:pt x="545835" y="612667"/>
                    </a:lnTo>
                    <a:cubicBezTo>
                      <a:pt x="545835" y="598921"/>
                      <a:pt x="534653" y="587738"/>
                      <a:pt x="520907" y="587738"/>
                    </a:cubicBezTo>
                    <a:lnTo>
                      <a:pt x="508998" y="587738"/>
                    </a:lnTo>
                    <a:cubicBezTo>
                      <a:pt x="509355" y="585985"/>
                      <a:pt x="509545" y="584173"/>
                      <a:pt x="509545" y="582315"/>
                    </a:cubicBezTo>
                    <a:lnTo>
                      <a:pt x="509545" y="327004"/>
                    </a:lnTo>
                    <a:cubicBezTo>
                      <a:pt x="509545" y="312024"/>
                      <a:pt x="497358" y="299837"/>
                      <a:pt x="482378" y="299837"/>
                    </a:cubicBezTo>
                    <a:lnTo>
                      <a:pt x="451268" y="299837"/>
                    </a:lnTo>
                    <a:cubicBezTo>
                      <a:pt x="453163" y="274382"/>
                      <a:pt x="447130" y="249228"/>
                      <a:pt x="438354" y="225168"/>
                    </a:cubicBezTo>
                    <a:cubicBezTo>
                      <a:pt x="454799" y="219030"/>
                      <a:pt x="466542" y="203167"/>
                      <a:pt x="466542" y="184610"/>
                    </a:cubicBezTo>
                    <a:cubicBezTo>
                      <a:pt x="466542" y="160749"/>
                      <a:pt x="447128" y="141335"/>
                      <a:pt x="423267" y="141335"/>
                    </a:cubicBezTo>
                    <a:lnTo>
                      <a:pt x="420340" y="141335"/>
                    </a:lnTo>
                    <a:lnTo>
                      <a:pt x="420340" y="131253"/>
                    </a:lnTo>
                    <a:cubicBezTo>
                      <a:pt x="420340" y="58880"/>
                      <a:pt x="361460" y="0"/>
                      <a:pt x="289086" y="0"/>
                    </a:cubicBezTo>
                    <a:cubicBezTo>
                      <a:pt x="216713" y="0"/>
                      <a:pt x="157833" y="58880"/>
                      <a:pt x="157833" y="131253"/>
                    </a:cubicBezTo>
                    <a:lnTo>
                      <a:pt x="157833" y="141332"/>
                    </a:lnTo>
                    <a:lnTo>
                      <a:pt x="154907" y="141332"/>
                    </a:lnTo>
                    <a:cubicBezTo>
                      <a:pt x="131044" y="141332"/>
                      <a:pt x="111631" y="160746"/>
                      <a:pt x="111631" y="184607"/>
                    </a:cubicBezTo>
                    <a:cubicBezTo>
                      <a:pt x="111631" y="203164"/>
                      <a:pt x="123373" y="219026"/>
                      <a:pt x="139816" y="225165"/>
                    </a:cubicBezTo>
                    <a:cubicBezTo>
                      <a:pt x="131042" y="249225"/>
                      <a:pt x="125014" y="274381"/>
                      <a:pt x="126909" y="299835"/>
                    </a:cubicBezTo>
                    <a:lnTo>
                      <a:pt x="95795" y="299835"/>
                    </a:lnTo>
                    <a:cubicBezTo>
                      <a:pt x="80815" y="299835"/>
                      <a:pt x="68628" y="312022"/>
                      <a:pt x="68628" y="327002"/>
                    </a:cubicBezTo>
                    <a:lnTo>
                      <a:pt x="68628" y="353383"/>
                    </a:lnTo>
                    <a:cubicBezTo>
                      <a:pt x="68628" y="359389"/>
                      <a:pt x="73496" y="364255"/>
                      <a:pt x="79500" y="364255"/>
                    </a:cubicBezTo>
                    <a:cubicBezTo>
                      <a:pt x="85505" y="364255"/>
                      <a:pt x="90372" y="359389"/>
                      <a:pt x="90372" y="353383"/>
                    </a:cubicBezTo>
                    <a:lnTo>
                      <a:pt x="90372" y="327002"/>
                    </a:lnTo>
                    <a:cubicBezTo>
                      <a:pt x="90372" y="324012"/>
                      <a:pt x="92805" y="321579"/>
                      <a:pt x="95795" y="321579"/>
                    </a:cubicBezTo>
                    <a:lnTo>
                      <a:pt x="482378" y="321579"/>
                    </a:lnTo>
                    <a:cubicBezTo>
                      <a:pt x="485367" y="321579"/>
                      <a:pt x="487801" y="324012"/>
                      <a:pt x="487801" y="327002"/>
                    </a:cubicBezTo>
                    <a:lnTo>
                      <a:pt x="487801" y="582314"/>
                    </a:lnTo>
                    <a:cubicBezTo>
                      <a:pt x="487801" y="585304"/>
                      <a:pt x="485367" y="587737"/>
                      <a:pt x="482378" y="587737"/>
                    </a:cubicBezTo>
                    <a:lnTo>
                      <a:pt x="95795" y="587737"/>
                    </a:lnTo>
                    <a:cubicBezTo>
                      <a:pt x="92805" y="587737"/>
                      <a:pt x="90372" y="585304"/>
                      <a:pt x="90372" y="582314"/>
                    </a:cubicBezTo>
                    <a:lnTo>
                      <a:pt x="90372" y="404298"/>
                    </a:lnTo>
                    <a:cubicBezTo>
                      <a:pt x="90372" y="398294"/>
                      <a:pt x="85505" y="393426"/>
                      <a:pt x="79500" y="393426"/>
                    </a:cubicBezTo>
                    <a:cubicBezTo>
                      <a:pt x="73496" y="393426"/>
                      <a:pt x="68628" y="398294"/>
                      <a:pt x="68628" y="404298"/>
                    </a:cubicBezTo>
                    <a:lnTo>
                      <a:pt x="68628" y="582315"/>
                    </a:lnTo>
                    <a:cubicBezTo>
                      <a:pt x="68628" y="584173"/>
                      <a:pt x="68818" y="585985"/>
                      <a:pt x="69175" y="587738"/>
                    </a:cubicBezTo>
                    <a:lnTo>
                      <a:pt x="57265" y="587738"/>
                    </a:lnTo>
                    <a:cubicBezTo>
                      <a:pt x="43520" y="587738"/>
                      <a:pt x="32336" y="598921"/>
                      <a:pt x="32336" y="612667"/>
                    </a:cubicBezTo>
                    <a:lnTo>
                      <a:pt x="32336" y="638594"/>
                    </a:lnTo>
                    <a:cubicBezTo>
                      <a:pt x="32336" y="642661"/>
                      <a:pt x="33071" y="646559"/>
                      <a:pt x="34411" y="650165"/>
                    </a:cubicBezTo>
                    <a:lnTo>
                      <a:pt x="20652" y="650165"/>
                    </a:lnTo>
                    <a:cubicBezTo>
                      <a:pt x="9265" y="650165"/>
                      <a:pt x="0" y="659430"/>
                      <a:pt x="0" y="670817"/>
                    </a:cubicBezTo>
                    <a:lnTo>
                      <a:pt x="0" y="722730"/>
                    </a:lnTo>
                    <a:cubicBezTo>
                      <a:pt x="0" y="734118"/>
                      <a:pt x="9264" y="743381"/>
                      <a:pt x="20652" y="743381"/>
                    </a:cubicBezTo>
                    <a:lnTo>
                      <a:pt x="721745" y="743381"/>
                    </a:lnTo>
                    <a:cubicBezTo>
                      <a:pt x="733132" y="743381"/>
                      <a:pt x="742396" y="734117"/>
                      <a:pt x="742396" y="722730"/>
                    </a:cubicBezTo>
                    <a:lnTo>
                      <a:pt x="742396" y="670817"/>
                    </a:lnTo>
                    <a:cubicBezTo>
                      <a:pt x="742396" y="659430"/>
                      <a:pt x="733133" y="650165"/>
                      <a:pt x="721745" y="650165"/>
                    </a:cubicBezTo>
                    <a:close/>
                    <a:moveTo>
                      <a:pt x="420340" y="163078"/>
                    </a:moveTo>
                    <a:lnTo>
                      <a:pt x="423267" y="163078"/>
                    </a:lnTo>
                    <a:cubicBezTo>
                      <a:pt x="435140" y="163078"/>
                      <a:pt x="444798" y="172736"/>
                      <a:pt x="444798" y="184609"/>
                    </a:cubicBezTo>
                    <a:cubicBezTo>
                      <a:pt x="444798" y="196481"/>
                      <a:pt x="435140" y="206141"/>
                      <a:pt x="423267" y="206141"/>
                    </a:cubicBezTo>
                    <a:lnTo>
                      <a:pt x="420340" y="206141"/>
                    </a:lnTo>
                    <a:close/>
                    <a:moveTo>
                      <a:pt x="179577" y="131253"/>
                    </a:moveTo>
                    <a:cubicBezTo>
                      <a:pt x="179577" y="70870"/>
                      <a:pt x="228703" y="21744"/>
                      <a:pt x="289086" y="21744"/>
                    </a:cubicBezTo>
                    <a:cubicBezTo>
                      <a:pt x="349470" y="21744"/>
                      <a:pt x="398596" y="70870"/>
                      <a:pt x="398596" y="131253"/>
                    </a:cubicBezTo>
                    <a:lnTo>
                      <a:pt x="398596" y="156334"/>
                    </a:lnTo>
                    <a:cubicBezTo>
                      <a:pt x="376866" y="154073"/>
                      <a:pt x="327405" y="144444"/>
                      <a:pt x="297910" y="103477"/>
                    </a:cubicBezTo>
                    <a:cubicBezTo>
                      <a:pt x="295867" y="100638"/>
                      <a:pt x="292584" y="98958"/>
                      <a:pt x="289086" y="98958"/>
                    </a:cubicBezTo>
                    <a:cubicBezTo>
                      <a:pt x="285589" y="98958"/>
                      <a:pt x="282306" y="100640"/>
                      <a:pt x="280263" y="103477"/>
                    </a:cubicBezTo>
                    <a:cubicBezTo>
                      <a:pt x="250762" y="144451"/>
                      <a:pt x="201294" y="154076"/>
                      <a:pt x="179577" y="156335"/>
                    </a:cubicBezTo>
                    <a:close/>
                    <a:moveTo>
                      <a:pt x="133375" y="184609"/>
                    </a:moveTo>
                    <a:cubicBezTo>
                      <a:pt x="133375" y="172736"/>
                      <a:pt x="143034" y="163078"/>
                      <a:pt x="154907" y="163078"/>
                    </a:cubicBezTo>
                    <a:lnTo>
                      <a:pt x="157833" y="163078"/>
                    </a:lnTo>
                    <a:lnTo>
                      <a:pt x="157833" y="206142"/>
                    </a:lnTo>
                    <a:lnTo>
                      <a:pt x="154907" y="206142"/>
                    </a:lnTo>
                    <a:cubicBezTo>
                      <a:pt x="143034" y="206141"/>
                      <a:pt x="133375" y="196481"/>
                      <a:pt x="133375" y="184609"/>
                    </a:cubicBezTo>
                    <a:close/>
                    <a:moveTo>
                      <a:pt x="148708" y="299837"/>
                    </a:moveTo>
                    <a:cubicBezTo>
                      <a:pt x="146786" y="278049"/>
                      <a:pt x="152023" y="255616"/>
                      <a:pt x="159866" y="233763"/>
                    </a:cubicBezTo>
                    <a:cubicBezTo>
                      <a:pt x="164357" y="259016"/>
                      <a:pt x="176118" y="281768"/>
                      <a:pt x="192868" y="299837"/>
                    </a:cubicBezTo>
                    <a:close/>
                    <a:moveTo>
                      <a:pt x="352599" y="299837"/>
                    </a:moveTo>
                    <a:lnTo>
                      <a:pt x="225571" y="299837"/>
                    </a:lnTo>
                    <a:cubicBezTo>
                      <a:pt x="197756" y="279963"/>
                      <a:pt x="179577" y="247437"/>
                      <a:pt x="179577" y="210722"/>
                    </a:cubicBezTo>
                    <a:lnTo>
                      <a:pt x="179577" y="178232"/>
                    </a:lnTo>
                    <a:cubicBezTo>
                      <a:pt x="201888" y="176306"/>
                      <a:pt x="253140" y="167502"/>
                      <a:pt x="289086" y="127183"/>
                    </a:cubicBezTo>
                    <a:cubicBezTo>
                      <a:pt x="325030" y="167496"/>
                      <a:pt x="376287" y="176323"/>
                      <a:pt x="398596" y="178243"/>
                    </a:cubicBezTo>
                    <a:lnTo>
                      <a:pt x="398596" y="210722"/>
                    </a:lnTo>
                    <a:cubicBezTo>
                      <a:pt x="398596" y="247437"/>
                      <a:pt x="380414" y="279963"/>
                      <a:pt x="352599" y="299837"/>
                    </a:cubicBezTo>
                    <a:close/>
                    <a:moveTo>
                      <a:pt x="429453" y="299837"/>
                    </a:moveTo>
                    <a:lnTo>
                      <a:pt x="385293" y="299837"/>
                    </a:lnTo>
                    <a:cubicBezTo>
                      <a:pt x="402047" y="281768"/>
                      <a:pt x="413816" y="259018"/>
                      <a:pt x="418307" y="233762"/>
                    </a:cubicBezTo>
                    <a:cubicBezTo>
                      <a:pt x="426150" y="255615"/>
                      <a:pt x="431381" y="278049"/>
                      <a:pt x="429453" y="299837"/>
                    </a:cubicBezTo>
                    <a:close/>
                    <a:moveTo>
                      <a:pt x="694610" y="515900"/>
                    </a:moveTo>
                    <a:lnTo>
                      <a:pt x="692180" y="542934"/>
                    </a:lnTo>
                    <a:lnTo>
                      <a:pt x="647316" y="542941"/>
                    </a:lnTo>
                    <a:cubicBezTo>
                      <a:pt x="641311" y="542942"/>
                      <a:pt x="636444" y="547811"/>
                      <a:pt x="636445" y="553814"/>
                    </a:cubicBezTo>
                    <a:cubicBezTo>
                      <a:pt x="636447" y="559820"/>
                      <a:pt x="641316" y="564686"/>
                      <a:pt x="647319" y="564685"/>
                    </a:cubicBezTo>
                    <a:lnTo>
                      <a:pt x="690227" y="564678"/>
                    </a:lnTo>
                    <a:lnTo>
                      <a:pt x="686967" y="600941"/>
                    </a:lnTo>
                    <a:lnTo>
                      <a:pt x="589726" y="600928"/>
                    </a:lnTo>
                    <a:lnTo>
                      <a:pt x="586480" y="564694"/>
                    </a:lnTo>
                    <a:lnTo>
                      <a:pt x="596828" y="564692"/>
                    </a:lnTo>
                    <a:cubicBezTo>
                      <a:pt x="602833" y="564691"/>
                      <a:pt x="607700" y="559823"/>
                      <a:pt x="607699" y="553819"/>
                    </a:cubicBezTo>
                    <a:cubicBezTo>
                      <a:pt x="607698" y="547814"/>
                      <a:pt x="602830" y="542948"/>
                      <a:pt x="596827" y="542948"/>
                    </a:cubicBezTo>
                    <a:lnTo>
                      <a:pt x="596826" y="542948"/>
                    </a:lnTo>
                    <a:lnTo>
                      <a:pt x="584514" y="542951"/>
                    </a:lnTo>
                    <a:lnTo>
                      <a:pt x="582082" y="515901"/>
                    </a:lnTo>
                    <a:lnTo>
                      <a:pt x="694610" y="515901"/>
                    </a:lnTo>
                    <a:close/>
                    <a:moveTo>
                      <a:pt x="685011" y="622683"/>
                    </a:moveTo>
                    <a:lnTo>
                      <a:pt x="682540" y="650165"/>
                    </a:lnTo>
                    <a:lnTo>
                      <a:pt x="594150" y="650165"/>
                    </a:lnTo>
                    <a:lnTo>
                      <a:pt x="591679" y="622672"/>
                    </a:lnTo>
                    <a:close/>
                    <a:moveTo>
                      <a:pt x="54080" y="612667"/>
                    </a:moveTo>
                    <a:cubicBezTo>
                      <a:pt x="54080" y="610911"/>
                      <a:pt x="55509" y="609482"/>
                      <a:pt x="57265" y="609482"/>
                    </a:cubicBezTo>
                    <a:lnTo>
                      <a:pt x="520908" y="609482"/>
                    </a:lnTo>
                    <a:cubicBezTo>
                      <a:pt x="522664" y="609482"/>
                      <a:pt x="524092" y="610911"/>
                      <a:pt x="524092" y="612667"/>
                    </a:cubicBezTo>
                    <a:lnTo>
                      <a:pt x="524092" y="638594"/>
                    </a:lnTo>
                    <a:cubicBezTo>
                      <a:pt x="524092" y="644974"/>
                      <a:pt x="518901" y="650165"/>
                      <a:pt x="512521" y="650165"/>
                    </a:cubicBezTo>
                    <a:lnTo>
                      <a:pt x="65653" y="650165"/>
                    </a:lnTo>
                    <a:cubicBezTo>
                      <a:pt x="59271" y="650165"/>
                      <a:pt x="54080" y="644974"/>
                      <a:pt x="54080" y="638594"/>
                    </a:cubicBezTo>
                    <a:close/>
                    <a:moveTo>
                      <a:pt x="720653" y="721637"/>
                    </a:moveTo>
                    <a:lnTo>
                      <a:pt x="21744" y="721637"/>
                    </a:lnTo>
                    <a:lnTo>
                      <a:pt x="21744" y="671909"/>
                    </a:lnTo>
                    <a:lnTo>
                      <a:pt x="720652" y="671909"/>
                    </a:lnTo>
                    <a:lnTo>
                      <a:pt x="720652" y="721637"/>
                    </a:ln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2E40689-A272-1F1B-B819-66A4D8A66BFE}"/>
                  </a:ext>
                </a:extLst>
              </p:cNvPr>
              <p:cNvSpPr/>
              <p:nvPr/>
            </p:nvSpPr>
            <p:spPr>
              <a:xfrm>
                <a:off x="9724149" y="5605774"/>
                <a:ext cx="122469" cy="122469"/>
              </a:xfrm>
              <a:custGeom>
                <a:avLst/>
                <a:gdLst>
                  <a:gd name="connsiteX0" fmla="*/ 122469 w 122469"/>
                  <a:gd name="connsiteY0" fmla="*/ 61235 h 122469"/>
                  <a:gd name="connsiteX1" fmla="*/ 61235 w 122469"/>
                  <a:gd name="connsiteY1" fmla="*/ 0 h 122469"/>
                  <a:gd name="connsiteX2" fmla="*/ 0 w 122469"/>
                  <a:gd name="connsiteY2" fmla="*/ 61235 h 122469"/>
                  <a:gd name="connsiteX3" fmla="*/ 61235 w 122469"/>
                  <a:gd name="connsiteY3" fmla="*/ 122469 h 122469"/>
                  <a:gd name="connsiteX4" fmla="*/ 122469 w 122469"/>
                  <a:gd name="connsiteY4" fmla="*/ 61235 h 122469"/>
                  <a:gd name="connsiteX5" fmla="*/ 21744 w 122469"/>
                  <a:gd name="connsiteY5" fmla="*/ 61235 h 122469"/>
                  <a:gd name="connsiteX6" fmla="*/ 61235 w 122469"/>
                  <a:gd name="connsiteY6" fmla="*/ 21744 h 122469"/>
                  <a:gd name="connsiteX7" fmla="*/ 100725 w 122469"/>
                  <a:gd name="connsiteY7" fmla="*/ 61235 h 122469"/>
                  <a:gd name="connsiteX8" fmla="*/ 61235 w 122469"/>
                  <a:gd name="connsiteY8" fmla="*/ 100725 h 122469"/>
                  <a:gd name="connsiteX9" fmla="*/ 21744 w 122469"/>
                  <a:gd name="connsiteY9" fmla="*/ 61235 h 12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2469" h="122469">
                    <a:moveTo>
                      <a:pt x="122469" y="61235"/>
                    </a:moveTo>
                    <a:cubicBezTo>
                      <a:pt x="122469" y="27470"/>
                      <a:pt x="94999" y="0"/>
                      <a:pt x="61235" y="0"/>
                    </a:cubicBezTo>
                    <a:cubicBezTo>
                      <a:pt x="27470" y="0"/>
                      <a:pt x="0" y="27470"/>
                      <a:pt x="0" y="61235"/>
                    </a:cubicBezTo>
                    <a:cubicBezTo>
                      <a:pt x="0" y="94999"/>
                      <a:pt x="27470" y="122469"/>
                      <a:pt x="61235" y="122469"/>
                    </a:cubicBezTo>
                    <a:cubicBezTo>
                      <a:pt x="94999" y="122469"/>
                      <a:pt x="122469" y="94999"/>
                      <a:pt x="122469" y="61235"/>
                    </a:cubicBezTo>
                    <a:close/>
                    <a:moveTo>
                      <a:pt x="21744" y="61235"/>
                    </a:moveTo>
                    <a:cubicBezTo>
                      <a:pt x="21744" y="39460"/>
                      <a:pt x="39459" y="21744"/>
                      <a:pt x="61235" y="21744"/>
                    </a:cubicBezTo>
                    <a:cubicBezTo>
                      <a:pt x="83011" y="21744"/>
                      <a:pt x="100725" y="39460"/>
                      <a:pt x="100725" y="61235"/>
                    </a:cubicBezTo>
                    <a:cubicBezTo>
                      <a:pt x="100725" y="83011"/>
                      <a:pt x="83011" y="100725"/>
                      <a:pt x="61235" y="100725"/>
                    </a:cubicBezTo>
                    <a:cubicBezTo>
                      <a:pt x="39459" y="100725"/>
                      <a:pt x="21744" y="83011"/>
                      <a:pt x="21744" y="61235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0FCD86B-1B79-C3CB-1946-483B3131B99B}"/>
                  </a:ext>
                </a:extLst>
              </p:cNvPr>
              <p:cNvSpPr/>
              <p:nvPr/>
            </p:nvSpPr>
            <p:spPr>
              <a:xfrm>
                <a:off x="9724506" y="5396211"/>
                <a:ext cx="21744" cy="36175"/>
              </a:xfrm>
              <a:custGeom>
                <a:avLst/>
                <a:gdLst>
                  <a:gd name="connsiteX0" fmla="*/ 10872 w 21744"/>
                  <a:gd name="connsiteY0" fmla="*/ 0 h 36175"/>
                  <a:gd name="connsiteX1" fmla="*/ 0 w 21744"/>
                  <a:gd name="connsiteY1" fmla="*/ 10872 h 36175"/>
                  <a:gd name="connsiteX2" fmla="*/ 0 w 21744"/>
                  <a:gd name="connsiteY2" fmla="*/ 25304 h 36175"/>
                  <a:gd name="connsiteX3" fmla="*/ 10872 w 21744"/>
                  <a:gd name="connsiteY3" fmla="*/ 36176 h 36175"/>
                  <a:gd name="connsiteX4" fmla="*/ 21744 w 21744"/>
                  <a:gd name="connsiteY4" fmla="*/ 25304 h 36175"/>
                  <a:gd name="connsiteX5" fmla="*/ 21744 w 21744"/>
                  <a:gd name="connsiteY5" fmla="*/ 10872 h 36175"/>
                  <a:gd name="connsiteX6" fmla="*/ 10872 w 21744"/>
                  <a:gd name="connsiteY6" fmla="*/ 0 h 3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44" h="36175">
                    <a:moveTo>
                      <a:pt x="10872" y="0"/>
                    </a:moveTo>
                    <a:cubicBezTo>
                      <a:pt x="4868" y="0"/>
                      <a:pt x="0" y="4868"/>
                      <a:pt x="0" y="10872"/>
                    </a:cubicBezTo>
                    <a:lnTo>
                      <a:pt x="0" y="25304"/>
                    </a:lnTo>
                    <a:cubicBezTo>
                      <a:pt x="0" y="31308"/>
                      <a:pt x="4868" y="36176"/>
                      <a:pt x="10872" y="36176"/>
                    </a:cubicBezTo>
                    <a:cubicBezTo>
                      <a:pt x="16876" y="36176"/>
                      <a:pt x="21744" y="31310"/>
                      <a:pt x="21744" y="25304"/>
                    </a:cubicBezTo>
                    <a:lnTo>
                      <a:pt x="21744" y="10872"/>
                    </a:lnTo>
                    <a:cubicBezTo>
                      <a:pt x="21744" y="4868"/>
                      <a:pt x="16876" y="0"/>
                      <a:pt x="10872" y="0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6164E8C-4C3D-2F3E-90B4-14868C99F757}"/>
                  </a:ext>
                </a:extLst>
              </p:cNvPr>
              <p:cNvSpPr/>
              <p:nvPr/>
            </p:nvSpPr>
            <p:spPr>
              <a:xfrm>
                <a:off x="9829405" y="5396211"/>
                <a:ext cx="21744" cy="36175"/>
              </a:xfrm>
              <a:custGeom>
                <a:avLst/>
                <a:gdLst>
                  <a:gd name="connsiteX0" fmla="*/ 10872 w 21744"/>
                  <a:gd name="connsiteY0" fmla="*/ 0 h 36175"/>
                  <a:gd name="connsiteX1" fmla="*/ 0 w 21744"/>
                  <a:gd name="connsiteY1" fmla="*/ 10872 h 36175"/>
                  <a:gd name="connsiteX2" fmla="*/ 0 w 21744"/>
                  <a:gd name="connsiteY2" fmla="*/ 25304 h 36175"/>
                  <a:gd name="connsiteX3" fmla="*/ 10872 w 21744"/>
                  <a:gd name="connsiteY3" fmla="*/ 36176 h 36175"/>
                  <a:gd name="connsiteX4" fmla="*/ 21744 w 21744"/>
                  <a:gd name="connsiteY4" fmla="*/ 25304 h 36175"/>
                  <a:gd name="connsiteX5" fmla="*/ 21744 w 21744"/>
                  <a:gd name="connsiteY5" fmla="*/ 10872 h 36175"/>
                  <a:gd name="connsiteX6" fmla="*/ 10872 w 21744"/>
                  <a:gd name="connsiteY6" fmla="*/ 0 h 36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44" h="36175">
                    <a:moveTo>
                      <a:pt x="10872" y="0"/>
                    </a:moveTo>
                    <a:cubicBezTo>
                      <a:pt x="4868" y="0"/>
                      <a:pt x="0" y="4868"/>
                      <a:pt x="0" y="10872"/>
                    </a:cubicBezTo>
                    <a:lnTo>
                      <a:pt x="0" y="25304"/>
                    </a:lnTo>
                    <a:cubicBezTo>
                      <a:pt x="0" y="31308"/>
                      <a:pt x="4868" y="36176"/>
                      <a:pt x="10872" y="36176"/>
                    </a:cubicBezTo>
                    <a:cubicBezTo>
                      <a:pt x="16876" y="36176"/>
                      <a:pt x="21744" y="31310"/>
                      <a:pt x="21744" y="25304"/>
                    </a:cubicBezTo>
                    <a:lnTo>
                      <a:pt x="21744" y="10872"/>
                    </a:lnTo>
                    <a:cubicBezTo>
                      <a:pt x="21744" y="4868"/>
                      <a:pt x="16876" y="0"/>
                      <a:pt x="10872" y="0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2CBE0E03-D052-9FDE-0FA3-03B2D598063E}"/>
                  </a:ext>
                </a:extLst>
              </p:cNvPr>
              <p:cNvSpPr/>
              <p:nvPr/>
            </p:nvSpPr>
            <p:spPr>
              <a:xfrm>
                <a:off x="9755963" y="5451660"/>
                <a:ext cx="58841" cy="30717"/>
              </a:xfrm>
              <a:custGeom>
                <a:avLst/>
                <a:gdLst>
                  <a:gd name="connsiteX0" fmla="*/ 54744 w 58841"/>
                  <a:gd name="connsiteY0" fmla="*/ 2368 h 30717"/>
                  <a:gd name="connsiteX1" fmla="*/ 39466 w 58841"/>
                  <a:gd name="connsiteY1" fmla="*/ 4094 h 30717"/>
                  <a:gd name="connsiteX2" fmla="*/ 29351 w 58841"/>
                  <a:gd name="connsiteY2" fmla="*/ 8973 h 30717"/>
                  <a:gd name="connsiteX3" fmla="*/ 19312 w 58841"/>
                  <a:gd name="connsiteY3" fmla="*/ 4188 h 30717"/>
                  <a:gd name="connsiteX4" fmla="*/ 4019 w 58841"/>
                  <a:gd name="connsiteY4" fmla="*/ 2602 h 30717"/>
                  <a:gd name="connsiteX5" fmla="*/ 2433 w 58841"/>
                  <a:gd name="connsiteY5" fmla="*/ 17895 h 30717"/>
                  <a:gd name="connsiteX6" fmla="*/ 29352 w 58841"/>
                  <a:gd name="connsiteY6" fmla="*/ 30717 h 30717"/>
                  <a:gd name="connsiteX7" fmla="*/ 56471 w 58841"/>
                  <a:gd name="connsiteY7" fmla="*/ 17647 h 30717"/>
                  <a:gd name="connsiteX8" fmla="*/ 54744 w 58841"/>
                  <a:gd name="connsiteY8" fmla="*/ 2368 h 30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841" h="30717">
                    <a:moveTo>
                      <a:pt x="54744" y="2368"/>
                    </a:moveTo>
                    <a:cubicBezTo>
                      <a:pt x="50049" y="-1371"/>
                      <a:pt x="43210" y="-598"/>
                      <a:pt x="39466" y="4094"/>
                    </a:cubicBezTo>
                    <a:cubicBezTo>
                      <a:pt x="36995" y="7195"/>
                      <a:pt x="33308" y="8973"/>
                      <a:pt x="29351" y="8973"/>
                    </a:cubicBezTo>
                    <a:cubicBezTo>
                      <a:pt x="25440" y="8973"/>
                      <a:pt x="21782" y="7229"/>
                      <a:pt x="19312" y="4188"/>
                    </a:cubicBezTo>
                    <a:cubicBezTo>
                      <a:pt x="15527" y="-475"/>
                      <a:pt x="8680" y="-1184"/>
                      <a:pt x="4019" y="2602"/>
                    </a:cubicBezTo>
                    <a:cubicBezTo>
                      <a:pt x="-642" y="6388"/>
                      <a:pt x="-1353" y="13233"/>
                      <a:pt x="2433" y="17895"/>
                    </a:cubicBezTo>
                    <a:cubicBezTo>
                      <a:pt x="9049" y="26044"/>
                      <a:pt x="18861" y="30717"/>
                      <a:pt x="29352" y="30717"/>
                    </a:cubicBezTo>
                    <a:cubicBezTo>
                      <a:pt x="39966" y="30717"/>
                      <a:pt x="49852" y="25954"/>
                      <a:pt x="56471" y="17647"/>
                    </a:cubicBezTo>
                    <a:cubicBezTo>
                      <a:pt x="60214" y="12950"/>
                      <a:pt x="59440" y="6111"/>
                      <a:pt x="54744" y="2368"/>
                    </a:cubicBezTo>
                    <a:close/>
                  </a:path>
                </a:pathLst>
              </a:custGeom>
              <a:grpFill/>
              <a:ln w="14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79820B03-EDB1-CD34-8900-78DAB60A4B0E}"/>
              </a:ext>
            </a:extLst>
          </p:cNvPr>
          <p:cNvGrpSpPr/>
          <p:nvPr/>
        </p:nvGrpSpPr>
        <p:grpSpPr>
          <a:xfrm>
            <a:off x="7269961" y="3218114"/>
            <a:ext cx="1319685" cy="830063"/>
            <a:chOff x="7269961" y="3218114"/>
            <a:chExt cx="1319685" cy="830063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5E2E64C-0E7E-15D6-4609-D46C8CB1DECE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7269961" y="3218114"/>
              <a:ext cx="1319685" cy="830063"/>
            </a:xfrm>
            <a:custGeom>
              <a:avLst/>
              <a:gdLst>
                <a:gd name="connsiteX0" fmla="*/ 0 w 1319685"/>
                <a:gd name="connsiteY0" fmla="*/ 0 h 830063"/>
                <a:gd name="connsiteX1" fmla="*/ 163705 w 1319685"/>
                <a:gd name="connsiteY1" fmla="*/ 39604 h 830063"/>
                <a:gd name="connsiteX2" fmla="*/ 217620 w 1319685"/>
                <a:gd name="connsiteY2" fmla="*/ 53981 h 830063"/>
                <a:gd name="connsiteX3" fmla="*/ 1124105 w 1319685"/>
                <a:gd name="connsiteY3" fmla="*/ 295711 h 830063"/>
                <a:gd name="connsiteX4" fmla="*/ 1319685 w 1319685"/>
                <a:gd name="connsiteY4" fmla="*/ 634483 h 830063"/>
                <a:gd name="connsiteX5" fmla="*/ 980913 w 1319685"/>
                <a:gd name="connsiteY5" fmla="*/ 830063 h 830063"/>
                <a:gd name="connsiteX6" fmla="*/ 132235 w 1319685"/>
                <a:gd name="connsiteY6" fmla="*/ 603051 h 830063"/>
                <a:gd name="connsiteX7" fmla="*/ 132235 w 1319685"/>
                <a:gd name="connsiteY7" fmla="*/ 578603 h 830063"/>
                <a:gd name="connsiteX8" fmla="*/ 55619 w 1319685"/>
                <a:gd name="connsiteY8" fmla="*/ 133637 h 83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9685" h="830063">
                  <a:moveTo>
                    <a:pt x="0" y="0"/>
                  </a:moveTo>
                  <a:lnTo>
                    <a:pt x="163705" y="39604"/>
                  </a:lnTo>
                  <a:lnTo>
                    <a:pt x="217620" y="53981"/>
                  </a:lnTo>
                  <a:cubicBezTo>
                    <a:pt x="1124105" y="295711"/>
                    <a:pt x="1124105" y="295711"/>
                    <a:pt x="1124105" y="295711"/>
                  </a:cubicBezTo>
                  <a:lnTo>
                    <a:pt x="1319685" y="634483"/>
                  </a:lnTo>
                  <a:cubicBezTo>
                    <a:pt x="980913" y="830063"/>
                    <a:pt x="980913" y="830063"/>
                    <a:pt x="980913" y="830063"/>
                  </a:cubicBezTo>
                  <a:cubicBezTo>
                    <a:pt x="132235" y="603051"/>
                    <a:pt x="132235" y="603051"/>
                    <a:pt x="132235" y="603051"/>
                  </a:cubicBezTo>
                  <a:cubicBezTo>
                    <a:pt x="132235" y="596066"/>
                    <a:pt x="132235" y="585588"/>
                    <a:pt x="132235" y="578603"/>
                  </a:cubicBezTo>
                  <a:cubicBezTo>
                    <a:pt x="132235" y="421441"/>
                    <a:pt x="104732" y="272136"/>
                    <a:pt x="55619" y="13363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3" name="图形 90">
              <a:extLst>
                <a:ext uri="{FF2B5EF4-FFF2-40B4-BE49-F238E27FC236}">
                  <a16:creationId xmlns:a16="http://schemas.microsoft.com/office/drawing/2014/main" id="{FFEFB099-8786-6432-6E6B-4A92F21715CE}"/>
                </a:ext>
              </a:extLst>
            </p:cNvPr>
            <p:cNvGrpSpPr/>
            <p:nvPr/>
          </p:nvGrpSpPr>
          <p:grpSpPr>
            <a:xfrm>
              <a:off x="8046169" y="3624664"/>
              <a:ext cx="273203" cy="256794"/>
              <a:chOff x="5185260" y="5234690"/>
              <a:chExt cx="743843" cy="699165"/>
            </a:xfrm>
            <a:solidFill>
              <a:schemeClr val="bg1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866FB3D-22B3-70FA-3532-94A92DBB3BCF}"/>
                  </a:ext>
                </a:extLst>
              </p:cNvPr>
              <p:cNvSpPr/>
              <p:nvPr/>
            </p:nvSpPr>
            <p:spPr>
              <a:xfrm>
                <a:off x="5185260" y="5234690"/>
                <a:ext cx="743843" cy="699165"/>
              </a:xfrm>
              <a:custGeom>
                <a:avLst/>
                <a:gdLst>
                  <a:gd name="connsiteX0" fmla="*/ 714514 w 743843"/>
                  <a:gd name="connsiteY0" fmla="*/ 95214 h 699165"/>
                  <a:gd name="connsiteX1" fmla="*/ 647742 w 743843"/>
                  <a:gd name="connsiteY1" fmla="*/ 95214 h 699165"/>
                  <a:gd name="connsiteX2" fmla="*/ 536114 w 743843"/>
                  <a:gd name="connsiteY2" fmla="*/ 0 h 699165"/>
                  <a:gd name="connsiteX3" fmla="*/ 424469 w 743843"/>
                  <a:gd name="connsiteY3" fmla="*/ 95214 h 699165"/>
                  <a:gd name="connsiteX4" fmla="*/ 357714 w 743843"/>
                  <a:gd name="connsiteY4" fmla="*/ 95214 h 699165"/>
                  <a:gd name="connsiteX5" fmla="*/ 328382 w 743843"/>
                  <a:gd name="connsiteY5" fmla="*/ 124546 h 699165"/>
                  <a:gd name="connsiteX6" fmla="*/ 328382 w 743843"/>
                  <a:gd name="connsiteY6" fmla="*/ 369630 h 699165"/>
                  <a:gd name="connsiteX7" fmla="*/ 319342 w 743843"/>
                  <a:gd name="connsiteY7" fmla="*/ 369630 h 699165"/>
                  <a:gd name="connsiteX8" fmla="*/ 207734 w 743843"/>
                  <a:gd name="connsiteY8" fmla="*/ 274418 h 699165"/>
                  <a:gd name="connsiteX9" fmla="*/ 96107 w 743843"/>
                  <a:gd name="connsiteY9" fmla="*/ 369630 h 699165"/>
                  <a:gd name="connsiteX10" fmla="*/ 29333 w 743843"/>
                  <a:gd name="connsiteY10" fmla="*/ 369630 h 699165"/>
                  <a:gd name="connsiteX11" fmla="*/ 0 w 743843"/>
                  <a:gd name="connsiteY11" fmla="*/ 398963 h 699165"/>
                  <a:gd name="connsiteX12" fmla="*/ 0 w 743843"/>
                  <a:gd name="connsiteY12" fmla="*/ 669833 h 699165"/>
                  <a:gd name="connsiteX13" fmla="*/ 29333 w 743843"/>
                  <a:gd name="connsiteY13" fmla="*/ 699166 h 699165"/>
                  <a:gd name="connsiteX14" fmla="*/ 386133 w 743843"/>
                  <a:gd name="connsiteY14" fmla="*/ 699166 h 699165"/>
                  <a:gd name="connsiteX15" fmla="*/ 415466 w 743843"/>
                  <a:gd name="connsiteY15" fmla="*/ 669833 h 699165"/>
                  <a:gd name="connsiteX16" fmla="*/ 415466 w 743843"/>
                  <a:gd name="connsiteY16" fmla="*/ 424749 h 699165"/>
                  <a:gd name="connsiteX17" fmla="*/ 627773 w 743843"/>
                  <a:gd name="connsiteY17" fmla="*/ 424749 h 699165"/>
                  <a:gd name="connsiteX18" fmla="*/ 638678 w 743843"/>
                  <a:gd name="connsiteY18" fmla="*/ 413844 h 699165"/>
                  <a:gd name="connsiteX19" fmla="*/ 627773 w 743843"/>
                  <a:gd name="connsiteY19" fmla="*/ 402939 h 699165"/>
                  <a:gd name="connsiteX20" fmla="*/ 415466 w 743843"/>
                  <a:gd name="connsiteY20" fmla="*/ 402939 h 699165"/>
                  <a:gd name="connsiteX21" fmla="*/ 415466 w 743843"/>
                  <a:gd name="connsiteY21" fmla="*/ 398963 h 699165"/>
                  <a:gd name="connsiteX22" fmla="*/ 386133 w 743843"/>
                  <a:gd name="connsiteY22" fmla="*/ 369630 h 699165"/>
                  <a:gd name="connsiteX23" fmla="*/ 350189 w 743843"/>
                  <a:gd name="connsiteY23" fmla="*/ 369630 h 699165"/>
                  <a:gd name="connsiteX24" fmla="*/ 350189 w 743843"/>
                  <a:gd name="connsiteY24" fmla="*/ 241205 h 699165"/>
                  <a:gd name="connsiteX25" fmla="*/ 397531 w 743843"/>
                  <a:gd name="connsiteY25" fmla="*/ 250375 h 699165"/>
                  <a:gd name="connsiteX26" fmla="*/ 397531 w 743843"/>
                  <a:gd name="connsiteY26" fmla="*/ 260269 h 699165"/>
                  <a:gd name="connsiteX27" fmla="*/ 424633 w 743843"/>
                  <a:gd name="connsiteY27" fmla="*/ 287372 h 699165"/>
                  <a:gd name="connsiteX28" fmla="*/ 437190 w 743843"/>
                  <a:gd name="connsiteY28" fmla="*/ 287372 h 699165"/>
                  <a:gd name="connsiteX29" fmla="*/ 464233 w 743843"/>
                  <a:gd name="connsiteY29" fmla="*/ 261446 h 699165"/>
                  <a:gd name="connsiteX30" fmla="*/ 536111 w 743843"/>
                  <a:gd name="connsiteY30" fmla="*/ 266561 h 699165"/>
                  <a:gd name="connsiteX31" fmla="*/ 607990 w 743843"/>
                  <a:gd name="connsiteY31" fmla="*/ 261446 h 699165"/>
                  <a:gd name="connsiteX32" fmla="*/ 635032 w 743843"/>
                  <a:gd name="connsiteY32" fmla="*/ 287372 h 699165"/>
                  <a:gd name="connsiteX33" fmla="*/ 647589 w 743843"/>
                  <a:gd name="connsiteY33" fmla="*/ 287372 h 699165"/>
                  <a:gd name="connsiteX34" fmla="*/ 674692 w 743843"/>
                  <a:gd name="connsiteY34" fmla="*/ 260269 h 699165"/>
                  <a:gd name="connsiteX35" fmla="*/ 674692 w 743843"/>
                  <a:gd name="connsiteY35" fmla="*/ 250374 h 699165"/>
                  <a:gd name="connsiteX36" fmla="*/ 722035 w 743843"/>
                  <a:gd name="connsiteY36" fmla="*/ 241204 h 699165"/>
                  <a:gd name="connsiteX37" fmla="*/ 722035 w 743843"/>
                  <a:gd name="connsiteY37" fmla="*/ 395414 h 699165"/>
                  <a:gd name="connsiteX38" fmla="*/ 714511 w 743843"/>
                  <a:gd name="connsiteY38" fmla="*/ 402939 h 699165"/>
                  <a:gd name="connsiteX39" fmla="*/ 678653 w 743843"/>
                  <a:gd name="connsiteY39" fmla="*/ 402939 h 699165"/>
                  <a:gd name="connsiteX40" fmla="*/ 667749 w 743843"/>
                  <a:gd name="connsiteY40" fmla="*/ 413844 h 699165"/>
                  <a:gd name="connsiteX41" fmla="*/ 678653 w 743843"/>
                  <a:gd name="connsiteY41" fmla="*/ 424749 h 699165"/>
                  <a:gd name="connsiteX42" fmla="*/ 714511 w 743843"/>
                  <a:gd name="connsiteY42" fmla="*/ 424749 h 699165"/>
                  <a:gd name="connsiteX43" fmla="*/ 743843 w 743843"/>
                  <a:gd name="connsiteY43" fmla="*/ 395415 h 699165"/>
                  <a:gd name="connsiteX44" fmla="*/ 743843 w 743843"/>
                  <a:gd name="connsiteY44" fmla="*/ 124546 h 699165"/>
                  <a:gd name="connsiteX45" fmla="*/ 714514 w 743843"/>
                  <a:gd name="connsiteY45" fmla="*/ 95214 h 699165"/>
                  <a:gd name="connsiteX46" fmla="*/ 207734 w 743843"/>
                  <a:gd name="connsiteY46" fmla="*/ 296228 h 699165"/>
                  <a:gd name="connsiteX47" fmla="*/ 297213 w 743843"/>
                  <a:gd name="connsiteY47" fmla="*/ 369630 h 699165"/>
                  <a:gd name="connsiteX48" fmla="*/ 272750 w 743843"/>
                  <a:gd name="connsiteY48" fmla="*/ 369630 h 699165"/>
                  <a:gd name="connsiteX49" fmla="*/ 207734 w 743843"/>
                  <a:gd name="connsiteY49" fmla="*/ 320056 h 699165"/>
                  <a:gd name="connsiteX50" fmla="*/ 142720 w 743843"/>
                  <a:gd name="connsiteY50" fmla="*/ 369630 h 699165"/>
                  <a:gd name="connsiteX51" fmla="*/ 118240 w 743843"/>
                  <a:gd name="connsiteY51" fmla="*/ 369630 h 699165"/>
                  <a:gd name="connsiteX52" fmla="*/ 207734 w 743843"/>
                  <a:gd name="connsiteY52" fmla="*/ 296228 h 699165"/>
                  <a:gd name="connsiteX53" fmla="*/ 249710 w 743843"/>
                  <a:gd name="connsiteY53" fmla="*/ 369630 h 699165"/>
                  <a:gd name="connsiteX54" fmla="*/ 165757 w 743843"/>
                  <a:gd name="connsiteY54" fmla="*/ 369630 h 699165"/>
                  <a:gd name="connsiteX55" fmla="*/ 207734 w 743843"/>
                  <a:gd name="connsiteY55" fmla="*/ 341866 h 699165"/>
                  <a:gd name="connsiteX56" fmla="*/ 249710 w 743843"/>
                  <a:gd name="connsiteY56" fmla="*/ 369630 h 699165"/>
                  <a:gd name="connsiteX57" fmla="*/ 393657 w 743843"/>
                  <a:gd name="connsiteY57" fmla="*/ 669833 h 699165"/>
                  <a:gd name="connsiteX58" fmla="*/ 386133 w 743843"/>
                  <a:gd name="connsiteY58" fmla="*/ 677358 h 699165"/>
                  <a:gd name="connsiteX59" fmla="*/ 29333 w 743843"/>
                  <a:gd name="connsiteY59" fmla="*/ 677358 h 699165"/>
                  <a:gd name="connsiteX60" fmla="*/ 21808 w 743843"/>
                  <a:gd name="connsiteY60" fmla="*/ 669833 h 699165"/>
                  <a:gd name="connsiteX61" fmla="*/ 21808 w 743843"/>
                  <a:gd name="connsiteY61" fmla="*/ 515623 h 699165"/>
                  <a:gd name="connsiteX62" fmla="*/ 69152 w 743843"/>
                  <a:gd name="connsiteY62" fmla="*/ 524792 h 699165"/>
                  <a:gd name="connsiteX63" fmla="*/ 69152 w 743843"/>
                  <a:gd name="connsiteY63" fmla="*/ 534687 h 699165"/>
                  <a:gd name="connsiteX64" fmla="*/ 96254 w 743843"/>
                  <a:gd name="connsiteY64" fmla="*/ 561790 h 699165"/>
                  <a:gd name="connsiteX65" fmla="*/ 108811 w 743843"/>
                  <a:gd name="connsiteY65" fmla="*/ 561790 h 699165"/>
                  <a:gd name="connsiteX66" fmla="*/ 135854 w 743843"/>
                  <a:gd name="connsiteY66" fmla="*/ 535863 h 699165"/>
                  <a:gd name="connsiteX67" fmla="*/ 207732 w 743843"/>
                  <a:gd name="connsiteY67" fmla="*/ 540978 h 699165"/>
                  <a:gd name="connsiteX68" fmla="*/ 279611 w 743843"/>
                  <a:gd name="connsiteY68" fmla="*/ 535863 h 699165"/>
                  <a:gd name="connsiteX69" fmla="*/ 306653 w 743843"/>
                  <a:gd name="connsiteY69" fmla="*/ 561790 h 699165"/>
                  <a:gd name="connsiteX70" fmla="*/ 319210 w 743843"/>
                  <a:gd name="connsiteY70" fmla="*/ 561790 h 699165"/>
                  <a:gd name="connsiteX71" fmla="*/ 346313 w 743843"/>
                  <a:gd name="connsiteY71" fmla="*/ 534687 h 699165"/>
                  <a:gd name="connsiteX72" fmla="*/ 346313 w 743843"/>
                  <a:gd name="connsiteY72" fmla="*/ 524792 h 699165"/>
                  <a:gd name="connsiteX73" fmla="*/ 393654 w 743843"/>
                  <a:gd name="connsiteY73" fmla="*/ 515623 h 699165"/>
                  <a:gd name="connsiteX74" fmla="*/ 393654 w 743843"/>
                  <a:gd name="connsiteY74" fmla="*/ 669833 h 699165"/>
                  <a:gd name="connsiteX75" fmla="*/ 90961 w 743843"/>
                  <a:gd name="connsiteY75" fmla="*/ 534687 h 699165"/>
                  <a:gd name="connsiteX76" fmla="*/ 90961 w 743843"/>
                  <a:gd name="connsiteY76" fmla="*/ 503014 h 699165"/>
                  <a:gd name="connsiteX77" fmla="*/ 96254 w 743843"/>
                  <a:gd name="connsiteY77" fmla="*/ 497722 h 699165"/>
                  <a:gd name="connsiteX78" fmla="*/ 108811 w 743843"/>
                  <a:gd name="connsiteY78" fmla="*/ 497722 h 699165"/>
                  <a:gd name="connsiteX79" fmla="*/ 114105 w 743843"/>
                  <a:gd name="connsiteY79" fmla="*/ 503014 h 699165"/>
                  <a:gd name="connsiteX80" fmla="*/ 114105 w 743843"/>
                  <a:gd name="connsiteY80" fmla="*/ 534687 h 699165"/>
                  <a:gd name="connsiteX81" fmla="*/ 108811 w 743843"/>
                  <a:gd name="connsiteY81" fmla="*/ 539980 h 699165"/>
                  <a:gd name="connsiteX82" fmla="*/ 96254 w 743843"/>
                  <a:gd name="connsiteY82" fmla="*/ 539980 h 699165"/>
                  <a:gd name="connsiteX83" fmla="*/ 90961 w 743843"/>
                  <a:gd name="connsiteY83" fmla="*/ 534687 h 699165"/>
                  <a:gd name="connsiteX84" fmla="*/ 301362 w 743843"/>
                  <a:gd name="connsiteY84" fmla="*/ 534687 h 699165"/>
                  <a:gd name="connsiteX85" fmla="*/ 301362 w 743843"/>
                  <a:gd name="connsiteY85" fmla="*/ 503014 h 699165"/>
                  <a:gd name="connsiteX86" fmla="*/ 306655 w 743843"/>
                  <a:gd name="connsiteY86" fmla="*/ 497722 h 699165"/>
                  <a:gd name="connsiteX87" fmla="*/ 319212 w 743843"/>
                  <a:gd name="connsiteY87" fmla="*/ 497722 h 699165"/>
                  <a:gd name="connsiteX88" fmla="*/ 324506 w 743843"/>
                  <a:gd name="connsiteY88" fmla="*/ 503014 h 699165"/>
                  <a:gd name="connsiteX89" fmla="*/ 324506 w 743843"/>
                  <a:gd name="connsiteY89" fmla="*/ 534687 h 699165"/>
                  <a:gd name="connsiteX90" fmla="*/ 319212 w 743843"/>
                  <a:gd name="connsiteY90" fmla="*/ 539980 h 699165"/>
                  <a:gd name="connsiteX91" fmla="*/ 306655 w 743843"/>
                  <a:gd name="connsiteY91" fmla="*/ 539980 h 699165"/>
                  <a:gd name="connsiteX92" fmla="*/ 301362 w 743843"/>
                  <a:gd name="connsiteY92" fmla="*/ 534687 h 699165"/>
                  <a:gd name="connsiteX93" fmla="*/ 386133 w 743843"/>
                  <a:gd name="connsiteY93" fmla="*/ 391439 h 699165"/>
                  <a:gd name="connsiteX94" fmla="*/ 393657 w 743843"/>
                  <a:gd name="connsiteY94" fmla="*/ 398963 h 699165"/>
                  <a:gd name="connsiteX95" fmla="*/ 393657 w 743843"/>
                  <a:gd name="connsiteY95" fmla="*/ 493349 h 699165"/>
                  <a:gd name="connsiteX96" fmla="*/ 346295 w 743843"/>
                  <a:gd name="connsiteY96" fmla="*/ 502626 h 699165"/>
                  <a:gd name="connsiteX97" fmla="*/ 319213 w 743843"/>
                  <a:gd name="connsiteY97" fmla="*/ 475913 h 699165"/>
                  <a:gd name="connsiteX98" fmla="*/ 306656 w 743843"/>
                  <a:gd name="connsiteY98" fmla="*/ 475913 h 699165"/>
                  <a:gd name="connsiteX99" fmla="*/ 279554 w 743843"/>
                  <a:gd name="connsiteY99" fmla="*/ 503016 h 699165"/>
                  <a:gd name="connsiteX100" fmla="*/ 279554 w 743843"/>
                  <a:gd name="connsiteY100" fmla="*/ 513841 h 699165"/>
                  <a:gd name="connsiteX101" fmla="*/ 135915 w 743843"/>
                  <a:gd name="connsiteY101" fmla="*/ 513841 h 699165"/>
                  <a:gd name="connsiteX102" fmla="*/ 135915 w 743843"/>
                  <a:gd name="connsiteY102" fmla="*/ 503016 h 699165"/>
                  <a:gd name="connsiteX103" fmla="*/ 108812 w 743843"/>
                  <a:gd name="connsiteY103" fmla="*/ 475913 h 699165"/>
                  <a:gd name="connsiteX104" fmla="*/ 96255 w 743843"/>
                  <a:gd name="connsiteY104" fmla="*/ 475913 h 699165"/>
                  <a:gd name="connsiteX105" fmla="*/ 69173 w 743843"/>
                  <a:gd name="connsiteY105" fmla="*/ 502626 h 699165"/>
                  <a:gd name="connsiteX106" fmla="*/ 21811 w 743843"/>
                  <a:gd name="connsiteY106" fmla="*/ 493349 h 699165"/>
                  <a:gd name="connsiteX107" fmla="*/ 21811 w 743843"/>
                  <a:gd name="connsiteY107" fmla="*/ 398963 h 699165"/>
                  <a:gd name="connsiteX108" fmla="*/ 29335 w 743843"/>
                  <a:gd name="connsiteY108" fmla="*/ 391439 h 699165"/>
                  <a:gd name="connsiteX109" fmla="*/ 536113 w 743843"/>
                  <a:gd name="connsiteY109" fmla="*/ 21810 h 699165"/>
                  <a:gd name="connsiteX110" fmla="*/ 625572 w 743843"/>
                  <a:gd name="connsiteY110" fmla="*/ 95214 h 699165"/>
                  <a:gd name="connsiteX111" fmla="*/ 601125 w 743843"/>
                  <a:gd name="connsiteY111" fmla="*/ 95214 h 699165"/>
                  <a:gd name="connsiteX112" fmla="*/ 536113 w 743843"/>
                  <a:gd name="connsiteY112" fmla="*/ 45638 h 699165"/>
                  <a:gd name="connsiteX113" fmla="*/ 471103 w 743843"/>
                  <a:gd name="connsiteY113" fmla="*/ 95214 h 699165"/>
                  <a:gd name="connsiteX114" fmla="*/ 446636 w 743843"/>
                  <a:gd name="connsiteY114" fmla="*/ 95214 h 699165"/>
                  <a:gd name="connsiteX115" fmla="*/ 536113 w 743843"/>
                  <a:gd name="connsiteY115" fmla="*/ 21810 h 699165"/>
                  <a:gd name="connsiteX116" fmla="*/ 578085 w 743843"/>
                  <a:gd name="connsiteY116" fmla="*/ 95214 h 699165"/>
                  <a:gd name="connsiteX117" fmla="*/ 494135 w 743843"/>
                  <a:gd name="connsiteY117" fmla="*/ 95214 h 699165"/>
                  <a:gd name="connsiteX118" fmla="*/ 536113 w 743843"/>
                  <a:gd name="connsiteY118" fmla="*/ 67447 h 699165"/>
                  <a:gd name="connsiteX119" fmla="*/ 578085 w 743843"/>
                  <a:gd name="connsiteY119" fmla="*/ 95214 h 699165"/>
                  <a:gd name="connsiteX120" fmla="*/ 442484 w 743843"/>
                  <a:gd name="connsiteY120" fmla="*/ 260269 h 699165"/>
                  <a:gd name="connsiteX121" fmla="*/ 437191 w 743843"/>
                  <a:gd name="connsiteY121" fmla="*/ 265562 h 699165"/>
                  <a:gd name="connsiteX122" fmla="*/ 424634 w 743843"/>
                  <a:gd name="connsiteY122" fmla="*/ 265562 h 699165"/>
                  <a:gd name="connsiteX123" fmla="*/ 419340 w 743843"/>
                  <a:gd name="connsiteY123" fmla="*/ 260269 h 699165"/>
                  <a:gd name="connsiteX124" fmla="*/ 419340 w 743843"/>
                  <a:gd name="connsiteY124" fmla="*/ 228598 h 699165"/>
                  <a:gd name="connsiteX125" fmla="*/ 424634 w 743843"/>
                  <a:gd name="connsiteY125" fmla="*/ 223303 h 699165"/>
                  <a:gd name="connsiteX126" fmla="*/ 437191 w 743843"/>
                  <a:gd name="connsiteY126" fmla="*/ 223303 h 699165"/>
                  <a:gd name="connsiteX127" fmla="*/ 442484 w 743843"/>
                  <a:gd name="connsiteY127" fmla="*/ 228598 h 699165"/>
                  <a:gd name="connsiteX128" fmla="*/ 652885 w 743843"/>
                  <a:gd name="connsiteY128" fmla="*/ 260269 h 699165"/>
                  <a:gd name="connsiteX129" fmla="*/ 647592 w 743843"/>
                  <a:gd name="connsiteY129" fmla="*/ 265562 h 699165"/>
                  <a:gd name="connsiteX130" fmla="*/ 635035 w 743843"/>
                  <a:gd name="connsiteY130" fmla="*/ 265562 h 699165"/>
                  <a:gd name="connsiteX131" fmla="*/ 629741 w 743843"/>
                  <a:gd name="connsiteY131" fmla="*/ 260269 h 699165"/>
                  <a:gd name="connsiteX132" fmla="*/ 629741 w 743843"/>
                  <a:gd name="connsiteY132" fmla="*/ 228598 h 699165"/>
                  <a:gd name="connsiteX133" fmla="*/ 635035 w 743843"/>
                  <a:gd name="connsiteY133" fmla="*/ 223303 h 699165"/>
                  <a:gd name="connsiteX134" fmla="*/ 647592 w 743843"/>
                  <a:gd name="connsiteY134" fmla="*/ 223303 h 699165"/>
                  <a:gd name="connsiteX135" fmla="*/ 652885 w 743843"/>
                  <a:gd name="connsiteY135" fmla="*/ 228598 h 699165"/>
                  <a:gd name="connsiteX136" fmla="*/ 722038 w 743843"/>
                  <a:gd name="connsiteY136" fmla="*/ 218930 h 699165"/>
                  <a:gd name="connsiteX137" fmla="*/ 674676 w 743843"/>
                  <a:gd name="connsiteY137" fmla="*/ 228208 h 699165"/>
                  <a:gd name="connsiteX138" fmla="*/ 647594 w 743843"/>
                  <a:gd name="connsiteY138" fmla="*/ 201495 h 699165"/>
                  <a:gd name="connsiteX139" fmla="*/ 635037 w 743843"/>
                  <a:gd name="connsiteY139" fmla="*/ 201495 h 699165"/>
                  <a:gd name="connsiteX140" fmla="*/ 607934 w 743843"/>
                  <a:gd name="connsiteY140" fmla="*/ 228599 h 699165"/>
                  <a:gd name="connsiteX141" fmla="*/ 607934 w 743843"/>
                  <a:gd name="connsiteY141" fmla="*/ 239424 h 699165"/>
                  <a:gd name="connsiteX142" fmla="*/ 464295 w 743843"/>
                  <a:gd name="connsiteY142" fmla="*/ 239424 h 699165"/>
                  <a:gd name="connsiteX143" fmla="*/ 464295 w 743843"/>
                  <a:gd name="connsiteY143" fmla="*/ 228599 h 699165"/>
                  <a:gd name="connsiteX144" fmla="*/ 437193 w 743843"/>
                  <a:gd name="connsiteY144" fmla="*/ 201495 h 699165"/>
                  <a:gd name="connsiteX145" fmla="*/ 424636 w 743843"/>
                  <a:gd name="connsiteY145" fmla="*/ 201495 h 699165"/>
                  <a:gd name="connsiteX146" fmla="*/ 397554 w 743843"/>
                  <a:gd name="connsiteY146" fmla="*/ 228208 h 699165"/>
                  <a:gd name="connsiteX147" fmla="*/ 350192 w 743843"/>
                  <a:gd name="connsiteY147" fmla="*/ 218930 h 699165"/>
                  <a:gd name="connsiteX148" fmla="*/ 350192 w 743843"/>
                  <a:gd name="connsiteY148" fmla="*/ 124546 h 699165"/>
                  <a:gd name="connsiteX149" fmla="*/ 357716 w 743843"/>
                  <a:gd name="connsiteY149" fmla="*/ 117022 h 699165"/>
                  <a:gd name="connsiteX150" fmla="*/ 714514 w 743843"/>
                  <a:gd name="connsiteY150" fmla="*/ 117022 h 699165"/>
                  <a:gd name="connsiteX151" fmla="*/ 722038 w 743843"/>
                  <a:gd name="connsiteY151" fmla="*/ 124546 h 69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</a:cxnLst>
                <a:rect l="l" t="t" r="r" b="b"/>
                <a:pathLst>
                  <a:path w="743843" h="699165">
                    <a:moveTo>
                      <a:pt x="714514" y="95214"/>
                    </a:moveTo>
                    <a:lnTo>
                      <a:pt x="647742" y="95214"/>
                    </a:lnTo>
                    <a:cubicBezTo>
                      <a:pt x="639148" y="41326"/>
                      <a:pt x="592385" y="0"/>
                      <a:pt x="536114" y="0"/>
                    </a:cubicBezTo>
                    <a:cubicBezTo>
                      <a:pt x="479842" y="0"/>
                      <a:pt x="433062" y="41323"/>
                      <a:pt x="424469" y="95214"/>
                    </a:cubicBezTo>
                    <a:lnTo>
                      <a:pt x="357714" y="95214"/>
                    </a:lnTo>
                    <a:cubicBezTo>
                      <a:pt x="341540" y="95214"/>
                      <a:pt x="328382" y="108373"/>
                      <a:pt x="328382" y="124546"/>
                    </a:cubicBezTo>
                    <a:lnTo>
                      <a:pt x="328382" y="369630"/>
                    </a:lnTo>
                    <a:lnTo>
                      <a:pt x="319342" y="369630"/>
                    </a:lnTo>
                    <a:cubicBezTo>
                      <a:pt x="310747" y="315745"/>
                      <a:pt x="264003" y="274418"/>
                      <a:pt x="207734" y="274418"/>
                    </a:cubicBezTo>
                    <a:cubicBezTo>
                      <a:pt x="151463" y="274418"/>
                      <a:pt x="104699" y="315742"/>
                      <a:pt x="96107" y="369630"/>
                    </a:cubicBezTo>
                    <a:lnTo>
                      <a:pt x="29333" y="369630"/>
                    </a:lnTo>
                    <a:cubicBezTo>
                      <a:pt x="13158" y="369630"/>
                      <a:pt x="0" y="382790"/>
                      <a:pt x="0" y="398963"/>
                    </a:cubicBezTo>
                    <a:lnTo>
                      <a:pt x="0" y="669833"/>
                    </a:lnTo>
                    <a:cubicBezTo>
                      <a:pt x="0" y="686008"/>
                      <a:pt x="13160" y="699166"/>
                      <a:pt x="29333" y="699166"/>
                    </a:cubicBezTo>
                    <a:lnTo>
                      <a:pt x="386133" y="699166"/>
                    </a:lnTo>
                    <a:cubicBezTo>
                      <a:pt x="402307" y="699166"/>
                      <a:pt x="415466" y="686006"/>
                      <a:pt x="415466" y="669833"/>
                    </a:cubicBezTo>
                    <a:lnTo>
                      <a:pt x="415466" y="424749"/>
                    </a:lnTo>
                    <a:lnTo>
                      <a:pt x="627773" y="424749"/>
                    </a:lnTo>
                    <a:cubicBezTo>
                      <a:pt x="633796" y="424749"/>
                      <a:pt x="638678" y="419868"/>
                      <a:pt x="638678" y="413844"/>
                    </a:cubicBezTo>
                    <a:cubicBezTo>
                      <a:pt x="638678" y="407821"/>
                      <a:pt x="633796" y="402939"/>
                      <a:pt x="627773" y="402939"/>
                    </a:cubicBezTo>
                    <a:lnTo>
                      <a:pt x="415466" y="402939"/>
                    </a:lnTo>
                    <a:lnTo>
                      <a:pt x="415466" y="398963"/>
                    </a:lnTo>
                    <a:cubicBezTo>
                      <a:pt x="415466" y="382789"/>
                      <a:pt x="402306" y="369630"/>
                      <a:pt x="386133" y="369630"/>
                    </a:cubicBezTo>
                    <a:lnTo>
                      <a:pt x="350189" y="369630"/>
                    </a:lnTo>
                    <a:lnTo>
                      <a:pt x="350189" y="241205"/>
                    </a:lnTo>
                    <a:cubicBezTo>
                      <a:pt x="360762" y="243389"/>
                      <a:pt x="377166" y="246665"/>
                      <a:pt x="397531" y="250375"/>
                    </a:cubicBezTo>
                    <a:lnTo>
                      <a:pt x="397531" y="260269"/>
                    </a:lnTo>
                    <a:cubicBezTo>
                      <a:pt x="397531" y="275213"/>
                      <a:pt x="409689" y="287372"/>
                      <a:pt x="424633" y="287372"/>
                    </a:cubicBezTo>
                    <a:lnTo>
                      <a:pt x="437190" y="287372"/>
                    </a:lnTo>
                    <a:cubicBezTo>
                      <a:pt x="451737" y="287372"/>
                      <a:pt x="463609" y="275842"/>
                      <a:pt x="464233" y="261446"/>
                    </a:cubicBezTo>
                    <a:cubicBezTo>
                      <a:pt x="488097" y="264841"/>
                      <a:pt x="512103" y="266561"/>
                      <a:pt x="536111" y="266561"/>
                    </a:cubicBezTo>
                    <a:cubicBezTo>
                      <a:pt x="560119" y="266561"/>
                      <a:pt x="584127" y="264841"/>
                      <a:pt x="607990" y="261446"/>
                    </a:cubicBezTo>
                    <a:cubicBezTo>
                      <a:pt x="608613" y="275842"/>
                      <a:pt x="620485" y="287372"/>
                      <a:pt x="635032" y="287372"/>
                    </a:cubicBezTo>
                    <a:lnTo>
                      <a:pt x="647589" y="287372"/>
                    </a:lnTo>
                    <a:cubicBezTo>
                      <a:pt x="662533" y="287372"/>
                      <a:pt x="674692" y="275213"/>
                      <a:pt x="674692" y="260269"/>
                    </a:cubicBezTo>
                    <a:lnTo>
                      <a:pt x="674692" y="250374"/>
                    </a:lnTo>
                    <a:cubicBezTo>
                      <a:pt x="695056" y="246663"/>
                      <a:pt x="711463" y="243387"/>
                      <a:pt x="722035" y="241204"/>
                    </a:cubicBezTo>
                    <a:lnTo>
                      <a:pt x="722035" y="395414"/>
                    </a:lnTo>
                    <a:cubicBezTo>
                      <a:pt x="722035" y="399563"/>
                      <a:pt x="718660" y="402939"/>
                      <a:pt x="714511" y="402939"/>
                    </a:cubicBezTo>
                    <a:lnTo>
                      <a:pt x="678653" y="402939"/>
                    </a:lnTo>
                    <a:cubicBezTo>
                      <a:pt x="672630" y="402939"/>
                      <a:pt x="667749" y="407821"/>
                      <a:pt x="667749" y="413844"/>
                    </a:cubicBezTo>
                    <a:cubicBezTo>
                      <a:pt x="667749" y="419868"/>
                      <a:pt x="672630" y="424749"/>
                      <a:pt x="678653" y="424749"/>
                    </a:cubicBezTo>
                    <a:lnTo>
                      <a:pt x="714511" y="424749"/>
                    </a:lnTo>
                    <a:cubicBezTo>
                      <a:pt x="730685" y="424749"/>
                      <a:pt x="743843" y="411589"/>
                      <a:pt x="743843" y="395415"/>
                    </a:cubicBezTo>
                    <a:lnTo>
                      <a:pt x="743843" y="124546"/>
                    </a:lnTo>
                    <a:cubicBezTo>
                      <a:pt x="743846" y="108372"/>
                      <a:pt x="730686" y="95214"/>
                      <a:pt x="714514" y="95214"/>
                    </a:cubicBezTo>
                    <a:close/>
                    <a:moveTo>
                      <a:pt x="207734" y="296228"/>
                    </a:moveTo>
                    <a:cubicBezTo>
                      <a:pt x="251943" y="296228"/>
                      <a:pt x="288881" y="327834"/>
                      <a:pt x="297213" y="369630"/>
                    </a:cubicBezTo>
                    <a:lnTo>
                      <a:pt x="272750" y="369630"/>
                    </a:lnTo>
                    <a:cubicBezTo>
                      <a:pt x="264901" y="341088"/>
                      <a:pt x="238737" y="320056"/>
                      <a:pt x="207734" y="320056"/>
                    </a:cubicBezTo>
                    <a:cubicBezTo>
                      <a:pt x="176732" y="320056"/>
                      <a:pt x="150571" y="341090"/>
                      <a:pt x="142720" y="369630"/>
                    </a:cubicBezTo>
                    <a:lnTo>
                      <a:pt x="118240" y="369630"/>
                    </a:lnTo>
                    <a:cubicBezTo>
                      <a:pt x="126570" y="327831"/>
                      <a:pt x="163521" y="296228"/>
                      <a:pt x="207734" y="296228"/>
                    </a:cubicBezTo>
                    <a:close/>
                    <a:moveTo>
                      <a:pt x="249710" y="369630"/>
                    </a:moveTo>
                    <a:lnTo>
                      <a:pt x="165757" y="369630"/>
                    </a:lnTo>
                    <a:cubicBezTo>
                      <a:pt x="172722" y="353324"/>
                      <a:pt x="188909" y="341866"/>
                      <a:pt x="207734" y="341866"/>
                    </a:cubicBezTo>
                    <a:cubicBezTo>
                      <a:pt x="226558" y="341866"/>
                      <a:pt x="242744" y="353324"/>
                      <a:pt x="249710" y="369630"/>
                    </a:cubicBezTo>
                    <a:close/>
                    <a:moveTo>
                      <a:pt x="393657" y="669833"/>
                    </a:moveTo>
                    <a:cubicBezTo>
                      <a:pt x="393657" y="673983"/>
                      <a:pt x="390282" y="677358"/>
                      <a:pt x="386133" y="677358"/>
                    </a:cubicBezTo>
                    <a:lnTo>
                      <a:pt x="29333" y="677358"/>
                    </a:lnTo>
                    <a:cubicBezTo>
                      <a:pt x="25183" y="677358"/>
                      <a:pt x="21808" y="673983"/>
                      <a:pt x="21808" y="669833"/>
                    </a:cubicBezTo>
                    <a:lnTo>
                      <a:pt x="21808" y="515623"/>
                    </a:lnTo>
                    <a:cubicBezTo>
                      <a:pt x="32376" y="517805"/>
                      <a:pt x="48781" y="521082"/>
                      <a:pt x="69152" y="524792"/>
                    </a:cubicBezTo>
                    <a:lnTo>
                      <a:pt x="69152" y="534687"/>
                    </a:lnTo>
                    <a:cubicBezTo>
                      <a:pt x="69152" y="549631"/>
                      <a:pt x="81310" y="561790"/>
                      <a:pt x="96254" y="561790"/>
                    </a:cubicBezTo>
                    <a:lnTo>
                      <a:pt x="108811" y="561790"/>
                    </a:lnTo>
                    <a:cubicBezTo>
                      <a:pt x="123358" y="561790"/>
                      <a:pt x="135232" y="550260"/>
                      <a:pt x="135854" y="535863"/>
                    </a:cubicBezTo>
                    <a:cubicBezTo>
                      <a:pt x="159718" y="539259"/>
                      <a:pt x="183724" y="540978"/>
                      <a:pt x="207732" y="540978"/>
                    </a:cubicBezTo>
                    <a:cubicBezTo>
                      <a:pt x="231741" y="540978"/>
                      <a:pt x="255746" y="539258"/>
                      <a:pt x="279611" y="535863"/>
                    </a:cubicBezTo>
                    <a:cubicBezTo>
                      <a:pt x="280232" y="550259"/>
                      <a:pt x="292106" y="561790"/>
                      <a:pt x="306653" y="561790"/>
                    </a:cubicBezTo>
                    <a:lnTo>
                      <a:pt x="319210" y="561790"/>
                    </a:lnTo>
                    <a:cubicBezTo>
                      <a:pt x="334154" y="561790"/>
                      <a:pt x="346313" y="549631"/>
                      <a:pt x="346313" y="534687"/>
                    </a:cubicBezTo>
                    <a:lnTo>
                      <a:pt x="346313" y="524792"/>
                    </a:lnTo>
                    <a:cubicBezTo>
                      <a:pt x="366680" y="521082"/>
                      <a:pt x="383088" y="517805"/>
                      <a:pt x="393654" y="515623"/>
                    </a:cubicBezTo>
                    <a:lnTo>
                      <a:pt x="393654" y="669833"/>
                    </a:lnTo>
                    <a:close/>
                    <a:moveTo>
                      <a:pt x="90961" y="534687"/>
                    </a:moveTo>
                    <a:lnTo>
                      <a:pt x="90961" y="503014"/>
                    </a:lnTo>
                    <a:cubicBezTo>
                      <a:pt x="90961" y="500096"/>
                      <a:pt x="93335" y="497722"/>
                      <a:pt x="96254" y="497722"/>
                    </a:cubicBezTo>
                    <a:lnTo>
                      <a:pt x="108811" y="497722"/>
                    </a:lnTo>
                    <a:cubicBezTo>
                      <a:pt x="111729" y="497722"/>
                      <a:pt x="114105" y="500096"/>
                      <a:pt x="114105" y="503014"/>
                    </a:cubicBezTo>
                    <a:lnTo>
                      <a:pt x="114105" y="534687"/>
                    </a:lnTo>
                    <a:cubicBezTo>
                      <a:pt x="114105" y="537606"/>
                      <a:pt x="111731" y="539980"/>
                      <a:pt x="108811" y="539980"/>
                    </a:cubicBezTo>
                    <a:lnTo>
                      <a:pt x="96254" y="539980"/>
                    </a:lnTo>
                    <a:cubicBezTo>
                      <a:pt x="93335" y="539981"/>
                      <a:pt x="90961" y="537607"/>
                      <a:pt x="90961" y="534687"/>
                    </a:cubicBezTo>
                    <a:close/>
                    <a:moveTo>
                      <a:pt x="301362" y="534687"/>
                    </a:moveTo>
                    <a:lnTo>
                      <a:pt x="301362" y="503014"/>
                    </a:lnTo>
                    <a:cubicBezTo>
                      <a:pt x="301362" y="500096"/>
                      <a:pt x="303736" y="497722"/>
                      <a:pt x="306655" y="497722"/>
                    </a:cubicBezTo>
                    <a:lnTo>
                      <a:pt x="319212" y="497722"/>
                    </a:lnTo>
                    <a:cubicBezTo>
                      <a:pt x="322130" y="497722"/>
                      <a:pt x="324506" y="500096"/>
                      <a:pt x="324506" y="503014"/>
                    </a:cubicBezTo>
                    <a:lnTo>
                      <a:pt x="324506" y="534687"/>
                    </a:lnTo>
                    <a:cubicBezTo>
                      <a:pt x="324506" y="537606"/>
                      <a:pt x="322132" y="539980"/>
                      <a:pt x="319212" y="539980"/>
                    </a:cubicBezTo>
                    <a:lnTo>
                      <a:pt x="306655" y="539980"/>
                    </a:lnTo>
                    <a:cubicBezTo>
                      <a:pt x="303735" y="539981"/>
                      <a:pt x="301362" y="537607"/>
                      <a:pt x="301362" y="534687"/>
                    </a:cubicBezTo>
                    <a:close/>
                    <a:moveTo>
                      <a:pt x="386133" y="391439"/>
                    </a:moveTo>
                    <a:cubicBezTo>
                      <a:pt x="390282" y="391439"/>
                      <a:pt x="393657" y="394814"/>
                      <a:pt x="393657" y="398963"/>
                    </a:cubicBezTo>
                    <a:lnTo>
                      <a:pt x="393657" y="493349"/>
                    </a:lnTo>
                    <a:cubicBezTo>
                      <a:pt x="384300" y="495311"/>
                      <a:pt x="367717" y="498685"/>
                      <a:pt x="346295" y="502626"/>
                    </a:cubicBezTo>
                    <a:cubicBezTo>
                      <a:pt x="346085" y="487863"/>
                      <a:pt x="334025" y="475913"/>
                      <a:pt x="319213" y="475913"/>
                    </a:cubicBezTo>
                    <a:lnTo>
                      <a:pt x="306656" y="475913"/>
                    </a:lnTo>
                    <a:cubicBezTo>
                      <a:pt x="291713" y="475913"/>
                      <a:pt x="279554" y="488072"/>
                      <a:pt x="279554" y="503016"/>
                    </a:cubicBezTo>
                    <a:lnTo>
                      <a:pt x="279554" y="513841"/>
                    </a:lnTo>
                    <a:cubicBezTo>
                      <a:pt x="231882" y="520925"/>
                      <a:pt x="183586" y="520925"/>
                      <a:pt x="135915" y="513841"/>
                    </a:cubicBezTo>
                    <a:lnTo>
                      <a:pt x="135915" y="503016"/>
                    </a:lnTo>
                    <a:cubicBezTo>
                      <a:pt x="135915" y="488072"/>
                      <a:pt x="123756" y="475913"/>
                      <a:pt x="108812" y="475913"/>
                    </a:cubicBezTo>
                    <a:lnTo>
                      <a:pt x="96255" y="475913"/>
                    </a:lnTo>
                    <a:cubicBezTo>
                      <a:pt x="81442" y="475913"/>
                      <a:pt x="69384" y="487863"/>
                      <a:pt x="69173" y="502626"/>
                    </a:cubicBezTo>
                    <a:cubicBezTo>
                      <a:pt x="47757" y="498686"/>
                      <a:pt x="31172" y="495311"/>
                      <a:pt x="21811" y="493349"/>
                    </a:cubicBezTo>
                    <a:lnTo>
                      <a:pt x="21811" y="398963"/>
                    </a:lnTo>
                    <a:cubicBezTo>
                      <a:pt x="21811" y="394814"/>
                      <a:pt x="25186" y="391439"/>
                      <a:pt x="29335" y="391439"/>
                    </a:cubicBezTo>
                    <a:close/>
                    <a:moveTo>
                      <a:pt x="536113" y="21810"/>
                    </a:moveTo>
                    <a:cubicBezTo>
                      <a:pt x="580320" y="21810"/>
                      <a:pt x="617240" y="53419"/>
                      <a:pt x="625572" y="95214"/>
                    </a:cubicBezTo>
                    <a:lnTo>
                      <a:pt x="601125" y="95214"/>
                    </a:lnTo>
                    <a:cubicBezTo>
                      <a:pt x="593274" y="66672"/>
                      <a:pt x="567116" y="45638"/>
                      <a:pt x="536113" y="45638"/>
                    </a:cubicBezTo>
                    <a:cubicBezTo>
                      <a:pt x="505111" y="45638"/>
                      <a:pt x="478954" y="66673"/>
                      <a:pt x="471103" y="95214"/>
                    </a:cubicBezTo>
                    <a:lnTo>
                      <a:pt x="446636" y="95214"/>
                    </a:lnTo>
                    <a:cubicBezTo>
                      <a:pt x="454969" y="53416"/>
                      <a:pt x="491903" y="21810"/>
                      <a:pt x="536113" y="21810"/>
                    </a:cubicBezTo>
                    <a:close/>
                    <a:moveTo>
                      <a:pt x="578085" y="95214"/>
                    </a:moveTo>
                    <a:lnTo>
                      <a:pt x="494135" y="95214"/>
                    </a:lnTo>
                    <a:cubicBezTo>
                      <a:pt x="501101" y="78907"/>
                      <a:pt x="517290" y="67447"/>
                      <a:pt x="536113" y="67447"/>
                    </a:cubicBezTo>
                    <a:cubicBezTo>
                      <a:pt x="554935" y="67446"/>
                      <a:pt x="571120" y="78907"/>
                      <a:pt x="578085" y="95214"/>
                    </a:cubicBezTo>
                    <a:close/>
                    <a:moveTo>
                      <a:pt x="442484" y="260269"/>
                    </a:moveTo>
                    <a:cubicBezTo>
                      <a:pt x="442484" y="263188"/>
                      <a:pt x="440110" y="265562"/>
                      <a:pt x="437191" y="265562"/>
                    </a:cubicBezTo>
                    <a:lnTo>
                      <a:pt x="424634" y="265562"/>
                    </a:lnTo>
                    <a:cubicBezTo>
                      <a:pt x="421716" y="265562"/>
                      <a:pt x="419340" y="263188"/>
                      <a:pt x="419340" y="260269"/>
                    </a:cubicBezTo>
                    <a:lnTo>
                      <a:pt x="419340" y="228598"/>
                    </a:lnTo>
                    <a:cubicBezTo>
                      <a:pt x="419340" y="225679"/>
                      <a:pt x="421714" y="223303"/>
                      <a:pt x="424634" y="223303"/>
                    </a:cubicBezTo>
                    <a:lnTo>
                      <a:pt x="437191" y="223303"/>
                    </a:lnTo>
                    <a:cubicBezTo>
                      <a:pt x="440111" y="223303"/>
                      <a:pt x="442484" y="225679"/>
                      <a:pt x="442484" y="228598"/>
                    </a:cubicBezTo>
                    <a:close/>
                    <a:moveTo>
                      <a:pt x="652885" y="260269"/>
                    </a:moveTo>
                    <a:cubicBezTo>
                      <a:pt x="652885" y="263188"/>
                      <a:pt x="650511" y="265562"/>
                      <a:pt x="647592" y="265562"/>
                    </a:cubicBezTo>
                    <a:lnTo>
                      <a:pt x="635035" y="265562"/>
                    </a:lnTo>
                    <a:cubicBezTo>
                      <a:pt x="632115" y="265562"/>
                      <a:pt x="629741" y="263188"/>
                      <a:pt x="629741" y="260269"/>
                    </a:cubicBezTo>
                    <a:lnTo>
                      <a:pt x="629741" y="228598"/>
                    </a:lnTo>
                    <a:cubicBezTo>
                      <a:pt x="629741" y="225679"/>
                      <a:pt x="632115" y="223303"/>
                      <a:pt x="635035" y="223303"/>
                    </a:cubicBezTo>
                    <a:lnTo>
                      <a:pt x="647592" y="223303"/>
                    </a:lnTo>
                    <a:cubicBezTo>
                      <a:pt x="650511" y="223303"/>
                      <a:pt x="652885" y="225679"/>
                      <a:pt x="652885" y="228598"/>
                    </a:cubicBezTo>
                    <a:close/>
                    <a:moveTo>
                      <a:pt x="722038" y="218930"/>
                    </a:moveTo>
                    <a:cubicBezTo>
                      <a:pt x="712677" y="220893"/>
                      <a:pt x="696089" y="224268"/>
                      <a:pt x="674676" y="228208"/>
                    </a:cubicBezTo>
                    <a:cubicBezTo>
                      <a:pt x="674464" y="213443"/>
                      <a:pt x="662405" y="201495"/>
                      <a:pt x="647594" y="201495"/>
                    </a:cubicBezTo>
                    <a:lnTo>
                      <a:pt x="635037" y="201495"/>
                    </a:lnTo>
                    <a:cubicBezTo>
                      <a:pt x="620093" y="201495"/>
                      <a:pt x="607934" y="213654"/>
                      <a:pt x="607934" y="228599"/>
                    </a:cubicBezTo>
                    <a:lnTo>
                      <a:pt x="607934" y="239424"/>
                    </a:lnTo>
                    <a:cubicBezTo>
                      <a:pt x="560264" y="246509"/>
                      <a:pt x="511965" y="246509"/>
                      <a:pt x="464295" y="239424"/>
                    </a:cubicBezTo>
                    <a:lnTo>
                      <a:pt x="464295" y="228599"/>
                    </a:lnTo>
                    <a:cubicBezTo>
                      <a:pt x="464295" y="213654"/>
                      <a:pt x="452136" y="201495"/>
                      <a:pt x="437193" y="201495"/>
                    </a:cubicBezTo>
                    <a:lnTo>
                      <a:pt x="424636" y="201495"/>
                    </a:lnTo>
                    <a:cubicBezTo>
                      <a:pt x="409823" y="201495"/>
                      <a:pt x="397764" y="213445"/>
                      <a:pt x="397554" y="228208"/>
                    </a:cubicBezTo>
                    <a:cubicBezTo>
                      <a:pt x="376138" y="224267"/>
                      <a:pt x="359552" y="220893"/>
                      <a:pt x="350192" y="218930"/>
                    </a:cubicBezTo>
                    <a:lnTo>
                      <a:pt x="350192" y="124546"/>
                    </a:lnTo>
                    <a:cubicBezTo>
                      <a:pt x="350192" y="120397"/>
                      <a:pt x="353567" y="117022"/>
                      <a:pt x="357716" y="117022"/>
                    </a:cubicBezTo>
                    <a:lnTo>
                      <a:pt x="714514" y="117022"/>
                    </a:lnTo>
                    <a:cubicBezTo>
                      <a:pt x="718663" y="117022"/>
                      <a:pt x="722038" y="120397"/>
                      <a:pt x="722038" y="124546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E14EB11C-C48A-61E7-C920-4933A6B2AB06}"/>
                  </a:ext>
                </a:extLst>
              </p:cNvPr>
              <p:cNvSpPr/>
              <p:nvPr/>
            </p:nvSpPr>
            <p:spPr>
              <a:xfrm>
                <a:off x="5652315" y="5693069"/>
                <a:ext cx="226849" cy="240709"/>
              </a:xfrm>
              <a:custGeom>
                <a:avLst/>
                <a:gdLst>
                  <a:gd name="connsiteX0" fmla="*/ 172254 w 226849"/>
                  <a:gd name="connsiteY0" fmla="*/ 14053 h 240709"/>
                  <a:gd name="connsiteX1" fmla="*/ 143934 w 226849"/>
                  <a:gd name="connsiteY1" fmla="*/ 0 h 240709"/>
                  <a:gd name="connsiteX2" fmla="*/ 115693 w 226849"/>
                  <a:gd name="connsiteY2" fmla="*/ 13949 h 240709"/>
                  <a:gd name="connsiteX3" fmla="*/ 68088 w 226849"/>
                  <a:gd name="connsiteY3" fmla="*/ 76150 h 240709"/>
                  <a:gd name="connsiteX4" fmla="*/ 74716 w 226849"/>
                  <a:gd name="connsiteY4" fmla="*/ 126001 h 240709"/>
                  <a:gd name="connsiteX5" fmla="*/ 101013 w 226849"/>
                  <a:gd name="connsiteY5" fmla="*/ 133013 h 240709"/>
                  <a:gd name="connsiteX6" fmla="*/ 108372 w 226849"/>
                  <a:gd name="connsiteY6" fmla="*/ 131234 h 240709"/>
                  <a:gd name="connsiteX7" fmla="*/ 108372 w 226849"/>
                  <a:gd name="connsiteY7" fmla="*/ 156081 h 240709"/>
                  <a:gd name="connsiteX8" fmla="*/ 94867 w 226849"/>
                  <a:gd name="connsiteY8" fmla="*/ 169587 h 240709"/>
                  <a:gd name="connsiteX9" fmla="*/ 35562 w 226849"/>
                  <a:gd name="connsiteY9" fmla="*/ 169587 h 240709"/>
                  <a:gd name="connsiteX10" fmla="*/ 0 w 226849"/>
                  <a:gd name="connsiteY10" fmla="*/ 205148 h 240709"/>
                  <a:gd name="connsiteX11" fmla="*/ 35562 w 226849"/>
                  <a:gd name="connsiteY11" fmla="*/ 240710 h 240709"/>
                  <a:gd name="connsiteX12" fmla="*/ 94867 w 226849"/>
                  <a:gd name="connsiteY12" fmla="*/ 240710 h 240709"/>
                  <a:gd name="connsiteX13" fmla="*/ 179495 w 226849"/>
                  <a:gd name="connsiteY13" fmla="*/ 156081 h 240709"/>
                  <a:gd name="connsiteX14" fmla="*/ 179495 w 226849"/>
                  <a:gd name="connsiteY14" fmla="*/ 131518 h 240709"/>
                  <a:gd name="connsiteX15" fmla="*/ 191318 w 226849"/>
                  <a:gd name="connsiteY15" fmla="*/ 133507 h 240709"/>
                  <a:gd name="connsiteX16" fmla="*/ 212808 w 226849"/>
                  <a:gd name="connsiteY16" fmla="*/ 126266 h 240709"/>
                  <a:gd name="connsiteX17" fmla="*/ 219623 w 226849"/>
                  <a:gd name="connsiteY17" fmla="*/ 76440 h 240709"/>
                  <a:gd name="connsiteX18" fmla="*/ 199620 w 226849"/>
                  <a:gd name="connsiteY18" fmla="*/ 108895 h 240709"/>
                  <a:gd name="connsiteX19" fmla="*/ 180348 w 226849"/>
                  <a:gd name="connsiteY19" fmla="*/ 106260 h 240709"/>
                  <a:gd name="connsiteX20" fmla="*/ 177274 w 226849"/>
                  <a:gd name="connsiteY20" fmla="*/ 102212 h 240709"/>
                  <a:gd name="connsiteX21" fmla="*/ 165111 w 226849"/>
                  <a:gd name="connsiteY21" fmla="*/ 98472 h 240709"/>
                  <a:gd name="connsiteX22" fmla="*/ 157685 w 226849"/>
                  <a:gd name="connsiteY22" fmla="*/ 108808 h 240709"/>
                  <a:gd name="connsiteX23" fmla="*/ 157685 w 226849"/>
                  <a:gd name="connsiteY23" fmla="*/ 156083 h 240709"/>
                  <a:gd name="connsiteX24" fmla="*/ 94867 w 226849"/>
                  <a:gd name="connsiteY24" fmla="*/ 218901 h 240709"/>
                  <a:gd name="connsiteX25" fmla="*/ 35562 w 226849"/>
                  <a:gd name="connsiteY25" fmla="*/ 218901 h 240709"/>
                  <a:gd name="connsiteX26" fmla="*/ 21810 w 226849"/>
                  <a:gd name="connsiteY26" fmla="*/ 205149 h 240709"/>
                  <a:gd name="connsiteX27" fmla="*/ 35562 w 226849"/>
                  <a:gd name="connsiteY27" fmla="*/ 191398 h 240709"/>
                  <a:gd name="connsiteX28" fmla="*/ 94867 w 226849"/>
                  <a:gd name="connsiteY28" fmla="*/ 191398 h 240709"/>
                  <a:gd name="connsiteX29" fmla="*/ 130182 w 226849"/>
                  <a:gd name="connsiteY29" fmla="*/ 156083 h 240709"/>
                  <a:gd name="connsiteX30" fmla="*/ 130182 w 226849"/>
                  <a:gd name="connsiteY30" fmla="*/ 108347 h 240709"/>
                  <a:gd name="connsiteX31" fmla="*/ 122775 w 226849"/>
                  <a:gd name="connsiteY31" fmla="*/ 98019 h 240709"/>
                  <a:gd name="connsiteX32" fmla="*/ 110618 w 226849"/>
                  <a:gd name="connsiteY32" fmla="*/ 101720 h 240709"/>
                  <a:gd name="connsiteX33" fmla="*/ 98140 w 226849"/>
                  <a:gd name="connsiteY33" fmla="*/ 111397 h 240709"/>
                  <a:gd name="connsiteX34" fmla="*/ 87971 w 226849"/>
                  <a:gd name="connsiteY34" fmla="*/ 108684 h 240709"/>
                  <a:gd name="connsiteX35" fmla="*/ 85407 w 226849"/>
                  <a:gd name="connsiteY35" fmla="*/ 89407 h 240709"/>
                  <a:gd name="connsiteX36" fmla="*/ 133010 w 226849"/>
                  <a:gd name="connsiteY36" fmla="*/ 27206 h 240709"/>
                  <a:gd name="connsiteX37" fmla="*/ 143956 w 226849"/>
                  <a:gd name="connsiteY37" fmla="*/ 21810 h 240709"/>
                  <a:gd name="connsiteX38" fmla="*/ 154884 w 226849"/>
                  <a:gd name="connsiteY38" fmla="*/ 27245 h 240709"/>
                  <a:gd name="connsiteX39" fmla="*/ 202251 w 226849"/>
                  <a:gd name="connsiteY39" fmla="*/ 89629 h 240709"/>
                  <a:gd name="connsiteX40" fmla="*/ 199620 w 226849"/>
                  <a:gd name="connsiteY40" fmla="*/ 108895 h 240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6849" h="240709">
                    <a:moveTo>
                      <a:pt x="172254" y="14053"/>
                    </a:moveTo>
                    <a:cubicBezTo>
                      <a:pt x="165586" y="5275"/>
                      <a:pt x="155024" y="22"/>
                      <a:pt x="143934" y="0"/>
                    </a:cubicBezTo>
                    <a:cubicBezTo>
                      <a:pt x="132938" y="0"/>
                      <a:pt x="122379" y="5214"/>
                      <a:pt x="115693" y="13949"/>
                    </a:cubicBezTo>
                    <a:lnTo>
                      <a:pt x="68088" y="76150"/>
                    </a:lnTo>
                    <a:cubicBezTo>
                      <a:pt x="56171" y="91721"/>
                      <a:pt x="59145" y="114084"/>
                      <a:pt x="74716" y="126001"/>
                    </a:cubicBezTo>
                    <a:cubicBezTo>
                      <a:pt x="82257" y="131776"/>
                      <a:pt x="91602" y="134263"/>
                      <a:pt x="101013" y="133013"/>
                    </a:cubicBezTo>
                    <a:cubicBezTo>
                      <a:pt x="103554" y="132675"/>
                      <a:pt x="106017" y="132078"/>
                      <a:pt x="108372" y="131234"/>
                    </a:cubicBezTo>
                    <a:lnTo>
                      <a:pt x="108372" y="156081"/>
                    </a:lnTo>
                    <a:cubicBezTo>
                      <a:pt x="108372" y="163528"/>
                      <a:pt x="102314" y="169587"/>
                      <a:pt x="94867" y="169587"/>
                    </a:cubicBezTo>
                    <a:lnTo>
                      <a:pt x="35562" y="169587"/>
                    </a:lnTo>
                    <a:cubicBezTo>
                      <a:pt x="15953" y="169587"/>
                      <a:pt x="0" y="185539"/>
                      <a:pt x="0" y="205148"/>
                    </a:cubicBezTo>
                    <a:cubicBezTo>
                      <a:pt x="0" y="224756"/>
                      <a:pt x="15953" y="240710"/>
                      <a:pt x="35562" y="240710"/>
                    </a:cubicBezTo>
                    <a:lnTo>
                      <a:pt x="94867" y="240710"/>
                    </a:lnTo>
                    <a:cubicBezTo>
                      <a:pt x="141530" y="240710"/>
                      <a:pt x="179495" y="202746"/>
                      <a:pt x="179495" y="156081"/>
                    </a:cubicBezTo>
                    <a:lnTo>
                      <a:pt x="179495" y="131518"/>
                    </a:lnTo>
                    <a:cubicBezTo>
                      <a:pt x="183229" y="132823"/>
                      <a:pt x="187214" y="133507"/>
                      <a:pt x="191318" y="133507"/>
                    </a:cubicBezTo>
                    <a:cubicBezTo>
                      <a:pt x="199134" y="133507"/>
                      <a:pt x="206564" y="131004"/>
                      <a:pt x="212808" y="126266"/>
                    </a:cubicBezTo>
                    <a:cubicBezTo>
                      <a:pt x="228423" y="114410"/>
                      <a:pt x="231481" y="92058"/>
                      <a:pt x="219623" y="76440"/>
                    </a:cubicBezTo>
                    <a:close/>
                    <a:moveTo>
                      <a:pt x="199620" y="108895"/>
                    </a:moveTo>
                    <a:cubicBezTo>
                      <a:pt x="193362" y="113644"/>
                      <a:pt x="185255" y="112722"/>
                      <a:pt x="180348" y="106260"/>
                    </a:cubicBezTo>
                    <a:cubicBezTo>
                      <a:pt x="180346" y="106258"/>
                      <a:pt x="177274" y="102212"/>
                      <a:pt x="177274" y="102212"/>
                    </a:cubicBezTo>
                    <a:cubicBezTo>
                      <a:pt x="174442" y="98486"/>
                      <a:pt x="169548" y="96980"/>
                      <a:pt x="165111" y="98472"/>
                    </a:cubicBezTo>
                    <a:cubicBezTo>
                      <a:pt x="160674" y="99966"/>
                      <a:pt x="157685" y="104127"/>
                      <a:pt x="157685" y="108808"/>
                    </a:cubicBezTo>
                    <a:lnTo>
                      <a:pt x="157685" y="156083"/>
                    </a:lnTo>
                    <a:cubicBezTo>
                      <a:pt x="157685" y="190722"/>
                      <a:pt x="129506" y="218901"/>
                      <a:pt x="94867" y="218901"/>
                    </a:cubicBezTo>
                    <a:lnTo>
                      <a:pt x="35562" y="218901"/>
                    </a:lnTo>
                    <a:cubicBezTo>
                      <a:pt x="27979" y="218901"/>
                      <a:pt x="21810" y="212733"/>
                      <a:pt x="21810" y="205149"/>
                    </a:cubicBezTo>
                    <a:cubicBezTo>
                      <a:pt x="21810" y="197567"/>
                      <a:pt x="27979" y="191398"/>
                      <a:pt x="35562" y="191398"/>
                    </a:cubicBezTo>
                    <a:lnTo>
                      <a:pt x="94867" y="191398"/>
                    </a:lnTo>
                    <a:cubicBezTo>
                      <a:pt x="114339" y="191398"/>
                      <a:pt x="130182" y="175555"/>
                      <a:pt x="130182" y="156083"/>
                    </a:cubicBezTo>
                    <a:lnTo>
                      <a:pt x="130182" y="108347"/>
                    </a:lnTo>
                    <a:cubicBezTo>
                      <a:pt x="130182" y="103674"/>
                      <a:pt x="127203" y="99518"/>
                      <a:pt x="122775" y="98019"/>
                    </a:cubicBezTo>
                    <a:cubicBezTo>
                      <a:pt x="118354" y="96523"/>
                      <a:pt x="113460" y="98008"/>
                      <a:pt x="110618" y="101720"/>
                    </a:cubicBezTo>
                    <a:cubicBezTo>
                      <a:pt x="107417" y="105898"/>
                      <a:pt x="104018" y="110615"/>
                      <a:pt x="98140" y="111397"/>
                    </a:cubicBezTo>
                    <a:cubicBezTo>
                      <a:pt x="94503" y="111882"/>
                      <a:pt x="90890" y="110919"/>
                      <a:pt x="87971" y="108684"/>
                    </a:cubicBezTo>
                    <a:cubicBezTo>
                      <a:pt x="81948" y="104076"/>
                      <a:pt x="80797" y="95427"/>
                      <a:pt x="85407" y="89407"/>
                    </a:cubicBezTo>
                    <a:lnTo>
                      <a:pt x="133010" y="27206"/>
                    </a:lnTo>
                    <a:cubicBezTo>
                      <a:pt x="135598" y="23828"/>
                      <a:pt x="139682" y="21810"/>
                      <a:pt x="143956" y="21810"/>
                    </a:cubicBezTo>
                    <a:cubicBezTo>
                      <a:pt x="148222" y="21819"/>
                      <a:pt x="152307" y="23852"/>
                      <a:pt x="154884" y="27245"/>
                    </a:cubicBezTo>
                    <a:lnTo>
                      <a:pt x="202251" y="89629"/>
                    </a:lnTo>
                    <a:cubicBezTo>
                      <a:pt x="206839" y="95668"/>
                      <a:pt x="205656" y="104313"/>
                      <a:pt x="199620" y="10889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590D80A7-21D1-01A1-021B-CE27281C55A3}"/>
                  </a:ext>
                </a:extLst>
              </p:cNvPr>
              <p:cNvSpPr/>
              <p:nvPr/>
            </p:nvSpPr>
            <p:spPr>
              <a:xfrm>
                <a:off x="5271738" y="5234690"/>
                <a:ext cx="226845" cy="240708"/>
              </a:xfrm>
              <a:custGeom>
                <a:avLst/>
                <a:gdLst>
                  <a:gd name="connsiteX0" fmla="*/ 54595 w 226845"/>
                  <a:gd name="connsiteY0" fmla="*/ 226657 h 240708"/>
                  <a:gd name="connsiteX1" fmla="*/ 82915 w 226845"/>
                  <a:gd name="connsiteY1" fmla="*/ 240708 h 240708"/>
                  <a:gd name="connsiteX2" fmla="*/ 111156 w 226845"/>
                  <a:gd name="connsiteY2" fmla="*/ 226761 h 240708"/>
                  <a:gd name="connsiteX3" fmla="*/ 158761 w 226845"/>
                  <a:gd name="connsiteY3" fmla="*/ 164559 h 240708"/>
                  <a:gd name="connsiteX4" fmla="*/ 152134 w 226845"/>
                  <a:gd name="connsiteY4" fmla="*/ 114708 h 240708"/>
                  <a:gd name="connsiteX5" fmla="*/ 125834 w 226845"/>
                  <a:gd name="connsiteY5" fmla="*/ 107694 h 240708"/>
                  <a:gd name="connsiteX6" fmla="*/ 118477 w 226845"/>
                  <a:gd name="connsiteY6" fmla="*/ 109473 h 240708"/>
                  <a:gd name="connsiteX7" fmla="*/ 118477 w 226845"/>
                  <a:gd name="connsiteY7" fmla="*/ 84628 h 240708"/>
                  <a:gd name="connsiteX8" fmla="*/ 131982 w 226845"/>
                  <a:gd name="connsiteY8" fmla="*/ 71123 h 240708"/>
                  <a:gd name="connsiteX9" fmla="*/ 191285 w 226845"/>
                  <a:gd name="connsiteY9" fmla="*/ 71123 h 240708"/>
                  <a:gd name="connsiteX10" fmla="*/ 226846 w 226845"/>
                  <a:gd name="connsiteY10" fmla="*/ 35561 h 240708"/>
                  <a:gd name="connsiteX11" fmla="*/ 191285 w 226845"/>
                  <a:gd name="connsiteY11" fmla="*/ 0 h 240708"/>
                  <a:gd name="connsiteX12" fmla="*/ 169283 w 226845"/>
                  <a:gd name="connsiteY12" fmla="*/ 0 h 240708"/>
                  <a:gd name="connsiteX13" fmla="*/ 158379 w 226845"/>
                  <a:gd name="connsiteY13" fmla="*/ 10905 h 240708"/>
                  <a:gd name="connsiteX14" fmla="*/ 169283 w 226845"/>
                  <a:gd name="connsiteY14" fmla="*/ 21810 h 240708"/>
                  <a:gd name="connsiteX15" fmla="*/ 191285 w 226845"/>
                  <a:gd name="connsiteY15" fmla="*/ 21810 h 240708"/>
                  <a:gd name="connsiteX16" fmla="*/ 205036 w 226845"/>
                  <a:gd name="connsiteY16" fmla="*/ 35561 h 240708"/>
                  <a:gd name="connsiteX17" fmla="*/ 191285 w 226845"/>
                  <a:gd name="connsiteY17" fmla="*/ 49313 h 240708"/>
                  <a:gd name="connsiteX18" fmla="*/ 131982 w 226845"/>
                  <a:gd name="connsiteY18" fmla="*/ 49313 h 240708"/>
                  <a:gd name="connsiteX19" fmla="*/ 96667 w 226845"/>
                  <a:gd name="connsiteY19" fmla="*/ 84628 h 240708"/>
                  <a:gd name="connsiteX20" fmla="*/ 96667 w 226845"/>
                  <a:gd name="connsiteY20" fmla="*/ 132362 h 240708"/>
                  <a:gd name="connsiteX21" fmla="*/ 104073 w 226845"/>
                  <a:gd name="connsiteY21" fmla="*/ 142691 h 240708"/>
                  <a:gd name="connsiteX22" fmla="*/ 116232 w 226845"/>
                  <a:gd name="connsiteY22" fmla="*/ 138990 h 240708"/>
                  <a:gd name="connsiteX23" fmla="*/ 119600 w 226845"/>
                  <a:gd name="connsiteY23" fmla="*/ 134588 h 240708"/>
                  <a:gd name="connsiteX24" fmla="*/ 138877 w 226845"/>
                  <a:gd name="connsiteY24" fmla="*/ 132027 h 240708"/>
                  <a:gd name="connsiteX25" fmla="*/ 141442 w 226845"/>
                  <a:gd name="connsiteY25" fmla="*/ 151304 h 240708"/>
                  <a:gd name="connsiteX26" fmla="*/ 93838 w 226845"/>
                  <a:gd name="connsiteY26" fmla="*/ 213504 h 240708"/>
                  <a:gd name="connsiteX27" fmla="*/ 82890 w 226845"/>
                  <a:gd name="connsiteY27" fmla="*/ 218900 h 240708"/>
                  <a:gd name="connsiteX28" fmla="*/ 71963 w 226845"/>
                  <a:gd name="connsiteY28" fmla="*/ 213466 h 240708"/>
                  <a:gd name="connsiteX29" fmla="*/ 24597 w 226845"/>
                  <a:gd name="connsiteY29" fmla="*/ 151082 h 240708"/>
                  <a:gd name="connsiteX30" fmla="*/ 27229 w 226845"/>
                  <a:gd name="connsiteY30" fmla="*/ 131815 h 240708"/>
                  <a:gd name="connsiteX31" fmla="*/ 46499 w 226845"/>
                  <a:gd name="connsiteY31" fmla="*/ 134447 h 240708"/>
                  <a:gd name="connsiteX32" fmla="*/ 49574 w 226845"/>
                  <a:gd name="connsiteY32" fmla="*/ 138496 h 240708"/>
                  <a:gd name="connsiteX33" fmla="*/ 61738 w 226845"/>
                  <a:gd name="connsiteY33" fmla="*/ 142237 h 240708"/>
                  <a:gd name="connsiteX34" fmla="*/ 69164 w 226845"/>
                  <a:gd name="connsiteY34" fmla="*/ 131902 h 240708"/>
                  <a:gd name="connsiteX35" fmla="*/ 69164 w 226845"/>
                  <a:gd name="connsiteY35" fmla="*/ 84627 h 240708"/>
                  <a:gd name="connsiteX36" fmla="*/ 120954 w 226845"/>
                  <a:gd name="connsiteY36" fmla="*/ 22774 h 240708"/>
                  <a:gd name="connsiteX37" fmla="*/ 129781 w 226845"/>
                  <a:gd name="connsiteY37" fmla="*/ 10131 h 240708"/>
                  <a:gd name="connsiteX38" fmla="*/ 117137 w 226845"/>
                  <a:gd name="connsiteY38" fmla="*/ 1303 h 240708"/>
                  <a:gd name="connsiteX39" fmla="*/ 47354 w 226845"/>
                  <a:gd name="connsiteY39" fmla="*/ 84627 h 240708"/>
                  <a:gd name="connsiteX40" fmla="*/ 47354 w 226845"/>
                  <a:gd name="connsiteY40" fmla="*/ 109190 h 240708"/>
                  <a:gd name="connsiteX41" fmla="*/ 35531 w 226845"/>
                  <a:gd name="connsiteY41" fmla="*/ 107201 h 240708"/>
                  <a:gd name="connsiteX42" fmla="*/ 14040 w 226845"/>
                  <a:gd name="connsiteY42" fmla="*/ 114442 h 240708"/>
                  <a:gd name="connsiteX43" fmla="*/ 7225 w 226845"/>
                  <a:gd name="connsiteY43" fmla="*/ 164268 h 24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26845" h="240708">
                    <a:moveTo>
                      <a:pt x="54595" y="226657"/>
                    </a:moveTo>
                    <a:cubicBezTo>
                      <a:pt x="61265" y="235436"/>
                      <a:pt x="71827" y="240689"/>
                      <a:pt x="82915" y="240708"/>
                    </a:cubicBezTo>
                    <a:cubicBezTo>
                      <a:pt x="93911" y="240708"/>
                      <a:pt x="104469" y="235494"/>
                      <a:pt x="111156" y="226761"/>
                    </a:cubicBezTo>
                    <a:lnTo>
                      <a:pt x="158761" y="164559"/>
                    </a:lnTo>
                    <a:cubicBezTo>
                      <a:pt x="170677" y="148989"/>
                      <a:pt x="167703" y="126624"/>
                      <a:pt x="152134" y="114708"/>
                    </a:cubicBezTo>
                    <a:cubicBezTo>
                      <a:pt x="144593" y="108933"/>
                      <a:pt x="135255" y="106444"/>
                      <a:pt x="125834" y="107694"/>
                    </a:cubicBezTo>
                    <a:cubicBezTo>
                      <a:pt x="123296" y="108032"/>
                      <a:pt x="120832" y="108631"/>
                      <a:pt x="118477" y="109473"/>
                    </a:cubicBezTo>
                    <a:lnTo>
                      <a:pt x="118477" y="84628"/>
                    </a:lnTo>
                    <a:cubicBezTo>
                      <a:pt x="118477" y="77181"/>
                      <a:pt x="124535" y="71123"/>
                      <a:pt x="131982" y="71123"/>
                    </a:cubicBezTo>
                    <a:lnTo>
                      <a:pt x="191285" y="71123"/>
                    </a:lnTo>
                    <a:cubicBezTo>
                      <a:pt x="210894" y="71123"/>
                      <a:pt x="226846" y="55170"/>
                      <a:pt x="226846" y="35561"/>
                    </a:cubicBezTo>
                    <a:cubicBezTo>
                      <a:pt x="226846" y="15952"/>
                      <a:pt x="210894" y="0"/>
                      <a:pt x="191285" y="0"/>
                    </a:cubicBezTo>
                    <a:lnTo>
                      <a:pt x="169283" y="0"/>
                    </a:lnTo>
                    <a:cubicBezTo>
                      <a:pt x="163260" y="0"/>
                      <a:pt x="158379" y="4881"/>
                      <a:pt x="158379" y="10905"/>
                    </a:cubicBezTo>
                    <a:cubicBezTo>
                      <a:pt x="158379" y="16928"/>
                      <a:pt x="163260" y="21810"/>
                      <a:pt x="169283" y="21810"/>
                    </a:cubicBezTo>
                    <a:lnTo>
                      <a:pt x="191285" y="21810"/>
                    </a:lnTo>
                    <a:cubicBezTo>
                      <a:pt x="198867" y="21810"/>
                      <a:pt x="205036" y="27978"/>
                      <a:pt x="205036" y="35561"/>
                    </a:cubicBezTo>
                    <a:cubicBezTo>
                      <a:pt x="205036" y="43145"/>
                      <a:pt x="198867" y="49313"/>
                      <a:pt x="191285" y="49313"/>
                    </a:cubicBezTo>
                    <a:lnTo>
                      <a:pt x="131982" y="49313"/>
                    </a:lnTo>
                    <a:cubicBezTo>
                      <a:pt x="112510" y="49313"/>
                      <a:pt x="96667" y="65156"/>
                      <a:pt x="96667" y="84628"/>
                    </a:cubicBezTo>
                    <a:lnTo>
                      <a:pt x="96667" y="132362"/>
                    </a:lnTo>
                    <a:cubicBezTo>
                      <a:pt x="96667" y="137036"/>
                      <a:pt x="99645" y="141191"/>
                      <a:pt x="104073" y="142691"/>
                    </a:cubicBezTo>
                    <a:cubicBezTo>
                      <a:pt x="108494" y="144188"/>
                      <a:pt x="113389" y="142702"/>
                      <a:pt x="116232" y="138990"/>
                    </a:cubicBezTo>
                    <a:cubicBezTo>
                      <a:pt x="116232" y="138990"/>
                      <a:pt x="119597" y="134594"/>
                      <a:pt x="119600" y="134588"/>
                    </a:cubicBezTo>
                    <a:cubicBezTo>
                      <a:pt x="124111" y="128694"/>
                      <a:pt x="132977" y="127513"/>
                      <a:pt x="138877" y="132027"/>
                    </a:cubicBezTo>
                    <a:cubicBezTo>
                      <a:pt x="144899" y="136635"/>
                      <a:pt x="146050" y="145284"/>
                      <a:pt x="141442" y="151304"/>
                    </a:cubicBezTo>
                    <a:lnTo>
                      <a:pt x="93838" y="213504"/>
                    </a:lnTo>
                    <a:cubicBezTo>
                      <a:pt x="91251" y="216882"/>
                      <a:pt x="87168" y="218900"/>
                      <a:pt x="82890" y="218900"/>
                    </a:cubicBezTo>
                    <a:cubicBezTo>
                      <a:pt x="78627" y="218891"/>
                      <a:pt x="74542" y="216860"/>
                      <a:pt x="71963" y="213466"/>
                    </a:cubicBezTo>
                    <a:lnTo>
                      <a:pt x="24597" y="151082"/>
                    </a:lnTo>
                    <a:cubicBezTo>
                      <a:pt x="20010" y="145043"/>
                      <a:pt x="21193" y="136398"/>
                      <a:pt x="27229" y="131815"/>
                    </a:cubicBezTo>
                    <a:cubicBezTo>
                      <a:pt x="33283" y="127221"/>
                      <a:pt x="41840" y="128309"/>
                      <a:pt x="46499" y="134447"/>
                    </a:cubicBezTo>
                    <a:cubicBezTo>
                      <a:pt x="46499" y="134447"/>
                      <a:pt x="49574" y="138496"/>
                      <a:pt x="49574" y="138496"/>
                    </a:cubicBezTo>
                    <a:cubicBezTo>
                      <a:pt x="52404" y="142226"/>
                      <a:pt x="57300" y="143732"/>
                      <a:pt x="61738" y="142237"/>
                    </a:cubicBezTo>
                    <a:cubicBezTo>
                      <a:pt x="66175" y="140744"/>
                      <a:pt x="69164" y="136583"/>
                      <a:pt x="69164" y="131902"/>
                    </a:cubicBezTo>
                    <a:lnTo>
                      <a:pt x="69164" y="84627"/>
                    </a:lnTo>
                    <a:cubicBezTo>
                      <a:pt x="69164" y="54122"/>
                      <a:pt x="90944" y="28111"/>
                      <a:pt x="120954" y="22774"/>
                    </a:cubicBezTo>
                    <a:cubicBezTo>
                      <a:pt x="126883" y="21721"/>
                      <a:pt x="130836" y="16060"/>
                      <a:pt x="129781" y="10131"/>
                    </a:cubicBezTo>
                    <a:cubicBezTo>
                      <a:pt x="128729" y="4202"/>
                      <a:pt x="123058" y="243"/>
                      <a:pt x="117137" y="1303"/>
                    </a:cubicBezTo>
                    <a:cubicBezTo>
                      <a:pt x="76702" y="8490"/>
                      <a:pt x="47354" y="43532"/>
                      <a:pt x="47354" y="84627"/>
                    </a:cubicBezTo>
                    <a:lnTo>
                      <a:pt x="47354" y="109190"/>
                    </a:lnTo>
                    <a:cubicBezTo>
                      <a:pt x="43620" y="107885"/>
                      <a:pt x="39633" y="107201"/>
                      <a:pt x="35531" y="107201"/>
                    </a:cubicBezTo>
                    <a:cubicBezTo>
                      <a:pt x="27714" y="107201"/>
                      <a:pt x="20285" y="109704"/>
                      <a:pt x="14040" y="114442"/>
                    </a:cubicBezTo>
                    <a:cubicBezTo>
                      <a:pt x="-1573" y="126298"/>
                      <a:pt x="-4633" y="148650"/>
                      <a:pt x="7225" y="164268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4012C79-8E05-E2E9-8E0B-E88C6ABD7135}"/>
              </a:ext>
            </a:extLst>
          </p:cNvPr>
          <p:cNvGrpSpPr/>
          <p:nvPr/>
        </p:nvGrpSpPr>
        <p:grpSpPr>
          <a:xfrm>
            <a:off x="4800283" y="4914317"/>
            <a:ext cx="1208383" cy="1012825"/>
            <a:chOff x="4800283" y="4914317"/>
            <a:chExt cx="1208383" cy="1012825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07ABC0A-5C26-2E49-52C4-D2AFCDD6D88F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4800283" y="4914317"/>
              <a:ext cx="1208383" cy="1012825"/>
            </a:xfrm>
            <a:custGeom>
              <a:avLst/>
              <a:gdLst>
                <a:gd name="connsiteX0" fmla="*/ 618173 w 1208383"/>
                <a:gd name="connsiteY0" fmla="*/ 0 h 1012825"/>
                <a:gd name="connsiteX1" fmla="*/ 1050861 w 1208383"/>
                <a:gd name="connsiteY1" fmla="*/ 165021 h 1012825"/>
                <a:gd name="connsiteX2" fmla="*/ 1208383 w 1208383"/>
                <a:gd name="connsiteY2" fmla="*/ 185100 h 1012825"/>
                <a:gd name="connsiteX3" fmla="*/ 1184570 w 1208383"/>
                <a:gd name="connsiteY3" fmla="*/ 219416 h 1012825"/>
                <a:gd name="connsiteX4" fmla="*/ 1053038 w 1208383"/>
                <a:gd name="connsiteY4" fmla="*/ 350947 h 1012825"/>
                <a:gd name="connsiteX5" fmla="*/ 391160 w 1208383"/>
                <a:gd name="connsiteY5" fmla="*/ 1012825 h 1012825"/>
                <a:gd name="connsiteX6" fmla="*/ 0 w 1208383"/>
                <a:gd name="connsiteY6" fmla="*/ 1012825 h 1012825"/>
                <a:gd name="connsiteX7" fmla="*/ 0 w 1208383"/>
                <a:gd name="connsiteY7" fmla="*/ 621665 h 1012825"/>
                <a:gd name="connsiteX8" fmla="*/ 618173 w 1208383"/>
                <a:gd name="connsiteY8" fmla="*/ 0 h 101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8383" h="1012825">
                  <a:moveTo>
                    <a:pt x="618173" y="0"/>
                  </a:moveTo>
                  <a:cubicBezTo>
                    <a:pt x="749142" y="78582"/>
                    <a:pt x="895827" y="135553"/>
                    <a:pt x="1050861" y="165021"/>
                  </a:cubicBezTo>
                  <a:lnTo>
                    <a:pt x="1208383" y="185100"/>
                  </a:lnTo>
                  <a:lnTo>
                    <a:pt x="1184570" y="219416"/>
                  </a:lnTo>
                  <a:lnTo>
                    <a:pt x="1053038" y="350947"/>
                  </a:lnTo>
                  <a:cubicBezTo>
                    <a:pt x="391160" y="1012825"/>
                    <a:pt x="391160" y="1012825"/>
                    <a:pt x="391160" y="1012825"/>
                  </a:cubicBezTo>
                  <a:cubicBezTo>
                    <a:pt x="0" y="1012825"/>
                    <a:pt x="0" y="1012825"/>
                    <a:pt x="0" y="1012825"/>
                  </a:cubicBezTo>
                  <a:cubicBezTo>
                    <a:pt x="0" y="621665"/>
                    <a:pt x="0" y="621665"/>
                    <a:pt x="0" y="621665"/>
                  </a:cubicBezTo>
                  <a:cubicBezTo>
                    <a:pt x="618173" y="0"/>
                    <a:pt x="618173" y="0"/>
                    <a:pt x="61817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190500" dist="63500" dir="54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5" name="图形 74">
              <a:extLst>
                <a:ext uri="{FF2B5EF4-FFF2-40B4-BE49-F238E27FC236}">
                  <a16:creationId xmlns:a16="http://schemas.microsoft.com/office/drawing/2014/main" id="{54A3D234-D9C9-3FAC-5C5F-F3F480BCD74A}"/>
                </a:ext>
              </a:extLst>
            </p:cNvPr>
            <p:cNvGrpSpPr/>
            <p:nvPr/>
          </p:nvGrpSpPr>
          <p:grpSpPr>
            <a:xfrm>
              <a:off x="4937842" y="5521620"/>
              <a:ext cx="273203" cy="273204"/>
              <a:chOff x="7340533" y="4134714"/>
              <a:chExt cx="743843" cy="743846"/>
            </a:xfrm>
            <a:solidFill>
              <a:schemeClr val="bg1"/>
            </a:solidFill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2AEAE8F-469E-4533-344B-350398FD9159}"/>
                  </a:ext>
                </a:extLst>
              </p:cNvPr>
              <p:cNvSpPr/>
              <p:nvPr/>
            </p:nvSpPr>
            <p:spPr>
              <a:xfrm>
                <a:off x="7637651" y="4371201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CC8259F-541A-CB04-65AC-F67B3B65F2CB}"/>
                  </a:ext>
                </a:extLst>
              </p:cNvPr>
              <p:cNvSpPr/>
              <p:nvPr/>
            </p:nvSpPr>
            <p:spPr>
              <a:xfrm rot="-4049153">
                <a:off x="7781294" y="4631005"/>
                <a:ext cx="22015" cy="22015"/>
              </a:xfrm>
              <a:custGeom>
                <a:avLst/>
                <a:gdLst>
                  <a:gd name="connsiteX0" fmla="*/ 22016 w 22015"/>
                  <a:gd name="connsiteY0" fmla="*/ 11008 h 22015"/>
                  <a:gd name="connsiteX1" fmla="*/ 11008 w 22015"/>
                  <a:gd name="connsiteY1" fmla="*/ 22015 h 22015"/>
                  <a:gd name="connsiteX2" fmla="*/ 0 w 22015"/>
                  <a:gd name="connsiteY2" fmla="*/ 11008 h 22015"/>
                  <a:gd name="connsiteX3" fmla="*/ 11008 w 22015"/>
                  <a:gd name="connsiteY3" fmla="*/ 0 h 22015"/>
                  <a:gd name="connsiteX4" fmla="*/ 22016 w 22015"/>
                  <a:gd name="connsiteY4" fmla="*/ 11008 h 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5" h="22015">
                    <a:moveTo>
                      <a:pt x="22016" y="11008"/>
                    </a:moveTo>
                    <a:cubicBezTo>
                      <a:pt x="22016" y="17087"/>
                      <a:pt x="17087" y="22015"/>
                      <a:pt x="11008" y="22015"/>
                    </a:cubicBezTo>
                    <a:cubicBezTo>
                      <a:pt x="4928" y="22015"/>
                      <a:pt x="0" y="17087"/>
                      <a:pt x="0" y="11008"/>
                    </a:cubicBezTo>
                    <a:cubicBezTo>
                      <a:pt x="0" y="4928"/>
                      <a:pt x="4928" y="0"/>
                      <a:pt x="11008" y="0"/>
                    </a:cubicBezTo>
                    <a:cubicBezTo>
                      <a:pt x="17087" y="0"/>
                      <a:pt x="22016" y="4928"/>
                      <a:pt x="22016" y="11008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A583126-3805-1A42-C875-8B3B4292900B}"/>
                  </a:ext>
                </a:extLst>
              </p:cNvPr>
              <p:cNvSpPr/>
              <p:nvPr/>
            </p:nvSpPr>
            <p:spPr>
              <a:xfrm>
                <a:off x="7701450" y="4199092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7D0A713E-6A38-654D-A128-04A7C984ACF0}"/>
                  </a:ext>
                </a:extLst>
              </p:cNvPr>
              <p:cNvSpPr/>
              <p:nvPr/>
            </p:nvSpPr>
            <p:spPr>
              <a:xfrm>
                <a:off x="7644231" y="4249716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CF7A184-5B1B-DF04-F67A-1CE4FE5B42CE}"/>
                  </a:ext>
                </a:extLst>
              </p:cNvPr>
              <p:cNvSpPr/>
              <p:nvPr/>
            </p:nvSpPr>
            <p:spPr>
              <a:xfrm>
                <a:off x="7721236" y="4690759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8E1DFC4-4DE7-580F-FA7B-D1044B90AB65}"/>
                  </a:ext>
                </a:extLst>
              </p:cNvPr>
              <p:cNvSpPr/>
              <p:nvPr/>
            </p:nvSpPr>
            <p:spPr>
              <a:xfrm>
                <a:off x="7773085" y="4742609"/>
                <a:ext cx="22010" cy="22010"/>
              </a:xfrm>
              <a:custGeom>
                <a:avLst/>
                <a:gdLst>
                  <a:gd name="connsiteX0" fmla="*/ 22010 w 22010"/>
                  <a:gd name="connsiteY0" fmla="*/ 11005 h 22010"/>
                  <a:gd name="connsiteX1" fmla="*/ 11005 w 22010"/>
                  <a:gd name="connsiteY1" fmla="*/ 22010 h 22010"/>
                  <a:gd name="connsiteX2" fmla="*/ 0 w 22010"/>
                  <a:gd name="connsiteY2" fmla="*/ 11005 h 22010"/>
                  <a:gd name="connsiteX3" fmla="*/ 11005 w 22010"/>
                  <a:gd name="connsiteY3" fmla="*/ 0 h 22010"/>
                  <a:gd name="connsiteX4" fmla="*/ 22010 w 22010"/>
                  <a:gd name="connsiteY4" fmla="*/ 11005 h 2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010" h="22010">
                    <a:moveTo>
                      <a:pt x="22010" y="11005"/>
                    </a:moveTo>
                    <a:cubicBezTo>
                      <a:pt x="22010" y="17083"/>
                      <a:pt x="17083" y="22010"/>
                      <a:pt x="11005" y="22010"/>
                    </a:cubicBezTo>
                    <a:cubicBezTo>
                      <a:pt x="4927" y="22010"/>
                      <a:pt x="0" y="17083"/>
                      <a:pt x="0" y="11005"/>
                    </a:cubicBezTo>
                    <a:cubicBezTo>
                      <a:pt x="0" y="4927"/>
                      <a:pt x="4927" y="0"/>
                      <a:pt x="11005" y="0"/>
                    </a:cubicBezTo>
                    <a:cubicBezTo>
                      <a:pt x="17083" y="0"/>
                      <a:pt x="22010" y="4927"/>
                      <a:pt x="22010" y="11005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BB0D67F1-0C47-6D1D-AC98-4A403963605F}"/>
                  </a:ext>
                </a:extLst>
              </p:cNvPr>
              <p:cNvSpPr/>
              <p:nvPr/>
            </p:nvSpPr>
            <p:spPr>
              <a:xfrm>
                <a:off x="7497002" y="4360253"/>
                <a:ext cx="45486" cy="21763"/>
              </a:xfrm>
              <a:custGeom>
                <a:avLst/>
                <a:gdLst>
                  <a:gd name="connsiteX0" fmla="*/ 10882 w 45486"/>
                  <a:gd name="connsiteY0" fmla="*/ 21763 h 21763"/>
                  <a:gd name="connsiteX1" fmla="*/ 34605 w 45486"/>
                  <a:gd name="connsiteY1" fmla="*/ 21763 h 21763"/>
                  <a:gd name="connsiteX2" fmla="*/ 45486 w 45486"/>
                  <a:gd name="connsiteY2" fmla="*/ 10882 h 21763"/>
                  <a:gd name="connsiteX3" fmla="*/ 34605 w 45486"/>
                  <a:gd name="connsiteY3" fmla="*/ 0 h 21763"/>
                  <a:gd name="connsiteX4" fmla="*/ 10882 w 45486"/>
                  <a:gd name="connsiteY4" fmla="*/ 0 h 21763"/>
                  <a:gd name="connsiteX5" fmla="*/ 0 w 45486"/>
                  <a:gd name="connsiteY5" fmla="*/ 10882 h 21763"/>
                  <a:gd name="connsiteX6" fmla="*/ 10882 w 45486"/>
                  <a:gd name="connsiteY6" fmla="*/ 21763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10882" y="21763"/>
                    </a:move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AE729296-488E-AE03-B0A9-0377A10E4BBD}"/>
                  </a:ext>
                </a:extLst>
              </p:cNvPr>
              <p:cNvSpPr/>
              <p:nvPr/>
            </p:nvSpPr>
            <p:spPr>
              <a:xfrm>
                <a:off x="7904963" y="4495755"/>
                <a:ext cx="45486" cy="21763"/>
              </a:xfrm>
              <a:custGeom>
                <a:avLst/>
                <a:gdLst>
                  <a:gd name="connsiteX0" fmla="*/ 45486 w 45486"/>
                  <a:gd name="connsiteY0" fmla="*/ 10882 h 21763"/>
                  <a:gd name="connsiteX1" fmla="*/ 34605 w 45486"/>
                  <a:gd name="connsiteY1" fmla="*/ 0 h 21763"/>
                  <a:gd name="connsiteX2" fmla="*/ 10882 w 45486"/>
                  <a:gd name="connsiteY2" fmla="*/ 0 h 21763"/>
                  <a:gd name="connsiteX3" fmla="*/ 0 w 45486"/>
                  <a:gd name="connsiteY3" fmla="*/ 10882 h 21763"/>
                  <a:gd name="connsiteX4" fmla="*/ 10882 w 45486"/>
                  <a:gd name="connsiteY4" fmla="*/ 21763 h 21763"/>
                  <a:gd name="connsiteX5" fmla="*/ 34605 w 45486"/>
                  <a:gd name="connsiteY5" fmla="*/ 21763 h 21763"/>
                  <a:gd name="connsiteX6" fmla="*/ 45486 w 45486"/>
                  <a:gd name="connsiteY6" fmla="*/ 10882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45486" y="10882"/>
                    </a:move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4" y="21762"/>
                      <a:pt x="45486" y="16892"/>
                      <a:pt x="45486" y="10882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20797751-C0E8-AC64-78A1-FF4592B5B4A1}"/>
                  </a:ext>
                </a:extLst>
              </p:cNvPr>
              <p:cNvSpPr/>
              <p:nvPr/>
            </p:nvSpPr>
            <p:spPr>
              <a:xfrm>
                <a:off x="7947161" y="4537952"/>
                <a:ext cx="45486" cy="21763"/>
              </a:xfrm>
              <a:custGeom>
                <a:avLst/>
                <a:gdLst>
                  <a:gd name="connsiteX0" fmla="*/ 34605 w 45486"/>
                  <a:gd name="connsiteY0" fmla="*/ 0 h 21763"/>
                  <a:gd name="connsiteX1" fmla="*/ 10882 w 45486"/>
                  <a:gd name="connsiteY1" fmla="*/ 0 h 21763"/>
                  <a:gd name="connsiteX2" fmla="*/ 0 w 45486"/>
                  <a:gd name="connsiteY2" fmla="*/ 10882 h 21763"/>
                  <a:gd name="connsiteX3" fmla="*/ 10882 w 45486"/>
                  <a:gd name="connsiteY3" fmla="*/ 21763 h 21763"/>
                  <a:gd name="connsiteX4" fmla="*/ 34605 w 45486"/>
                  <a:gd name="connsiteY4" fmla="*/ 21763 h 21763"/>
                  <a:gd name="connsiteX5" fmla="*/ 45486 w 45486"/>
                  <a:gd name="connsiteY5" fmla="*/ 10882 h 21763"/>
                  <a:gd name="connsiteX6" fmla="*/ 34605 w 45486"/>
                  <a:gd name="connsiteY6" fmla="*/ 0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34605" y="0"/>
                    </a:move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FC3913CC-E97B-AB1B-B659-7CD872442A1B}"/>
                  </a:ext>
                </a:extLst>
              </p:cNvPr>
              <p:cNvSpPr/>
              <p:nvPr/>
            </p:nvSpPr>
            <p:spPr>
              <a:xfrm>
                <a:off x="7935298" y="4638875"/>
                <a:ext cx="45486" cy="21763"/>
              </a:xfrm>
              <a:custGeom>
                <a:avLst/>
                <a:gdLst>
                  <a:gd name="connsiteX0" fmla="*/ 34605 w 45486"/>
                  <a:gd name="connsiteY0" fmla="*/ 0 h 21763"/>
                  <a:gd name="connsiteX1" fmla="*/ 10882 w 45486"/>
                  <a:gd name="connsiteY1" fmla="*/ 0 h 21763"/>
                  <a:gd name="connsiteX2" fmla="*/ 0 w 45486"/>
                  <a:gd name="connsiteY2" fmla="*/ 10882 h 21763"/>
                  <a:gd name="connsiteX3" fmla="*/ 10882 w 45486"/>
                  <a:gd name="connsiteY3" fmla="*/ 21763 h 21763"/>
                  <a:gd name="connsiteX4" fmla="*/ 34605 w 45486"/>
                  <a:gd name="connsiteY4" fmla="*/ 21763 h 21763"/>
                  <a:gd name="connsiteX5" fmla="*/ 45487 w 45486"/>
                  <a:gd name="connsiteY5" fmla="*/ 10882 h 21763"/>
                  <a:gd name="connsiteX6" fmla="*/ 34605 w 45486"/>
                  <a:gd name="connsiteY6" fmla="*/ 0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34605" y="0"/>
                    </a:move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1" y="21763"/>
                      <a:pt x="10882" y="21763"/>
                    </a:cubicBezTo>
                    <a:lnTo>
                      <a:pt x="34605" y="21763"/>
                    </a:lnTo>
                    <a:cubicBezTo>
                      <a:pt x="40615" y="21763"/>
                      <a:pt x="45487" y="16892"/>
                      <a:pt x="45487" y="10882"/>
                    </a:cubicBezTo>
                    <a:cubicBezTo>
                      <a:pt x="45487" y="4871"/>
                      <a:pt x="40615" y="0"/>
                      <a:pt x="34605" y="0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023AC345-3761-E3D8-71FE-3CA8788801A1}"/>
                  </a:ext>
                </a:extLst>
              </p:cNvPr>
              <p:cNvSpPr/>
              <p:nvPr/>
            </p:nvSpPr>
            <p:spPr>
              <a:xfrm>
                <a:off x="7444963" y="4392815"/>
                <a:ext cx="45486" cy="21763"/>
              </a:xfrm>
              <a:custGeom>
                <a:avLst/>
                <a:gdLst>
                  <a:gd name="connsiteX0" fmla="*/ 10882 w 45486"/>
                  <a:gd name="connsiteY0" fmla="*/ 21763 h 21763"/>
                  <a:gd name="connsiteX1" fmla="*/ 34605 w 45486"/>
                  <a:gd name="connsiteY1" fmla="*/ 21763 h 21763"/>
                  <a:gd name="connsiteX2" fmla="*/ 45486 w 45486"/>
                  <a:gd name="connsiteY2" fmla="*/ 10882 h 21763"/>
                  <a:gd name="connsiteX3" fmla="*/ 34605 w 45486"/>
                  <a:gd name="connsiteY3" fmla="*/ 0 h 21763"/>
                  <a:gd name="connsiteX4" fmla="*/ 10882 w 45486"/>
                  <a:gd name="connsiteY4" fmla="*/ 0 h 21763"/>
                  <a:gd name="connsiteX5" fmla="*/ 0 w 45486"/>
                  <a:gd name="connsiteY5" fmla="*/ 10882 h 21763"/>
                  <a:gd name="connsiteX6" fmla="*/ 10882 w 45486"/>
                  <a:gd name="connsiteY6" fmla="*/ 21763 h 2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86" h="21763">
                    <a:moveTo>
                      <a:pt x="10882" y="21763"/>
                    </a:moveTo>
                    <a:lnTo>
                      <a:pt x="34605" y="21763"/>
                    </a:lnTo>
                    <a:cubicBezTo>
                      <a:pt x="40615" y="21763"/>
                      <a:pt x="45486" y="16892"/>
                      <a:pt x="45486" y="10882"/>
                    </a:cubicBezTo>
                    <a:cubicBezTo>
                      <a:pt x="45486" y="4871"/>
                      <a:pt x="40615" y="0"/>
                      <a:pt x="34605" y="0"/>
                    </a:cubicBezTo>
                    <a:lnTo>
                      <a:pt x="10882" y="0"/>
                    </a:lnTo>
                    <a:cubicBezTo>
                      <a:pt x="4871" y="0"/>
                      <a:pt x="0" y="4871"/>
                      <a:pt x="0" y="10882"/>
                    </a:cubicBezTo>
                    <a:cubicBezTo>
                      <a:pt x="0" y="16892"/>
                      <a:pt x="4873" y="21763"/>
                      <a:pt x="10882" y="21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524228B1-CBDC-7987-A467-4D811B9EA91C}"/>
                  </a:ext>
                </a:extLst>
              </p:cNvPr>
              <p:cNvSpPr/>
              <p:nvPr/>
            </p:nvSpPr>
            <p:spPr>
              <a:xfrm>
                <a:off x="7723286" y="4479373"/>
                <a:ext cx="29727" cy="29176"/>
              </a:xfrm>
              <a:custGeom>
                <a:avLst/>
                <a:gdLst>
                  <a:gd name="connsiteX0" fmla="*/ 10883 w 29727"/>
                  <a:gd name="connsiteY0" fmla="*/ 29177 h 29176"/>
                  <a:gd name="connsiteX1" fmla="*/ 18297 w 29727"/>
                  <a:gd name="connsiteY1" fmla="*/ 26259 h 29176"/>
                  <a:gd name="connsiteX2" fmla="*/ 26261 w 29727"/>
                  <a:gd name="connsiteY2" fmla="*/ 18844 h 29176"/>
                  <a:gd name="connsiteX3" fmla="*/ 26809 w 29727"/>
                  <a:gd name="connsiteY3" fmla="*/ 3465 h 29176"/>
                  <a:gd name="connsiteX4" fmla="*/ 11431 w 29727"/>
                  <a:gd name="connsiteY4" fmla="*/ 2917 h 29176"/>
                  <a:gd name="connsiteX5" fmla="*/ 3466 w 29727"/>
                  <a:gd name="connsiteY5" fmla="*/ 10332 h 29176"/>
                  <a:gd name="connsiteX6" fmla="*/ 2919 w 29727"/>
                  <a:gd name="connsiteY6" fmla="*/ 25712 h 29176"/>
                  <a:gd name="connsiteX7" fmla="*/ 10883 w 29727"/>
                  <a:gd name="connsiteY7" fmla="*/ 29177 h 29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727" h="29176">
                    <a:moveTo>
                      <a:pt x="10883" y="29177"/>
                    </a:moveTo>
                    <a:cubicBezTo>
                      <a:pt x="13539" y="29177"/>
                      <a:pt x="16200" y="28211"/>
                      <a:pt x="18297" y="26259"/>
                    </a:cubicBezTo>
                    <a:lnTo>
                      <a:pt x="26261" y="18844"/>
                    </a:lnTo>
                    <a:cubicBezTo>
                      <a:pt x="30660" y="14749"/>
                      <a:pt x="30904" y="7864"/>
                      <a:pt x="26809" y="3465"/>
                    </a:cubicBezTo>
                    <a:cubicBezTo>
                      <a:pt x="22715" y="-932"/>
                      <a:pt x="15828" y="-1177"/>
                      <a:pt x="11431" y="2917"/>
                    </a:cubicBezTo>
                    <a:lnTo>
                      <a:pt x="3466" y="10332"/>
                    </a:lnTo>
                    <a:cubicBezTo>
                      <a:pt x="-933" y="14428"/>
                      <a:pt x="-1177" y="21313"/>
                      <a:pt x="2919" y="25712"/>
                    </a:cubicBezTo>
                    <a:cubicBezTo>
                      <a:pt x="5060" y="28012"/>
                      <a:pt x="7967" y="29177"/>
                      <a:pt x="10883" y="2917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8F5ABF1-E6AA-87FC-19C0-A842EF11A83B}"/>
                  </a:ext>
                </a:extLst>
              </p:cNvPr>
              <p:cNvSpPr/>
              <p:nvPr/>
            </p:nvSpPr>
            <p:spPr>
              <a:xfrm>
                <a:off x="7851795" y="4353111"/>
                <a:ext cx="36831" cy="35791"/>
              </a:xfrm>
              <a:custGeom>
                <a:avLst/>
                <a:gdLst>
                  <a:gd name="connsiteX0" fmla="*/ 18533 w 36831"/>
                  <a:gd name="connsiteY0" fmla="*/ 2917 h 35791"/>
                  <a:gd name="connsiteX1" fmla="*/ 3466 w 36831"/>
                  <a:gd name="connsiteY1" fmla="*/ 16947 h 35791"/>
                  <a:gd name="connsiteX2" fmla="*/ 2919 w 36831"/>
                  <a:gd name="connsiteY2" fmla="*/ 32326 h 35791"/>
                  <a:gd name="connsiteX3" fmla="*/ 10884 w 36831"/>
                  <a:gd name="connsiteY3" fmla="*/ 35791 h 35791"/>
                  <a:gd name="connsiteX4" fmla="*/ 18298 w 36831"/>
                  <a:gd name="connsiteY4" fmla="*/ 32874 h 35791"/>
                  <a:gd name="connsiteX5" fmla="*/ 33365 w 36831"/>
                  <a:gd name="connsiteY5" fmla="*/ 18844 h 35791"/>
                  <a:gd name="connsiteX6" fmla="*/ 33913 w 36831"/>
                  <a:gd name="connsiteY6" fmla="*/ 3465 h 35791"/>
                  <a:gd name="connsiteX7" fmla="*/ 18533 w 36831"/>
                  <a:gd name="connsiteY7" fmla="*/ 2917 h 35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31" h="35791">
                    <a:moveTo>
                      <a:pt x="18533" y="2917"/>
                    </a:moveTo>
                    <a:lnTo>
                      <a:pt x="3466" y="16947"/>
                    </a:lnTo>
                    <a:cubicBezTo>
                      <a:pt x="-933" y="21042"/>
                      <a:pt x="-1177" y="27927"/>
                      <a:pt x="2919" y="32326"/>
                    </a:cubicBezTo>
                    <a:cubicBezTo>
                      <a:pt x="5061" y="34628"/>
                      <a:pt x="7969" y="35791"/>
                      <a:pt x="10884" y="35791"/>
                    </a:cubicBezTo>
                    <a:cubicBezTo>
                      <a:pt x="13540" y="35791"/>
                      <a:pt x="16202" y="34825"/>
                      <a:pt x="18298" y="32874"/>
                    </a:cubicBezTo>
                    <a:lnTo>
                      <a:pt x="33365" y="18844"/>
                    </a:lnTo>
                    <a:cubicBezTo>
                      <a:pt x="37765" y="14749"/>
                      <a:pt x="38009" y="7864"/>
                      <a:pt x="33913" y="3465"/>
                    </a:cubicBezTo>
                    <a:cubicBezTo>
                      <a:pt x="29818" y="-932"/>
                      <a:pt x="22931" y="-1177"/>
                      <a:pt x="18533" y="291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DA330236-FEF1-A7F4-E4D1-2E05B6A07879}"/>
                  </a:ext>
                </a:extLst>
              </p:cNvPr>
              <p:cNvSpPr/>
              <p:nvPr/>
            </p:nvSpPr>
            <p:spPr>
              <a:xfrm>
                <a:off x="7806589" y="4395200"/>
                <a:ext cx="36831" cy="35789"/>
              </a:xfrm>
              <a:custGeom>
                <a:avLst/>
                <a:gdLst>
                  <a:gd name="connsiteX0" fmla="*/ 18536 w 36831"/>
                  <a:gd name="connsiteY0" fmla="*/ 2917 h 35789"/>
                  <a:gd name="connsiteX1" fmla="*/ 3467 w 36831"/>
                  <a:gd name="connsiteY1" fmla="*/ 16945 h 35789"/>
                  <a:gd name="connsiteX2" fmla="*/ 2918 w 36831"/>
                  <a:gd name="connsiteY2" fmla="*/ 32323 h 35789"/>
                  <a:gd name="connsiteX3" fmla="*/ 10884 w 36831"/>
                  <a:gd name="connsiteY3" fmla="*/ 35790 h 35789"/>
                  <a:gd name="connsiteX4" fmla="*/ 18296 w 36831"/>
                  <a:gd name="connsiteY4" fmla="*/ 32873 h 35789"/>
                  <a:gd name="connsiteX5" fmla="*/ 33365 w 36831"/>
                  <a:gd name="connsiteY5" fmla="*/ 18844 h 35789"/>
                  <a:gd name="connsiteX6" fmla="*/ 33914 w 36831"/>
                  <a:gd name="connsiteY6" fmla="*/ 3466 h 35789"/>
                  <a:gd name="connsiteX7" fmla="*/ 18536 w 36831"/>
                  <a:gd name="connsiteY7" fmla="*/ 2917 h 3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31" h="35789">
                    <a:moveTo>
                      <a:pt x="18536" y="2917"/>
                    </a:moveTo>
                    <a:lnTo>
                      <a:pt x="3467" y="16945"/>
                    </a:lnTo>
                    <a:cubicBezTo>
                      <a:pt x="-932" y="21039"/>
                      <a:pt x="-1178" y="27926"/>
                      <a:pt x="2918" y="32323"/>
                    </a:cubicBezTo>
                    <a:cubicBezTo>
                      <a:pt x="5061" y="34626"/>
                      <a:pt x="7969" y="35790"/>
                      <a:pt x="10884" y="35790"/>
                    </a:cubicBezTo>
                    <a:cubicBezTo>
                      <a:pt x="13539" y="35790"/>
                      <a:pt x="16200" y="34824"/>
                      <a:pt x="18296" y="32873"/>
                    </a:cubicBezTo>
                    <a:lnTo>
                      <a:pt x="33365" y="18844"/>
                    </a:lnTo>
                    <a:cubicBezTo>
                      <a:pt x="37764" y="14750"/>
                      <a:pt x="38009" y="7864"/>
                      <a:pt x="33914" y="3466"/>
                    </a:cubicBezTo>
                    <a:cubicBezTo>
                      <a:pt x="29820" y="-933"/>
                      <a:pt x="22933" y="-1176"/>
                      <a:pt x="18536" y="291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FE1D638-EDB8-9C13-417D-DCB5C464BCC4}"/>
                  </a:ext>
                </a:extLst>
              </p:cNvPr>
              <p:cNvSpPr/>
              <p:nvPr/>
            </p:nvSpPr>
            <p:spPr>
              <a:xfrm>
                <a:off x="7897000" y="4317639"/>
                <a:ext cx="29725" cy="29175"/>
              </a:xfrm>
              <a:custGeom>
                <a:avLst/>
                <a:gdLst>
                  <a:gd name="connsiteX0" fmla="*/ 18296 w 29725"/>
                  <a:gd name="connsiteY0" fmla="*/ 26259 h 29175"/>
                  <a:gd name="connsiteX1" fmla="*/ 26259 w 29725"/>
                  <a:gd name="connsiteY1" fmla="*/ 18844 h 29175"/>
                  <a:gd name="connsiteX2" fmla="*/ 26808 w 29725"/>
                  <a:gd name="connsiteY2" fmla="*/ 3466 h 29175"/>
                  <a:gd name="connsiteX3" fmla="*/ 11429 w 29725"/>
                  <a:gd name="connsiteY3" fmla="*/ 2917 h 29175"/>
                  <a:gd name="connsiteX4" fmla="*/ 3466 w 29725"/>
                  <a:gd name="connsiteY4" fmla="*/ 10331 h 29175"/>
                  <a:gd name="connsiteX5" fmla="*/ 2917 w 29725"/>
                  <a:gd name="connsiteY5" fmla="*/ 25709 h 29175"/>
                  <a:gd name="connsiteX6" fmla="*/ 10883 w 29725"/>
                  <a:gd name="connsiteY6" fmla="*/ 29175 h 29175"/>
                  <a:gd name="connsiteX7" fmla="*/ 18296 w 29725"/>
                  <a:gd name="connsiteY7" fmla="*/ 26259 h 29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725" h="29175">
                    <a:moveTo>
                      <a:pt x="18296" y="26259"/>
                    </a:moveTo>
                    <a:lnTo>
                      <a:pt x="26259" y="18844"/>
                    </a:lnTo>
                    <a:cubicBezTo>
                      <a:pt x="30657" y="14750"/>
                      <a:pt x="30903" y="7864"/>
                      <a:pt x="26808" y="3466"/>
                    </a:cubicBezTo>
                    <a:cubicBezTo>
                      <a:pt x="22713" y="-933"/>
                      <a:pt x="15827" y="-1176"/>
                      <a:pt x="11429" y="2917"/>
                    </a:cubicBezTo>
                    <a:lnTo>
                      <a:pt x="3466" y="10331"/>
                    </a:lnTo>
                    <a:cubicBezTo>
                      <a:pt x="-932" y="14426"/>
                      <a:pt x="-1177" y="21311"/>
                      <a:pt x="2917" y="25709"/>
                    </a:cubicBezTo>
                    <a:cubicBezTo>
                      <a:pt x="5061" y="28011"/>
                      <a:pt x="7968" y="29175"/>
                      <a:pt x="10883" y="29175"/>
                    </a:cubicBezTo>
                    <a:cubicBezTo>
                      <a:pt x="13538" y="29177"/>
                      <a:pt x="16200" y="28210"/>
                      <a:pt x="18296" y="26259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23561304-1C9A-8E30-A2D9-D25DC5E260A2}"/>
                  </a:ext>
                </a:extLst>
              </p:cNvPr>
              <p:cNvSpPr/>
              <p:nvPr/>
            </p:nvSpPr>
            <p:spPr>
              <a:xfrm>
                <a:off x="7340533" y="4134714"/>
                <a:ext cx="743843" cy="743846"/>
              </a:xfrm>
              <a:custGeom>
                <a:avLst/>
                <a:gdLst>
                  <a:gd name="connsiteX0" fmla="*/ 675004 w 743843"/>
                  <a:gd name="connsiteY0" fmla="*/ 156280 h 743846"/>
                  <a:gd name="connsiteX1" fmla="*/ 686043 w 743843"/>
                  <a:gd name="connsiteY1" fmla="*/ 126006 h 743846"/>
                  <a:gd name="connsiteX2" fmla="*/ 638888 w 743843"/>
                  <a:gd name="connsiteY2" fmla="*/ 78853 h 743846"/>
                  <a:gd name="connsiteX3" fmla="*/ 611636 w 743843"/>
                  <a:gd name="connsiteY3" fmla="*/ 87563 h 743846"/>
                  <a:gd name="connsiteX4" fmla="*/ 371923 w 743843"/>
                  <a:gd name="connsiteY4" fmla="*/ 0 h 743846"/>
                  <a:gd name="connsiteX5" fmla="*/ 108934 w 743843"/>
                  <a:gd name="connsiteY5" fmla="*/ 108934 h 743846"/>
                  <a:gd name="connsiteX6" fmla="*/ 0 w 743843"/>
                  <a:gd name="connsiteY6" fmla="*/ 371923 h 743846"/>
                  <a:gd name="connsiteX7" fmla="*/ 69429 w 743843"/>
                  <a:gd name="connsiteY7" fmla="*/ 588407 h 743846"/>
                  <a:gd name="connsiteX8" fmla="*/ 64199 w 743843"/>
                  <a:gd name="connsiteY8" fmla="*/ 591671 h 743846"/>
                  <a:gd name="connsiteX9" fmla="*/ 48113 w 743843"/>
                  <a:gd name="connsiteY9" fmla="*/ 603608 h 743846"/>
                  <a:gd name="connsiteX10" fmla="*/ 35670 w 743843"/>
                  <a:gd name="connsiteY10" fmla="*/ 630909 h 743846"/>
                  <a:gd name="connsiteX11" fmla="*/ 52165 w 743843"/>
                  <a:gd name="connsiteY11" fmla="*/ 655973 h 743846"/>
                  <a:gd name="connsiteX12" fmla="*/ 86655 w 743843"/>
                  <a:gd name="connsiteY12" fmla="*/ 674100 h 743846"/>
                  <a:gd name="connsiteX13" fmla="*/ 104782 w 743843"/>
                  <a:gd name="connsiteY13" fmla="*/ 708590 h 743846"/>
                  <a:gd name="connsiteX14" fmla="*/ 129845 w 743843"/>
                  <a:gd name="connsiteY14" fmla="*/ 725084 h 743846"/>
                  <a:gd name="connsiteX15" fmla="*/ 132285 w 743843"/>
                  <a:gd name="connsiteY15" fmla="*/ 725179 h 743846"/>
                  <a:gd name="connsiteX16" fmla="*/ 157148 w 743843"/>
                  <a:gd name="connsiteY16" fmla="*/ 712641 h 743846"/>
                  <a:gd name="connsiteX17" fmla="*/ 169084 w 743843"/>
                  <a:gd name="connsiteY17" fmla="*/ 696555 h 743846"/>
                  <a:gd name="connsiteX18" fmla="*/ 174260 w 743843"/>
                  <a:gd name="connsiteY18" fmla="*/ 687106 h 743846"/>
                  <a:gd name="connsiteX19" fmla="*/ 371922 w 743843"/>
                  <a:gd name="connsiteY19" fmla="*/ 743846 h 743846"/>
                  <a:gd name="connsiteX20" fmla="*/ 634910 w 743843"/>
                  <a:gd name="connsiteY20" fmla="*/ 634913 h 743846"/>
                  <a:gd name="connsiteX21" fmla="*/ 743843 w 743843"/>
                  <a:gd name="connsiteY21" fmla="*/ 371924 h 743846"/>
                  <a:gd name="connsiteX22" fmla="*/ 675004 w 743843"/>
                  <a:gd name="connsiteY22" fmla="*/ 156280 h 743846"/>
                  <a:gd name="connsiteX23" fmla="*/ 638887 w 743843"/>
                  <a:gd name="connsiteY23" fmla="*/ 100617 h 743846"/>
                  <a:gd name="connsiteX24" fmla="*/ 664279 w 743843"/>
                  <a:gd name="connsiteY24" fmla="*/ 126008 h 743846"/>
                  <a:gd name="connsiteX25" fmla="*/ 638887 w 743843"/>
                  <a:gd name="connsiteY25" fmla="*/ 151400 h 743846"/>
                  <a:gd name="connsiteX26" fmla="*/ 613496 w 743843"/>
                  <a:gd name="connsiteY26" fmla="*/ 126008 h 743846"/>
                  <a:gd name="connsiteX27" fmla="*/ 638887 w 743843"/>
                  <a:gd name="connsiteY27" fmla="*/ 100617 h 743846"/>
                  <a:gd name="connsiteX28" fmla="*/ 32927 w 743843"/>
                  <a:gd name="connsiteY28" fmla="*/ 283724 h 743846"/>
                  <a:gd name="connsiteX29" fmla="*/ 118954 w 743843"/>
                  <a:gd name="connsiteY29" fmla="*/ 129823 h 743846"/>
                  <a:gd name="connsiteX30" fmla="*/ 118965 w 743843"/>
                  <a:gd name="connsiteY30" fmla="*/ 129833 h 743846"/>
                  <a:gd name="connsiteX31" fmla="*/ 120336 w 743843"/>
                  <a:gd name="connsiteY31" fmla="*/ 128408 h 743846"/>
                  <a:gd name="connsiteX32" fmla="*/ 122444 w 743843"/>
                  <a:gd name="connsiteY32" fmla="*/ 126248 h 743846"/>
                  <a:gd name="connsiteX33" fmla="*/ 156658 w 743843"/>
                  <a:gd name="connsiteY33" fmla="*/ 146111 h 743846"/>
                  <a:gd name="connsiteX34" fmla="*/ 229276 w 743843"/>
                  <a:gd name="connsiteY34" fmla="*/ 198905 h 743846"/>
                  <a:gd name="connsiteX35" fmla="*/ 235761 w 743843"/>
                  <a:gd name="connsiteY35" fmla="*/ 203902 h 743846"/>
                  <a:gd name="connsiteX36" fmla="*/ 247994 w 743843"/>
                  <a:gd name="connsiteY36" fmla="*/ 250009 h 743846"/>
                  <a:gd name="connsiteX37" fmla="*/ 237588 w 743843"/>
                  <a:gd name="connsiteY37" fmla="*/ 334510 h 743846"/>
                  <a:gd name="connsiteX38" fmla="*/ 228541 w 743843"/>
                  <a:gd name="connsiteY38" fmla="*/ 348756 h 743846"/>
                  <a:gd name="connsiteX39" fmla="*/ 221823 w 743843"/>
                  <a:gd name="connsiteY39" fmla="*/ 348596 h 743846"/>
                  <a:gd name="connsiteX40" fmla="*/ 125241 w 743843"/>
                  <a:gd name="connsiteY40" fmla="*/ 324570 h 743846"/>
                  <a:gd name="connsiteX41" fmla="*/ 109242 w 743843"/>
                  <a:gd name="connsiteY41" fmla="*/ 318315 h 743846"/>
                  <a:gd name="connsiteX42" fmla="*/ 31076 w 743843"/>
                  <a:gd name="connsiteY42" fmla="*/ 298250 h 743846"/>
                  <a:gd name="connsiteX43" fmla="*/ 29517 w 743843"/>
                  <a:gd name="connsiteY43" fmla="*/ 298262 h 743846"/>
                  <a:gd name="connsiteX44" fmla="*/ 32954 w 743843"/>
                  <a:gd name="connsiteY44" fmla="*/ 283731 h 743846"/>
                  <a:gd name="connsiteX45" fmla="*/ 32927 w 743843"/>
                  <a:gd name="connsiteY45" fmla="*/ 283724 h 743846"/>
                  <a:gd name="connsiteX46" fmla="*/ 151607 w 743843"/>
                  <a:gd name="connsiteY46" fmla="*/ 683586 h 743846"/>
                  <a:gd name="connsiteX47" fmla="*/ 139672 w 743843"/>
                  <a:gd name="connsiteY47" fmla="*/ 699671 h 743846"/>
                  <a:gd name="connsiteX48" fmla="*/ 131524 w 743843"/>
                  <a:gd name="connsiteY48" fmla="*/ 703383 h 743846"/>
                  <a:gd name="connsiteX49" fmla="*/ 124046 w 743843"/>
                  <a:gd name="connsiteY49" fmla="*/ 698463 h 743846"/>
                  <a:gd name="connsiteX50" fmla="*/ 104346 w 743843"/>
                  <a:gd name="connsiteY50" fmla="*/ 660978 h 743846"/>
                  <a:gd name="connsiteX51" fmla="*/ 99776 w 743843"/>
                  <a:gd name="connsiteY51" fmla="*/ 656409 h 743846"/>
                  <a:gd name="connsiteX52" fmla="*/ 62291 w 743843"/>
                  <a:gd name="connsiteY52" fmla="*/ 636708 h 743846"/>
                  <a:gd name="connsiteX53" fmla="*/ 57369 w 743843"/>
                  <a:gd name="connsiteY53" fmla="*/ 629228 h 743846"/>
                  <a:gd name="connsiteX54" fmla="*/ 61083 w 743843"/>
                  <a:gd name="connsiteY54" fmla="*/ 621084 h 743846"/>
                  <a:gd name="connsiteX55" fmla="*/ 77168 w 743843"/>
                  <a:gd name="connsiteY55" fmla="*/ 609147 h 743846"/>
                  <a:gd name="connsiteX56" fmla="*/ 88136 w 743843"/>
                  <a:gd name="connsiteY56" fmla="*/ 605534 h 743846"/>
                  <a:gd name="connsiteX57" fmla="*/ 93633 w 743843"/>
                  <a:gd name="connsiteY57" fmla="*/ 606377 h 743846"/>
                  <a:gd name="connsiteX58" fmla="*/ 107551 w 743843"/>
                  <a:gd name="connsiteY58" fmla="*/ 610757 h 743846"/>
                  <a:gd name="connsiteX59" fmla="*/ 121622 w 743843"/>
                  <a:gd name="connsiteY59" fmla="*/ 639132 h 743846"/>
                  <a:gd name="connsiteX60" fmla="*/ 149998 w 743843"/>
                  <a:gd name="connsiteY60" fmla="*/ 653209 h 743846"/>
                  <a:gd name="connsiteX61" fmla="*/ 154377 w 743843"/>
                  <a:gd name="connsiteY61" fmla="*/ 667122 h 743846"/>
                  <a:gd name="connsiteX62" fmla="*/ 151607 w 743843"/>
                  <a:gd name="connsiteY62" fmla="*/ 683586 h 743846"/>
                  <a:gd name="connsiteX63" fmla="*/ 620099 w 743843"/>
                  <a:gd name="connsiteY63" fmla="*/ 618931 h 743846"/>
                  <a:gd name="connsiteX64" fmla="*/ 620096 w 743843"/>
                  <a:gd name="connsiteY64" fmla="*/ 618919 h 743846"/>
                  <a:gd name="connsiteX65" fmla="*/ 608543 w 743843"/>
                  <a:gd name="connsiteY65" fmla="*/ 630017 h 743846"/>
                  <a:gd name="connsiteX66" fmla="*/ 607747 w 743843"/>
                  <a:gd name="connsiteY66" fmla="*/ 630757 h 743846"/>
                  <a:gd name="connsiteX67" fmla="*/ 578160 w 743843"/>
                  <a:gd name="connsiteY67" fmla="*/ 610490 h 743846"/>
                  <a:gd name="connsiteX68" fmla="*/ 542826 w 743843"/>
                  <a:gd name="connsiteY68" fmla="*/ 543680 h 743846"/>
                  <a:gd name="connsiteX69" fmla="*/ 548415 w 743843"/>
                  <a:gd name="connsiteY69" fmla="*/ 509873 h 743846"/>
                  <a:gd name="connsiteX70" fmla="*/ 552656 w 743843"/>
                  <a:gd name="connsiteY70" fmla="*/ 490972 h 743846"/>
                  <a:gd name="connsiteX71" fmla="*/ 540141 w 743843"/>
                  <a:gd name="connsiteY71" fmla="*/ 428904 h 743846"/>
                  <a:gd name="connsiteX72" fmla="*/ 504270 w 743843"/>
                  <a:gd name="connsiteY72" fmla="*/ 407677 h 743846"/>
                  <a:gd name="connsiteX73" fmla="*/ 474694 w 743843"/>
                  <a:gd name="connsiteY73" fmla="*/ 387711 h 743846"/>
                  <a:gd name="connsiteX74" fmla="*/ 472201 w 743843"/>
                  <a:gd name="connsiteY74" fmla="*/ 369163 h 743846"/>
                  <a:gd name="connsiteX75" fmla="*/ 470735 w 743843"/>
                  <a:gd name="connsiteY75" fmla="*/ 351254 h 743846"/>
                  <a:gd name="connsiteX76" fmla="*/ 454637 w 743843"/>
                  <a:gd name="connsiteY76" fmla="*/ 320987 h 743846"/>
                  <a:gd name="connsiteX77" fmla="*/ 454767 w 743843"/>
                  <a:gd name="connsiteY77" fmla="*/ 306039 h 743846"/>
                  <a:gd name="connsiteX78" fmla="*/ 439388 w 743843"/>
                  <a:gd name="connsiteY78" fmla="*/ 305490 h 743846"/>
                  <a:gd name="connsiteX79" fmla="*/ 438390 w 743843"/>
                  <a:gd name="connsiteY79" fmla="*/ 306420 h 743846"/>
                  <a:gd name="connsiteX80" fmla="*/ 420468 w 743843"/>
                  <a:gd name="connsiteY80" fmla="*/ 293809 h 743846"/>
                  <a:gd name="connsiteX81" fmla="*/ 414928 w 743843"/>
                  <a:gd name="connsiteY81" fmla="*/ 290058 h 743846"/>
                  <a:gd name="connsiteX82" fmla="*/ 383762 w 743843"/>
                  <a:gd name="connsiteY82" fmla="*/ 239752 h 743846"/>
                  <a:gd name="connsiteX83" fmla="*/ 385043 w 743843"/>
                  <a:gd name="connsiteY83" fmla="*/ 236023 h 743846"/>
                  <a:gd name="connsiteX84" fmla="*/ 388126 w 743843"/>
                  <a:gd name="connsiteY84" fmla="*/ 222868 h 743846"/>
                  <a:gd name="connsiteX85" fmla="*/ 372102 w 743843"/>
                  <a:gd name="connsiteY85" fmla="*/ 192264 h 743846"/>
                  <a:gd name="connsiteX86" fmla="*/ 362872 w 743843"/>
                  <a:gd name="connsiteY86" fmla="*/ 178064 h 743846"/>
                  <a:gd name="connsiteX87" fmla="*/ 402498 w 743843"/>
                  <a:gd name="connsiteY87" fmla="*/ 172152 h 743846"/>
                  <a:gd name="connsiteX88" fmla="*/ 436700 w 743843"/>
                  <a:gd name="connsiteY88" fmla="*/ 173377 h 743846"/>
                  <a:gd name="connsiteX89" fmla="*/ 459560 w 743843"/>
                  <a:gd name="connsiteY89" fmla="*/ 158635 h 743846"/>
                  <a:gd name="connsiteX90" fmla="*/ 478559 w 743843"/>
                  <a:gd name="connsiteY90" fmla="*/ 141748 h 743846"/>
                  <a:gd name="connsiteX91" fmla="*/ 479311 w 743843"/>
                  <a:gd name="connsiteY91" fmla="*/ 126377 h 743846"/>
                  <a:gd name="connsiteX92" fmla="*/ 463941 w 743843"/>
                  <a:gd name="connsiteY92" fmla="*/ 125623 h 743846"/>
                  <a:gd name="connsiteX93" fmla="*/ 445251 w 743843"/>
                  <a:gd name="connsiteY93" fmla="*/ 142237 h 743846"/>
                  <a:gd name="connsiteX94" fmla="*/ 429805 w 743843"/>
                  <a:gd name="connsiteY94" fmla="*/ 152734 h 743846"/>
                  <a:gd name="connsiteX95" fmla="*/ 406169 w 743843"/>
                  <a:gd name="connsiteY95" fmla="*/ 150701 h 743846"/>
                  <a:gd name="connsiteX96" fmla="*/ 370281 w 743843"/>
                  <a:gd name="connsiteY96" fmla="*/ 147970 h 743846"/>
                  <a:gd name="connsiteX97" fmla="*/ 341558 w 743843"/>
                  <a:gd name="connsiteY97" fmla="*/ 173662 h 743846"/>
                  <a:gd name="connsiteX98" fmla="*/ 356397 w 743843"/>
                  <a:gd name="connsiteY98" fmla="*/ 207333 h 743846"/>
                  <a:gd name="connsiteX99" fmla="*/ 366370 w 743843"/>
                  <a:gd name="connsiteY99" fmla="*/ 222265 h 743846"/>
                  <a:gd name="connsiteX100" fmla="*/ 364608 w 743843"/>
                  <a:gd name="connsiteY100" fmla="*/ 228535 h 743846"/>
                  <a:gd name="connsiteX101" fmla="*/ 362868 w 743843"/>
                  <a:gd name="connsiteY101" fmla="*/ 233659 h 743846"/>
                  <a:gd name="connsiteX102" fmla="*/ 402642 w 743843"/>
                  <a:gd name="connsiteY102" fmla="*/ 308019 h 743846"/>
                  <a:gd name="connsiteX103" fmla="*/ 408300 w 743843"/>
                  <a:gd name="connsiteY103" fmla="*/ 311852 h 743846"/>
                  <a:gd name="connsiteX104" fmla="*/ 422513 w 743843"/>
                  <a:gd name="connsiteY104" fmla="*/ 321722 h 743846"/>
                  <a:gd name="connsiteX105" fmla="*/ 423770 w 743843"/>
                  <a:gd name="connsiteY105" fmla="*/ 334896 h 743846"/>
                  <a:gd name="connsiteX106" fmla="*/ 431736 w 743843"/>
                  <a:gd name="connsiteY106" fmla="*/ 338363 h 743846"/>
                  <a:gd name="connsiteX107" fmla="*/ 438682 w 743843"/>
                  <a:gd name="connsiteY107" fmla="*/ 335839 h 743846"/>
                  <a:gd name="connsiteX108" fmla="*/ 449405 w 743843"/>
                  <a:gd name="connsiteY108" fmla="*/ 355582 h 743846"/>
                  <a:gd name="connsiteX109" fmla="*/ 450441 w 743843"/>
                  <a:gd name="connsiteY109" fmla="*/ 369561 h 743846"/>
                  <a:gd name="connsiteX110" fmla="*/ 454775 w 743843"/>
                  <a:gd name="connsiteY110" fmla="*/ 396479 h 743846"/>
                  <a:gd name="connsiteX111" fmla="*/ 496218 w 743843"/>
                  <a:gd name="connsiteY111" fmla="*/ 427896 h 743846"/>
                  <a:gd name="connsiteX112" fmla="*/ 524013 w 743843"/>
                  <a:gd name="connsiteY112" fmla="*/ 443515 h 743846"/>
                  <a:gd name="connsiteX113" fmla="*/ 531247 w 743843"/>
                  <a:gd name="connsiteY113" fmla="*/ 487069 h 743846"/>
                  <a:gd name="connsiteX114" fmla="*/ 527284 w 743843"/>
                  <a:gd name="connsiteY114" fmla="*/ 504670 h 743846"/>
                  <a:gd name="connsiteX115" fmla="*/ 521063 w 743843"/>
                  <a:gd name="connsiteY115" fmla="*/ 543718 h 743846"/>
                  <a:gd name="connsiteX116" fmla="*/ 564004 w 743843"/>
                  <a:gd name="connsiteY116" fmla="*/ 627020 h 743846"/>
                  <a:gd name="connsiteX117" fmla="*/ 590236 w 743843"/>
                  <a:gd name="connsiteY117" fmla="*/ 645716 h 743846"/>
                  <a:gd name="connsiteX118" fmla="*/ 371923 w 743843"/>
                  <a:gd name="connsiteY118" fmla="*/ 722080 h 743846"/>
                  <a:gd name="connsiteX119" fmla="*/ 175501 w 743843"/>
                  <a:gd name="connsiteY119" fmla="*/ 661882 h 743846"/>
                  <a:gd name="connsiteX120" fmla="*/ 175137 w 743843"/>
                  <a:gd name="connsiteY120" fmla="*/ 660588 h 743846"/>
                  <a:gd name="connsiteX121" fmla="*/ 172197 w 743843"/>
                  <a:gd name="connsiteY121" fmla="*/ 651249 h 743846"/>
                  <a:gd name="connsiteX122" fmla="*/ 189798 w 743843"/>
                  <a:gd name="connsiteY122" fmla="*/ 641169 h 743846"/>
                  <a:gd name="connsiteX123" fmla="*/ 198042 w 743843"/>
                  <a:gd name="connsiteY123" fmla="*/ 633873 h 743846"/>
                  <a:gd name="connsiteX124" fmla="*/ 198977 w 743843"/>
                  <a:gd name="connsiteY124" fmla="*/ 618512 h 743846"/>
                  <a:gd name="connsiteX125" fmla="*/ 183617 w 743843"/>
                  <a:gd name="connsiteY125" fmla="*/ 617575 h 743846"/>
                  <a:gd name="connsiteX126" fmla="*/ 175362 w 743843"/>
                  <a:gd name="connsiteY126" fmla="*/ 624883 h 743846"/>
                  <a:gd name="connsiteX127" fmla="*/ 137012 w 743843"/>
                  <a:gd name="connsiteY127" fmla="*/ 623742 h 743846"/>
                  <a:gd name="connsiteX128" fmla="*/ 135881 w 743843"/>
                  <a:gd name="connsiteY128" fmla="*/ 585385 h 743846"/>
                  <a:gd name="connsiteX129" fmla="*/ 297774 w 743843"/>
                  <a:gd name="connsiteY129" fmla="*/ 403326 h 743846"/>
                  <a:gd name="connsiteX130" fmla="*/ 356180 w 743843"/>
                  <a:gd name="connsiteY130" fmla="*/ 404577 h 743846"/>
                  <a:gd name="connsiteX131" fmla="*/ 357431 w 743843"/>
                  <a:gd name="connsiteY131" fmla="*/ 462982 h 743846"/>
                  <a:gd name="connsiteX132" fmla="*/ 221708 w 743843"/>
                  <a:gd name="connsiteY132" fmla="*/ 583836 h 743846"/>
                  <a:gd name="connsiteX133" fmla="*/ 220777 w 743843"/>
                  <a:gd name="connsiteY133" fmla="*/ 599197 h 743846"/>
                  <a:gd name="connsiteX134" fmla="*/ 236138 w 743843"/>
                  <a:gd name="connsiteY134" fmla="*/ 600128 h 743846"/>
                  <a:gd name="connsiteX135" fmla="*/ 244714 w 743843"/>
                  <a:gd name="connsiteY135" fmla="*/ 592533 h 743846"/>
                  <a:gd name="connsiteX136" fmla="*/ 272930 w 743843"/>
                  <a:gd name="connsiteY136" fmla="*/ 637862 h 743846"/>
                  <a:gd name="connsiteX137" fmla="*/ 299857 w 743843"/>
                  <a:gd name="connsiteY137" fmla="*/ 653114 h 743846"/>
                  <a:gd name="connsiteX138" fmla="*/ 300406 w 743843"/>
                  <a:gd name="connsiteY138" fmla="*/ 653119 h 743846"/>
                  <a:gd name="connsiteX139" fmla="*/ 327276 w 743843"/>
                  <a:gd name="connsiteY139" fmla="*/ 638771 h 743846"/>
                  <a:gd name="connsiteX140" fmla="*/ 337921 w 743843"/>
                  <a:gd name="connsiteY140" fmla="*/ 622878 h 743846"/>
                  <a:gd name="connsiteX141" fmla="*/ 342368 w 743843"/>
                  <a:gd name="connsiteY141" fmla="*/ 596791 h 743846"/>
                  <a:gd name="connsiteX142" fmla="*/ 323312 w 743843"/>
                  <a:gd name="connsiteY142" fmla="*/ 522925 h 743846"/>
                  <a:gd name="connsiteX143" fmla="*/ 366693 w 743843"/>
                  <a:gd name="connsiteY143" fmla="*/ 484505 h 743846"/>
                  <a:gd name="connsiteX144" fmla="*/ 366985 w 743843"/>
                  <a:gd name="connsiteY144" fmla="*/ 484237 h 743846"/>
                  <a:gd name="connsiteX145" fmla="*/ 373294 w 743843"/>
                  <a:gd name="connsiteY145" fmla="*/ 477885 h 743846"/>
                  <a:gd name="connsiteX146" fmla="*/ 371570 w 743843"/>
                  <a:gd name="connsiteY146" fmla="*/ 389191 h 743846"/>
                  <a:gd name="connsiteX147" fmla="*/ 282872 w 743843"/>
                  <a:gd name="connsiteY147" fmla="*/ 387468 h 743846"/>
                  <a:gd name="connsiteX148" fmla="*/ 276525 w 743843"/>
                  <a:gd name="connsiteY148" fmla="*/ 393774 h 743846"/>
                  <a:gd name="connsiteX149" fmla="*/ 276255 w 743843"/>
                  <a:gd name="connsiteY149" fmla="*/ 394068 h 743846"/>
                  <a:gd name="connsiteX150" fmla="*/ 237839 w 743843"/>
                  <a:gd name="connsiteY150" fmla="*/ 437442 h 743846"/>
                  <a:gd name="connsiteX151" fmla="*/ 163956 w 743843"/>
                  <a:gd name="connsiteY151" fmla="*/ 418381 h 743846"/>
                  <a:gd name="connsiteX152" fmla="*/ 137872 w 743843"/>
                  <a:gd name="connsiteY152" fmla="*/ 422829 h 743846"/>
                  <a:gd name="connsiteX153" fmla="*/ 121978 w 743843"/>
                  <a:gd name="connsiteY153" fmla="*/ 433473 h 743846"/>
                  <a:gd name="connsiteX154" fmla="*/ 107632 w 743843"/>
                  <a:gd name="connsiteY154" fmla="*/ 460893 h 743846"/>
                  <a:gd name="connsiteX155" fmla="*/ 122884 w 743843"/>
                  <a:gd name="connsiteY155" fmla="*/ 487821 h 743846"/>
                  <a:gd name="connsiteX156" fmla="*/ 168225 w 743843"/>
                  <a:gd name="connsiteY156" fmla="*/ 516045 h 743846"/>
                  <a:gd name="connsiteX157" fmla="*/ 119598 w 743843"/>
                  <a:gd name="connsiteY157" fmla="*/ 570950 h 743846"/>
                  <a:gd name="connsiteX158" fmla="*/ 109520 w 743843"/>
                  <a:gd name="connsiteY158" fmla="*/ 588565 h 743846"/>
                  <a:gd name="connsiteX159" fmla="*/ 100169 w 743843"/>
                  <a:gd name="connsiteY159" fmla="*/ 585622 h 743846"/>
                  <a:gd name="connsiteX160" fmla="*/ 93347 w 743843"/>
                  <a:gd name="connsiteY160" fmla="*/ 584121 h 743846"/>
                  <a:gd name="connsiteX161" fmla="*/ 21763 w 743843"/>
                  <a:gd name="connsiteY161" fmla="*/ 371923 h 743846"/>
                  <a:gd name="connsiteX162" fmla="*/ 25533 w 743843"/>
                  <a:gd name="connsiteY162" fmla="*/ 320208 h 743846"/>
                  <a:gd name="connsiteX163" fmla="*/ 29577 w 743843"/>
                  <a:gd name="connsiteY163" fmla="*/ 320027 h 743846"/>
                  <a:gd name="connsiteX164" fmla="*/ 101194 w 743843"/>
                  <a:gd name="connsiteY164" fmla="*/ 338536 h 743846"/>
                  <a:gd name="connsiteX165" fmla="*/ 117568 w 743843"/>
                  <a:gd name="connsiteY165" fmla="*/ 344935 h 743846"/>
                  <a:gd name="connsiteX166" fmla="*/ 219034 w 743843"/>
                  <a:gd name="connsiteY166" fmla="*/ 370181 h 743846"/>
                  <a:gd name="connsiteX167" fmla="*/ 226545 w 743843"/>
                  <a:gd name="connsiteY167" fmla="*/ 370774 h 743846"/>
                  <a:gd name="connsiteX168" fmla="*/ 235981 w 743843"/>
                  <a:gd name="connsiteY168" fmla="*/ 369208 h 743846"/>
                  <a:gd name="connsiteX169" fmla="*/ 259262 w 743843"/>
                  <a:gd name="connsiteY169" fmla="*/ 336448 h 743846"/>
                  <a:gd name="connsiteX170" fmla="*/ 269515 w 743843"/>
                  <a:gd name="connsiteY170" fmla="*/ 253239 h 743846"/>
                  <a:gd name="connsiteX171" fmla="*/ 269516 w 743843"/>
                  <a:gd name="connsiteY171" fmla="*/ 253230 h 743846"/>
                  <a:gd name="connsiteX172" fmla="*/ 249029 w 743843"/>
                  <a:gd name="connsiteY172" fmla="*/ 186650 h 743846"/>
                  <a:gd name="connsiteX173" fmla="*/ 242559 w 743843"/>
                  <a:gd name="connsiteY173" fmla="*/ 181667 h 743846"/>
                  <a:gd name="connsiteX174" fmla="*/ 168382 w 743843"/>
                  <a:gd name="connsiteY174" fmla="*/ 127777 h 743846"/>
                  <a:gd name="connsiteX175" fmla="*/ 139031 w 743843"/>
                  <a:gd name="connsiteY175" fmla="*/ 110450 h 743846"/>
                  <a:gd name="connsiteX176" fmla="*/ 371923 w 743843"/>
                  <a:gd name="connsiteY176" fmla="*/ 21763 h 743846"/>
                  <a:gd name="connsiteX177" fmla="*/ 531230 w 743843"/>
                  <a:gd name="connsiteY177" fmla="*/ 59928 h 743846"/>
                  <a:gd name="connsiteX178" fmla="*/ 500812 w 743843"/>
                  <a:gd name="connsiteY178" fmla="*/ 90848 h 743846"/>
                  <a:gd name="connsiteX179" fmla="*/ 500666 w 743843"/>
                  <a:gd name="connsiteY179" fmla="*/ 106236 h 743846"/>
                  <a:gd name="connsiteX180" fmla="*/ 516055 w 743843"/>
                  <a:gd name="connsiteY180" fmla="*/ 106382 h 743846"/>
                  <a:gd name="connsiteX181" fmla="*/ 550875 w 743843"/>
                  <a:gd name="connsiteY181" fmla="*/ 70880 h 743846"/>
                  <a:gd name="connsiteX182" fmla="*/ 560633 w 743843"/>
                  <a:gd name="connsiteY182" fmla="*/ 76924 h 743846"/>
                  <a:gd name="connsiteX183" fmla="*/ 560632 w 743843"/>
                  <a:gd name="connsiteY183" fmla="*/ 76844 h 743846"/>
                  <a:gd name="connsiteX184" fmla="*/ 597252 w 743843"/>
                  <a:gd name="connsiteY184" fmla="*/ 103900 h 743846"/>
                  <a:gd name="connsiteX185" fmla="*/ 591732 w 743843"/>
                  <a:gd name="connsiteY185" fmla="*/ 126006 h 743846"/>
                  <a:gd name="connsiteX186" fmla="*/ 638887 w 743843"/>
                  <a:gd name="connsiteY186" fmla="*/ 173161 h 743846"/>
                  <a:gd name="connsiteX187" fmla="*/ 657569 w 743843"/>
                  <a:gd name="connsiteY187" fmla="*/ 169293 h 743846"/>
                  <a:gd name="connsiteX188" fmla="*/ 722081 w 743843"/>
                  <a:gd name="connsiteY188" fmla="*/ 371922 h 743846"/>
                  <a:gd name="connsiteX189" fmla="*/ 620099 w 743843"/>
                  <a:gd name="connsiteY189" fmla="*/ 618931 h 743846"/>
                  <a:gd name="connsiteX190" fmla="*/ 182858 w 743843"/>
                  <a:gd name="connsiteY190" fmla="*/ 499516 h 743846"/>
                  <a:gd name="connsiteX191" fmla="*/ 134383 w 743843"/>
                  <a:gd name="connsiteY191" fmla="*/ 469341 h 743846"/>
                  <a:gd name="connsiteX192" fmla="*/ 129391 w 743843"/>
                  <a:gd name="connsiteY192" fmla="*/ 460526 h 743846"/>
                  <a:gd name="connsiteX193" fmla="*/ 134087 w 743843"/>
                  <a:gd name="connsiteY193" fmla="*/ 451552 h 743846"/>
                  <a:gd name="connsiteX194" fmla="*/ 149979 w 743843"/>
                  <a:gd name="connsiteY194" fmla="*/ 440907 h 743846"/>
                  <a:gd name="connsiteX195" fmla="*/ 155878 w 743843"/>
                  <a:gd name="connsiteY195" fmla="*/ 439116 h 743846"/>
                  <a:gd name="connsiteX196" fmla="*/ 158518 w 743843"/>
                  <a:gd name="connsiteY196" fmla="*/ 439452 h 743846"/>
                  <a:gd name="connsiteX197" fmla="*/ 221633 w 743843"/>
                  <a:gd name="connsiteY197" fmla="*/ 455734 h 743846"/>
                  <a:gd name="connsiteX198" fmla="*/ 319836 w 743843"/>
                  <a:gd name="connsiteY198" fmla="*/ 610763 h 743846"/>
                  <a:gd name="connsiteX199" fmla="*/ 309190 w 743843"/>
                  <a:gd name="connsiteY199" fmla="*/ 626657 h 743846"/>
                  <a:gd name="connsiteX200" fmla="*/ 300405 w 743843"/>
                  <a:gd name="connsiteY200" fmla="*/ 631354 h 743846"/>
                  <a:gd name="connsiteX201" fmla="*/ 300215 w 743843"/>
                  <a:gd name="connsiteY201" fmla="*/ 631352 h 743846"/>
                  <a:gd name="connsiteX202" fmla="*/ 291402 w 743843"/>
                  <a:gd name="connsiteY202" fmla="*/ 626359 h 743846"/>
                  <a:gd name="connsiteX203" fmla="*/ 261234 w 743843"/>
                  <a:gd name="connsiteY203" fmla="*/ 577896 h 743846"/>
                  <a:gd name="connsiteX204" fmla="*/ 305010 w 743843"/>
                  <a:gd name="connsiteY204" fmla="*/ 539124 h 743846"/>
                  <a:gd name="connsiteX205" fmla="*/ 321289 w 743843"/>
                  <a:gd name="connsiteY205" fmla="*/ 602223 h 743846"/>
                  <a:gd name="connsiteX206" fmla="*/ 319836 w 743843"/>
                  <a:gd name="connsiteY206" fmla="*/ 610763 h 74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</a:cxnLst>
                <a:rect l="l" t="t" r="r" b="b"/>
                <a:pathLst>
                  <a:path w="743843" h="743846">
                    <a:moveTo>
                      <a:pt x="675004" y="156280"/>
                    </a:moveTo>
                    <a:cubicBezTo>
                      <a:pt x="681886" y="148082"/>
                      <a:pt x="686043" y="137523"/>
                      <a:pt x="686043" y="126006"/>
                    </a:cubicBezTo>
                    <a:cubicBezTo>
                      <a:pt x="686043" y="100005"/>
                      <a:pt x="664888" y="78853"/>
                      <a:pt x="638888" y="78853"/>
                    </a:cubicBezTo>
                    <a:cubicBezTo>
                      <a:pt x="628740" y="78853"/>
                      <a:pt x="619338" y="82087"/>
                      <a:pt x="611636" y="87563"/>
                    </a:cubicBezTo>
                    <a:cubicBezTo>
                      <a:pt x="544645" y="30899"/>
                      <a:pt x="460666" y="0"/>
                      <a:pt x="371923" y="0"/>
                    </a:cubicBezTo>
                    <a:cubicBezTo>
                      <a:pt x="272579" y="0"/>
                      <a:pt x="179181" y="38686"/>
                      <a:pt x="108934" y="108934"/>
                    </a:cubicBezTo>
                    <a:cubicBezTo>
                      <a:pt x="38687" y="179181"/>
                      <a:pt x="0" y="272579"/>
                      <a:pt x="0" y="371923"/>
                    </a:cubicBezTo>
                    <a:cubicBezTo>
                      <a:pt x="0" y="450686"/>
                      <a:pt x="24345" y="525694"/>
                      <a:pt x="69429" y="588407"/>
                    </a:cubicBezTo>
                    <a:cubicBezTo>
                      <a:pt x="67617" y="589357"/>
                      <a:pt x="65864" y="590437"/>
                      <a:pt x="64199" y="591671"/>
                    </a:cubicBezTo>
                    <a:lnTo>
                      <a:pt x="48113" y="603608"/>
                    </a:lnTo>
                    <a:cubicBezTo>
                      <a:pt x="39494" y="610002"/>
                      <a:pt x="34842" y="620208"/>
                      <a:pt x="35670" y="630909"/>
                    </a:cubicBezTo>
                    <a:cubicBezTo>
                      <a:pt x="36498" y="641609"/>
                      <a:pt x="42664" y="650980"/>
                      <a:pt x="52165" y="655973"/>
                    </a:cubicBezTo>
                    <a:lnTo>
                      <a:pt x="86655" y="674100"/>
                    </a:lnTo>
                    <a:lnTo>
                      <a:pt x="104782" y="708590"/>
                    </a:lnTo>
                    <a:cubicBezTo>
                      <a:pt x="109775" y="718090"/>
                      <a:pt x="119145" y="724256"/>
                      <a:pt x="129845" y="725084"/>
                    </a:cubicBezTo>
                    <a:cubicBezTo>
                      <a:pt x="130663" y="725148"/>
                      <a:pt x="131476" y="725179"/>
                      <a:pt x="132285" y="725179"/>
                    </a:cubicBezTo>
                    <a:cubicBezTo>
                      <a:pt x="142082" y="725179"/>
                      <a:pt x="151240" y="720602"/>
                      <a:pt x="157148" y="712641"/>
                    </a:cubicBezTo>
                    <a:lnTo>
                      <a:pt x="169084" y="696555"/>
                    </a:lnTo>
                    <a:cubicBezTo>
                      <a:pt x="171255" y="693628"/>
                      <a:pt x="172976" y="690442"/>
                      <a:pt x="174260" y="687106"/>
                    </a:cubicBezTo>
                    <a:cubicBezTo>
                      <a:pt x="232920" y="724051"/>
                      <a:pt x="300896" y="743846"/>
                      <a:pt x="371922" y="743846"/>
                    </a:cubicBezTo>
                    <a:cubicBezTo>
                      <a:pt x="471266" y="743846"/>
                      <a:pt x="564663" y="705160"/>
                      <a:pt x="634910" y="634913"/>
                    </a:cubicBezTo>
                    <a:cubicBezTo>
                      <a:pt x="705157" y="564666"/>
                      <a:pt x="743843" y="471269"/>
                      <a:pt x="743843" y="371924"/>
                    </a:cubicBezTo>
                    <a:cubicBezTo>
                      <a:pt x="743845" y="293510"/>
                      <a:pt x="719706" y="218823"/>
                      <a:pt x="675004" y="156280"/>
                    </a:cubicBezTo>
                    <a:close/>
                    <a:moveTo>
                      <a:pt x="638887" y="100617"/>
                    </a:moveTo>
                    <a:cubicBezTo>
                      <a:pt x="652888" y="100617"/>
                      <a:pt x="664279" y="112007"/>
                      <a:pt x="664279" y="126008"/>
                    </a:cubicBezTo>
                    <a:cubicBezTo>
                      <a:pt x="664279" y="140010"/>
                      <a:pt x="652888" y="151400"/>
                      <a:pt x="638887" y="151400"/>
                    </a:cubicBezTo>
                    <a:cubicBezTo>
                      <a:pt x="624886" y="151400"/>
                      <a:pt x="613496" y="140010"/>
                      <a:pt x="613496" y="126008"/>
                    </a:cubicBezTo>
                    <a:cubicBezTo>
                      <a:pt x="613496" y="112007"/>
                      <a:pt x="624886" y="100617"/>
                      <a:pt x="638887" y="100617"/>
                    </a:cubicBezTo>
                    <a:close/>
                    <a:moveTo>
                      <a:pt x="32927" y="283724"/>
                    </a:moveTo>
                    <a:cubicBezTo>
                      <a:pt x="47746" y="226367"/>
                      <a:pt x="77027" y="173585"/>
                      <a:pt x="118954" y="129823"/>
                    </a:cubicBezTo>
                    <a:cubicBezTo>
                      <a:pt x="118957" y="129826"/>
                      <a:pt x="118962" y="129829"/>
                      <a:pt x="118965" y="129833"/>
                    </a:cubicBezTo>
                    <a:cubicBezTo>
                      <a:pt x="119421" y="129357"/>
                      <a:pt x="119881" y="128884"/>
                      <a:pt x="120336" y="128408"/>
                    </a:cubicBezTo>
                    <a:cubicBezTo>
                      <a:pt x="121036" y="127686"/>
                      <a:pt x="121738" y="126965"/>
                      <a:pt x="122444" y="126248"/>
                    </a:cubicBezTo>
                    <a:cubicBezTo>
                      <a:pt x="134020" y="132312"/>
                      <a:pt x="145500" y="138976"/>
                      <a:pt x="156658" y="146111"/>
                    </a:cubicBezTo>
                    <a:cubicBezTo>
                      <a:pt x="180897" y="161619"/>
                      <a:pt x="205492" y="180574"/>
                      <a:pt x="229276" y="198905"/>
                    </a:cubicBezTo>
                    <a:lnTo>
                      <a:pt x="235761" y="203902"/>
                    </a:lnTo>
                    <a:cubicBezTo>
                      <a:pt x="248100" y="213388"/>
                      <a:pt x="251532" y="226317"/>
                      <a:pt x="247994" y="250009"/>
                    </a:cubicBezTo>
                    <a:cubicBezTo>
                      <a:pt x="243146" y="282300"/>
                      <a:pt x="239838" y="309155"/>
                      <a:pt x="237588" y="334510"/>
                    </a:cubicBezTo>
                    <a:cubicBezTo>
                      <a:pt x="237095" y="339983"/>
                      <a:pt x="233348" y="347011"/>
                      <a:pt x="228541" y="348756"/>
                    </a:cubicBezTo>
                    <a:cubicBezTo>
                      <a:pt x="227094" y="349284"/>
                      <a:pt x="223809" y="348854"/>
                      <a:pt x="221823" y="348596"/>
                    </a:cubicBezTo>
                    <a:cubicBezTo>
                      <a:pt x="188861" y="344379"/>
                      <a:pt x="156366" y="336295"/>
                      <a:pt x="125241" y="324570"/>
                    </a:cubicBezTo>
                    <a:cubicBezTo>
                      <a:pt x="119944" y="322573"/>
                      <a:pt x="114503" y="320410"/>
                      <a:pt x="109242" y="318315"/>
                    </a:cubicBezTo>
                    <a:cubicBezTo>
                      <a:pt x="84445" y="308446"/>
                      <a:pt x="58826" y="298250"/>
                      <a:pt x="31076" y="298250"/>
                    </a:cubicBezTo>
                    <a:cubicBezTo>
                      <a:pt x="30559" y="298250"/>
                      <a:pt x="30036" y="298255"/>
                      <a:pt x="29517" y="298262"/>
                    </a:cubicBezTo>
                    <a:cubicBezTo>
                      <a:pt x="30559" y="293382"/>
                      <a:pt x="31712" y="288541"/>
                      <a:pt x="32954" y="283731"/>
                    </a:cubicBezTo>
                    <a:cubicBezTo>
                      <a:pt x="32944" y="283729"/>
                      <a:pt x="32936" y="283726"/>
                      <a:pt x="32927" y="283724"/>
                    </a:cubicBezTo>
                    <a:close/>
                    <a:moveTo>
                      <a:pt x="151607" y="683586"/>
                    </a:moveTo>
                    <a:lnTo>
                      <a:pt x="139672" y="699671"/>
                    </a:lnTo>
                    <a:cubicBezTo>
                      <a:pt x="136921" y="703378"/>
                      <a:pt x="133058" y="703505"/>
                      <a:pt x="131524" y="703383"/>
                    </a:cubicBezTo>
                    <a:cubicBezTo>
                      <a:pt x="129991" y="703264"/>
                      <a:pt x="126194" y="702548"/>
                      <a:pt x="124046" y="698463"/>
                    </a:cubicBezTo>
                    <a:lnTo>
                      <a:pt x="104346" y="660978"/>
                    </a:lnTo>
                    <a:cubicBezTo>
                      <a:pt x="103320" y="659027"/>
                      <a:pt x="101727" y="657433"/>
                      <a:pt x="99776" y="656409"/>
                    </a:cubicBezTo>
                    <a:lnTo>
                      <a:pt x="62291" y="636708"/>
                    </a:lnTo>
                    <a:cubicBezTo>
                      <a:pt x="58204" y="634559"/>
                      <a:pt x="57487" y="630761"/>
                      <a:pt x="57369" y="629228"/>
                    </a:cubicBezTo>
                    <a:cubicBezTo>
                      <a:pt x="57250" y="627696"/>
                      <a:pt x="57375" y="623834"/>
                      <a:pt x="61083" y="621084"/>
                    </a:cubicBezTo>
                    <a:lnTo>
                      <a:pt x="77168" y="609147"/>
                    </a:lnTo>
                    <a:cubicBezTo>
                      <a:pt x="80369" y="606774"/>
                      <a:pt x="84233" y="605534"/>
                      <a:pt x="88136" y="605534"/>
                    </a:cubicBezTo>
                    <a:cubicBezTo>
                      <a:pt x="89981" y="605534"/>
                      <a:pt x="91836" y="605812"/>
                      <a:pt x="93633" y="606377"/>
                    </a:cubicBezTo>
                    <a:lnTo>
                      <a:pt x="107551" y="610757"/>
                    </a:lnTo>
                    <a:cubicBezTo>
                      <a:pt x="108978" y="621165"/>
                      <a:pt x="113678" y="631188"/>
                      <a:pt x="121622" y="639132"/>
                    </a:cubicBezTo>
                    <a:cubicBezTo>
                      <a:pt x="129567" y="647078"/>
                      <a:pt x="139590" y="651782"/>
                      <a:pt x="149998" y="653209"/>
                    </a:cubicBezTo>
                    <a:lnTo>
                      <a:pt x="154377" y="667122"/>
                    </a:lnTo>
                    <a:cubicBezTo>
                      <a:pt x="156138" y="672719"/>
                      <a:pt x="155102" y="678874"/>
                      <a:pt x="151607" y="683586"/>
                    </a:cubicBezTo>
                    <a:close/>
                    <a:moveTo>
                      <a:pt x="620099" y="618931"/>
                    </a:moveTo>
                    <a:cubicBezTo>
                      <a:pt x="620099" y="618926"/>
                      <a:pt x="620097" y="618923"/>
                      <a:pt x="620096" y="618919"/>
                    </a:cubicBezTo>
                    <a:cubicBezTo>
                      <a:pt x="616337" y="622696"/>
                      <a:pt x="612486" y="626397"/>
                      <a:pt x="608543" y="630017"/>
                    </a:cubicBezTo>
                    <a:cubicBezTo>
                      <a:pt x="608276" y="630263"/>
                      <a:pt x="608014" y="630513"/>
                      <a:pt x="607747" y="630757"/>
                    </a:cubicBezTo>
                    <a:cubicBezTo>
                      <a:pt x="596132" y="624218"/>
                      <a:pt x="586405" y="617551"/>
                      <a:pt x="578160" y="610490"/>
                    </a:cubicBezTo>
                    <a:cubicBezTo>
                      <a:pt x="555752" y="591295"/>
                      <a:pt x="542872" y="566943"/>
                      <a:pt x="542826" y="543680"/>
                    </a:cubicBezTo>
                    <a:cubicBezTo>
                      <a:pt x="542809" y="532652"/>
                      <a:pt x="545533" y="521589"/>
                      <a:pt x="548415" y="509873"/>
                    </a:cubicBezTo>
                    <a:cubicBezTo>
                      <a:pt x="549923" y="503749"/>
                      <a:pt x="551482" y="497418"/>
                      <a:pt x="552656" y="490972"/>
                    </a:cubicBezTo>
                    <a:cubicBezTo>
                      <a:pt x="555997" y="472644"/>
                      <a:pt x="556538" y="446998"/>
                      <a:pt x="540141" y="428904"/>
                    </a:cubicBezTo>
                    <a:cubicBezTo>
                      <a:pt x="530313" y="418049"/>
                      <a:pt x="516476" y="412538"/>
                      <a:pt x="504270" y="407677"/>
                    </a:cubicBezTo>
                    <a:cubicBezTo>
                      <a:pt x="490742" y="402290"/>
                      <a:pt x="479059" y="397637"/>
                      <a:pt x="474694" y="387711"/>
                    </a:cubicBezTo>
                    <a:cubicBezTo>
                      <a:pt x="472448" y="382611"/>
                      <a:pt x="472328" y="376080"/>
                      <a:pt x="472201" y="369163"/>
                    </a:cubicBezTo>
                    <a:cubicBezTo>
                      <a:pt x="472095" y="363392"/>
                      <a:pt x="471986" y="357422"/>
                      <a:pt x="470735" y="351254"/>
                    </a:cubicBezTo>
                    <a:cubicBezTo>
                      <a:pt x="468300" y="339250"/>
                      <a:pt x="462337" y="329428"/>
                      <a:pt x="454637" y="320987"/>
                    </a:cubicBezTo>
                    <a:cubicBezTo>
                      <a:pt x="458616" y="316854"/>
                      <a:pt x="458723" y="310288"/>
                      <a:pt x="454767" y="306039"/>
                    </a:cubicBezTo>
                    <a:cubicBezTo>
                      <a:pt x="450672" y="301640"/>
                      <a:pt x="443785" y="301396"/>
                      <a:pt x="439388" y="305490"/>
                    </a:cubicBezTo>
                    <a:lnTo>
                      <a:pt x="438390" y="306420"/>
                    </a:lnTo>
                    <a:cubicBezTo>
                      <a:pt x="432507" y="301926"/>
                      <a:pt x="426376" y="297793"/>
                      <a:pt x="420468" y="293809"/>
                    </a:cubicBezTo>
                    <a:cubicBezTo>
                      <a:pt x="418601" y="292549"/>
                      <a:pt x="416747" y="291301"/>
                      <a:pt x="414928" y="290058"/>
                    </a:cubicBezTo>
                    <a:cubicBezTo>
                      <a:pt x="405966" y="283925"/>
                      <a:pt x="377233" y="262175"/>
                      <a:pt x="383762" y="239752"/>
                    </a:cubicBezTo>
                    <a:cubicBezTo>
                      <a:pt x="384093" y="238615"/>
                      <a:pt x="384555" y="237357"/>
                      <a:pt x="385043" y="236023"/>
                    </a:cubicBezTo>
                    <a:cubicBezTo>
                      <a:pt x="386357" y="232443"/>
                      <a:pt x="387988" y="227986"/>
                      <a:pt x="388126" y="222868"/>
                    </a:cubicBezTo>
                    <a:cubicBezTo>
                      <a:pt x="388511" y="209367"/>
                      <a:pt x="379412" y="199884"/>
                      <a:pt x="372102" y="192264"/>
                    </a:cubicBezTo>
                    <a:cubicBezTo>
                      <a:pt x="366057" y="185964"/>
                      <a:pt x="362147" y="181573"/>
                      <a:pt x="362872" y="178064"/>
                    </a:cubicBezTo>
                    <a:cubicBezTo>
                      <a:pt x="364859" y="168439"/>
                      <a:pt x="373379" y="167168"/>
                      <a:pt x="402498" y="172152"/>
                    </a:cubicBezTo>
                    <a:cubicBezTo>
                      <a:pt x="415944" y="174454"/>
                      <a:pt x="427555" y="176443"/>
                      <a:pt x="436700" y="173377"/>
                    </a:cubicBezTo>
                    <a:cubicBezTo>
                      <a:pt x="446373" y="170153"/>
                      <a:pt x="453999" y="163494"/>
                      <a:pt x="459560" y="158635"/>
                    </a:cubicBezTo>
                    <a:cubicBezTo>
                      <a:pt x="465929" y="153083"/>
                      <a:pt x="472322" y="147401"/>
                      <a:pt x="478559" y="141748"/>
                    </a:cubicBezTo>
                    <a:cubicBezTo>
                      <a:pt x="483010" y="137710"/>
                      <a:pt x="483347" y="130830"/>
                      <a:pt x="479311" y="126377"/>
                    </a:cubicBezTo>
                    <a:cubicBezTo>
                      <a:pt x="475274" y="121925"/>
                      <a:pt x="468395" y="121585"/>
                      <a:pt x="463941" y="125623"/>
                    </a:cubicBezTo>
                    <a:cubicBezTo>
                      <a:pt x="457810" y="131183"/>
                      <a:pt x="451523" y="136769"/>
                      <a:pt x="445251" y="142237"/>
                    </a:cubicBezTo>
                    <a:cubicBezTo>
                      <a:pt x="439641" y="147138"/>
                      <a:pt x="434941" y="151023"/>
                      <a:pt x="429805" y="152734"/>
                    </a:cubicBezTo>
                    <a:cubicBezTo>
                      <a:pt x="425829" y="154066"/>
                      <a:pt x="414930" y="152199"/>
                      <a:pt x="406169" y="150701"/>
                    </a:cubicBezTo>
                    <a:cubicBezTo>
                      <a:pt x="394644" y="148729"/>
                      <a:pt x="381583" y="146494"/>
                      <a:pt x="370281" y="147970"/>
                    </a:cubicBezTo>
                    <a:cubicBezTo>
                      <a:pt x="350386" y="150572"/>
                      <a:pt x="343680" y="163379"/>
                      <a:pt x="341558" y="173662"/>
                    </a:cubicBezTo>
                    <a:cubicBezTo>
                      <a:pt x="338462" y="188642"/>
                      <a:pt x="348406" y="199005"/>
                      <a:pt x="356397" y="207333"/>
                    </a:cubicBezTo>
                    <a:cubicBezTo>
                      <a:pt x="361591" y="212744"/>
                      <a:pt x="366495" y="217857"/>
                      <a:pt x="366370" y="222265"/>
                    </a:cubicBezTo>
                    <a:cubicBezTo>
                      <a:pt x="366328" y="223841"/>
                      <a:pt x="365491" y="226122"/>
                      <a:pt x="364608" y="228535"/>
                    </a:cubicBezTo>
                    <a:cubicBezTo>
                      <a:pt x="364017" y="230146"/>
                      <a:pt x="363407" y="231813"/>
                      <a:pt x="362868" y="233659"/>
                    </a:cubicBezTo>
                    <a:cubicBezTo>
                      <a:pt x="355593" y="258645"/>
                      <a:pt x="370088" y="285747"/>
                      <a:pt x="402642" y="308019"/>
                    </a:cubicBezTo>
                    <a:cubicBezTo>
                      <a:pt x="404503" y="309292"/>
                      <a:pt x="406394" y="310569"/>
                      <a:pt x="408300" y="311852"/>
                    </a:cubicBezTo>
                    <a:cubicBezTo>
                      <a:pt x="413090" y="315081"/>
                      <a:pt x="417919" y="318341"/>
                      <a:pt x="422513" y="321722"/>
                    </a:cubicBezTo>
                    <a:cubicBezTo>
                      <a:pt x="419966" y="325794"/>
                      <a:pt x="420341" y="331215"/>
                      <a:pt x="423770" y="334896"/>
                    </a:cubicBezTo>
                    <a:cubicBezTo>
                      <a:pt x="425914" y="337199"/>
                      <a:pt x="428821" y="338363"/>
                      <a:pt x="431736" y="338363"/>
                    </a:cubicBezTo>
                    <a:cubicBezTo>
                      <a:pt x="434200" y="338363"/>
                      <a:pt x="436664" y="337519"/>
                      <a:pt x="438682" y="335839"/>
                    </a:cubicBezTo>
                    <a:cubicBezTo>
                      <a:pt x="443998" y="341733"/>
                      <a:pt x="447907" y="348201"/>
                      <a:pt x="449405" y="355582"/>
                    </a:cubicBezTo>
                    <a:cubicBezTo>
                      <a:pt x="450262" y="359806"/>
                      <a:pt x="450349" y="364544"/>
                      <a:pt x="450441" y="369561"/>
                    </a:cubicBezTo>
                    <a:cubicBezTo>
                      <a:pt x="450593" y="377914"/>
                      <a:pt x="450768" y="387383"/>
                      <a:pt x="454775" y="396479"/>
                    </a:cubicBezTo>
                    <a:cubicBezTo>
                      <a:pt x="462726" y="414559"/>
                      <a:pt x="480519" y="421646"/>
                      <a:pt x="496218" y="427896"/>
                    </a:cubicBezTo>
                    <a:cubicBezTo>
                      <a:pt x="507198" y="432269"/>
                      <a:pt x="517569" y="436401"/>
                      <a:pt x="524013" y="443515"/>
                    </a:cubicBezTo>
                    <a:cubicBezTo>
                      <a:pt x="535005" y="455643"/>
                      <a:pt x="533262" y="476011"/>
                      <a:pt x="531247" y="487069"/>
                    </a:cubicBezTo>
                    <a:cubicBezTo>
                      <a:pt x="530191" y="492860"/>
                      <a:pt x="528779" y="498598"/>
                      <a:pt x="527284" y="504670"/>
                    </a:cubicBezTo>
                    <a:cubicBezTo>
                      <a:pt x="524215" y="517137"/>
                      <a:pt x="521041" y="530030"/>
                      <a:pt x="521063" y="543718"/>
                    </a:cubicBezTo>
                    <a:cubicBezTo>
                      <a:pt x="521122" y="573332"/>
                      <a:pt x="536774" y="603695"/>
                      <a:pt x="564004" y="627020"/>
                    </a:cubicBezTo>
                    <a:cubicBezTo>
                      <a:pt x="571628" y="633549"/>
                      <a:pt x="580299" y="639725"/>
                      <a:pt x="590236" y="645716"/>
                    </a:cubicBezTo>
                    <a:cubicBezTo>
                      <a:pt x="528430" y="695194"/>
                      <a:pt x="452248" y="722080"/>
                      <a:pt x="371923" y="722080"/>
                    </a:cubicBezTo>
                    <a:cubicBezTo>
                      <a:pt x="300839" y="722080"/>
                      <a:pt x="233005" y="701014"/>
                      <a:pt x="175501" y="661882"/>
                    </a:cubicBezTo>
                    <a:cubicBezTo>
                      <a:pt x="175381" y="661451"/>
                      <a:pt x="175272" y="661016"/>
                      <a:pt x="175137" y="660588"/>
                    </a:cubicBezTo>
                    <a:lnTo>
                      <a:pt x="172197" y="651249"/>
                    </a:lnTo>
                    <a:cubicBezTo>
                      <a:pt x="178526" y="649196"/>
                      <a:pt x="184533" y="645843"/>
                      <a:pt x="189798" y="641169"/>
                    </a:cubicBezTo>
                    <a:lnTo>
                      <a:pt x="198042" y="633873"/>
                    </a:lnTo>
                    <a:cubicBezTo>
                      <a:pt x="202541" y="629889"/>
                      <a:pt x="202961" y="623013"/>
                      <a:pt x="198977" y="618512"/>
                    </a:cubicBezTo>
                    <a:cubicBezTo>
                      <a:pt x="194995" y="614011"/>
                      <a:pt x="188117" y="613595"/>
                      <a:pt x="183617" y="617575"/>
                    </a:cubicBezTo>
                    <a:lnTo>
                      <a:pt x="175362" y="624883"/>
                    </a:lnTo>
                    <a:cubicBezTo>
                      <a:pt x="164310" y="634697"/>
                      <a:pt x="147463" y="634196"/>
                      <a:pt x="137012" y="623742"/>
                    </a:cubicBezTo>
                    <a:cubicBezTo>
                      <a:pt x="126560" y="613292"/>
                      <a:pt x="126060" y="596448"/>
                      <a:pt x="135881" y="585385"/>
                    </a:cubicBezTo>
                    <a:cubicBezTo>
                      <a:pt x="135881" y="585385"/>
                      <a:pt x="295971" y="405020"/>
                      <a:pt x="297774" y="403326"/>
                    </a:cubicBezTo>
                    <a:cubicBezTo>
                      <a:pt x="312446" y="389550"/>
                      <a:pt x="336197" y="384590"/>
                      <a:pt x="356180" y="404577"/>
                    </a:cubicBezTo>
                    <a:cubicBezTo>
                      <a:pt x="376165" y="424560"/>
                      <a:pt x="371208" y="448311"/>
                      <a:pt x="357431" y="462982"/>
                    </a:cubicBezTo>
                    <a:cubicBezTo>
                      <a:pt x="355731" y="464790"/>
                      <a:pt x="221708" y="583836"/>
                      <a:pt x="221708" y="583836"/>
                    </a:cubicBezTo>
                    <a:cubicBezTo>
                      <a:pt x="217210" y="587820"/>
                      <a:pt x="216792" y="594698"/>
                      <a:pt x="220777" y="599197"/>
                    </a:cubicBezTo>
                    <a:cubicBezTo>
                      <a:pt x="224762" y="603695"/>
                      <a:pt x="231638" y="604113"/>
                      <a:pt x="236138" y="600128"/>
                    </a:cubicBezTo>
                    <a:lnTo>
                      <a:pt x="244714" y="592533"/>
                    </a:lnTo>
                    <a:lnTo>
                      <a:pt x="272930" y="637862"/>
                    </a:lnTo>
                    <a:cubicBezTo>
                      <a:pt x="278761" y="647227"/>
                      <a:pt x="288826" y="652930"/>
                      <a:pt x="299857" y="653114"/>
                    </a:cubicBezTo>
                    <a:cubicBezTo>
                      <a:pt x="300040" y="653117"/>
                      <a:pt x="300223" y="653119"/>
                      <a:pt x="300406" y="653119"/>
                    </a:cubicBezTo>
                    <a:cubicBezTo>
                      <a:pt x="311227" y="653119"/>
                      <a:pt x="321240" y="647782"/>
                      <a:pt x="327276" y="638771"/>
                    </a:cubicBezTo>
                    <a:lnTo>
                      <a:pt x="337921" y="622878"/>
                    </a:lnTo>
                    <a:cubicBezTo>
                      <a:pt x="343050" y="615223"/>
                      <a:pt x="344671" y="605716"/>
                      <a:pt x="342368" y="596791"/>
                    </a:cubicBezTo>
                    <a:lnTo>
                      <a:pt x="323312" y="522925"/>
                    </a:lnTo>
                    <a:lnTo>
                      <a:pt x="366693" y="484505"/>
                    </a:lnTo>
                    <a:cubicBezTo>
                      <a:pt x="366792" y="484418"/>
                      <a:pt x="366890" y="484328"/>
                      <a:pt x="366985" y="484237"/>
                    </a:cubicBezTo>
                    <a:cubicBezTo>
                      <a:pt x="369154" y="482169"/>
                      <a:pt x="371276" y="480032"/>
                      <a:pt x="373294" y="477885"/>
                    </a:cubicBezTo>
                    <a:cubicBezTo>
                      <a:pt x="400946" y="448440"/>
                      <a:pt x="393358" y="410979"/>
                      <a:pt x="371570" y="389191"/>
                    </a:cubicBezTo>
                    <a:cubicBezTo>
                      <a:pt x="349782" y="367403"/>
                      <a:pt x="312319" y="359814"/>
                      <a:pt x="282872" y="387468"/>
                    </a:cubicBezTo>
                    <a:cubicBezTo>
                      <a:pt x="280731" y="389482"/>
                      <a:pt x="278596" y="391603"/>
                      <a:pt x="276525" y="393774"/>
                    </a:cubicBezTo>
                    <a:cubicBezTo>
                      <a:pt x="276433" y="393869"/>
                      <a:pt x="276343" y="393970"/>
                      <a:pt x="276255" y="394068"/>
                    </a:cubicBezTo>
                    <a:lnTo>
                      <a:pt x="237839" y="437442"/>
                    </a:lnTo>
                    <a:lnTo>
                      <a:pt x="163956" y="418381"/>
                    </a:lnTo>
                    <a:cubicBezTo>
                      <a:pt x="155037" y="416083"/>
                      <a:pt x="145528" y="417702"/>
                      <a:pt x="137872" y="422829"/>
                    </a:cubicBezTo>
                    <a:lnTo>
                      <a:pt x="121978" y="433473"/>
                    </a:lnTo>
                    <a:cubicBezTo>
                      <a:pt x="112812" y="439613"/>
                      <a:pt x="107449" y="449863"/>
                      <a:pt x="107632" y="460893"/>
                    </a:cubicBezTo>
                    <a:cubicBezTo>
                      <a:pt x="107817" y="471922"/>
                      <a:pt x="113518" y="481990"/>
                      <a:pt x="122884" y="487821"/>
                    </a:cubicBezTo>
                    <a:lnTo>
                      <a:pt x="168225" y="516045"/>
                    </a:lnTo>
                    <a:lnTo>
                      <a:pt x="119598" y="570950"/>
                    </a:lnTo>
                    <a:cubicBezTo>
                      <a:pt x="114920" y="576219"/>
                      <a:pt x="111574" y="582232"/>
                      <a:pt x="109520" y="588565"/>
                    </a:cubicBezTo>
                    <a:lnTo>
                      <a:pt x="100169" y="585622"/>
                    </a:lnTo>
                    <a:cubicBezTo>
                      <a:pt x="97928" y="584916"/>
                      <a:pt x="95644" y="584420"/>
                      <a:pt x="93347" y="584121"/>
                    </a:cubicBezTo>
                    <a:cubicBezTo>
                      <a:pt x="46919" y="523435"/>
                      <a:pt x="21763" y="449617"/>
                      <a:pt x="21763" y="371923"/>
                    </a:cubicBezTo>
                    <a:cubicBezTo>
                      <a:pt x="21763" y="354454"/>
                      <a:pt x="23036" y="337182"/>
                      <a:pt x="25533" y="320208"/>
                    </a:cubicBezTo>
                    <a:cubicBezTo>
                      <a:pt x="26887" y="320124"/>
                      <a:pt x="28240" y="320050"/>
                      <a:pt x="29577" y="320027"/>
                    </a:cubicBezTo>
                    <a:cubicBezTo>
                      <a:pt x="53718" y="319602"/>
                      <a:pt x="76761" y="328815"/>
                      <a:pt x="101194" y="338536"/>
                    </a:cubicBezTo>
                    <a:cubicBezTo>
                      <a:pt x="106547" y="340667"/>
                      <a:pt x="112081" y="342868"/>
                      <a:pt x="117568" y="344935"/>
                    </a:cubicBezTo>
                    <a:cubicBezTo>
                      <a:pt x="150274" y="357257"/>
                      <a:pt x="184422" y="365750"/>
                      <a:pt x="219034" y="370181"/>
                    </a:cubicBezTo>
                    <a:cubicBezTo>
                      <a:pt x="221464" y="370496"/>
                      <a:pt x="223972" y="370774"/>
                      <a:pt x="226545" y="370774"/>
                    </a:cubicBezTo>
                    <a:cubicBezTo>
                      <a:pt x="229606" y="370774"/>
                      <a:pt x="232758" y="370383"/>
                      <a:pt x="235981" y="369208"/>
                    </a:cubicBezTo>
                    <a:cubicBezTo>
                      <a:pt x="250422" y="363964"/>
                      <a:pt x="258171" y="348557"/>
                      <a:pt x="259262" y="336448"/>
                    </a:cubicBezTo>
                    <a:cubicBezTo>
                      <a:pt x="261475" y="311528"/>
                      <a:pt x="264732" y="285088"/>
                      <a:pt x="269515" y="253239"/>
                    </a:cubicBezTo>
                    <a:cubicBezTo>
                      <a:pt x="269515" y="253236"/>
                      <a:pt x="269515" y="253233"/>
                      <a:pt x="269516" y="253230"/>
                    </a:cubicBezTo>
                    <a:cubicBezTo>
                      <a:pt x="272686" y="232003"/>
                      <a:pt x="273223" y="205251"/>
                      <a:pt x="249029" y="186650"/>
                    </a:cubicBezTo>
                    <a:lnTo>
                      <a:pt x="242559" y="181667"/>
                    </a:lnTo>
                    <a:cubicBezTo>
                      <a:pt x="219529" y="163918"/>
                      <a:pt x="193426" y="143799"/>
                      <a:pt x="168382" y="127777"/>
                    </a:cubicBezTo>
                    <a:cubicBezTo>
                      <a:pt x="158785" y="121641"/>
                      <a:pt x="148957" y="115850"/>
                      <a:pt x="139031" y="110450"/>
                    </a:cubicBezTo>
                    <a:cubicBezTo>
                      <a:pt x="203230" y="53124"/>
                      <a:pt x="285162" y="21763"/>
                      <a:pt x="371923" y="21763"/>
                    </a:cubicBezTo>
                    <a:cubicBezTo>
                      <a:pt x="428236" y="21763"/>
                      <a:pt x="482511" y="34985"/>
                      <a:pt x="531230" y="59928"/>
                    </a:cubicBezTo>
                    <a:cubicBezTo>
                      <a:pt x="521266" y="70395"/>
                      <a:pt x="511089" y="80763"/>
                      <a:pt x="500812" y="90848"/>
                    </a:cubicBezTo>
                    <a:cubicBezTo>
                      <a:pt x="496522" y="95057"/>
                      <a:pt x="496458" y="101948"/>
                      <a:pt x="500666" y="106236"/>
                    </a:cubicBezTo>
                    <a:cubicBezTo>
                      <a:pt x="504877" y="110527"/>
                      <a:pt x="511765" y="110592"/>
                      <a:pt x="516055" y="106382"/>
                    </a:cubicBezTo>
                    <a:cubicBezTo>
                      <a:pt x="527836" y="94821"/>
                      <a:pt x="539521" y="82907"/>
                      <a:pt x="550875" y="70880"/>
                    </a:cubicBezTo>
                    <a:cubicBezTo>
                      <a:pt x="554164" y="72840"/>
                      <a:pt x="557414" y="74860"/>
                      <a:pt x="560633" y="76924"/>
                    </a:cubicBezTo>
                    <a:cubicBezTo>
                      <a:pt x="560632" y="76898"/>
                      <a:pt x="560633" y="76870"/>
                      <a:pt x="560632" y="76844"/>
                    </a:cubicBezTo>
                    <a:cubicBezTo>
                      <a:pt x="573341" y="85008"/>
                      <a:pt x="585565" y="94046"/>
                      <a:pt x="597252" y="103900"/>
                    </a:cubicBezTo>
                    <a:cubicBezTo>
                      <a:pt x="593734" y="110499"/>
                      <a:pt x="591732" y="118022"/>
                      <a:pt x="591732" y="126006"/>
                    </a:cubicBezTo>
                    <a:cubicBezTo>
                      <a:pt x="591732" y="152008"/>
                      <a:pt x="612886" y="173161"/>
                      <a:pt x="638887" y="173161"/>
                    </a:cubicBezTo>
                    <a:cubicBezTo>
                      <a:pt x="645520" y="173161"/>
                      <a:pt x="651836" y="171776"/>
                      <a:pt x="657569" y="169293"/>
                    </a:cubicBezTo>
                    <a:cubicBezTo>
                      <a:pt x="699469" y="228095"/>
                      <a:pt x="722081" y="298265"/>
                      <a:pt x="722081" y="371922"/>
                    </a:cubicBezTo>
                    <a:cubicBezTo>
                      <a:pt x="722081" y="465177"/>
                      <a:pt x="685865" y="552861"/>
                      <a:pt x="620099" y="618931"/>
                    </a:cubicBezTo>
                    <a:close/>
                    <a:moveTo>
                      <a:pt x="182858" y="499516"/>
                    </a:moveTo>
                    <a:lnTo>
                      <a:pt x="134383" y="469341"/>
                    </a:lnTo>
                    <a:cubicBezTo>
                      <a:pt x="131271" y="467404"/>
                      <a:pt x="129452" y="464192"/>
                      <a:pt x="129391" y="460526"/>
                    </a:cubicBezTo>
                    <a:cubicBezTo>
                      <a:pt x="129330" y="456862"/>
                      <a:pt x="131042" y="453591"/>
                      <a:pt x="134087" y="451552"/>
                    </a:cubicBezTo>
                    <a:lnTo>
                      <a:pt x="149979" y="440907"/>
                    </a:lnTo>
                    <a:cubicBezTo>
                      <a:pt x="151740" y="439731"/>
                      <a:pt x="153797" y="439116"/>
                      <a:pt x="155878" y="439116"/>
                    </a:cubicBezTo>
                    <a:cubicBezTo>
                      <a:pt x="156761" y="439116"/>
                      <a:pt x="157649" y="439227"/>
                      <a:pt x="158518" y="439452"/>
                    </a:cubicBezTo>
                    <a:lnTo>
                      <a:pt x="221633" y="455734"/>
                    </a:lnTo>
                    <a:close/>
                    <a:moveTo>
                      <a:pt x="319836" y="610763"/>
                    </a:moveTo>
                    <a:lnTo>
                      <a:pt x="309190" y="626657"/>
                    </a:lnTo>
                    <a:cubicBezTo>
                      <a:pt x="307185" y="629650"/>
                      <a:pt x="303992" y="631354"/>
                      <a:pt x="300405" y="631354"/>
                    </a:cubicBezTo>
                    <a:cubicBezTo>
                      <a:pt x="300342" y="631354"/>
                      <a:pt x="300278" y="631352"/>
                      <a:pt x="300215" y="631352"/>
                    </a:cubicBezTo>
                    <a:cubicBezTo>
                      <a:pt x="296550" y="631291"/>
                      <a:pt x="293338" y="629471"/>
                      <a:pt x="291402" y="626359"/>
                    </a:cubicBezTo>
                    <a:lnTo>
                      <a:pt x="261234" y="577896"/>
                    </a:lnTo>
                    <a:lnTo>
                      <a:pt x="305010" y="539124"/>
                    </a:lnTo>
                    <a:lnTo>
                      <a:pt x="321289" y="602223"/>
                    </a:lnTo>
                    <a:cubicBezTo>
                      <a:pt x="322046" y="605146"/>
                      <a:pt x="321516" y="608258"/>
                      <a:pt x="319836" y="610763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ED4DE6E-4FE8-92EC-34D2-F65BF2401447}"/>
              </a:ext>
            </a:extLst>
          </p:cNvPr>
          <p:cNvGrpSpPr/>
          <p:nvPr/>
        </p:nvGrpSpPr>
        <p:grpSpPr>
          <a:xfrm>
            <a:off x="7663550" y="5086616"/>
            <a:ext cx="2200330" cy="1287942"/>
            <a:chOff x="7663550" y="5086616"/>
            <a:chExt cx="2200330" cy="1287942"/>
          </a:xfrm>
        </p:grpSpPr>
        <p:sp>
          <p:nvSpPr>
            <p:cNvPr id="29" name="iSHEJI-16">
              <a:extLst>
                <a:ext uri="{FF2B5EF4-FFF2-40B4-BE49-F238E27FC236}">
                  <a16:creationId xmlns:a16="http://schemas.microsoft.com/office/drawing/2014/main" id="{C1DEB979-F08D-C85F-00EF-8413BBD92F83}"/>
                </a:ext>
              </a:extLst>
            </p:cNvPr>
            <p:cNvSpPr txBox="1">
              <a:spLocks/>
            </p:cNvSpPr>
            <p:nvPr>
              <p:custDataLst>
                <p:tags r:id="rId8"/>
              </p:custDataLst>
            </p:nvPr>
          </p:nvSpPr>
          <p:spPr>
            <a:xfrm flipH="1">
              <a:off x="7663550" y="5552282"/>
              <a:ext cx="2200330" cy="8222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 spc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95 ExtraBold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OPPOSans H" panose="00020600040101010101" pitchFamily="18" charset="-122"/>
                  <a:sym typeface="Arial" panose="020B0604020202020204" pitchFamily="34" charset="0"/>
                </a:rPr>
                <a:t>评价物种在生态系统中的角色，探讨物种丧失对生态平衡的潜在影响</a:t>
              </a:r>
            </a:p>
          </p:txBody>
        </p:sp>
        <p:sp>
          <p:nvSpPr>
            <p:cNvPr id="31" name="iSHEJI-18">
              <a:extLst>
                <a:ext uri="{FF2B5EF4-FFF2-40B4-BE49-F238E27FC236}">
                  <a16:creationId xmlns:a16="http://schemas.microsoft.com/office/drawing/2014/main" id="{A97DBF62-4A7F-616B-3EB7-8F9B8A15C342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 flipH="1">
              <a:off x="7663550" y="5086616"/>
              <a:ext cx="2185722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75 SemiBold" panose="00020600040101010101" pitchFamily="18" charset="-122"/>
                  <a:ea typeface="阿里巴巴普惠体 2.0 75 SemiBold" panose="00020600040101010101" pitchFamily="18" charset="-122"/>
                  <a:cs typeface="阿里巴巴普惠体 2.0 75 SemiBold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生态影响</a:t>
              </a:r>
            </a:p>
          </p:txBody>
        </p:sp>
        <p:cxnSp>
          <p:nvCxnSpPr>
            <p:cNvPr id="30" name="iSHEJI-17">
              <a:extLst>
                <a:ext uri="{FF2B5EF4-FFF2-40B4-BE49-F238E27FC236}">
                  <a16:creationId xmlns:a16="http://schemas.microsoft.com/office/drawing/2014/main" id="{267C37D7-A326-3417-9345-15CE0BD79F28}"/>
                </a:ext>
              </a:extLst>
            </p:cNvPr>
            <p:cNvCxnSpPr/>
            <p:nvPr>
              <p:custDataLst>
                <p:tags r:id="rId10"/>
              </p:custDataLst>
            </p:nvPr>
          </p:nvCxnSpPr>
          <p:spPr>
            <a:xfrm flipH="1">
              <a:off x="7663550" y="5468460"/>
              <a:ext cx="198000" cy="0"/>
            </a:xfrm>
            <a:prstGeom prst="line">
              <a:avLst/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iSHEJI-31">
            <a:extLst>
              <a:ext uri="{FF2B5EF4-FFF2-40B4-BE49-F238E27FC236}">
                <a16:creationId xmlns:a16="http://schemas.microsoft.com/office/drawing/2014/main" id="{0D0F9284-B123-0312-A2FE-2B2F5D3B18B6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190298" y="2647685"/>
            <a:ext cx="883602" cy="611188"/>
          </a:xfrm>
          <a:custGeom>
            <a:avLst/>
            <a:gdLst>
              <a:gd name="T0" fmla="*/ 250 w 253"/>
              <a:gd name="T1" fmla="*/ 175 h 175"/>
              <a:gd name="T2" fmla="*/ 248 w 253"/>
              <a:gd name="T3" fmla="*/ 175 h 175"/>
              <a:gd name="T4" fmla="*/ 245 w 253"/>
              <a:gd name="T5" fmla="*/ 173 h 175"/>
              <a:gd name="T6" fmla="*/ 29 w 253"/>
              <a:gd name="T7" fmla="*/ 21 h 175"/>
              <a:gd name="T8" fmla="*/ 27 w 253"/>
              <a:gd name="T9" fmla="*/ 34 h 175"/>
              <a:gd name="T10" fmla="*/ 0 w 253"/>
              <a:gd name="T11" fmla="*/ 13 h 175"/>
              <a:gd name="T12" fmla="*/ 32 w 253"/>
              <a:gd name="T13" fmla="*/ 0 h 175"/>
              <a:gd name="T14" fmla="*/ 30 w 253"/>
              <a:gd name="T15" fmla="*/ 13 h 175"/>
              <a:gd name="T16" fmla="*/ 252 w 253"/>
              <a:gd name="T17" fmla="*/ 169 h 175"/>
              <a:gd name="T18" fmla="*/ 250 w 253"/>
              <a:gd name="T19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3" h="175">
                <a:moveTo>
                  <a:pt x="250" y="175"/>
                </a:moveTo>
                <a:cubicBezTo>
                  <a:pt x="250" y="175"/>
                  <a:pt x="249" y="175"/>
                  <a:pt x="248" y="175"/>
                </a:cubicBezTo>
                <a:cubicBezTo>
                  <a:pt x="247" y="175"/>
                  <a:pt x="246" y="175"/>
                  <a:pt x="245" y="173"/>
                </a:cubicBezTo>
                <a:cubicBezTo>
                  <a:pt x="198" y="92"/>
                  <a:pt x="120" y="37"/>
                  <a:pt x="29" y="21"/>
                </a:cubicBezTo>
                <a:cubicBezTo>
                  <a:pt x="27" y="34"/>
                  <a:pt x="27" y="34"/>
                  <a:pt x="27" y="34"/>
                </a:cubicBezTo>
                <a:cubicBezTo>
                  <a:pt x="0" y="13"/>
                  <a:pt x="0" y="13"/>
                  <a:pt x="0" y="13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13"/>
                  <a:pt x="30" y="13"/>
                  <a:pt x="30" y="13"/>
                </a:cubicBezTo>
                <a:cubicBezTo>
                  <a:pt x="124" y="29"/>
                  <a:pt x="204" y="86"/>
                  <a:pt x="252" y="169"/>
                </a:cubicBezTo>
                <a:cubicBezTo>
                  <a:pt x="253" y="171"/>
                  <a:pt x="252" y="174"/>
                  <a:pt x="250" y="17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iSHEJI-32">
            <a:extLst>
              <a:ext uri="{FF2B5EF4-FFF2-40B4-BE49-F238E27FC236}">
                <a16:creationId xmlns:a16="http://schemas.microsoft.com/office/drawing/2014/main" id="{15526C99-3C00-2006-D37F-48B31BEDB10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187950" y="2672132"/>
            <a:ext cx="925513" cy="492443"/>
          </a:xfrm>
          <a:custGeom>
            <a:avLst/>
            <a:gdLst>
              <a:gd name="T0" fmla="*/ 265 w 265"/>
              <a:gd name="T1" fmla="*/ 5 h 141"/>
              <a:gd name="T2" fmla="*/ 265 w 265"/>
              <a:gd name="T3" fmla="*/ 7 h 141"/>
              <a:gd name="T4" fmla="*/ 261 w 265"/>
              <a:gd name="T5" fmla="*/ 9 h 141"/>
              <a:gd name="T6" fmla="*/ 21 w 265"/>
              <a:gd name="T7" fmla="*/ 119 h 141"/>
              <a:gd name="T8" fmla="*/ 32 w 265"/>
              <a:gd name="T9" fmla="*/ 128 h 141"/>
              <a:gd name="T10" fmla="*/ 0 w 265"/>
              <a:gd name="T11" fmla="*/ 141 h 141"/>
              <a:gd name="T12" fmla="*/ 4 w 265"/>
              <a:gd name="T13" fmla="*/ 106 h 141"/>
              <a:gd name="T14" fmla="*/ 15 w 265"/>
              <a:gd name="T15" fmla="*/ 114 h 141"/>
              <a:gd name="T16" fmla="*/ 261 w 265"/>
              <a:gd name="T17" fmla="*/ 1 h 141"/>
              <a:gd name="T18" fmla="*/ 265 w 265"/>
              <a:gd name="T19" fmla="*/ 5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5" h="141">
                <a:moveTo>
                  <a:pt x="265" y="5"/>
                </a:moveTo>
                <a:cubicBezTo>
                  <a:pt x="265" y="5"/>
                  <a:pt x="265" y="6"/>
                  <a:pt x="265" y="7"/>
                </a:cubicBezTo>
                <a:cubicBezTo>
                  <a:pt x="264" y="8"/>
                  <a:pt x="263" y="9"/>
                  <a:pt x="261" y="9"/>
                </a:cubicBezTo>
                <a:cubicBezTo>
                  <a:pt x="168" y="8"/>
                  <a:pt x="81" y="49"/>
                  <a:pt x="21" y="119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0" y="141"/>
                  <a:pt x="0" y="141"/>
                  <a:pt x="0" y="141"/>
                </a:cubicBezTo>
                <a:cubicBezTo>
                  <a:pt x="4" y="106"/>
                  <a:pt x="4" y="106"/>
                  <a:pt x="4" y="106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76" y="42"/>
                  <a:pt x="165" y="0"/>
                  <a:pt x="261" y="1"/>
                </a:cubicBezTo>
                <a:cubicBezTo>
                  <a:pt x="264" y="1"/>
                  <a:pt x="265" y="2"/>
                  <a:pt x="265" y="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iSHEJI-33">
            <a:extLst>
              <a:ext uri="{FF2B5EF4-FFF2-40B4-BE49-F238E27FC236}">
                <a16:creationId xmlns:a16="http://schemas.microsoft.com/office/drawing/2014/main" id="{AEBAA07B-415A-C874-2855-21E0ABEF359F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926013" y="3220455"/>
            <a:ext cx="227013" cy="1047750"/>
          </a:xfrm>
          <a:custGeom>
            <a:avLst/>
            <a:gdLst>
              <a:gd name="T0" fmla="*/ 63 w 65"/>
              <a:gd name="T1" fmla="*/ 2 h 300"/>
              <a:gd name="T2" fmla="*/ 64 w 65"/>
              <a:gd name="T3" fmla="*/ 3 h 300"/>
              <a:gd name="T4" fmla="*/ 64 w 65"/>
              <a:gd name="T5" fmla="*/ 7 h 300"/>
              <a:gd name="T6" fmla="*/ 40 w 65"/>
              <a:gd name="T7" fmla="*/ 271 h 300"/>
              <a:gd name="T8" fmla="*/ 53 w 65"/>
              <a:gd name="T9" fmla="*/ 266 h 300"/>
              <a:gd name="T10" fmla="*/ 48 w 65"/>
              <a:gd name="T11" fmla="*/ 300 h 300"/>
              <a:gd name="T12" fmla="*/ 21 w 65"/>
              <a:gd name="T13" fmla="*/ 279 h 300"/>
              <a:gd name="T14" fmla="*/ 33 w 65"/>
              <a:gd name="T15" fmla="*/ 274 h 300"/>
              <a:gd name="T16" fmla="*/ 58 w 65"/>
              <a:gd name="T17" fmla="*/ 3 h 300"/>
              <a:gd name="T18" fmla="*/ 63 w 65"/>
              <a:gd name="T19" fmla="*/ 2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300">
                <a:moveTo>
                  <a:pt x="63" y="2"/>
                </a:moveTo>
                <a:cubicBezTo>
                  <a:pt x="64" y="2"/>
                  <a:pt x="64" y="2"/>
                  <a:pt x="64" y="3"/>
                </a:cubicBezTo>
                <a:cubicBezTo>
                  <a:pt x="65" y="4"/>
                  <a:pt x="65" y="6"/>
                  <a:pt x="64" y="7"/>
                </a:cubicBezTo>
                <a:cubicBezTo>
                  <a:pt x="17" y="88"/>
                  <a:pt x="9" y="183"/>
                  <a:pt x="40" y="271"/>
                </a:cubicBezTo>
                <a:cubicBezTo>
                  <a:pt x="53" y="266"/>
                  <a:pt x="53" y="266"/>
                  <a:pt x="53" y="266"/>
                </a:cubicBezTo>
                <a:cubicBezTo>
                  <a:pt x="48" y="300"/>
                  <a:pt x="48" y="300"/>
                  <a:pt x="48" y="300"/>
                </a:cubicBezTo>
                <a:cubicBezTo>
                  <a:pt x="21" y="279"/>
                  <a:pt x="21" y="279"/>
                  <a:pt x="21" y="279"/>
                </a:cubicBezTo>
                <a:cubicBezTo>
                  <a:pt x="33" y="274"/>
                  <a:pt x="33" y="274"/>
                  <a:pt x="33" y="274"/>
                </a:cubicBezTo>
                <a:cubicBezTo>
                  <a:pt x="0" y="184"/>
                  <a:pt x="9" y="86"/>
                  <a:pt x="58" y="3"/>
                </a:cubicBezTo>
                <a:cubicBezTo>
                  <a:pt x="59" y="1"/>
                  <a:pt x="61" y="0"/>
                  <a:pt x="63" y="2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iSHEJI-34">
            <a:extLst>
              <a:ext uri="{FF2B5EF4-FFF2-40B4-BE49-F238E27FC236}">
                <a16:creationId xmlns:a16="http://schemas.microsoft.com/office/drawing/2014/main" id="{C4B165CB-AC84-17E2-7D7F-3CA1874FAFED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118100" y="4331069"/>
            <a:ext cx="883602" cy="614680"/>
          </a:xfrm>
          <a:custGeom>
            <a:avLst/>
            <a:gdLst>
              <a:gd name="T0" fmla="*/ 3 w 253"/>
              <a:gd name="T1" fmla="*/ 1 h 176"/>
              <a:gd name="T2" fmla="*/ 5 w 253"/>
              <a:gd name="T3" fmla="*/ 0 h 176"/>
              <a:gd name="T4" fmla="*/ 8 w 253"/>
              <a:gd name="T5" fmla="*/ 2 h 176"/>
              <a:gd name="T6" fmla="*/ 224 w 253"/>
              <a:gd name="T7" fmla="*/ 155 h 176"/>
              <a:gd name="T8" fmla="*/ 226 w 253"/>
              <a:gd name="T9" fmla="*/ 142 h 176"/>
              <a:gd name="T10" fmla="*/ 253 w 253"/>
              <a:gd name="T11" fmla="*/ 163 h 176"/>
              <a:gd name="T12" fmla="*/ 221 w 253"/>
              <a:gd name="T13" fmla="*/ 176 h 176"/>
              <a:gd name="T14" fmla="*/ 223 w 253"/>
              <a:gd name="T15" fmla="*/ 163 h 176"/>
              <a:gd name="T16" fmla="*/ 1 w 253"/>
              <a:gd name="T17" fmla="*/ 6 h 176"/>
              <a:gd name="T18" fmla="*/ 3 w 253"/>
              <a:gd name="T19" fmla="*/ 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3" h="176">
                <a:moveTo>
                  <a:pt x="3" y="1"/>
                </a:moveTo>
                <a:cubicBezTo>
                  <a:pt x="3" y="0"/>
                  <a:pt x="4" y="0"/>
                  <a:pt x="5" y="0"/>
                </a:cubicBezTo>
                <a:cubicBezTo>
                  <a:pt x="6" y="0"/>
                  <a:pt x="7" y="1"/>
                  <a:pt x="8" y="2"/>
                </a:cubicBezTo>
                <a:cubicBezTo>
                  <a:pt x="55" y="83"/>
                  <a:pt x="133" y="139"/>
                  <a:pt x="224" y="155"/>
                </a:cubicBezTo>
                <a:cubicBezTo>
                  <a:pt x="226" y="142"/>
                  <a:pt x="226" y="142"/>
                  <a:pt x="226" y="142"/>
                </a:cubicBezTo>
                <a:cubicBezTo>
                  <a:pt x="253" y="163"/>
                  <a:pt x="253" y="163"/>
                  <a:pt x="253" y="163"/>
                </a:cubicBezTo>
                <a:cubicBezTo>
                  <a:pt x="221" y="176"/>
                  <a:pt x="221" y="176"/>
                  <a:pt x="221" y="176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29" y="146"/>
                  <a:pt x="49" y="90"/>
                  <a:pt x="1" y="6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iSHEJI-35">
            <a:extLst>
              <a:ext uri="{FF2B5EF4-FFF2-40B4-BE49-F238E27FC236}">
                <a16:creationId xmlns:a16="http://schemas.microsoft.com/office/drawing/2014/main" id="{A4FC277A-54AA-87C4-CD3D-871636745E6D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6078538" y="4428860"/>
            <a:ext cx="925513" cy="488950"/>
          </a:xfrm>
          <a:custGeom>
            <a:avLst/>
            <a:gdLst>
              <a:gd name="T0" fmla="*/ 0 w 265"/>
              <a:gd name="T1" fmla="*/ 136 h 140"/>
              <a:gd name="T2" fmla="*/ 0 w 265"/>
              <a:gd name="T3" fmla="*/ 134 h 140"/>
              <a:gd name="T4" fmla="*/ 4 w 265"/>
              <a:gd name="T5" fmla="*/ 132 h 140"/>
              <a:gd name="T6" fmla="*/ 244 w 265"/>
              <a:gd name="T7" fmla="*/ 21 h 140"/>
              <a:gd name="T8" fmla="*/ 233 w 265"/>
              <a:gd name="T9" fmla="*/ 13 h 140"/>
              <a:gd name="T10" fmla="*/ 265 w 265"/>
              <a:gd name="T11" fmla="*/ 0 h 140"/>
              <a:gd name="T12" fmla="*/ 261 w 265"/>
              <a:gd name="T13" fmla="*/ 34 h 140"/>
              <a:gd name="T14" fmla="*/ 250 w 265"/>
              <a:gd name="T15" fmla="*/ 26 h 140"/>
              <a:gd name="T16" fmla="*/ 4 w 265"/>
              <a:gd name="T17" fmla="*/ 140 h 140"/>
              <a:gd name="T18" fmla="*/ 0 w 265"/>
              <a:gd name="T19" fmla="*/ 13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5" h="140">
                <a:moveTo>
                  <a:pt x="0" y="136"/>
                </a:moveTo>
                <a:cubicBezTo>
                  <a:pt x="0" y="135"/>
                  <a:pt x="0" y="135"/>
                  <a:pt x="0" y="134"/>
                </a:cubicBezTo>
                <a:cubicBezTo>
                  <a:pt x="1" y="133"/>
                  <a:pt x="2" y="132"/>
                  <a:pt x="4" y="132"/>
                </a:cubicBezTo>
                <a:cubicBezTo>
                  <a:pt x="97" y="132"/>
                  <a:pt x="184" y="92"/>
                  <a:pt x="244" y="21"/>
                </a:cubicBezTo>
                <a:cubicBezTo>
                  <a:pt x="233" y="13"/>
                  <a:pt x="233" y="13"/>
                  <a:pt x="233" y="13"/>
                </a:cubicBezTo>
                <a:cubicBezTo>
                  <a:pt x="265" y="0"/>
                  <a:pt x="265" y="0"/>
                  <a:pt x="265" y="0"/>
                </a:cubicBezTo>
                <a:cubicBezTo>
                  <a:pt x="261" y="34"/>
                  <a:pt x="261" y="34"/>
                  <a:pt x="261" y="34"/>
                </a:cubicBezTo>
                <a:cubicBezTo>
                  <a:pt x="250" y="26"/>
                  <a:pt x="250" y="26"/>
                  <a:pt x="250" y="26"/>
                </a:cubicBezTo>
                <a:cubicBezTo>
                  <a:pt x="189" y="99"/>
                  <a:pt x="100" y="140"/>
                  <a:pt x="4" y="140"/>
                </a:cubicBezTo>
                <a:cubicBezTo>
                  <a:pt x="1" y="140"/>
                  <a:pt x="0" y="138"/>
                  <a:pt x="0" y="13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89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iSHEJI-36">
            <a:extLst>
              <a:ext uri="{FF2B5EF4-FFF2-40B4-BE49-F238E27FC236}">
                <a16:creationId xmlns:a16="http://schemas.microsoft.com/office/drawing/2014/main" id="{DD1BC53D-EF52-BAEC-2E2E-FC1A28C48006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7038976" y="3325230"/>
            <a:ext cx="227013" cy="1044257"/>
          </a:xfrm>
          <a:custGeom>
            <a:avLst/>
            <a:gdLst>
              <a:gd name="T0" fmla="*/ 2 w 65"/>
              <a:gd name="T1" fmla="*/ 298 h 299"/>
              <a:gd name="T2" fmla="*/ 1 w 65"/>
              <a:gd name="T3" fmla="*/ 297 h 299"/>
              <a:gd name="T4" fmla="*/ 1 w 65"/>
              <a:gd name="T5" fmla="*/ 292 h 299"/>
              <a:gd name="T6" fmla="*/ 25 w 65"/>
              <a:gd name="T7" fmla="*/ 29 h 299"/>
              <a:gd name="T8" fmla="*/ 12 w 65"/>
              <a:gd name="T9" fmla="*/ 34 h 299"/>
              <a:gd name="T10" fmla="*/ 17 w 65"/>
              <a:gd name="T11" fmla="*/ 0 h 299"/>
              <a:gd name="T12" fmla="*/ 44 w 65"/>
              <a:gd name="T13" fmla="*/ 21 h 299"/>
              <a:gd name="T14" fmla="*/ 32 w 65"/>
              <a:gd name="T15" fmla="*/ 26 h 299"/>
              <a:gd name="T16" fmla="*/ 7 w 65"/>
              <a:gd name="T17" fmla="*/ 296 h 299"/>
              <a:gd name="T18" fmla="*/ 2 w 65"/>
              <a:gd name="T19" fmla="*/ 298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299">
                <a:moveTo>
                  <a:pt x="2" y="298"/>
                </a:moveTo>
                <a:cubicBezTo>
                  <a:pt x="1" y="298"/>
                  <a:pt x="1" y="297"/>
                  <a:pt x="1" y="297"/>
                </a:cubicBezTo>
                <a:cubicBezTo>
                  <a:pt x="0" y="295"/>
                  <a:pt x="0" y="294"/>
                  <a:pt x="1" y="292"/>
                </a:cubicBezTo>
                <a:cubicBezTo>
                  <a:pt x="48" y="212"/>
                  <a:pt x="56" y="116"/>
                  <a:pt x="25" y="29"/>
                </a:cubicBezTo>
                <a:cubicBezTo>
                  <a:pt x="12" y="34"/>
                  <a:pt x="12" y="34"/>
                  <a:pt x="12" y="34"/>
                </a:cubicBezTo>
                <a:cubicBezTo>
                  <a:pt x="17" y="0"/>
                  <a:pt x="17" y="0"/>
                  <a:pt x="17" y="0"/>
                </a:cubicBezTo>
                <a:cubicBezTo>
                  <a:pt x="44" y="21"/>
                  <a:pt x="44" y="21"/>
                  <a:pt x="44" y="21"/>
                </a:cubicBezTo>
                <a:cubicBezTo>
                  <a:pt x="32" y="26"/>
                  <a:pt x="32" y="26"/>
                  <a:pt x="32" y="26"/>
                </a:cubicBezTo>
                <a:cubicBezTo>
                  <a:pt x="65" y="115"/>
                  <a:pt x="56" y="213"/>
                  <a:pt x="7" y="296"/>
                </a:cubicBezTo>
                <a:cubicBezTo>
                  <a:pt x="6" y="298"/>
                  <a:pt x="4" y="299"/>
                  <a:pt x="2" y="298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16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675EA74-10D9-9966-CCBE-CF2F72136425}"/>
              </a:ext>
            </a:extLst>
          </p:cNvPr>
          <p:cNvGrpSpPr/>
          <p:nvPr/>
        </p:nvGrpSpPr>
        <p:grpSpPr>
          <a:xfrm>
            <a:off x="5139690" y="2845794"/>
            <a:ext cx="1912620" cy="1912620"/>
            <a:chOff x="5139690" y="2845794"/>
            <a:chExt cx="1912620" cy="1912620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46B884C5-D196-0270-F040-162C129A7495}"/>
                </a:ext>
              </a:extLst>
            </p:cNvPr>
            <p:cNvSpPr/>
            <p:nvPr/>
          </p:nvSpPr>
          <p:spPr>
            <a:xfrm>
              <a:off x="5139690" y="2845794"/>
              <a:ext cx="1912620" cy="191262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iSHEJI-37">
              <a:extLst>
                <a:ext uri="{FF2B5EF4-FFF2-40B4-BE49-F238E27FC236}">
                  <a16:creationId xmlns:a16="http://schemas.microsoft.com/office/drawing/2014/main" id="{272F85F1-D31A-53E1-F6B6-5F54756E890B}"/>
                </a:ext>
              </a:extLst>
            </p:cNvPr>
            <p:cNvSpPr txBox="1"/>
            <p:nvPr/>
          </p:nvSpPr>
          <p:spPr>
            <a:xfrm>
              <a:off x="5275263" y="3555883"/>
              <a:ext cx="1641475" cy="49244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pPr marR="0" lvl="0" indent="0" algn="ctr" fontAlgn="auto"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outerShdw blurRad="101600" dist="101600" dir="2700000" algn="tl" rotWithShape="0">
                      <a:schemeClr val="accent1">
                        <a:lumMod val="50000"/>
                        <a:alpha val="2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研究目的</a:t>
              </a:r>
            </a:p>
          </p:txBody>
        </p:sp>
      </p:grpSp>
      <p:sp>
        <p:nvSpPr>
          <p:cNvPr id="32" name="iSHEJI-25">
            <a:extLst>
              <a:ext uri="{FF2B5EF4-FFF2-40B4-BE49-F238E27FC236}">
                <a16:creationId xmlns:a16="http://schemas.microsoft.com/office/drawing/2014/main" id="{45AD280E-B9BD-C585-9C2F-CB199AA78027}"/>
              </a:ext>
            </a:extLst>
          </p:cNvPr>
          <p:cNvSpPr>
            <a:spLocks noEditPoints="1"/>
          </p:cNvSpPr>
          <p:nvPr/>
        </p:nvSpPr>
        <p:spPr bwMode="auto">
          <a:xfrm>
            <a:off x="11559635" y="-1225996"/>
            <a:ext cx="258533" cy="273205"/>
          </a:xfrm>
          <a:custGeom>
            <a:avLst/>
            <a:gdLst>
              <a:gd name="T0" fmla="*/ 5543 w 6313"/>
              <a:gd name="T1" fmla="*/ 2061 h 6681"/>
              <a:gd name="T2" fmla="*/ 4591 w 6313"/>
              <a:gd name="T3" fmla="*/ 2329 h 6681"/>
              <a:gd name="T4" fmla="*/ 1719 w 6313"/>
              <a:gd name="T5" fmla="*/ 987 h 6681"/>
              <a:gd name="T6" fmla="*/ 1143 w 6313"/>
              <a:gd name="T7" fmla="*/ 129 h 6681"/>
              <a:gd name="T8" fmla="*/ 129 w 6313"/>
              <a:gd name="T9" fmla="*/ 676 h 6681"/>
              <a:gd name="T10" fmla="*/ 676 w 6313"/>
              <a:gd name="T11" fmla="*/ 1690 h 6681"/>
              <a:gd name="T12" fmla="*/ 1485 w 6313"/>
              <a:gd name="T13" fmla="*/ 1480 h 6681"/>
              <a:gd name="T14" fmla="*/ 4360 w 6313"/>
              <a:gd name="T15" fmla="*/ 2823 h 6681"/>
              <a:gd name="T16" fmla="*/ 4390 w 6313"/>
              <a:gd name="T17" fmla="*/ 3225 h 6681"/>
              <a:gd name="T18" fmla="*/ 2683 w 6313"/>
              <a:gd name="T19" fmla="*/ 4390 h 6681"/>
              <a:gd name="T20" fmla="*/ 2146 w 6313"/>
              <a:gd name="T21" fmla="*/ 4071 h 6681"/>
              <a:gd name="T22" fmla="*/ 1763 w 6313"/>
              <a:gd name="T23" fmla="*/ 4014 h 6681"/>
              <a:gd name="T24" fmla="*/ 487 w 6313"/>
              <a:gd name="T25" fmla="*/ 4965 h 6681"/>
              <a:gd name="T26" fmla="*/ 591 w 6313"/>
              <a:gd name="T27" fmla="*/ 5980 h 6681"/>
              <a:gd name="T28" fmla="*/ 1381 w 6313"/>
              <a:gd name="T29" fmla="*/ 6624 h 6681"/>
              <a:gd name="T30" fmla="*/ 1764 w 6313"/>
              <a:gd name="T31" fmla="*/ 6681 h 6681"/>
              <a:gd name="T32" fmla="*/ 3041 w 6313"/>
              <a:gd name="T33" fmla="*/ 5730 h 6681"/>
              <a:gd name="T34" fmla="*/ 2995 w 6313"/>
              <a:gd name="T35" fmla="*/ 4838 h 6681"/>
              <a:gd name="T36" fmla="*/ 4698 w 6313"/>
              <a:gd name="T37" fmla="*/ 3675 h 6681"/>
              <a:gd name="T38" fmla="*/ 5010 w 6313"/>
              <a:gd name="T39" fmla="*/ 3840 h 6681"/>
              <a:gd name="T40" fmla="*/ 6166 w 6313"/>
              <a:gd name="T41" fmla="*/ 3217 h 6681"/>
              <a:gd name="T42" fmla="*/ 5543 w 6313"/>
              <a:gd name="T43" fmla="*/ 2061 h 6681"/>
              <a:gd name="T44" fmla="*/ 2623 w 6313"/>
              <a:gd name="T45" fmla="*/ 5605 h 6681"/>
              <a:gd name="T46" fmla="*/ 1764 w 6313"/>
              <a:gd name="T47" fmla="*/ 6244 h 6681"/>
              <a:gd name="T48" fmla="*/ 1507 w 6313"/>
              <a:gd name="T49" fmla="*/ 6206 h 6681"/>
              <a:gd name="T50" fmla="*/ 975 w 6313"/>
              <a:gd name="T51" fmla="*/ 5773 h 6681"/>
              <a:gd name="T52" fmla="*/ 905 w 6313"/>
              <a:gd name="T53" fmla="*/ 5090 h 6681"/>
              <a:gd name="T54" fmla="*/ 1763 w 6313"/>
              <a:gd name="T55" fmla="*/ 4451 h 6681"/>
              <a:gd name="T56" fmla="*/ 2021 w 6313"/>
              <a:gd name="T57" fmla="*/ 4489 h 6681"/>
              <a:gd name="T58" fmla="*/ 2553 w 6313"/>
              <a:gd name="T59" fmla="*/ 4922 h 6681"/>
              <a:gd name="T60" fmla="*/ 2623 w 6313"/>
              <a:gd name="T61" fmla="*/ 5605 h 6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313" h="6681">
                <a:moveTo>
                  <a:pt x="5543" y="2061"/>
                </a:moveTo>
                <a:cubicBezTo>
                  <a:pt x="5189" y="1955"/>
                  <a:pt x="4823" y="2072"/>
                  <a:pt x="4591" y="2329"/>
                </a:cubicBezTo>
                <a:lnTo>
                  <a:pt x="1719" y="987"/>
                </a:lnTo>
                <a:cubicBezTo>
                  <a:pt x="1756" y="608"/>
                  <a:pt x="1522" y="243"/>
                  <a:pt x="1143" y="129"/>
                </a:cubicBezTo>
                <a:cubicBezTo>
                  <a:pt x="712" y="0"/>
                  <a:pt x="258" y="245"/>
                  <a:pt x="129" y="676"/>
                </a:cubicBezTo>
                <a:cubicBezTo>
                  <a:pt x="0" y="1107"/>
                  <a:pt x="245" y="1561"/>
                  <a:pt x="676" y="1690"/>
                </a:cubicBezTo>
                <a:cubicBezTo>
                  <a:pt x="974" y="1779"/>
                  <a:pt x="1281" y="1686"/>
                  <a:pt x="1485" y="1480"/>
                </a:cubicBezTo>
                <a:lnTo>
                  <a:pt x="4360" y="2823"/>
                </a:lnTo>
                <a:cubicBezTo>
                  <a:pt x="4341" y="2961"/>
                  <a:pt x="4350" y="3098"/>
                  <a:pt x="4390" y="3225"/>
                </a:cubicBezTo>
                <a:lnTo>
                  <a:pt x="2683" y="4390"/>
                </a:lnTo>
                <a:cubicBezTo>
                  <a:pt x="2532" y="4245"/>
                  <a:pt x="2352" y="4133"/>
                  <a:pt x="2146" y="4071"/>
                </a:cubicBezTo>
                <a:cubicBezTo>
                  <a:pt x="2021" y="4033"/>
                  <a:pt x="1892" y="4014"/>
                  <a:pt x="1763" y="4014"/>
                </a:cubicBezTo>
                <a:cubicBezTo>
                  <a:pt x="1179" y="4014"/>
                  <a:pt x="655" y="4405"/>
                  <a:pt x="487" y="4965"/>
                </a:cubicBezTo>
                <a:cubicBezTo>
                  <a:pt x="385" y="5306"/>
                  <a:pt x="422" y="5667"/>
                  <a:pt x="591" y="5980"/>
                </a:cubicBezTo>
                <a:cubicBezTo>
                  <a:pt x="760" y="6294"/>
                  <a:pt x="1040" y="6522"/>
                  <a:pt x="1381" y="6624"/>
                </a:cubicBezTo>
                <a:cubicBezTo>
                  <a:pt x="1506" y="6662"/>
                  <a:pt x="1635" y="6681"/>
                  <a:pt x="1764" y="6681"/>
                </a:cubicBezTo>
                <a:cubicBezTo>
                  <a:pt x="2348" y="6681"/>
                  <a:pt x="2873" y="6290"/>
                  <a:pt x="3041" y="5730"/>
                </a:cubicBezTo>
                <a:cubicBezTo>
                  <a:pt x="3130" y="5433"/>
                  <a:pt x="3113" y="5120"/>
                  <a:pt x="2995" y="4838"/>
                </a:cubicBezTo>
                <a:lnTo>
                  <a:pt x="4698" y="3675"/>
                </a:lnTo>
                <a:cubicBezTo>
                  <a:pt x="4788" y="3747"/>
                  <a:pt x="4893" y="3805"/>
                  <a:pt x="5010" y="3840"/>
                </a:cubicBezTo>
                <a:cubicBezTo>
                  <a:pt x="5501" y="3987"/>
                  <a:pt x="6019" y="3708"/>
                  <a:pt x="6166" y="3217"/>
                </a:cubicBezTo>
                <a:cubicBezTo>
                  <a:pt x="6313" y="2725"/>
                  <a:pt x="6034" y="2208"/>
                  <a:pt x="5543" y="2061"/>
                </a:cubicBezTo>
                <a:close/>
                <a:moveTo>
                  <a:pt x="2623" y="5605"/>
                </a:moveTo>
                <a:cubicBezTo>
                  <a:pt x="2510" y="5982"/>
                  <a:pt x="2157" y="6244"/>
                  <a:pt x="1764" y="6244"/>
                </a:cubicBezTo>
                <a:cubicBezTo>
                  <a:pt x="1677" y="6244"/>
                  <a:pt x="1591" y="6232"/>
                  <a:pt x="1507" y="6206"/>
                </a:cubicBezTo>
                <a:cubicBezTo>
                  <a:pt x="1277" y="6138"/>
                  <a:pt x="1088" y="5984"/>
                  <a:pt x="975" y="5773"/>
                </a:cubicBezTo>
                <a:cubicBezTo>
                  <a:pt x="861" y="5562"/>
                  <a:pt x="836" y="5320"/>
                  <a:pt x="905" y="5090"/>
                </a:cubicBezTo>
                <a:cubicBezTo>
                  <a:pt x="1018" y="4714"/>
                  <a:pt x="1371" y="4451"/>
                  <a:pt x="1763" y="4451"/>
                </a:cubicBezTo>
                <a:cubicBezTo>
                  <a:pt x="1850" y="4451"/>
                  <a:pt x="1937" y="4464"/>
                  <a:pt x="2021" y="4489"/>
                </a:cubicBezTo>
                <a:cubicBezTo>
                  <a:pt x="2250" y="4558"/>
                  <a:pt x="2439" y="4712"/>
                  <a:pt x="2553" y="4922"/>
                </a:cubicBezTo>
                <a:cubicBezTo>
                  <a:pt x="2667" y="5133"/>
                  <a:pt x="2691" y="5376"/>
                  <a:pt x="2623" y="56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45407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GuidesStyle_Moderate&quot;,&quot;Kind&quot;:0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6.2"/>
  <p:tag name="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6.2"/>
  <p:tag name="SHADOWSIZE" val="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6.2"/>
  <p:tag name="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2300308" val="OLDID"/>
  <p:tag name="ESE00003" val="{&quot;index&quot;:3,&quot;name&quot;:null,&quot;color&quot;:0,&quot;uid&quot;:3,&quot;displayname&quot;:&quot;图 22&quot;,&quot;abstypecode&quot;:0,&quot;spid&quot;:23,&quot;nativeid&quot;:10,&quot;isexit&quot;:0,&quot;bhvcode&quot;:&quot;sppp&quot;,&quot;oindex&quot;:1,&quot;autoReverse&quot;:false,&quot;isClickTriggered&quot;:false,&quot;rangedatastart&quot;:0.0,&quot;rangedataend&quot;:0.75}"/>
  <p:tag name="ESE00001" val="{&quot;index&quot;:1,&quot;name&quot;:null,&quot;color&quot;:0,&quot;uid&quot;:1,&quot;displayname&quot;:&quot;图 22&quot;,&quot;abstypecode&quot;:0,&quot;spid&quot;:23,&quot;nativeid&quot;:10,&quot;isexit&quot;:0,&quot;bhvcode&quot;:&quot;sppp&quot;,&quot;oindex&quot;:1,&quot;autoReverse&quot;:false,&quot;isClickTriggered&quot;:false,&quot;rangedatastart&quot;:0.0,&quot;rangedataend&quot;:0.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2500308" val="OLDID"/>
  <p:tag name="ESE00003" val="{&quot;index&quot;:3,&quot;name&quot;:null,&quot;color&quot;:0,&quot;uid&quot;:3,&quot;displayname&quot;:&quot;Picture 8&quot;,&quot;abstypecode&quot;:0,&quot;spid&quot;:25,&quot;nativeid&quot;:10,&quot;isexit&quot;:0,&quot;bhvcode&quot;:&quot;sccccc&quot;,&quot;oindex&quot;:3,&quot;autoReverse&quot;:false,&quot;isClickTriggered&quot;:false,&quot;rangedatastart&quot;:0.0,&quot;rangedataend&quot;:0.5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2200308" val="OLDID"/>
  <p:tag name="ESE00004" val="{&quot;index&quot;:4,&quot;name&quot;:null,&quot;color&quot;:0,&quot;uid&quot;:4,&quot;displayname&quot;:&quot;图 21&quot;,&quot;abstypecode&quot;:0,&quot;spid&quot;:22,&quot;nativeid&quot;:10,&quot;isexit&quot;:0,&quot;bhvcode&quot;:&quot;sppp&quot;,&quot;oindex&quot;:2,&quot;autoReverse&quot;:false,&quot;isClickTriggered&quot;:false,&quot;rangedatastart&quot;:0.0,&quot;rangedataend&quot;:0.75}"/>
  <p:tag name="ESE00002" val="{&quot;index&quot;:2,&quot;name&quot;:null,&quot;color&quot;:0,&quot;uid&quot;:2,&quot;displayname&quot;:&quot;图 21&quot;,&quot;abstypecode&quot;:0,&quot;spid&quot;:22,&quot;nativeid&quot;:10,&quot;isexit&quot;:0,&quot;bhvcode&quot;:&quot;sppp&quot;,&quot;oindex&quot;:2,&quot;autoReverse&quot;:false,&quot;isClickTriggered&quot;:false,&quot;rangedatastart&quot;:0.0,&quot;rangedataend&quot;:0.5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5.0031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5.0031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5.0031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5.0031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5.0031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4" val="{&quot;index&quot;:4,&quot;name&quot;:null,&quot;color&quot;:0,&quot;uid&quot;:4,&quot;displayname&quot;:&quot;Picture 8&quot;,&quot;abstypecode&quot;:0,&quot;spid&quot;:24,&quot;nativeid&quot;:10,&quot;isexit&quot;:0,&quot;bhvcode&quot;:&quot;spsp&quot;,&quot;oindex&quot;:4,&quot;autoReverse&quot;:false,&quot;isClickTriggered&quot;:false,&quot;rangedatastart&quot;:0.0,&quot;rangedataend&quot;:1.0}"/>
  <p:tag name="ESO0002400308" val="OLDI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O0001900281" val="OLDID"/>
  <p:tag name="ESE00002" val="{&quot;index&quot;:2,&quot;name&quot;:null,&quot;color&quot;:0,&quot;uid&quot;:2,&quot;displayname&quot;:&quot;组 18&quot;,&quot;abstypecode&quot;:0,&quot;spid&quot;:19,&quot;nativeid&quot;:10,&quot;isexit&quot;:0,&quot;bhvcode&quot;:&quot;sppcp&quot;,&quot;oindex&quot;:2,&quot;autoReverse&quot;:false,&quot;isClickTriggered&quot;:false,&quot;rangedatastart&quot;:0.75,&quot;rangedataend&quot;:2.2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3" val="{&quot;index&quot;:3,&quot;name&quot;:null,&quot;color&quot;:0,&quot;uid&quot;:3,&quot;displayname&quot;:&quot;组 23&quot;,&quot;abstypecode&quot;:0,&quot;spid&quot;:24,&quot;nativeid&quot;:10,&quot;isexit&quot;:0,&quot;bhvcode&quot;:&quot;sppcp&quot;,&quot;oindex&quot;:3,&quot;autoReverse&quot;:false,&quot;isClickTriggered&quot;:false,&quot;rangedatastart&quot;:0.0,&quot;rangedataend&quot;:0.75}"/>
  <p:tag name="ESO0002400281" val="OLDI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4" val="{&quot;index&quot;:4,&quot;name&quot;:null,&quot;color&quot;:0,&quot;uid&quot;:4,&quot;displayname&quot;:&quot;组 24&quot;,&quot;abstypecode&quot;:0,&quot;spid&quot;:25,&quot;nativeid&quot;:10,&quot;isexit&quot;:0,&quot;bhvcode&quot;:&quot;sppcp&quot;,&quot;oindex&quot;:4,&quot;autoReverse&quot;:false,&quot;isClickTriggered&quot;:false,&quot;rangedatastart&quot;:0.0,&quot;rangedataend&quot;:0.75}"/>
  <p:tag name="ESO0002500281" val="OLDI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SE00005" val="{&quot;index&quot;:5,&quot;name&quot;:null,&quot;color&quot;:0,&quot;uid&quot;:5,&quot;displayname&quot;:&quot;组 25&quot;,&quot;abstypecode&quot;:0,&quot;spid&quot;:26,&quot;nativeid&quot;:10,&quot;isexit&quot;:0,&quot;bhvcode&quot;:&quot;sppcp&quot;,&quot;oindex&quot;:5,&quot;autoReverse&quot;:false,&quot;isClickTriggered&quot;:false,&quot;rangedatastart&quot;:0.0,&quot;rangedataend&quot;:0.75}"/>
  <p:tag name="ESO0002600281" val="OLDID"/>
</p:tagLst>
</file>

<file path=ppt/theme/theme1.xml><?xml version="1.0" encoding="utf-8"?>
<a:theme xmlns:a="http://schemas.openxmlformats.org/drawingml/2006/main" name="Office 主题​​">
  <a:themeElements>
    <a:clrScheme name="自定义 72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0259A3"/>
      </a:accent1>
      <a:accent2>
        <a:srgbClr val="EC0000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秋叶模板字体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xseqc xmlns:xsd="http://www.w3.org/2001/XMLSchema" xmlns:xsi="http://www.w3.org/2001/XMLSchema-instance">
  <xeff index="1" displayname="组 40" abstypecode="0" spid="41" nativeid="10" isexit="0" bhvcode="spsp" oindex="1">
    <color red="0" green="0" blue="0"/>
    <uid>1</uid>
    <autoReverse>false</autoReverse>
    <isclicktri>false</isclicktri>
    <repeatcount>1</repeatcount>
    <rangedata start="0" end="1"/>
  </xeff>
  <xeff index="2" displayname="组 44" abstypecode="0" spid="45" nativeid="10" isexit="0" bhvcode="spsp" oindex="2">
    <color red="0" green="0" blue="0"/>
    <uid>2</uid>
    <autoReverse>false</autoReverse>
    <isclicktri>false</isclicktri>
    <repeatcount>1</repeatcount>
    <rangedata start="0.25" end="1.25"/>
  </xeff>
  <xeff index="3" displayname="组 45" abstypecode="0" spid="46" nativeid="10" isexit="0" bhvcode="spsp" oindex="3">
    <color red="0" green="0" blue="0"/>
    <uid>3</uid>
    <autoReverse>false</autoReverse>
    <isclicktri>false</isclicktri>
    <repeatcount>1</repeatcount>
    <rangedata start="0.5" end="1.5"/>
  </xeff>
  <xeff index="4" displayname="组 41" abstypecode="0" spid="42" nativeid="10" isexit="0" bhvcode="spsp" oindex="4">
    <color red="0" green="0" blue="0"/>
    <uid>4</uid>
    <autoReverse>false</autoReverse>
    <isclicktri>false</isclicktri>
    <repeatcount>1</repeatcount>
    <rangedata start="0.75" end="1.75"/>
  </xeff>
  <xeff index="5" displayname="组 42" abstypecode="0" spid="43" nativeid="10" isexit="0" bhvcode="spsp" oindex="5">
    <color red="0" green="0" blue="0"/>
    <uid>5</uid>
    <autoReverse>false</autoReverse>
    <isclicktri>false</isclicktri>
    <repeatcount>1</repeatcount>
    <rangedata start="1" end="2"/>
  </xeff>
  <xeff index="6" displayname="图 56" abstypecode="0" spid="57" nativeid="10" isexit="0" bhvcode="sfc" oindex="6">
    <color red="0" green="0" blue="0"/>
    <uid>6</uid>
    <autoReverse>false</autoReverse>
    <isclicktri>false</isclicktri>
    <repeatcount>1</repeatcount>
    <rangedata start="1.2999999523162842" end="2.2999999523162842"/>
  </xeff>
  <sldid>-1</sldid>
</xseqc>
</file>

<file path=customXml/item10.xml><?xml version="1.0" encoding="utf-8"?>
<xseqc xmlns:xsd="http://www.w3.org/2001/XMLSchema" xmlns:xsi="http://www.w3.org/2001/XMLSchema-instance">
  <xeff index="1" displayname="组 27" abstypecode="0" spid="28" nativeid="10" isexit="0" bhvcode="scccp" oindex="1">
    <color red="0" green="0" blue="0"/>
    <uid>1</uid>
    <autoReverse>false</autoReverse>
    <isclicktri>false</isclicktri>
    <repeatcount>1</repeatcount>
    <rangedata start="0" end="0.75"/>
  </xeff>
  <xeff index="2" displayname="组 18" abstypecode="0" spid="19" nativeid="10" isexit="0" bhvcode="sppcp" oindex="2">
    <color red="0" green="0" blue="0"/>
    <uid>2</uid>
    <autoReverse>false</autoReverse>
    <isclicktri>false</isclicktri>
    <repeatcount>1</repeatcount>
    <rangedata start="0.75" end="2.25"/>
  </xeff>
  <xeff index="3" displayname="组 23" abstypecode="0" spid="24" nativeid="10" isexit="0" bhvcode="sppcp" oindex="3">
    <color red="0" green="0" blue="0"/>
    <uid>3</uid>
    <autoReverse>false</autoReverse>
    <isclicktri>false</isclicktri>
    <repeatcount>1</repeatcount>
    <rangedata start="1" end="2.5"/>
  </xeff>
  <xeff index="4" displayname="组 24" abstypecode="0" spid="25" nativeid="10" isexit="0" bhvcode="sppcp" oindex="4">
    <color red="0" green="0" blue="0"/>
    <uid>4</uid>
    <autoReverse>false</autoReverse>
    <isclicktri>false</isclicktri>
    <repeatcount>1</repeatcount>
    <rangedata start="1.25" end="2.75"/>
  </xeff>
  <xeff index="5" displayname="组 25" abstypecode="0" spid="26" nativeid="10" isexit="0" bhvcode="sppcp" oindex="5">
    <color red="0" green="0" blue="0"/>
    <uid>5</uid>
    <autoReverse>false</autoReverse>
    <isclicktri>false</isclicktri>
    <repeatcount>1</repeatcount>
    <rangedata start="1.5" end="3"/>
  </xeff>
  <sldid>-1</sldid>
</xseqc>
</file>

<file path=customXml/item11.xml><?xml version="1.0" encoding="utf-8"?>
<xseqc xmlns:xsd="http://www.w3.org/2001/XMLSchema" xmlns:xsi="http://www.w3.org/2001/XMLSchema-instance">
  <xeff index="1" displayname="图 44" abstypecode="0" spid="45" nativeid="10" isexit="0" bhvcode="sppp" oindex="1">
    <color red="0" green="0" blue="0"/>
    <uid>1</uid>
    <autoReverse>false</autoReverse>
    <isclicktri>false</isclicktri>
    <repeatcount>1</repeatcount>
    <rangedata start="0" end="0.5"/>
  </xeff>
  <xeff index="2" displayname="图 49" abstypecode="0" spid="50" nativeid="10" isexit="0" bhvcode="sppp" oindex="2">
    <color red="0" green="0" blue="0"/>
    <uid>2</uid>
    <autoReverse>false</autoReverse>
    <isclicktri>false</isclicktri>
    <repeatcount>1</repeatcount>
    <rangedata start="0" end="0.5"/>
  </xeff>
  <xeff index="3" displayname="图 45" abstypecode="0" spid="46" nativeid="10" isexit="0" bhvcode="sppp" oindex="3">
    <color red="0" green="0" blue="0"/>
    <uid>3</uid>
    <autoReverse>false</autoReverse>
    <isclicktri>false</isclicktri>
    <repeatcount>1</repeatcount>
    <rangedata start="0.25" end="0.75"/>
  </xeff>
  <xeff index="4" displayname="图 48" abstypecode="0" spid="49" nativeid="10" isexit="0" bhvcode="sppp" oindex="4">
    <color red="0" green="0" blue="0"/>
    <uid>4</uid>
    <autoReverse>false</autoReverse>
    <isclicktri>false</isclicktri>
    <repeatcount>1</repeatcount>
    <rangedata start="0.5" end="1"/>
  </xeff>
  <xeff index="5" displayname="ppter.com 5" abstypecode="0" spid="7" nativeid="10" isexit="0" bhvcode="sppp" oindex="5">
    <color red="0" green="0" blue="0"/>
    <uid>5</uid>
    <autoReverse>false</autoReverse>
    <isclicktri>false</isclicktri>
    <repeatcount>1</repeatcount>
    <rangedata start="0.75" end="1.25"/>
  </xeff>
  <xeff index="6" displayname="组 24" abstypecode="0" spid="25" nativeid="22" isexit="0" bhvcode="sf" oindex="6">
    <color red="0" green="0" blue="0"/>
    <uid>6</uid>
    <autoReverse>false</autoReverse>
    <isclicktri>false</isclicktri>
    <repeatcount>1</repeatcount>
    <rangedata start="1.25" end="1.75"/>
  </xeff>
  <xeff index="7" displayname="组 21" abstypecode="0" spid="22" nativeid="22" isexit="0" bhvcode="sf" oindex="7">
    <color red="0" green="0" blue="0"/>
    <uid>7</uid>
    <autoReverse>false</autoReverse>
    <isclicktri>false</isclicktri>
    <repeatcount>1</repeatcount>
    <rangedata start="1.5" end="2"/>
  </xeff>
  <xeff index="8" displayname="组 18" abstypecode="0" spid="19" nativeid="22" isexit="0" bhvcode="sf" oindex="8">
    <color red="0" green="0" blue="0"/>
    <uid>8</uid>
    <autoReverse>false</autoReverse>
    <isclicktri>false</isclicktri>
    <repeatcount>1</repeatcount>
    <rangedata start="1.75" end="2.25"/>
  </xeff>
  <sldid>-1</sldid>
</xseqc>
</file>

<file path=customXml/item12.xml><?xml version="1.0" encoding="utf-8"?>
<xseqc xmlns:xsd="http://www.w3.org/2001/XMLSchema" xmlns:xsi="http://www.w3.org/2001/XMLSchema-instance">
  <xeff index="1" displayname="Picture 25" abstypecode="0" spid="29" nativeid="10" isexit="0" bhvcode="sf" oindex="1">
    <color red="0" green="0" blue="0"/>
    <uid>1</uid>
    <autoReverse>false</autoReverse>
    <isclicktri>false</isclicktri>
    <repeatcount>1</repeatcount>
    <rangedata start="0" end="0.5"/>
  </xeff>
  <xeff index="2" displayname="组 13" abstypecode="0" spid="14" nativeid="10" isexit="0" bhvcode="sppcp" oindex="2">
    <color red="0" green="0" blue="0"/>
    <uid>2</uid>
    <autoReverse>false</autoReverse>
    <isclicktri>false</isclicktri>
    <repeatcount>1</repeatcount>
    <rangedata start="0.25" end="1"/>
  </xeff>
  <xeff index="3" displayname="组 14" abstypecode="0" spid="15" nativeid="10" isexit="0" bhvcode="sppcp" oindex="3">
    <color red="0" green="0" blue="0"/>
    <uid>3</uid>
    <autoReverse>false</autoReverse>
    <isclicktri>false</isclicktri>
    <repeatcount>1</repeatcount>
    <rangedata start="0.5" end="1.25"/>
  </xeff>
  <sldid>-1</sldid>
</xseqc>
</file>

<file path=customXml/item13.xml><?xml version="1.0" encoding="utf-8"?>
<xseqc xmlns:xsd="http://www.w3.org/2001/XMLSchema" xmlns:xsi="http://www.w3.org/2001/XMLSchema-instance">
  <xeff index="1" displayname="组 32" abstypecode="0" spid="33" nativeid="10" isexit="0" bhvcode="sfc" oindex="1">
    <color red="0" green="0" blue="0"/>
    <uid>1</uid>
    <autoReverse>false</autoReverse>
    <isclicktri>false</isclicktri>
    <repeatcount>1</repeatcount>
    <rangedata start="0" end="1"/>
  </xeff>
  <sldid>-1</sldid>
</xseqc>
</file>

<file path=customXml/item14.xml><?xml version="1.0" encoding="utf-8"?>
<xseqc xmlns:xsd="http://www.w3.org/2001/XMLSchema" xmlns:xsi="http://www.w3.org/2001/XMLSchema-instance">
  <xeff index="1" displayname="组 27" abstypecode="0" spid="28" nativeid="10" isexit="0" bhvcode="sppcp" oindex="1">
    <color red="0" green="0" blue="0"/>
    <uid>1</uid>
    <autoReverse>false</autoReverse>
    <isclicktri>false</isclicktri>
    <repeatcount>1</repeatcount>
    <rangedata start="0" end="0.75"/>
  </xeff>
  <xeff index="2" displayname="组 24" abstypecode="0" spid="25" nativeid="10" isexit="0" bhvcode="sppcp" oindex="2">
    <color red="0" green="0" blue="0"/>
    <uid>2</uid>
    <autoReverse>false</autoReverse>
    <isclicktri>false</isclicktri>
    <repeatcount>1</repeatcount>
    <rangedata start="0.25" end="1"/>
  </xeff>
  <xeff index="3" displayname="组 25" abstypecode="0" spid="26" nativeid="10" isexit="0" bhvcode="sppcp" oindex="3">
    <color red="0" green="0" blue="0"/>
    <uid>3</uid>
    <autoReverse>false</autoReverse>
    <isclicktri>false</isclicktri>
    <repeatcount>1</repeatcount>
    <rangedata start="0.5" end="1.25"/>
  </xeff>
  <xeff index="4" displayname="本研究致力于深入分析生物物种的遗传多样性,评估其在不断变化的环境中的适应性与生态位 " abstypecode="0" spid="14" nativeid="22" isexit="0" bhvcode="sf" oindex="4">
    <color red="0" green="0" blue="0"/>
    <uid>4</uid>
    <autoReverse>false</autoReverse>
    <isclicktri>false</isclicktri>
    <repeatcount>1</repeatcount>
    <rangedata start="0.75" end="1.25"/>
  </xeff>
  <xeff index="5" displayname="通过长期监测种群动态,本研究旨在揭示物种数量变化的趋势,并针对发现的问题提出切实可行的保护措施 " abstypecode="0" spid="14" nativeid="22" isexit="0" bhvcode="sf" oindex="5">
    <color red="0" green="0" blue="0"/>
    <uid>5</uid>
    <autoReverse>false</autoReverse>
    <isclicktri>false</isclicktri>
    <repeatcount>1</repeatcount>
    <rangedata start="1" end="1.5"/>
  </xeff>
  <xeff index="6" displayname="研究成果不仅丰富了生物多样性保护的理论基础,也为实际的自然保护工作提供了重要的科学指导和决策支持,促进生态系统的可持续发展 " abstypecode="0" spid="14" nativeid="22" isexit="0" bhvcode="sf" oindex="6">
    <color red="0" green="0" blue="0"/>
    <uid>6</uid>
    <autoReverse>false</autoReverse>
    <isclicktri>false</isclicktri>
    <repeatcount>1</repeatcount>
    <rangedata start="1.25" end="1.75"/>
  </xeff>
  <xeff index="7" displayname="图 34" abstypecode="0" spid="35" nativeid="10" isexit="0" bhvcode="sf" oindex="7">
    <color red="0" green="0" blue="0"/>
    <uid>7</uid>
    <autoReverse>false</autoReverse>
    <isclicktri>false</isclicktri>
    <repeatcount>1</repeatcount>
    <rangedata start="1.5" end="2"/>
  </xeff>
  <sldid>-1</sldid>
</xseqc>
</file>

<file path=customXml/item15.xml><?xml version="1.0" encoding="utf-8"?>
<xseqc xmlns:xsd="http://www.w3.org/2001/XMLSchema" xmlns:xsi="http://www.w3.org/2001/XMLSchema-instance">
  <xeff index="1" displayname="ppter.com 1" abstypecode="0" spid="7" nativeid="16" isexit="0" bhvcode="sf" oindex="1">
    <color red="0" green="0" blue="0"/>
    <uid>1</uid>
    <autoReverse>false</autoReverse>
    <isclicktri>false</isclicktri>
    <repeatcount>1</repeatcount>
    <rangedata start="0" end="0.5"/>
  </xeff>
  <xeff index="2" displayname="图 32" abstypecode="0" spid="33" nativeid="16" isexit="0" bhvcode="sf" oindex="2">
    <color red="0" green="0" blue="0"/>
    <uid>2</uid>
    <autoReverse>false</autoReverse>
    <isclicktri>false</isclicktri>
    <repeatcount>1</repeatcount>
    <rangedata start="0" end="0.5"/>
  </xeff>
  <xeff index="3" displayname="组 15" abstypecode="0" spid="16" nativeid="10" isexit="0" bhvcode="spsp" oindex="3">
    <color red="0" green="0" blue="0"/>
    <uid>3</uid>
    <autoReverse>false</autoReverse>
    <isclicktri>false</isclicktri>
    <repeatcount>1</repeatcount>
    <rangedata start="0.25" end="1.25"/>
  </xeff>
  <xeff index="4" displayname="组 24" abstypecode="0" spid="25" nativeid="10" isexit="0" bhvcode="spsp" oindex="4">
    <color red="0" green="0" blue="0"/>
    <uid>4</uid>
    <autoReverse>false</autoReverse>
    <isclicktri>false</isclicktri>
    <repeatcount>1</repeatcount>
    <rangedata start="0.5" end="1.5"/>
  </xeff>
  <xeff index="5" displayname="组 17" abstypecode="0" spid="18" nativeid="10" isexit="0" bhvcode="spsp" oindex="5">
    <color red="0" green="0" blue="0"/>
    <uid>5</uid>
    <autoReverse>false</autoReverse>
    <isclicktri>false</isclicktri>
    <repeatcount>1</repeatcount>
    <rangedata start="0.75" end="1.75"/>
  </xeff>
  <sldid>-1</sldid>
</xseqc>
</file>

<file path=customXml/item16.xml><?xml version="1.0" encoding="utf-8"?>
<xseqc xmlns:xsd="http://www.w3.org/2001/XMLSchema" xmlns:xsi="http://www.w3.org/2001/XMLSchema-instance">
  <xeff index="1" displayname="组 6" abstypecode="0" spid="7" nativeid="10" isexit="0" bhvcode="spppp" oindex="1">
    <color red="0" green="0" blue="0"/>
    <uid>1</uid>
    <autoReverse>false</autoReverse>
    <isclicktri>false</isclicktri>
    <repeatcount>1</repeatcount>
    <rangedata start="0" end="1"/>
  </xeff>
  <xeff index="2" displayname="组 7" abstypecode="0" spid="8" nativeid="10" isexit="0" bhvcode="spppp" oindex="2">
    <color red="0" green="0" blue="0"/>
    <uid>2</uid>
    <autoReverse>false</autoReverse>
    <isclicktri>false</isclicktri>
    <repeatcount>1</repeatcount>
    <rangedata start="0.25" end="1.25"/>
  </xeff>
  <xeff index="3" displayname="组 10" abstypecode="0" spid="11" nativeid="10" isexit="0" bhvcode="spppp" oindex="3">
    <color red="0" green="0" blue="0"/>
    <uid>3</uid>
    <autoReverse>false</autoReverse>
    <isclicktri>false</isclicktri>
    <repeatcount>1</repeatcount>
    <rangedata start="0.5" end="1.5"/>
  </xeff>
  <xeff index="4" displayname="组 11" abstypecode="0" spid="12" nativeid="10" isexit="0" bhvcode="spppp" oindex="4">
    <color red="0" green="0" blue="0"/>
    <uid>4</uid>
    <autoReverse>false</autoReverse>
    <isclicktri>false</isclicktri>
    <repeatcount>1</repeatcount>
    <rangedata start="0.75" end="1.75"/>
  </xeff>
  <xeff index="5" displayname="组 13" abstypecode="0" spid="14" nativeid="10" isexit="0" bhvcode="spppp" oindex="5">
    <color red="0" green="0" blue="0"/>
    <uid>5</uid>
    <autoReverse>false</autoReverse>
    <isclicktri>false</isclicktri>
    <repeatcount>1</repeatcount>
    <rangedata start="1" end="2"/>
  </xeff>
  <sldid>-1</sldid>
</xseqc>
</file>

<file path=customXml/item17.xml><?xml version="1.0" encoding="utf-8"?>
<xseqc xmlns:xsd="http://www.w3.org/2001/XMLSchema" xmlns:xsi="http://www.w3.org/2001/XMLSchema-instance">
  <xeff index="1" displayname="组 32" abstypecode="0" spid="33" nativeid="10" isexit="0" bhvcode="sfc" oindex="1">
    <color red="0" green="0" blue="0"/>
    <uid>1</uid>
    <autoReverse>false</autoReverse>
    <isclicktri>false</isclicktri>
    <repeatcount>1</repeatcount>
    <rangedata start="0" end="1"/>
  </xeff>
  <sldid>-1</sldid>
</xseqc>
</file>

<file path=customXml/item18.xml><?xml version="1.0" encoding="utf-8"?>
<xseqc xmlns:xsd="http://www.w3.org/2001/XMLSchema" xmlns:xsi="http://www.w3.org/2001/XMLSchema-instance">
  <xeff index="1" displayname="组 7" abstypecode="0" spid="8" nativeid="22" isexit="0" bhvcode="sf" oindex="1">
    <color red="0" green="0" blue="0"/>
    <uid>1</uid>
    <autoReverse>false</autoReverse>
    <isclicktri>false</isclicktri>
    <repeatcount>1</repeatcount>
    <rangedata start="0" end="0.5"/>
  </xeff>
  <xeff index="2" displayname="组 143" abstypecode="0" spid="144" nativeid="22" isexit="0" bhvcode="sf" oindex="2">
    <color red="0" green="0" blue="0"/>
    <uid>2</uid>
    <autoReverse>false</autoReverse>
    <isclicktri>false</isclicktri>
    <repeatcount>1</repeatcount>
    <rangedata start="0.25" end="2.5"/>
  </xeff>
  <xeff index="3" displayname="组 148" abstypecode="0" spid="149" nativeid="22" isexit="0" bhvcode="sf" oindex="3">
    <color red="0" green="0" blue="0"/>
    <uid>3</uid>
    <autoReverse>false</autoReverse>
    <isclicktri>false</isclicktri>
    <repeatcount>1</repeatcount>
    <rangedata start="0.5" end="1"/>
  </xeff>
  <xeff index="4" displayname="组 149" abstypecode="0" spid="150" nativeid="22" isexit="0" bhvcode="sf" oindex="4">
    <color red="0" green="0" blue="0"/>
    <uid>4</uid>
    <autoReverse>false</autoReverse>
    <isclicktri>false</isclicktri>
    <repeatcount>1</repeatcount>
    <rangedata start="0.75" end="1.25"/>
  </xeff>
  <xeff index="5" displayname="组 150" abstypecode="0" spid="151" nativeid="22" isexit="0" bhvcode="sf" oindex="5">
    <color red="0" green="0" blue="0"/>
    <uid>5</uid>
    <autoReverse>false</autoReverse>
    <isclicktri>false</isclicktri>
    <repeatcount>1</repeatcount>
    <rangedata start="1" end="1.5"/>
  </xeff>
  <xeff index="6" displayname="组 151" abstypecode="0" spid="152" nativeid="22" isexit="0" bhvcode="sf" oindex="6">
    <color red="0" green="0" blue="0"/>
    <uid>6</uid>
    <autoReverse>false</autoReverse>
    <isclicktri>false</isclicktri>
    <repeatcount>1</repeatcount>
    <rangedata start="1.25" end="1.75"/>
  </xeff>
  <xeff index="7" displayname="组 152" abstypecode="0" spid="153" nativeid="22" isexit="0" bhvcode="sf" oindex="7">
    <color red="0" green="0" blue="0"/>
    <uid>7</uid>
    <autoReverse>false</autoReverse>
    <isclicktri>false</isclicktri>
    <repeatcount>1</repeatcount>
    <rangedata start="1.5" end="2"/>
  </xeff>
  <sldid>-1</sldid>
</xseqc>
</file>

<file path=customXml/item19.xml><?xml version="1.0" encoding="utf-8"?>
<xseqc xmlns:xsd="http://www.w3.org/2001/XMLSchema" xmlns:xsi="http://www.w3.org/2001/XMLSchema-instance">
  <xeff index="1" displayname="Picture 81-mask" abstypecode="0" spid="7" nativeid="48" isexit="0" bhvcode="sppf" oindex="1">
    <color red="0" green="0" blue="0"/>
    <uid>1</uid>
    <autoReverse>false</autoReverse>
    <isclicktri>false</isclicktri>
    <repeatcount>1</repeatcount>
    <rangedata start="0" end="0.5"/>
  </xeff>
  <xeff index="2" displayname="图 81" abstypecode="0" spid="82" nativeid="48" isexit="0" bhvcode="sppf" oindex="2">
    <color red="0" green="0" blue="0"/>
    <uid>2</uid>
    <autoReverse>false</autoReverse>
    <isclicktri>false</isclicktri>
    <repeatcount>1</repeatcount>
    <rangedata start="0" end="0.5"/>
  </xeff>
  <xeff index="3" displayname="ppter.com 7" abstypecode="0" spid="38" nativeid="48" isexit="0" bhvcode="sppf" oindex="3">
    <color red="0" green="0" blue="0"/>
    <uid>3</uid>
    <autoReverse>false</autoReverse>
    <isclicktri>false</isclicktri>
    <repeatcount>1</repeatcount>
    <rangedata start="0.25" end="0.75"/>
  </xeff>
  <xeff index="4" displayname="ppter.com 6" abstypecode="0" spid="37" nativeid="48" isexit="0" bhvcode="sppf" oindex="4">
    <color red="0" green="0" blue="0"/>
    <uid>4</uid>
    <autoReverse>false</autoReverse>
    <isclicktri>false</isclicktri>
    <repeatcount>1</repeatcount>
    <rangedata start="0.5" end="1"/>
  </xeff>
  <xeff index="5" displayname="ppter.com 5" abstypecode="0" spid="33" nativeid="48" isexit="0" bhvcode="sppf" oindex="5">
    <color red="0" green="0" blue="0"/>
    <uid>5</uid>
    <autoReverse>false</autoReverse>
    <isclicktri>false</isclicktri>
    <repeatcount>1</repeatcount>
    <rangedata start="0.75" end="1.25"/>
  </xeff>
  <xeff index="6" displayname="ppter.com 4" abstypecode="0" spid="29" nativeid="48" isexit="0" bhvcode="sppf" oindex="6">
    <color red="0" green="0" blue="0"/>
    <uid>6</uid>
    <autoReverse>false</autoReverse>
    <isclicktri>false</isclicktri>
    <repeatcount>1</repeatcount>
    <rangedata start="1" end="1.5"/>
  </xeff>
  <xeff index="7" displayname="Picture 25" abstypecode="0" spid="32" nativeid="10" isexit="0" bhvcode="sf" oindex="7">
    <color red="0" green="0" blue="0"/>
    <uid>7</uid>
    <autoReverse>false</autoReverse>
    <isclicktri>false</isclicktri>
    <repeatcount>1</repeatcount>
    <rangedata start="1.25" end="1.75"/>
  </xeff>
  <xeff index="8" displayname="ppter.com 1" abstypecode="0" spid="25" nativeid="48" isexit="0" bhvcode="sppf" oindex="8">
    <color red="0" green="0" blue="0"/>
    <uid>8</uid>
    <autoReverse>false</autoReverse>
    <isclicktri>false</isclicktri>
    <repeatcount>1</repeatcount>
    <rangedata start="1.5" end="2"/>
  </xeff>
  <xeff index="9" displayname="ppter.com 2" abstypecode="0" spid="26" nativeid="48" isexit="0" bhvcode="sppf" oindex="9">
    <color red="0" green="0" blue="0"/>
    <uid>9</uid>
    <autoReverse>false</autoReverse>
    <isclicktri>false</isclicktri>
    <repeatcount>1</repeatcount>
    <rangedata start="1.5" end="2"/>
  </xeff>
  <xeff index="10" displayname="组 9" abstypecode="0" spid="10" nativeid="10" isexit="0" bhvcode="sfc" oindex="10">
    <color red="0" green="0" blue="0"/>
    <uid>10</uid>
    <autoReverse>false</autoReverse>
    <isclicktri>false</isclicktri>
    <repeatcount>1</repeatcount>
    <rangedata start="1.75" end="2.75"/>
  </xeff>
  <xeff index="11" displayname="组 10" abstypecode="0" spid="11" nativeid="10" isexit="0" bhvcode="sfc" oindex="11">
    <color red="0" green="0" blue="0"/>
    <uid>11</uid>
    <autoReverse>false</autoReverse>
    <isclicktri>false</isclicktri>
    <repeatcount>1</repeatcount>
    <rangedata start="1.75" end="2.75"/>
  </xeff>
  <xeff index="12" displayname="组 11" abstypecode="0" spid="12" nativeid="10" isexit="0" bhvcode="sfc" oindex="12">
    <color red="0" green="0" blue="0"/>
    <uid>12</uid>
    <autoReverse>false</autoReverse>
    <isclicktri>false</isclicktri>
    <repeatcount>1</repeatcount>
    <rangedata start="1.75" end="2.75"/>
  </xeff>
  <xeff index="13" displayname="组 13" abstypecode="0" spid="14" nativeid="10" isexit="0" bhvcode="sfc" oindex="13">
    <color red="0" green="0" blue="0"/>
    <uid>13</uid>
    <autoReverse>false</autoReverse>
    <isclicktri>false</isclicktri>
    <repeatcount>1</repeatcount>
    <rangedata start="1.75" end="2.75"/>
  </xeff>
  <xeff index="14" displayname="组 22" abstypecode="0" spid="23" nativeid="10" isexit="0" bhvcode="sfc" oindex="14">
    <color red="0" green="0" blue="0"/>
    <uid>14</uid>
    <autoReverse>false</autoReverse>
    <isclicktri>false</isclicktri>
    <repeatcount>1</repeatcount>
    <rangedata start="1.75" end="2.75"/>
  </xeff>
  <xeff index="15" displayname="组 23" abstypecode="0" spid="24" nativeid="10" isexit="0" bhvcode="sfc" oindex="15">
    <color red="0" green="0" blue="0"/>
    <uid>15</uid>
    <autoReverse>false</autoReverse>
    <isclicktri>false</isclicktri>
    <repeatcount>1</repeatcount>
    <rangedata start="1.75" end="2.75"/>
  </xeff>
  <sldid>-1</sldid>
</xseqc>
</file>

<file path=customXml/item2.xml><?xml version="1.0" encoding="utf-8"?>
<xseqc xmlns:xsd="http://www.w3.org/2001/XMLSchema" xmlns:xsi="http://www.w3.org/2001/XMLSchema-instance">
  <xeff index="1" displayname="组 32" abstypecode="0" spid="33" nativeid="10" isexit="0" bhvcode="sfc" oindex="1">
    <color red="0" green="0" blue="0"/>
    <uid>1</uid>
    <autoReverse>false</autoReverse>
    <isclicktri>false</isclicktri>
    <repeatcount>1</repeatcount>
    <rangedata start="0" end="1"/>
  </xeff>
  <sldid>-1</sldid>
</xseqc>
</file>

<file path=customXml/item20.xml><?xml version="1.0" encoding="utf-8"?>
<xseqc xmlns:xsd="http://www.w3.org/2001/XMLSchema" xmlns:xsi="http://www.w3.org/2001/XMLSchema-instance">
  <xeff index="1" displayname="组 32" abstypecode="0" spid="33" nativeid="10" isexit="0" bhvcode="sfc" oindex="1">
    <color red="0" green="0" blue="0"/>
    <uid>1</uid>
    <autoReverse>false</autoReverse>
    <isclicktri>false</isclicktri>
    <repeatcount>1</repeatcount>
    <rangedata start="0" end="1"/>
  </xeff>
  <sldid>-1</sldid>
</xseqc>
</file>

<file path=customXml/item21.xml><?xml version="1.0" encoding="utf-8"?>
<xseqc xmlns:xsd="http://www.w3.org/2001/XMLSchema" xmlns:xsi="http://www.w3.org/2001/XMLSchema-instance">
  <xeff index="1" displayname="图 22" abstypecode="0" spid="23" nativeid="10" isexit="0" bhvcode="sppp" oindex="1">
    <color red="0" green="0" blue="0"/>
    <uid>1</uid>
    <autoReverse>false</autoReverse>
    <isclicktri>false</isclicktri>
    <repeatcount>1</repeatcount>
    <rangedata start="0" end="0.5"/>
  </xeff>
  <xeff index="2" displayname="图 21" abstypecode="0" spid="22" nativeid="10" isexit="0" bhvcode="sppp" oindex="2">
    <color red="0" green="0" blue="0"/>
    <uid>2</uid>
    <autoReverse>false</autoReverse>
    <isclicktri>false</isclicktri>
    <repeatcount>1</repeatcount>
    <rangedata start="0" end="0.5"/>
  </xeff>
  <xeff index="3" displayname="Picture 8" abstypecode="0" spid="25" nativeid="10" isexit="0" bhvcode="sccccc" oindex="3">
    <color red="0" green="0" blue="0"/>
    <uid>3</uid>
    <autoReverse>false</autoReverse>
    <isclicktri>false</isclicktri>
    <repeatcount>1</repeatcount>
    <rangedata start="0" end="0.5"/>
  </xeff>
  <xeff index="4" displayname="Picture 8" abstypecode="0" spid="24" nativeid="10" isexit="0" bhvcode="spsp" oindex="4">
    <color red="0" green="0" blue="0"/>
    <uid>4</uid>
    <autoReverse>false</autoReverse>
    <isclicktri>false</isclicktri>
    <repeatcount>1</repeatcount>
    <rangedata start="0" end="1"/>
  </xeff>
  <xeff index="5" displayname="组 5" abstypecode="0" spid="6" nativeid="10" isexit="0" bhvcode="sppp" oindex="5">
    <color red="0" green="0" blue="0"/>
    <uid>5</uid>
    <autoReverse>false</autoReverse>
    <isclicktri>false</isclicktri>
    <repeatcount>1</repeatcount>
    <rangedata start="0" end="1"/>
  </xeff>
  <xeff index="6" displayname="图 8" abstypecode="0" spid="9" nativeid="48" isexit="0" bhvcode="sppf" oindex="6">
    <color red="0" green="0" blue="0"/>
    <uid>6</uid>
    <autoReverse>false</autoReverse>
    <isclicktri>false</isclicktri>
    <repeatcount>1</repeatcount>
    <rangedata start="0.75" end="1.25"/>
  </xeff>
  <xeff index="7" displayname="Picture 8" abstypecode="0" spid="75" nativeid="10" isexit="0" bhvcode="sf" oindex="7">
    <color red="0" green="0" blue="0"/>
    <uid>7</uid>
    <autoReverse>false</autoReverse>
    <isclicktri>false</isclicktri>
    <repeatcount>1</repeatcount>
    <rangedata start="1" end="1.75"/>
  </xeff>
  <xeff index="8" displayname="Picture 8" abstypecode="0" spid="74" nativeid="10" isexit="0" bhvcode="sf" oindex="8">
    <color red="0" green="0" blue="0"/>
    <uid>8</uid>
    <autoReverse>false</autoReverse>
    <isclicktri>false</isclicktri>
    <repeatcount>1</repeatcount>
    <rangedata start="1" end="1.75"/>
  </xeff>
  <xeff index="9" displayname="吉首大学毕业论文开题报告/论文答辩通用PPT模板" abstypecode="0" spid="42" nativeid="10" isexit="0" bhvcode="sfc" oindex="9">
    <color red="0" green="0" blue="0"/>
    <uid>9</uid>
    <autoReverse>false</autoReverse>
    <isclicktri>false</isclicktri>
    <repeatcount>1</repeatcount>
    <rangedata start="1.5" end="2.5"/>
  </xeff>
  <xeff index="10" displayname="圆角矩形 2" abstypecode="0" spid="3" nativeid="22" isexit="0" bhvcode="sf" oindex="10">
    <color red="0" green="0" blue="0"/>
    <uid>10</uid>
    <autoReverse>false</autoReverse>
    <isclicktri>false</isclicktri>
    <repeatcount>1</repeatcount>
    <rangedata start="0.25" end="0.75"/>
  </xeff>
  <xeff index="11" displayname="圆角矩形 6" abstypecode="0" spid="7" nativeid="22" isexit="0" bhvcode="sf" oindex="11">
    <color red="0" green="0" blue="0"/>
    <uid>11</uid>
    <autoReverse>false</autoReverse>
    <isclicktri>false</isclicktri>
    <repeatcount>1</repeatcount>
    <rangedata start="0.25" end="0.75"/>
  </xeff>
  <xeff index="12" displayname="汇报时间:2024年4月" abstypecode="0" spid="18" nativeid="10" isexit="0" bhvcode="spp" oindex="12">
    <color red="0" green="0" blue="0"/>
    <uid>12</uid>
    <autoReverse>false</autoReverse>
    <isclicktri>false</isclicktri>
    <repeatcount>1</repeatcount>
    <rangedata start="0.75" end="1.25"/>
  </xeff>
  <xeff index="13" displayname="汇报人:美子" abstypecode="0" spid="17" nativeid="10" isexit="0" bhvcode="spp" oindex="13">
    <color red="0" green="0" blue="0"/>
    <uid>13</uid>
    <autoReverse>false</autoReverse>
    <isclicktri>false</isclicktri>
    <repeatcount>1</repeatcount>
    <rangedata start="0.75" end="1.25"/>
  </xeff>
  <sldid>-1</sldid>
</xseqc>
</file>

<file path=customXml/item22.xml><?xml version="1.0" encoding="utf-8"?>
<xseqc xmlns:xsd="http://www.w3.org/2001/XMLSchema" xmlns:xsi="http://www.w3.org/2001/XMLSchema-instance">
  <xeff index="1" displayname="组 35" abstypecode="0" spid="36" nativeid="22" isexit="0" bhvcode="sf" oindex="1">
    <color red="0" green="0" blue="0"/>
    <uid>1</uid>
    <autoReverse>false</autoReverse>
    <isclicktri>false</isclicktri>
    <repeatcount>1</repeatcount>
    <rangedata start="0" end="0.5"/>
  </xeff>
  <xeff index="2" displayname="组 37" abstypecode="0" spid="38" nativeid="22" isexit="0" bhvcode="sf" oindex="2">
    <color red="0" green="0" blue="0"/>
    <uid>2</uid>
    <autoReverse>false</autoReverse>
    <isclicktri>false</isclicktri>
    <repeatcount>1</repeatcount>
    <rangedata start="0.25" end="0.75"/>
  </xeff>
  <xeff index="3" displayname="组 38" abstypecode="0" spid="39" nativeid="22" isexit="0" bhvcode="sf" oindex="3">
    <color red="0" green="0" blue="0"/>
    <uid>3</uid>
    <autoReverse>false</autoReverse>
    <isclicktri>false</isclicktri>
    <repeatcount>1</repeatcount>
    <rangedata start="0.5" end="1"/>
  </xeff>
  <xeff index="4" displayname="物种数量逐年递减" abstypecode="0" spid="88" nativeid="22" isexit="0" bhvcode="sf" oindex="4">
    <color red="0" green="0" blue="0"/>
    <uid>4</uid>
    <autoReverse>false</autoReverse>
    <isclicktri>false</isclicktri>
    <repeatcount>1</repeatcount>
    <rangedata start="0.75" end="1.25"/>
  </xeff>
  <xeff index="5" displayname="组 39" abstypecode="0" spid="40" nativeid="22" isexit="0" bhvcode="sf" oindex="5">
    <color red="0" green="0" blue="0"/>
    <uid>5</uid>
    <autoReverse>false</autoReverse>
    <isclicktri>false</isclicktri>
    <repeatcount>1</repeatcount>
    <rangedata start="1" end="1.5"/>
  </xeff>
  <xeff index="6" displayname="组 40" abstypecode="0" spid="41" nativeid="22" isexit="0" bhvcode="sf" oindex="6">
    <color red="0" green="0" blue="0"/>
    <uid>6</uid>
    <autoReverse>false</autoReverse>
    <isclicktri>false</isclicktri>
    <repeatcount>1</repeatcount>
    <rangedata start="1.25" end="1.75"/>
  </xeff>
  <xeff index="7" displayname="组 41" abstypecode="0" spid="42" nativeid="22" isexit="0" bhvcode="sf" oindex="7">
    <color red="0" green="0" blue="0"/>
    <uid>7</uid>
    <autoReverse>false</autoReverse>
    <isclicktri>false</isclicktri>
    <repeatcount>1</repeatcount>
    <rangedata start="1.5" end="2"/>
  </xeff>
  <xeff index="8" displayname="组 42" abstypecode="0" spid="43" nativeid="22" isexit="0" bhvcode="sf" oindex="8">
    <color red="0" green="0" blue="0"/>
    <uid>8</uid>
    <autoReverse>false</autoReverse>
    <isclicktri>false</isclicktri>
    <repeatcount>1</repeatcount>
    <rangedata start="1.75" end="2.25"/>
  </xeff>
  <xeff index="9" displayname="组 46" abstypecode="0" spid="47" nativeid="22" isexit="0" bhvcode="sf" oindex="9">
    <color red="0" green="0" blue="0"/>
    <uid>9</uid>
    <autoReverse>false</autoReverse>
    <isclicktri>false</isclicktri>
    <repeatcount>1</repeatcount>
    <rangedata start="2" end="2.5"/>
  </xeff>
  <sldid>-1</sldid>
</xseqc>
</file>

<file path=customXml/item3.xml><?xml version="1.0" encoding="utf-8"?>
<xseqc xmlns:xsd="http://www.w3.org/2001/XMLSchema" xmlns:xsi="http://www.w3.org/2001/XMLSchema-instance">
  <xeff index="1" displayname="恳" abstypecode="0" spid="26" nativeid="10" isexit="0" bhvcode="sppp" oindex="1">
    <color red="0" green="0" blue="0"/>
    <uid>1</uid>
    <autoReverse>false</autoReverse>
    <isclicktri>false</isclicktri>
    <repeatcount>1</repeatcount>
    <rangedata start="0" end="0.75"/>
  </xeff>
  <xeff index="2" displayname="请" abstypecode="0" spid="28" nativeid="10" isexit="0" bhvcode="sppp" oindex="2">
    <color red="0" green="0" blue="0"/>
    <uid>2</uid>
    <autoReverse>false</autoReverse>
    <isclicktri>false</isclicktri>
    <repeatcount>1</repeatcount>
    <rangedata start="0.10000000149011612" end="0.85000002384185791"/>
  </xeff>
  <xeff index="3" displayname="各" abstypecode="0" spid="29" nativeid="10" isexit="0" bhvcode="sppp" oindex="3">
    <color red="0" green="0" blue="0"/>
    <uid>3</uid>
    <autoReverse>false</autoReverse>
    <isclicktri>false</isclicktri>
    <repeatcount>1</repeatcount>
    <rangedata start="0.20000000298023224" end="0.949999988079071"/>
  </xeff>
  <xeff index="4" displayname="位" abstypecode="0" spid="34" nativeid="10" isexit="0" bhvcode="sppp" oindex="4">
    <color red="0" green="0" blue="0"/>
    <uid>4</uid>
    <autoReverse>false</autoReverse>
    <isclicktri>false</isclicktri>
    <repeatcount>1</repeatcount>
    <rangedata start="0.30000001192092896" end="1.0499999523162842"/>
  </xeff>
  <xeff index="5" displayname="老" abstypecode="0" spid="37" nativeid="10" isexit="0" bhvcode="sppp" oindex="5">
    <color red="0" green="0" blue="0"/>
    <uid>5</uid>
    <autoReverse>false</autoReverse>
    <isclicktri>false</isclicktri>
    <repeatcount>1</repeatcount>
    <rangedata start="0.40000000596046448" end="1.1499999761581421"/>
  </xeff>
  <xeff index="6" displayname="师" abstypecode="0" spid="36" nativeid="10" isexit="0" bhvcode="sppp" oindex="6">
    <color red="0" green="0" blue="0"/>
    <uid>6</uid>
    <autoReverse>false</autoReverse>
    <isclicktri>false</isclicktri>
    <repeatcount>1</repeatcount>
    <rangedata start="0.5" end="1.25"/>
  </xeff>
  <xeff index="7" displayname="指" abstypecode="0" spid="2" nativeid="10" isexit="0" bhvcode="sppp" oindex="7">
    <color red="0" green="0" blue="0"/>
    <uid>7</uid>
    <autoReverse>false</autoReverse>
    <isclicktri>false</isclicktri>
    <repeatcount>1</repeatcount>
    <rangedata start="0.60000002384185791" end="1.3500000238418579"/>
  </xeff>
  <xeff index="8" displayname="正" abstypecode="0" spid="3" nativeid="10" isexit="0" bhvcode="sppp" oindex="8">
    <color red="0" green="0" blue="0"/>
    <uid>8</uid>
    <autoReverse>false</autoReverse>
    <isclicktri>false</isclicktri>
    <repeatcount>1</repeatcount>
    <rangedata start="0.699999988079071" end="1.4500000476837158"/>
  </xeff>
  <xeff index="9" displayname="Picture 8" abstypecode="0" spid="75" nativeid="10" isexit="0" bhvcode="sf" oindex="9">
    <color red="0" green="0" blue="0"/>
    <uid>9</uid>
    <autoReverse>false</autoReverse>
    <isclicktri>false</isclicktri>
    <repeatcount>1</repeatcount>
    <rangedata start="0" end="0.5"/>
  </xeff>
  <xeff index="10" displayname="Picture 8" abstypecode="0" spid="74" nativeid="10" isexit="0" bhvcode="sf" oindex="10">
    <color red="0" green="0" blue="0"/>
    <uid>10</uid>
    <autoReverse>false</autoReverse>
    <isclicktri>false</isclicktri>
    <repeatcount>1</repeatcount>
    <rangedata start="0" end="0.5"/>
  </xeff>
  <xeff index="11" displayname="汇报人:美子" abstypecode="0" spid="30" nativeid="10" isexit="0" bhvcode="sppp" oindex="11">
    <color red="0" green="0" blue="0"/>
    <uid>11</uid>
    <autoReverse>false</autoReverse>
    <isclicktri>false</isclicktri>
    <repeatcount>1</repeatcount>
    <rangedata start="0" end="0.5"/>
  </xeff>
  <xeff index="12" displayname="汇报时间:2024年4月" abstypecode="0" spid="33" nativeid="10" isexit="0" bhvcode="sppp" oindex="12">
    <color red="0" green="0" blue="0"/>
    <uid>12</uid>
    <autoReverse>false</autoReverse>
    <isclicktri>false</isclicktri>
    <repeatcount>1</repeatcount>
    <rangedata start="0" end="0.5"/>
  </xeff>
  <sldid>-1</sldid>
</xseqc>
</file>

<file path=customXml/item4.xml><?xml version="1.0" encoding="utf-8"?>
<xseqc xmlns:xsd="http://www.w3.org/2001/XMLSchema" xmlns:xsi="http://www.w3.org/2001/XMLSchema-instance">
  <xeff index="1" displayname="ppter.com 18" abstypecode="0" spid="23" nativeid="10" isexit="0" bhvcode="scccp" oindex="1">
    <color red="0" green="0" blue="0"/>
    <uid>1</uid>
    <autoReverse>false</autoReverse>
    <isclicktri>false</isclicktri>
    <repeatcount>1</repeatcount>
    <rangedata start="0" end="0.75"/>
  </xeff>
  <xeff index="2" displayname="ppter.com 20" abstypecode="0" spid="24" nativeid="10" isexit="0" bhvcode="scccp" oindex="2">
    <color red="0" green="0" blue="0"/>
    <uid>2</uid>
    <autoReverse>false</autoReverse>
    <isclicktri>false</isclicktri>
    <repeatcount>1</repeatcount>
    <rangedata start="0" end="0.75"/>
  </xeff>
  <xeff index="3" displayname="ppter.com 22" abstypecode="0" spid="31" nativeid="10" isexit="0" bhvcode="scccp" oindex="3">
    <color red="0" green="0" blue="0"/>
    <uid>3</uid>
    <autoReverse>false</autoReverse>
    <isclicktri>false</isclicktri>
    <repeatcount>1</repeatcount>
    <rangedata start="0" end="0.75"/>
  </xeff>
  <xeff index="4" displayname="图形 90" abstypecode="0" spid="35" nativeid="10" isexit="0" bhvcode="scccp" oindex="4">
    <color red="0" green="0" blue="0"/>
    <uid>4</uid>
    <autoReverse>false</autoReverse>
    <isclicktri>false</isclicktri>
    <repeatcount>1</repeatcount>
    <rangedata start="0" end="0.75"/>
  </xeff>
  <xeff index="5" displayname="图形 74" abstypecode="0" spid="47" nativeid="10" isexit="0" bhvcode="scccp" oindex="5">
    <color red="0" green="0" blue="0"/>
    <uid>5</uid>
    <autoReverse>false</autoReverse>
    <isclicktri>false</isclicktri>
    <repeatcount>1</repeatcount>
    <rangedata start="0" end="0.75"/>
  </xeff>
  <xeff index="6" displayname="图形 98" abstypecode="0" spid="70" nativeid="10" isexit="0" bhvcode="scccp" oindex="6">
    <color red="0" green="0" blue="0"/>
    <uid>6</uid>
    <autoReverse>false</autoReverse>
    <isclicktri>false</isclicktri>
    <repeatcount>1</repeatcount>
    <rangedata start="0" end="0.75"/>
  </xeff>
  <xeff index="7" displayname="本研究有助于指导生物多样性保护实践,提升生态系统稳定性,并促进社会各界对环境保护的认识" abstypecode="0" spid="52" nativeid="22" isexit="0" bhvcode="sf" oindex="7">
    <color red="0" green="0" blue="0"/>
    <uid>7</uid>
    <autoReverse>false</autoReverse>
    <isclicktri>false</isclicktri>
    <repeatcount>1</repeatcount>
    <rangedata start="0" end="0.5"/>
  </xeff>
  <xeff index="8" displayname="ppter.com 3" abstypecode="0" spid="38" nativeid="22" isexit="0" bhvcode="sf" oindex="8">
    <color red="0" green="0" blue="0"/>
    <uid>8</uid>
    <autoReverse>false</autoReverse>
    <isclicktri>false</isclicktri>
    <repeatcount>1</repeatcount>
    <rangedata start="0" end="0.5"/>
  </xeff>
  <xeff index="9" displayname="ppter.com 15" abstypecode="0" spid="50" nativeid="10" isexit="0" bhvcode="sccccc" oindex="9">
    <color red="0" green="0" blue="0"/>
    <uid>9</uid>
    <autoReverse>false</autoReverse>
    <isclicktri>false</isclicktri>
    <repeatcount>1</repeatcount>
    <rangedata start="0" end="1.25"/>
  </xeff>
  <xeff index="10" displayname="ppter.com 16" abstypecode="0" spid="51" nativeid="10" isexit="0" bhvcode="sccccc" oindex="10">
    <color red="0" green="0" blue="0"/>
    <uid>10</uid>
    <autoReverse>false</autoReverse>
    <isclicktri>false</isclicktri>
    <repeatcount>1</repeatcount>
    <rangedata start="0" end="1.25"/>
  </xeff>
  <xeff index="11" displayname="组 6" abstypecode="0" spid="7" nativeid="10" isexit="0" bhvcode="sccccc" oindex="11">
    <color red="0" green="0" blue="0"/>
    <uid>11</uid>
    <autoReverse>false</autoReverse>
    <isclicktri>false</isclicktri>
    <repeatcount>1</repeatcount>
    <rangedata start="0" end="1.25"/>
  </xeff>
  <xeff index="12" displayname="组 13" abstypecode="0" spid="14" nativeid="10" isexit="0" bhvcode="sccccc" oindex="12">
    <color red="0" green="0" blue="0"/>
    <uid>12</uid>
    <autoReverse>false</autoReverse>
    <isclicktri>false</isclicktri>
    <repeatcount>1</repeatcount>
    <rangedata start="0" end="1.25"/>
  </xeff>
  <xeff index="13" displayname="组 14" abstypecode="0" spid="15" nativeid="10" isexit="0" bhvcode="sccccc" oindex="13">
    <color red="0" green="0" blue="0"/>
    <uid>13</uid>
    <autoReverse>false</autoReverse>
    <isclicktri>false</isclicktri>
    <repeatcount>1</repeatcount>
    <rangedata start="0" end="1.25"/>
  </xeff>
  <sldid>-1</sldid>
</xseqc>
</file>

<file path=customXml/item5.xml><?xml version="1.0" encoding="utf-8"?>
<xseqc xmlns:xsd="http://www.w3.org/2001/XMLSchema" xmlns:xsi="http://www.w3.org/2001/XMLSchema-instance">
  <xeff index="1" displayname="组 32" abstypecode="0" spid="33" nativeid="48" isexit="0" bhvcode="sppf" oindex="1">
    <color red="0" green="0" blue="0"/>
    <uid>1</uid>
    <autoReverse>false</autoReverse>
    <isclicktri>false</isclicktri>
    <repeatcount>1</repeatcount>
    <rangedata start="0" end="0.5"/>
  </xeff>
  <xeff index="2" displayname="iSHEJI-32" abstypecode="0" spid="47" nativeid="22" isexit="0" bhvcode="sf" oindex="2">
    <color red="0" green="0" blue="0"/>
    <uid>2</uid>
    <autoReverse>false</autoReverse>
    <isclicktri>false</isclicktri>
    <repeatcount>1</repeatcount>
    <rangedata start="0.25" end="0.75"/>
  </xeff>
  <xeff index="3" displayname="组 34" abstypecode="0" spid="35" nativeid="22" isexit="0" bhvcode="sf" oindex="3">
    <color red="0" green="0" blue="0"/>
    <uid>3</uid>
    <autoReverse>false</autoReverse>
    <isclicktri>false</isclicktri>
    <repeatcount>1</repeatcount>
    <rangedata start="0" end="0.5"/>
  </xeff>
  <xeff index="4" displayname="组 35" abstypecode="0" spid="36" nativeid="22" isexit="0" bhvcode="sf" oindex="4">
    <color red="0" green="0" blue="0"/>
    <uid>4</uid>
    <autoReverse>false</autoReverse>
    <isclicktri>false</isclicktri>
    <repeatcount>1</repeatcount>
    <rangedata start="0.25" end="0.75"/>
  </xeff>
  <xeff index="5" displayname="iSHEJI-33" abstypecode="0" spid="48" nativeid="22" isexit="0" bhvcode="sf" oindex="5">
    <color red="0" green="0" blue="0"/>
    <uid>5</uid>
    <autoReverse>false</autoReverse>
    <isclicktri>false</isclicktri>
    <repeatcount>1</repeatcount>
    <rangedata start="0.5" end="1"/>
  </xeff>
  <xeff index="6" displayname="组 36" abstypecode="0" spid="37" nativeid="22" isexit="0" bhvcode="sf" oindex="6">
    <color red="0" green="0" blue="0"/>
    <uid>6</uid>
    <autoReverse>false</autoReverse>
    <isclicktri>false</isclicktri>
    <repeatcount>1</repeatcount>
    <rangedata start="0" end="0.5"/>
  </xeff>
  <xeff index="7" displayname="组 37" abstypecode="0" spid="38" nativeid="22" isexit="0" bhvcode="sf" oindex="7">
    <color red="0" green="0" blue="0"/>
    <uid>7</uid>
    <autoReverse>false</autoReverse>
    <isclicktri>false</isclicktri>
    <repeatcount>1</repeatcount>
    <rangedata start="0.25" end="0.75"/>
  </xeff>
  <xeff index="8" displayname="iSHEJI-34" abstypecode="0" spid="49" nativeid="22" isexit="0" bhvcode="sf" oindex="8">
    <color red="0" green="0" blue="0"/>
    <uid>8</uid>
    <autoReverse>false</autoReverse>
    <isclicktri>false</isclicktri>
    <repeatcount>1</repeatcount>
    <rangedata start="0.5" end="1"/>
  </xeff>
  <xeff index="9" displayname="组 38" abstypecode="0" spid="39" nativeid="22" isexit="0" bhvcode="sf" oindex="9">
    <color red="0" green="0" blue="0"/>
    <uid>9</uid>
    <autoReverse>false</autoReverse>
    <isclicktri>false</isclicktri>
    <repeatcount>1</repeatcount>
    <rangedata start="0" end="0.5"/>
  </xeff>
  <xeff index="10" displayname="组 39" abstypecode="0" spid="40" nativeid="22" isexit="0" bhvcode="sf" oindex="10">
    <color red="0" green="0" blue="0"/>
    <uid>10</uid>
    <autoReverse>false</autoReverse>
    <isclicktri>false</isclicktri>
    <repeatcount>1</repeatcount>
    <rangedata start="0.25" end="0.75"/>
  </xeff>
  <xeff index="11" displayname="iSHEJI-35" abstypecode="0" spid="50" nativeid="22" isexit="0" bhvcode="sf" oindex="11">
    <color red="0" green="0" blue="0"/>
    <uid>11</uid>
    <autoReverse>false</autoReverse>
    <isclicktri>false</isclicktri>
    <repeatcount>1</repeatcount>
    <rangedata start="0.5" end="1"/>
  </xeff>
  <xeff index="12" displayname="组 40" abstypecode="0" spid="41" nativeid="22" isexit="0" bhvcode="sf" oindex="12">
    <color red="0" green="0" blue="0"/>
    <uid>12</uid>
    <autoReverse>false</autoReverse>
    <isclicktri>false</isclicktri>
    <repeatcount>1</repeatcount>
    <rangedata start="0" end="0.5"/>
  </xeff>
  <xeff index="13" displayname="组 41" abstypecode="0" spid="42" nativeid="22" isexit="0" bhvcode="sf" oindex="13">
    <color red="0" green="0" blue="0"/>
    <uid>13</uid>
    <autoReverse>false</autoReverse>
    <isclicktri>false</isclicktri>
    <repeatcount>1</repeatcount>
    <rangedata start="0.25" end="0.75"/>
  </xeff>
  <xeff index="14" displayname="iSHEJI-36" abstypecode="0" spid="51" nativeid="22" isexit="0" bhvcode="sf" oindex="14">
    <color red="0" green="0" blue="0"/>
    <uid>14</uid>
    <autoReverse>false</autoReverse>
    <isclicktri>false</isclicktri>
    <repeatcount>1</repeatcount>
    <rangedata start="0.5" end="1"/>
  </xeff>
  <xeff index="15" displayname="组 138" abstypecode="0" spid="139" nativeid="22" isexit="0" bhvcode="sf" oindex="15">
    <color red="0" green="0" blue="0"/>
    <uid>15</uid>
    <autoReverse>false</autoReverse>
    <isclicktri>false</isclicktri>
    <repeatcount>1</repeatcount>
    <rangedata start="0" end="0.5"/>
  </xeff>
  <xeff index="16" displayname="组 139" abstypecode="0" spid="140" nativeid="22" isexit="0" bhvcode="sf" oindex="16">
    <color red="0" green="0" blue="0"/>
    <uid>16</uid>
    <autoReverse>false</autoReverse>
    <isclicktri>false</isclicktri>
    <repeatcount>1</repeatcount>
    <rangedata start="0.25" end="0.75"/>
  </xeff>
  <xeff index="17" displayname="iSHEJI-31" abstypecode="0" spid="46" nativeid="22" isexit="0" bhvcode="sf" oindex="17">
    <color red="0" green="0" blue="0"/>
    <uid>17</uid>
    <autoReverse>false</autoReverse>
    <isclicktri>false</isclicktri>
    <repeatcount>1</repeatcount>
    <rangedata start="0.5" end="1"/>
  </xeff>
  <xeff index="18" displayname="组 140" abstypecode="0" spid="141" nativeid="22" isexit="0" bhvcode="sf" oindex="18">
    <color red="0" green="0" blue="0"/>
    <uid>18</uid>
    <autoReverse>false</autoReverse>
    <isclicktri>false</isclicktri>
    <repeatcount>1</repeatcount>
    <rangedata start="0" end="0.5"/>
  </xeff>
  <xeff index="19" displayname="组 141" abstypecode="0" spid="142" nativeid="22" isexit="0" bhvcode="sf" oindex="19">
    <color red="0" green="0" blue="0"/>
    <uid>19</uid>
    <autoReverse>false</autoReverse>
    <isclicktri>false</isclicktri>
    <repeatcount>1</repeatcount>
    <rangedata start="0.25" end="0.75"/>
  </xeff>
  <sldid>-1</sldid>
</xseqc>
</file>

<file path=customXml/item6.xml><?xml version="1.0" encoding="utf-8"?>
<xseqc xmlns:xsd="http://www.w3.org/2001/XMLSchema" xmlns:xsi="http://www.w3.org/2001/XMLSchema-instance">
  <xeff index="1" displayname="组 89" abstypecode="0" spid="90" nativeid="48" isexit="0" bhvcode="sppf" oindex="1">
    <color red="0" green="0" blue="0"/>
    <uid>1</uid>
    <autoReverse>false</autoReverse>
    <isclicktri>false</isclicktri>
    <repeatcount>1</repeatcount>
    <rangedata start="0" end="0.5"/>
  </xeff>
  <xeff index="2" displayname="组 7" abstypecode="0" spid="8" nativeid="10" isexit="0" bhvcode="sppp" oindex="2">
    <color red="0" green="0" blue="0"/>
    <uid>2</uid>
    <autoReverse>false</autoReverse>
    <isclicktri>false</isclicktri>
    <repeatcount>1</repeatcount>
    <rangedata start="0.20000000298023224" end="0.699999988079071"/>
  </xeff>
  <xeff index="3" displayname="组 9" abstypecode="0" spid="10" nativeid="10" isexit="0" bhvcode="sppp" oindex="3">
    <color red="0" green="0" blue="0"/>
    <uid>3</uid>
    <autoReverse>false</autoReverse>
    <isclicktri>false</isclicktri>
    <repeatcount>1</repeatcount>
    <rangedata start="0.40000000596046448" end="0.89999997615814209"/>
  </xeff>
  <xeff index="4" displayname="组 15" abstypecode="0" spid="16" nativeid="10" isexit="0" bhvcode="sppp" oindex="4">
    <color red="0" green="0" blue="0"/>
    <uid>4</uid>
    <autoReverse>false</autoReverse>
    <isclicktri>false</isclicktri>
    <repeatcount>1</repeatcount>
    <rangedata start="0.60000002384185791" end="1.1000000238418579"/>
  </xeff>
  <xeff index="5" displayname="组 14" abstypecode="0" spid="15" nativeid="10" isexit="0" bhvcode="sppp" oindex="5">
    <color red="0" green="0" blue="0"/>
    <uid>5</uid>
    <autoReverse>false</autoReverse>
    <isclicktri>false</isclicktri>
    <repeatcount>1</repeatcount>
    <rangedata start="0.800000011920929" end="1.2999999523162842"/>
  </xeff>
  <xeff index="6" displayname="组 13" abstypecode="0" spid="14" nativeid="10" isexit="0" bhvcode="sppp" oindex="6">
    <color red="0" green="0" blue="0"/>
    <uid>6</uid>
    <autoReverse>false</autoReverse>
    <isclicktri>false</isclicktri>
    <repeatcount>1</repeatcount>
    <rangedata start="1" end="1.5"/>
  </xeff>
  <xeff index="7" displayname="组 11" abstypecode="0" spid="12" nativeid="10" isexit="0" bhvcode="sppp" oindex="7">
    <color red="0" green="0" blue="0"/>
    <uid>7</uid>
    <autoReverse>false</autoReverse>
    <isclicktri>false</isclicktri>
    <repeatcount>1</repeatcount>
    <rangedata start="1.2000000476837158" end="1.7000000476837158"/>
  </xeff>
  <xeff index="8" displayname="组 10" abstypecode="0" spid="11" nativeid="10" isexit="0" bhvcode="sppp" oindex="8">
    <color red="0" green="0" blue="0"/>
    <uid>8</uid>
    <autoReverse>false</autoReverse>
    <isclicktri>false</isclicktri>
    <repeatcount>1</repeatcount>
    <rangedata start="1.3999999761581421" end="1.8999999761581421"/>
  </xeff>
  <sldid>-1</sldid>
</xseqc>
</file>

<file path=customXml/item7.xml><?xml version="1.0" encoding="utf-8"?>
<xseqc xmlns:xsd="http://www.w3.org/2001/XMLSchema" xmlns:xsi="http://www.w3.org/2001/XMLSchema-instance">
  <xeff index="1" displayname="iSHEJI-4" abstypecode="0" spid="11" nativeid="48" isexit="0" bhvcode="sppf" oindex="1">
    <color red="0" green="0" blue="0"/>
    <uid>1</uid>
    <autoReverse>false</autoReverse>
    <isclicktri>false</isclicktri>
    <repeatcount>1</repeatcount>
    <rangedata start="0" end="0.5"/>
  </xeff>
  <xeff index="2" displayname="iSHEJI-3" abstypecode="0" spid="10" nativeid="48" isexit="0" bhvcode="sppf" oindex="2">
    <color red="0" green="0" blue="0"/>
    <uid>2</uid>
    <autoReverse>false</autoReverse>
    <isclicktri>false</isclicktri>
    <repeatcount>1</repeatcount>
    <rangedata start="0.10000000149011612" end="0.60000002384185791"/>
  </xeff>
  <xeff index="3" displayname="iSHEJI-2" abstypecode="0" spid="8" nativeid="48" isexit="0" bhvcode="sppf" oindex="3">
    <color red="0" green="0" blue="0"/>
    <uid>3</uid>
    <autoReverse>false</autoReverse>
    <isclicktri>false</isclicktri>
    <repeatcount>1</repeatcount>
    <rangedata start="0.20000000298023224" end="0.699999988079071"/>
  </xeff>
  <xeff index="4" displayname="iSHEJI-6" abstypecode="0" spid="14" nativeid="48" isexit="0" bhvcode="sppf" oindex="4">
    <color red="0" green="0" blue="0"/>
    <uid>4</uid>
    <autoReverse>false</autoReverse>
    <isclicktri>false</isclicktri>
    <repeatcount>1</repeatcount>
    <rangedata start="0.30000001192092896" end="0.800000011920929"/>
  </xeff>
  <xeff index="5" displayname="组 32" abstypecode="0" spid="33" nativeid="39" isexit="0" bhvcode="sfpp" oindex="5">
    <color red="0" green="0" blue="0"/>
    <uid>5</uid>
    <autoReverse>false</autoReverse>
    <isclicktri>false</isclicktri>
    <repeatcount>1</repeatcount>
    <rangedata start="0.5" end="1.5"/>
  </xeff>
  <xeff index="6" displayname="组 6" abstypecode="0" spid="7" nativeid="10" isexit="0" bhvcode="sppp" oindex="6">
    <color red="0" green="0" blue="0"/>
    <uid>6</uid>
    <autoReverse>false</autoReverse>
    <isclicktri>false</isclicktri>
    <repeatcount>1</repeatcount>
    <rangedata start="0.75" end="1.5"/>
  </xeff>
  <xeff index="7" displayname="组 17" abstypecode="0" spid="18" nativeid="10" isexit="0" bhvcode="sppp" oindex="7">
    <color red="0" green="0" blue="0"/>
    <uid>7</uid>
    <autoReverse>false</autoReverse>
    <isclicktri>false</isclicktri>
    <repeatcount>1</repeatcount>
    <rangedata start="0.89999997615814209" end="1.6499999761581421"/>
  </xeff>
  <xeff index="8" displayname="组 29" abstypecode="0" spid="30" nativeid="10" isexit="0" bhvcode="sppp" oindex="8">
    <color red="0" green="0" blue="0"/>
    <uid>8</uid>
    <autoReverse>false</autoReverse>
    <isclicktri>false</isclicktri>
    <repeatcount>1</repeatcount>
    <rangedata start="1.1000000238418579" end="1.8500000238418579"/>
  </xeff>
  <xeff index="9" displayname="组 37" abstypecode="0" spid="38" nativeid="10" isexit="0" bhvcode="sppp" oindex="9">
    <color red="0" green="0" blue="0"/>
    <uid>9</uid>
    <autoReverse>false</autoReverse>
    <isclicktri>false</isclicktri>
    <repeatcount>1</repeatcount>
    <rangedata start="1.2999999523162842" end="2.0499999523162842"/>
  </xeff>
  <sldid>-1</sldid>
</xseqc>
</file>

<file path=customXml/item8.xml><?xml version="1.0" encoding="utf-8"?>
<xseqc xmlns:xsd="http://www.w3.org/2001/XMLSchema" xmlns:xsi="http://www.w3.org/2001/XMLSchema-instance">
  <xeff index="1" displayname="组 53" abstypecode="0" spid="54" nativeid="10" isexit="0" bhvcode="spsp" oindex="1">
    <color red="0" green="0" blue="0"/>
    <uid>1</uid>
    <autoReverse>false</autoReverse>
    <isclicktri>false</isclicktri>
    <repeatcount>1</repeatcount>
    <rangedata start="0" end="1"/>
  </xeff>
  <xeff index="2" displayname="组 51" abstypecode="0" spid="52" nativeid="10" isexit="0" bhvcode="spsp" oindex="2">
    <color red="0" green="0" blue="0"/>
    <uid>2</uid>
    <autoReverse>false</autoReverse>
    <isclicktri>false</isclicktri>
    <repeatcount>1</repeatcount>
    <rangedata start="0.5" end="1.5"/>
  </xeff>
  <xeff index="3" displayname="组 55" abstypecode="0" spid="56" nativeid="10" isexit="0" bhvcode="spsp" oindex="3">
    <color red="0" green="0" blue="0"/>
    <uid>3</uid>
    <autoReverse>false</autoReverse>
    <isclicktri>false</isclicktri>
    <repeatcount>1</repeatcount>
    <rangedata start="0.5" end="1.5"/>
  </xeff>
  <xeff index="4" displayname="组 42" abstypecode="0" spid="43" nativeid="10" isexit="0" bhvcode="spsp" oindex="4">
    <color red="0" green="0" blue="0"/>
    <uid>4</uid>
    <autoReverse>false</autoReverse>
    <isclicktri>false</isclicktri>
    <repeatcount>1</repeatcount>
    <rangedata start="1" end="2"/>
  </xeff>
  <xeff index="5" displayname="组 56" abstypecode="0" spid="57" nativeid="10" isexit="0" bhvcode="spsp" oindex="5">
    <color red="0" green="0" blue="0"/>
    <uid>5</uid>
    <autoReverse>false</autoReverse>
    <isclicktri>false</isclicktri>
    <repeatcount>1</repeatcount>
    <rangedata start="1" end="2"/>
  </xeff>
  <xeff index="6" displayname="组 58" abstypecode="0" spid="59" nativeid="48" isexit="0" bhvcode="sppf" oindex="6">
    <color red="0" green="0" blue="0"/>
    <uid>6</uid>
    <autoReverse>false</autoReverse>
    <isclicktri>false</isclicktri>
    <repeatcount>1</repeatcount>
    <rangedata start="1.75" end="2.25"/>
  </xeff>
  <xeff index="7" displayname="组 61" abstypecode="0" spid="62" nativeid="48" isexit="0" bhvcode="sppf" oindex="7">
    <color red="0" green="0" blue="0"/>
    <uid>7</uid>
    <autoReverse>false</autoReverse>
    <isclicktri>false</isclicktri>
    <repeatcount>1</repeatcount>
    <rangedata start="2" end="2.5"/>
  </xeff>
  <sldid>-1</sldid>
</xseqc>
</file>

<file path=customXml/item9.xml><?xml version="1.0" encoding="utf-8"?>
<xseqc xmlns:xsd="http://www.w3.org/2001/XMLSchema" xmlns:xsi="http://www.w3.org/2001/XMLSchema-instance">
  <xeff index="1" displayname="组 60" abstypecode="0" spid="61" nativeid="10" isexit="0" bhvcode="sppcp" oindex="1">
    <color red="0" green="0" blue="0"/>
    <uid>1</uid>
    <autoReverse>false</autoReverse>
    <isclicktri>false</isclicktri>
    <repeatcount>1</repeatcount>
    <rangedata start="0" end="1"/>
  </xeff>
  <xeff index="2" displayname="组 29" abstypecode="0" spid="30" nativeid="10" isexit="0" bhvcode="spsp" oindex="2">
    <color red="0" green="0" blue="0"/>
    <uid>2</uid>
    <autoReverse>false</autoReverse>
    <isclicktri>false</isclicktri>
    <repeatcount>1</repeatcount>
    <rangedata start="0.25" end="1.25"/>
  </xeff>
  <xeff index="3" displayname="组 59" abstypecode="0" spid="60" nativeid="10" isexit="0" bhvcode="sppcp" oindex="3">
    <color red="0" green="0" blue="0"/>
    <uid>3</uid>
    <autoReverse>false</autoReverse>
    <isclicktri>false</isclicktri>
    <repeatcount>1</repeatcount>
    <rangedata start="0.5" end="1.5"/>
  </xeff>
  <xeff index="4" displayname="组 30" abstypecode="0" spid="31" nativeid="10" isexit="0" bhvcode="spsp" oindex="4">
    <color red="0" green="0" blue="0"/>
    <uid>4</uid>
    <autoReverse>false</autoReverse>
    <isclicktri>false</isclicktri>
    <repeatcount>1</repeatcount>
    <rangedata start="0.75" end="1.75"/>
  </xeff>
  <xeff index="5" displayname="组 58" abstypecode="0" spid="59" nativeid="10" isexit="0" bhvcode="sppcp" oindex="5">
    <color red="0" green="0" blue="0"/>
    <uid>5</uid>
    <autoReverse>false</autoReverse>
    <isclicktri>false</isclicktri>
    <repeatcount>1</repeatcount>
    <rangedata start="1" end="2"/>
  </xeff>
  <xeff index="6" displayname="组 31" abstypecode="0" spid="32" nativeid="10" isexit="0" bhvcode="spsp" oindex="6">
    <color red="0" green="0" blue="0"/>
    <uid>6</uid>
    <autoReverse>false</autoReverse>
    <isclicktri>false</isclicktri>
    <repeatcount>1</repeatcount>
    <rangedata start="1.25" end="2.25"/>
  </xeff>
  <xeff index="7" displayname="组 57" abstypecode="0" spid="58" nativeid="10" isexit="0" bhvcode="sppcp" oindex="7">
    <color red="0" green="0" blue="0"/>
    <uid>7</uid>
    <autoReverse>false</autoReverse>
    <isclicktri>false</isclicktri>
    <repeatcount>1</repeatcount>
    <rangedata start="1.5" end="2.5"/>
  </xeff>
  <xeff index="8" displayname="组 32" abstypecode="0" spid="33" nativeid="10" isexit="0" bhvcode="spsp" oindex="8">
    <color red="0" green="0" blue="0"/>
    <uid>8</uid>
    <autoReverse>false</autoReverse>
    <isclicktri>false</isclicktri>
    <repeatcount>1</repeatcount>
    <rangedata start="1.75" end="2.75"/>
  </xeff>
  <sldid>-1</sldid>
</xseqc>
</file>

<file path=customXml/itemProps1.xml><?xml version="1.0" encoding="utf-8"?>
<ds:datastoreItem xmlns:ds="http://schemas.openxmlformats.org/officeDocument/2006/customXml" ds:itemID="{BE7B4382-D5AE-4435-88D0-46135AE48C47}">
  <ds:schemaRefs>
    <ds:schemaRef ds:uri="http://www.w3.org/2001/XMLSchema"/>
  </ds:schemaRefs>
</ds:datastoreItem>
</file>

<file path=customXml/itemProps10.xml><?xml version="1.0" encoding="utf-8"?>
<ds:datastoreItem xmlns:ds="http://schemas.openxmlformats.org/officeDocument/2006/customXml" ds:itemID="{1FDCA209-AB72-4077-85B5-2AC022866657}">
  <ds:schemaRefs>
    <ds:schemaRef ds:uri="http://www.w3.org/2001/XMLSchema"/>
  </ds:schemaRefs>
</ds:datastoreItem>
</file>

<file path=customXml/itemProps11.xml><?xml version="1.0" encoding="utf-8"?>
<ds:datastoreItem xmlns:ds="http://schemas.openxmlformats.org/officeDocument/2006/customXml" ds:itemID="{EA6F2AB1-ABE9-4C63-A96E-AB29500420A8}">
  <ds:schemaRefs>
    <ds:schemaRef ds:uri="http://www.w3.org/2001/XMLSchema"/>
  </ds:schemaRefs>
</ds:datastoreItem>
</file>

<file path=customXml/itemProps12.xml><?xml version="1.0" encoding="utf-8"?>
<ds:datastoreItem xmlns:ds="http://schemas.openxmlformats.org/officeDocument/2006/customXml" ds:itemID="{E6555B87-01CF-480B-967A-C0DF800BCFE2}">
  <ds:schemaRefs>
    <ds:schemaRef ds:uri="http://www.w3.org/2001/XMLSchema"/>
  </ds:schemaRefs>
</ds:datastoreItem>
</file>

<file path=customXml/itemProps13.xml><?xml version="1.0" encoding="utf-8"?>
<ds:datastoreItem xmlns:ds="http://schemas.openxmlformats.org/officeDocument/2006/customXml" ds:itemID="{416E6770-A143-43A0-813F-7BB1190DF3F7}">
  <ds:schemaRefs>
    <ds:schemaRef ds:uri="http://www.w3.org/2001/XMLSchema"/>
  </ds:schemaRefs>
</ds:datastoreItem>
</file>

<file path=customXml/itemProps14.xml><?xml version="1.0" encoding="utf-8"?>
<ds:datastoreItem xmlns:ds="http://schemas.openxmlformats.org/officeDocument/2006/customXml" ds:itemID="{EA4E7719-3421-4E5B-8253-7A94A197FBF9}">
  <ds:schemaRefs>
    <ds:schemaRef ds:uri="http://www.w3.org/2001/XMLSchema"/>
  </ds:schemaRefs>
</ds:datastoreItem>
</file>

<file path=customXml/itemProps15.xml><?xml version="1.0" encoding="utf-8"?>
<ds:datastoreItem xmlns:ds="http://schemas.openxmlformats.org/officeDocument/2006/customXml" ds:itemID="{497B66B3-F651-40E6-82DB-19FA70A18AA4}">
  <ds:schemaRefs>
    <ds:schemaRef ds:uri="http://www.w3.org/2001/XMLSchema"/>
  </ds:schemaRefs>
</ds:datastoreItem>
</file>

<file path=customXml/itemProps16.xml><?xml version="1.0" encoding="utf-8"?>
<ds:datastoreItem xmlns:ds="http://schemas.openxmlformats.org/officeDocument/2006/customXml" ds:itemID="{1CD6F4B2-3454-4BF0-90CC-FCD06BD107F7}">
  <ds:schemaRefs>
    <ds:schemaRef ds:uri="http://www.w3.org/2001/XMLSchema"/>
  </ds:schemaRefs>
</ds:datastoreItem>
</file>

<file path=customXml/itemProps17.xml><?xml version="1.0" encoding="utf-8"?>
<ds:datastoreItem xmlns:ds="http://schemas.openxmlformats.org/officeDocument/2006/customXml" ds:itemID="{A2AAE454-90FC-43EF-86E9-A4B4599278FC}">
  <ds:schemaRefs>
    <ds:schemaRef ds:uri="http://www.w3.org/2001/XMLSchema"/>
  </ds:schemaRefs>
</ds:datastoreItem>
</file>

<file path=customXml/itemProps18.xml><?xml version="1.0" encoding="utf-8"?>
<ds:datastoreItem xmlns:ds="http://schemas.openxmlformats.org/officeDocument/2006/customXml" ds:itemID="{FFD7ED6A-476D-41B1-8E73-6C34D024DADC}">
  <ds:schemaRefs>
    <ds:schemaRef ds:uri="http://www.w3.org/2001/XMLSchema"/>
  </ds:schemaRefs>
</ds:datastoreItem>
</file>

<file path=customXml/itemProps19.xml><?xml version="1.0" encoding="utf-8"?>
<ds:datastoreItem xmlns:ds="http://schemas.openxmlformats.org/officeDocument/2006/customXml" ds:itemID="{9AF20349-F9FB-476D-AD6B-DDD408542740}">
  <ds:schemaRefs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B171DCF-89A2-4D56-8AE5-B8823CE8AEBB}">
  <ds:schemaRefs>
    <ds:schemaRef ds:uri="http://www.w3.org/2001/XMLSchema"/>
  </ds:schemaRefs>
</ds:datastoreItem>
</file>

<file path=customXml/itemProps20.xml><?xml version="1.0" encoding="utf-8"?>
<ds:datastoreItem xmlns:ds="http://schemas.openxmlformats.org/officeDocument/2006/customXml" ds:itemID="{6351BE6F-5656-4777-9142-81F079F4F3B3}">
  <ds:schemaRefs>
    <ds:schemaRef ds:uri="http://www.w3.org/2001/XMLSchema"/>
  </ds:schemaRefs>
</ds:datastoreItem>
</file>

<file path=customXml/itemProps21.xml><?xml version="1.0" encoding="utf-8"?>
<ds:datastoreItem xmlns:ds="http://schemas.openxmlformats.org/officeDocument/2006/customXml" ds:itemID="{BFF50260-830C-4145-B306-0FE1F578B28B}">
  <ds:schemaRefs>
    <ds:schemaRef ds:uri="http://www.w3.org/2001/XMLSchema"/>
  </ds:schemaRefs>
</ds:datastoreItem>
</file>

<file path=customXml/itemProps22.xml><?xml version="1.0" encoding="utf-8"?>
<ds:datastoreItem xmlns:ds="http://schemas.openxmlformats.org/officeDocument/2006/customXml" ds:itemID="{F9E46C82-2BAD-4772-AF98-3B36C115D9EF}">
  <ds:schemaRefs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8CD9DE7-2EFD-44B8-A191-739E52B54EBE}">
  <ds:schemaRefs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78EF082C-7C87-4422-8603-5DF18D148790}">
  <ds:schemaRefs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42553B6D-9A30-401D-9678-6708A231C0C4}">
  <ds:schemaRefs>
    <ds:schemaRef ds:uri="http://www.w3.org/2001/XMLSchema"/>
  </ds:schemaRefs>
</ds:datastoreItem>
</file>

<file path=customXml/itemProps6.xml><?xml version="1.0" encoding="utf-8"?>
<ds:datastoreItem xmlns:ds="http://schemas.openxmlformats.org/officeDocument/2006/customXml" ds:itemID="{F0FF02A1-7997-4142-A04E-47BA04E360CD}">
  <ds:schemaRefs>
    <ds:schemaRef ds:uri="http://www.w3.org/2001/XMLSchema"/>
  </ds:schemaRefs>
</ds:datastoreItem>
</file>

<file path=customXml/itemProps7.xml><?xml version="1.0" encoding="utf-8"?>
<ds:datastoreItem xmlns:ds="http://schemas.openxmlformats.org/officeDocument/2006/customXml" ds:itemID="{02B56B26-A896-474E-8FC3-1F2E7CF05C36}">
  <ds:schemaRefs>
    <ds:schemaRef ds:uri="http://www.w3.org/2001/XMLSchema"/>
  </ds:schemaRefs>
</ds:datastoreItem>
</file>

<file path=customXml/itemProps8.xml><?xml version="1.0" encoding="utf-8"?>
<ds:datastoreItem xmlns:ds="http://schemas.openxmlformats.org/officeDocument/2006/customXml" ds:itemID="{91E2A7EB-D2C4-41D9-AEE0-914097F187EB}">
  <ds:schemaRefs>
    <ds:schemaRef ds:uri="http://www.w3.org/2001/XMLSchema"/>
  </ds:schemaRefs>
</ds:datastoreItem>
</file>

<file path=customXml/itemProps9.xml><?xml version="1.0" encoding="utf-8"?>
<ds:datastoreItem xmlns:ds="http://schemas.openxmlformats.org/officeDocument/2006/customXml" ds:itemID="{85D04610-6B31-47FE-BD80-D345F5DD2E72}">
  <ds:schemaRefs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2415</TotalTime>
  <Words>1808</Words>
  <Application>Microsoft Office PowerPoint</Application>
  <PresentationFormat>宽屏</PresentationFormat>
  <Paragraphs>367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OPPOSans H</vt:lpstr>
      <vt:lpstr>OPPOSans L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jingtao hu</cp:lastModifiedBy>
  <cp:revision>1</cp:revision>
  <dcterms:created xsi:type="dcterms:W3CDTF">2024-03-27T13:16:18Z</dcterms:created>
  <dcterms:modified xsi:type="dcterms:W3CDTF">2024-09-15T02:36:43Z</dcterms:modified>
</cp:coreProperties>
</file>