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6" r:id="rId5"/>
    <p:sldId id="258" r:id="rId6"/>
    <p:sldId id="259" r:id="rId7"/>
    <p:sldId id="260" r:id="rId8"/>
    <p:sldId id="261" r:id="rId9"/>
    <p:sldId id="262" r:id="rId10"/>
    <p:sldId id="281" r:id="rId11"/>
    <p:sldId id="263" r:id="rId12"/>
    <p:sldId id="264" r:id="rId13"/>
    <p:sldId id="265" r:id="rId14"/>
    <p:sldId id="266" r:id="rId15"/>
    <p:sldId id="282" r:id="rId16"/>
    <p:sldId id="267" r:id="rId17"/>
    <p:sldId id="268" r:id="rId18"/>
    <p:sldId id="269" r:id="rId19"/>
    <p:sldId id="270" r:id="rId20"/>
    <p:sldId id="283" r:id="rId21"/>
    <p:sldId id="271" r:id="rId22"/>
    <p:sldId id="272" r:id="rId23"/>
    <p:sldId id="273" r:id="rId24"/>
    <p:sldId id="275" r:id="rId25"/>
    <p:sldId id="274" r:id="rId26"/>
    <p:sldId id="276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3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41361-BB75-4B02-A7C9-B2F54200A4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6993B-5923-47BE-848F-464CD65E09E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3EC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2C636-5407-43A2-948D-4F879FBAB5F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0E647-5C11-4767-820B-BFB290848EC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2000">
    <p:push dir="u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microsoft.com/office/2007/relationships/media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4" b="21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415225" y="972540"/>
            <a:ext cx="4817581" cy="4817581"/>
            <a:chOff x="8184547" y="1319552"/>
            <a:chExt cx="3006058" cy="3006058"/>
          </a:xfrm>
        </p:grpSpPr>
        <p:sp>
          <p:nvSpPr>
            <p:cNvPr id="35" name="矩形 34"/>
            <p:cNvSpPr/>
            <p:nvPr/>
          </p:nvSpPr>
          <p:spPr>
            <a:xfrm>
              <a:off x="9643145" y="2732877"/>
              <a:ext cx="126653" cy="1266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8184547" y="1319552"/>
              <a:ext cx="3006058" cy="300605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308209" y="1428003"/>
              <a:ext cx="2775245" cy="2775247"/>
              <a:chOff x="8031984" y="1428003"/>
              <a:chExt cx="2775245" cy="277524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031984" y="1428003"/>
                <a:ext cx="2775245" cy="2775247"/>
              </a:xfrm>
              <a:prstGeom prst="ellipse">
                <a:avLst/>
              </a:prstGeom>
              <a:solidFill>
                <a:srgbClr val="2A6B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8066285" y="1859165"/>
                <a:ext cx="2706642" cy="653043"/>
              </a:xfrm>
              <a:custGeom>
                <a:gdLst>
                  <a:gd name="connsiteX0" fmla="*/ 18513 w 2706642"/>
                  <a:gd name="connsiteY0" fmla="*/ 581043 h 653043"/>
                  <a:gd name="connsiteX1" fmla="*/ 2688129 w 2706642"/>
                  <a:gd name="connsiteY1" fmla="*/ 581043 h 653043"/>
                  <a:gd name="connsiteX2" fmla="*/ 2706642 w 2706642"/>
                  <a:gd name="connsiteY2" fmla="*/ 653043 h 653043"/>
                  <a:gd name="connsiteX3" fmla="*/ 0 w 2706642"/>
                  <a:gd name="connsiteY3" fmla="*/ 653043 h 653043"/>
                  <a:gd name="connsiteX4" fmla="*/ 621504 w 2706642"/>
                  <a:gd name="connsiteY4" fmla="*/ 120507 h 653043"/>
                  <a:gd name="connsiteX5" fmla="*/ 621755 w 2706642"/>
                  <a:gd name="connsiteY5" fmla="*/ 120507 h 653043"/>
                  <a:gd name="connsiteX6" fmla="*/ 837328 w 2706642"/>
                  <a:gd name="connsiteY6" fmla="*/ 120507 h 653043"/>
                  <a:gd name="connsiteX7" fmla="*/ 837579 w 2706642"/>
                  <a:gd name="connsiteY7" fmla="*/ 120507 h 653043"/>
                  <a:gd name="connsiteX8" fmla="*/ 837453 w 2706642"/>
                  <a:gd name="connsiteY8" fmla="*/ 120673 h 653043"/>
                  <a:gd name="connsiteX9" fmla="*/ 1041431 w 2706642"/>
                  <a:gd name="connsiteY9" fmla="*/ 389238 h 653043"/>
                  <a:gd name="connsiteX10" fmla="*/ 1245408 w 2706642"/>
                  <a:gd name="connsiteY10" fmla="*/ 120673 h 653043"/>
                  <a:gd name="connsiteX11" fmla="*/ 1245283 w 2706642"/>
                  <a:gd name="connsiteY11" fmla="*/ 120507 h 653043"/>
                  <a:gd name="connsiteX12" fmla="*/ 1245534 w 2706642"/>
                  <a:gd name="connsiteY12" fmla="*/ 120507 h 653043"/>
                  <a:gd name="connsiteX13" fmla="*/ 1461107 w 2706642"/>
                  <a:gd name="connsiteY13" fmla="*/ 120507 h 653043"/>
                  <a:gd name="connsiteX14" fmla="*/ 1461358 w 2706642"/>
                  <a:gd name="connsiteY14" fmla="*/ 120507 h 653043"/>
                  <a:gd name="connsiteX15" fmla="*/ 1461233 w 2706642"/>
                  <a:gd name="connsiteY15" fmla="*/ 120673 h 653043"/>
                  <a:gd name="connsiteX16" fmla="*/ 1665210 w 2706642"/>
                  <a:gd name="connsiteY16" fmla="*/ 389238 h 653043"/>
                  <a:gd name="connsiteX17" fmla="*/ 1869188 w 2706642"/>
                  <a:gd name="connsiteY17" fmla="*/ 120673 h 653043"/>
                  <a:gd name="connsiteX18" fmla="*/ 1869062 w 2706642"/>
                  <a:gd name="connsiteY18" fmla="*/ 120507 h 653043"/>
                  <a:gd name="connsiteX19" fmla="*/ 1869313 w 2706642"/>
                  <a:gd name="connsiteY19" fmla="*/ 120507 h 653043"/>
                  <a:gd name="connsiteX20" fmla="*/ 2084886 w 2706642"/>
                  <a:gd name="connsiteY20" fmla="*/ 120507 h 653043"/>
                  <a:gd name="connsiteX21" fmla="*/ 2085137 w 2706642"/>
                  <a:gd name="connsiteY21" fmla="*/ 120507 h 653043"/>
                  <a:gd name="connsiteX22" fmla="*/ 2085011 w 2706642"/>
                  <a:gd name="connsiteY22" fmla="*/ 120673 h 653043"/>
                  <a:gd name="connsiteX23" fmla="*/ 2288989 w 2706642"/>
                  <a:gd name="connsiteY23" fmla="*/ 389238 h 653043"/>
                  <a:gd name="connsiteX24" fmla="*/ 2475915 w 2706642"/>
                  <a:gd name="connsiteY24" fmla="*/ 143124 h 653043"/>
                  <a:gd name="connsiteX25" fmla="*/ 2503960 w 2706642"/>
                  <a:gd name="connsiteY25" fmla="*/ 180628 h 653043"/>
                  <a:gd name="connsiteX26" fmla="*/ 2573465 w 2706642"/>
                  <a:gd name="connsiteY26" fmla="*/ 295038 h 653043"/>
                  <a:gd name="connsiteX27" fmla="*/ 2574588 w 2706642"/>
                  <a:gd name="connsiteY27" fmla="*/ 297369 h 653043"/>
                  <a:gd name="connsiteX28" fmla="*/ 2397966 w 2706642"/>
                  <a:gd name="connsiteY28" fmla="*/ 529917 h 653043"/>
                  <a:gd name="connsiteX29" fmla="*/ 2395836 w 2706642"/>
                  <a:gd name="connsiteY29" fmla="*/ 529917 h 653043"/>
                  <a:gd name="connsiteX30" fmla="*/ 2182142 w 2706642"/>
                  <a:gd name="connsiteY30" fmla="*/ 529917 h 653043"/>
                  <a:gd name="connsiteX31" fmla="*/ 2180012 w 2706642"/>
                  <a:gd name="connsiteY31" fmla="*/ 529917 h 653043"/>
                  <a:gd name="connsiteX32" fmla="*/ 1977100 w 2706642"/>
                  <a:gd name="connsiteY32" fmla="*/ 262754 h 653043"/>
                  <a:gd name="connsiteX33" fmla="*/ 1774187 w 2706642"/>
                  <a:gd name="connsiteY33" fmla="*/ 529917 h 653043"/>
                  <a:gd name="connsiteX34" fmla="*/ 1772057 w 2706642"/>
                  <a:gd name="connsiteY34" fmla="*/ 529917 h 653043"/>
                  <a:gd name="connsiteX35" fmla="*/ 1558363 w 2706642"/>
                  <a:gd name="connsiteY35" fmla="*/ 529917 h 653043"/>
                  <a:gd name="connsiteX36" fmla="*/ 1556233 w 2706642"/>
                  <a:gd name="connsiteY36" fmla="*/ 529917 h 653043"/>
                  <a:gd name="connsiteX37" fmla="*/ 1353320 w 2706642"/>
                  <a:gd name="connsiteY37" fmla="*/ 262754 h 653043"/>
                  <a:gd name="connsiteX38" fmla="*/ 1150408 w 2706642"/>
                  <a:gd name="connsiteY38" fmla="*/ 529917 h 653043"/>
                  <a:gd name="connsiteX39" fmla="*/ 1148278 w 2706642"/>
                  <a:gd name="connsiteY39" fmla="*/ 529917 h 653043"/>
                  <a:gd name="connsiteX40" fmla="*/ 934584 w 2706642"/>
                  <a:gd name="connsiteY40" fmla="*/ 529917 h 653043"/>
                  <a:gd name="connsiteX41" fmla="*/ 932454 w 2706642"/>
                  <a:gd name="connsiteY41" fmla="*/ 529917 h 653043"/>
                  <a:gd name="connsiteX42" fmla="*/ 729541 w 2706642"/>
                  <a:gd name="connsiteY42" fmla="*/ 262754 h 653043"/>
                  <a:gd name="connsiteX43" fmla="*/ 526629 w 2706642"/>
                  <a:gd name="connsiteY43" fmla="*/ 529917 h 653043"/>
                  <a:gd name="connsiteX44" fmla="*/ 524499 w 2706642"/>
                  <a:gd name="connsiteY44" fmla="*/ 529917 h 653043"/>
                  <a:gd name="connsiteX45" fmla="*/ 310805 w 2706642"/>
                  <a:gd name="connsiteY45" fmla="*/ 529917 h 653043"/>
                  <a:gd name="connsiteX46" fmla="*/ 308675 w 2706642"/>
                  <a:gd name="connsiteY46" fmla="*/ 529917 h 653043"/>
                  <a:gd name="connsiteX47" fmla="*/ 132054 w 2706642"/>
                  <a:gd name="connsiteY47" fmla="*/ 297369 h 653043"/>
                  <a:gd name="connsiteX48" fmla="*/ 133177 w 2706642"/>
                  <a:gd name="connsiteY48" fmla="*/ 295038 h 653043"/>
                  <a:gd name="connsiteX49" fmla="*/ 202682 w 2706642"/>
                  <a:gd name="connsiteY49" fmla="*/ 180628 h 653043"/>
                  <a:gd name="connsiteX50" fmla="*/ 230727 w 2706642"/>
                  <a:gd name="connsiteY50" fmla="*/ 143124 h 653043"/>
                  <a:gd name="connsiteX51" fmla="*/ 417652 w 2706642"/>
                  <a:gd name="connsiteY51" fmla="*/ 389238 h 653043"/>
                  <a:gd name="connsiteX52" fmla="*/ 621629 w 2706642"/>
                  <a:gd name="connsiteY52" fmla="*/ 120673 h 653043"/>
                  <a:gd name="connsiteX53" fmla="*/ 349641 w 2706642"/>
                  <a:gd name="connsiteY53" fmla="*/ 0 h 653043"/>
                  <a:gd name="connsiteX54" fmla="*/ 2357001 w 2706642"/>
                  <a:gd name="connsiteY54" fmla="*/ 0 h 653043"/>
                  <a:gd name="connsiteX55" fmla="*/ 2422439 w 2706642"/>
                  <a:gd name="connsiteY55" fmla="*/ 72000 h 653043"/>
                  <a:gd name="connsiteX56" fmla="*/ 284203 w 2706642"/>
                  <a:gd name="connsiteY56" fmla="*/ 72000 h 65304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706642" h="653043">
                    <a:moveTo>
                      <a:pt x="18513" y="581043"/>
                    </a:moveTo>
                    <a:lnTo>
                      <a:pt x="2688129" y="581043"/>
                    </a:lnTo>
                    <a:lnTo>
                      <a:pt x="2706642" y="653043"/>
                    </a:lnTo>
                    <a:lnTo>
                      <a:pt x="0" y="653043"/>
                    </a:lnTo>
                    <a:close/>
                    <a:moveTo>
                      <a:pt x="621504" y="120507"/>
                    </a:moveTo>
                    <a:lnTo>
                      <a:pt x="621755" y="120507"/>
                    </a:lnTo>
                    <a:lnTo>
                      <a:pt x="837328" y="120507"/>
                    </a:lnTo>
                    <a:lnTo>
                      <a:pt x="837579" y="120507"/>
                    </a:lnTo>
                    <a:lnTo>
                      <a:pt x="837453" y="120673"/>
                    </a:lnTo>
                    <a:lnTo>
                      <a:pt x="1041431" y="389238"/>
                    </a:lnTo>
                    <a:lnTo>
                      <a:pt x="1245408" y="120673"/>
                    </a:lnTo>
                    <a:lnTo>
                      <a:pt x="1245283" y="120507"/>
                    </a:lnTo>
                    <a:lnTo>
                      <a:pt x="1245534" y="120507"/>
                    </a:lnTo>
                    <a:lnTo>
                      <a:pt x="1461107" y="120507"/>
                    </a:lnTo>
                    <a:lnTo>
                      <a:pt x="1461358" y="120507"/>
                    </a:lnTo>
                    <a:lnTo>
                      <a:pt x="1461233" y="120673"/>
                    </a:lnTo>
                    <a:lnTo>
                      <a:pt x="1665210" y="389238"/>
                    </a:lnTo>
                    <a:lnTo>
                      <a:pt x="1869188" y="120673"/>
                    </a:lnTo>
                    <a:lnTo>
                      <a:pt x="1869062" y="120507"/>
                    </a:lnTo>
                    <a:lnTo>
                      <a:pt x="1869313" y="120507"/>
                    </a:lnTo>
                    <a:lnTo>
                      <a:pt x="2084886" y="120507"/>
                    </a:lnTo>
                    <a:lnTo>
                      <a:pt x="2085137" y="120507"/>
                    </a:lnTo>
                    <a:lnTo>
                      <a:pt x="2085011" y="120673"/>
                    </a:lnTo>
                    <a:lnTo>
                      <a:pt x="2288989" y="389238"/>
                    </a:lnTo>
                    <a:lnTo>
                      <a:pt x="2475915" y="143124"/>
                    </a:lnTo>
                    <a:lnTo>
                      <a:pt x="2503960" y="180628"/>
                    </a:lnTo>
                    <a:cubicBezTo>
                      <a:pt x="2528896" y="217539"/>
                      <a:pt x="2552104" y="255715"/>
                      <a:pt x="2573465" y="295038"/>
                    </a:cubicBezTo>
                    <a:lnTo>
                      <a:pt x="2574588" y="297369"/>
                    </a:lnTo>
                    <a:lnTo>
                      <a:pt x="2397966" y="529917"/>
                    </a:lnTo>
                    <a:lnTo>
                      <a:pt x="2395836" y="529917"/>
                    </a:lnTo>
                    <a:lnTo>
                      <a:pt x="2182142" y="529917"/>
                    </a:lnTo>
                    <a:lnTo>
                      <a:pt x="2180012" y="529917"/>
                    </a:lnTo>
                    <a:lnTo>
                      <a:pt x="1977100" y="262754"/>
                    </a:lnTo>
                    <a:lnTo>
                      <a:pt x="1774187" y="529917"/>
                    </a:lnTo>
                    <a:lnTo>
                      <a:pt x="1772057" y="529917"/>
                    </a:lnTo>
                    <a:lnTo>
                      <a:pt x="1558363" y="529917"/>
                    </a:lnTo>
                    <a:lnTo>
                      <a:pt x="1556233" y="529917"/>
                    </a:lnTo>
                    <a:lnTo>
                      <a:pt x="1353320" y="262754"/>
                    </a:lnTo>
                    <a:lnTo>
                      <a:pt x="1150408" y="529917"/>
                    </a:lnTo>
                    <a:lnTo>
                      <a:pt x="1148278" y="529917"/>
                    </a:lnTo>
                    <a:lnTo>
                      <a:pt x="934584" y="529917"/>
                    </a:lnTo>
                    <a:lnTo>
                      <a:pt x="932454" y="529917"/>
                    </a:lnTo>
                    <a:lnTo>
                      <a:pt x="729541" y="262754"/>
                    </a:lnTo>
                    <a:lnTo>
                      <a:pt x="526629" y="529917"/>
                    </a:lnTo>
                    <a:lnTo>
                      <a:pt x="524499" y="529917"/>
                    </a:lnTo>
                    <a:lnTo>
                      <a:pt x="310805" y="529917"/>
                    </a:lnTo>
                    <a:lnTo>
                      <a:pt x="308675" y="529917"/>
                    </a:lnTo>
                    <a:lnTo>
                      <a:pt x="132054" y="297369"/>
                    </a:lnTo>
                    <a:lnTo>
                      <a:pt x="133177" y="295038"/>
                    </a:lnTo>
                    <a:cubicBezTo>
                      <a:pt x="154538" y="255715"/>
                      <a:pt x="177746" y="217539"/>
                      <a:pt x="202682" y="180628"/>
                    </a:cubicBezTo>
                    <a:lnTo>
                      <a:pt x="230727" y="143124"/>
                    </a:lnTo>
                    <a:lnTo>
                      <a:pt x="417652" y="389238"/>
                    </a:lnTo>
                    <a:lnTo>
                      <a:pt x="621629" y="120673"/>
                    </a:lnTo>
                    <a:close/>
                    <a:moveTo>
                      <a:pt x="349641" y="0"/>
                    </a:moveTo>
                    <a:lnTo>
                      <a:pt x="2357001" y="0"/>
                    </a:lnTo>
                    <a:lnTo>
                      <a:pt x="2422439" y="72000"/>
                    </a:lnTo>
                    <a:lnTo>
                      <a:pt x="284203" y="7200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8057873" y="3080200"/>
                <a:ext cx="2723466" cy="664606"/>
              </a:xfrm>
              <a:custGeom>
                <a:gdLst>
                  <a:gd name="connsiteX0" fmla="*/ 271923 w 2723466"/>
                  <a:gd name="connsiteY0" fmla="*/ 592606 h 664606"/>
                  <a:gd name="connsiteX1" fmla="*/ 2451543 w 2723466"/>
                  <a:gd name="connsiteY1" fmla="*/ 592606 h 664606"/>
                  <a:gd name="connsiteX2" fmla="*/ 2432490 w 2723466"/>
                  <a:gd name="connsiteY2" fmla="*/ 618085 h 664606"/>
                  <a:gd name="connsiteX3" fmla="*/ 2390209 w 2723466"/>
                  <a:gd name="connsiteY3" fmla="*/ 664606 h 664606"/>
                  <a:gd name="connsiteX4" fmla="*/ 333257 w 2723466"/>
                  <a:gd name="connsiteY4" fmla="*/ 664606 h 664606"/>
                  <a:gd name="connsiteX5" fmla="*/ 290976 w 2723466"/>
                  <a:gd name="connsiteY5" fmla="*/ 618085 h 664606"/>
                  <a:gd name="connsiteX6" fmla="*/ 317087 w 2723466"/>
                  <a:gd name="connsiteY6" fmla="*/ 126617 h 664606"/>
                  <a:gd name="connsiteX7" fmla="*/ 319217 w 2723466"/>
                  <a:gd name="connsiteY7" fmla="*/ 126617 h 664606"/>
                  <a:gd name="connsiteX8" fmla="*/ 532911 w 2723466"/>
                  <a:gd name="connsiteY8" fmla="*/ 126617 h 664606"/>
                  <a:gd name="connsiteX9" fmla="*/ 535041 w 2723466"/>
                  <a:gd name="connsiteY9" fmla="*/ 126617 h 664606"/>
                  <a:gd name="connsiteX10" fmla="*/ 737953 w 2723466"/>
                  <a:gd name="connsiteY10" fmla="*/ 393780 h 664606"/>
                  <a:gd name="connsiteX11" fmla="*/ 940866 w 2723466"/>
                  <a:gd name="connsiteY11" fmla="*/ 126617 h 664606"/>
                  <a:gd name="connsiteX12" fmla="*/ 942996 w 2723466"/>
                  <a:gd name="connsiteY12" fmla="*/ 126617 h 664606"/>
                  <a:gd name="connsiteX13" fmla="*/ 1156690 w 2723466"/>
                  <a:gd name="connsiteY13" fmla="*/ 126617 h 664606"/>
                  <a:gd name="connsiteX14" fmla="*/ 1158820 w 2723466"/>
                  <a:gd name="connsiteY14" fmla="*/ 126617 h 664606"/>
                  <a:gd name="connsiteX15" fmla="*/ 1361732 w 2723466"/>
                  <a:gd name="connsiteY15" fmla="*/ 393780 h 664606"/>
                  <a:gd name="connsiteX16" fmla="*/ 1564645 w 2723466"/>
                  <a:gd name="connsiteY16" fmla="*/ 126617 h 664606"/>
                  <a:gd name="connsiteX17" fmla="*/ 1566775 w 2723466"/>
                  <a:gd name="connsiteY17" fmla="*/ 126617 h 664606"/>
                  <a:gd name="connsiteX18" fmla="*/ 1780469 w 2723466"/>
                  <a:gd name="connsiteY18" fmla="*/ 126617 h 664606"/>
                  <a:gd name="connsiteX19" fmla="*/ 1782599 w 2723466"/>
                  <a:gd name="connsiteY19" fmla="*/ 126617 h 664606"/>
                  <a:gd name="connsiteX20" fmla="*/ 1985512 w 2723466"/>
                  <a:gd name="connsiteY20" fmla="*/ 393780 h 664606"/>
                  <a:gd name="connsiteX21" fmla="*/ 2188424 w 2723466"/>
                  <a:gd name="connsiteY21" fmla="*/ 126617 h 664606"/>
                  <a:gd name="connsiteX22" fmla="*/ 2190554 w 2723466"/>
                  <a:gd name="connsiteY22" fmla="*/ 126617 h 664606"/>
                  <a:gd name="connsiteX23" fmla="*/ 2404248 w 2723466"/>
                  <a:gd name="connsiteY23" fmla="*/ 126617 h 664606"/>
                  <a:gd name="connsiteX24" fmla="*/ 2406378 w 2723466"/>
                  <a:gd name="connsiteY24" fmla="*/ 126617 h 664606"/>
                  <a:gd name="connsiteX25" fmla="*/ 2593422 w 2723466"/>
                  <a:gd name="connsiteY25" fmla="*/ 372886 h 664606"/>
                  <a:gd name="connsiteX26" fmla="*/ 2581877 w 2723466"/>
                  <a:gd name="connsiteY26" fmla="*/ 396851 h 664606"/>
                  <a:gd name="connsiteX27" fmla="*/ 2512372 w 2723466"/>
                  <a:gd name="connsiteY27" fmla="*/ 511261 h 664606"/>
                  <a:gd name="connsiteX28" fmla="*/ 2497649 w 2723466"/>
                  <a:gd name="connsiteY28" fmla="*/ 530950 h 664606"/>
                  <a:gd name="connsiteX29" fmla="*/ 2297401 w 2723466"/>
                  <a:gd name="connsiteY29" fmla="*/ 267296 h 664606"/>
                  <a:gd name="connsiteX30" fmla="*/ 2093423 w 2723466"/>
                  <a:gd name="connsiteY30" fmla="*/ 535861 h 664606"/>
                  <a:gd name="connsiteX31" fmla="*/ 2093549 w 2723466"/>
                  <a:gd name="connsiteY31" fmla="*/ 536027 h 664606"/>
                  <a:gd name="connsiteX32" fmla="*/ 2093298 w 2723466"/>
                  <a:gd name="connsiteY32" fmla="*/ 536027 h 664606"/>
                  <a:gd name="connsiteX33" fmla="*/ 1877725 w 2723466"/>
                  <a:gd name="connsiteY33" fmla="*/ 536027 h 664606"/>
                  <a:gd name="connsiteX34" fmla="*/ 1877474 w 2723466"/>
                  <a:gd name="connsiteY34" fmla="*/ 536027 h 664606"/>
                  <a:gd name="connsiteX35" fmla="*/ 1877600 w 2723466"/>
                  <a:gd name="connsiteY35" fmla="*/ 535861 h 664606"/>
                  <a:gd name="connsiteX36" fmla="*/ 1673622 w 2723466"/>
                  <a:gd name="connsiteY36" fmla="*/ 267296 h 664606"/>
                  <a:gd name="connsiteX37" fmla="*/ 1469645 w 2723466"/>
                  <a:gd name="connsiteY37" fmla="*/ 535861 h 664606"/>
                  <a:gd name="connsiteX38" fmla="*/ 1469770 w 2723466"/>
                  <a:gd name="connsiteY38" fmla="*/ 536027 h 664606"/>
                  <a:gd name="connsiteX39" fmla="*/ 1469519 w 2723466"/>
                  <a:gd name="connsiteY39" fmla="*/ 536027 h 664606"/>
                  <a:gd name="connsiteX40" fmla="*/ 1253946 w 2723466"/>
                  <a:gd name="connsiteY40" fmla="*/ 536027 h 664606"/>
                  <a:gd name="connsiteX41" fmla="*/ 1253695 w 2723466"/>
                  <a:gd name="connsiteY41" fmla="*/ 536027 h 664606"/>
                  <a:gd name="connsiteX42" fmla="*/ 1253820 w 2723466"/>
                  <a:gd name="connsiteY42" fmla="*/ 535861 h 664606"/>
                  <a:gd name="connsiteX43" fmla="*/ 1049843 w 2723466"/>
                  <a:gd name="connsiteY43" fmla="*/ 267296 h 664606"/>
                  <a:gd name="connsiteX44" fmla="*/ 845865 w 2723466"/>
                  <a:gd name="connsiteY44" fmla="*/ 535861 h 664606"/>
                  <a:gd name="connsiteX45" fmla="*/ 845991 w 2723466"/>
                  <a:gd name="connsiteY45" fmla="*/ 536027 h 664606"/>
                  <a:gd name="connsiteX46" fmla="*/ 845740 w 2723466"/>
                  <a:gd name="connsiteY46" fmla="*/ 536027 h 664606"/>
                  <a:gd name="connsiteX47" fmla="*/ 630167 w 2723466"/>
                  <a:gd name="connsiteY47" fmla="*/ 536027 h 664606"/>
                  <a:gd name="connsiteX48" fmla="*/ 629916 w 2723466"/>
                  <a:gd name="connsiteY48" fmla="*/ 536027 h 664606"/>
                  <a:gd name="connsiteX49" fmla="*/ 630041 w 2723466"/>
                  <a:gd name="connsiteY49" fmla="*/ 535861 h 664606"/>
                  <a:gd name="connsiteX50" fmla="*/ 426064 w 2723466"/>
                  <a:gd name="connsiteY50" fmla="*/ 267296 h 664606"/>
                  <a:gd name="connsiteX51" fmla="*/ 225817 w 2723466"/>
                  <a:gd name="connsiteY51" fmla="*/ 530950 h 664606"/>
                  <a:gd name="connsiteX52" fmla="*/ 211095 w 2723466"/>
                  <a:gd name="connsiteY52" fmla="*/ 511261 h 664606"/>
                  <a:gd name="connsiteX53" fmla="*/ 141589 w 2723466"/>
                  <a:gd name="connsiteY53" fmla="*/ 396851 h 664606"/>
                  <a:gd name="connsiteX54" fmla="*/ 130044 w 2723466"/>
                  <a:gd name="connsiteY54" fmla="*/ 372886 h 664606"/>
                  <a:gd name="connsiteX55" fmla="*/ 0 w 2723466"/>
                  <a:gd name="connsiteY55" fmla="*/ 0 h 664606"/>
                  <a:gd name="connsiteX56" fmla="*/ 2723466 w 2723466"/>
                  <a:gd name="connsiteY56" fmla="*/ 0 h 664606"/>
                  <a:gd name="connsiteX57" fmla="*/ 2721164 w 2723466"/>
                  <a:gd name="connsiteY57" fmla="*/ 15082 h 664606"/>
                  <a:gd name="connsiteX58" fmla="*/ 2706529 w 2723466"/>
                  <a:gd name="connsiteY58" fmla="*/ 72000 h 664606"/>
                  <a:gd name="connsiteX59" fmla="*/ 16937 w 2723466"/>
                  <a:gd name="connsiteY59" fmla="*/ 72000 h 664606"/>
                  <a:gd name="connsiteX60" fmla="*/ 2302 w 2723466"/>
                  <a:gd name="connsiteY60" fmla="*/ 15082 h 66460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723466" h="664606">
                    <a:moveTo>
                      <a:pt x="271923" y="592606"/>
                    </a:moveTo>
                    <a:lnTo>
                      <a:pt x="2451543" y="592606"/>
                    </a:lnTo>
                    <a:lnTo>
                      <a:pt x="2432490" y="618085"/>
                    </a:lnTo>
                    <a:lnTo>
                      <a:pt x="2390209" y="664606"/>
                    </a:lnTo>
                    <a:lnTo>
                      <a:pt x="333257" y="664606"/>
                    </a:lnTo>
                    <a:lnTo>
                      <a:pt x="290976" y="618085"/>
                    </a:lnTo>
                    <a:close/>
                    <a:moveTo>
                      <a:pt x="317087" y="126617"/>
                    </a:moveTo>
                    <a:lnTo>
                      <a:pt x="319217" y="126617"/>
                    </a:lnTo>
                    <a:lnTo>
                      <a:pt x="532911" y="126617"/>
                    </a:lnTo>
                    <a:lnTo>
                      <a:pt x="535041" y="126617"/>
                    </a:lnTo>
                    <a:lnTo>
                      <a:pt x="737953" y="393780"/>
                    </a:lnTo>
                    <a:lnTo>
                      <a:pt x="940866" y="126617"/>
                    </a:lnTo>
                    <a:lnTo>
                      <a:pt x="942996" y="126617"/>
                    </a:lnTo>
                    <a:lnTo>
                      <a:pt x="1156690" y="126617"/>
                    </a:lnTo>
                    <a:lnTo>
                      <a:pt x="1158820" y="126617"/>
                    </a:lnTo>
                    <a:lnTo>
                      <a:pt x="1361732" y="393780"/>
                    </a:lnTo>
                    <a:lnTo>
                      <a:pt x="1564645" y="126617"/>
                    </a:lnTo>
                    <a:lnTo>
                      <a:pt x="1566775" y="126617"/>
                    </a:lnTo>
                    <a:lnTo>
                      <a:pt x="1780469" y="126617"/>
                    </a:lnTo>
                    <a:lnTo>
                      <a:pt x="1782599" y="126617"/>
                    </a:lnTo>
                    <a:lnTo>
                      <a:pt x="1985512" y="393780"/>
                    </a:lnTo>
                    <a:lnTo>
                      <a:pt x="2188424" y="126617"/>
                    </a:lnTo>
                    <a:lnTo>
                      <a:pt x="2190554" y="126617"/>
                    </a:lnTo>
                    <a:lnTo>
                      <a:pt x="2404248" y="126617"/>
                    </a:lnTo>
                    <a:lnTo>
                      <a:pt x="2406378" y="126617"/>
                    </a:lnTo>
                    <a:lnTo>
                      <a:pt x="2593422" y="372886"/>
                    </a:lnTo>
                    <a:lnTo>
                      <a:pt x="2581877" y="396851"/>
                    </a:lnTo>
                    <a:cubicBezTo>
                      <a:pt x="2560516" y="436175"/>
                      <a:pt x="2537308" y="474350"/>
                      <a:pt x="2512372" y="511261"/>
                    </a:cubicBezTo>
                    <a:lnTo>
                      <a:pt x="2497649" y="530950"/>
                    </a:lnTo>
                    <a:lnTo>
                      <a:pt x="2297401" y="267296"/>
                    </a:lnTo>
                    <a:lnTo>
                      <a:pt x="2093423" y="535861"/>
                    </a:lnTo>
                    <a:lnTo>
                      <a:pt x="2093549" y="536027"/>
                    </a:lnTo>
                    <a:lnTo>
                      <a:pt x="2093298" y="536027"/>
                    </a:lnTo>
                    <a:lnTo>
                      <a:pt x="1877725" y="536027"/>
                    </a:lnTo>
                    <a:lnTo>
                      <a:pt x="1877474" y="536027"/>
                    </a:lnTo>
                    <a:lnTo>
                      <a:pt x="1877600" y="535861"/>
                    </a:lnTo>
                    <a:lnTo>
                      <a:pt x="1673622" y="267296"/>
                    </a:lnTo>
                    <a:lnTo>
                      <a:pt x="1469645" y="535861"/>
                    </a:lnTo>
                    <a:lnTo>
                      <a:pt x="1469770" y="536027"/>
                    </a:lnTo>
                    <a:lnTo>
                      <a:pt x="1469519" y="536027"/>
                    </a:lnTo>
                    <a:lnTo>
                      <a:pt x="1253946" y="536027"/>
                    </a:lnTo>
                    <a:lnTo>
                      <a:pt x="1253695" y="536027"/>
                    </a:lnTo>
                    <a:lnTo>
                      <a:pt x="1253820" y="535861"/>
                    </a:lnTo>
                    <a:lnTo>
                      <a:pt x="1049843" y="267296"/>
                    </a:lnTo>
                    <a:lnTo>
                      <a:pt x="845865" y="535861"/>
                    </a:lnTo>
                    <a:lnTo>
                      <a:pt x="845991" y="536027"/>
                    </a:lnTo>
                    <a:lnTo>
                      <a:pt x="845740" y="536027"/>
                    </a:lnTo>
                    <a:lnTo>
                      <a:pt x="630167" y="536027"/>
                    </a:lnTo>
                    <a:lnTo>
                      <a:pt x="629916" y="536027"/>
                    </a:lnTo>
                    <a:lnTo>
                      <a:pt x="630041" y="535861"/>
                    </a:lnTo>
                    <a:lnTo>
                      <a:pt x="426064" y="267296"/>
                    </a:lnTo>
                    <a:lnTo>
                      <a:pt x="225817" y="530950"/>
                    </a:lnTo>
                    <a:lnTo>
                      <a:pt x="211095" y="511261"/>
                    </a:lnTo>
                    <a:cubicBezTo>
                      <a:pt x="186158" y="474350"/>
                      <a:pt x="162951" y="436175"/>
                      <a:pt x="141589" y="396851"/>
                    </a:cubicBezTo>
                    <a:lnTo>
                      <a:pt x="130044" y="372886"/>
                    </a:lnTo>
                    <a:close/>
                    <a:moveTo>
                      <a:pt x="0" y="0"/>
                    </a:moveTo>
                    <a:lnTo>
                      <a:pt x="2723466" y="0"/>
                    </a:lnTo>
                    <a:lnTo>
                      <a:pt x="2721164" y="15082"/>
                    </a:lnTo>
                    <a:lnTo>
                      <a:pt x="2706529" y="72000"/>
                    </a:lnTo>
                    <a:lnTo>
                      <a:pt x="16937" y="72000"/>
                    </a:lnTo>
                    <a:lnTo>
                      <a:pt x="2302" y="1508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6430990" y="2450022"/>
            <a:ext cx="4494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圣诞节活动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  <a:p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庆典策划</a:t>
            </a:r>
            <a:r>
              <a:rPr lang="en-US" altLang="zh-CN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PPT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1881" y="3522248"/>
            <a:ext cx="3084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ADELE" panose="02000000000000000000" pitchFamily="2" charset="0"/>
                <a:ea typeface="【何尼玛】土肥圆" panose="040f0700000000000000" pitchFamily="82" charset="-122"/>
                <a:cs typeface="【何尼玛】土肥圆" panose="040f0700000000000000" pitchFamily="82" charset="-122"/>
              </a:rPr>
              <a:t>2019</a:t>
            </a:r>
            <a:endParaRPr lang="zh-CN" altLang="en-US" sz="8800">
              <a:solidFill>
                <a:schemeClr val="bg1"/>
              </a:solidFill>
              <a:latin typeface="ADELE" panose="02000000000000000000" pitchFamily="2" charset="0"/>
              <a:ea typeface="【何尼玛】土肥圆" panose="040f0700000000000000" pitchFamily="82" charset="-122"/>
              <a:cs typeface="【何尼玛】土肥圆" panose="040f0700000000000000" pitchFamily="8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0990" y="4326754"/>
            <a:ext cx="25766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汇报人：文库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pic>
        <p:nvPicPr>
          <p:cNvPr id="12" name="支爽 - Jingle Bells（改编）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784244" y="6248236"/>
            <a:ext cx="487363" cy="4873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47708" y="1802878"/>
            <a:ext cx="4579074" cy="1846880"/>
            <a:chOff x="3806463" y="1866721"/>
            <a:chExt cx="4579074" cy="1846880"/>
          </a:xfrm>
        </p:grpSpPr>
        <p:sp>
          <p:nvSpPr>
            <p:cNvPr id="11" name="文本框 10"/>
            <p:cNvSpPr txBox="1"/>
            <p:nvPr/>
          </p:nvSpPr>
          <p:spPr>
            <a:xfrm>
              <a:off x="3806463" y="2790271"/>
              <a:ext cx="457907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rgbClr val="FF0000"/>
                  </a:solidFill>
                  <a:latin typeface="Gill Sans Ultra Bold" panose="020b0a02020104020203" pitchFamily="34" charset="0"/>
                </a:rPr>
                <a:t>Christmas</a:t>
              </a:r>
              <a:endParaRPr lang="zh-CN" altLang="en-US" sz="5400">
                <a:solidFill>
                  <a:srgbClr val="FF0000"/>
                </a:solidFill>
                <a:latin typeface="Gill Sans Ultra Bold" panose="020b0a02020104020203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43474" y="1866721"/>
              <a:ext cx="370505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FF0000"/>
                  </a:solidFill>
                  <a:latin typeface="Gill Sans Ultra Bold" panose="020b0a02020104020203" pitchFamily="34" charset="0"/>
                </a:rPr>
                <a:t>Merry</a:t>
              </a:r>
              <a:endParaRPr lang="en-US" altLang="zh-CN" sz="7200">
                <a:solidFill>
                  <a:srgbClr val="FF0000"/>
                </a:solidFill>
                <a:latin typeface="Gill Sans Ultra Bold" panose="020b0a02020104020203" pitchFamily="34" charset="0"/>
              </a:endParaRPr>
            </a:p>
          </p:txBody>
        </p:sp>
      </p:grpSp>
      <p:pic>
        <p:nvPicPr>
          <p:cNvPr id="51" name="Picture 7" descr="E:\必备常用\santa_hat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rot="21384696">
            <a:off x="2042421" y="107736"/>
            <a:ext cx="1901825" cy="19034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87421" y="2649895"/>
            <a:ext cx="3909527" cy="2369976"/>
          </a:xfrm>
          <a:prstGeom prst="rect">
            <a:avLst/>
          </a:prstGeom>
          <a:solidFill>
            <a:srgbClr val="2A6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4"/>
          <p:cNvSpPr txBox="1"/>
          <p:nvPr/>
        </p:nvSpPr>
        <p:spPr>
          <a:xfrm>
            <a:off x="3028777" y="2895640"/>
            <a:ext cx="177683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65BC4D"/>
              </a:buClr>
              <a:defRPr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4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59069" y="3591005"/>
            <a:ext cx="256623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6655" y="2649895"/>
            <a:ext cx="3909527" cy="23699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4"/>
          <p:cNvSpPr txBox="1"/>
          <p:nvPr/>
        </p:nvSpPr>
        <p:spPr>
          <a:xfrm>
            <a:off x="7308011" y="2895640"/>
            <a:ext cx="1776834" cy="58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65BC4D"/>
              </a:buClr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400" b="1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38303" y="3591005"/>
            <a:ext cx="256623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050" y="1655768"/>
            <a:ext cx="3770758" cy="4702612"/>
          </a:xfrm>
          <a:prstGeom prst="rect">
            <a:avLst/>
          </a:prstGeom>
        </p:spPr>
      </p:pic>
      <p:grpSp>
        <p:nvGrpSpPr>
          <p:cNvPr id="19" name="ïś1íḍê" title="MJ8JxobmQhO5YsZmEcy6DZVp0AZTfE39zvT5PAyas4bMl"/>
          <p:cNvGrpSpPr/>
          <p:nvPr/>
        </p:nvGrpSpPr>
        <p:grpSpPr>
          <a:xfrm>
            <a:off x="5105736" y="2675880"/>
            <a:ext cx="803026" cy="803022"/>
            <a:chOff x="2406923" y="2845390"/>
            <a:chExt cx="571222" cy="571221"/>
          </a:xfrm>
        </p:grpSpPr>
        <p:sp>
          <p:nvSpPr>
            <p:cNvPr id="24" name="íşḻïḋê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íṥľíḋe" title="ry6MHxwOH8WsTKLSa514qPVJnvhhWFnRDjZGIbRZNsFBp"/>
            <p:cNvSpPr>
              <a:spLocks noChangeAspect="1"/>
            </p:cNvSpPr>
            <p:nvPr/>
          </p:nvSpPr>
          <p:spPr bwMode="auto">
            <a:xfrm>
              <a:off x="2540113" y="3023891"/>
              <a:ext cx="304842" cy="214214"/>
            </a:xfrm>
            <a:custGeom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0" name="îś1ïḍé" title="MJ8JxobmQhO5YsZmEcy6DZVp0AZTfE39zvT5PAyas4bMl"/>
          <p:cNvGrpSpPr/>
          <p:nvPr/>
        </p:nvGrpSpPr>
        <p:grpSpPr>
          <a:xfrm>
            <a:off x="5085295" y="4551939"/>
            <a:ext cx="803026" cy="803022"/>
            <a:chOff x="2406923" y="2845390"/>
            <a:chExt cx="571222" cy="571221"/>
          </a:xfrm>
        </p:grpSpPr>
        <p:sp>
          <p:nvSpPr>
            <p:cNvPr id="22" name="íṣ1iď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iSḻíḍè" title="ry6MHxwOH8WsTKLSa514qPVJnvhhWFnRDjZGIbRZNsFBp"/>
            <p:cNvSpPr>
              <a:spLocks noChangeAspect="1"/>
            </p:cNvSpPr>
            <p:nvPr/>
          </p:nvSpPr>
          <p:spPr bwMode="auto">
            <a:xfrm>
              <a:off x="2540113" y="2978777"/>
              <a:ext cx="304842" cy="304441"/>
            </a:xfrm>
            <a:custGeom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83240" y="2675880"/>
            <a:ext cx="4081332" cy="970268"/>
            <a:chOff x="5713382" y="3008176"/>
            <a:chExt cx="4081332" cy="970268"/>
          </a:xfrm>
        </p:grpSpPr>
        <p:sp>
          <p:nvSpPr>
            <p:cNvPr id="27" name="矩形 26"/>
            <p:cNvSpPr/>
            <p:nvPr/>
          </p:nvSpPr>
          <p:spPr>
            <a:xfrm>
              <a:off x="5713382" y="3332113"/>
              <a:ext cx="4081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713382" y="30081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/>
                <a:t>添加标题</a:t>
              </a:r>
              <a:endParaRPr lang="zh-CN" altLang="en-US" b="1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83240" y="4468311"/>
            <a:ext cx="4081332" cy="970268"/>
            <a:chOff x="5713382" y="3008176"/>
            <a:chExt cx="4081332" cy="970268"/>
          </a:xfrm>
        </p:grpSpPr>
        <p:sp>
          <p:nvSpPr>
            <p:cNvPr id="30" name="矩形 29"/>
            <p:cNvSpPr/>
            <p:nvPr/>
          </p:nvSpPr>
          <p:spPr>
            <a:xfrm>
              <a:off x="5713382" y="3332113"/>
              <a:ext cx="4081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5713382" y="30081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/>
                <a:t>添加标题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167" y="2016594"/>
            <a:ext cx="5552521" cy="3909047"/>
          </a:xfrm>
          <a:prstGeom prst="rect">
            <a:avLst/>
          </a:prstGeom>
        </p:spPr>
      </p:pic>
      <p:sp>
        <p:nvSpPr>
          <p:cNvPr id="10" name="矩形 36"/>
          <p:cNvSpPr>
            <a:spLocks noChangeArrowheads="1"/>
          </p:cNvSpPr>
          <p:nvPr/>
        </p:nvSpPr>
        <p:spPr bwMode="auto">
          <a:xfrm>
            <a:off x="7422488" y="2016594"/>
            <a:ext cx="2767013" cy="3910758"/>
          </a:xfrm>
          <a:prstGeom prst="rect">
            <a:avLst/>
          </a:prstGeom>
          <a:solidFill>
            <a:srgbClr val="B9322B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7244688" y="2519313"/>
            <a:ext cx="3122613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>
                <a:srgbClr val="65BC4D"/>
              </a:buClr>
              <a:defRPr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en-US" sz="2000" b="1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en-US" sz="2000" b="1">
              <a:solidFill>
                <a:schemeClr val="bg1"/>
              </a:solidFill>
              <a:latin typeface="+mj-lt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chemeClr val="bg1"/>
                </a:solidFill>
                <a:latin typeface="+mj-lt"/>
              </a:rPr>
              <a:t> </a:t>
            </a: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endParaRPr lang="en-US" sz="160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7" b="42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1047" y="735955"/>
            <a:ext cx="202990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3</a:t>
            </a:r>
            <a:endParaRPr lang="zh-CN" altLang="en-US" sz="34400" b="1">
              <a:solidFill>
                <a:srgbClr val="DE21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9006" y="3052175"/>
            <a:ext cx="311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添加标题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/>
        </p:nvGrpSpPr>
        <p:grpSpPr>
          <a:xfrm>
            <a:off x="-1" y="1071956"/>
            <a:ext cx="12192001" cy="4275000"/>
            <a:chOff x="-1" y="1219680"/>
            <a:chExt cx="12192001" cy="42750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219680"/>
              <a:ext cx="12192000" cy="2000467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-1" y="1219683"/>
              <a:ext cx="11258241" cy="4274997"/>
              <a:chOff x="-1" y="1219683"/>
              <a:chExt cx="11258241" cy="4274997"/>
            </a:xfrm>
          </p:grpSpPr>
          <p:sp>
            <p:nvSpPr>
              <p:cNvPr id="4" name="iṣ1iḋé"/>
              <p:cNvSpPr/>
              <p:nvPr/>
            </p:nvSpPr>
            <p:spPr>
              <a:xfrm rot="5400000">
                <a:off x="903364" y="316318"/>
                <a:ext cx="2000467" cy="3807198"/>
              </a:xfrm>
              <a:custGeom>
                <a:gdLst>
                  <a:gd name="connsiteX0" fmla="*/ 0 w 2000467"/>
                  <a:gd name="connsiteY0" fmla="*/ 5293888 h 5293888"/>
                  <a:gd name="connsiteX1" fmla="*/ 0 w 2000467"/>
                  <a:gd name="connsiteY1" fmla="*/ 206000 h 5293888"/>
                  <a:gd name="connsiteX2" fmla="*/ 869938 w 2000467"/>
                  <a:gd name="connsiteY2" fmla="*/ 206000 h 5293888"/>
                  <a:gd name="connsiteX3" fmla="*/ 989418 w 2000467"/>
                  <a:gd name="connsiteY3" fmla="*/ 0 h 5293888"/>
                  <a:gd name="connsiteX4" fmla="*/ 1108898 w 2000467"/>
                  <a:gd name="connsiteY4" fmla="*/ 206000 h 5293888"/>
                  <a:gd name="connsiteX5" fmla="*/ 2000467 w 2000467"/>
                  <a:gd name="connsiteY5" fmla="*/ 206000 h 5293888"/>
                  <a:gd name="connsiteX6" fmla="*/ 2000467 w 2000467"/>
                  <a:gd name="connsiteY6" fmla="*/ 5293888 h 529388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0467" h="5293888">
                    <a:moveTo>
                      <a:pt x="0" y="5293888"/>
                    </a:moveTo>
                    <a:lnTo>
                      <a:pt x="0" y="206000"/>
                    </a:lnTo>
                    <a:lnTo>
                      <a:pt x="869938" y="206000"/>
                    </a:lnTo>
                    <a:lnTo>
                      <a:pt x="989418" y="0"/>
                    </a:lnTo>
                    <a:lnTo>
                      <a:pt x="1108898" y="206000"/>
                    </a:lnTo>
                    <a:lnTo>
                      <a:pt x="2000467" y="206000"/>
                    </a:lnTo>
                    <a:lnTo>
                      <a:pt x="2000467" y="5293888"/>
                    </a:lnTo>
                    <a:close/>
                  </a:path>
                </a:pathLst>
              </a:custGeom>
              <a:solidFill>
                <a:srgbClr val="2A6B57">
                  <a:alpha val="70000"/>
                </a:srgb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 flipH="1">
                <a:off x="4206000" y="373968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8000760" y="373968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>
                <a:off x="785342" y="1865970"/>
                <a:ext cx="223651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buClr>
                    <a:srgbClr val="65BC4D"/>
                  </a:buClr>
                  <a:defRPr/>
                </a:pPr>
                <a:r>
                  <a:rPr lang="zh-CN" altLang="en-US" sz="4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948521" y="3866434"/>
                <a:ext cx="2605393" cy="1469552"/>
                <a:chOff x="701557" y="3190118"/>
                <a:chExt cx="2605393" cy="1469552"/>
              </a:xfrm>
            </p:grpSpPr>
            <p:sp>
              <p:nvSpPr>
                <p:cNvPr id="15" name="TextBox 4"/>
                <p:cNvSpPr txBox="1"/>
                <p:nvPr/>
              </p:nvSpPr>
              <p:spPr>
                <a:xfrm>
                  <a:off x="701557" y="3190118"/>
                  <a:ext cx="2601020" cy="50552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Clr>
                      <a:srgbClr val="65BC4D"/>
                    </a:buClr>
                    <a:defRPr/>
                  </a:pPr>
                  <a:r>
                    <a:rPr lang="zh-CN" altLang="en-US" sz="20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en-US" sz="2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740720" y="4013339"/>
                  <a:ext cx="2566230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4800684" y="3866434"/>
                <a:ext cx="2605393" cy="1469552"/>
                <a:chOff x="701557" y="3190118"/>
                <a:chExt cx="2605393" cy="1469552"/>
              </a:xfrm>
            </p:grpSpPr>
            <p:sp>
              <p:nvSpPr>
                <p:cNvPr id="13" name="TextBox 4"/>
                <p:cNvSpPr txBox="1"/>
                <p:nvPr/>
              </p:nvSpPr>
              <p:spPr>
                <a:xfrm>
                  <a:off x="701557" y="3190118"/>
                  <a:ext cx="2601020" cy="50552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Clr>
                      <a:srgbClr val="65BC4D"/>
                    </a:buClr>
                    <a:defRPr/>
                  </a:pPr>
                  <a:r>
                    <a:rPr lang="zh-CN" altLang="en-US" sz="20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en-US" sz="2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740720" y="4013339"/>
                  <a:ext cx="2566230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8652847" y="3866434"/>
                <a:ext cx="2605393" cy="1469552"/>
                <a:chOff x="701557" y="3190118"/>
                <a:chExt cx="2605393" cy="1469552"/>
              </a:xfrm>
            </p:grpSpPr>
            <p:sp>
              <p:nvSpPr>
                <p:cNvPr id="11" name="TextBox 4"/>
                <p:cNvSpPr txBox="1"/>
                <p:nvPr/>
              </p:nvSpPr>
              <p:spPr>
                <a:xfrm>
                  <a:off x="701557" y="3190118"/>
                  <a:ext cx="2601020" cy="50552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Clr>
                      <a:srgbClr val="65BC4D"/>
                    </a:buClr>
                    <a:defRPr/>
                  </a:pPr>
                  <a:r>
                    <a:rPr lang="zh-CN" altLang="en-US" sz="20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en-US" sz="2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740720" y="4013339"/>
                  <a:ext cx="2566230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  <a:p>
                  <a:pPr marL="285750" indent="-285750" algn="ct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双击输入替换</a:t>
                  </a:r>
                  <a:r>
                    <a:rPr lang="zh-CN" altLang="en-US" sz="12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等线 Light" panose="02010600030101010101" pitchFamily="2" charset="-122"/>
                      <a:ea typeface="等线 Light" panose="02010600030101010101" pitchFamily="2" charset="-122"/>
                    </a:rPr>
                    <a:t>内容</a:t>
                  </a:r>
                  <a:endParaRPr lang="en-US" altLang="zh-CN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89352" y="2071396"/>
            <a:ext cx="9422708" cy="3378643"/>
            <a:chOff x="1489352" y="2071396"/>
            <a:chExt cx="9422708" cy="3378643"/>
          </a:xfrm>
        </p:grpSpPr>
        <p:grpSp>
          <p:nvGrpSpPr>
            <p:cNvPr id="9" name="组合 8"/>
            <p:cNvGrpSpPr/>
            <p:nvPr/>
          </p:nvGrpSpPr>
          <p:grpSpPr>
            <a:xfrm>
              <a:off x="1489352" y="2071396"/>
              <a:ext cx="9422708" cy="3378643"/>
              <a:chOff x="1442699" y="1772816"/>
              <a:chExt cx="9422708" cy="3378643"/>
            </a:xfrm>
          </p:grpSpPr>
          <p:grpSp>
            <p:nvGrpSpPr>
              <p:cNvPr id="13" name="10e57a0e-761a-45e4-a9c5-359f61dfd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>
              <a:xfrm>
                <a:off x="1554453" y="1772816"/>
                <a:ext cx="9199201" cy="2540990"/>
                <a:chOff x="1507800" y="1772816"/>
                <a:chExt cx="9199201" cy="2540990"/>
              </a:xfrm>
            </p:grpSpPr>
            <p:sp>
              <p:nvSpPr>
                <p:cNvPr id="17" name="iṣḷiďê"/>
                <p:cNvSpPr/>
                <p:nvPr/>
              </p:nvSpPr>
              <p:spPr>
                <a:xfrm>
                  <a:off x="8723271" y="2128416"/>
                  <a:ext cx="1625970" cy="1625970"/>
                </a:xfrm>
                <a:prstGeom prst="ellipse">
                  <a:avLst/>
                </a:prstGeom>
                <a:noFill/>
                <a:ln w="50800">
                  <a:solidFill>
                    <a:srgbClr val="DE21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" name="ïṣliḑe"/>
                <p:cNvSpPr/>
                <p:nvPr/>
              </p:nvSpPr>
              <p:spPr>
                <a:xfrm>
                  <a:off x="8361321" y="1772816"/>
                  <a:ext cx="2345680" cy="2345680"/>
                </a:xfrm>
                <a:prstGeom prst="ellipse">
                  <a:avLst/>
                </a:prstGeom>
                <a:noFill/>
                <a:ln w="50800">
                  <a:solidFill>
                    <a:srgbClr val="B932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" name="íṥḻîḋè"/>
                <p:cNvSpPr/>
                <p:nvPr/>
              </p:nvSpPr>
              <p:spPr>
                <a:xfrm>
                  <a:off x="10142866" y="1922041"/>
                  <a:ext cx="412750" cy="412750"/>
                </a:xfrm>
                <a:prstGeom prst="ellipse">
                  <a:avLst/>
                </a:prstGeom>
                <a:solidFill>
                  <a:srgbClr val="B9322B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" name="îṥļídê"/>
                <p:cNvSpPr/>
                <p:nvPr/>
              </p:nvSpPr>
              <p:spPr>
                <a:xfrm>
                  <a:off x="8771709" y="3840064"/>
                  <a:ext cx="1521947" cy="473742"/>
                </a:xfrm>
                <a:prstGeom prst="roundRect">
                  <a:avLst/>
                </a:prstGeom>
                <a:solidFill>
                  <a:srgbClr val="B9322B"/>
                </a:solidFill>
                <a:ln w="50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íšľiḓe"/>
                <p:cNvSpPr/>
                <p:nvPr/>
              </p:nvSpPr>
              <p:spPr>
                <a:xfrm>
                  <a:off x="1869750" y="2128416"/>
                  <a:ext cx="1625970" cy="1625970"/>
                </a:xfrm>
                <a:prstGeom prst="ellipse">
                  <a:avLst/>
                </a:prstGeom>
                <a:noFill/>
                <a:ln w="50800">
                  <a:solidFill>
                    <a:srgbClr val="DE21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îṡļïdê"/>
                <p:cNvSpPr/>
                <p:nvPr/>
              </p:nvSpPr>
              <p:spPr>
                <a:xfrm>
                  <a:off x="1507800" y="1772816"/>
                  <a:ext cx="2345680" cy="2345680"/>
                </a:xfrm>
                <a:prstGeom prst="ellipse">
                  <a:avLst/>
                </a:prstGeom>
                <a:noFill/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íṩľîḋé"/>
                <p:cNvSpPr/>
                <p:nvPr/>
              </p:nvSpPr>
              <p:spPr>
                <a:xfrm>
                  <a:off x="3289345" y="1922041"/>
                  <a:ext cx="412750" cy="412750"/>
                </a:xfrm>
                <a:prstGeom prst="ellipse">
                  <a:avLst/>
                </a:prstGeom>
                <a:solidFill>
                  <a:srgbClr val="B9322B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îšlíḑè"/>
                <p:cNvSpPr/>
                <p:nvPr/>
              </p:nvSpPr>
              <p:spPr>
                <a:xfrm>
                  <a:off x="1918188" y="3840064"/>
                  <a:ext cx="1521947" cy="473742"/>
                </a:xfrm>
                <a:prstGeom prst="roundRect">
                  <a:avLst/>
                </a:prstGeom>
                <a:solidFill>
                  <a:srgbClr val="B9322B"/>
                </a:solidFill>
                <a:ln w="50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íṧľïḓê"/>
                <p:cNvSpPr/>
                <p:nvPr/>
              </p:nvSpPr>
              <p:spPr>
                <a:xfrm>
                  <a:off x="5297989" y="2128416"/>
                  <a:ext cx="1625970" cy="1625970"/>
                </a:xfrm>
                <a:prstGeom prst="ellipse">
                  <a:avLst/>
                </a:prstGeom>
                <a:noFill/>
                <a:ln w="50800">
                  <a:solidFill>
                    <a:srgbClr val="34846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íšḻíḍe"/>
                <p:cNvSpPr/>
                <p:nvPr/>
              </p:nvSpPr>
              <p:spPr>
                <a:xfrm>
                  <a:off x="4936039" y="1772816"/>
                  <a:ext cx="2345680" cy="2345680"/>
                </a:xfrm>
                <a:prstGeom prst="ellipse">
                  <a:avLst/>
                </a:prstGeom>
                <a:noFill/>
                <a:ln w="50800">
                  <a:solidFill>
                    <a:srgbClr val="2A6B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îṡľiḋé"/>
                <p:cNvSpPr/>
                <p:nvPr/>
              </p:nvSpPr>
              <p:spPr>
                <a:xfrm>
                  <a:off x="6717584" y="1922041"/>
                  <a:ext cx="412750" cy="412750"/>
                </a:xfrm>
                <a:prstGeom prst="ellipse">
                  <a:avLst/>
                </a:prstGeom>
                <a:solidFill>
                  <a:srgbClr val="2A6B57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ïSlïḑè"/>
                <p:cNvSpPr/>
                <p:nvPr/>
              </p:nvSpPr>
              <p:spPr>
                <a:xfrm>
                  <a:off x="5346427" y="3840064"/>
                  <a:ext cx="1521947" cy="473742"/>
                </a:xfrm>
                <a:prstGeom prst="roundRect">
                  <a:avLst/>
                </a:prstGeom>
                <a:solidFill>
                  <a:srgbClr val="2A6B57"/>
                </a:solidFill>
                <a:ln w="50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1442699" y="4505128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870938" y="4505128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299177" y="4505128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sp>
          <p:nvSpPr>
            <p:cNvPr id="10" name="teamwork_292243"/>
            <p:cNvSpPr>
              <a:spLocks noChangeAspect="1"/>
            </p:cNvSpPr>
            <p:nvPr/>
          </p:nvSpPr>
          <p:spPr bwMode="auto">
            <a:xfrm>
              <a:off x="5839879" y="3035858"/>
              <a:ext cx="728872" cy="508965"/>
            </a:xfrm>
            <a:custGeom>
              <a:gdLst>
                <a:gd name="connsiteX0" fmla="*/ 456330 w 607639"/>
                <a:gd name="connsiteY0" fmla="*/ 273015 h 424310"/>
                <a:gd name="connsiteX1" fmla="*/ 443870 w 607639"/>
                <a:gd name="connsiteY1" fmla="*/ 285460 h 424310"/>
                <a:gd name="connsiteX2" fmla="*/ 443870 w 607639"/>
                <a:gd name="connsiteY2" fmla="*/ 347329 h 424310"/>
                <a:gd name="connsiteX3" fmla="*/ 567053 w 607639"/>
                <a:gd name="connsiteY3" fmla="*/ 347329 h 424310"/>
                <a:gd name="connsiteX4" fmla="*/ 567053 w 607639"/>
                <a:gd name="connsiteY4" fmla="*/ 285460 h 424310"/>
                <a:gd name="connsiteX5" fmla="*/ 554503 w 607639"/>
                <a:gd name="connsiteY5" fmla="*/ 273015 h 424310"/>
                <a:gd name="connsiteX6" fmla="*/ 53136 w 607639"/>
                <a:gd name="connsiteY6" fmla="*/ 273015 h 424310"/>
                <a:gd name="connsiteX7" fmla="*/ 40587 w 607639"/>
                <a:gd name="connsiteY7" fmla="*/ 285460 h 424310"/>
                <a:gd name="connsiteX8" fmla="*/ 40587 w 607639"/>
                <a:gd name="connsiteY8" fmla="*/ 347329 h 424310"/>
                <a:gd name="connsiteX9" fmla="*/ 163770 w 607639"/>
                <a:gd name="connsiteY9" fmla="*/ 347329 h 424310"/>
                <a:gd name="connsiteX10" fmla="*/ 163770 w 607639"/>
                <a:gd name="connsiteY10" fmla="*/ 285460 h 424310"/>
                <a:gd name="connsiteX11" fmla="*/ 151220 w 607639"/>
                <a:gd name="connsiteY11" fmla="*/ 273015 h 424310"/>
                <a:gd name="connsiteX12" fmla="*/ 231147 w 607639"/>
                <a:gd name="connsiteY12" fmla="*/ 256837 h 424310"/>
                <a:gd name="connsiteX13" fmla="*/ 204356 w 607639"/>
                <a:gd name="connsiteY13" fmla="*/ 284305 h 424310"/>
                <a:gd name="connsiteX14" fmla="*/ 204356 w 607639"/>
                <a:gd name="connsiteY14" fmla="*/ 285460 h 424310"/>
                <a:gd name="connsiteX15" fmla="*/ 204356 w 607639"/>
                <a:gd name="connsiteY15" fmla="*/ 383775 h 424310"/>
                <a:gd name="connsiteX16" fmla="*/ 403283 w 607639"/>
                <a:gd name="connsiteY16" fmla="*/ 383775 h 424310"/>
                <a:gd name="connsiteX17" fmla="*/ 403283 w 607639"/>
                <a:gd name="connsiteY17" fmla="*/ 285460 h 424310"/>
                <a:gd name="connsiteX18" fmla="*/ 403283 w 607639"/>
                <a:gd name="connsiteY18" fmla="*/ 284305 h 424310"/>
                <a:gd name="connsiteX19" fmla="*/ 376493 w 607639"/>
                <a:gd name="connsiteY19" fmla="*/ 256837 h 424310"/>
                <a:gd name="connsiteX20" fmla="*/ 320063 w 607639"/>
                <a:gd name="connsiteY20" fmla="*/ 332040 h 424310"/>
                <a:gd name="connsiteX21" fmla="*/ 287576 w 607639"/>
                <a:gd name="connsiteY21" fmla="*/ 332040 h 424310"/>
                <a:gd name="connsiteX22" fmla="*/ 281791 w 607639"/>
                <a:gd name="connsiteY22" fmla="*/ 256748 h 424310"/>
                <a:gd name="connsiteX23" fmla="*/ 303775 w 607639"/>
                <a:gd name="connsiteY23" fmla="*/ 286083 h 424310"/>
                <a:gd name="connsiteX24" fmla="*/ 325760 w 607639"/>
                <a:gd name="connsiteY24" fmla="*/ 256748 h 424310"/>
                <a:gd name="connsiteX25" fmla="*/ 231948 w 607639"/>
                <a:gd name="connsiteY25" fmla="*/ 216213 h 424310"/>
                <a:gd name="connsiteX26" fmla="*/ 375602 w 607639"/>
                <a:gd name="connsiteY26" fmla="*/ 216213 h 424310"/>
                <a:gd name="connsiteX27" fmla="*/ 427938 w 607639"/>
                <a:gd name="connsiteY27" fmla="*/ 240659 h 424310"/>
                <a:gd name="connsiteX28" fmla="*/ 456330 w 607639"/>
                <a:gd name="connsiteY28" fmla="*/ 232392 h 424310"/>
                <a:gd name="connsiteX29" fmla="*/ 554503 w 607639"/>
                <a:gd name="connsiteY29" fmla="*/ 232392 h 424310"/>
                <a:gd name="connsiteX30" fmla="*/ 607639 w 607639"/>
                <a:gd name="connsiteY30" fmla="*/ 285460 h 424310"/>
                <a:gd name="connsiteX31" fmla="*/ 607639 w 607639"/>
                <a:gd name="connsiteY31" fmla="*/ 367597 h 424310"/>
                <a:gd name="connsiteX32" fmla="*/ 587346 w 607639"/>
                <a:gd name="connsiteY32" fmla="*/ 387864 h 424310"/>
                <a:gd name="connsiteX33" fmla="*/ 443870 w 607639"/>
                <a:gd name="connsiteY33" fmla="*/ 387864 h 424310"/>
                <a:gd name="connsiteX34" fmla="*/ 443870 w 607639"/>
                <a:gd name="connsiteY34" fmla="*/ 404043 h 424310"/>
                <a:gd name="connsiteX35" fmla="*/ 423576 w 607639"/>
                <a:gd name="connsiteY35" fmla="*/ 424310 h 424310"/>
                <a:gd name="connsiteX36" fmla="*/ 184063 w 607639"/>
                <a:gd name="connsiteY36" fmla="*/ 424310 h 424310"/>
                <a:gd name="connsiteX37" fmla="*/ 163770 w 607639"/>
                <a:gd name="connsiteY37" fmla="*/ 404043 h 424310"/>
                <a:gd name="connsiteX38" fmla="*/ 163770 w 607639"/>
                <a:gd name="connsiteY38" fmla="*/ 387864 h 424310"/>
                <a:gd name="connsiteX39" fmla="*/ 20293 w 607639"/>
                <a:gd name="connsiteY39" fmla="*/ 387864 h 424310"/>
                <a:gd name="connsiteX40" fmla="*/ 0 w 607639"/>
                <a:gd name="connsiteY40" fmla="*/ 367597 h 424310"/>
                <a:gd name="connsiteX41" fmla="*/ 0 w 607639"/>
                <a:gd name="connsiteY41" fmla="*/ 285460 h 424310"/>
                <a:gd name="connsiteX42" fmla="*/ 53136 w 607639"/>
                <a:gd name="connsiteY42" fmla="*/ 232392 h 424310"/>
                <a:gd name="connsiteX43" fmla="*/ 151220 w 607639"/>
                <a:gd name="connsiteY43" fmla="*/ 232392 h 424310"/>
                <a:gd name="connsiteX44" fmla="*/ 179613 w 607639"/>
                <a:gd name="connsiteY44" fmla="*/ 240659 h 424310"/>
                <a:gd name="connsiteX45" fmla="*/ 231948 w 607639"/>
                <a:gd name="connsiteY45" fmla="*/ 216213 h 424310"/>
                <a:gd name="connsiteX46" fmla="*/ 505426 w 607639"/>
                <a:gd name="connsiteY46" fmla="*/ 124352 h 424310"/>
                <a:gd name="connsiteX47" fmla="*/ 476324 w 607639"/>
                <a:gd name="connsiteY47" fmla="*/ 153409 h 424310"/>
                <a:gd name="connsiteX48" fmla="*/ 505426 w 607639"/>
                <a:gd name="connsiteY48" fmla="*/ 182467 h 424310"/>
                <a:gd name="connsiteX49" fmla="*/ 534527 w 607639"/>
                <a:gd name="connsiteY49" fmla="*/ 153409 h 424310"/>
                <a:gd name="connsiteX50" fmla="*/ 505426 w 607639"/>
                <a:gd name="connsiteY50" fmla="*/ 124352 h 424310"/>
                <a:gd name="connsiteX51" fmla="*/ 102179 w 607639"/>
                <a:gd name="connsiteY51" fmla="*/ 124352 h 424310"/>
                <a:gd name="connsiteX52" fmla="*/ 73063 w 607639"/>
                <a:gd name="connsiteY52" fmla="*/ 153409 h 424310"/>
                <a:gd name="connsiteX53" fmla="*/ 102179 w 607639"/>
                <a:gd name="connsiteY53" fmla="*/ 182467 h 424310"/>
                <a:gd name="connsiteX54" fmla="*/ 131295 w 607639"/>
                <a:gd name="connsiteY54" fmla="*/ 153409 h 424310"/>
                <a:gd name="connsiteX55" fmla="*/ 102179 w 607639"/>
                <a:gd name="connsiteY55" fmla="*/ 124352 h 424310"/>
                <a:gd name="connsiteX56" fmla="*/ 505426 w 607639"/>
                <a:gd name="connsiteY56" fmla="*/ 83832 h 424310"/>
                <a:gd name="connsiteX57" fmla="*/ 575109 w 607639"/>
                <a:gd name="connsiteY57" fmla="*/ 153409 h 424310"/>
                <a:gd name="connsiteX58" fmla="*/ 505426 w 607639"/>
                <a:gd name="connsiteY58" fmla="*/ 222987 h 424310"/>
                <a:gd name="connsiteX59" fmla="*/ 435742 w 607639"/>
                <a:gd name="connsiteY59" fmla="*/ 153409 h 424310"/>
                <a:gd name="connsiteX60" fmla="*/ 505426 w 607639"/>
                <a:gd name="connsiteY60" fmla="*/ 83832 h 424310"/>
                <a:gd name="connsiteX61" fmla="*/ 102179 w 607639"/>
                <a:gd name="connsiteY61" fmla="*/ 83832 h 424310"/>
                <a:gd name="connsiteX62" fmla="*/ 171897 w 607639"/>
                <a:gd name="connsiteY62" fmla="*/ 153409 h 424310"/>
                <a:gd name="connsiteX63" fmla="*/ 102179 w 607639"/>
                <a:gd name="connsiteY63" fmla="*/ 222987 h 424310"/>
                <a:gd name="connsiteX64" fmla="*/ 32460 w 607639"/>
                <a:gd name="connsiteY64" fmla="*/ 153409 h 424310"/>
                <a:gd name="connsiteX65" fmla="*/ 102179 w 607639"/>
                <a:gd name="connsiteY65" fmla="*/ 83832 h 424310"/>
                <a:gd name="connsiteX66" fmla="*/ 304491 w 607639"/>
                <a:gd name="connsiteY66" fmla="*/ 40533 h 424310"/>
                <a:gd name="connsiteX67" fmla="*/ 253053 w 607639"/>
                <a:gd name="connsiteY67" fmla="*/ 91911 h 424310"/>
                <a:gd name="connsiteX68" fmla="*/ 304491 w 607639"/>
                <a:gd name="connsiteY68" fmla="*/ 143289 h 424310"/>
                <a:gd name="connsiteX69" fmla="*/ 355928 w 607639"/>
                <a:gd name="connsiteY69" fmla="*/ 91911 h 424310"/>
                <a:gd name="connsiteX70" fmla="*/ 304491 w 607639"/>
                <a:gd name="connsiteY70" fmla="*/ 40533 h 424310"/>
                <a:gd name="connsiteX71" fmla="*/ 304491 w 607639"/>
                <a:gd name="connsiteY71" fmla="*/ 0 h 424310"/>
                <a:gd name="connsiteX72" fmla="*/ 396508 w 607639"/>
                <a:gd name="connsiteY72" fmla="*/ 91911 h 424310"/>
                <a:gd name="connsiteX73" fmla="*/ 304491 w 607639"/>
                <a:gd name="connsiteY73" fmla="*/ 183823 h 424310"/>
                <a:gd name="connsiteX74" fmla="*/ 212473 w 607639"/>
                <a:gd name="connsiteY74" fmla="*/ 91911 h 424310"/>
                <a:gd name="connsiteX75" fmla="*/ 304491 w 607639"/>
                <a:gd name="connsiteY75" fmla="*/ 0 h 4243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7639" h="424310">
                  <a:moveTo>
                    <a:pt x="456330" y="273015"/>
                  </a:moveTo>
                  <a:cubicBezTo>
                    <a:pt x="449477" y="273015"/>
                    <a:pt x="443870" y="278616"/>
                    <a:pt x="443870" y="285460"/>
                  </a:cubicBezTo>
                  <a:lnTo>
                    <a:pt x="443870" y="347329"/>
                  </a:lnTo>
                  <a:lnTo>
                    <a:pt x="567053" y="347329"/>
                  </a:lnTo>
                  <a:lnTo>
                    <a:pt x="567053" y="285460"/>
                  </a:lnTo>
                  <a:cubicBezTo>
                    <a:pt x="567053" y="278616"/>
                    <a:pt x="561445" y="273015"/>
                    <a:pt x="554503" y="273015"/>
                  </a:cubicBezTo>
                  <a:close/>
                  <a:moveTo>
                    <a:pt x="53136" y="273015"/>
                  </a:moveTo>
                  <a:cubicBezTo>
                    <a:pt x="46194" y="273015"/>
                    <a:pt x="40587" y="278616"/>
                    <a:pt x="40587" y="285460"/>
                  </a:cubicBezTo>
                  <a:lnTo>
                    <a:pt x="40587" y="347329"/>
                  </a:lnTo>
                  <a:lnTo>
                    <a:pt x="163770" y="347329"/>
                  </a:lnTo>
                  <a:lnTo>
                    <a:pt x="163770" y="285460"/>
                  </a:lnTo>
                  <a:cubicBezTo>
                    <a:pt x="163770" y="278616"/>
                    <a:pt x="158163" y="273015"/>
                    <a:pt x="151220" y="273015"/>
                  </a:cubicBezTo>
                  <a:close/>
                  <a:moveTo>
                    <a:pt x="231147" y="256837"/>
                  </a:moveTo>
                  <a:cubicBezTo>
                    <a:pt x="216283" y="257282"/>
                    <a:pt x="204356" y="269460"/>
                    <a:pt x="204356" y="284305"/>
                  </a:cubicBezTo>
                  <a:lnTo>
                    <a:pt x="204356" y="285460"/>
                  </a:lnTo>
                  <a:lnTo>
                    <a:pt x="204356" y="383775"/>
                  </a:lnTo>
                  <a:lnTo>
                    <a:pt x="403283" y="383775"/>
                  </a:lnTo>
                  <a:lnTo>
                    <a:pt x="403283" y="285460"/>
                  </a:lnTo>
                  <a:lnTo>
                    <a:pt x="403283" y="284305"/>
                  </a:lnTo>
                  <a:cubicBezTo>
                    <a:pt x="403283" y="269460"/>
                    <a:pt x="391356" y="257282"/>
                    <a:pt x="376493" y="256837"/>
                  </a:cubicBezTo>
                  <a:lnTo>
                    <a:pt x="320063" y="332040"/>
                  </a:lnTo>
                  <a:cubicBezTo>
                    <a:pt x="311964" y="342796"/>
                    <a:pt x="295676" y="342885"/>
                    <a:pt x="287576" y="332040"/>
                  </a:cubicBezTo>
                  <a:close/>
                  <a:moveTo>
                    <a:pt x="281791" y="256748"/>
                  </a:moveTo>
                  <a:lnTo>
                    <a:pt x="303775" y="286083"/>
                  </a:lnTo>
                  <a:lnTo>
                    <a:pt x="325760" y="256748"/>
                  </a:lnTo>
                  <a:close/>
                  <a:moveTo>
                    <a:pt x="231948" y="216213"/>
                  </a:moveTo>
                  <a:lnTo>
                    <a:pt x="375602" y="216213"/>
                  </a:lnTo>
                  <a:cubicBezTo>
                    <a:pt x="396608" y="216213"/>
                    <a:pt x="415477" y="225725"/>
                    <a:pt x="427938" y="240659"/>
                  </a:cubicBezTo>
                  <a:cubicBezTo>
                    <a:pt x="436215" y="235503"/>
                    <a:pt x="445917" y="232392"/>
                    <a:pt x="456330" y="232392"/>
                  </a:cubicBezTo>
                  <a:lnTo>
                    <a:pt x="554503" y="232392"/>
                  </a:lnTo>
                  <a:cubicBezTo>
                    <a:pt x="583786" y="232392"/>
                    <a:pt x="607639" y="256215"/>
                    <a:pt x="607639" y="285460"/>
                  </a:cubicBezTo>
                  <a:lnTo>
                    <a:pt x="607639" y="367597"/>
                  </a:lnTo>
                  <a:cubicBezTo>
                    <a:pt x="607639" y="378797"/>
                    <a:pt x="598561" y="387864"/>
                    <a:pt x="587346" y="387864"/>
                  </a:cubicBezTo>
                  <a:lnTo>
                    <a:pt x="443870" y="387864"/>
                  </a:lnTo>
                  <a:lnTo>
                    <a:pt x="443870" y="404043"/>
                  </a:lnTo>
                  <a:cubicBezTo>
                    <a:pt x="443870" y="415243"/>
                    <a:pt x="434791" y="424310"/>
                    <a:pt x="423576" y="424310"/>
                  </a:cubicBezTo>
                  <a:lnTo>
                    <a:pt x="184063" y="424310"/>
                  </a:lnTo>
                  <a:cubicBezTo>
                    <a:pt x="172848" y="424310"/>
                    <a:pt x="163770" y="415243"/>
                    <a:pt x="163770" y="404043"/>
                  </a:cubicBezTo>
                  <a:lnTo>
                    <a:pt x="163770" y="387864"/>
                  </a:lnTo>
                  <a:lnTo>
                    <a:pt x="20293" y="387864"/>
                  </a:lnTo>
                  <a:cubicBezTo>
                    <a:pt x="9079" y="387864"/>
                    <a:pt x="0" y="378797"/>
                    <a:pt x="0" y="367597"/>
                  </a:cubicBezTo>
                  <a:lnTo>
                    <a:pt x="0" y="285460"/>
                  </a:lnTo>
                  <a:cubicBezTo>
                    <a:pt x="0" y="256215"/>
                    <a:pt x="23854" y="232392"/>
                    <a:pt x="53136" y="232392"/>
                  </a:cubicBezTo>
                  <a:lnTo>
                    <a:pt x="151220" y="232392"/>
                  </a:lnTo>
                  <a:cubicBezTo>
                    <a:pt x="161723" y="232392"/>
                    <a:pt x="171424" y="235503"/>
                    <a:pt x="179613" y="240659"/>
                  </a:cubicBezTo>
                  <a:cubicBezTo>
                    <a:pt x="192163" y="225725"/>
                    <a:pt x="210943" y="216213"/>
                    <a:pt x="231948" y="216213"/>
                  </a:cubicBezTo>
                  <a:close/>
                  <a:moveTo>
                    <a:pt x="505426" y="124352"/>
                  </a:moveTo>
                  <a:cubicBezTo>
                    <a:pt x="489318" y="124352"/>
                    <a:pt x="476324" y="137414"/>
                    <a:pt x="476324" y="153409"/>
                  </a:cubicBezTo>
                  <a:cubicBezTo>
                    <a:pt x="476324" y="169404"/>
                    <a:pt x="489407" y="182467"/>
                    <a:pt x="505426" y="182467"/>
                  </a:cubicBezTo>
                  <a:cubicBezTo>
                    <a:pt x="521445" y="182467"/>
                    <a:pt x="534527" y="169404"/>
                    <a:pt x="534527" y="153409"/>
                  </a:cubicBezTo>
                  <a:cubicBezTo>
                    <a:pt x="534527" y="137414"/>
                    <a:pt x="521445" y="124352"/>
                    <a:pt x="505426" y="124352"/>
                  </a:cubicBezTo>
                  <a:close/>
                  <a:moveTo>
                    <a:pt x="102179" y="124352"/>
                  </a:moveTo>
                  <a:cubicBezTo>
                    <a:pt x="86152" y="124352"/>
                    <a:pt x="73063" y="137414"/>
                    <a:pt x="73063" y="153409"/>
                  </a:cubicBezTo>
                  <a:cubicBezTo>
                    <a:pt x="73063" y="169404"/>
                    <a:pt x="86152" y="182467"/>
                    <a:pt x="102179" y="182467"/>
                  </a:cubicBezTo>
                  <a:cubicBezTo>
                    <a:pt x="118206" y="182467"/>
                    <a:pt x="131295" y="169404"/>
                    <a:pt x="131295" y="153409"/>
                  </a:cubicBezTo>
                  <a:cubicBezTo>
                    <a:pt x="131295" y="137414"/>
                    <a:pt x="118206" y="124352"/>
                    <a:pt x="102179" y="124352"/>
                  </a:cubicBezTo>
                  <a:close/>
                  <a:moveTo>
                    <a:pt x="505426" y="83832"/>
                  </a:moveTo>
                  <a:cubicBezTo>
                    <a:pt x="543872" y="83832"/>
                    <a:pt x="575109" y="115022"/>
                    <a:pt x="575109" y="153409"/>
                  </a:cubicBezTo>
                  <a:cubicBezTo>
                    <a:pt x="575109" y="191797"/>
                    <a:pt x="543783" y="222987"/>
                    <a:pt x="505426" y="222987"/>
                  </a:cubicBezTo>
                  <a:cubicBezTo>
                    <a:pt x="466980" y="222987"/>
                    <a:pt x="435742" y="191797"/>
                    <a:pt x="435742" y="153409"/>
                  </a:cubicBezTo>
                  <a:cubicBezTo>
                    <a:pt x="435742" y="115022"/>
                    <a:pt x="466980" y="83832"/>
                    <a:pt x="505426" y="83832"/>
                  </a:cubicBezTo>
                  <a:close/>
                  <a:moveTo>
                    <a:pt x="102179" y="83832"/>
                  </a:moveTo>
                  <a:cubicBezTo>
                    <a:pt x="140644" y="83832"/>
                    <a:pt x="171897" y="115022"/>
                    <a:pt x="171897" y="153409"/>
                  </a:cubicBezTo>
                  <a:cubicBezTo>
                    <a:pt x="171897" y="191797"/>
                    <a:pt x="140644" y="222987"/>
                    <a:pt x="102179" y="222987"/>
                  </a:cubicBezTo>
                  <a:cubicBezTo>
                    <a:pt x="63713" y="222987"/>
                    <a:pt x="32460" y="191797"/>
                    <a:pt x="32460" y="153409"/>
                  </a:cubicBezTo>
                  <a:cubicBezTo>
                    <a:pt x="32460" y="115022"/>
                    <a:pt x="63713" y="83832"/>
                    <a:pt x="102179" y="83832"/>
                  </a:cubicBezTo>
                  <a:close/>
                  <a:moveTo>
                    <a:pt x="304491" y="40533"/>
                  </a:moveTo>
                  <a:cubicBezTo>
                    <a:pt x="276102" y="40533"/>
                    <a:pt x="253053" y="63644"/>
                    <a:pt x="253053" y="91911"/>
                  </a:cubicBezTo>
                  <a:cubicBezTo>
                    <a:pt x="253053" y="120267"/>
                    <a:pt x="276102" y="143289"/>
                    <a:pt x="304491" y="143289"/>
                  </a:cubicBezTo>
                  <a:cubicBezTo>
                    <a:pt x="332879" y="143289"/>
                    <a:pt x="355928" y="120267"/>
                    <a:pt x="355928" y="91911"/>
                  </a:cubicBezTo>
                  <a:cubicBezTo>
                    <a:pt x="355928" y="63644"/>
                    <a:pt x="332879" y="40533"/>
                    <a:pt x="304491" y="40533"/>
                  </a:cubicBezTo>
                  <a:close/>
                  <a:moveTo>
                    <a:pt x="304491" y="0"/>
                  </a:moveTo>
                  <a:cubicBezTo>
                    <a:pt x="355216" y="0"/>
                    <a:pt x="396508" y="41244"/>
                    <a:pt x="396508" y="91911"/>
                  </a:cubicBezTo>
                  <a:cubicBezTo>
                    <a:pt x="396508" y="142578"/>
                    <a:pt x="355216" y="183823"/>
                    <a:pt x="304491" y="183823"/>
                  </a:cubicBezTo>
                  <a:cubicBezTo>
                    <a:pt x="253765" y="183823"/>
                    <a:pt x="212473" y="142578"/>
                    <a:pt x="212473" y="91911"/>
                  </a:cubicBezTo>
                  <a:cubicBezTo>
                    <a:pt x="212473" y="41244"/>
                    <a:pt x="253765" y="0"/>
                    <a:pt x="304491" y="0"/>
                  </a:cubicBezTo>
                  <a:close/>
                </a:path>
              </a:pathLst>
            </a:custGeom>
            <a:solidFill>
              <a:srgbClr val="2A6B57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1" name="turn-off_72289"/>
            <p:cNvSpPr>
              <a:spLocks noChangeAspect="1"/>
            </p:cNvSpPr>
            <p:nvPr/>
          </p:nvSpPr>
          <p:spPr bwMode="auto">
            <a:xfrm>
              <a:off x="2556912" y="2935138"/>
              <a:ext cx="431110" cy="609685"/>
            </a:xfrm>
            <a:custGeom>
              <a:gdLst>
                <a:gd name="connsiteX0" fmla="*/ 124195 w 429814"/>
                <a:gd name="connsiteY0" fmla="*/ 422264 h 607851"/>
                <a:gd name="connsiteX1" fmla="*/ 305619 w 429814"/>
                <a:gd name="connsiteY1" fmla="*/ 422264 h 607851"/>
                <a:gd name="connsiteX2" fmla="*/ 305619 w 429814"/>
                <a:gd name="connsiteY2" fmla="*/ 553241 h 607851"/>
                <a:gd name="connsiteX3" fmla="*/ 290327 w 429814"/>
                <a:gd name="connsiteY3" fmla="*/ 568439 h 607851"/>
                <a:gd name="connsiteX4" fmla="*/ 255937 w 429814"/>
                <a:gd name="connsiteY4" fmla="*/ 568439 h 607851"/>
                <a:gd name="connsiteX5" fmla="*/ 255937 w 429814"/>
                <a:gd name="connsiteY5" fmla="*/ 577529 h 607851"/>
                <a:gd name="connsiteX6" fmla="*/ 225575 w 429814"/>
                <a:gd name="connsiteY6" fmla="*/ 607851 h 607851"/>
                <a:gd name="connsiteX7" fmla="*/ 204240 w 429814"/>
                <a:gd name="connsiteY7" fmla="*/ 607851 h 607851"/>
                <a:gd name="connsiteX8" fmla="*/ 173878 w 429814"/>
                <a:gd name="connsiteY8" fmla="*/ 577529 h 607851"/>
                <a:gd name="connsiteX9" fmla="*/ 173878 w 429814"/>
                <a:gd name="connsiteY9" fmla="*/ 568439 h 607851"/>
                <a:gd name="connsiteX10" fmla="*/ 139488 w 429814"/>
                <a:gd name="connsiteY10" fmla="*/ 568439 h 607851"/>
                <a:gd name="connsiteX11" fmla="*/ 124195 w 429814"/>
                <a:gd name="connsiteY11" fmla="*/ 553241 h 607851"/>
                <a:gd name="connsiteX12" fmla="*/ 214907 w 429814"/>
                <a:gd name="connsiteY12" fmla="*/ 0 h 607851"/>
                <a:gd name="connsiteX13" fmla="*/ 429814 w 429814"/>
                <a:gd name="connsiteY13" fmla="*/ 214616 h 607851"/>
                <a:gd name="connsiteX14" fmla="*/ 325307 w 429814"/>
                <a:gd name="connsiteY14" fmla="*/ 398765 h 607851"/>
                <a:gd name="connsiteX15" fmla="*/ 252727 w 429814"/>
                <a:gd name="connsiteY15" fmla="*/ 398765 h 607851"/>
                <a:gd name="connsiteX16" fmla="*/ 304122 w 429814"/>
                <a:gd name="connsiteY16" fmla="*/ 258642 h 607851"/>
                <a:gd name="connsiteX17" fmla="*/ 295096 w 429814"/>
                <a:gd name="connsiteY17" fmla="*/ 239125 h 607851"/>
                <a:gd name="connsiteX18" fmla="*/ 275553 w 429814"/>
                <a:gd name="connsiteY18" fmla="*/ 248138 h 607851"/>
                <a:gd name="connsiteX19" fmla="*/ 220278 w 429814"/>
                <a:gd name="connsiteY19" fmla="*/ 398765 h 607851"/>
                <a:gd name="connsiteX20" fmla="*/ 209536 w 429814"/>
                <a:gd name="connsiteY20" fmla="*/ 398765 h 607851"/>
                <a:gd name="connsiteX21" fmla="*/ 154262 w 429814"/>
                <a:gd name="connsiteY21" fmla="*/ 248138 h 607851"/>
                <a:gd name="connsiteX22" fmla="*/ 134718 w 429814"/>
                <a:gd name="connsiteY22" fmla="*/ 239125 h 607851"/>
                <a:gd name="connsiteX23" fmla="*/ 125692 w 429814"/>
                <a:gd name="connsiteY23" fmla="*/ 258642 h 607851"/>
                <a:gd name="connsiteX24" fmla="*/ 177088 w 429814"/>
                <a:gd name="connsiteY24" fmla="*/ 398765 h 607851"/>
                <a:gd name="connsiteX25" fmla="*/ 104581 w 429814"/>
                <a:gd name="connsiteY25" fmla="*/ 398765 h 607851"/>
                <a:gd name="connsiteX26" fmla="*/ 0 w 429814"/>
                <a:gd name="connsiteY26" fmla="*/ 214616 h 607851"/>
                <a:gd name="connsiteX27" fmla="*/ 214907 w 429814"/>
                <a:gd name="connsiteY27" fmla="*/ 0 h 6078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29814" h="607851">
                  <a:moveTo>
                    <a:pt x="124195" y="422264"/>
                  </a:moveTo>
                  <a:lnTo>
                    <a:pt x="305619" y="422264"/>
                  </a:lnTo>
                  <a:lnTo>
                    <a:pt x="305619" y="553241"/>
                  </a:lnTo>
                  <a:cubicBezTo>
                    <a:pt x="305619" y="561585"/>
                    <a:pt x="298756" y="568439"/>
                    <a:pt x="290327" y="568439"/>
                  </a:cubicBezTo>
                  <a:lnTo>
                    <a:pt x="255937" y="568439"/>
                  </a:lnTo>
                  <a:lnTo>
                    <a:pt x="255937" y="577529"/>
                  </a:lnTo>
                  <a:cubicBezTo>
                    <a:pt x="255937" y="594292"/>
                    <a:pt x="242360" y="607851"/>
                    <a:pt x="225575" y="607851"/>
                  </a:cubicBezTo>
                  <a:lnTo>
                    <a:pt x="204240" y="607851"/>
                  </a:lnTo>
                  <a:cubicBezTo>
                    <a:pt x="187455" y="607851"/>
                    <a:pt x="173878" y="594292"/>
                    <a:pt x="173878" y="577529"/>
                  </a:cubicBezTo>
                  <a:lnTo>
                    <a:pt x="173878" y="568439"/>
                  </a:lnTo>
                  <a:lnTo>
                    <a:pt x="139488" y="568439"/>
                  </a:lnTo>
                  <a:cubicBezTo>
                    <a:pt x="131058" y="568439"/>
                    <a:pt x="124195" y="561585"/>
                    <a:pt x="124195" y="553241"/>
                  </a:cubicBezTo>
                  <a:close/>
                  <a:moveTo>
                    <a:pt x="214907" y="0"/>
                  </a:moveTo>
                  <a:cubicBezTo>
                    <a:pt x="333587" y="0"/>
                    <a:pt x="429814" y="96097"/>
                    <a:pt x="429814" y="214616"/>
                  </a:cubicBezTo>
                  <a:cubicBezTo>
                    <a:pt x="429814" y="292835"/>
                    <a:pt x="387892" y="361220"/>
                    <a:pt x="325307" y="398765"/>
                  </a:cubicBezTo>
                  <a:lnTo>
                    <a:pt x="252727" y="398765"/>
                  </a:lnTo>
                  <a:lnTo>
                    <a:pt x="304122" y="258642"/>
                  </a:lnTo>
                  <a:cubicBezTo>
                    <a:pt x="307032" y="250746"/>
                    <a:pt x="303003" y="242030"/>
                    <a:pt x="295096" y="239125"/>
                  </a:cubicBezTo>
                  <a:cubicBezTo>
                    <a:pt x="287189" y="236219"/>
                    <a:pt x="278387" y="240242"/>
                    <a:pt x="275553" y="248138"/>
                  </a:cubicBezTo>
                  <a:lnTo>
                    <a:pt x="220278" y="398765"/>
                  </a:lnTo>
                  <a:lnTo>
                    <a:pt x="209536" y="398765"/>
                  </a:lnTo>
                  <a:lnTo>
                    <a:pt x="154262" y="248138"/>
                  </a:lnTo>
                  <a:cubicBezTo>
                    <a:pt x="151427" y="240242"/>
                    <a:pt x="142625" y="236219"/>
                    <a:pt x="134718" y="239125"/>
                  </a:cubicBezTo>
                  <a:cubicBezTo>
                    <a:pt x="126811" y="242030"/>
                    <a:pt x="122782" y="250746"/>
                    <a:pt x="125692" y="258642"/>
                  </a:cubicBezTo>
                  <a:lnTo>
                    <a:pt x="177088" y="398765"/>
                  </a:lnTo>
                  <a:lnTo>
                    <a:pt x="104581" y="398765"/>
                  </a:lnTo>
                  <a:cubicBezTo>
                    <a:pt x="41922" y="361220"/>
                    <a:pt x="0" y="292835"/>
                    <a:pt x="0" y="214616"/>
                  </a:cubicBezTo>
                  <a:cubicBezTo>
                    <a:pt x="0" y="96097"/>
                    <a:pt x="96227" y="0"/>
                    <a:pt x="214907" y="0"/>
                  </a:cubicBezTo>
                  <a:close/>
                </a:path>
              </a:pathLst>
            </a:custGeom>
            <a:solidFill>
              <a:srgbClr val="B9322B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2" name="title_386275"/>
            <p:cNvSpPr>
              <a:spLocks noChangeAspect="1"/>
            </p:cNvSpPr>
            <p:nvPr/>
          </p:nvSpPr>
          <p:spPr bwMode="auto">
            <a:xfrm>
              <a:off x="9345893" y="2935138"/>
              <a:ext cx="560190" cy="609685"/>
            </a:xfrm>
            <a:custGeom>
              <a:gdLst>
                <a:gd name="connsiteX0" fmla="*/ 80136 w 557453"/>
                <a:gd name="connsiteY0" fmla="*/ 382183 h 606706"/>
                <a:gd name="connsiteX1" fmla="*/ 117421 w 557453"/>
                <a:gd name="connsiteY1" fmla="*/ 448650 h 606706"/>
                <a:gd name="connsiteX2" fmla="*/ 201069 w 557453"/>
                <a:gd name="connsiteY2" fmla="*/ 461268 h 606706"/>
                <a:gd name="connsiteX3" fmla="*/ 226074 w 557453"/>
                <a:gd name="connsiteY3" fmla="*/ 485082 h 606706"/>
                <a:gd name="connsiteX4" fmla="*/ 155863 w 557453"/>
                <a:gd name="connsiteY4" fmla="*/ 597400 h 606706"/>
                <a:gd name="connsiteX5" fmla="*/ 121248 w 557453"/>
                <a:gd name="connsiteY5" fmla="*/ 595711 h 606706"/>
                <a:gd name="connsiteX6" fmla="*/ 86988 w 557453"/>
                <a:gd name="connsiteY6" fmla="*/ 527379 h 606706"/>
                <a:gd name="connsiteX7" fmla="*/ 19892 w 557453"/>
                <a:gd name="connsiteY7" fmla="*/ 527379 h 606706"/>
                <a:gd name="connsiteX8" fmla="*/ 3340 w 557453"/>
                <a:gd name="connsiteY8" fmla="*/ 496545 h 606706"/>
                <a:gd name="connsiteX9" fmla="*/ 472991 w 557453"/>
                <a:gd name="connsiteY9" fmla="*/ 375691 h 606706"/>
                <a:gd name="connsiteX10" fmla="*/ 554072 w 557453"/>
                <a:gd name="connsiteY10" fmla="*/ 496542 h 606706"/>
                <a:gd name="connsiteX11" fmla="*/ 537607 w 557453"/>
                <a:gd name="connsiteY11" fmla="*/ 527377 h 606706"/>
                <a:gd name="connsiteX12" fmla="*/ 470410 w 557453"/>
                <a:gd name="connsiteY12" fmla="*/ 527377 h 606706"/>
                <a:gd name="connsiteX13" fmla="*/ 436234 w 557453"/>
                <a:gd name="connsiteY13" fmla="*/ 595711 h 606706"/>
                <a:gd name="connsiteX14" fmla="*/ 401612 w 557453"/>
                <a:gd name="connsiteY14" fmla="*/ 597399 h 606706"/>
                <a:gd name="connsiteX15" fmla="*/ 329876 w 557453"/>
                <a:gd name="connsiteY15" fmla="*/ 482769 h 606706"/>
                <a:gd name="connsiteX16" fmla="*/ 351504 w 557453"/>
                <a:gd name="connsiteY16" fmla="*/ 461264 h 606706"/>
                <a:gd name="connsiteX17" fmla="*/ 435166 w 557453"/>
                <a:gd name="connsiteY17" fmla="*/ 448646 h 606706"/>
                <a:gd name="connsiteX18" fmla="*/ 472991 w 557453"/>
                <a:gd name="connsiteY18" fmla="*/ 375691 h 606706"/>
                <a:gd name="connsiteX19" fmla="*/ 276353 w 557453"/>
                <a:gd name="connsiteY19" fmla="*/ 150940 h 606706"/>
                <a:gd name="connsiteX20" fmla="*/ 355775 w 557453"/>
                <a:gd name="connsiteY20" fmla="*/ 230256 h 606706"/>
                <a:gd name="connsiteX21" fmla="*/ 276353 w 557453"/>
                <a:gd name="connsiteY21" fmla="*/ 309572 h 606706"/>
                <a:gd name="connsiteX22" fmla="*/ 196931 w 557453"/>
                <a:gd name="connsiteY22" fmla="*/ 230256 h 606706"/>
                <a:gd name="connsiteX23" fmla="*/ 276353 w 557453"/>
                <a:gd name="connsiteY23" fmla="*/ 150940 h 606706"/>
                <a:gd name="connsiteX24" fmla="*/ 276326 w 557453"/>
                <a:gd name="connsiteY24" fmla="*/ 111262 h 606706"/>
                <a:gd name="connsiteX25" fmla="*/ 157153 w 557453"/>
                <a:gd name="connsiteY25" fmla="*/ 230255 h 606706"/>
                <a:gd name="connsiteX26" fmla="*/ 276326 w 557453"/>
                <a:gd name="connsiteY26" fmla="*/ 349248 h 606706"/>
                <a:gd name="connsiteX27" fmla="*/ 395499 w 557453"/>
                <a:gd name="connsiteY27" fmla="*/ 230255 h 606706"/>
                <a:gd name="connsiteX28" fmla="*/ 276326 w 557453"/>
                <a:gd name="connsiteY28" fmla="*/ 111262 h 606706"/>
                <a:gd name="connsiteX29" fmla="*/ 276326 w 557453"/>
                <a:gd name="connsiteY29" fmla="*/ 0 h 606706"/>
                <a:gd name="connsiteX30" fmla="*/ 331952 w 557453"/>
                <a:gd name="connsiteY30" fmla="*/ 38124 h 606706"/>
                <a:gd name="connsiteX31" fmla="*/ 344412 w 557453"/>
                <a:gd name="connsiteY31" fmla="*/ 42212 h 606706"/>
                <a:gd name="connsiteX32" fmla="*/ 411875 w 557453"/>
                <a:gd name="connsiteY32" fmla="*/ 43989 h 606706"/>
                <a:gd name="connsiteX33" fmla="*/ 434392 w 557453"/>
                <a:gd name="connsiteY33" fmla="*/ 107529 h 606706"/>
                <a:gd name="connsiteX34" fmla="*/ 442135 w 557453"/>
                <a:gd name="connsiteY34" fmla="*/ 118105 h 606706"/>
                <a:gd name="connsiteX35" fmla="*/ 495625 w 557453"/>
                <a:gd name="connsiteY35" fmla="*/ 159072 h 606706"/>
                <a:gd name="connsiteX36" fmla="*/ 477558 w 557453"/>
                <a:gd name="connsiteY36" fmla="*/ 222079 h 606706"/>
                <a:gd name="connsiteX37" fmla="*/ 477558 w 557453"/>
                <a:gd name="connsiteY37" fmla="*/ 238431 h 606706"/>
                <a:gd name="connsiteX38" fmla="*/ 495625 w 557453"/>
                <a:gd name="connsiteY38" fmla="*/ 301438 h 606706"/>
                <a:gd name="connsiteX39" fmla="*/ 442135 w 557453"/>
                <a:gd name="connsiteY39" fmla="*/ 342405 h 606706"/>
                <a:gd name="connsiteX40" fmla="*/ 434392 w 557453"/>
                <a:gd name="connsiteY40" fmla="*/ 353070 h 606706"/>
                <a:gd name="connsiteX41" fmla="*/ 411875 w 557453"/>
                <a:gd name="connsiteY41" fmla="*/ 416521 h 606706"/>
                <a:gd name="connsiteX42" fmla="*/ 344412 w 557453"/>
                <a:gd name="connsiteY42" fmla="*/ 418298 h 606706"/>
                <a:gd name="connsiteX43" fmla="*/ 331952 w 557453"/>
                <a:gd name="connsiteY43" fmla="*/ 422386 h 606706"/>
                <a:gd name="connsiteX44" fmla="*/ 276326 w 557453"/>
                <a:gd name="connsiteY44" fmla="*/ 460510 h 606706"/>
                <a:gd name="connsiteX45" fmla="*/ 220701 w 557453"/>
                <a:gd name="connsiteY45" fmla="*/ 422386 h 606706"/>
                <a:gd name="connsiteX46" fmla="*/ 208240 w 557453"/>
                <a:gd name="connsiteY46" fmla="*/ 418298 h 606706"/>
                <a:gd name="connsiteX47" fmla="*/ 140777 w 557453"/>
                <a:gd name="connsiteY47" fmla="*/ 416521 h 606706"/>
                <a:gd name="connsiteX48" fmla="*/ 118260 w 557453"/>
                <a:gd name="connsiteY48" fmla="*/ 352981 h 606706"/>
                <a:gd name="connsiteX49" fmla="*/ 110606 w 557453"/>
                <a:gd name="connsiteY49" fmla="*/ 342405 h 606706"/>
                <a:gd name="connsiteX50" fmla="*/ 57027 w 557453"/>
                <a:gd name="connsiteY50" fmla="*/ 301438 h 606706"/>
                <a:gd name="connsiteX51" fmla="*/ 76162 w 557453"/>
                <a:gd name="connsiteY51" fmla="*/ 236831 h 606706"/>
                <a:gd name="connsiteX52" fmla="*/ 76162 w 557453"/>
                <a:gd name="connsiteY52" fmla="*/ 223679 h 606706"/>
                <a:gd name="connsiteX53" fmla="*/ 57027 w 557453"/>
                <a:gd name="connsiteY53" fmla="*/ 159072 h 606706"/>
                <a:gd name="connsiteX54" fmla="*/ 110606 w 557453"/>
                <a:gd name="connsiteY54" fmla="*/ 118105 h 606706"/>
                <a:gd name="connsiteX55" fmla="*/ 118260 w 557453"/>
                <a:gd name="connsiteY55" fmla="*/ 107529 h 606706"/>
                <a:gd name="connsiteX56" fmla="*/ 140777 w 557453"/>
                <a:gd name="connsiteY56" fmla="*/ 43989 h 606706"/>
                <a:gd name="connsiteX57" fmla="*/ 208240 w 557453"/>
                <a:gd name="connsiteY57" fmla="*/ 42212 h 606706"/>
                <a:gd name="connsiteX58" fmla="*/ 220701 w 557453"/>
                <a:gd name="connsiteY58" fmla="*/ 38213 h 606706"/>
                <a:gd name="connsiteX59" fmla="*/ 276326 w 557453"/>
                <a:gd name="connsiteY59" fmla="*/ 0 h 6067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57453" h="606706">
                  <a:moveTo>
                    <a:pt x="80136" y="382183"/>
                  </a:moveTo>
                  <a:cubicBezTo>
                    <a:pt x="82271" y="408752"/>
                    <a:pt x="95708" y="432922"/>
                    <a:pt x="117421" y="448650"/>
                  </a:cubicBezTo>
                  <a:cubicBezTo>
                    <a:pt x="143850" y="467843"/>
                    <a:pt x="171258" y="469354"/>
                    <a:pt x="201069" y="461268"/>
                  </a:cubicBezTo>
                  <a:cubicBezTo>
                    <a:pt x="208989" y="471042"/>
                    <a:pt x="214150" y="477262"/>
                    <a:pt x="226074" y="485082"/>
                  </a:cubicBezTo>
                  <a:lnTo>
                    <a:pt x="155863" y="597400"/>
                  </a:lnTo>
                  <a:cubicBezTo>
                    <a:pt x="147677" y="610462"/>
                    <a:pt x="128189" y="609662"/>
                    <a:pt x="121248" y="595711"/>
                  </a:cubicBezTo>
                  <a:lnTo>
                    <a:pt x="86988" y="527379"/>
                  </a:lnTo>
                  <a:lnTo>
                    <a:pt x="19892" y="527379"/>
                  </a:lnTo>
                  <a:cubicBezTo>
                    <a:pt x="3963" y="527379"/>
                    <a:pt x="-5380" y="509696"/>
                    <a:pt x="3340" y="496545"/>
                  </a:cubicBezTo>
                  <a:close/>
                  <a:moveTo>
                    <a:pt x="472991" y="375691"/>
                  </a:moveTo>
                  <a:lnTo>
                    <a:pt x="554072" y="496542"/>
                  </a:lnTo>
                  <a:cubicBezTo>
                    <a:pt x="562883" y="509605"/>
                    <a:pt x="553449" y="527377"/>
                    <a:pt x="537607" y="527377"/>
                  </a:cubicBezTo>
                  <a:lnTo>
                    <a:pt x="470410" y="527377"/>
                  </a:lnTo>
                  <a:lnTo>
                    <a:pt x="436234" y="595711"/>
                  </a:lnTo>
                  <a:cubicBezTo>
                    <a:pt x="429291" y="609573"/>
                    <a:pt x="409800" y="610462"/>
                    <a:pt x="401612" y="597399"/>
                  </a:cubicBezTo>
                  <a:lnTo>
                    <a:pt x="329876" y="482769"/>
                  </a:lnTo>
                  <a:cubicBezTo>
                    <a:pt x="340378" y="475215"/>
                    <a:pt x="344473" y="469973"/>
                    <a:pt x="351504" y="461264"/>
                  </a:cubicBezTo>
                  <a:cubicBezTo>
                    <a:pt x="380963" y="469173"/>
                    <a:pt x="408465" y="468107"/>
                    <a:pt x="435166" y="448646"/>
                  </a:cubicBezTo>
                  <a:cubicBezTo>
                    <a:pt x="457327" y="432651"/>
                    <a:pt x="471300" y="408747"/>
                    <a:pt x="472991" y="375691"/>
                  </a:cubicBezTo>
                  <a:close/>
                  <a:moveTo>
                    <a:pt x="276353" y="150940"/>
                  </a:moveTo>
                  <a:cubicBezTo>
                    <a:pt x="320217" y="150940"/>
                    <a:pt x="355775" y="186451"/>
                    <a:pt x="355775" y="230256"/>
                  </a:cubicBezTo>
                  <a:cubicBezTo>
                    <a:pt x="355775" y="274061"/>
                    <a:pt x="320217" y="309572"/>
                    <a:pt x="276353" y="309572"/>
                  </a:cubicBezTo>
                  <a:cubicBezTo>
                    <a:pt x="232489" y="309572"/>
                    <a:pt x="196931" y="274061"/>
                    <a:pt x="196931" y="230256"/>
                  </a:cubicBezTo>
                  <a:cubicBezTo>
                    <a:pt x="196931" y="186451"/>
                    <a:pt x="232489" y="150940"/>
                    <a:pt x="276353" y="150940"/>
                  </a:cubicBezTo>
                  <a:close/>
                  <a:moveTo>
                    <a:pt x="276326" y="111262"/>
                  </a:moveTo>
                  <a:cubicBezTo>
                    <a:pt x="210643" y="111262"/>
                    <a:pt x="157153" y="164671"/>
                    <a:pt x="157153" y="230255"/>
                  </a:cubicBezTo>
                  <a:cubicBezTo>
                    <a:pt x="157153" y="295839"/>
                    <a:pt x="210643" y="349248"/>
                    <a:pt x="276326" y="349248"/>
                  </a:cubicBezTo>
                  <a:cubicBezTo>
                    <a:pt x="342009" y="349248"/>
                    <a:pt x="395499" y="295839"/>
                    <a:pt x="395499" y="230255"/>
                  </a:cubicBezTo>
                  <a:cubicBezTo>
                    <a:pt x="395499" y="164671"/>
                    <a:pt x="342009" y="111262"/>
                    <a:pt x="276326" y="111262"/>
                  </a:cubicBezTo>
                  <a:close/>
                  <a:moveTo>
                    <a:pt x="276326" y="0"/>
                  </a:moveTo>
                  <a:cubicBezTo>
                    <a:pt x="305341" y="0"/>
                    <a:pt x="317000" y="19640"/>
                    <a:pt x="331952" y="38124"/>
                  </a:cubicBezTo>
                  <a:cubicBezTo>
                    <a:pt x="334978" y="41856"/>
                    <a:pt x="339873" y="43456"/>
                    <a:pt x="344412" y="42212"/>
                  </a:cubicBezTo>
                  <a:cubicBezTo>
                    <a:pt x="368086" y="35902"/>
                    <a:pt x="388646" y="27105"/>
                    <a:pt x="411875" y="43989"/>
                  </a:cubicBezTo>
                  <a:cubicBezTo>
                    <a:pt x="435371" y="60963"/>
                    <a:pt x="433146" y="83713"/>
                    <a:pt x="434392" y="107529"/>
                  </a:cubicBezTo>
                  <a:cubicBezTo>
                    <a:pt x="434659" y="112239"/>
                    <a:pt x="437685" y="116416"/>
                    <a:pt x="442135" y="118105"/>
                  </a:cubicBezTo>
                  <a:cubicBezTo>
                    <a:pt x="465009" y="126814"/>
                    <a:pt x="486814" y="131790"/>
                    <a:pt x="495625" y="159072"/>
                  </a:cubicBezTo>
                  <a:cubicBezTo>
                    <a:pt x="504525" y="186532"/>
                    <a:pt x="489662" y="203506"/>
                    <a:pt x="477558" y="222079"/>
                  </a:cubicBezTo>
                  <a:cubicBezTo>
                    <a:pt x="474265" y="227056"/>
                    <a:pt x="474265" y="233454"/>
                    <a:pt x="477558" y="238431"/>
                  </a:cubicBezTo>
                  <a:cubicBezTo>
                    <a:pt x="490196" y="257804"/>
                    <a:pt x="504436" y="274511"/>
                    <a:pt x="495625" y="301438"/>
                  </a:cubicBezTo>
                  <a:cubicBezTo>
                    <a:pt x="486725" y="328987"/>
                    <a:pt x="464297" y="333963"/>
                    <a:pt x="442135" y="342405"/>
                  </a:cubicBezTo>
                  <a:cubicBezTo>
                    <a:pt x="437685" y="344094"/>
                    <a:pt x="434659" y="348271"/>
                    <a:pt x="434392" y="353070"/>
                  </a:cubicBezTo>
                  <a:cubicBezTo>
                    <a:pt x="433146" y="377419"/>
                    <a:pt x="435104" y="399725"/>
                    <a:pt x="411875" y="416521"/>
                  </a:cubicBezTo>
                  <a:cubicBezTo>
                    <a:pt x="388468" y="433583"/>
                    <a:pt x="367552" y="424519"/>
                    <a:pt x="344412" y="418298"/>
                  </a:cubicBezTo>
                  <a:cubicBezTo>
                    <a:pt x="339962" y="417054"/>
                    <a:pt x="334978" y="418654"/>
                    <a:pt x="331952" y="422386"/>
                  </a:cubicBezTo>
                  <a:cubicBezTo>
                    <a:pt x="316555" y="441404"/>
                    <a:pt x="305074" y="460510"/>
                    <a:pt x="276326" y="460510"/>
                  </a:cubicBezTo>
                  <a:cubicBezTo>
                    <a:pt x="247312" y="460510"/>
                    <a:pt x="235653" y="440870"/>
                    <a:pt x="220701" y="422386"/>
                  </a:cubicBezTo>
                  <a:cubicBezTo>
                    <a:pt x="217763" y="418654"/>
                    <a:pt x="212868" y="417054"/>
                    <a:pt x="208240" y="418298"/>
                  </a:cubicBezTo>
                  <a:cubicBezTo>
                    <a:pt x="184655" y="424608"/>
                    <a:pt x="164006" y="433405"/>
                    <a:pt x="140777" y="416521"/>
                  </a:cubicBezTo>
                  <a:cubicBezTo>
                    <a:pt x="117281" y="399547"/>
                    <a:pt x="119506" y="376708"/>
                    <a:pt x="118260" y="352981"/>
                  </a:cubicBezTo>
                  <a:cubicBezTo>
                    <a:pt x="117993" y="348271"/>
                    <a:pt x="114967" y="344094"/>
                    <a:pt x="110606" y="342405"/>
                  </a:cubicBezTo>
                  <a:cubicBezTo>
                    <a:pt x="87643" y="333696"/>
                    <a:pt x="65927" y="328720"/>
                    <a:pt x="57027" y="301438"/>
                  </a:cubicBezTo>
                  <a:cubicBezTo>
                    <a:pt x="48038" y="273711"/>
                    <a:pt x="63346" y="256560"/>
                    <a:pt x="76162" y="236831"/>
                  </a:cubicBezTo>
                  <a:cubicBezTo>
                    <a:pt x="78743" y="232832"/>
                    <a:pt x="78743" y="227678"/>
                    <a:pt x="76162" y="223679"/>
                  </a:cubicBezTo>
                  <a:cubicBezTo>
                    <a:pt x="62812" y="203151"/>
                    <a:pt x="48127" y="186355"/>
                    <a:pt x="57027" y="159072"/>
                  </a:cubicBezTo>
                  <a:cubicBezTo>
                    <a:pt x="66016" y="131523"/>
                    <a:pt x="88355" y="126547"/>
                    <a:pt x="110606" y="118105"/>
                  </a:cubicBezTo>
                  <a:cubicBezTo>
                    <a:pt x="114967" y="116416"/>
                    <a:pt x="117993" y="112239"/>
                    <a:pt x="118260" y="107529"/>
                  </a:cubicBezTo>
                  <a:cubicBezTo>
                    <a:pt x="119506" y="83091"/>
                    <a:pt x="117548" y="60785"/>
                    <a:pt x="140777" y="43989"/>
                  </a:cubicBezTo>
                  <a:cubicBezTo>
                    <a:pt x="164273" y="26927"/>
                    <a:pt x="185278" y="36080"/>
                    <a:pt x="208240" y="42212"/>
                  </a:cubicBezTo>
                  <a:cubicBezTo>
                    <a:pt x="212868" y="43456"/>
                    <a:pt x="217763" y="41856"/>
                    <a:pt x="220701" y="38213"/>
                  </a:cubicBezTo>
                  <a:cubicBezTo>
                    <a:pt x="236187" y="19018"/>
                    <a:pt x="247668" y="0"/>
                    <a:pt x="276326" y="0"/>
                  </a:cubicBezTo>
                  <a:close/>
                </a:path>
              </a:pathLst>
            </a:custGeom>
            <a:solidFill>
              <a:srgbClr val="B9322B"/>
            </a:solidFill>
            <a:ln>
              <a:noFill/>
            </a:ln>
          </p:spPr>
          <p:txBody>
            <a:bodyPr/>
            <a:lstStyle/>
            <a:p/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0" y="4034476"/>
            <a:ext cx="3384550" cy="22456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4024313"/>
            <a:ext cx="3384550" cy="225583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l="26691" t="7206" r="11237" b="30737"/>
          <a:stretch>
            <a:fillRect/>
          </a:stretch>
        </p:blipFill>
        <p:spPr>
          <a:xfrm>
            <a:off x="7969249" y="1598613"/>
            <a:ext cx="3384550" cy="22558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213" y="1598613"/>
            <a:ext cx="3379787" cy="22558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8" name="矩形 36"/>
          <p:cNvSpPr>
            <a:spLocks noChangeArrowheads="1"/>
          </p:cNvSpPr>
          <p:nvPr/>
        </p:nvSpPr>
        <p:spPr bwMode="auto">
          <a:xfrm>
            <a:off x="4451350" y="1598613"/>
            <a:ext cx="3384550" cy="2255837"/>
          </a:xfrm>
          <a:prstGeom prst="rect">
            <a:avLst/>
          </a:prstGeom>
          <a:solidFill>
            <a:srgbClr val="B9322B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" name="矩形 37"/>
          <p:cNvSpPr>
            <a:spLocks noChangeArrowheads="1"/>
          </p:cNvSpPr>
          <p:nvPr/>
        </p:nvSpPr>
        <p:spPr bwMode="auto">
          <a:xfrm>
            <a:off x="7969250" y="4024313"/>
            <a:ext cx="3384550" cy="2255837"/>
          </a:xfrm>
          <a:prstGeom prst="rect">
            <a:avLst/>
          </a:prstGeom>
          <a:solidFill>
            <a:srgbClr val="2A6B57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5435600" y="24955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Clr>
                <a:srgbClr val="65BC4D"/>
              </a:buClr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8539163" y="4783138"/>
            <a:ext cx="162095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15" name="ïŝľídè"/>
          <p:cNvGrpSpPr>
            <a:grpSpLocks noChangeAspect="1"/>
          </p:cNvGrpSpPr>
          <p:nvPr/>
        </p:nvGrpSpPr>
        <p:grpSpPr>
          <a:xfrm>
            <a:off x="5521588" y="2479249"/>
            <a:ext cx="5933853" cy="3276757"/>
            <a:chOff x="4097" y="203"/>
            <a:chExt cx="2959" cy="1634"/>
          </a:xfrm>
          <a:solidFill>
            <a:srgbClr val="34846B"/>
          </a:solidFill>
        </p:grpSpPr>
        <p:sp>
          <p:nvSpPr>
            <p:cNvPr id="29" name="iŝļiḍé"/>
            <p:cNvSpPr/>
            <p:nvPr/>
          </p:nvSpPr>
          <p:spPr bwMode="auto">
            <a:xfrm>
              <a:off x="5345" y="237"/>
              <a:ext cx="1711" cy="1353"/>
            </a:xfrm>
            <a:custGeom>
              <a:gdLst>
                <a:gd name="T0" fmla="*/ 996 w 1711"/>
                <a:gd name="T1" fmla="*/ 0 h 1353"/>
                <a:gd name="T2" fmla="*/ 1085 w 1711"/>
                <a:gd name="T3" fmla="*/ 83 h 1353"/>
                <a:gd name="T4" fmla="*/ 1128 w 1711"/>
                <a:gd name="T5" fmla="*/ 137 h 1353"/>
                <a:gd name="T6" fmla="*/ 1204 w 1711"/>
                <a:gd name="T7" fmla="*/ 138 h 1353"/>
                <a:gd name="T8" fmla="*/ 1249 w 1711"/>
                <a:gd name="T9" fmla="*/ 194 h 1353"/>
                <a:gd name="T10" fmla="*/ 1404 w 1711"/>
                <a:gd name="T11" fmla="*/ 201 h 1353"/>
                <a:gd name="T12" fmla="*/ 1478 w 1711"/>
                <a:gd name="T13" fmla="*/ 244 h 1353"/>
                <a:gd name="T14" fmla="*/ 1558 w 1711"/>
                <a:gd name="T15" fmla="*/ 251 h 1353"/>
                <a:gd name="T16" fmla="*/ 1681 w 1711"/>
                <a:gd name="T17" fmla="*/ 305 h 1353"/>
                <a:gd name="T18" fmla="*/ 1667 w 1711"/>
                <a:gd name="T19" fmla="*/ 338 h 1353"/>
                <a:gd name="T20" fmla="*/ 1502 w 1711"/>
                <a:gd name="T21" fmla="*/ 432 h 1353"/>
                <a:gd name="T22" fmla="*/ 1433 w 1711"/>
                <a:gd name="T23" fmla="*/ 480 h 1353"/>
                <a:gd name="T24" fmla="*/ 1274 w 1711"/>
                <a:gd name="T25" fmla="*/ 503 h 1353"/>
                <a:gd name="T26" fmla="*/ 1199 w 1711"/>
                <a:gd name="T27" fmla="*/ 700 h 1353"/>
                <a:gd name="T28" fmla="*/ 1176 w 1711"/>
                <a:gd name="T29" fmla="*/ 696 h 1353"/>
                <a:gd name="T30" fmla="*/ 1139 w 1711"/>
                <a:gd name="T31" fmla="*/ 749 h 1353"/>
                <a:gd name="T32" fmla="*/ 1019 w 1711"/>
                <a:gd name="T33" fmla="*/ 895 h 1353"/>
                <a:gd name="T34" fmla="*/ 978 w 1711"/>
                <a:gd name="T35" fmla="*/ 940 h 1353"/>
                <a:gd name="T36" fmla="*/ 975 w 1711"/>
                <a:gd name="T37" fmla="*/ 1014 h 1353"/>
                <a:gd name="T38" fmla="*/ 923 w 1711"/>
                <a:gd name="T39" fmla="*/ 917 h 1353"/>
                <a:gd name="T40" fmla="*/ 808 w 1711"/>
                <a:gd name="T41" fmla="*/ 941 h 1353"/>
                <a:gd name="T42" fmla="*/ 694 w 1711"/>
                <a:gd name="T43" fmla="*/ 835 h 1353"/>
                <a:gd name="T44" fmla="*/ 567 w 1711"/>
                <a:gd name="T45" fmla="*/ 827 h 1353"/>
                <a:gd name="T46" fmla="*/ 634 w 1711"/>
                <a:gd name="T47" fmla="*/ 857 h 1353"/>
                <a:gd name="T48" fmla="*/ 487 w 1711"/>
                <a:gd name="T49" fmla="*/ 900 h 1353"/>
                <a:gd name="T50" fmla="*/ 472 w 1711"/>
                <a:gd name="T51" fmla="*/ 924 h 1353"/>
                <a:gd name="T52" fmla="*/ 530 w 1711"/>
                <a:gd name="T53" fmla="*/ 1028 h 1353"/>
                <a:gd name="T54" fmla="*/ 431 w 1711"/>
                <a:gd name="T55" fmla="*/ 1224 h 1353"/>
                <a:gd name="T56" fmla="*/ 299 w 1711"/>
                <a:gd name="T57" fmla="*/ 1353 h 1353"/>
                <a:gd name="T58" fmla="*/ 216 w 1711"/>
                <a:gd name="T59" fmla="*/ 1056 h 1353"/>
                <a:gd name="T60" fmla="*/ 118 w 1711"/>
                <a:gd name="T61" fmla="*/ 1009 h 1353"/>
                <a:gd name="T62" fmla="*/ 6 w 1711"/>
                <a:gd name="T63" fmla="*/ 862 h 1353"/>
                <a:gd name="T64" fmla="*/ 167 w 1711"/>
                <a:gd name="T65" fmla="*/ 721 h 1353"/>
                <a:gd name="T66" fmla="*/ 316 w 1711"/>
                <a:gd name="T67" fmla="*/ 757 h 1353"/>
                <a:gd name="T68" fmla="*/ 416 w 1711"/>
                <a:gd name="T69" fmla="*/ 733 h 1353"/>
                <a:gd name="T70" fmla="*/ 349 w 1711"/>
                <a:gd name="T71" fmla="*/ 711 h 1353"/>
                <a:gd name="T72" fmla="*/ 247 w 1711"/>
                <a:gd name="T73" fmla="*/ 635 h 1353"/>
                <a:gd name="T74" fmla="*/ 249 w 1711"/>
                <a:gd name="T75" fmla="*/ 709 h 1353"/>
                <a:gd name="T76" fmla="*/ 150 w 1711"/>
                <a:gd name="T77" fmla="*/ 689 h 1353"/>
                <a:gd name="T78" fmla="*/ 131 w 1711"/>
                <a:gd name="T79" fmla="*/ 653 h 1353"/>
                <a:gd name="T80" fmla="*/ 129 w 1711"/>
                <a:gd name="T81" fmla="*/ 576 h 1353"/>
                <a:gd name="T82" fmla="*/ 209 w 1711"/>
                <a:gd name="T83" fmla="*/ 484 h 1353"/>
                <a:gd name="T84" fmla="*/ 265 w 1711"/>
                <a:gd name="T85" fmla="*/ 504 h 1353"/>
                <a:gd name="T86" fmla="*/ 345 w 1711"/>
                <a:gd name="T87" fmla="*/ 455 h 1353"/>
                <a:gd name="T88" fmla="*/ 318 w 1711"/>
                <a:gd name="T89" fmla="*/ 411 h 1353"/>
                <a:gd name="T90" fmla="*/ 287 w 1711"/>
                <a:gd name="T91" fmla="*/ 385 h 1353"/>
                <a:gd name="T92" fmla="*/ 279 w 1711"/>
                <a:gd name="T93" fmla="*/ 486 h 1353"/>
                <a:gd name="T94" fmla="*/ 185 w 1711"/>
                <a:gd name="T95" fmla="*/ 409 h 1353"/>
                <a:gd name="T96" fmla="*/ 474 w 1711"/>
                <a:gd name="T97" fmla="*/ 274 h 1353"/>
                <a:gd name="T98" fmla="*/ 502 w 1711"/>
                <a:gd name="T99" fmla="*/ 260 h 1353"/>
                <a:gd name="T100" fmla="*/ 637 w 1711"/>
                <a:gd name="T101" fmla="*/ 213 h 1353"/>
                <a:gd name="T102" fmla="*/ 745 w 1711"/>
                <a:gd name="T103" fmla="*/ 159 h 1353"/>
                <a:gd name="T104" fmla="*/ 757 w 1711"/>
                <a:gd name="T105" fmla="*/ 268 h 1353"/>
                <a:gd name="T106" fmla="*/ 825 w 1711"/>
                <a:gd name="T107" fmla="*/ 201 h 1353"/>
                <a:gd name="T108" fmla="*/ 854 w 1711"/>
                <a:gd name="T109" fmla="*/ 112 h 13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10" h="1353">
                  <a:moveTo>
                    <a:pt x="854" y="112"/>
                  </a:moveTo>
                  <a:lnTo>
                    <a:pt x="882" y="76"/>
                  </a:lnTo>
                  <a:lnTo>
                    <a:pt x="912" y="61"/>
                  </a:lnTo>
                  <a:lnTo>
                    <a:pt x="960" y="50"/>
                  </a:lnTo>
                  <a:lnTo>
                    <a:pt x="996" y="0"/>
                  </a:lnTo>
                  <a:lnTo>
                    <a:pt x="1021" y="10"/>
                  </a:lnTo>
                  <a:lnTo>
                    <a:pt x="1022" y="42"/>
                  </a:lnTo>
                  <a:lnTo>
                    <a:pt x="1049" y="33"/>
                  </a:lnTo>
                  <a:lnTo>
                    <a:pt x="1080" y="51"/>
                  </a:lnTo>
                  <a:lnTo>
                    <a:pt x="1085" y="83"/>
                  </a:lnTo>
                  <a:lnTo>
                    <a:pt x="1022" y="149"/>
                  </a:lnTo>
                  <a:lnTo>
                    <a:pt x="1076" y="122"/>
                  </a:lnTo>
                  <a:lnTo>
                    <a:pt x="1083" y="142"/>
                  </a:lnTo>
                  <a:lnTo>
                    <a:pt x="1101" y="131"/>
                  </a:lnTo>
                  <a:lnTo>
                    <a:pt x="1128" y="137"/>
                  </a:lnTo>
                  <a:lnTo>
                    <a:pt x="1125" y="146"/>
                  </a:lnTo>
                  <a:lnTo>
                    <a:pt x="1164" y="147"/>
                  </a:lnTo>
                  <a:lnTo>
                    <a:pt x="1164" y="130"/>
                  </a:lnTo>
                  <a:lnTo>
                    <a:pt x="1191" y="140"/>
                  </a:lnTo>
                  <a:lnTo>
                    <a:pt x="1204" y="138"/>
                  </a:lnTo>
                  <a:lnTo>
                    <a:pt x="1217" y="169"/>
                  </a:lnTo>
                  <a:lnTo>
                    <a:pt x="1209" y="182"/>
                  </a:lnTo>
                  <a:lnTo>
                    <a:pt x="1228" y="207"/>
                  </a:lnTo>
                  <a:lnTo>
                    <a:pt x="1242" y="179"/>
                  </a:lnTo>
                  <a:lnTo>
                    <a:pt x="1249" y="194"/>
                  </a:lnTo>
                  <a:lnTo>
                    <a:pt x="1298" y="192"/>
                  </a:lnTo>
                  <a:lnTo>
                    <a:pt x="1312" y="156"/>
                  </a:lnTo>
                  <a:lnTo>
                    <a:pt x="1380" y="173"/>
                  </a:lnTo>
                  <a:lnTo>
                    <a:pt x="1386" y="189"/>
                  </a:lnTo>
                  <a:lnTo>
                    <a:pt x="1404" y="201"/>
                  </a:lnTo>
                  <a:lnTo>
                    <a:pt x="1407" y="210"/>
                  </a:lnTo>
                  <a:lnTo>
                    <a:pt x="1458" y="206"/>
                  </a:lnTo>
                  <a:lnTo>
                    <a:pt x="1468" y="225"/>
                  </a:lnTo>
                  <a:lnTo>
                    <a:pt x="1465" y="234"/>
                  </a:lnTo>
                  <a:lnTo>
                    <a:pt x="1478" y="244"/>
                  </a:lnTo>
                  <a:lnTo>
                    <a:pt x="1487" y="236"/>
                  </a:lnTo>
                  <a:lnTo>
                    <a:pt x="1523" y="241"/>
                  </a:lnTo>
                  <a:lnTo>
                    <a:pt x="1532" y="235"/>
                  </a:lnTo>
                  <a:lnTo>
                    <a:pt x="1544" y="254"/>
                  </a:lnTo>
                  <a:lnTo>
                    <a:pt x="1558" y="251"/>
                  </a:lnTo>
                  <a:lnTo>
                    <a:pt x="1554" y="230"/>
                  </a:lnTo>
                  <a:lnTo>
                    <a:pt x="1569" y="234"/>
                  </a:lnTo>
                  <a:lnTo>
                    <a:pt x="1601" y="234"/>
                  </a:lnTo>
                  <a:lnTo>
                    <a:pt x="1676" y="288"/>
                  </a:lnTo>
                  <a:lnTo>
                    <a:pt x="1681" y="305"/>
                  </a:lnTo>
                  <a:lnTo>
                    <a:pt x="1690" y="297"/>
                  </a:lnTo>
                  <a:lnTo>
                    <a:pt x="1711" y="314"/>
                  </a:lnTo>
                  <a:lnTo>
                    <a:pt x="1699" y="334"/>
                  </a:lnTo>
                  <a:lnTo>
                    <a:pt x="1691" y="353"/>
                  </a:lnTo>
                  <a:lnTo>
                    <a:pt x="1667" y="338"/>
                  </a:lnTo>
                  <a:lnTo>
                    <a:pt x="1634" y="337"/>
                  </a:lnTo>
                  <a:lnTo>
                    <a:pt x="1629" y="375"/>
                  </a:lnTo>
                  <a:lnTo>
                    <a:pt x="1625" y="389"/>
                  </a:lnTo>
                  <a:lnTo>
                    <a:pt x="1553" y="429"/>
                  </a:lnTo>
                  <a:lnTo>
                    <a:pt x="1502" y="432"/>
                  </a:lnTo>
                  <a:lnTo>
                    <a:pt x="1494" y="463"/>
                  </a:lnTo>
                  <a:lnTo>
                    <a:pt x="1496" y="488"/>
                  </a:lnTo>
                  <a:lnTo>
                    <a:pt x="1441" y="561"/>
                  </a:lnTo>
                  <a:lnTo>
                    <a:pt x="1428" y="533"/>
                  </a:lnTo>
                  <a:lnTo>
                    <a:pt x="1433" y="480"/>
                  </a:lnTo>
                  <a:lnTo>
                    <a:pt x="1493" y="403"/>
                  </a:lnTo>
                  <a:lnTo>
                    <a:pt x="1466" y="413"/>
                  </a:lnTo>
                  <a:lnTo>
                    <a:pt x="1426" y="443"/>
                  </a:lnTo>
                  <a:lnTo>
                    <a:pt x="1321" y="444"/>
                  </a:lnTo>
                  <a:lnTo>
                    <a:pt x="1274" y="503"/>
                  </a:lnTo>
                  <a:lnTo>
                    <a:pt x="1305" y="523"/>
                  </a:lnTo>
                  <a:lnTo>
                    <a:pt x="1298" y="602"/>
                  </a:lnTo>
                  <a:lnTo>
                    <a:pt x="1253" y="660"/>
                  </a:lnTo>
                  <a:lnTo>
                    <a:pt x="1230" y="663"/>
                  </a:lnTo>
                  <a:lnTo>
                    <a:pt x="1199" y="700"/>
                  </a:lnTo>
                  <a:lnTo>
                    <a:pt x="1223" y="725"/>
                  </a:lnTo>
                  <a:lnTo>
                    <a:pt x="1194" y="758"/>
                  </a:lnTo>
                  <a:lnTo>
                    <a:pt x="1189" y="744"/>
                  </a:lnTo>
                  <a:lnTo>
                    <a:pt x="1187" y="725"/>
                  </a:lnTo>
                  <a:lnTo>
                    <a:pt x="1176" y="696"/>
                  </a:lnTo>
                  <a:lnTo>
                    <a:pt x="1148" y="705"/>
                  </a:lnTo>
                  <a:lnTo>
                    <a:pt x="1147" y="682"/>
                  </a:lnTo>
                  <a:lnTo>
                    <a:pt x="1121" y="711"/>
                  </a:lnTo>
                  <a:lnTo>
                    <a:pt x="1144" y="728"/>
                  </a:lnTo>
                  <a:lnTo>
                    <a:pt x="1139" y="749"/>
                  </a:lnTo>
                  <a:lnTo>
                    <a:pt x="1153" y="782"/>
                  </a:lnTo>
                  <a:lnTo>
                    <a:pt x="1140" y="816"/>
                  </a:lnTo>
                  <a:lnTo>
                    <a:pt x="1091" y="862"/>
                  </a:lnTo>
                  <a:lnTo>
                    <a:pt x="1038" y="876"/>
                  </a:lnTo>
                  <a:lnTo>
                    <a:pt x="1019" y="895"/>
                  </a:lnTo>
                  <a:lnTo>
                    <a:pt x="1047" y="931"/>
                  </a:lnTo>
                  <a:lnTo>
                    <a:pt x="1047" y="957"/>
                  </a:lnTo>
                  <a:lnTo>
                    <a:pt x="1014" y="980"/>
                  </a:lnTo>
                  <a:lnTo>
                    <a:pt x="1001" y="960"/>
                  </a:lnTo>
                  <a:lnTo>
                    <a:pt x="978" y="940"/>
                  </a:lnTo>
                  <a:lnTo>
                    <a:pt x="965" y="966"/>
                  </a:lnTo>
                  <a:lnTo>
                    <a:pt x="984" y="993"/>
                  </a:lnTo>
                  <a:lnTo>
                    <a:pt x="1001" y="1016"/>
                  </a:lnTo>
                  <a:lnTo>
                    <a:pt x="1008" y="1040"/>
                  </a:lnTo>
                  <a:lnTo>
                    <a:pt x="975" y="1014"/>
                  </a:lnTo>
                  <a:lnTo>
                    <a:pt x="973" y="995"/>
                  </a:lnTo>
                  <a:lnTo>
                    <a:pt x="958" y="983"/>
                  </a:lnTo>
                  <a:lnTo>
                    <a:pt x="953" y="913"/>
                  </a:lnTo>
                  <a:lnTo>
                    <a:pt x="932" y="919"/>
                  </a:lnTo>
                  <a:lnTo>
                    <a:pt x="923" y="917"/>
                  </a:lnTo>
                  <a:lnTo>
                    <a:pt x="920" y="893"/>
                  </a:lnTo>
                  <a:lnTo>
                    <a:pt x="903" y="863"/>
                  </a:lnTo>
                  <a:lnTo>
                    <a:pt x="870" y="881"/>
                  </a:lnTo>
                  <a:lnTo>
                    <a:pt x="816" y="915"/>
                  </a:lnTo>
                  <a:lnTo>
                    <a:pt x="808" y="941"/>
                  </a:lnTo>
                  <a:lnTo>
                    <a:pt x="786" y="984"/>
                  </a:lnTo>
                  <a:lnTo>
                    <a:pt x="773" y="965"/>
                  </a:lnTo>
                  <a:lnTo>
                    <a:pt x="745" y="879"/>
                  </a:lnTo>
                  <a:lnTo>
                    <a:pt x="726" y="875"/>
                  </a:lnTo>
                  <a:lnTo>
                    <a:pt x="694" y="835"/>
                  </a:lnTo>
                  <a:lnTo>
                    <a:pt x="619" y="832"/>
                  </a:lnTo>
                  <a:lnTo>
                    <a:pt x="614" y="820"/>
                  </a:lnTo>
                  <a:lnTo>
                    <a:pt x="547" y="791"/>
                  </a:lnTo>
                  <a:lnTo>
                    <a:pt x="547" y="811"/>
                  </a:lnTo>
                  <a:lnTo>
                    <a:pt x="567" y="827"/>
                  </a:lnTo>
                  <a:lnTo>
                    <a:pt x="568" y="841"/>
                  </a:lnTo>
                  <a:lnTo>
                    <a:pt x="594" y="844"/>
                  </a:lnTo>
                  <a:lnTo>
                    <a:pt x="606" y="832"/>
                  </a:lnTo>
                  <a:lnTo>
                    <a:pt x="610" y="839"/>
                  </a:lnTo>
                  <a:lnTo>
                    <a:pt x="634" y="857"/>
                  </a:lnTo>
                  <a:lnTo>
                    <a:pt x="628" y="879"/>
                  </a:lnTo>
                  <a:lnTo>
                    <a:pt x="577" y="915"/>
                  </a:lnTo>
                  <a:lnTo>
                    <a:pt x="515" y="946"/>
                  </a:lnTo>
                  <a:lnTo>
                    <a:pt x="497" y="926"/>
                  </a:lnTo>
                  <a:lnTo>
                    <a:pt x="487" y="900"/>
                  </a:lnTo>
                  <a:lnTo>
                    <a:pt x="455" y="846"/>
                  </a:lnTo>
                  <a:lnTo>
                    <a:pt x="434" y="810"/>
                  </a:lnTo>
                  <a:lnTo>
                    <a:pt x="425" y="824"/>
                  </a:lnTo>
                  <a:lnTo>
                    <a:pt x="452" y="872"/>
                  </a:lnTo>
                  <a:lnTo>
                    <a:pt x="472" y="924"/>
                  </a:lnTo>
                  <a:lnTo>
                    <a:pt x="495" y="941"/>
                  </a:lnTo>
                  <a:lnTo>
                    <a:pt x="512" y="965"/>
                  </a:lnTo>
                  <a:lnTo>
                    <a:pt x="551" y="956"/>
                  </a:lnTo>
                  <a:lnTo>
                    <a:pt x="566" y="966"/>
                  </a:lnTo>
                  <a:lnTo>
                    <a:pt x="530" y="1028"/>
                  </a:lnTo>
                  <a:lnTo>
                    <a:pt x="467" y="1103"/>
                  </a:lnTo>
                  <a:lnTo>
                    <a:pt x="480" y="1138"/>
                  </a:lnTo>
                  <a:lnTo>
                    <a:pt x="481" y="1173"/>
                  </a:lnTo>
                  <a:lnTo>
                    <a:pt x="453" y="1199"/>
                  </a:lnTo>
                  <a:lnTo>
                    <a:pt x="431" y="1224"/>
                  </a:lnTo>
                  <a:lnTo>
                    <a:pt x="436" y="1253"/>
                  </a:lnTo>
                  <a:lnTo>
                    <a:pt x="415" y="1275"/>
                  </a:lnTo>
                  <a:lnTo>
                    <a:pt x="403" y="1303"/>
                  </a:lnTo>
                  <a:lnTo>
                    <a:pt x="356" y="1351"/>
                  </a:lnTo>
                  <a:lnTo>
                    <a:pt x="299" y="1353"/>
                  </a:lnTo>
                  <a:lnTo>
                    <a:pt x="273" y="1293"/>
                  </a:lnTo>
                  <a:lnTo>
                    <a:pt x="263" y="1242"/>
                  </a:lnTo>
                  <a:lnTo>
                    <a:pt x="240" y="1202"/>
                  </a:lnTo>
                  <a:lnTo>
                    <a:pt x="252" y="1120"/>
                  </a:lnTo>
                  <a:lnTo>
                    <a:pt x="216" y="1056"/>
                  </a:lnTo>
                  <a:lnTo>
                    <a:pt x="223" y="1018"/>
                  </a:lnTo>
                  <a:lnTo>
                    <a:pt x="189" y="1012"/>
                  </a:lnTo>
                  <a:lnTo>
                    <a:pt x="179" y="999"/>
                  </a:lnTo>
                  <a:lnTo>
                    <a:pt x="136" y="1016"/>
                  </a:lnTo>
                  <a:lnTo>
                    <a:pt x="118" y="1009"/>
                  </a:lnTo>
                  <a:lnTo>
                    <a:pt x="81" y="1016"/>
                  </a:lnTo>
                  <a:lnTo>
                    <a:pt x="37" y="989"/>
                  </a:lnTo>
                  <a:lnTo>
                    <a:pt x="0" y="928"/>
                  </a:lnTo>
                  <a:lnTo>
                    <a:pt x="8" y="887"/>
                  </a:lnTo>
                  <a:lnTo>
                    <a:pt x="6" y="862"/>
                  </a:lnTo>
                  <a:lnTo>
                    <a:pt x="61" y="795"/>
                  </a:lnTo>
                  <a:lnTo>
                    <a:pt x="89" y="752"/>
                  </a:lnTo>
                  <a:lnTo>
                    <a:pt x="96" y="735"/>
                  </a:lnTo>
                  <a:lnTo>
                    <a:pt x="126" y="742"/>
                  </a:lnTo>
                  <a:lnTo>
                    <a:pt x="167" y="721"/>
                  </a:lnTo>
                  <a:lnTo>
                    <a:pt x="230" y="724"/>
                  </a:lnTo>
                  <a:lnTo>
                    <a:pt x="235" y="745"/>
                  </a:lnTo>
                  <a:lnTo>
                    <a:pt x="269" y="769"/>
                  </a:lnTo>
                  <a:lnTo>
                    <a:pt x="299" y="788"/>
                  </a:lnTo>
                  <a:lnTo>
                    <a:pt x="316" y="757"/>
                  </a:lnTo>
                  <a:lnTo>
                    <a:pt x="351" y="777"/>
                  </a:lnTo>
                  <a:lnTo>
                    <a:pt x="392" y="780"/>
                  </a:lnTo>
                  <a:lnTo>
                    <a:pt x="429" y="775"/>
                  </a:lnTo>
                  <a:lnTo>
                    <a:pt x="440" y="731"/>
                  </a:lnTo>
                  <a:lnTo>
                    <a:pt x="416" y="733"/>
                  </a:lnTo>
                  <a:lnTo>
                    <a:pt x="386" y="730"/>
                  </a:lnTo>
                  <a:lnTo>
                    <a:pt x="368" y="706"/>
                  </a:lnTo>
                  <a:lnTo>
                    <a:pt x="354" y="689"/>
                  </a:lnTo>
                  <a:lnTo>
                    <a:pt x="339" y="688"/>
                  </a:lnTo>
                  <a:lnTo>
                    <a:pt x="349" y="711"/>
                  </a:lnTo>
                  <a:lnTo>
                    <a:pt x="329" y="728"/>
                  </a:lnTo>
                  <a:lnTo>
                    <a:pt x="310" y="697"/>
                  </a:lnTo>
                  <a:lnTo>
                    <a:pt x="304" y="663"/>
                  </a:lnTo>
                  <a:lnTo>
                    <a:pt x="256" y="627"/>
                  </a:lnTo>
                  <a:lnTo>
                    <a:pt x="247" y="635"/>
                  </a:lnTo>
                  <a:lnTo>
                    <a:pt x="285" y="678"/>
                  </a:lnTo>
                  <a:lnTo>
                    <a:pt x="296" y="692"/>
                  </a:lnTo>
                  <a:lnTo>
                    <a:pt x="285" y="700"/>
                  </a:lnTo>
                  <a:lnTo>
                    <a:pt x="269" y="731"/>
                  </a:lnTo>
                  <a:lnTo>
                    <a:pt x="249" y="709"/>
                  </a:lnTo>
                  <a:lnTo>
                    <a:pt x="268" y="688"/>
                  </a:lnTo>
                  <a:lnTo>
                    <a:pt x="227" y="646"/>
                  </a:lnTo>
                  <a:lnTo>
                    <a:pt x="195" y="656"/>
                  </a:lnTo>
                  <a:lnTo>
                    <a:pt x="178" y="651"/>
                  </a:lnTo>
                  <a:lnTo>
                    <a:pt x="150" y="689"/>
                  </a:lnTo>
                  <a:lnTo>
                    <a:pt x="134" y="716"/>
                  </a:lnTo>
                  <a:lnTo>
                    <a:pt x="90" y="721"/>
                  </a:lnTo>
                  <a:lnTo>
                    <a:pt x="74" y="714"/>
                  </a:lnTo>
                  <a:lnTo>
                    <a:pt x="71" y="654"/>
                  </a:lnTo>
                  <a:lnTo>
                    <a:pt x="131" y="653"/>
                  </a:lnTo>
                  <a:lnTo>
                    <a:pt x="129" y="617"/>
                  </a:lnTo>
                  <a:lnTo>
                    <a:pt x="105" y="598"/>
                  </a:lnTo>
                  <a:lnTo>
                    <a:pt x="117" y="588"/>
                  </a:lnTo>
                  <a:lnTo>
                    <a:pt x="132" y="590"/>
                  </a:lnTo>
                  <a:lnTo>
                    <a:pt x="129" y="576"/>
                  </a:lnTo>
                  <a:lnTo>
                    <a:pt x="157" y="570"/>
                  </a:lnTo>
                  <a:lnTo>
                    <a:pt x="179" y="547"/>
                  </a:lnTo>
                  <a:lnTo>
                    <a:pt x="186" y="530"/>
                  </a:lnTo>
                  <a:lnTo>
                    <a:pt x="214" y="522"/>
                  </a:lnTo>
                  <a:lnTo>
                    <a:pt x="209" y="484"/>
                  </a:lnTo>
                  <a:lnTo>
                    <a:pt x="230" y="463"/>
                  </a:lnTo>
                  <a:lnTo>
                    <a:pt x="233" y="485"/>
                  </a:lnTo>
                  <a:lnTo>
                    <a:pt x="222" y="503"/>
                  </a:lnTo>
                  <a:lnTo>
                    <a:pt x="232" y="519"/>
                  </a:lnTo>
                  <a:lnTo>
                    <a:pt x="265" y="504"/>
                  </a:lnTo>
                  <a:lnTo>
                    <a:pt x="269" y="512"/>
                  </a:lnTo>
                  <a:lnTo>
                    <a:pt x="298" y="507"/>
                  </a:lnTo>
                  <a:lnTo>
                    <a:pt x="326" y="461"/>
                  </a:lnTo>
                  <a:lnTo>
                    <a:pt x="337" y="474"/>
                  </a:lnTo>
                  <a:lnTo>
                    <a:pt x="345" y="455"/>
                  </a:lnTo>
                  <a:lnTo>
                    <a:pt x="332" y="443"/>
                  </a:lnTo>
                  <a:lnTo>
                    <a:pt x="377" y="433"/>
                  </a:lnTo>
                  <a:lnTo>
                    <a:pt x="379" y="417"/>
                  </a:lnTo>
                  <a:lnTo>
                    <a:pt x="336" y="427"/>
                  </a:lnTo>
                  <a:lnTo>
                    <a:pt x="318" y="411"/>
                  </a:lnTo>
                  <a:lnTo>
                    <a:pt x="317" y="381"/>
                  </a:lnTo>
                  <a:lnTo>
                    <a:pt x="353" y="329"/>
                  </a:lnTo>
                  <a:lnTo>
                    <a:pt x="326" y="325"/>
                  </a:lnTo>
                  <a:lnTo>
                    <a:pt x="318" y="342"/>
                  </a:lnTo>
                  <a:lnTo>
                    <a:pt x="287" y="385"/>
                  </a:lnTo>
                  <a:lnTo>
                    <a:pt x="277" y="405"/>
                  </a:lnTo>
                  <a:lnTo>
                    <a:pt x="297" y="423"/>
                  </a:lnTo>
                  <a:lnTo>
                    <a:pt x="294" y="442"/>
                  </a:lnTo>
                  <a:lnTo>
                    <a:pt x="279" y="450"/>
                  </a:lnTo>
                  <a:lnTo>
                    <a:pt x="279" y="486"/>
                  </a:lnTo>
                  <a:lnTo>
                    <a:pt x="250" y="495"/>
                  </a:lnTo>
                  <a:lnTo>
                    <a:pt x="241" y="470"/>
                  </a:lnTo>
                  <a:lnTo>
                    <a:pt x="232" y="441"/>
                  </a:lnTo>
                  <a:lnTo>
                    <a:pt x="198" y="458"/>
                  </a:lnTo>
                  <a:lnTo>
                    <a:pt x="185" y="409"/>
                  </a:lnTo>
                  <a:lnTo>
                    <a:pt x="225" y="359"/>
                  </a:lnTo>
                  <a:lnTo>
                    <a:pt x="289" y="226"/>
                  </a:lnTo>
                  <a:lnTo>
                    <a:pt x="401" y="210"/>
                  </a:lnTo>
                  <a:lnTo>
                    <a:pt x="410" y="238"/>
                  </a:lnTo>
                  <a:lnTo>
                    <a:pt x="474" y="274"/>
                  </a:lnTo>
                  <a:lnTo>
                    <a:pt x="485" y="302"/>
                  </a:lnTo>
                  <a:lnTo>
                    <a:pt x="436" y="316"/>
                  </a:lnTo>
                  <a:lnTo>
                    <a:pt x="433" y="347"/>
                  </a:lnTo>
                  <a:lnTo>
                    <a:pt x="505" y="312"/>
                  </a:lnTo>
                  <a:lnTo>
                    <a:pt x="502" y="260"/>
                  </a:lnTo>
                  <a:lnTo>
                    <a:pt x="528" y="272"/>
                  </a:lnTo>
                  <a:lnTo>
                    <a:pt x="538" y="295"/>
                  </a:lnTo>
                  <a:lnTo>
                    <a:pt x="590" y="264"/>
                  </a:lnTo>
                  <a:lnTo>
                    <a:pt x="632" y="235"/>
                  </a:lnTo>
                  <a:lnTo>
                    <a:pt x="637" y="213"/>
                  </a:lnTo>
                  <a:lnTo>
                    <a:pt x="667" y="238"/>
                  </a:lnTo>
                  <a:lnTo>
                    <a:pt x="710" y="254"/>
                  </a:lnTo>
                  <a:lnTo>
                    <a:pt x="694" y="211"/>
                  </a:lnTo>
                  <a:lnTo>
                    <a:pt x="713" y="163"/>
                  </a:lnTo>
                  <a:lnTo>
                    <a:pt x="745" y="159"/>
                  </a:lnTo>
                  <a:lnTo>
                    <a:pt x="736" y="202"/>
                  </a:lnTo>
                  <a:lnTo>
                    <a:pt x="743" y="253"/>
                  </a:lnTo>
                  <a:lnTo>
                    <a:pt x="714" y="316"/>
                  </a:lnTo>
                  <a:lnTo>
                    <a:pt x="724" y="321"/>
                  </a:lnTo>
                  <a:lnTo>
                    <a:pt x="757" y="268"/>
                  </a:lnTo>
                  <a:lnTo>
                    <a:pt x="746" y="220"/>
                  </a:lnTo>
                  <a:lnTo>
                    <a:pt x="764" y="171"/>
                  </a:lnTo>
                  <a:lnTo>
                    <a:pt x="781" y="173"/>
                  </a:lnTo>
                  <a:lnTo>
                    <a:pt x="802" y="178"/>
                  </a:lnTo>
                  <a:lnTo>
                    <a:pt x="825" y="201"/>
                  </a:lnTo>
                  <a:lnTo>
                    <a:pt x="836" y="189"/>
                  </a:lnTo>
                  <a:lnTo>
                    <a:pt x="813" y="168"/>
                  </a:lnTo>
                  <a:lnTo>
                    <a:pt x="809" y="136"/>
                  </a:lnTo>
                  <a:lnTo>
                    <a:pt x="860" y="126"/>
                  </a:lnTo>
                  <a:lnTo>
                    <a:pt x="85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ṡ1îḋé"/>
            <p:cNvSpPr/>
            <p:nvPr/>
          </p:nvSpPr>
          <p:spPr bwMode="auto">
            <a:xfrm>
              <a:off x="5922" y="264"/>
              <a:ext cx="136" cy="190"/>
            </a:xfrm>
            <a:custGeom>
              <a:gdLst>
                <a:gd name="T0" fmla="*/ 23 w 136"/>
                <a:gd name="T1" fmla="*/ 190 h 190"/>
                <a:gd name="T2" fmla="*/ 7 w 136"/>
                <a:gd name="T3" fmla="*/ 174 h 190"/>
                <a:gd name="T4" fmla="*/ 0 w 136"/>
                <a:gd name="T5" fmla="*/ 131 h 190"/>
                <a:gd name="T6" fmla="*/ 67 w 136"/>
                <a:gd name="T7" fmla="*/ 28 h 190"/>
                <a:gd name="T8" fmla="*/ 133 w 136"/>
                <a:gd name="T9" fmla="*/ 0 h 190"/>
                <a:gd name="T10" fmla="*/ 136 w 136"/>
                <a:gd name="T11" fmla="*/ 15 h 190"/>
                <a:gd name="T12" fmla="*/ 84 w 136"/>
                <a:gd name="T13" fmla="*/ 51 h 190"/>
                <a:gd name="T14" fmla="*/ 31 w 136"/>
                <a:gd name="T15" fmla="*/ 146 h 190"/>
                <a:gd name="T16" fmla="*/ 36 w 136"/>
                <a:gd name="T17" fmla="*/ 185 h 190"/>
                <a:gd name="T18" fmla="*/ 23 w 136"/>
                <a:gd name="T19" fmla="*/ 190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90">
                  <a:moveTo>
                    <a:pt x="23" y="190"/>
                  </a:moveTo>
                  <a:lnTo>
                    <a:pt x="7" y="174"/>
                  </a:lnTo>
                  <a:lnTo>
                    <a:pt x="0" y="131"/>
                  </a:lnTo>
                  <a:lnTo>
                    <a:pt x="67" y="28"/>
                  </a:lnTo>
                  <a:lnTo>
                    <a:pt x="133" y="0"/>
                  </a:lnTo>
                  <a:lnTo>
                    <a:pt x="136" y="15"/>
                  </a:lnTo>
                  <a:lnTo>
                    <a:pt x="84" y="51"/>
                  </a:lnTo>
                  <a:lnTo>
                    <a:pt x="31" y="146"/>
                  </a:lnTo>
                  <a:lnTo>
                    <a:pt x="36" y="185"/>
                  </a:lnTo>
                  <a:lnTo>
                    <a:pt x="23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šļîḋe"/>
            <p:cNvSpPr/>
            <p:nvPr/>
          </p:nvSpPr>
          <p:spPr bwMode="auto">
            <a:xfrm>
              <a:off x="5720" y="857"/>
              <a:ext cx="122" cy="61"/>
            </a:xfrm>
            <a:custGeom>
              <a:gdLst>
                <a:gd name="T0" fmla="*/ 122 w 122"/>
                <a:gd name="T1" fmla="*/ 53 h 61"/>
                <a:gd name="T2" fmla="*/ 102 w 122"/>
                <a:gd name="T3" fmla="*/ 35 h 61"/>
                <a:gd name="T4" fmla="*/ 70 w 122"/>
                <a:gd name="T5" fmla="*/ 14 h 61"/>
                <a:gd name="T6" fmla="*/ 45 w 122"/>
                <a:gd name="T7" fmla="*/ 20 h 61"/>
                <a:gd name="T8" fmla="*/ 47 w 122"/>
                <a:gd name="T9" fmla="*/ 2 h 61"/>
                <a:gd name="T10" fmla="*/ 20 w 122"/>
                <a:gd name="T11" fmla="*/ 0 h 61"/>
                <a:gd name="T12" fmla="*/ 0 w 122"/>
                <a:gd name="T13" fmla="*/ 49 h 61"/>
                <a:gd name="T14" fmla="*/ 26 w 122"/>
                <a:gd name="T15" fmla="*/ 59 h 61"/>
                <a:gd name="T16" fmla="*/ 64 w 122"/>
                <a:gd name="T17" fmla="*/ 52 h 61"/>
                <a:gd name="T18" fmla="*/ 84 w 122"/>
                <a:gd name="T19" fmla="*/ 61 h 61"/>
                <a:gd name="T20" fmla="*/ 122 w 122"/>
                <a:gd name="T21" fmla="*/ 53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61">
                  <a:moveTo>
                    <a:pt x="122" y="53"/>
                  </a:moveTo>
                  <a:lnTo>
                    <a:pt x="102" y="35"/>
                  </a:lnTo>
                  <a:lnTo>
                    <a:pt x="70" y="14"/>
                  </a:lnTo>
                  <a:lnTo>
                    <a:pt x="45" y="20"/>
                  </a:lnTo>
                  <a:lnTo>
                    <a:pt x="47" y="2"/>
                  </a:lnTo>
                  <a:lnTo>
                    <a:pt x="20" y="0"/>
                  </a:lnTo>
                  <a:lnTo>
                    <a:pt x="0" y="49"/>
                  </a:lnTo>
                  <a:lnTo>
                    <a:pt x="26" y="59"/>
                  </a:lnTo>
                  <a:lnTo>
                    <a:pt x="64" y="52"/>
                  </a:lnTo>
                  <a:lnTo>
                    <a:pt x="84" y="61"/>
                  </a:lnTo>
                  <a:lnTo>
                    <a:pt x="122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$lïdè"/>
            <p:cNvSpPr/>
            <p:nvPr/>
          </p:nvSpPr>
          <p:spPr bwMode="auto">
            <a:xfrm>
              <a:off x="5875" y="845"/>
              <a:ext cx="66" cy="115"/>
            </a:xfrm>
            <a:custGeom>
              <a:gdLst>
                <a:gd name="T0" fmla="*/ 55 w 66"/>
                <a:gd name="T1" fmla="*/ 115 h 115"/>
                <a:gd name="T2" fmla="*/ 61 w 66"/>
                <a:gd name="T3" fmla="*/ 93 h 115"/>
                <a:gd name="T4" fmla="*/ 36 w 66"/>
                <a:gd name="T5" fmla="*/ 38 h 115"/>
                <a:gd name="T6" fmla="*/ 66 w 66"/>
                <a:gd name="T7" fmla="*/ 22 h 115"/>
                <a:gd name="T8" fmla="*/ 50 w 66"/>
                <a:gd name="T9" fmla="*/ 0 h 115"/>
                <a:gd name="T10" fmla="*/ 14 w 66"/>
                <a:gd name="T11" fmla="*/ 8 h 115"/>
                <a:gd name="T12" fmla="*/ 0 w 66"/>
                <a:gd name="T13" fmla="*/ 31 h 115"/>
                <a:gd name="T14" fmla="*/ 24 w 66"/>
                <a:gd name="T15" fmla="*/ 80 h 115"/>
                <a:gd name="T16" fmla="*/ 21 w 66"/>
                <a:gd name="T17" fmla="*/ 107 h 115"/>
                <a:gd name="T18" fmla="*/ 55 w 66"/>
                <a:gd name="T1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15">
                  <a:moveTo>
                    <a:pt x="55" y="115"/>
                  </a:moveTo>
                  <a:lnTo>
                    <a:pt x="61" y="93"/>
                  </a:lnTo>
                  <a:lnTo>
                    <a:pt x="36" y="38"/>
                  </a:lnTo>
                  <a:lnTo>
                    <a:pt x="66" y="22"/>
                  </a:lnTo>
                  <a:lnTo>
                    <a:pt x="50" y="0"/>
                  </a:lnTo>
                  <a:lnTo>
                    <a:pt x="14" y="8"/>
                  </a:lnTo>
                  <a:lnTo>
                    <a:pt x="0" y="31"/>
                  </a:lnTo>
                  <a:lnTo>
                    <a:pt x="24" y="80"/>
                  </a:lnTo>
                  <a:lnTo>
                    <a:pt x="21" y="107"/>
                  </a:lnTo>
                  <a:lnTo>
                    <a:pt x="55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ṡḻîḑe"/>
            <p:cNvSpPr/>
            <p:nvPr/>
          </p:nvSpPr>
          <p:spPr bwMode="auto">
            <a:xfrm>
              <a:off x="6659" y="758"/>
              <a:ext cx="28" cy="102"/>
            </a:xfrm>
            <a:custGeom>
              <a:gdLst>
                <a:gd name="T0" fmla="*/ 13 w 28"/>
                <a:gd name="T1" fmla="*/ 0 h 102"/>
                <a:gd name="T2" fmla="*/ 17 w 28"/>
                <a:gd name="T3" fmla="*/ 15 h 102"/>
                <a:gd name="T4" fmla="*/ 18 w 28"/>
                <a:gd name="T5" fmla="*/ 43 h 102"/>
                <a:gd name="T6" fmla="*/ 28 w 28"/>
                <a:gd name="T7" fmla="*/ 63 h 102"/>
                <a:gd name="T8" fmla="*/ 14 w 28"/>
                <a:gd name="T9" fmla="*/ 63 h 102"/>
                <a:gd name="T10" fmla="*/ 15 w 28"/>
                <a:gd name="T11" fmla="*/ 82 h 102"/>
                <a:gd name="T12" fmla="*/ 20 w 28"/>
                <a:gd name="T13" fmla="*/ 100 h 102"/>
                <a:gd name="T14" fmla="*/ 10 w 28"/>
                <a:gd name="T15" fmla="*/ 94 h 102"/>
                <a:gd name="T16" fmla="*/ 0 w 28"/>
                <a:gd name="T17" fmla="*/ 102 h 102"/>
                <a:gd name="T18" fmla="*/ 7 w 28"/>
                <a:gd name="T19" fmla="*/ 36 h 102"/>
                <a:gd name="T20" fmla="*/ 4 w 28"/>
                <a:gd name="T21" fmla="*/ 10 h 102"/>
                <a:gd name="T22" fmla="*/ 13 w 28"/>
                <a:gd name="T23" fmla="*/ 0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2">
                  <a:moveTo>
                    <a:pt x="13" y="0"/>
                  </a:moveTo>
                  <a:lnTo>
                    <a:pt x="17" y="15"/>
                  </a:lnTo>
                  <a:lnTo>
                    <a:pt x="18" y="43"/>
                  </a:lnTo>
                  <a:lnTo>
                    <a:pt x="28" y="63"/>
                  </a:lnTo>
                  <a:lnTo>
                    <a:pt x="14" y="63"/>
                  </a:lnTo>
                  <a:lnTo>
                    <a:pt x="15" y="82"/>
                  </a:lnTo>
                  <a:lnTo>
                    <a:pt x="20" y="100"/>
                  </a:lnTo>
                  <a:lnTo>
                    <a:pt x="10" y="94"/>
                  </a:lnTo>
                  <a:lnTo>
                    <a:pt x="0" y="102"/>
                  </a:lnTo>
                  <a:lnTo>
                    <a:pt x="7" y="36"/>
                  </a:lnTo>
                  <a:lnTo>
                    <a:pt x="4" y="1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śľïďê"/>
            <p:cNvSpPr/>
            <p:nvPr/>
          </p:nvSpPr>
          <p:spPr bwMode="auto">
            <a:xfrm>
              <a:off x="6646" y="868"/>
              <a:ext cx="46" cy="43"/>
            </a:xfrm>
            <a:custGeom>
              <a:gdLst>
                <a:gd name="T0" fmla="*/ 14 w 46"/>
                <a:gd name="T1" fmla="*/ 0 h 43"/>
                <a:gd name="T2" fmla="*/ 32 w 46"/>
                <a:gd name="T3" fmla="*/ 10 h 43"/>
                <a:gd name="T4" fmla="*/ 46 w 46"/>
                <a:gd name="T5" fmla="*/ 12 h 43"/>
                <a:gd name="T6" fmla="*/ 46 w 46"/>
                <a:gd name="T7" fmla="*/ 31 h 43"/>
                <a:gd name="T8" fmla="*/ 31 w 46"/>
                <a:gd name="T9" fmla="*/ 36 h 43"/>
                <a:gd name="T10" fmla="*/ 12 w 46"/>
                <a:gd name="T11" fmla="*/ 34 h 43"/>
                <a:gd name="T12" fmla="*/ 11 w 46"/>
                <a:gd name="T13" fmla="*/ 43 h 43"/>
                <a:gd name="T14" fmla="*/ 0 w 46"/>
                <a:gd name="T15" fmla="*/ 32 h 43"/>
                <a:gd name="T16" fmla="*/ 11 w 46"/>
                <a:gd name="T17" fmla="*/ 19 h 43"/>
                <a:gd name="T18" fmla="*/ 14 w 46"/>
                <a:gd name="T19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3">
                  <a:moveTo>
                    <a:pt x="14" y="0"/>
                  </a:moveTo>
                  <a:lnTo>
                    <a:pt x="32" y="10"/>
                  </a:lnTo>
                  <a:lnTo>
                    <a:pt x="46" y="12"/>
                  </a:lnTo>
                  <a:lnTo>
                    <a:pt x="46" y="31"/>
                  </a:lnTo>
                  <a:lnTo>
                    <a:pt x="31" y="36"/>
                  </a:lnTo>
                  <a:lnTo>
                    <a:pt x="12" y="34"/>
                  </a:lnTo>
                  <a:lnTo>
                    <a:pt x="11" y="43"/>
                  </a:lnTo>
                  <a:lnTo>
                    <a:pt x="0" y="32"/>
                  </a:lnTo>
                  <a:lnTo>
                    <a:pt x="11" y="19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şļîdê"/>
            <p:cNvSpPr/>
            <p:nvPr/>
          </p:nvSpPr>
          <p:spPr bwMode="auto">
            <a:xfrm>
              <a:off x="6562" y="993"/>
              <a:ext cx="19" cy="31"/>
            </a:xfrm>
            <a:custGeom>
              <a:gdLst>
                <a:gd name="T0" fmla="*/ 7 w 19"/>
                <a:gd name="T1" fmla="*/ 31 h 31"/>
                <a:gd name="T2" fmla="*/ 19 w 19"/>
                <a:gd name="T3" fmla="*/ 12 h 31"/>
                <a:gd name="T4" fmla="*/ 17 w 19"/>
                <a:gd name="T5" fmla="*/ 0 h 31"/>
                <a:gd name="T6" fmla="*/ 6 w 19"/>
                <a:gd name="T7" fmla="*/ 0 h 31"/>
                <a:gd name="T8" fmla="*/ 0 w 19"/>
                <a:gd name="T9" fmla="*/ 5 h 31"/>
                <a:gd name="T10" fmla="*/ 1 w 19"/>
                <a:gd name="T11" fmla="*/ 11 h 31"/>
                <a:gd name="T12" fmla="*/ 7 w 19"/>
                <a:gd name="T13" fmla="*/ 31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lnTo>
                    <a:pt x="19" y="12"/>
                  </a:lnTo>
                  <a:lnTo>
                    <a:pt x="17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1" y="11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sḻîde"/>
            <p:cNvSpPr/>
            <p:nvPr/>
          </p:nvSpPr>
          <p:spPr bwMode="auto">
            <a:xfrm>
              <a:off x="6573" y="913"/>
              <a:ext cx="89" cy="90"/>
            </a:xfrm>
            <a:custGeom>
              <a:gdLst>
                <a:gd name="T0" fmla="*/ 75 w 89"/>
                <a:gd name="T1" fmla="*/ 0 h 90"/>
                <a:gd name="T2" fmla="*/ 89 w 89"/>
                <a:gd name="T3" fmla="*/ 11 h 90"/>
                <a:gd name="T4" fmla="*/ 86 w 89"/>
                <a:gd name="T5" fmla="*/ 33 h 90"/>
                <a:gd name="T6" fmla="*/ 80 w 89"/>
                <a:gd name="T7" fmla="*/ 53 h 90"/>
                <a:gd name="T8" fmla="*/ 68 w 89"/>
                <a:gd name="T9" fmla="*/ 68 h 90"/>
                <a:gd name="T10" fmla="*/ 47 w 89"/>
                <a:gd name="T11" fmla="*/ 69 h 90"/>
                <a:gd name="T12" fmla="*/ 42 w 89"/>
                <a:gd name="T13" fmla="*/ 82 h 90"/>
                <a:gd name="T14" fmla="*/ 15 w 89"/>
                <a:gd name="T15" fmla="*/ 90 h 90"/>
                <a:gd name="T16" fmla="*/ 15 w 89"/>
                <a:gd name="T17" fmla="*/ 77 h 90"/>
                <a:gd name="T18" fmla="*/ 0 w 89"/>
                <a:gd name="T19" fmla="*/ 73 h 90"/>
                <a:gd name="T20" fmla="*/ 18 w 89"/>
                <a:gd name="T21" fmla="*/ 58 h 90"/>
                <a:gd name="T22" fmla="*/ 39 w 89"/>
                <a:gd name="T23" fmla="*/ 63 h 90"/>
                <a:gd name="T24" fmla="*/ 44 w 89"/>
                <a:gd name="T25" fmla="*/ 45 h 90"/>
                <a:gd name="T26" fmla="*/ 53 w 89"/>
                <a:gd name="T27" fmla="*/ 43 h 90"/>
                <a:gd name="T28" fmla="*/ 71 w 89"/>
                <a:gd name="T29" fmla="*/ 30 h 90"/>
                <a:gd name="T30" fmla="*/ 73 w 89"/>
                <a:gd name="T31" fmla="*/ 13 h 90"/>
                <a:gd name="T32" fmla="*/ 75 w 89"/>
                <a:gd name="T33" fmla="*/ 0 h 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90">
                  <a:moveTo>
                    <a:pt x="75" y="0"/>
                  </a:moveTo>
                  <a:lnTo>
                    <a:pt x="89" y="11"/>
                  </a:lnTo>
                  <a:lnTo>
                    <a:pt x="86" y="33"/>
                  </a:lnTo>
                  <a:lnTo>
                    <a:pt x="80" y="53"/>
                  </a:lnTo>
                  <a:lnTo>
                    <a:pt x="68" y="68"/>
                  </a:lnTo>
                  <a:lnTo>
                    <a:pt x="47" y="69"/>
                  </a:lnTo>
                  <a:lnTo>
                    <a:pt x="42" y="82"/>
                  </a:lnTo>
                  <a:lnTo>
                    <a:pt x="15" y="90"/>
                  </a:lnTo>
                  <a:lnTo>
                    <a:pt x="15" y="77"/>
                  </a:lnTo>
                  <a:lnTo>
                    <a:pt x="0" y="73"/>
                  </a:lnTo>
                  <a:lnTo>
                    <a:pt x="18" y="58"/>
                  </a:lnTo>
                  <a:lnTo>
                    <a:pt x="39" y="63"/>
                  </a:lnTo>
                  <a:lnTo>
                    <a:pt x="44" y="45"/>
                  </a:lnTo>
                  <a:lnTo>
                    <a:pt x="53" y="43"/>
                  </a:lnTo>
                  <a:lnTo>
                    <a:pt x="71" y="30"/>
                  </a:lnTo>
                  <a:lnTo>
                    <a:pt x="73" y="13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ṡ1îḋê"/>
            <p:cNvSpPr/>
            <p:nvPr/>
          </p:nvSpPr>
          <p:spPr bwMode="auto">
            <a:xfrm>
              <a:off x="6479" y="1066"/>
              <a:ext cx="19" cy="33"/>
            </a:xfrm>
            <a:custGeom>
              <a:gdLst>
                <a:gd name="T0" fmla="*/ 15 w 19"/>
                <a:gd name="T1" fmla="*/ 0 h 33"/>
                <a:gd name="T2" fmla="*/ 5 w 19"/>
                <a:gd name="T3" fmla="*/ 14 h 33"/>
                <a:gd name="T4" fmla="*/ 0 w 19"/>
                <a:gd name="T5" fmla="*/ 33 h 33"/>
                <a:gd name="T6" fmla="*/ 13 w 19"/>
                <a:gd name="T7" fmla="*/ 29 h 33"/>
                <a:gd name="T8" fmla="*/ 19 w 19"/>
                <a:gd name="T9" fmla="*/ 17 h 33"/>
                <a:gd name="T10" fmla="*/ 15 w 19"/>
                <a:gd name="T11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3">
                  <a:moveTo>
                    <a:pt x="15" y="0"/>
                  </a:moveTo>
                  <a:lnTo>
                    <a:pt x="5" y="14"/>
                  </a:lnTo>
                  <a:lnTo>
                    <a:pt x="0" y="33"/>
                  </a:lnTo>
                  <a:lnTo>
                    <a:pt x="13" y="29"/>
                  </a:lnTo>
                  <a:lnTo>
                    <a:pt x="19" y="1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sḷiḑê"/>
            <p:cNvSpPr/>
            <p:nvPr/>
          </p:nvSpPr>
          <p:spPr bwMode="auto">
            <a:xfrm>
              <a:off x="6388" y="1119"/>
              <a:ext cx="19" cy="14"/>
            </a:xfrm>
            <a:custGeom>
              <a:gdLst>
                <a:gd name="T0" fmla="*/ 19 w 19"/>
                <a:gd name="T1" fmla="*/ 0 h 14"/>
                <a:gd name="T2" fmla="*/ 0 w 19"/>
                <a:gd name="T3" fmla="*/ 0 h 14"/>
                <a:gd name="T4" fmla="*/ 1 w 19"/>
                <a:gd name="T5" fmla="*/ 14 h 14"/>
                <a:gd name="T6" fmla="*/ 19 w 19"/>
                <a:gd name="T7" fmla="*/ 14 h 14"/>
                <a:gd name="T8" fmla="*/ 19 w 19"/>
                <a:gd name="T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19" y="0"/>
                  </a:moveTo>
                  <a:lnTo>
                    <a:pt x="0" y="0"/>
                  </a:lnTo>
                  <a:lnTo>
                    <a:pt x="1" y="14"/>
                  </a:lnTo>
                  <a:lnTo>
                    <a:pt x="19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ṣḷïḑe"/>
            <p:cNvSpPr/>
            <p:nvPr/>
          </p:nvSpPr>
          <p:spPr bwMode="auto">
            <a:xfrm>
              <a:off x="6482" y="1127"/>
              <a:ext cx="21" cy="55"/>
            </a:xfrm>
            <a:custGeom>
              <a:gdLst>
                <a:gd name="T0" fmla="*/ 17 w 21"/>
                <a:gd name="T1" fmla="*/ 0 h 55"/>
                <a:gd name="T2" fmla="*/ 6 w 21"/>
                <a:gd name="T3" fmla="*/ 5 h 55"/>
                <a:gd name="T4" fmla="*/ 0 w 21"/>
                <a:gd name="T5" fmla="*/ 23 h 55"/>
                <a:gd name="T6" fmla="*/ 8 w 21"/>
                <a:gd name="T7" fmla="*/ 55 h 55"/>
                <a:gd name="T8" fmla="*/ 17 w 21"/>
                <a:gd name="T9" fmla="*/ 44 h 55"/>
                <a:gd name="T10" fmla="*/ 17 w 21"/>
                <a:gd name="T11" fmla="*/ 27 h 55"/>
                <a:gd name="T12" fmla="*/ 21 w 21"/>
                <a:gd name="T13" fmla="*/ 19 h 55"/>
                <a:gd name="T14" fmla="*/ 17 w 21"/>
                <a:gd name="T15" fmla="*/ 0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5">
                  <a:moveTo>
                    <a:pt x="17" y="0"/>
                  </a:moveTo>
                  <a:lnTo>
                    <a:pt x="6" y="5"/>
                  </a:lnTo>
                  <a:lnTo>
                    <a:pt x="0" y="23"/>
                  </a:lnTo>
                  <a:lnTo>
                    <a:pt x="8" y="55"/>
                  </a:lnTo>
                  <a:lnTo>
                    <a:pt x="17" y="44"/>
                  </a:lnTo>
                  <a:lnTo>
                    <a:pt x="17" y="27"/>
                  </a:lnTo>
                  <a:lnTo>
                    <a:pt x="21" y="19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sḻîďe"/>
            <p:cNvSpPr/>
            <p:nvPr/>
          </p:nvSpPr>
          <p:spPr bwMode="auto">
            <a:xfrm>
              <a:off x="6504" y="1175"/>
              <a:ext cx="14" cy="14"/>
            </a:xfrm>
            <a:custGeom>
              <a:gdLst>
                <a:gd name="T0" fmla="*/ 8 w 14"/>
                <a:gd name="T1" fmla="*/ 0 h 14"/>
                <a:gd name="T2" fmla="*/ 14 w 14"/>
                <a:gd name="T3" fmla="*/ 9 h 14"/>
                <a:gd name="T4" fmla="*/ 4 w 14"/>
                <a:gd name="T5" fmla="*/ 14 h 14"/>
                <a:gd name="T6" fmla="*/ 0 w 14"/>
                <a:gd name="T7" fmla="*/ 4 h 14"/>
                <a:gd name="T8" fmla="*/ 8 w 14"/>
                <a:gd name="T9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14" y="9"/>
                  </a:lnTo>
                  <a:lnTo>
                    <a:pt x="4" y="14"/>
                  </a:lnTo>
                  <a:lnTo>
                    <a:pt x="0" y="4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š1íḑê"/>
            <p:cNvSpPr/>
            <p:nvPr/>
          </p:nvSpPr>
          <p:spPr bwMode="auto">
            <a:xfrm>
              <a:off x="6497" y="1189"/>
              <a:ext cx="11" cy="13"/>
            </a:xfrm>
            <a:custGeom>
              <a:gdLst>
                <a:gd name="T0" fmla="*/ 0 w 11"/>
                <a:gd name="T1" fmla="*/ 0 h 13"/>
                <a:gd name="T2" fmla="*/ 11 w 11"/>
                <a:gd name="T3" fmla="*/ 4 h 13"/>
                <a:gd name="T4" fmla="*/ 1 w 11"/>
                <a:gd name="T5" fmla="*/ 13 h 13"/>
                <a:gd name="T6" fmla="*/ 0 w 11"/>
                <a:gd name="T7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0"/>
                  </a:moveTo>
                  <a:lnTo>
                    <a:pt x="11" y="4"/>
                  </a:lnTo>
                  <a:lnTo>
                    <a:pt x="1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îšľïďè"/>
            <p:cNvSpPr/>
            <p:nvPr/>
          </p:nvSpPr>
          <p:spPr bwMode="auto">
            <a:xfrm>
              <a:off x="6498" y="1199"/>
              <a:ext cx="25" cy="19"/>
            </a:xfrm>
            <a:custGeom>
              <a:gdLst>
                <a:gd name="T0" fmla="*/ 3 w 20"/>
                <a:gd name="T1" fmla="*/ 7 h 15"/>
                <a:gd name="T2" fmla="*/ 10 w 20"/>
                <a:gd name="T3" fmla="*/ 0 h 15"/>
                <a:gd name="T4" fmla="*/ 20 w 20"/>
                <a:gd name="T5" fmla="*/ 4 h 15"/>
                <a:gd name="T6" fmla="*/ 12 w 20"/>
                <a:gd name="T7" fmla="*/ 14 h 15"/>
                <a:gd name="T8" fmla="*/ 0 w 20"/>
                <a:gd name="T9" fmla="*/ 15 h 15"/>
                <a:gd name="T10" fmla="*/ 3 w 20"/>
                <a:gd name="T11" fmla="*/ 7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5">
                  <a:moveTo>
                    <a:pt x="3" y="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5" y="15"/>
                    <a:pt x="12" y="14"/>
                  </a:cubicBezTo>
                  <a:cubicBezTo>
                    <a:pt x="9" y="13"/>
                    <a:pt x="0" y="15"/>
                    <a:pt x="0" y="15"/>
                  </a:cubicBezTo>
                  <a:lnTo>
                    <a:pt x="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ïṥ1îḑê"/>
            <p:cNvSpPr/>
            <p:nvPr/>
          </p:nvSpPr>
          <p:spPr bwMode="auto">
            <a:xfrm>
              <a:off x="6497" y="1208"/>
              <a:ext cx="39" cy="32"/>
            </a:xfrm>
            <a:custGeom>
              <a:gdLst>
                <a:gd name="T0" fmla="*/ 35 w 39"/>
                <a:gd name="T1" fmla="*/ 0 h 32"/>
                <a:gd name="T2" fmla="*/ 39 w 39"/>
                <a:gd name="T3" fmla="*/ 18 h 32"/>
                <a:gd name="T4" fmla="*/ 33 w 39"/>
                <a:gd name="T5" fmla="*/ 29 h 32"/>
                <a:gd name="T6" fmla="*/ 25 w 39"/>
                <a:gd name="T7" fmla="*/ 32 h 32"/>
                <a:gd name="T8" fmla="*/ 19 w 39"/>
                <a:gd name="T9" fmla="*/ 18 h 32"/>
                <a:gd name="T10" fmla="*/ 0 w 39"/>
                <a:gd name="T11" fmla="*/ 24 h 32"/>
                <a:gd name="T12" fmla="*/ 7 w 39"/>
                <a:gd name="T13" fmla="*/ 17 h 32"/>
                <a:gd name="T14" fmla="*/ 26 w 39"/>
                <a:gd name="T15" fmla="*/ 13 h 32"/>
                <a:gd name="T16" fmla="*/ 35 w 39"/>
                <a:gd name="T17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2">
                  <a:moveTo>
                    <a:pt x="35" y="0"/>
                  </a:moveTo>
                  <a:lnTo>
                    <a:pt x="39" y="18"/>
                  </a:lnTo>
                  <a:lnTo>
                    <a:pt x="33" y="29"/>
                  </a:lnTo>
                  <a:lnTo>
                    <a:pt x="25" y="32"/>
                  </a:lnTo>
                  <a:lnTo>
                    <a:pt x="19" y="18"/>
                  </a:lnTo>
                  <a:lnTo>
                    <a:pt x="0" y="24"/>
                  </a:lnTo>
                  <a:lnTo>
                    <a:pt x="7" y="17"/>
                  </a:lnTo>
                  <a:lnTo>
                    <a:pt x="26" y="13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ṧľîďè"/>
            <p:cNvSpPr/>
            <p:nvPr/>
          </p:nvSpPr>
          <p:spPr bwMode="auto">
            <a:xfrm>
              <a:off x="6459" y="1193"/>
              <a:ext cx="20" cy="28"/>
            </a:xfrm>
            <a:custGeom>
              <a:gdLst>
                <a:gd name="T0" fmla="*/ 18 w 20"/>
                <a:gd name="T1" fmla="*/ 0 h 28"/>
                <a:gd name="T2" fmla="*/ 14 w 20"/>
                <a:gd name="T3" fmla="*/ 14 h 28"/>
                <a:gd name="T4" fmla="*/ 0 w 20"/>
                <a:gd name="T5" fmla="*/ 25 h 28"/>
                <a:gd name="T6" fmla="*/ 9 w 20"/>
                <a:gd name="T7" fmla="*/ 28 h 28"/>
                <a:gd name="T8" fmla="*/ 20 w 20"/>
                <a:gd name="T9" fmla="*/ 9 h 28"/>
                <a:gd name="T10" fmla="*/ 18 w 20"/>
                <a:gd name="T11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8">
                  <a:moveTo>
                    <a:pt x="18" y="0"/>
                  </a:moveTo>
                  <a:lnTo>
                    <a:pt x="14" y="14"/>
                  </a:lnTo>
                  <a:lnTo>
                    <a:pt x="0" y="25"/>
                  </a:lnTo>
                  <a:lnTo>
                    <a:pt x="9" y="28"/>
                  </a:lnTo>
                  <a:lnTo>
                    <a:pt x="20" y="9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iśļïḍê"/>
            <p:cNvSpPr/>
            <p:nvPr/>
          </p:nvSpPr>
          <p:spPr bwMode="auto">
            <a:xfrm>
              <a:off x="6277" y="1237"/>
              <a:ext cx="90" cy="98"/>
            </a:xfrm>
            <a:custGeom>
              <a:gdLst>
                <a:gd name="T0" fmla="*/ 0 w 90"/>
                <a:gd name="T1" fmla="*/ 0 h 98"/>
                <a:gd name="T2" fmla="*/ 17 w 90"/>
                <a:gd name="T3" fmla="*/ 6 h 98"/>
                <a:gd name="T4" fmla="*/ 30 w 90"/>
                <a:gd name="T5" fmla="*/ 18 h 98"/>
                <a:gd name="T6" fmla="*/ 71 w 90"/>
                <a:gd name="T7" fmla="*/ 50 h 98"/>
                <a:gd name="T8" fmla="*/ 90 w 90"/>
                <a:gd name="T9" fmla="*/ 86 h 98"/>
                <a:gd name="T10" fmla="*/ 82 w 90"/>
                <a:gd name="T11" fmla="*/ 98 h 98"/>
                <a:gd name="T12" fmla="*/ 37 w 90"/>
                <a:gd name="T13" fmla="*/ 51 h 98"/>
                <a:gd name="T14" fmla="*/ 21 w 90"/>
                <a:gd name="T15" fmla="*/ 32 h 98"/>
                <a:gd name="T16" fmla="*/ 0 w 90"/>
                <a:gd name="T17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8">
                  <a:moveTo>
                    <a:pt x="0" y="0"/>
                  </a:moveTo>
                  <a:lnTo>
                    <a:pt x="17" y="6"/>
                  </a:lnTo>
                  <a:lnTo>
                    <a:pt x="30" y="18"/>
                  </a:lnTo>
                  <a:lnTo>
                    <a:pt x="71" y="50"/>
                  </a:lnTo>
                  <a:lnTo>
                    <a:pt x="90" y="86"/>
                  </a:lnTo>
                  <a:lnTo>
                    <a:pt x="82" y="98"/>
                  </a:lnTo>
                  <a:lnTo>
                    <a:pt x="37" y="51"/>
                  </a:lnTo>
                  <a:lnTo>
                    <a:pt x="21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šľïḓè"/>
            <p:cNvSpPr/>
            <p:nvPr/>
          </p:nvSpPr>
          <p:spPr bwMode="auto">
            <a:xfrm>
              <a:off x="6390" y="1230"/>
              <a:ext cx="87" cy="91"/>
            </a:xfrm>
            <a:custGeom>
              <a:gdLst>
                <a:gd name="T0" fmla="*/ 61 w 87"/>
                <a:gd name="T1" fmla="*/ 72 h 91"/>
                <a:gd name="T2" fmla="*/ 83 w 87"/>
                <a:gd name="T3" fmla="*/ 51 h 91"/>
                <a:gd name="T4" fmla="*/ 75 w 87"/>
                <a:gd name="T5" fmla="*/ 42 h 91"/>
                <a:gd name="T6" fmla="*/ 70 w 87"/>
                <a:gd name="T7" fmla="*/ 29 h 91"/>
                <a:gd name="T8" fmla="*/ 80 w 87"/>
                <a:gd name="T9" fmla="*/ 21 h 91"/>
                <a:gd name="T10" fmla="*/ 87 w 87"/>
                <a:gd name="T11" fmla="*/ 15 h 91"/>
                <a:gd name="T12" fmla="*/ 73 w 87"/>
                <a:gd name="T13" fmla="*/ 9 h 91"/>
                <a:gd name="T14" fmla="*/ 65 w 87"/>
                <a:gd name="T15" fmla="*/ 0 h 91"/>
                <a:gd name="T16" fmla="*/ 50 w 87"/>
                <a:gd name="T17" fmla="*/ 18 h 91"/>
                <a:gd name="T18" fmla="*/ 18 w 87"/>
                <a:gd name="T19" fmla="*/ 44 h 91"/>
                <a:gd name="T20" fmla="*/ 5 w 87"/>
                <a:gd name="T21" fmla="*/ 42 h 91"/>
                <a:gd name="T22" fmla="*/ 0 w 87"/>
                <a:gd name="T23" fmla="*/ 53 h 91"/>
                <a:gd name="T24" fmla="*/ 5 w 87"/>
                <a:gd name="T25" fmla="*/ 72 h 91"/>
                <a:gd name="T26" fmla="*/ 12 w 87"/>
                <a:gd name="T27" fmla="*/ 82 h 91"/>
                <a:gd name="T28" fmla="*/ 40 w 87"/>
                <a:gd name="T29" fmla="*/ 85 h 91"/>
                <a:gd name="T30" fmla="*/ 61 w 87"/>
                <a:gd name="T31" fmla="*/ 91 h 91"/>
                <a:gd name="T32" fmla="*/ 61 w 87"/>
                <a:gd name="T33" fmla="*/ 72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91">
                  <a:moveTo>
                    <a:pt x="61" y="72"/>
                  </a:moveTo>
                  <a:lnTo>
                    <a:pt x="83" y="51"/>
                  </a:lnTo>
                  <a:lnTo>
                    <a:pt x="75" y="42"/>
                  </a:lnTo>
                  <a:lnTo>
                    <a:pt x="70" y="29"/>
                  </a:lnTo>
                  <a:lnTo>
                    <a:pt x="80" y="21"/>
                  </a:lnTo>
                  <a:lnTo>
                    <a:pt x="87" y="15"/>
                  </a:lnTo>
                  <a:lnTo>
                    <a:pt x="73" y="9"/>
                  </a:lnTo>
                  <a:lnTo>
                    <a:pt x="65" y="0"/>
                  </a:lnTo>
                  <a:lnTo>
                    <a:pt x="50" y="18"/>
                  </a:lnTo>
                  <a:lnTo>
                    <a:pt x="18" y="44"/>
                  </a:lnTo>
                  <a:lnTo>
                    <a:pt x="5" y="42"/>
                  </a:lnTo>
                  <a:lnTo>
                    <a:pt x="0" y="53"/>
                  </a:lnTo>
                  <a:lnTo>
                    <a:pt x="5" y="72"/>
                  </a:lnTo>
                  <a:lnTo>
                    <a:pt x="12" y="82"/>
                  </a:lnTo>
                  <a:lnTo>
                    <a:pt x="40" y="85"/>
                  </a:lnTo>
                  <a:lnTo>
                    <a:pt x="61" y="91"/>
                  </a:lnTo>
                  <a:lnTo>
                    <a:pt x="6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sľïḍé"/>
            <p:cNvSpPr/>
            <p:nvPr/>
          </p:nvSpPr>
          <p:spPr bwMode="auto">
            <a:xfrm>
              <a:off x="6474" y="1273"/>
              <a:ext cx="51" cy="62"/>
            </a:xfrm>
            <a:custGeom>
              <a:gdLst>
                <a:gd name="T0" fmla="*/ 39 w 40"/>
                <a:gd name="T1" fmla="*/ 0 h 49"/>
                <a:gd name="T2" fmla="*/ 32 w 40"/>
                <a:gd name="T3" fmla="*/ 6 h 49"/>
                <a:gd name="T4" fmla="*/ 10 w 40"/>
                <a:gd name="T5" fmla="*/ 6 h 49"/>
                <a:gd name="T6" fmla="*/ 2 w 40"/>
                <a:gd name="T7" fmla="*/ 20 h 49"/>
                <a:gd name="T8" fmla="*/ 0 w 40"/>
                <a:gd name="T9" fmla="*/ 38 h 49"/>
                <a:gd name="T10" fmla="*/ 0 w 40"/>
                <a:gd name="T11" fmla="*/ 49 h 49"/>
                <a:gd name="T12" fmla="*/ 9 w 40"/>
                <a:gd name="T13" fmla="*/ 48 h 49"/>
                <a:gd name="T14" fmla="*/ 9 w 40"/>
                <a:gd name="T15" fmla="*/ 32 h 49"/>
                <a:gd name="T16" fmla="*/ 17 w 40"/>
                <a:gd name="T17" fmla="*/ 43 h 49"/>
                <a:gd name="T18" fmla="*/ 24 w 40"/>
                <a:gd name="T19" fmla="*/ 42 h 49"/>
                <a:gd name="T20" fmla="*/ 17 w 40"/>
                <a:gd name="T21" fmla="*/ 24 h 49"/>
                <a:gd name="T22" fmla="*/ 29 w 40"/>
                <a:gd name="T23" fmla="*/ 15 h 49"/>
                <a:gd name="T24" fmla="*/ 22 w 40"/>
                <a:gd name="T25" fmla="*/ 13 h 49"/>
                <a:gd name="T26" fmla="*/ 13 w 40"/>
                <a:gd name="T27" fmla="*/ 21 h 49"/>
                <a:gd name="T28" fmla="*/ 14 w 40"/>
                <a:gd name="T29" fmla="*/ 12 h 49"/>
                <a:gd name="T30" fmla="*/ 38 w 40"/>
                <a:gd name="T31" fmla="*/ 11 h 49"/>
                <a:gd name="T32" fmla="*/ 39 w 40"/>
                <a:gd name="T33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49">
                  <a:moveTo>
                    <a:pt x="39" y="0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35" y="9"/>
                    <a:pt x="38" y="11"/>
                  </a:cubicBezTo>
                  <a:cubicBezTo>
                    <a:pt x="40" y="12"/>
                    <a:pt x="39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îSḷíde"/>
            <p:cNvSpPr/>
            <p:nvPr/>
          </p:nvSpPr>
          <p:spPr bwMode="auto">
            <a:xfrm>
              <a:off x="6361" y="1337"/>
              <a:ext cx="81" cy="24"/>
            </a:xfrm>
            <a:custGeom>
              <a:gdLst>
                <a:gd name="T0" fmla="*/ 0 w 81"/>
                <a:gd name="T1" fmla="*/ 7 h 24"/>
                <a:gd name="T2" fmla="*/ 8 w 81"/>
                <a:gd name="T3" fmla="*/ 0 h 24"/>
                <a:gd name="T4" fmla="*/ 24 w 81"/>
                <a:gd name="T5" fmla="*/ 2 h 24"/>
                <a:gd name="T6" fmla="*/ 34 w 81"/>
                <a:gd name="T7" fmla="*/ 7 h 24"/>
                <a:gd name="T8" fmla="*/ 46 w 81"/>
                <a:gd name="T9" fmla="*/ 3 h 24"/>
                <a:gd name="T10" fmla="*/ 57 w 81"/>
                <a:gd name="T11" fmla="*/ 11 h 24"/>
                <a:gd name="T12" fmla="*/ 75 w 81"/>
                <a:gd name="T13" fmla="*/ 15 h 24"/>
                <a:gd name="T14" fmla="*/ 81 w 81"/>
                <a:gd name="T15" fmla="*/ 24 h 24"/>
                <a:gd name="T16" fmla="*/ 69 w 81"/>
                <a:gd name="T17" fmla="*/ 21 h 24"/>
                <a:gd name="T18" fmla="*/ 44 w 81"/>
                <a:gd name="T19" fmla="*/ 19 h 24"/>
                <a:gd name="T20" fmla="*/ 33 w 81"/>
                <a:gd name="T21" fmla="*/ 19 h 24"/>
                <a:gd name="T22" fmla="*/ 9 w 81"/>
                <a:gd name="T23" fmla="*/ 11 h 24"/>
                <a:gd name="T24" fmla="*/ 0 w 81"/>
                <a:gd name="T25" fmla="*/ 7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24">
                  <a:moveTo>
                    <a:pt x="0" y="7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34" y="7"/>
                  </a:lnTo>
                  <a:lnTo>
                    <a:pt x="46" y="3"/>
                  </a:lnTo>
                  <a:lnTo>
                    <a:pt x="57" y="11"/>
                  </a:lnTo>
                  <a:lnTo>
                    <a:pt x="75" y="15"/>
                  </a:lnTo>
                  <a:lnTo>
                    <a:pt x="81" y="24"/>
                  </a:lnTo>
                  <a:lnTo>
                    <a:pt x="69" y="21"/>
                  </a:lnTo>
                  <a:lnTo>
                    <a:pt x="44" y="19"/>
                  </a:lnTo>
                  <a:lnTo>
                    <a:pt x="33" y="19"/>
                  </a:lnTo>
                  <a:lnTo>
                    <a:pt x="9" y="11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ïṣļiḑe"/>
            <p:cNvSpPr/>
            <p:nvPr/>
          </p:nvSpPr>
          <p:spPr bwMode="auto">
            <a:xfrm>
              <a:off x="6511" y="1354"/>
              <a:ext cx="30" cy="21"/>
            </a:xfrm>
            <a:custGeom>
              <a:gdLst>
                <a:gd name="T0" fmla="*/ 30 w 30"/>
                <a:gd name="T1" fmla="*/ 3 h 21"/>
                <a:gd name="T2" fmla="*/ 20 w 30"/>
                <a:gd name="T3" fmla="*/ 0 h 21"/>
                <a:gd name="T4" fmla="*/ 2 w 30"/>
                <a:gd name="T5" fmla="*/ 13 h 21"/>
                <a:gd name="T6" fmla="*/ 0 w 30"/>
                <a:gd name="T7" fmla="*/ 21 h 21"/>
                <a:gd name="T8" fmla="*/ 14 w 30"/>
                <a:gd name="T9" fmla="*/ 17 h 21"/>
                <a:gd name="T10" fmla="*/ 21 w 30"/>
                <a:gd name="T11" fmla="*/ 10 h 21"/>
                <a:gd name="T12" fmla="*/ 30 w 30"/>
                <a:gd name="T13" fmla="*/ 3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1">
                  <a:moveTo>
                    <a:pt x="30" y="3"/>
                  </a:moveTo>
                  <a:lnTo>
                    <a:pt x="20" y="0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14" y="17"/>
                  </a:lnTo>
                  <a:lnTo>
                    <a:pt x="21" y="10"/>
                  </a:ln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s1ïdè"/>
            <p:cNvSpPr/>
            <p:nvPr/>
          </p:nvSpPr>
          <p:spPr bwMode="auto">
            <a:xfrm>
              <a:off x="6480" y="1354"/>
              <a:ext cx="27" cy="10"/>
            </a:xfrm>
            <a:custGeom>
              <a:gdLst>
                <a:gd name="T0" fmla="*/ 26 w 27"/>
                <a:gd name="T1" fmla="*/ 0 h 10"/>
                <a:gd name="T2" fmla="*/ 19 w 27"/>
                <a:gd name="T3" fmla="*/ 3 h 10"/>
                <a:gd name="T4" fmla="*/ 2 w 27"/>
                <a:gd name="T5" fmla="*/ 3 h 10"/>
                <a:gd name="T6" fmla="*/ 0 w 27"/>
                <a:gd name="T7" fmla="*/ 7 h 10"/>
                <a:gd name="T8" fmla="*/ 14 w 27"/>
                <a:gd name="T9" fmla="*/ 10 h 10"/>
                <a:gd name="T10" fmla="*/ 27 w 27"/>
                <a:gd name="T11" fmla="*/ 3 h 10"/>
                <a:gd name="T12" fmla="*/ 26 w 27"/>
                <a:gd name="T13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6" y="0"/>
                  </a:moveTo>
                  <a:lnTo>
                    <a:pt x="19" y="3"/>
                  </a:lnTo>
                  <a:lnTo>
                    <a:pt x="2" y="3"/>
                  </a:lnTo>
                  <a:lnTo>
                    <a:pt x="0" y="7"/>
                  </a:lnTo>
                  <a:lnTo>
                    <a:pt x="14" y="10"/>
                  </a:lnTo>
                  <a:lnTo>
                    <a:pt x="27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ṧľíḑê"/>
            <p:cNvSpPr/>
            <p:nvPr/>
          </p:nvSpPr>
          <p:spPr bwMode="auto">
            <a:xfrm>
              <a:off x="6451" y="1356"/>
              <a:ext cx="19" cy="7"/>
            </a:xfrm>
            <a:custGeom>
              <a:gdLst>
                <a:gd name="T0" fmla="*/ 19 w 19"/>
                <a:gd name="T1" fmla="*/ 0 h 7"/>
                <a:gd name="T2" fmla="*/ 0 w 19"/>
                <a:gd name="T3" fmla="*/ 0 h 7"/>
                <a:gd name="T4" fmla="*/ 6 w 19"/>
                <a:gd name="T5" fmla="*/ 7 h 7"/>
                <a:gd name="T6" fmla="*/ 19 w 19"/>
                <a:gd name="T7" fmla="*/ 5 h 7"/>
                <a:gd name="T8" fmla="*/ 19 w 19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9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9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şḷîďè"/>
            <p:cNvSpPr/>
            <p:nvPr/>
          </p:nvSpPr>
          <p:spPr bwMode="auto">
            <a:xfrm>
              <a:off x="6479" y="1370"/>
              <a:ext cx="10" cy="7"/>
            </a:xfrm>
            <a:custGeom>
              <a:gdLst>
                <a:gd name="T0" fmla="*/ 0 w 10"/>
                <a:gd name="T1" fmla="*/ 0 h 7"/>
                <a:gd name="T2" fmla="*/ 0 w 10"/>
                <a:gd name="T3" fmla="*/ 5 h 7"/>
                <a:gd name="T4" fmla="*/ 10 w 10"/>
                <a:gd name="T5" fmla="*/ 7 h 7"/>
                <a:gd name="T6" fmla="*/ 6 w 10"/>
                <a:gd name="T7" fmla="*/ 3 h 7"/>
                <a:gd name="T8" fmla="*/ 0 w 10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5"/>
                  </a:lnTo>
                  <a:lnTo>
                    <a:pt x="10" y="7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íṡľîďê"/>
            <p:cNvSpPr/>
            <p:nvPr/>
          </p:nvSpPr>
          <p:spPr bwMode="auto">
            <a:xfrm>
              <a:off x="6548" y="1306"/>
              <a:ext cx="24" cy="14"/>
            </a:xfrm>
            <a:custGeom>
              <a:gdLst>
                <a:gd name="T0" fmla="*/ 0 w 24"/>
                <a:gd name="T1" fmla="*/ 11 h 14"/>
                <a:gd name="T2" fmla="*/ 14 w 24"/>
                <a:gd name="T3" fmla="*/ 10 h 14"/>
                <a:gd name="T4" fmla="*/ 24 w 24"/>
                <a:gd name="T5" fmla="*/ 14 h 14"/>
                <a:gd name="T6" fmla="*/ 17 w 24"/>
                <a:gd name="T7" fmla="*/ 0 h 14"/>
                <a:gd name="T8" fmla="*/ 0 w 24"/>
                <a:gd name="T9" fmla="*/ 11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0" y="11"/>
                  </a:moveTo>
                  <a:lnTo>
                    <a:pt x="14" y="10"/>
                  </a:lnTo>
                  <a:lnTo>
                    <a:pt x="24" y="14"/>
                  </a:lnTo>
                  <a:lnTo>
                    <a:pt x="17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ŝ1îďê"/>
            <p:cNvSpPr/>
            <p:nvPr/>
          </p:nvSpPr>
          <p:spPr bwMode="auto">
            <a:xfrm>
              <a:off x="6544" y="1265"/>
              <a:ext cx="21" cy="26"/>
            </a:xfrm>
            <a:custGeom>
              <a:gdLst>
                <a:gd name="T0" fmla="*/ 1 w 21"/>
                <a:gd name="T1" fmla="*/ 26 h 26"/>
                <a:gd name="T2" fmla="*/ 0 w 21"/>
                <a:gd name="T3" fmla="*/ 8 h 26"/>
                <a:gd name="T4" fmla="*/ 9 w 21"/>
                <a:gd name="T5" fmla="*/ 0 h 26"/>
                <a:gd name="T6" fmla="*/ 10 w 21"/>
                <a:gd name="T7" fmla="*/ 12 h 26"/>
                <a:gd name="T8" fmla="*/ 21 w 21"/>
                <a:gd name="T9" fmla="*/ 9 h 26"/>
                <a:gd name="T10" fmla="*/ 7 w 21"/>
                <a:gd name="T11" fmla="*/ 17 h 26"/>
                <a:gd name="T12" fmla="*/ 1 w 21"/>
                <a:gd name="T1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6">
                  <a:moveTo>
                    <a:pt x="1" y="26"/>
                  </a:moveTo>
                  <a:lnTo>
                    <a:pt x="0" y="8"/>
                  </a:lnTo>
                  <a:lnTo>
                    <a:pt x="9" y="0"/>
                  </a:lnTo>
                  <a:lnTo>
                    <a:pt x="10" y="12"/>
                  </a:lnTo>
                  <a:lnTo>
                    <a:pt x="21" y="9"/>
                  </a:lnTo>
                  <a:lnTo>
                    <a:pt x="7" y="17"/>
                  </a:lnTo>
                  <a:lnTo>
                    <a:pt x="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şľídé"/>
            <p:cNvSpPr/>
            <p:nvPr/>
          </p:nvSpPr>
          <p:spPr bwMode="auto">
            <a:xfrm>
              <a:off x="6430" y="1376"/>
              <a:ext cx="328" cy="263"/>
            </a:xfrm>
            <a:custGeom>
              <a:gdLst>
                <a:gd name="T0" fmla="*/ 152 w 259"/>
                <a:gd name="T1" fmla="*/ 12 h 207"/>
                <a:gd name="T2" fmla="*/ 129 w 259"/>
                <a:gd name="T3" fmla="*/ 8 h 207"/>
                <a:gd name="T4" fmla="*/ 108 w 259"/>
                <a:gd name="T5" fmla="*/ 14 h 207"/>
                <a:gd name="T6" fmla="*/ 102 w 259"/>
                <a:gd name="T7" fmla="*/ 30 h 207"/>
                <a:gd name="T8" fmla="*/ 95 w 259"/>
                <a:gd name="T9" fmla="*/ 27 h 207"/>
                <a:gd name="T10" fmla="*/ 87 w 259"/>
                <a:gd name="T11" fmla="*/ 21 h 207"/>
                <a:gd name="T12" fmla="*/ 76 w 259"/>
                <a:gd name="T13" fmla="*/ 29 h 207"/>
                <a:gd name="T14" fmla="*/ 64 w 259"/>
                <a:gd name="T15" fmla="*/ 45 h 207"/>
                <a:gd name="T16" fmla="*/ 59 w 259"/>
                <a:gd name="T17" fmla="*/ 41 h 207"/>
                <a:gd name="T18" fmla="*/ 53 w 259"/>
                <a:gd name="T19" fmla="*/ 53 h 207"/>
                <a:gd name="T20" fmla="*/ 34 w 259"/>
                <a:gd name="T21" fmla="*/ 64 h 207"/>
                <a:gd name="T22" fmla="*/ 12 w 259"/>
                <a:gd name="T23" fmla="*/ 74 h 207"/>
                <a:gd name="T24" fmla="*/ 0 w 259"/>
                <a:gd name="T25" fmla="*/ 81 h 207"/>
                <a:gd name="T26" fmla="*/ 1 w 259"/>
                <a:gd name="T27" fmla="*/ 109 h 207"/>
                <a:gd name="T28" fmla="*/ 13 w 259"/>
                <a:gd name="T29" fmla="*/ 141 h 207"/>
                <a:gd name="T30" fmla="*/ 10 w 259"/>
                <a:gd name="T31" fmla="*/ 165 h 207"/>
                <a:gd name="T32" fmla="*/ 15 w 259"/>
                <a:gd name="T33" fmla="*/ 175 h 207"/>
                <a:gd name="T34" fmla="*/ 43 w 259"/>
                <a:gd name="T35" fmla="*/ 168 h 207"/>
                <a:gd name="T36" fmla="*/ 66 w 259"/>
                <a:gd name="T37" fmla="*/ 164 h 207"/>
                <a:gd name="T38" fmla="*/ 96 w 259"/>
                <a:gd name="T39" fmla="*/ 150 h 207"/>
                <a:gd name="T40" fmla="*/ 130 w 259"/>
                <a:gd name="T41" fmla="*/ 152 h 207"/>
                <a:gd name="T42" fmla="*/ 140 w 259"/>
                <a:gd name="T43" fmla="*/ 170 h 207"/>
                <a:gd name="T44" fmla="*/ 155 w 259"/>
                <a:gd name="T45" fmla="*/ 163 h 207"/>
                <a:gd name="T46" fmla="*/ 158 w 259"/>
                <a:gd name="T47" fmla="*/ 175 h 207"/>
                <a:gd name="T48" fmla="*/ 163 w 259"/>
                <a:gd name="T49" fmla="*/ 178 h 207"/>
                <a:gd name="T50" fmla="*/ 169 w 259"/>
                <a:gd name="T51" fmla="*/ 193 h 207"/>
                <a:gd name="T52" fmla="*/ 188 w 259"/>
                <a:gd name="T53" fmla="*/ 201 h 207"/>
                <a:gd name="T54" fmla="*/ 204 w 259"/>
                <a:gd name="T55" fmla="*/ 201 h 207"/>
                <a:gd name="T56" fmla="*/ 215 w 259"/>
                <a:gd name="T57" fmla="*/ 207 h 207"/>
                <a:gd name="T58" fmla="*/ 231 w 259"/>
                <a:gd name="T59" fmla="*/ 198 h 207"/>
                <a:gd name="T60" fmla="*/ 241 w 259"/>
                <a:gd name="T61" fmla="*/ 182 h 207"/>
                <a:gd name="T62" fmla="*/ 256 w 259"/>
                <a:gd name="T63" fmla="*/ 153 h 207"/>
                <a:gd name="T64" fmla="*/ 259 w 259"/>
                <a:gd name="T65" fmla="*/ 112 h 207"/>
                <a:gd name="T66" fmla="*/ 244 w 259"/>
                <a:gd name="T67" fmla="*/ 87 h 207"/>
                <a:gd name="T68" fmla="*/ 226 w 259"/>
                <a:gd name="T69" fmla="*/ 62 h 207"/>
                <a:gd name="T70" fmla="*/ 212 w 259"/>
                <a:gd name="T71" fmla="*/ 44 h 207"/>
                <a:gd name="T72" fmla="*/ 208 w 259"/>
                <a:gd name="T73" fmla="*/ 34 h 207"/>
                <a:gd name="T74" fmla="*/ 202 w 259"/>
                <a:gd name="T75" fmla="*/ 24 h 207"/>
                <a:gd name="T76" fmla="*/ 196 w 259"/>
                <a:gd name="T77" fmla="*/ 20 h 207"/>
                <a:gd name="T78" fmla="*/ 190 w 259"/>
                <a:gd name="T79" fmla="*/ 0 h 207"/>
                <a:gd name="T80" fmla="*/ 182 w 259"/>
                <a:gd name="T81" fmla="*/ 12 h 207"/>
                <a:gd name="T82" fmla="*/ 182 w 259"/>
                <a:gd name="T83" fmla="*/ 20 h 207"/>
                <a:gd name="T84" fmla="*/ 180 w 259"/>
                <a:gd name="T85" fmla="*/ 40 h 207"/>
                <a:gd name="T86" fmla="*/ 171 w 259"/>
                <a:gd name="T87" fmla="*/ 44 h 207"/>
                <a:gd name="T88" fmla="*/ 154 w 259"/>
                <a:gd name="T89" fmla="*/ 35 h 207"/>
                <a:gd name="T90" fmla="*/ 144 w 259"/>
                <a:gd name="T91" fmla="*/ 29 h 207"/>
                <a:gd name="T92" fmla="*/ 152 w 259"/>
                <a:gd name="T93" fmla="*/ 12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9" h="206">
                  <a:moveTo>
                    <a:pt x="152" y="12"/>
                  </a:moveTo>
                  <a:cubicBezTo>
                    <a:pt x="129" y="8"/>
                    <a:pt x="129" y="8"/>
                    <a:pt x="129" y="8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5" y="175"/>
                    <a:pt x="15" y="175"/>
                    <a:pt x="15" y="175"/>
                  </a:cubicBezTo>
                  <a:cubicBezTo>
                    <a:pt x="15" y="175"/>
                    <a:pt x="37" y="173"/>
                    <a:pt x="43" y="168"/>
                  </a:cubicBezTo>
                  <a:cubicBezTo>
                    <a:pt x="49" y="164"/>
                    <a:pt x="66" y="164"/>
                    <a:pt x="66" y="164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40" y="170"/>
                    <a:pt x="140" y="170"/>
                    <a:pt x="140" y="170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58" y="175"/>
                    <a:pt x="158" y="175"/>
                    <a:pt x="158" y="175"/>
                  </a:cubicBezTo>
                  <a:cubicBezTo>
                    <a:pt x="163" y="178"/>
                    <a:pt x="163" y="178"/>
                    <a:pt x="163" y="178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204" y="201"/>
                    <a:pt x="204" y="201"/>
                    <a:pt x="204" y="201"/>
                  </a:cubicBezTo>
                  <a:cubicBezTo>
                    <a:pt x="215" y="207"/>
                    <a:pt x="215" y="207"/>
                    <a:pt x="215" y="207"/>
                  </a:cubicBezTo>
                  <a:cubicBezTo>
                    <a:pt x="231" y="198"/>
                    <a:pt x="231" y="198"/>
                    <a:pt x="231" y="198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56" y="153"/>
                    <a:pt x="256" y="153"/>
                    <a:pt x="256" y="15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44" y="87"/>
                    <a:pt x="244" y="87"/>
                    <a:pt x="244" y="87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08" y="34"/>
                    <a:pt x="208" y="34"/>
                    <a:pt x="208" y="3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4" y="29"/>
                    <a:pt x="144" y="29"/>
                    <a:pt x="144" y="29"/>
                  </a:cubicBezTo>
                  <a:lnTo>
                    <a:pt x="1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ş1iḑé"/>
            <p:cNvSpPr/>
            <p:nvPr/>
          </p:nvSpPr>
          <p:spPr bwMode="auto">
            <a:xfrm>
              <a:off x="6688" y="1654"/>
              <a:ext cx="31" cy="34"/>
            </a:xfrm>
            <a:custGeom>
              <a:gdLst>
                <a:gd name="T0" fmla="*/ 0 w 31"/>
                <a:gd name="T1" fmla="*/ 0 h 34"/>
                <a:gd name="T2" fmla="*/ 16 w 31"/>
                <a:gd name="T3" fmla="*/ 5 h 34"/>
                <a:gd name="T4" fmla="*/ 26 w 31"/>
                <a:gd name="T5" fmla="*/ 0 h 34"/>
                <a:gd name="T6" fmla="*/ 31 w 31"/>
                <a:gd name="T7" fmla="*/ 11 h 34"/>
                <a:gd name="T8" fmla="*/ 26 w 31"/>
                <a:gd name="T9" fmla="*/ 28 h 34"/>
                <a:gd name="T10" fmla="*/ 17 w 31"/>
                <a:gd name="T11" fmla="*/ 34 h 34"/>
                <a:gd name="T12" fmla="*/ 5 w 31"/>
                <a:gd name="T13" fmla="*/ 24 h 34"/>
                <a:gd name="T14" fmla="*/ 0 w 31"/>
                <a:gd name="T15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4">
                  <a:moveTo>
                    <a:pt x="0" y="0"/>
                  </a:moveTo>
                  <a:lnTo>
                    <a:pt x="16" y="5"/>
                  </a:lnTo>
                  <a:lnTo>
                    <a:pt x="26" y="0"/>
                  </a:lnTo>
                  <a:lnTo>
                    <a:pt x="31" y="11"/>
                  </a:lnTo>
                  <a:lnTo>
                    <a:pt x="26" y="28"/>
                  </a:lnTo>
                  <a:lnTo>
                    <a:pt x="17" y="34"/>
                  </a:lnTo>
                  <a:lnTo>
                    <a:pt x="5" y="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$ľïḓe"/>
            <p:cNvSpPr/>
            <p:nvPr/>
          </p:nvSpPr>
          <p:spPr bwMode="auto">
            <a:xfrm>
              <a:off x="6917" y="1589"/>
              <a:ext cx="48" cy="76"/>
            </a:xfrm>
            <a:custGeom>
              <a:gdLst>
                <a:gd name="T0" fmla="*/ 0 w 38"/>
                <a:gd name="T1" fmla="*/ 3 h 60"/>
                <a:gd name="T2" fmla="*/ 10 w 38"/>
                <a:gd name="T3" fmla="*/ 15 h 60"/>
                <a:gd name="T4" fmla="*/ 14 w 38"/>
                <a:gd name="T5" fmla="*/ 24 h 60"/>
                <a:gd name="T6" fmla="*/ 5 w 38"/>
                <a:gd name="T7" fmla="*/ 39 h 60"/>
                <a:gd name="T8" fmla="*/ 14 w 38"/>
                <a:gd name="T9" fmla="*/ 46 h 60"/>
                <a:gd name="T10" fmla="*/ 11 w 38"/>
                <a:gd name="T11" fmla="*/ 54 h 60"/>
                <a:gd name="T12" fmla="*/ 18 w 38"/>
                <a:gd name="T13" fmla="*/ 60 h 60"/>
                <a:gd name="T14" fmla="*/ 27 w 38"/>
                <a:gd name="T15" fmla="*/ 50 h 60"/>
                <a:gd name="T16" fmla="*/ 30 w 38"/>
                <a:gd name="T17" fmla="*/ 40 h 60"/>
                <a:gd name="T18" fmla="*/ 35 w 38"/>
                <a:gd name="T19" fmla="*/ 39 h 60"/>
                <a:gd name="T20" fmla="*/ 38 w 38"/>
                <a:gd name="T21" fmla="*/ 27 h 60"/>
                <a:gd name="T22" fmla="*/ 29 w 38"/>
                <a:gd name="T23" fmla="*/ 29 h 60"/>
                <a:gd name="T24" fmla="*/ 20 w 38"/>
                <a:gd name="T25" fmla="*/ 18 h 60"/>
                <a:gd name="T26" fmla="*/ 15 w 38"/>
                <a:gd name="T27" fmla="*/ 17 h 60"/>
                <a:gd name="T28" fmla="*/ 0 w 38"/>
                <a:gd name="T29" fmla="*/ 3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60">
                  <a:moveTo>
                    <a:pt x="0" y="3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9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$ḷiďe"/>
            <p:cNvSpPr/>
            <p:nvPr/>
          </p:nvSpPr>
          <p:spPr bwMode="auto">
            <a:xfrm>
              <a:off x="6867" y="1659"/>
              <a:ext cx="64" cy="64"/>
            </a:xfrm>
            <a:custGeom>
              <a:gdLst>
                <a:gd name="T0" fmla="*/ 64 w 64"/>
                <a:gd name="T1" fmla="*/ 13 h 64"/>
                <a:gd name="T2" fmla="*/ 41 w 64"/>
                <a:gd name="T3" fmla="*/ 34 h 64"/>
                <a:gd name="T4" fmla="*/ 37 w 64"/>
                <a:gd name="T5" fmla="*/ 48 h 64"/>
                <a:gd name="T6" fmla="*/ 26 w 64"/>
                <a:gd name="T7" fmla="*/ 64 h 64"/>
                <a:gd name="T8" fmla="*/ 0 w 64"/>
                <a:gd name="T9" fmla="*/ 56 h 64"/>
                <a:gd name="T10" fmla="*/ 13 w 64"/>
                <a:gd name="T11" fmla="*/ 29 h 64"/>
                <a:gd name="T12" fmla="*/ 31 w 64"/>
                <a:gd name="T13" fmla="*/ 19 h 64"/>
                <a:gd name="T14" fmla="*/ 45 w 64"/>
                <a:gd name="T15" fmla="*/ 0 h 64"/>
                <a:gd name="T16" fmla="*/ 59 w 64"/>
                <a:gd name="T17" fmla="*/ 0 h 64"/>
                <a:gd name="T18" fmla="*/ 64 w 64"/>
                <a:gd name="T19" fmla="*/ 13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13"/>
                  </a:moveTo>
                  <a:lnTo>
                    <a:pt x="41" y="34"/>
                  </a:lnTo>
                  <a:lnTo>
                    <a:pt x="37" y="48"/>
                  </a:lnTo>
                  <a:lnTo>
                    <a:pt x="26" y="64"/>
                  </a:lnTo>
                  <a:lnTo>
                    <a:pt x="0" y="56"/>
                  </a:lnTo>
                  <a:lnTo>
                    <a:pt x="13" y="29"/>
                  </a:lnTo>
                  <a:lnTo>
                    <a:pt x="31" y="19"/>
                  </a:lnTo>
                  <a:lnTo>
                    <a:pt x="45" y="0"/>
                  </a:lnTo>
                  <a:lnTo>
                    <a:pt x="59" y="0"/>
                  </a:lnTo>
                  <a:lnTo>
                    <a:pt x="6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Slidè"/>
            <p:cNvSpPr/>
            <p:nvPr/>
          </p:nvSpPr>
          <p:spPr bwMode="auto">
            <a:xfrm>
              <a:off x="6573" y="1291"/>
              <a:ext cx="170" cy="85"/>
            </a:xfrm>
            <a:custGeom>
              <a:gdLst>
                <a:gd name="T0" fmla="*/ 35 w 170"/>
                <a:gd name="T1" fmla="*/ 24 h 85"/>
                <a:gd name="T2" fmla="*/ 28 w 170"/>
                <a:gd name="T3" fmla="*/ 19 h 85"/>
                <a:gd name="T4" fmla="*/ 28 w 170"/>
                <a:gd name="T5" fmla="*/ 0 h 85"/>
                <a:gd name="T6" fmla="*/ 5 w 170"/>
                <a:gd name="T7" fmla="*/ 2 h 85"/>
                <a:gd name="T8" fmla="*/ 0 w 170"/>
                <a:gd name="T9" fmla="*/ 7 h 85"/>
                <a:gd name="T10" fmla="*/ 9 w 170"/>
                <a:gd name="T11" fmla="*/ 15 h 85"/>
                <a:gd name="T12" fmla="*/ 18 w 170"/>
                <a:gd name="T13" fmla="*/ 18 h 85"/>
                <a:gd name="T14" fmla="*/ 9 w 170"/>
                <a:gd name="T15" fmla="*/ 25 h 85"/>
                <a:gd name="T16" fmla="*/ 15 w 170"/>
                <a:gd name="T17" fmla="*/ 30 h 85"/>
                <a:gd name="T18" fmla="*/ 28 w 170"/>
                <a:gd name="T19" fmla="*/ 30 h 85"/>
                <a:gd name="T20" fmla="*/ 56 w 170"/>
                <a:gd name="T21" fmla="*/ 40 h 85"/>
                <a:gd name="T22" fmla="*/ 63 w 170"/>
                <a:gd name="T23" fmla="*/ 52 h 85"/>
                <a:gd name="T24" fmla="*/ 56 w 170"/>
                <a:gd name="T25" fmla="*/ 66 h 85"/>
                <a:gd name="T26" fmla="*/ 73 w 170"/>
                <a:gd name="T27" fmla="*/ 65 h 85"/>
                <a:gd name="T28" fmla="*/ 86 w 170"/>
                <a:gd name="T29" fmla="*/ 73 h 85"/>
                <a:gd name="T30" fmla="*/ 106 w 170"/>
                <a:gd name="T31" fmla="*/ 68 h 85"/>
                <a:gd name="T32" fmla="*/ 112 w 170"/>
                <a:gd name="T33" fmla="*/ 59 h 85"/>
                <a:gd name="T34" fmla="*/ 129 w 170"/>
                <a:gd name="T35" fmla="*/ 70 h 85"/>
                <a:gd name="T36" fmla="*/ 134 w 170"/>
                <a:gd name="T37" fmla="*/ 82 h 85"/>
                <a:gd name="T38" fmla="*/ 170 w 170"/>
                <a:gd name="T39" fmla="*/ 85 h 85"/>
                <a:gd name="T40" fmla="*/ 166 w 170"/>
                <a:gd name="T41" fmla="*/ 75 h 85"/>
                <a:gd name="T42" fmla="*/ 134 w 170"/>
                <a:gd name="T43" fmla="*/ 54 h 85"/>
                <a:gd name="T44" fmla="*/ 139 w 170"/>
                <a:gd name="T45" fmla="*/ 43 h 85"/>
                <a:gd name="T46" fmla="*/ 122 w 170"/>
                <a:gd name="T47" fmla="*/ 37 h 85"/>
                <a:gd name="T48" fmla="*/ 105 w 170"/>
                <a:gd name="T49" fmla="*/ 25 h 85"/>
                <a:gd name="T50" fmla="*/ 60 w 170"/>
                <a:gd name="T51" fmla="*/ 9 h 85"/>
                <a:gd name="T52" fmla="*/ 35 w 170"/>
                <a:gd name="T53" fmla="*/ 24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85">
                  <a:moveTo>
                    <a:pt x="35" y="24"/>
                  </a:moveTo>
                  <a:lnTo>
                    <a:pt x="28" y="19"/>
                  </a:lnTo>
                  <a:lnTo>
                    <a:pt x="28" y="0"/>
                  </a:lnTo>
                  <a:lnTo>
                    <a:pt x="5" y="2"/>
                  </a:lnTo>
                  <a:lnTo>
                    <a:pt x="0" y="7"/>
                  </a:lnTo>
                  <a:lnTo>
                    <a:pt x="9" y="15"/>
                  </a:lnTo>
                  <a:lnTo>
                    <a:pt x="18" y="18"/>
                  </a:lnTo>
                  <a:lnTo>
                    <a:pt x="9" y="25"/>
                  </a:lnTo>
                  <a:lnTo>
                    <a:pt x="15" y="30"/>
                  </a:lnTo>
                  <a:lnTo>
                    <a:pt x="28" y="30"/>
                  </a:lnTo>
                  <a:lnTo>
                    <a:pt x="56" y="40"/>
                  </a:lnTo>
                  <a:lnTo>
                    <a:pt x="63" y="52"/>
                  </a:lnTo>
                  <a:lnTo>
                    <a:pt x="56" y="66"/>
                  </a:lnTo>
                  <a:lnTo>
                    <a:pt x="73" y="65"/>
                  </a:lnTo>
                  <a:lnTo>
                    <a:pt x="86" y="73"/>
                  </a:lnTo>
                  <a:lnTo>
                    <a:pt x="106" y="68"/>
                  </a:lnTo>
                  <a:lnTo>
                    <a:pt x="112" y="59"/>
                  </a:lnTo>
                  <a:lnTo>
                    <a:pt x="129" y="70"/>
                  </a:lnTo>
                  <a:lnTo>
                    <a:pt x="134" y="82"/>
                  </a:lnTo>
                  <a:lnTo>
                    <a:pt x="170" y="85"/>
                  </a:lnTo>
                  <a:lnTo>
                    <a:pt x="166" y="75"/>
                  </a:lnTo>
                  <a:lnTo>
                    <a:pt x="134" y="54"/>
                  </a:lnTo>
                  <a:lnTo>
                    <a:pt x="139" y="43"/>
                  </a:lnTo>
                  <a:lnTo>
                    <a:pt x="122" y="37"/>
                  </a:lnTo>
                  <a:lnTo>
                    <a:pt x="105" y="25"/>
                  </a:lnTo>
                  <a:lnTo>
                    <a:pt x="60" y="9"/>
                  </a:lnTo>
                  <a:lnTo>
                    <a:pt x="3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ŝḻîdé"/>
            <p:cNvSpPr/>
            <p:nvPr/>
          </p:nvSpPr>
          <p:spPr bwMode="auto">
            <a:xfrm>
              <a:off x="6725" y="1323"/>
              <a:ext cx="29" cy="16"/>
            </a:xfrm>
            <a:custGeom>
              <a:gdLst>
                <a:gd name="T0" fmla="*/ 0 w 29"/>
                <a:gd name="T1" fmla="*/ 10 h 16"/>
                <a:gd name="T2" fmla="*/ 12 w 29"/>
                <a:gd name="T3" fmla="*/ 10 h 16"/>
                <a:gd name="T4" fmla="*/ 19 w 29"/>
                <a:gd name="T5" fmla="*/ 0 h 16"/>
                <a:gd name="T6" fmla="*/ 29 w 29"/>
                <a:gd name="T7" fmla="*/ 5 h 16"/>
                <a:gd name="T8" fmla="*/ 18 w 29"/>
                <a:gd name="T9" fmla="*/ 15 h 16"/>
                <a:gd name="T10" fmla="*/ 1 w 29"/>
                <a:gd name="T11" fmla="*/ 16 h 16"/>
                <a:gd name="T12" fmla="*/ 0 w 29"/>
                <a:gd name="T13" fmla="*/ 1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0" y="10"/>
                  </a:moveTo>
                  <a:lnTo>
                    <a:pt x="12" y="10"/>
                  </a:lnTo>
                  <a:lnTo>
                    <a:pt x="19" y="0"/>
                  </a:lnTo>
                  <a:lnTo>
                    <a:pt x="29" y="5"/>
                  </a:lnTo>
                  <a:lnTo>
                    <a:pt x="18" y="15"/>
                  </a:lnTo>
                  <a:lnTo>
                    <a:pt x="1" y="16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ṩḻiḍê"/>
            <p:cNvSpPr/>
            <p:nvPr/>
          </p:nvSpPr>
          <p:spPr bwMode="auto">
            <a:xfrm>
              <a:off x="6148" y="1207"/>
              <a:ext cx="18" cy="32"/>
            </a:xfrm>
            <a:custGeom>
              <a:gdLst>
                <a:gd name="T0" fmla="*/ 9 w 18"/>
                <a:gd name="T1" fmla="*/ 0 h 32"/>
                <a:gd name="T2" fmla="*/ 18 w 18"/>
                <a:gd name="T3" fmla="*/ 23 h 32"/>
                <a:gd name="T4" fmla="*/ 9 w 18"/>
                <a:gd name="T5" fmla="*/ 32 h 32"/>
                <a:gd name="T6" fmla="*/ 0 w 18"/>
                <a:gd name="T7" fmla="*/ 18 h 32"/>
                <a:gd name="T8" fmla="*/ 9 w 18"/>
                <a:gd name="T9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9" y="0"/>
                  </a:moveTo>
                  <a:lnTo>
                    <a:pt x="18" y="23"/>
                  </a:lnTo>
                  <a:lnTo>
                    <a:pt x="9" y="32"/>
                  </a:lnTo>
                  <a:lnTo>
                    <a:pt x="0" y="1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$ḻîḑé"/>
            <p:cNvSpPr/>
            <p:nvPr/>
          </p:nvSpPr>
          <p:spPr bwMode="auto">
            <a:xfrm>
              <a:off x="5846" y="1385"/>
              <a:ext cx="60" cy="119"/>
            </a:xfrm>
            <a:custGeom>
              <a:gdLst>
                <a:gd name="T0" fmla="*/ 46 w 60"/>
                <a:gd name="T1" fmla="*/ 0 h 119"/>
                <a:gd name="T2" fmla="*/ 34 w 60"/>
                <a:gd name="T3" fmla="*/ 26 h 119"/>
                <a:gd name="T4" fmla="*/ 4 w 60"/>
                <a:gd name="T5" fmla="*/ 42 h 119"/>
                <a:gd name="T6" fmla="*/ 3 w 60"/>
                <a:gd name="T7" fmla="*/ 63 h 119"/>
                <a:gd name="T8" fmla="*/ 0 w 60"/>
                <a:gd name="T9" fmla="*/ 86 h 119"/>
                <a:gd name="T10" fmla="*/ 5 w 60"/>
                <a:gd name="T11" fmla="*/ 113 h 119"/>
                <a:gd name="T12" fmla="*/ 20 w 60"/>
                <a:gd name="T13" fmla="*/ 119 h 119"/>
                <a:gd name="T14" fmla="*/ 33 w 60"/>
                <a:gd name="T15" fmla="*/ 113 h 119"/>
                <a:gd name="T16" fmla="*/ 60 w 60"/>
                <a:gd name="T17" fmla="*/ 32 h 119"/>
                <a:gd name="T18" fmla="*/ 46 w 60"/>
                <a:gd name="T19" fmla="*/ 0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19">
                  <a:moveTo>
                    <a:pt x="46" y="0"/>
                  </a:moveTo>
                  <a:lnTo>
                    <a:pt x="34" y="26"/>
                  </a:lnTo>
                  <a:lnTo>
                    <a:pt x="4" y="42"/>
                  </a:lnTo>
                  <a:lnTo>
                    <a:pt x="3" y="63"/>
                  </a:lnTo>
                  <a:lnTo>
                    <a:pt x="0" y="86"/>
                  </a:lnTo>
                  <a:lnTo>
                    <a:pt x="5" y="113"/>
                  </a:lnTo>
                  <a:lnTo>
                    <a:pt x="20" y="119"/>
                  </a:lnTo>
                  <a:lnTo>
                    <a:pt x="33" y="113"/>
                  </a:lnTo>
                  <a:lnTo>
                    <a:pt x="60" y="3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ṧ1ïḋé"/>
            <p:cNvSpPr/>
            <p:nvPr/>
          </p:nvSpPr>
          <p:spPr bwMode="auto">
            <a:xfrm>
              <a:off x="5752" y="1286"/>
              <a:ext cx="19" cy="29"/>
            </a:xfrm>
            <a:custGeom>
              <a:gdLst>
                <a:gd name="T0" fmla="*/ 18 w 19"/>
                <a:gd name="T1" fmla="*/ 0 h 29"/>
                <a:gd name="T2" fmla="*/ 1 w 19"/>
                <a:gd name="T3" fmla="*/ 4 h 29"/>
                <a:gd name="T4" fmla="*/ 0 w 19"/>
                <a:gd name="T5" fmla="*/ 19 h 29"/>
                <a:gd name="T6" fmla="*/ 8 w 19"/>
                <a:gd name="T7" fmla="*/ 29 h 29"/>
                <a:gd name="T8" fmla="*/ 19 w 19"/>
                <a:gd name="T9" fmla="*/ 9 h 29"/>
                <a:gd name="T10" fmla="*/ 18 w 19"/>
                <a:gd name="T11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8">
                  <a:moveTo>
                    <a:pt x="18" y="0"/>
                  </a:moveTo>
                  <a:lnTo>
                    <a:pt x="1" y="4"/>
                  </a:lnTo>
                  <a:lnTo>
                    <a:pt x="0" y="19"/>
                  </a:lnTo>
                  <a:lnTo>
                    <a:pt x="8" y="29"/>
                  </a:lnTo>
                  <a:lnTo>
                    <a:pt x="19" y="9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iś1íḑe"/>
            <p:cNvSpPr/>
            <p:nvPr/>
          </p:nvSpPr>
          <p:spPr bwMode="auto">
            <a:xfrm>
              <a:off x="5290" y="538"/>
              <a:ext cx="98" cy="71"/>
            </a:xfrm>
            <a:custGeom>
              <a:gdLst>
                <a:gd name="T0" fmla="*/ 98 w 98"/>
                <a:gd name="T1" fmla="*/ 36 h 71"/>
                <a:gd name="T2" fmla="*/ 55 w 98"/>
                <a:gd name="T3" fmla="*/ 71 h 71"/>
                <a:gd name="T4" fmla="*/ 17 w 98"/>
                <a:gd name="T5" fmla="*/ 47 h 71"/>
                <a:gd name="T6" fmla="*/ 17 w 98"/>
                <a:gd name="T7" fmla="*/ 28 h 71"/>
                <a:gd name="T8" fmla="*/ 0 w 98"/>
                <a:gd name="T9" fmla="*/ 24 h 71"/>
                <a:gd name="T10" fmla="*/ 9 w 98"/>
                <a:gd name="T11" fmla="*/ 0 h 71"/>
                <a:gd name="T12" fmla="*/ 31 w 98"/>
                <a:gd name="T13" fmla="*/ 14 h 71"/>
                <a:gd name="T14" fmla="*/ 77 w 98"/>
                <a:gd name="T15" fmla="*/ 8 h 71"/>
                <a:gd name="T16" fmla="*/ 98 w 98"/>
                <a:gd name="T17" fmla="*/ 36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71">
                  <a:moveTo>
                    <a:pt x="98" y="36"/>
                  </a:moveTo>
                  <a:lnTo>
                    <a:pt x="55" y="71"/>
                  </a:lnTo>
                  <a:lnTo>
                    <a:pt x="17" y="47"/>
                  </a:lnTo>
                  <a:lnTo>
                    <a:pt x="17" y="28"/>
                  </a:lnTo>
                  <a:lnTo>
                    <a:pt x="0" y="24"/>
                  </a:lnTo>
                  <a:lnTo>
                    <a:pt x="9" y="0"/>
                  </a:lnTo>
                  <a:lnTo>
                    <a:pt x="31" y="14"/>
                  </a:lnTo>
                  <a:lnTo>
                    <a:pt x="77" y="8"/>
                  </a:lnTo>
                  <a:lnTo>
                    <a:pt x="9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Sḻîďê"/>
            <p:cNvSpPr/>
            <p:nvPr/>
          </p:nvSpPr>
          <p:spPr bwMode="auto">
            <a:xfrm>
              <a:off x="5441" y="687"/>
              <a:ext cx="63" cy="114"/>
            </a:xfrm>
            <a:custGeom>
              <a:gdLst>
                <a:gd name="T0" fmla="*/ 16 w 49"/>
                <a:gd name="T1" fmla="*/ 0 h 90"/>
                <a:gd name="T2" fmla="*/ 4 w 49"/>
                <a:gd name="T3" fmla="*/ 5 h 90"/>
                <a:gd name="T4" fmla="*/ 0 w 49"/>
                <a:gd name="T5" fmla="*/ 28 h 90"/>
                <a:gd name="T6" fmla="*/ 19 w 49"/>
                <a:gd name="T7" fmla="*/ 58 h 90"/>
                <a:gd name="T8" fmla="*/ 3 w 49"/>
                <a:gd name="T9" fmla="*/ 70 h 90"/>
                <a:gd name="T10" fmla="*/ 3 w 49"/>
                <a:gd name="T11" fmla="*/ 90 h 90"/>
                <a:gd name="T12" fmla="*/ 28 w 49"/>
                <a:gd name="T13" fmla="*/ 90 h 90"/>
                <a:gd name="T14" fmla="*/ 47 w 49"/>
                <a:gd name="T15" fmla="*/ 83 h 90"/>
                <a:gd name="T16" fmla="*/ 49 w 49"/>
                <a:gd name="T17" fmla="*/ 69 h 90"/>
                <a:gd name="T18" fmla="*/ 34 w 49"/>
                <a:gd name="T19" fmla="*/ 49 h 90"/>
                <a:gd name="T20" fmla="*/ 21 w 49"/>
                <a:gd name="T21" fmla="*/ 30 h 90"/>
                <a:gd name="T22" fmla="*/ 26 w 49"/>
                <a:gd name="T23" fmla="*/ 12 h 90"/>
                <a:gd name="T24" fmla="*/ 19 w 49"/>
                <a:gd name="T25" fmla="*/ 12 h 90"/>
                <a:gd name="T26" fmla="*/ 16 w 49"/>
                <a:gd name="T27" fmla="*/ 0 h 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90">
                  <a:moveTo>
                    <a:pt x="16" y="0"/>
                  </a:moveTo>
                  <a:cubicBezTo>
                    <a:pt x="12" y="0"/>
                    <a:pt x="4" y="5"/>
                    <a:pt x="4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ïṥlïḋè"/>
            <p:cNvSpPr/>
            <p:nvPr/>
          </p:nvSpPr>
          <p:spPr bwMode="auto">
            <a:xfrm>
              <a:off x="5406" y="737"/>
              <a:ext cx="35" cy="52"/>
            </a:xfrm>
            <a:custGeom>
              <a:gdLst>
                <a:gd name="T0" fmla="*/ 23 w 35"/>
                <a:gd name="T1" fmla="*/ 0 h 52"/>
                <a:gd name="T2" fmla="*/ 35 w 35"/>
                <a:gd name="T3" fmla="*/ 0 h 52"/>
                <a:gd name="T4" fmla="*/ 33 w 35"/>
                <a:gd name="T5" fmla="*/ 19 h 52"/>
                <a:gd name="T6" fmla="*/ 25 w 35"/>
                <a:gd name="T7" fmla="*/ 46 h 52"/>
                <a:gd name="T8" fmla="*/ 0 w 35"/>
                <a:gd name="T9" fmla="*/ 52 h 52"/>
                <a:gd name="T10" fmla="*/ 4 w 35"/>
                <a:gd name="T11" fmla="*/ 22 h 52"/>
                <a:gd name="T12" fmla="*/ 5 w 35"/>
                <a:gd name="T13" fmla="*/ 8 h 52"/>
                <a:gd name="T14" fmla="*/ 23 w 35"/>
                <a:gd name="T15" fmla="*/ 0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2">
                  <a:moveTo>
                    <a:pt x="23" y="0"/>
                  </a:moveTo>
                  <a:lnTo>
                    <a:pt x="35" y="0"/>
                  </a:lnTo>
                  <a:lnTo>
                    <a:pt x="33" y="19"/>
                  </a:lnTo>
                  <a:lnTo>
                    <a:pt x="25" y="46"/>
                  </a:lnTo>
                  <a:lnTo>
                    <a:pt x="0" y="52"/>
                  </a:lnTo>
                  <a:lnTo>
                    <a:pt x="4" y="22"/>
                  </a:lnTo>
                  <a:lnTo>
                    <a:pt x="5" y="8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śḷïḓé"/>
            <p:cNvSpPr/>
            <p:nvPr/>
          </p:nvSpPr>
          <p:spPr bwMode="auto">
            <a:xfrm>
              <a:off x="5554" y="904"/>
              <a:ext cx="16" cy="35"/>
            </a:xfrm>
            <a:custGeom>
              <a:gdLst>
                <a:gd name="T0" fmla="*/ 13 w 16"/>
                <a:gd name="T1" fmla="*/ 0 h 35"/>
                <a:gd name="T2" fmla="*/ 16 w 16"/>
                <a:gd name="T3" fmla="*/ 15 h 35"/>
                <a:gd name="T4" fmla="*/ 8 w 16"/>
                <a:gd name="T5" fmla="*/ 35 h 35"/>
                <a:gd name="T6" fmla="*/ 0 w 16"/>
                <a:gd name="T7" fmla="*/ 20 h 35"/>
                <a:gd name="T8" fmla="*/ 13 w 16"/>
                <a:gd name="T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5">
                  <a:moveTo>
                    <a:pt x="13" y="0"/>
                  </a:moveTo>
                  <a:lnTo>
                    <a:pt x="16" y="15"/>
                  </a:lnTo>
                  <a:lnTo>
                    <a:pt x="8" y="35"/>
                  </a:lnTo>
                  <a:lnTo>
                    <a:pt x="0" y="2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işļîďè"/>
            <p:cNvSpPr/>
            <p:nvPr/>
          </p:nvSpPr>
          <p:spPr bwMode="auto">
            <a:xfrm>
              <a:off x="4872" y="212"/>
              <a:ext cx="464" cy="455"/>
            </a:xfrm>
            <a:custGeom>
              <a:gdLst>
                <a:gd name="T0" fmla="*/ 0 w 366"/>
                <a:gd name="T1" fmla="*/ 4 h 359"/>
                <a:gd name="T2" fmla="*/ 22 w 366"/>
                <a:gd name="T3" fmla="*/ 15 h 359"/>
                <a:gd name="T4" fmla="*/ 53 w 366"/>
                <a:gd name="T5" fmla="*/ 25 h 359"/>
                <a:gd name="T6" fmla="*/ 47 w 366"/>
                <a:gd name="T7" fmla="*/ 32 h 359"/>
                <a:gd name="T8" fmla="*/ 21 w 366"/>
                <a:gd name="T9" fmla="*/ 38 h 359"/>
                <a:gd name="T10" fmla="*/ 30 w 366"/>
                <a:gd name="T11" fmla="*/ 46 h 359"/>
                <a:gd name="T12" fmla="*/ 46 w 366"/>
                <a:gd name="T13" fmla="*/ 71 h 359"/>
                <a:gd name="T14" fmla="*/ 59 w 366"/>
                <a:gd name="T15" fmla="*/ 60 h 359"/>
                <a:gd name="T16" fmla="*/ 74 w 366"/>
                <a:gd name="T17" fmla="*/ 58 h 359"/>
                <a:gd name="T18" fmla="*/ 104 w 366"/>
                <a:gd name="T19" fmla="*/ 74 h 359"/>
                <a:gd name="T20" fmla="*/ 119 w 366"/>
                <a:gd name="T21" fmla="*/ 105 h 359"/>
                <a:gd name="T22" fmla="*/ 124 w 366"/>
                <a:gd name="T23" fmla="*/ 160 h 359"/>
                <a:gd name="T24" fmla="*/ 142 w 366"/>
                <a:gd name="T25" fmla="*/ 186 h 359"/>
                <a:gd name="T26" fmla="*/ 133 w 366"/>
                <a:gd name="T27" fmla="*/ 213 h 359"/>
                <a:gd name="T28" fmla="*/ 141 w 366"/>
                <a:gd name="T29" fmla="*/ 231 h 359"/>
                <a:gd name="T30" fmla="*/ 132 w 366"/>
                <a:gd name="T31" fmla="*/ 285 h 359"/>
                <a:gd name="T32" fmla="*/ 173 w 366"/>
                <a:gd name="T33" fmla="*/ 347 h 359"/>
                <a:gd name="T34" fmla="*/ 202 w 366"/>
                <a:gd name="T35" fmla="*/ 359 h 359"/>
                <a:gd name="T36" fmla="*/ 223 w 366"/>
                <a:gd name="T37" fmla="*/ 296 h 359"/>
                <a:gd name="T38" fmla="*/ 240 w 366"/>
                <a:gd name="T39" fmla="*/ 267 h 359"/>
                <a:gd name="T40" fmla="*/ 279 w 366"/>
                <a:gd name="T41" fmla="*/ 237 h 359"/>
                <a:gd name="T42" fmla="*/ 345 w 366"/>
                <a:gd name="T43" fmla="*/ 192 h 359"/>
                <a:gd name="T44" fmla="*/ 341 w 366"/>
                <a:gd name="T45" fmla="*/ 159 h 359"/>
                <a:gd name="T46" fmla="*/ 353 w 366"/>
                <a:gd name="T47" fmla="*/ 120 h 359"/>
                <a:gd name="T48" fmla="*/ 357 w 366"/>
                <a:gd name="T49" fmla="*/ 64 h 359"/>
                <a:gd name="T50" fmla="*/ 349 w 366"/>
                <a:gd name="T51" fmla="*/ 48 h 359"/>
                <a:gd name="T52" fmla="*/ 366 w 366"/>
                <a:gd name="T53" fmla="*/ 45 h 359"/>
                <a:gd name="T54" fmla="*/ 360 w 366"/>
                <a:gd name="T55" fmla="*/ 22 h 359"/>
                <a:gd name="T56" fmla="*/ 346 w 366"/>
                <a:gd name="T57" fmla="*/ 0 h 359"/>
                <a:gd name="T58" fmla="*/ 0 w 366"/>
                <a:gd name="T59" fmla="*/ 4 h 3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6" h="359">
                  <a:moveTo>
                    <a:pt x="0" y="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42" y="186"/>
                    <a:pt x="142" y="186"/>
                    <a:pt x="142" y="186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73" y="347"/>
                    <a:pt x="173" y="347"/>
                    <a:pt x="173" y="347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23" y="296"/>
                    <a:pt x="223" y="296"/>
                    <a:pt x="223" y="296"/>
                  </a:cubicBezTo>
                  <a:cubicBezTo>
                    <a:pt x="240" y="267"/>
                    <a:pt x="240" y="267"/>
                    <a:pt x="240" y="267"/>
                  </a:cubicBezTo>
                  <a:cubicBezTo>
                    <a:pt x="240" y="267"/>
                    <a:pt x="275" y="240"/>
                    <a:pt x="279" y="237"/>
                  </a:cubicBezTo>
                  <a:cubicBezTo>
                    <a:pt x="284" y="235"/>
                    <a:pt x="345" y="192"/>
                    <a:pt x="345" y="192"/>
                  </a:cubicBezTo>
                  <a:cubicBezTo>
                    <a:pt x="341" y="159"/>
                    <a:pt x="341" y="159"/>
                    <a:pt x="341" y="159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7" y="64"/>
                    <a:pt x="357" y="64"/>
                    <a:pt x="357" y="64"/>
                  </a:cubicBezTo>
                  <a:cubicBezTo>
                    <a:pt x="349" y="48"/>
                    <a:pt x="349" y="48"/>
                    <a:pt x="349" y="48"/>
                  </a:cubicBezTo>
                  <a:cubicBezTo>
                    <a:pt x="366" y="45"/>
                    <a:pt x="366" y="45"/>
                    <a:pt x="366" y="45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$ľiḑê"/>
            <p:cNvSpPr/>
            <p:nvPr/>
          </p:nvSpPr>
          <p:spPr bwMode="auto">
            <a:xfrm>
              <a:off x="4536" y="221"/>
              <a:ext cx="44" cy="34"/>
            </a:xfrm>
            <a:custGeom>
              <a:gdLst>
                <a:gd name="T0" fmla="*/ 44 w 44"/>
                <a:gd name="T1" fmla="*/ 0 h 34"/>
                <a:gd name="T2" fmla="*/ 0 w 44"/>
                <a:gd name="T3" fmla="*/ 3 h 34"/>
                <a:gd name="T4" fmla="*/ 38 w 44"/>
                <a:gd name="T5" fmla="*/ 34 h 34"/>
                <a:gd name="T6" fmla="*/ 44 w 44"/>
                <a:gd name="T7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4">
                  <a:moveTo>
                    <a:pt x="44" y="0"/>
                  </a:moveTo>
                  <a:lnTo>
                    <a:pt x="0" y="3"/>
                  </a:lnTo>
                  <a:lnTo>
                    <a:pt x="38" y="34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$ḷïḑè"/>
            <p:cNvSpPr/>
            <p:nvPr/>
          </p:nvSpPr>
          <p:spPr bwMode="auto">
            <a:xfrm>
              <a:off x="4741" y="203"/>
              <a:ext cx="114" cy="81"/>
            </a:xfrm>
            <a:custGeom>
              <a:gdLst>
                <a:gd name="T0" fmla="*/ 0 w 114"/>
                <a:gd name="T1" fmla="*/ 0 h 81"/>
                <a:gd name="T2" fmla="*/ 26 w 114"/>
                <a:gd name="T3" fmla="*/ 28 h 81"/>
                <a:gd name="T4" fmla="*/ 0 w 114"/>
                <a:gd name="T5" fmla="*/ 52 h 81"/>
                <a:gd name="T6" fmla="*/ 20 w 114"/>
                <a:gd name="T7" fmla="*/ 81 h 81"/>
                <a:gd name="T8" fmla="*/ 92 w 114"/>
                <a:gd name="T9" fmla="*/ 80 h 81"/>
                <a:gd name="T10" fmla="*/ 102 w 114"/>
                <a:gd name="T11" fmla="*/ 33 h 81"/>
                <a:gd name="T12" fmla="*/ 114 w 114"/>
                <a:gd name="T13" fmla="*/ 14 h 81"/>
                <a:gd name="T14" fmla="*/ 0 w 114"/>
                <a:gd name="T15" fmla="*/ 0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81">
                  <a:moveTo>
                    <a:pt x="0" y="0"/>
                  </a:moveTo>
                  <a:lnTo>
                    <a:pt x="26" y="28"/>
                  </a:lnTo>
                  <a:lnTo>
                    <a:pt x="0" y="52"/>
                  </a:lnTo>
                  <a:lnTo>
                    <a:pt x="20" y="81"/>
                  </a:lnTo>
                  <a:lnTo>
                    <a:pt x="92" y="80"/>
                  </a:lnTo>
                  <a:lnTo>
                    <a:pt x="102" y="33"/>
                  </a:lnTo>
                  <a:lnTo>
                    <a:pt x="1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ṣľiďê"/>
            <p:cNvSpPr/>
            <p:nvPr/>
          </p:nvSpPr>
          <p:spPr bwMode="auto">
            <a:xfrm>
              <a:off x="4471" y="246"/>
              <a:ext cx="148" cy="89"/>
            </a:xfrm>
            <a:custGeom>
              <a:gdLst>
                <a:gd name="T0" fmla="*/ 34 w 148"/>
                <a:gd name="T1" fmla="*/ 0 h 89"/>
                <a:gd name="T2" fmla="*/ 14 w 148"/>
                <a:gd name="T3" fmla="*/ 25 h 89"/>
                <a:gd name="T4" fmla="*/ 0 w 148"/>
                <a:gd name="T5" fmla="*/ 43 h 89"/>
                <a:gd name="T6" fmla="*/ 37 w 148"/>
                <a:gd name="T7" fmla="*/ 66 h 89"/>
                <a:gd name="T8" fmla="*/ 70 w 148"/>
                <a:gd name="T9" fmla="*/ 89 h 89"/>
                <a:gd name="T10" fmla="*/ 98 w 148"/>
                <a:gd name="T11" fmla="*/ 88 h 89"/>
                <a:gd name="T12" fmla="*/ 148 w 148"/>
                <a:gd name="T13" fmla="*/ 76 h 89"/>
                <a:gd name="T14" fmla="*/ 143 w 148"/>
                <a:gd name="T15" fmla="*/ 51 h 89"/>
                <a:gd name="T16" fmla="*/ 118 w 148"/>
                <a:gd name="T17" fmla="*/ 19 h 89"/>
                <a:gd name="T18" fmla="*/ 107 w 148"/>
                <a:gd name="T19" fmla="*/ 32 h 89"/>
                <a:gd name="T20" fmla="*/ 115 w 148"/>
                <a:gd name="T21" fmla="*/ 60 h 89"/>
                <a:gd name="T22" fmla="*/ 90 w 148"/>
                <a:gd name="T23" fmla="*/ 55 h 89"/>
                <a:gd name="T24" fmla="*/ 66 w 148"/>
                <a:gd name="T25" fmla="*/ 22 h 89"/>
                <a:gd name="T26" fmla="*/ 61 w 148"/>
                <a:gd name="T27" fmla="*/ 4 h 89"/>
                <a:gd name="T28" fmla="*/ 34 w 148"/>
                <a:gd name="T29" fmla="*/ 0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89">
                  <a:moveTo>
                    <a:pt x="34" y="0"/>
                  </a:moveTo>
                  <a:lnTo>
                    <a:pt x="14" y="25"/>
                  </a:lnTo>
                  <a:lnTo>
                    <a:pt x="0" y="43"/>
                  </a:lnTo>
                  <a:lnTo>
                    <a:pt x="37" y="66"/>
                  </a:lnTo>
                  <a:lnTo>
                    <a:pt x="70" y="89"/>
                  </a:lnTo>
                  <a:lnTo>
                    <a:pt x="98" y="88"/>
                  </a:lnTo>
                  <a:lnTo>
                    <a:pt x="148" y="76"/>
                  </a:lnTo>
                  <a:lnTo>
                    <a:pt x="143" y="51"/>
                  </a:lnTo>
                  <a:lnTo>
                    <a:pt x="118" y="19"/>
                  </a:lnTo>
                  <a:lnTo>
                    <a:pt x="107" y="32"/>
                  </a:lnTo>
                  <a:lnTo>
                    <a:pt x="115" y="60"/>
                  </a:lnTo>
                  <a:lnTo>
                    <a:pt x="90" y="55"/>
                  </a:lnTo>
                  <a:lnTo>
                    <a:pt x="66" y="22"/>
                  </a:lnTo>
                  <a:lnTo>
                    <a:pt x="61" y="4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ṣļîḑe"/>
            <p:cNvSpPr/>
            <p:nvPr/>
          </p:nvSpPr>
          <p:spPr bwMode="auto">
            <a:xfrm>
              <a:off x="4627" y="271"/>
              <a:ext cx="53" cy="46"/>
            </a:xfrm>
            <a:custGeom>
              <a:gdLst>
                <a:gd name="T0" fmla="*/ 30 w 53"/>
                <a:gd name="T1" fmla="*/ 0 h 46"/>
                <a:gd name="T2" fmla="*/ 53 w 53"/>
                <a:gd name="T3" fmla="*/ 7 h 46"/>
                <a:gd name="T4" fmla="*/ 48 w 53"/>
                <a:gd name="T5" fmla="*/ 46 h 46"/>
                <a:gd name="T6" fmla="*/ 19 w 53"/>
                <a:gd name="T7" fmla="*/ 46 h 46"/>
                <a:gd name="T8" fmla="*/ 0 w 53"/>
                <a:gd name="T9" fmla="*/ 13 h 46"/>
                <a:gd name="T10" fmla="*/ 30 w 53"/>
                <a:gd name="T11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6">
                  <a:moveTo>
                    <a:pt x="30" y="0"/>
                  </a:moveTo>
                  <a:lnTo>
                    <a:pt x="53" y="7"/>
                  </a:lnTo>
                  <a:lnTo>
                    <a:pt x="48" y="46"/>
                  </a:lnTo>
                  <a:lnTo>
                    <a:pt x="19" y="46"/>
                  </a:lnTo>
                  <a:lnTo>
                    <a:pt x="0" y="1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ïsļídé"/>
            <p:cNvSpPr/>
            <p:nvPr/>
          </p:nvSpPr>
          <p:spPr bwMode="auto">
            <a:xfrm>
              <a:off x="4690" y="257"/>
              <a:ext cx="130" cy="92"/>
            </a:xfrm>
            <a:custGeom>
              <a:gdLst>
                <a:gd name="T0" fmla="*/ 0 w 130"/>
                <a:gd name="T1" fmla="*/ 0 h 92"/>
                <a:gd name="T2" fmla="*/ 13 w 130"/>
                <a:gd name="T3" fmla="*/ 32 h 92"/>
                <a:gd name="T4" fmla="*/ 32 w 130"/>
                <a:gd name="T5" fmla="*/ 60 h 92"/>
                <a:gd name="T6" fmla="*/ 32 w 130"/>
                <a:gd name="T7" fmla="*/ 92 h 92"/>
                <a:gd name="T8" fmla="*/ 129 w 130"/>
                <a:gd name="T9" fmla="*/ 89 h 92"/>
                <a:gd name="T10" fmla="*/ 130 w 130"/>
                <a:gd name="T11" fmla="*/ 56 h 92"/>
                <a:gd name="T12" fmla="*/ 84 w 130"/>
                <a:gd name="T13" fmla="*/ 55 h 92"/>
                <a:gd name="T14" fmla="*/ 50 w 130"/>
                <a:gd name="T15" fmla="*/ 40 h 92"/>
                <a:gd name="T16" fmla="*/ 40 w 130"/>
                <a:gd name="T17" fmla="*/ 13 h 92"/>
                <a:gd name="T18" fmla="*/ 0 w 130"/>
                <a:gd name="T19" fmla="*/ 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92">
                  <a:moveTo>
                    <a:pt x="0" y="0"/>
                  </a:moveTo>
                  <a:lnTo>
                    <a:pt x="13" y="32"/>
                  </a:lnTo>
                  <a:lnTo>
                    <a:pt x="32" y="60"/>
                  </a:lnTo>
                  <a:lnTo>
                    <a:pt x="32" y="92"/>
                  </a:lnTo>
                  <a:lnTo>
                    <a:pt x="129" y="89"/>
                  </a:lnTo>
                  <a:lnTo>
                    <a:pt x="130" y="56"/>
                  </a:lnTo>
                  <a:lnTo>
                    <a:pt x="84" y="55"/>
                  </a:lnTo>
                  <a:lnTo>
                    <a:pt x="50" y="40"/>
                  </a:lnTo>
                  <a:lnTo>
                    <a:pt x="4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şlîḍé"/>
            <p:cNvSpPr/>
            <p:nvPr/>
          </p:nvSpPr>
          <p:spPr bwMode="auto">
            <a:xfrm>
              <a:off x="4665" y="212"/>
              <a:ext cx="50" cy="34"/>
            </a:xfrm>
            <a:custGeom>
              <a:gdLst>
                <a:gd name="T0" fmla="*/ 0 w 50"/>
                <a:gd name="T1" fmla="*/ 0 h 34"/>
                <a:gd name="T2" fmla="*/ 28 w 50"/>
                <a:gd name="T3" fmla="*/ 24 h 34"/>
                <a:gd name="T4" fmla="*/ 50 w 50"/>
                <a:gd name="T5" fmla="*/ 34 h 34"/>
                <a:gd name="T6" fmla="*/ 50 w 50"/>
                <a:gd name="T7" fmla="*/ 3 h 34"/>
                <a:gd name="T8" fmla="*/ 0 w 50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0" y="0"/>
                  </a:moveTo>
                  <a:lnTo>
                    <a:pt x="28" y="24"/>
                  </a:lnTo>
                  <a:lnTo>
                    <a:pt x="50" y="34"/>
                  </a:lnTo>
                  <a:lnTo>
                    <a:pt x="5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íṥḻíḋe"/>
            <p:cNvSpPr/>
            <p:nvPr/>
          </p:nvSpPr>
          <p:spPr bwMode="auto">
            <a:xfrm>
              <a:off x="4446" y="346"/>
              <a:ext cx="88" cy="87"/>
            </a:xfrm>
            <a:custGeom>
              <a:gdLst>
                <a:gd name="T0" fmla="*/ 15 w 88"/>
                <a:gd name="T1" fmla="*/ 78 h 87"/>
                <a:gd name="T2" fmla="*/ 0 w 88"/>
                <a:gd name="T3" fmla="*/ 46 h 87"/>
                <a:gd name="T4" fmla="*/ 10 w 88"/>
                <a:gd name="T5" fmla="*/ 0 h 87"/>
                <a:gd name="T6" fmla="*/ 59 w 88"/>
                <a:gd name="T7" fmla="*/ 5 h 87"/>
                <a:gd name="T8" fmla="*/ 88 w 88"/>
                <a:gd name="T9" fmla="*/ 21 h 87"/>
                <a:gd name="T10" fmla="*/ 58 w 88"/>
                <a:gd name="T11" fmla="*/ 52 h 87"/>
                <a:gd name="T12" fmla="*/ 36 w 88"/>
                <a:gd name="T13" fmla="*/ 87 h 87"/>
                <a:gd name="T14" fmla="*/ 15 w 88"/>
                <a:gd name="T15" fmla="*/ 78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87">
                  <a:moveTo>
                    <a:pt x="15" y="78"/>
                  </a:moveTo>
                  <a:lnTo>
                    <a:pt x="0" y="46"/>
                  </a:lnTo>
                  <a:lnTo>
                    <a:pt x="10" y="0"/>
                  </a:lnTo>
                  <a:lnTo>
                    <a:pt x="59" y="5"/>
                  </a:lnTo>
                  <a:lnTo>
                    <a:pt x="88" y="21"/>
                  </a:lnTo>
                  <a:lnTo>
                    <a:pt x="58" y="52"/>
                  </a:lnTo>
                  <a:lnTo>
                    <a:pt x="36" y="87"/>
                  </a:lnTo>
                  <a:lnTo>
                    <a:pt x="1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ṥḷíďe"/>
            <p:cNvSpPr/>
            <p:nvPr/>
          </p:nvSpPr>
          <p:spPr bwMode="auto">
            <a:xfrm>
              <a:off x="4504" y="368"/>
              <a:ext cx="145" cy="126"/>
            </a:xfrm>
            <a:custGeom>
              <a:gdLst>
                <a:gd name="T0" fmla="*/ 120 w 145"/>
                <a:gd name="T1" fmla="*/ 5 h 126"/>
                <a:gd name="T2" fmla="*/ 120 w 145"/>
                <a:gd name="T3" fmla="*/ 60 h 126"/>
                <a:gd name="T4" fmla="*/ 145 w 145"/>
                <a:gd name="T5" fmla="*/ 95 h 126"/>
                <a:gd name="T6" fmla="*/ 140 w 145"/>
                <a:gd name="T7" fmla="*/ 118 h 126"/>
                <a:gd name="T8" fmla="*/ 96 w 145"/>
                <a:gd name="T9" fmla="*/ 123 h 126"/>
                <a:gd name="T10" fmla="*/ 43 w 145"/>
                <a:gd name="T11" fmla="*/ 126 h 126"/>
                <a:gd name="T12" fmla="*/ 13 w 145"/>
                <a:gd name="T13" fmla="*/ 99 h 126"/>
                <a:gd name="T14" fmla="*/ 22 w 145"/>
                <a:gd name="T15" fmla="*/ 81 h 126"/>
                <a:gd name="T16" fmla="*/ 0 w 145"/>
                <a:gd name="T17" fmla="*/ 58 h 126"/>
                <a:gd name="T18" fmla="*/ 35 w 145"/>
                <a:gd name="T19" fmla="*/ 10 h 126"/>
                <a:gd name="T20" fmla="*/ 56 w 145"/>
                <a:gd name="T21" fmla="*/ 30 h 126"/>
                <a:gd name="T22" fmla="*/ 89 w 145"/>
                <a:gd name="T23" fmla="*/ 13 h 126"/>
                <a:gd name="T24" fmla="*/ 103 w 145"/>
                <a:gd name="T25" fmla="*/ 0 h 126"/>
                <a:gd name="T26" fmla="*/ 120 w 145"/>
                <a:gd name="T27" fmla="*/ 5 h 1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25">
                  <a:moveTo>
                    <a:pt x="120" y="5"/>
                  </a:moveTo>
                  <a:lnTo>
                    <a:pt x="120" y="60"/>
                  </a:lnTo>
                  <a:lnTo>
                    <a:pt x="145" y="95"/>
                  </a:lnTo>
                  <a:lnTo>
                    <a:pt x="140" y="118"/>
                  </a:lnTo>
                  <a:lnTo>
                    <a:pt x="96" y="123"/>
                  </a:lnTo>
                  <a:lnTo>
                    <a:pt x="43" y="126"/>
                  </a:lnTo>
                  <a:lnTo>
                    <a:pt x="13" y="99"/>
                  </a:lnTo>
                  <a:lnTo>
                    <a:pt x="22" y="81"/>
                  </a:lnTo>
                  <a:lnTo>
                    <a:pt x="0" y="58"/>
                  </a:lnTo>
                  <a:lnTo>
                    <a:pt x="35" y="10"/>
                  </a:lnTo>
                  <a:lnTo>
                    <a:pt x="56" y="30"/>
                  </a:lnTo>
                  <a:lnTo>
                    <a:pt x="89" y="13"/>
                  </a:lnTo>
                  <a:lnTo>
                    <a:pt x="103" y="0"/>
                  </a:lnTo>
                  <a:lnTo>
                    <a:pt x="12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$ḻîdè"/>
            <p:cNvSpPr/>
            <p:nvPr/>
          </p:nvSpPr>
          <p:spPr bwMode="auto">
            <a:xfrm>
              <a:off x="4744" y="368"/>
              <a:ext cx="231" cy="265"/>
            </a:xfrm>
            <a:custGeom>
              <a:gdLst>
                <a:gd name="T0" fmla="*/ 195 w 231"/>
                <a:gd name="T1" fmla="*/ 265 h 265"/>
                <a:gd name="T2" fmla="*/ 162 w 231"/>
                <a:gd name="T3" fmla="*/ 250 h 265"/>
                <a:gd name="T4" fmla="*/ 141 w 231"/>
                <a:gd name="T5" fmla="*/ 227 h 265"/>
                <a:gd name="T6" fmla="*/ 97 w 231"/>
                <a:gd name="T7" fmla="*/ 214 h 265"/>
                <a:gd name="T8" fmla="*/ 104 w 231"/>
                <a:gd name="T9" fmla="*/ 204 h 265"/>
                <a:gd name="T10" fmla="*/ 130 w 231"/>
                <a:gd name="T11" fmla="*/ 197 h 265"/>
                <a:gd name="T12" fmla="*/ 137 w 231"/>
                <a:gd name="T13" fmla="*/ 150 h 265"/>
                <a:gd name="T14" fmla="*/ 101 w 231"/>
                <a:gd name="T15" fmla="*/ 104 h 265"/>
                <a:gd name="T16" fmla="*/ 33 w 231"/>
                <a:gd name="T17" fmla="*/ 99 h 265"/>
                <a:gd name="T18" fmla="*/ 4 w 231"/>
                <a:gd name="T19" fmla="*/ 77 h 265"/>
                <a:gd name="T20" fmla="*/ 0 w 231"/>
                <a:gd name="T21" fmla="*/ 44 h 265"/>
                <a:gd name="T22" fmla="*/ 20 w 231"/>
                <a:gd name="T23" fmla="*/ 0 h 265"/>
                <a:gd name="T24" fmla="*/ 42 w 231"/>
                <a:gd name="T25" fmla="*/ 0 h 265"/>
                <a:gd name="T26" fmla="*/ 91 w 231"/>
                <a:gd name="T27" fmla="*/ 2 h 265"/>
                <a:gd name="T28" fmla="*/ 135 w 231"/>
                <a:gd name="T29" fmla="*/ 53 h 265"/>
                <a:gd name="T30" fmla="*/ 189 w 231"/>
                <a:gd name="T31" fmla="*/ 101 h 265"/>
                <a:gd name="T32" fmla="*/ 172 w 231"/>
                <a:gd name="T33" fmla="*/ 126 h 265"/>
                <a:gd name="T34" fmla="*/ 231 w 231"/>
                <a:gd name="T35" fmla="*/ 167 h 265"/>
                <a:gd name="T36" fmla="*/ 226 w 231"/>
                <a:gd name="T37" fmla="*/ 207 h 265"/>
                <a:gd name="T38" fmla="*/ 190 w 231"/>
                <a:gd name="T39" fmla="*/ 204 h 265"/>
                <a:gd name="T40" fmla="*/ 210 w 231"/>
                <a:gd name="T41" fmla="*/ 226 h 265"/>
                <a:gd name="T42" fmla="*/ 212 w 231"/>
                <a:gd name="T43" fmla="*/ 249 h 265"/>
                <a:gd name="T44" fmla="*/ 195 w 231"/>
                <a:gd name="T45" fmla="*/ 265 h 2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1" h="265">
                  <a:moveTo>
                    <a:pt x="195" y="265"/>
                  </a:moveTo>
                  <a:lnTo>
                    <a:pt x="162" y="250"/>
                  </a:lnTo>
                  <a:lnTo>
                    <a:pt x="141" y="227"/>
                  </a:lnTo>
                  <a:lnTo>
                    <a:pt x="97" y="214"/>
                  </a:lnTo>
                  <a:lnTo>
                    <a:pt x="104" y="204"/>
                  </a:lnTo>
                  <a:lnTo>
                    <a:pt x="130" y="197"/>
                  </a:lnTo>
                  <a:lnTo>
                    <a:pt x="137" y="150"/>
                  </a:lnTo>
                  <a:lnTo>
                    <a:pt x="101" y="104"/>
                  </a:lnTo>
                  <a:lnTo>
                    <a:pt x="33" y="99"/>
                  </a:lnTo>
                  <a:lnTo>
                    <a:pt x="4" y="77"/>
                  </a:lnTo>
                  <a:lnTo>
                    <a:pt x="0" y="44"/>
                  </a:lnTo>
                  <a:lnTo>
                    <a:pt x="20" y="0"/>
                  </a:lnTo>
                  <a:lnTo>
                    <a:pt x="42" y="0"/>
                  </a:lnTo>
                  <a:lnTo>
                    <a:pt x="91" y="2"/>
                  </a:lnTo>
                  <a:lnTo>
                    <a:pt x="135" y="53"/>
                  </a:lnTo>
                  <a:lnTo>
                    <a:pt x="189" y="101"/>
                  </a:lnTo>
                  <a:lnTo>
                    <a:pt x="172" y="126"/>
                  </a:lnTo>
                  <a:lnTo>
                    <a:pt x="231" y="167"/>
                  </a:lnTo>
                  <a:lnTo>
                    <a:pt x="226" y="207"/>
                  </a:lnTo>
                  <a:lnTo>
                    <a:pt x="190" y="204"/>
                  </a:lnTo>
                  <a:lnTo>
                    <a:pt x="210" y="226"/>
                  </a:lnTo>
                  <a:lnTo>
                    <a:pt x="212" y="249"/>
                  </a:lnTo>
                  <a:lnTo>
                    <a:pt x="195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ṣļíḍè"/>
            <p:cNvSpPr/>
            <p:nvPr/>
          </p:nvSpPr>
          <p:spPr bwMode="auto">
            <a:xfrm>
              <a:off x="4097" y="363"/>
              <a:ext cx="1103" cy="1474"/>
            </a:xfrm>
            <a:custGeom>
              <a:gdLst>
                <a:gd name="T0" fmla="*/ 629 w 1103"/>
                <a:gd name="T1" fmla="*/ 34 h 1474"/>
                <a:gd name="T2" fmla="*/ 671 w 1103"/>
                <a:gd name="T3" fmla="*/ 153 h 1474"/>
                <a:gd name="T4" fmla="*/ 709 w 1103"/>
                <a:gd name="T5" fmla="*/ 85 h 1474"/>
                <a:gd name="T6" fmla="*/ 703 w 1103"/>
                <a:gd name="T7" fmla="*/ 185 h 1474"/>
                <a:gd name="T8" fmla="*/ 607 w 1103"/>
                <a:gd name="T9" fmla="*/ 294 h 1474"/>
                <a:gd name="T10" fmla="*/ 711 w 1103"/>
                <a:gd name="T11" fmla="*/ 378 h 1474"/>
                <a:gd name="T12" fmla="*/ 739 w 1103"/>
                <a:gd name="T13" fmla="*/ 415 h 1474"/>
                <a:gd name="T14" fmla="*/ 749 w 1103"/>
                <a:gd name="T15" fmla="*/ 330 h 1474"/>
                <a:gd name="T16" fmla="*/ 770 w 1103"/>
                <a:gd name="T17" fmla="*/ 265 h 1474"/>
                <a:gd name="T18" fmla="*/ 815 w 1103"/>
                <a:gd name="T19" fmla="*/ 313 h 1474"/>
                <a:gd name="T20" fmla="*/ 855 w 1103"/>
                <a:gd name="T21" fmla="*/ 297 h 1474"/>
                <a:gd name="T22" fmla="*/ 909 w 1103"/>
                <a:gd name="T23" fmla="*/ 382 h 1474"/>
                <a:gd name="T24" fmla="*/ 955 w 1103"/>
                <a:gd name="T25" fmla="*/ 470 h 1474"/>
                <a:gd name="T26" fmla="*/ 900 w 1103"/>
                <a:gd name="T27" fmla="*/ 473 h 1474"/>
                <a:gd name="T28" fmla="*/ 840 w 1103"/>
                <a:gd name="T29" fmla="*/ 448 h 1474"/>
                <a:gd name="T30" fmla="*/ 892 w 1103"/>
                <a:gd name="T31" fmla="*/ 485 h 1474"/>
                <a:gd name="T32" fmla="*/ 850 w 1103"/>
                <a:gd name="T33" fmla="*/ 505 h 1474"/>
                <a:gd name="T34" fmla="*/ 765 w 1103"/>
                <a:gd name="T35" fmla="*/ 595 h 1474"/>
                <a:gd name="T36" fmla="*/ 720 w 1103"/>
                <a:gd name="T37" fmla="*/ 670 h 1474"/>
                <a:gd name="T38" fmla="*/ 705 w 1103"/>
                <a:gd name="T39" fmla="*/ 674 h 1474"/>
                <a:gd name="T40" fmla="*/ 607 w 1103"/>
                <a:gd name="T41" fmla="*/ 671 h 1474"/>
                <a:gd name="T42" fmla="*/ 626 w 1103"/>
                <a:gd name="T43" fmla="*/ 767 h 1474"/>
                <a:gd name="T44" fmla="*/ 662 w 1103"/>
                <a:gd name="T45" fmla="*/ 769 h 1474"/>
                <a:gd name="T46" fmla="*/ 701 w 1103"/>
                <a:gd name="T47" fmla="*/ 816 h 1474"/>
                <a:gd name="T48" fmla="*/ 744 w 1103"/>
                <a:gd name="T49" fmla="*/ 847 h 1474"/>
                <a:gd name="T50" fmla="*/ 803 w 1103"/>
                <a:gd name="T51" fmla="*/ 824 h 1474"/>
                <a:gd name="T52" fmla="*/ 881 w 1103"/>
                <a:gd name="T53" fmla="*/ 835 h 1474"/>
                <a:gd name="T54" fmla="*/ 947 w 1103"/>
                <a:gd name="T55" fmla="*/ 878 h 1474"/>
                <a:gd name="T56" fmla="*/ 1026 w 1103"/>
                <a:gd name="T57" fmla="*/ 943 h 1474"/>
                <a:gd name="T58" fmla="*/ 1070 w 1103"/>
                <a:gd name="T59" fmla="*/ 1034 h 1474"/>
                <a:gd name="T60" fmla="*/ 1006 w 1103"/>
                <a:gd name="T61" fmla="*/ 1130 h 1474"/>
                <a:gd name="T62" fmla="*/ 944 w 1103"/>
                <a:gd name="T63" fmla="*/ 1230 h 1474"/>
                <a:gd name="T64" fmla="*/ 916 w 1103"/>
                <a:gd name="T65" fmla="*/ 1266 h 1474"/>
                <a:gd name="T66" fmla="*/ 833 w 1103"/>
                <a:gd name="T67" fmla="*/ 1356 h 1474"/>
                <a:gd name="T68" fmla="*/ 826 w 1103"/>
                <a:gd name="T69" fmla="*/ 1405 h 1474"/>
                <a:gd name="T70" fmla="*/ 837 w 1103"/>
                <a:gd name="T71" fmla="*/ 1474 h 1474"/>
                <a:gd name="T72" fmla="*/ 789 w 1103"/>
                <a:gd name="T73" fmla="*/ 1295 h 1474"/>
                <a:gd name="T74" fmla="*/ 752 w 1103"/>
                <a:gd name="T75" fmla="*/ 1036 h 1474"/>
                <a:gd name="T76" fmla="*/ 751 w 1103"/>
                <a:gd name="T77" fmla="*/ 894 h 1474"/>
                <a:gd name="T78" fmla="*/ 687 w 1103"/>
                <a:gd name="T79" fmla="*/ 845 h 1474"/>
                <a:gd name="T80" fmla="*/ 521 w 1103"/>
                <a:gd name="T81" fmla="*/ 774 h 1474"/>
                <a:gd name="T82" fmla="*/ 448 w 1103"/>
                <a:gd name="T83" fmla="*/ 652 h 1474"/>
                <a:gd name="T84" fmla="*/ 463 w 1103"/>
                <a:gd name="T85" fmla="*/ 716 h 1474"/>
                <a:gd name="T86" fmla="*/ 369 w 1103"/>
                <a:gd name="T87" fmla="*/ 577 h 1474"/>
                <a:gd name="T88" fmla="*/ 278 w 1103"/>
                <a:gd name="T89" fmla="*/ 341 h 1474"/>
                <a:gd name="T90" fmla="*/ 138 w 1103"/>
                <a:gd name="T91" fmla="*/ 311 h 1474"/>
                <a:gd name="T92" fmla="*/ 132 w 1103"/>
                <a:gd name="T93" fmla="*/ 327 h 1474"/>
                <a:gd name="T94" fmla="*/ 87 w 1103"/>
                <a:gd name="T95" fmla="*/ 330 h 1474"/>
                <a:gd name="T96" fmla="*/ 28 w 1103"/>
                <a:gd name="T97" fmla="*/ 296 h 1474"/>
                <a:gd name="T98" fmla="*/ 53 w 1103"/>
                <a:gd name="T99" fmla="*/ 217 h 1474"/>
                <a:gd name="T100" fmla="*/ 0 w 1103"/>
                <a:gd name="T101" fmla="*/ 204 h 1474"/>
                <a:gd name="T102" fmla="*/ 58 w 1103"/>
                <a:gd name="T103" fmla="*/ 189 h 1474"/>
                <a:gd name="T104" fmla="*/ 10 w 1103"/>
                <a:gd name="T105" fmla="*/ 142 h 1474"/>
                <a:gd name="T106" fmla="*/ 95 w 1103"/>
                <a:gd name="T107" fmla="*/ 71 h 1474"/>
                <a:gd name="T108" fmla="*/ 207 w 1103"/>
                <a:gd name="T109" fmla="*/ 101 h 1474"/>
                <a:gd name="T110" fmla="*/ 278 w 1103"/>
                <a:gd name="T111" fmla="*/ 109 h 1474"/>
                <a:gd name="T112" fmla="*/ 365 w 1103"/>
                <a:gd name="T113" fmla="*/ 112 h 1474"/>
                <a:gd name="T114" fmla="*/ 448 w 1103"/>
                <a:gd name="T115" fmla="*/ 145 h 1474"/>
                <a:gd name="T116" fmla="*/ 500 w 1103"/>
                <a:gd name="T117" fmla="*/ 151 h 1474"/>
                <a:gd name="T118" fmla="*/ 545 w 1103"/>
                <a:gd name="T119" fmla="*/ 156 h 1474"/>
                <a:gd name="T120" fmla="*/ 581 w 1103"/>
                <a:gd name="T121" fmla="*/ 106 h 1474"/>
                <a:gd name="T122" fmla="*/ 592 w 1103"/>
                <a:gd name="T123" fmla="*/ 95 h 14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3" h="1474">
                  <a:moveTo>
                    <a:pt x="602" y="0"/>
                  </a:moveTo>
                  <a:lnTo>
                    <a:pt x="644" y="0"/>
                  </a:lnTo>
                  <a:lnTo>
                    <a:pt x="629" y="34"/>
                  </a:lnTo>
                  <a:lnTo>
                    <a:pt x="612" y="52"/>
                  </a:lnTo>
                  <a:lnTo>
                    <a:pt x="628" y="100"/>
                  </a:lnTo>
                  <a:lnTo>
                    <a:pt x="671" y="153"/>
                  </a:lnTo>
                  <a:lnTo>
                    <a:pt x="684" y="120"/>
                  </a:lnTo>
                  <a:lnTo>
                    <a:pt x="687" y="78"/>
                  </a:lnTo>
                  <a:lnTo>
                    <a:pt x="709" y="85"/>
                  </a:lnTo>
                  <a:lnTo>
                    <a:pt x="719" y="124"/>
                  </a:lnTo>
                  <a:lnTo>
                    <a:pt x="727" y="156"/>
                  </a:lnTo>
                  <a:lnTo>
                    <a:pt x="703" y="185"/>
                  </a:lnTo>
                  <a:lnTo>
                    <a:pt x="680" y="186"/>
                  </a:lnTo>
                  <a:lnTo>
                    <a:pt x="648" y="232"/>
                  </a:lnTo>
                  <a:lnTo>
                    <a:pt x="607" y="294"/>
                  </a:lnTo>
                  <a:lnTo>
                    <a:pt x="626" y="343"/>
                  </a:lnTo>
                  <a:lnTo>
                    <a:pt x="680" y="369"/>
                  </a:lnTo>
                  <a:lnTo>
                    <a:pt x="711" y="378"/>
                  </a:lnTo>
                  <a:lnTo>
                    <a:pt x="711" y="407"/>
                  </a:lnTo>
                  <a:lnTo>
                    <a:pt x="733" y="429"/>
                  </a:lnTo>
                  <a:lnTo>
                    <a:pt x="739" y="415"/>
                  </a:lnTo>
                  <a:lnTo>
                    <a:pt x="732" y="386"/>
                  </a:lnTo>
                  <a:lnTo>
                    <a:pt x="756" y="362"/>
                  </a:lnTo>
                  <a:lnTo>
                    <a:pt x="749" y="330"/>
                  </a:lnTo>
                  <a:lnTo>
                    <a:pt x="748" y="308"/>
                  </a:lnTo>
                  <a:lnTo>
                    <a:pt x="749" y="258"/>
                  </a:lnTo>
                  <a:lnTo>
                    <a:pt x="770" y="265"/>
                  </a:lnTo>
                  <a:lnTo>
                    <a:pt x="788" y="259"/>
                  </a:lnTo>
                  <a:lnTo>
                    <a:pt x="799" y="283"/>
                  </a:lnTo>
                  <a:lnTo>
                    <a:pt x="815" y="313"/>
                  </a:lnTo>
                  <a:lnTo>
                    <a:pt x="832" y="332"/>
                  </a:lnTo>
                  <a:lnTo>
                    <a:pt x="845" y="320"/>
                  </a:lnTo>
                  <a:lnTo>
                    <a:pt x="855" y="297"/>
                  </a:lnTo>
                  <a:lnTo>
                    <a:pt x="865" y="310"/>
                  </a:lnTo>
                  <a:lnTo>
                    <a:pt x="881" y="354"/>
                  </a:lnTo>
                  <a:lnTo>
                    <a:pt x="909" y="382"/>
                  </a:lnTo>
                  <a:lnTo>
                    <a:pt x="932" y="416"/>
                  </a:lnTo>
                  <a:lnTo>
                    <a:pt x="933" y="448"/>
                  </a:lnTo>
                  <a:lnTo>
                    <a:pt x="955" y="470"/>
                  </a:lnTo>
                  <a:lnTo>
                    <a:pt x="952" y="489"/>
                  </a:lnTo>
                  <a:lnTo>
                    <a:pt x="930" y="484"/>
                  </a:lnTo>
                  <a:lnTo>
                    <a:pt x="900" y="473"/>
                  </a:lnTo>
                  <a:lnTo>
                    <a:pt x="923" y="429"/>
                  </a:lnTo>
                  <a:lnTo>
                    <a:pt x="907" y="440"/>
                  </a:lnTo>
                  <a:lnTo>
                    <a:pt x="840" y="448"/>
                  </a:lnTo>
                  <a:lnTo>
                    <a:pt x="860" y="459"/>
                  </a:lnTo>
                  <a:lnTo>
                    <a:pt x="862" y="485"/>
                  </a:lnTo>
                  <a:lnTo>
                    <a:pt x="892" y="485"/>
                  </a:lnTo>
                  <a:lnTo>
                    <a:pt x="898" y="497"/>
                  </a:lnTo>
                  <a:lnTo>
                    <a:pt x="845" y="523"/>
                  </a:lnTo>
                  <a:lnTo>
                    <a:pt x="850" y="505"/>
                  </a:lnTo>
                  <a:lnTo>
                    <a:pt x="805" y="539"/>
                  </a:lnTo>
                  <a:lnTo>
                    <a:pt x="800" y="550"/>
                  </a:lnTo>
                  <a:lnTo>
                    <a:pt x="765" y="595"/>
                  </a:lnTo>
                  <a:lnTo>
                    <a:pt x="763" y="609"/>
                  </a:lnTo>
                  <a:lnTo>
                    <a:pt x="722" y="646"/>
                  </a:lnTo>
                  <a:lnTo>
                    <a:pt x="720" y="670"/>
                  </a:lnTo>
                  <a:lnTo>
                    <a:pt x="728" y="702"/>
                  </a:lnTo>
                  <a:lnTo>
                    <a:pt x="719" y="711"/>
                  </a:lnTo>
                  <a:lnTo>
                    <a:pt x="705" y="674"/>
                  </a:lnTo>
                  <a:lnTo>
                    <a:pt x="663" y="664"/>
                  </a:lnTo>
                  <a:lnTo>
                    <a:pt x="645" y="674"/>
                  </a:lnTo>
                  <a:lnTo>
                    <a:pt x="607" y="671"/>
                  </a:lnTo>
                  <a:lnTo>
                    <a:pt x="588" y="704"/>
                  </a:lnTo>
                  <a:lnTo>
                    <a:pt x="593" y="756"/>
                  </a:lnTo>
                  <a:lnTo>
                    <a:pt x="626" y="767"/>
                  </a:lnTo>
                  <a:lnTo>
                    <a:pt x="643" y="746"/>
                  </a:lnTo>
                  <a:lnTo>
                    <a:pt x="671" y="742"/>
                  </a:lnTo>
                  <a:lnTo>
                    <a:pt x="662" y="769"/>
                  </a:lnTo>
                  <a:lnTo>
                    <a:pt x="661" y="796"/>
                  </a:lnTo>
                  <a:lnTo>
                    <a:pt x="687" y="791"/>
                  </a:lnTo>
                  <a:lnTo>
                    <a:pt x="701" y="816"/>
                  </a:lnTo>
                  <a:lnTo>
                    <a:pt x="703" y="840"/>
                  </a:lnTo>
                  <a:lnTo>
                    <a:pt x="711" y="850"/>
                  </a:lnTo>
                  <a:lnTo>
                    <a:pt x="744" y="847"/>
                  </a:lnTo>
                  <a:lnTo>
                    <a:pt x="751" y="855"/>
                  </a:lnTo>
                  <a:lnTo>
                    <a:pt x="777" y="831"/>
                  </a:lnTo>
                  <a:lnTo>
                    <a:pt x="803" y="824"/>
                  </a:lnTo>
                  <a:lnTo>
                    <a:pt x="810" y="828"/>
                  </a:lnTo>
                  <a:lnTo>
                    <a:pt x="853" y="840"/>
                  </a:lnTo>
                  <a:lnTo>
                    <a:pt x="881" y="835"/>
                  </a:lnTo>
                  <a:lnTo>
                    <a:pt x="897" y="858"/>
                  </a:lnTo>
                  <a:lnTo>
                    <a:pt x="914" y="869"/>
                  </a:lnTo>
                  <a:lnTo>
                    <a:pt x="947" y="878"/>
                  </a:lnTo>
                  <a:lnTo>
                    <a:pt x="974" y="902"/>
                  </a:lnTo>
                  <a:lnTo>
                    <a:pt x="977" y="925"/>
                  </a:lnTo>
                  <a:lnTo>
                    <a:pt x="1026" y="943"/>
                  </a:lnTo>
                  <a:lnTo>
                    <a:pt x="1086" y="966"/>
                  </a:lnTo>
                  <a:lnTo>
                    <a:pt x="1103" y="984"/>
                  </a:lnTo>
                  <a:lnTo>
                    <a:pt x="1070" y="1034"/>
                  </a:lnTo>
                  <a:lnTo>
                    <a:pt x="1063" y="1088"/>
                  </a:lnTo>
                  <a:lnTo>
                    <a:pt x="1043" y="1118"/>
                  </a:lnTo>
                  <a:lnTo>
                    <a:pt x="1006" y="1130"/>
                  </a:lnTo>
                  <a:lnTo>
                    <a:pt x="990" y="1155"/>
                  </a:lnTo>
                  <a:lnTo>
                    <a:pt x="979" y="1179"/>
                  </a:lnTo>
                  <a:lnTo>
                    <a:pt x="944" y="1230"/>
                  </a:lnTo>
                  <a:lnTo>
                    <a:pt x="918" y="1235"/>
                  </a:lnTo>
                  <a:lnTo>
                    <a:pt x="923" y="1247"/>
                  </a:lnTo>
                  <a:lnTo>
                    <a:pt x="916" y="1266"/>
                  </a:lnTo>
                  <a:lnTo>
                    <a:pt x="875" y="1286"/>
                  </a:lnTo>
                  <a:lnTo>
                    <a:pt x="860" y="1316"/>
                  </a:lnTo>
                  <a:lnTo>
                    <a:pt x="833" y="1356"/>
                  </a:lnTo>
                  <a:lnTo>
                    <a:pt x="847" y="1366"/>
                  </a:lnTo>
                  <a:lnTo>
                    <a:pt x="841" y="1387"/>
                  </a:lnTo>
                  <a:lnTo>
                    <a:pt x="826" y="1405"/>
                  </a:lnTo>
                  <a:lnTo>
                    <a:pt x="827" y="1433"/>
                  </a:lnTo>
                  <a:lnTo>
                    <a:pt x="859" y="1466"/>
                  </a:lnTo>
                  <a:lnTo>
                    <a:pt x="837" y="1474"/>
                  </a:lnTo>
                  <a:lnTo>
                    <a:pt x="807" y="1461"/>
                  </a:lnTo>
                  <a:lnTo>
                    <a:pt x="780" y="1409"/>
                  </a:lnTo>
                  <a:lnTo>
                    <a:pt x="789" y="1295"/>
                  </a:lnTo>
                  <a:lnTo>
                    <a:pt x="782" y="1257"/>
                  </a:lnTo>
                  <a:lnTo>
                    <a:pt x="814" y="1076"/>
                  </a:lnTo>
                  <a:lnTo>
                    <a:pt x="752" y="1036"/>
                  </a:lnTo>
                  <a:lnTo>
                    <a:pt x="725" y="963"/>
                  </a:lnTo>
                  <a:lnTo>
                    <a:pt x="727" y="930"/>
                  </a:lnTo>
                  <a:lnTo>
                    <a:pt x="751" y="894"/>
                  </a:lnTo>
                  <a:lnTo>
                    <a:pt x="743" y="859"/>
                  </a:lnTo>
                  <a:lnTo>
                    <a:pt x="722" y="866"/>
                  </a:lnTo>
                  <a:lnTo>
                    <a:pt x="687" y="845"/>
                  </a:lnTo>
                  <a:lnTo>
                    <a:pt x="662" y="816"/>
                  </a:lnTo>
                  <a:lnTo>
                    <a:pt x="609" y="798"/>
                  </a:lnTo>
                  <a:lnTo>
                    <a:pt x="521" y="774"/>
                  </a:lnTo>
                  <a:lnTo>
                    <a:pt x="507" y="723"/>
                  </a:lnTo>
                  <a:lnTo>
                    <a:pt x="458" y="647"/>
                  </a:lnTo>
                  <a:lnTo>
                    <a:pt x="448" y="652"/>
                  </a:lnTo>
                  <a:lnTo>
                    <a:pt x="469" y="697"/>
                  </a:lnTo>
                  <a:lnTo>
                    <a:pt x="487" y="730"/>
                  </a:lnTo>
                  <a:lnTo>
                    <a:pt x="463" y="716"/>
                  </a:lnTo>
                  <a:lnTo>
                    <a:pt x="448" y="687"/>
                  </a:lnTo>
                  <a:lnTo>
                    <a:pt x="421" y="635"/>
                  </a:lnTo>
                  <a:lnTo>
                    <a:pt x="369" y="577"/>
                  </a:lnTo>
                  <a:lnTo>
                    <a:pt x="366" y="496"/>
                  </a:lnTo>
                  <a:lnTo>
                    <a:pt x="336" y="440"/>
                  </a:lnTo>
                  <a:lnTo>
                    <a:pt x="278" y="341"/>
                  </a:lnTo>
                  <a:lnTo>
                    <a:pt x="212" y="301"/>
                  </a:lnTo>
                  <a:lnTo>
                    <a:pt x="162" y="294"/>
                  </a:lnTo>
                  <a:lnTo>
                    <a:pt x="138" y="311"/>
                  </a:lnTo>
                  <a:lnTo>
                    <a:pt x="138" y="289"/>
                  </a:lnTo>
                  <a:lnTo>
                    <a:pt x="116" y="312"/>
                  </a:lnTo>
                  <a:lnTo>
                    <a:pt x="132" y="327"/>
                  </a:lnTo>
                  <a:lnTo>
                    <a:pt x="19" y="392"/>
                  </a:lnTo>
                  <a:lnTo>
                    <a:pt x="40" y="368"/>
                  </a:lnTo>
                  <a:lnTo>
                    <a:pt x="87" y="330"/>
                  </a:lnTo>
                  <a:lnTo>
                    <a:pt x="70" y="321"/>
                  </a:lnTo>
                  <a:lnTo>
                    <a:pt x="53" y="321"/>
                  </a:lnTo>
                  <a:lnTo>
                    <a:pt x="28" y="296"/>
                  </a:lnTo>
                  <a:lnTo>
                    <a:pt x="21" y="261"/>
                  </a:lnTo>
                  <a:lnTo>
                    <a:pt x="58" y="240"/>
                  </a:lnTo>
                  <a:lnTo>
                    <a:pt x="53" y="217"/>
                  </a:lnTo>
                  <a:lnTo>
                    <a:pt x="44" y="227"/>
                  </a:lnTo>
                  <a:lnTo>
                    <a:pt x="28" y="225"/>
                  </a:lnTo>
                  <a:lnTo>
                    <a:pt x="0" y="204"/>
                  </a:lnTo>
                  <a:lnTo>
                    <a:pt x="29" y="180"/>
                  </a:lnTo>
                  <a:lnTo>
                    <a:pt x="47" y="195"/>
                  </a:lnTo>
                  <a:lnTo>
                    <a:pt x="58" y="189"/>
                  </a:lnTo>
                  <a:lnTo>
                    <a:pt x="47" y="174"/>
                  </a:lnTo>
                  <a:lnTo>
                    <a:pt x="35" y="161"/>
                  </a:lnTo>
                  <a:lnTo>
                    <a:pt x="10" y="142"/>
                  </a:lnTo>
                  <a:lnTo>
                    <a:pt x="34" y="127"/>
                  </a:lnTo>
                  <a:lnTo>
                    <a:pt x="63" y="81"/>
                  </a:lnTo>
                  <a:lnTo>
                    <a:pt x="95" y="71"/>
                  </a:lnTo>
                  <a:lnTo>
                    <a:pt x="132" y="87"/>
                  </a:lnTo>
                  <a:lnTo>
                    <a:pt x="156" y="92"/>
                  </a:lnTo>
                  <a:lnTo>
                    <a:pt x="207" y="101"/>
                  </a:lnTo>
                  <a:lnTo>
                    <a:pt x="245" y="119"/>
                  </a:lnTo>
                  <a:lnTo>
                    <a:pt x="261" y="128"/>
                  </a:lnTo>
                  <a:lnTo>
                    <a:pt x="278" y="109"/>
                  </a:lnTo>
                  <a:lnTo>
                    <a:pt x="299" y="106"/>
                  </a:lnTo>
                  <a:lnTo>
                    <a:pt x="333" y="99"/>
                  </a:lnTo>
                  <a:lnTo>
                    <a:pt x="365" y="112"/>
                  </a:lnTo>
                  <a:lnTo>
                    <a:pt x="398" y="119"/>
                  </a:lnTo>
                  <a:lnTo>
                    <a:pt x="430" y="127"/>
                  </a:lnTo>
                  <a:lnTo>
                    <a:pt x="448" y="145"/>
                  </a:lnTo>
                  <a:lnTo>
                    <a:pt x="442" y="155"/>
                  </a:lnTo>
                  <a:lnTo>
                    <a:pt x="481" y="148"/>
                  </a:lnTo>
                  <a:lnTo>
                    <a:pt x="500" y="151"/>
                  </a:lnTo>
                  <a:lnTo>
                    <a:pt x="491" y="142"/>
                  </a:lnTo>
                  <a:lnTo>
                    <a:pt x="520" y="138"/>
                  </a:lnTo>
                  <a:lnTo>
                    <a:pt x="545" y="156"/>
                  </a:lnTo>
                  <a:lnTo>
                    <a:pt x="574" y="150"/>
                  </a:lnTo>
                  <a:lnTo>
                    <a:pt x="568" y="125"/>
                  </a:lnTo>
                  <a:lnTo>
                    <a:pt x="581" y="106"/>
                  </a:lnTo>
                  <a:lnTo>
                    <a:pt x="604" y="131"/>
                  </a:lnTo>
                  <a:lnTo>
                    <a:pt x="610" y="118"/>
                  </a:lnTo>
                  <a:lnTo>
                    <a:pt x="592" y="95"/>
                  </a:lnTo>
                  <a:lnTo>
                    <a:pt x="599" y="65"/>
                  </a:lnTo>
                  <a:lnTo>
                    <a:pt x="6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is1iḋé"/>
            <p:cNvSpPr/>
            <p:nvPr/>
          </p:nvSpPr>
          <p:spPr bwMode="auto">
            <a:xfrm>
              <a:off x="4642" y="364"/>
              <a:ext cx="45" cy="72"/>
            </a:xfrm>
            <a:custGeom>
              <a:gdLst>
                <a:gd name="T0" fmla="*/ 23 w 45"/>
                <a:gd name="T1" fmla="*/ 0 h 72"/>
                <a:gd name="T2" fmla="*/ 15 w 45"/>
                <a:gd name="T3" fmla="*/ 20 h 72"/>
                <a:gd name="T4" fmla="*/ 0 w 45"/>
                <a:gd name="T5" fmla="*/ 27 h 72"/>
                <a:gd name="T6" fmla="*/ 12 w 45"/>
                <a:gd name="T7" fmla="*/ 39 h 72"/>
                <a:gd name="T8" fmla="*/ 33 w 45"/>
                <a:gd name="T9" fmla="*/ 72 h 72"/>
                <a:gd name="T10" fmla="*/ 38 w 45"/>
                <a:gd name="T11" fmla="*/ 51 h 72"/>
                <a:gd name="T12" fmla="*/ 45 w 45"/>
                <a:gd name="T13" fmla="*/ 20 h 72"/>
                <a:gd name="T14" fmla="*/ 23 w 45"/>
                <a:gd name="T15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72">
                  <a:moveTo>
                    <a:pt x="23" y="0"/>
                  </a:moveTo>
                  <a:lnTo>
                    <a:pt x="15" y="20"/>
                  </a:lnTo>
                  <a:lnTo>
                    <a:pt x="0" y="27"/>
                  </a:lnTo>
                  <a:lnTo>
                    <a:pt x="12" y="39"/>
                  </a:lnTo>
                  <a:lnTo>
                    <a:pt x="33" y="72"/>
                  </a:lnTo>
                  <a:lnTo>
                    <a:pt x="38" y="51"/>
                  </a:lnTo>
                  <a:lnTo>
                    <a:pt x="45" y="20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ṩlîḑè"/>
            <p:cNvSpPr/>
            <p:nvPr/>
          </p:nvSpPr>
          <p:spPr bwMode="auto">
            <a:xfrm>
              <a:off x="4794" y="1090"/>
              <a:ext cx="70" cy="28"/>
            </a:xfrm>
            <a:custGeom>
              <a:gdLst>
                <a:gd name="T0" fmla="*/ 0 w 70"/>
                <a:gd name="T1" fmla="*/ 10 h 28"/>
                <a:gd name="T2" fmla="*/ 12 w 70"/>
                <a:gd name="T3" fmla="*/ 0 h 28"/>
                <a:gd name="T4" fmla="*/ 49 w 70"/>
                <a:gd name="T5" fmla="*/ 9 h 28"/>
                <a:gd name="T6" fmla="*/ 70 w 70"/>
                <a:gd name="T7" fmla="*/ 28 h 28"/>
                <a:gd name="T8" fmla="*/ 47 w 70"/>
                <a:gd name="T9" fmla="*/ 24 h 28"/>
                <a:gd name="T10" fmla="*/ 0 w 70"/>
                <a:gd name="T11" fmla="*/ 1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8">
                  <a:moveTo>
                    <a:pt x="0" y="10"/>
                  </a:moveTo>
                  <a:lnTo>
                    <a:pt x="12" y="0"/>
                  </a:lnTo>
                  <a:lnTo>
                    <a:pt x="49" y="9"/>
                  </a:lnTo>
                  <a:lnTo>
                    <a:pt x="70" y="28"/>
                  </a:lnTo>
                  <a:lnTo>
                    <a:pt x="47" y="24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ïsľîḋe"/>
            <p:cNvSpPr/>
            <p:nvPr/>
          </p:nvSpPr>
          <p:spPr bwMode="auto">
            <a:xfrm>
              <a:off x="4879" y="1118"/>
              <a:ext cx="61" cy="19"/>
            </a:xfrm>
            <a:custGeom>
              <a:gdLst>
                <a:gd name="T0" fmla="*/ 0 w 48"/>
                <a:gd name="T1" fmla="*/ 13 h 15"/>
                <a:gd name="T2" fmla="*/ 6 w 48"/>
                <a:gd name="T3" fmla="*/ 1 h 15"/>
                <a:gd name="T4" fmla="*/ 36 w 48"/>
                <a:gd name="T5" fmla="*/ 2 h 15"/>
                <a:gd name="T6" fmla="*/ 48 w 48"/>
                <a:gd name="T7" fmla="*/ 15 h 15"/>
                <a:gd name="T8" fmla="*/ 18 w 48"/>
                <a:gd name="T9" fmla="*/ 12 h 15"/>
                <a:gd name="T10" fmla="*/ 0 w 48"/>
                <a:gd name="T11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5">
                  <a:moveTo>
                    <a:pt x="0" y="13"/>
                  </a:moveTo>
                  <a:cubicBezTo>
                    <a:pt x="0" y="13"/>
                    <a:pt x="1" y="0"/>
                    <a:pt x="6" y="1"/>
                  </a:cubicBezTo>
                  <a:cubicBezTo>
                    <a:pt x="12" y="2"/>
                    <a:pt x="36" y="2"/>
                    <a:pt x="36" y="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íṡlîdê"/>
            <p:cNvSpPr/>
            <p:nvPr/>
          </p:nvSpPr>
          <p:spPr bwMode="auto">
            <a:xfrm>
              <a:off x="4841" y="1130"/>
              <a:ext cx="19" cy="11"/>
            </a:xfrm>
            <a:custGeom>
              <a:gdLst>
                <a:gd name="T0" fmla="*/ 4 w 19"/>
                <a:gd name="T1" fmla="*/ 0 h 11"/>
                <a:gd name="T2" fmla="*/ 18 w 19"/>
                <a:gd name="T3" fmla="*/ 2 h 11"/>
                <a:gd name="T4" fmla="*/ 19 w 19"/>
                <a:gd name="T5" fmla="*/ 11 h 11"/>
                <a:gd name="T6" fmla="*/ 0 w 19"/>
                <a:gd name="T7" fmla="*/ 8 h 11"/>
                <a:gd name="T8" fmla="*/ 4 w 19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4" y="0"/>
                  </a:moveTo>
                  <a:lnTo>
                    <a:pt x="18" y="2"/>
                  </a:lnTo>
                  <a:lnTo>
                    <a:pt x="19" y="11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ṧḻïḓê"/>
            <p:cNvSpPr/>
            <p:nvPr/>
          </p:nvSpPr>
          <p:spPr bwMode="auto">
            <a:xfrm>
              <a:off x="5601" y="212"/>
              <a:ext cx="45" cy="62"/>
            </a:xfrm>
            <a:custGeom>
              <a:gdLst>
                <a:gd name="T0" fmla="*/ 45 w 45"/>
                <a:gd name="T1" fmla="*/ 0 h 62"/>
                <a:gd name="T2" fmla="*/ 36 w 45"/>
                <a:gd name="T3" fmla="*/ 34 h 62"/>
                <a:gd name="T4" fmla="*/ 29 w 45"/>
                <a:gd name="T5" fmla="*/ 62 h 62"/>
                <a:gd name="T6" fmla="*/ 4 w 45"/>
                <a:gd name="T7" fmla="*/ 29 h 62"/>
                <a:gd name="T8" fmla="*/ 0 w 45"/>
                <a:gd name="T9" fmla="*/ 9 h 62"/>
                <a:gd name="T10" fmla="*/ 45 w 45"/>
                <a:gd name="T11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2">
                  <a:moveTo>
                    <a:pt x="45" y="0"/>
                  </a:moveTo>
                  <a:lnTo>
                    <a:pt x="36" y="34"/>
                  </a:lnTo>
                  <a:lnTo>
                    <a:pt x="29" y="62"/>
                  </a:lnTo>
                  <a:lnTo>
                    <a:pt x="4" y="29"/>
                  </a:lnTo>
                  <a:lnTo>
                    <a:pt x="0" y="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islíḋe"/>
            <p:cNvSpPr/>
            <p:nvPr/>
          </p:nvSpPr>
          <p:spPr bwMode="auto">
            <a:xfrm>
              <a:off x="6699" y="311"/>
              <a:ext cx="40" cy="25"/>
            </a:xfrm>
            <a:custGeom>
              <a:gdLst>
                <a:gd name="T0" fmla="*/ 40 w 40"/>
                <a:gd name="T1" fmla="*/ 14 h 25"/>
                <a:gd name="T2" fmla="*/ 0 w 40"/>
                <a:gd name="T3" fmla="*/ 0 h 25"/>
                <a:gd name="T4" fmla="*/ 6 w 40"/>
                <a:gd name="T5" fmla="*/ 15 h 25"/>
                <a:gd name="T6" fmla="*/ 24 w 40"/>
                <a:gd name="T7" fmla="*/ 25 h 25"/>
                <a:gd name="T8" fmla="*/ 40 w 40"/>
                <a:gd name="T9" fmla="*/ 14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40" y="14"/>
                  </a:moveTo>
                  <a:lnTo>
                    <a:pt x="0" y="0"/>
                  </a:lnTo>
                  <a:lnTo>
                    <a:pt x="6" y="15"/>
                  </a:lnTo>
                  <a:lnTo>
                    <a:pt x="24" y="25"/>
                  </a:lnTo>
                  <a:lnTo>
                    <a:pt x="4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ïṩliḋè"/>
            <p:cNvSpPr/>
            <p:nvPr/>
          </p:nvSpPr>
          <p:spPr bwMode="auto">
            <a:xfrm>
              <a:off x="6620" y="288"/>
              <a:ext cx="54" cy="49"/>
            </a:xfrm>
            <a:custGeom>
              <a:gdLst>
                <a:gd name="T0" fmla="*/ 38 w 54"/>
                <a:gd name="T1" fmla="*/ 2 h 49"/>
                <a:gd name="T2" fmla="*/ 18 w 54"/>
                <a:gd name="T3" fmla="*/ 0 h 49"/>
                <a:gd name="T4" fmla="*/ 0 w 54"/>
                <a:gd name="T5" fmla="*/ 29 h 49"/>
                <a:gd name="T6" fmla="*/ 20 w 54"/>
                <a:gd name="T7" fmla="*/ 49 h 49"/>
                <a:gd name="T8" fmla="*/ 54 w 54"/>
                <a:gd name="T9" fmla="*/ 42 h 49"/>
                <a:gd name="T10" fmla="*/ 38 w 54"/>
                <a:gd name="T11" fmla="*/ 2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9">
                  <a:moveTo>
                    <a:pt x="38" y="2"/>
                  </a:moveTo>
                  <a:lnTo>
                    <a:pt x="18" y="0"/>
                  </a:lnTo>
                  <a:lnTo>
                    <a:pt x="0" y="29"/>
                  </a:lnTo>
                  <a:lnTo>
                    <a:pt x="20" y="49"/>
                  </a:lnTo>
                  <a:lnTo>
                    <a:pt x="54" y="42"/>
                  </a:lnTo>
                  <a:lnTo>
                    <a:pt x="3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6" name="ïṣļîḓê"/>
          <p:cNvSpPr/>
          <p:nvPr/>
        </p:nvSpPr>
        <p:spPr>
          <a:xfrm>
            <a:off x="6060400" y="3594601"/>
            <a:ext cx="249667" cy="249667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7" name="ïsľídê"/>
          <p:cNvSpPr/>
          <p:nvPr/>
        </p:nvSpPr>
        <p:spPr>
          <a:xfrm>
            <a:off x="10176990" y="3315261"/>
            <a:ext cx="428590" cy="428590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8" name="iṣḻíḍé"/>
          <p:cNvSpPr/>
          <p:nvPr/>
        </p:nvSpPr>
        <p:spPr>
          <a:xfrm>
            <a:off x="9844944" y="4640904"/>
            <a:ext cx="249667" cy="249667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9" name="î$ḷíḑè"/>
          <p:cNvSpPr/>
          <p:nvPr/>
        </p:nvSpPr>
        <p:spPr>
          <a:xfrm>
            <a:off x="7313252" y="4741037"/>
            <a:ext cx="249667" cy="249667"/>
          </a:xfrm>
          <a:prstGeom prst="ellipse">
            <a:avLst/>
          </a:prstGeom>
          <a:solidFill>
            <a:srgbClr val="2A6B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0" name="iṩḻíḓé"/>
          <p:cNvSpPr/>
          <p:nvPr/>
        </p:nvSpPr>
        <p:spPr>
          <a:xfrm>
            <a:off x="6490342" y="3977643"/>
            <a:ext cx="249667" cy="249667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1" name="ï$1ïḓé"/>
          <p:cNvSpPr/>
          <p:nvPr/>
        </p:nvSpPr>
        <p:spPr>
          <a:xfrm>
            <a:off x="6350334" y="3286726"/>
            <a:ext cx="249667" cy="249667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2" name="is1ïdé"/>
          <p:cNvSpPr/>
          <p:nvPr/>
        </p:nvSpPr>
        <p:spPr>
          <a:xfrm>
            <a:off x="9620527" y="3586387"/>
            <a:ext cx="180302" cy="180302"/>
          </a:xfrm>
          <a:prstGeom prst="ellipse">
            <a:avLst/>
          </a:prstGeom>
          <a:solidFill>
            <a:srgbClr val="215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3" name="íŝ1iḋé"/>
          <p:cNvSpPr/>
          <p:nvPr/>
        </p:nvSpPr>
        <p:spPr>
          <a:xfrm>
            <a:off x="8598224" y="3734994"/>
            <a:ext cx="180302" cy="180302"/>
          </a:xfrm>
          <a:prstGeom prst="ellipse">
            <a:avLst/>
          </a:prstGeom>
          <a:solidFill>
            <a:srgbClr val="215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4" name="iṥ1îḍe"/>
          <p:cNvSpPr/>
          <p:nvPr/>
        </p:nvSpPr>
        <p:spPr>
          <a:xfrm>
            <a:off x="8541090" y="3257966"/>
            <a:ext cx="180302" cy="180302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5" name="îś1iḍe"/>
          <p:cNvSpPr/>
          <p:nvPr/>
        </p:nvSpPr>
        <p:spPr>
          <a:xfrm>
            <a:off x="10029738" y="3951706"/>
            <a:ext cx="180302" cy="180302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6" name="iṥľîḑê"/>
          <p:cNvSpPr/>
          <p:nvPr/>
        </p:nvSpPr>
        <p:spPr>
          <a:xfrm>
            <a:off x="8581926" y="4536056"/>
            <a:ext cx="180302" cy="180302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7" name="ïṡḻíde"/>
          <p:cNvSpPr/>
          <p:nvPr/>
        </p:nvSpPr>
        <p:spPr>
          <a:xfrm>
            <a:off x="8472861" y="5045484"/>
            <a:ext cx="180302" cy="180302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8" name="íŝ1idê"/>
          <p:cNvSpPr/>
          <p:nvPr/>
        </p:nvSpPr>
        <p:spPr>
          <a:xfrm>
            <a:off x="9689195" y="4506928"/>
            <a:ext cx="180302" cy="180302"/>
          </a:xfrm>
          <a:prstGeom prst="ellipse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íşlíḋe"/>
          <p:cNvSpPr/>
          <p:nvPr/>
        </p:nvSpPr>
        <p:spPr>
          <a:xfrm>
            <a:off x="1404665" y="3073077"/>
            <a:ext cx="42986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1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1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1" name="î$ḷïdé"/>
          <p:cNvSpPr/>
          <p:nvPr/>
        </p:nvSpPr>
        <p:spPr>
          <a:xfrm>
            <a:off x="1404665" y="2718551"/>
            <a:ext cx="986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/>
              <a:t>添加标题</a:t>
            </a:r>
            <a:endParaRPr lang="zh-CN" altLang="en-US" sz="1400" b="1"/>
          </a:p>
        </p:txBody>
      </p:sp>
      <p:sp>
        <p:nvSpPr>
          <p:cNvPr id="12" name="iŝliḋê"/>
          <p:cNvSpPr/>
          <p:nvPr/>
        </p:nvSpPr>
        <p:spPr>
          <a:xfrm>
            <a:off x="1404665" y="4140387"/>
            <a:ext cx="986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/>
              <a:t>添加标题</a:t>
            </a:r>
            <a:endParaRPr lang="zh-CN" altLang="en-US" sz="1400" b="1"/>
          </a:p>
        </p:txBody>
      </p:sp>
      <p:sp>
        <p:nvSpPr>
          <p:cNvPr id="14" name="íşlíḋe"/>
          <p:cNvSpPr/>
          <p:nvPr/>
        </p:nvSpPr>
        <p:spPr>
          <a:xfrm>
            <a:off x="1404665" y="4451029"/>
            <a:ext cx="42986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1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100"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1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1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7" b="42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1047" y="735955"/>
            <a:ext cx="202990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4</a:t>
            </a:r>
            <a:endParaRPr lang="zh-CN" altLang="en-US" sz="34400" b="1">
              <a:solidFill>
                <a:srgbClr val="DE21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9006" y="3052175"/>
            <a:ext cx="311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添加标题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347978" y="2307067"/>
            <a:ext cx="1268964" cy="1268964"/>
          </a:xfrm>
          <a:prstGeom prst="rect">
            <a:avLst/>
          </a:prstGeom>
          <a:solidFill>
            <a:srgbClr val="215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2843" y="2307067"/>
            <a:ext cx="1268964" cy="1268964"/>
          </a:xfrm>
          <a:prstGeom prst="rect">
            <a:avLst/>
          </a:prstGeom>
          <a:solidFill>
            <a:srgbClr val="DE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843" y="3883940"/>
            <a:ext cx="1268964" cy="1268964"/>
          </a:xfrm>
          <a:prstGeom prst="rect">
            <a:avLst/>
          </a:prstGeom>
          <a:solidFill>
            <a:srgbClr val="215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7978" y="3883940"/>
            <a:ext cx="1268964" cy="1268964"/>
          </a:xfrm>
          <a:prstGeom prst="rect">
            <a:avLst/>
          </a:prstGeom>
          <a:solidFill>
            <a:srgbClr val="215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boss-with-tie_81303"/>
          <p:cNvSpPr>
            <a:spLocks noChangeAspect="1"/>
          </p:cNvSpPr>
          <p:nvPr/>
        </p:nvSpPr>
        <p:spPr bwMode="auto">
          <a:xfrm>
            <a:off x="2677617" y="4271680"/>
            <a:ext cx="609685" cy="493484"/>
          </a:xfrm>
          <a:custGeom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time_329098"/>
          <p:cNvSpPr>
            <a:spLocks noChangeAspect="1"/>
          </p:cNvSpPr>
          <p:nvPr/>
        </p:nvSpPr>
        <p:spPr bwMode="auto">
          <a:xfrm>
            <a:off x="4282482" y="4214040"/>
            <a:ext cx="609685" cy="608764"/>
          </a:xfrm>
          <a:custGeom>
            <a:gdLst>
              <a:gd name="connsiteX0" fmla="*/ 303782 w 607639"/>
              <a:gd name="connsiteY0" fmla="*/ 203581 h 606722"/>
              <a:gd name="connsiteX1" fmla="*/ 323628 w 607639"/>
              <a:gd name="connsiteY1" fmla="*/ 223399 h 606722"/>
              <a:gd name="connsiteX2" fmla="*/ 323628 w 607639"/>
              <a:gd name="connsiteY2" fmla="*/ 295117 h 606722"/>
              <a:gd name="connsiteX3" fmla="*/ 350326 w 607639"/>
              <a:gd name="connsiteY3" fmla="*/ 321777 h 606722"/>
              <a:gd name="connsiteX4" fmla="*/ 350326 w 607639"/>
              <a:gd name="connsiteY4" fmla="*/ 349771 h 606722"/>
              <a:gd name="connsiteX5" fmla="*/ 322293 w 607639"/>
              <a:gd name="connsiteY5" fmla="*/ 349771 h 606722"/>
              <a:gd name="connsiteX6" fmla="*/ 289811 w 607639"/>
              <a:gd name="connsiteY6" fmla="*/ 317334 h 606722"/>
              <a:gd name="connsiteX7" fmla="*/ 284026 w 607639"/>
              <a:gd name="connsiteY7" fmla="*/ 303293 h 606722"/>
              <a:gd name="connsiteX8" fmla="*/ 284026 w 607639"/>
              <a:gd name="connsiteY8" fmla="*/ 223399 h 606722"/>
              <a:gd name="connsiteX9" fmla="*/ 303782 w 607639"/>
              <a:gd name="connsiteY9" fmla="*/ 203581 h 606722"/>
              <a:gd name="connsiteX10" fmla="*/ 303775 w 607639"/>
              <a:gd name="connsiteY10" fmla="*/ 170021 h 606722"/>
              <a:gd name="connsiteX11" fmla="*/ 170288 w 607639"/>
              <a:gd name="connsiteY11" fmla="*/ 303317 h 606722"/>
              <a:gd name="connsiteX12" fmla="*/ 303775 w 607639"/>
              <a:gd name="connsiteY12" fmla="*/ 436702 h 606722"/>
              <a:gd name="connsiteX13" fmla="*/ 437351 w 607639"/>
              <a:gd name="connsiteY13" fmla="*/ 303317 h 606722"/>
              <a:gd name="connsiteX14" fmla="*/ 303775 w 607639"/>
              <a:gd name="connsiteY14" fmla="*/ 170021 h 606722"/>
              <a:gd name="connsiteX15" fmla="*/ 303775 w 607639"/>
              <a:gd name="connsiteY15" fmla="*/ 130476 h 606722"/>
              <a:gd name="connsiteX16" fmla="*/ 476952 w 607639"/>
              <a:gd name="connsiteY16" fmla="*/ 303317 h 606722"/>
              <a:gd name="connsiteX17" fmla="*/ 303775 w 607639"/>
              <a:gd name="connsiteY17" fmla="*/ 476247 h 606722"/>
              <a:gd name="connsiteX18" fmla="*/ 130687 w 607639"/>
              <a:gd name="connsiteY18" fmla="*/ 303317 h 606722"/>
              <a:gd name="connsiteX19" fmla="*/ 303775 w 607639"/>
              <a:gd name="connsiteY19" fmla="*/ 130476 h 606722"/>
              <a:gd name="connsiteX20" fmla="*/ 283571 w 607639"/>
              <a:gd name="connsiteY20" fmla="*/ 39548 h 606722"/>
              <a:gd name="connsiteX21" fmla="*/ 268707 w 607639"/>
              <a:gd name="connsiteY21" fmla="*/ 86116 h 606722"/>
              <a:gd name="connsiteX22" fmla="*/ 254466 w 607639"/>
              <a:gd name="connsiteY22" fmla="*/ 99269 h 606722"/>
              <a:gd name="connsiteX23" fmla="*/ 194210 w 607639"/>
              <a:gd name="connsiteY23" fmla="*/ 124242 h 606722"/>
              <a:gd name="connsiteX24" fmla="*/ 174806 w 607639"/>
              <a:gd name="connsiteY24" fmla="*/ 124953 h 606722"/>
              <a:gd name="connsiteX25" fmla="*/ 131283 w 607639"/>
              <a:gd name="connsiteY25" fmla="*/ 102557 h 606722"/>
              <a:gd name="connsiteX26" fmla="*/ 102712 w 607639"/>
              <a:gd name="connsiteY26" fmla="*/ 131085 h 606722"/>
              <a:gd name="connsiteX27" fmla="*/ 125141 w 607639"/>
              <a:gd name="connsiteY27" fmla="*/ 174543 h 606722"/>
              <a:gd name="connsiteX28" fmla="*/ 124429 w 607639"/>
              <a:gd name="connsiteY28" fmla="*/ 193916 h 606722"/>
              <a:gd name="connsiteX29" fmla="*/ 99419 w 607639"/>
              <a:gd name="connsiteY29" fmla="*/ 254082 h 606722"/>
              <a:gd name="connsiteX30" fmla="*/ 86246 w 607639"/>
              <a:gd name="connsiteY30" fmla="*/ 268301 h 606722"/>
              <a:gd name="connsiteX31" fmla="*/ 39607 w 607639"/>
              <a:gd name="connsiteY31" fmla="*/ 283143 h 606722"/>
              <a:gd name="connsiteX32" fmla="*/ 39607 w 607639"/>
              <a:gd name="connsiteY32" fmla="*/ 323579 h 606722"/>
              <a:gd name="connsiteX33" fmla="*/ 86246 w 607639"/>
              <a:gd name="connsiteY33" fmla="*/ 338421 h 606722"/>
              <a:gd name="connsiteX34" fmla="*/ 99419 w 607639"/>
              <a:gd name="connsiteY34" fmla="*/ 352640 h 606722"/>
              <a:gd name="connsiteX35" fmla="*/ 124429 w 607639"/>
              <a:gd name="connsiteY35" fmla="*/ 412806 h 606722"/>
              <a:gd name="connsiteX36" fmla="*/ 125141 w 607639"/>
              <a:gd name="connsiteY36" fmla="*/ 432179 h 606722"/>
              <a:gd name="connsiteX37" fmla="*/ 102712 w 607639"/>
              <a:gd name="connsiteY37" fmla="*/ 475548 h 606722"/>
              <a:gd name="connsiteX38" fmla="*/ 131283 w 607639"/>
              <a:gd name="connsiteY38" fmla="*/ 504165 h 606722"/>
              <a:gd name="connsiteX39" fmla="*/ 174806 w 607639"/>
              <a:gd name="connsiteY39" fmla="*/ 481769 h 606722"/>
              <a:gd name="connsiteX40" fmla="*/ 194210 w 607639"/>
              <a:gd name="connsiteY40" fmla="*/ 482480 h 606722"/>
              <a:gd name="connsiteX41" fmla="*/ 254466 w 607639"/>
              <a:gd name="connsiteY41" fmla="*/ 507364 h 606722"/>
              <a:gd name="connsiteX42" fmla="*/ 268707 w 607639"/>
              <a:gd name="connsiteY42" fmla="*/ 520606 h 606722"/>
              <a:gd name="connsiteX43" fmla="*/ 283571 w 607639"/>
              <a:gd name="connsiteY43" fmla="*/ 567086 h 606722"/>
              <a:gd name="connsiteX44" fmla="*/ 324068 w 607639"/>
              <a:gd name="connsiteY44" fmla="*/ 567086 h 606722"/>
              <a:gd name="connsiteX45" fmla="*/ 338932 w 607639"/>
              <a:gd name="connsiteY45" fmla="*/ 520606 h 606722"/>
              <a:gd name="connsiteX46" fmla="*/ 353173 w 607639"/>
              <a:gd name="connsiteY46" fmla="*/ 507364 h 606722"/>
              <a:gd name="connsiteX47" fmla="*/ 413430 w 607639"/>
              <a:gd name="connsiteY47" fmla="*/ 482480 h 606722"/>
              <a:gd name="connsiteX48" fmla="*/ 432833 w 607639"/>
              <a:gd name="connsiteY48" fmla="*/ 481769 h 606722"/>
              <a:gd name="connsiteX49" fmla="*/ 476267 w 607639"/>
              <a:gd name="connsiteY49" fmla="*/ 504165 h 606722"/>
              <a:gd name="connsiteX50" fmla="*/ 504927 w 607639"/>
              <a:gd name="connsiteY50" fmla="*/ 475548 h 606722"/>
              <a:gd name="connsiteX51" fmla="*/ 482498 w 607639"/>
              <a:gd name="connsiteY51" fmla="*/ 432179 h 606722"/>
              <a:gd name="connsiteX52" fmla="*/ 483210 w 607639"/>
              <a:gd name="connsiteY52" fmla="*/ 412806 h 606722"/>
              <a:gd name="connsiteX53" fmla="*/ 508131 w 607639"/>
              <a:gd name="connsiteY53" fmla="*/ 352640 h 606722"/>
              <a:gd name="connsiteX54" fmla="*/ 521393 w 607639"/>
              <a:gd name="connsiteY54" fmla="*/ 338421 h 606722"/>
              <a:gd name="connsiteX55" fmla="*/ 567943 w 607639"/>
              <a:gd name="connsiteY55" fmla="*/ 323579 h 606722"/>
              <a:gd name="connsiteX56" fmla="*/ 567943 w 607639"/>
              <a:gd name="connsiteY56" fmla="*/ 283143 h 606722"/>
              <a:gd name="connsiteX57" fmla="*/ 521393 w 607639"/>
              <a:gd name="connsiteY57" fmla="*/ 268301 h 606722"/>
              <a:gd name="connsiteX58" fmla="*/ 508131 w 607639"/>
              <a:gd name="connsiteY58" fmla="*/ 254082 h 606722"/>
              <a:gd name="connsiteX59" fmla="*/ 483210 w 607639"/>
              <a:gd name="connsiteY59" fmla="*/ 193916 h 606722"/>
              <a:gd name="connsiteX60" fmla="*/ 482498 w 607639"/>
              <a:gd name="connsiteY60" fmla="*/ 174543 h 606722"/>
              <a:gd name="connsiteX61" fmla="*/ 504927 w 607639"/>
              <a:gd name="connsiteY61" fmla="*/ 131085 h 606722"/>
              <a:gd name="connsiteX62" fmla="*/ 476267 w 607639"/>
              <a:gd name="connsiteY62" fmla="*/ 102557 h 606722"/>
              <a:gd name="connsiteX63" fmla="*/ 432833 w 607639"/>
              <a:gd name="connsiteY63" fmla="*/ 124953 h 606722"/>
              <a:gd name="connsiteX64" fmla="*/ 413430 w 607639"/>
              <a:gd name="connsiteY64" fmla="*/ 124242 h 606722"/>
              <a:gd name="connsiteX65" fmla="*/ 353173 w 607639"/>
              <a:gd name="connsiteY65" fmla="*/ 99269 h 606722"/>
              <a:gd name="connsiteX66" fmla="*/ 338932 w 607639"/>
              <a:gd name="connsiteY66" fmla="*/ 86116 h 606722"/>
              <a:gd name="connsiteX67" fmla="*/ 324068 w 607639"/>
              <a:gd name="connsiteY67" fmla="*/ 39548 h 606722"/>
              <a:gd name="connsiteX68" fmla="*/ 269063 w 607639"/>
              <a:gd name="connsiteY68" fmla="*/ 0 h 606722"/>
              <a:gd name="connsiteX69" fmla="*/ 338487 w 607639"/>
              <a:gd name="connsiteY69" fmla="*/ 0 h 606722"/>
              <a:gd name="connsiteX70" fmla="*/ 357356 w 607639"/>
              <a:gd name="connsiteY70" fmla="*/ 13775 h 606722"/>
              <a:gd name="connsiteX71" fmla="*/ 373377 w 607639"/>
              <a:gd name="connsiteY71" fmla="*/ 63720 h 606722"/>
              <a:gd name="connsiteX72" fmla="*/ 424288 w 607639"/>
              <a:gd name="connsiteY72" fmla="*/ 84783 h 606722"/>
              <a:gd name="connsiteX73" fmla="*/ 471016 w 607639"/>
              <a:gd name="connsiteY73" fmla="*/ 60788 h 606722"/>
              <a:gd name="connsiteX74" fmla="*/ 494068 w 607639"/>
              <a:gd name="connsiteY74" fmla="*/ 64343 h 606722"/>
              <a:gd name="connsiteX75" fmla="*/ 543199 w 607639"/>
              <a:gd name="connsiteY75" fmla="*/ 113399 h 606722"/>
              <a:gd name="connsiteX76" fmla="*/ 546759 w 607639"/>
              <a:gd name="connsiteY76" fmla="*/ 136417 h 606722"/>
              <a:gd name="connsiteX77" fmla="*/ 522728 w 607639"/>
              <a:gd name="connsiteY77" fmla="*/ 183074 h 606722"/>
              <a:gd name="connsiteX78" fmla="*/ 543822 w 607639"/>
              <a:gd name="connsiteY78" fmla="*/ 233908 h 606722"/>
              <a:gd name="connsiteX79" fmla="*/ 593843 w 607639"/>
              <a:gd name="connsiteY79" fmla="*/ 249816 h 606722"/>
              <a:gd name="connsiteX80" fmla="*/ 607639 w 607639"/>
              <a:gd name="connsiteY80" fmla="*/ 268657 h 606722"/>
              <a:gd name="connsiteX81" fmla="*/ 607639 w 607639"/>
              <a:gd name="connsiteY81" fmla="*/ 337976 h 606722"/>
              <a:gd name="connsiteX82" fmla="*/ 593843 w 607639"/>
              <a:gd name="connsiteY82" fmla="*/ 356817 h 606722"/>
              <a:gd name="connsiteX83" fmla="*/ 543822 w 607639"/>
              <a:gd name="connsiteY83" fmla="*/ 372814 h 606722"/>
              <a:gd name="connsiteX84" fmla="*/ 522728 w 607639"/>
              <a:gd name="connsiteY84" fmla="*/ 423648 h 606722"/>
              <a:gd name="connsiteX85" fmla="*/ 546759 w 607639"/>
              <a:gd name="connsiteY85" fmla="*/ 470305 h 606722"/>
              <a:gd name="connsiteX86" fmla="*/ 543199 w 607639"/>
              <a:gd name="connsiteY86" fmla="*/ 493323 h 606722"/>
              <a:gd name="connsiteX87" fmla="*/ 494068 w 607639"/>
              <a:gd name="connsiteY87" fmla="*/ 542379 h 606722"/>
              <a:gd name="connsiteX88" fmla="*/ 471016 w 607639"/>
              <a:gd name="connsiteY88" fmla="*/ 545934 h 606722"/>
              <a:gd name="connsiteX89" fmla="*/ 424288 w 607639"/>
              <a:gd name="connsiteY89" fmla="*/ 521939 h 606722"/>
              <a:gd name="connsiteX90" fmla="*/ 373377 w 607639"/>
              <a:gd name="connsiteY90" fmla="*/ 543002 h 606722"/>
              <a:gd name="connsiteX91" fmla="*/ 357356 w 607639"/>
              <a:gd name="connsiteY91" fmla="*/ 592947 h 606722"/>
              <a:gd name="connsiteX92" fmla="*/ 338487 w 607639"/>
              <a:gd name="connsiteY92" fmla="*/ 606722 h 606722"/>
              <a:gd name="connsiteX93" fmla="*/ 269063 w 607639"/>
              <a:gd name="connsiteY93" fmla="*/ 606722 h 606722"/>
              <a:gd name="connsiteX94" fmla="*/ 250194 w 607639"/>
              <a:gd name="connsiteY94" fmla="*/ 592947 h 606722"/>
              <a:gd name="connsiteX95" fmla="*/ 234262 w 607639"/>
              <a:gd name="connsiteY95" fmla="*/ 543002 h 606722"/>
              <a:gd name="connsiteX96" fmla="*/ 183351 w 607639"/>
              <a:gd name="connsiteY96" fmla="*/ 521939 h 606722"/>
              <a:gd name="connsiteX97" fmla="*/ 136623 w 607639"/>
              <a:gd name="connsiteY97" fmla="*/ 545934 h 606722"/>
              <a:gd name="connsiteX98" fmla="*/ 113571 w 607639"/>
              <a:gd name="connsiteY98" fmla="*/ 542379 h 606722"/>
              <a:gd name="connsiteX99" fmla="*/ 64440 w 607639"/>
              <a:gd name="connsiteY99" fmla="*/ 493323 h 606722"/>
              <a:gd name="connsiteX100" fmla="*/ 60880 w 607639"/>
              <a:gd name="connsiteY100" fmla="*/ 470305 h 606722"/>
              <a:gd name="connsiteX101" fmla="*/ 84911 w 607639"/>
              <a:gd name="connsiteY101" fmla="*/ 423648 h 606722"/>
              <a:gd name="connsiteX102" fmla="*/ 63817 w 607639"/>
              <a:gd name="connsiteY102" fmla="*/ 372814 h 606722"/>
              <a:gd name="connsiteX103" fmla="*/ 13796 w 607639"/>
              <a:gd name="connsiteY103" fmla="*/ 356817 h 606722"/>
              <a:gd name="connsiteX104" fmla="*/ 0 w 607639"/>
              <a:gd name="connsiteY104" fmla="*/ 337976 h 606722"/>
              <a:gd name="connsiteX105" fmla="*/ 0 w 607639"/>
              <a:gd name="connsiteY105" fmla="*/ 268657 h 606722"/>
              <a:gd name="connsiteX106" fmla="*/ 13796 w 607639"/>
              <a:gd name="connsiteY106" fmla="*/ 249816 h 606722"/>
              <a:gd name="connsiteX107" fmla="*/ 63817 w 607639"/>
              <a:gd name="connsiteY107" fmla="*/ 233908 h 606722"/>
              <a:gd name="connsiteX108" fmla="*/ 84911 w 607639"/>
              <a:gd name="connsiteY108" fmla="*/ 183074 h 606722"/>
              <a:gd name="connsiteX109" fmla="*/ 60880 w 607639"/>
              <a:gd name="connsiteY109" fmla="*/ 136417 h 606722"/>
              <a:gd name="connsiteX110" fmla="*/ 64440 w 607639"/>
              <a:gd name="connsiteY110" fmla="*/ 113399 h 606722"/>
              <a:gd name="connsiteX111" fmla="*/ 113571 w 607639"/>
              <a:gd name="connsiteY111" fmla="*/ 64343 h 606722"/>
              <a:gd name="connsiteX112" fmla="*/ 136623 w 607639"/>
              <a:gd name="connsiteY112" fmla="*/ 60788 h 606722"/>
              <a:gd name="connsiteX113" fmla="*/ 183351 w 607639"/>
              <a:gd name="connsiteY113" fmla="*/ 84783 h 606722"/>
              <a:gd name="connsiteX114" fmla="*/ 234262 w 607639"/>
              <a:gd name="connsiteY114" fmla="*/ 63720 h 606722"/>
              <a:gd name="connsiteX115" fmla="*/ 250194 w 607639"/>
              <a:gd name="connsiteY115" fmla="*/ 13775 h 606722"/>
              <a:gd name="connsiteX116" fmla="*/ 269063 w 607639"/>
              <a:gd name="connsiteY116" fmla="*/ 0 h 6067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7639" h="606722">
                <a:moveTo>
                  <a:pt x="303782" y="203581"/>
                </a:moveTo>
                <a:cubicBezTo>
                  <a:pt x="314729" y="203581"/>
                  <a:pt x="323628" y="212468"/>
                  <a:pt x="323628" y="223399"/>
                </a:cubicBezTo>
                <a:lnTo>
                  <a:pt x="323628" y="295117"/>
                </a:lnTo>
                <a:lnTo>
                  <a:pt x="350326" y="321777"/>
                </a:lnTo>
                <a:cubicBezTo>
                  <a:pt x="357979" y="329509"/>
                  <a:pt x="357979" y="342040"/>
                  <a:pt x="350326" y="349771"/>
                </a:cubicBezTo>
                <a:cubicBezTo>
                  <a:pt x="342583" y="357414"/>
                  <a:pt x="330035" y="357414"/>
                  <a:pt x="322293" y="349771"/>
                </a:cubicBezTo>
                <a:lnTo>
                  <a:pt x="289811" y="317334"/>
                </a:lnTo>
                <a:cubicBezTo>
                  <a:pt x="286073" y="313601"/>
                  <a:pt x="284026" y="308536"/>
                  <a:pt x="284026" y="303293"/>
                </a:cubicBezTo>
                <a:lnTo>
                  <a:pt x="284026" y="223399"/>
                </a:lnTo>
                <a:cubicBezTo>
                  <a:pt x="284026" y="212468"/>
                  <a:pt x="292836" y="203581"/>
                  <a:pt x="303782" y="203581"/>
                </a:cubicBezTo>
                <a:close/>
                <a:moveTo>
                  <a:pt x="303775" y="170021"/>
                </a:moveTo>
                <a:cubicBezTo>
                  <a:pt x="230179" y="170021"/>
                  <a:pt x="170288" y="229826"/>
                  <a:pt x="170288" y="303317"/>
                </a:cubicBezTo>
                <a:cubicBezTo>
                  <a:pt x="170288" y="376897"/>
                  <a:pt x="230179" y="436702"/>
                  <a:pt x="303775" y="436702"/>
                </a:cubicBezTo>
                <a:cubicBezTo>
                  <a:pt x="377460" y="436702"/>
                  <a:pt x="437351" y="376897"/>
                  <a:pt x="437351" y="303317"/>
                </a:cubicBezTo>
                <a:cubicBezTo>
                  <a:pt x="437351" y="229826"/>
                  <a:pt x="377460" y="170021"/>
                  <a:pt x="303775" y="170021"/>
                </a:cubicBezTo>
                <a:close/>
                <a:moveTo>
                  <a:pt x="303775" y="130476"/>
                </a:moveTo>
                <a:cubicBezTo>
                  <a:pt x="399263" y="130476"/>
                  <a:pt x="476952" y="208055"/>
                  <a:pt x="476952" y="303317"/>
                </a:cubicBezTo>
                <a:cubicBezTo>
                  <a:pt x="476952" y="398668"/>
                  <a:pt x="399263" y="476247"/>
                  <a:pt x="303775" y="476247"/>
                </a:cubicBezTo>
                <a:cubicBezTo>
                  <a:pt x="208376" y="476247"/>
                  <a:pt x="130687" y="398668"/>
                  <a:pt x="130687" y="303317"/>
                </a:cubicBezTo>
                <a:cubicBezTo>
                  <a:pt x="130687" y="208055"/>
                  <a:pt x="208376" y="130476"/>
                  <a:pt x="303775" y="130476"/>
                </a:cubicBezTo>
                <a:close/>
                <a:moveTo>
                  <a:pt x="283571" y="39548"/>
                </a:moveTo>
                <a:lnTo>
                  <a:pt x="268707" y="86116"/>
                </a:lnTo>
                <a:cubicBezTo>
                  <a:pt x="266571" y="92692"/>
                  <a:pt x="261141" y="97669"/>
                  <a:pt x="254466" y="99269"/>
                </a:cubicBezTo>
                <a:cubicBezTo>
                  <a:pt x="233194" y="104423"/>
                  <a:pt x="212901" y="112777"/>
                  <a:pt x="194210" y="124242"/>
                </a:cubicBezTo>
                <a:cubicBezTo>
                  <a:pt x="188335" y="127796"/>
                  <a:pt x="180948" y="128063"/>
                  <a:pt x="174806" y="124953"/>
                </a:cubicBezTo>
                <a:lnTo>
                  <a:pt x="131283" y="102557"/>
                </a:lnTo>
                <a:lnTo>
                  <a:pt x="102712" y="131085"/>
                </a:lnTo>
                <a:lnTo>
                  <a:pt x="125141" y="174543"/>
                </a:lnTo>
                <a:cubicBezTo>
                  <a:pt x="128257" y="180675"/>
                  <a:pt x="127990" y="188051"/>
                  <a:pt x="124429" y="193916"/>
                </a:cubicBezTo>
                <a:cubicBezTo>
                  <a:pt x="112948" y="212579"/>
                  <a:pt x="104581" y="232842"/>
                  <a:pt x="99419" y="254082"/>
                </a:cubicBezTo>
                <a:cubicBezTo>
                  <a:pt x="97817" y="260747"/>
                  <a:pt x="92833" y="266169"/>
                  <a:pt x="86246" y="268301"/>
                </a:cubicBezTo>
                <a:lnTo>
                  <a:pt x="39607" y="283143"/>
                </a:lnTo>
                <a:lnTo>
                  <a:pt x="39607" y="323579"/>
                </a:lnTo>
                <a:lnTo>
                  <a:pt x="86246" y="338421"/>
                </a:lnTo>
                <a:cubicBezTo>
                  <a:pt x="92833" y="340554"/>
                  <a:pt x="97817" y="345886"/>
                  <a:pt x="99419" y="352640"/>
                </a:cubicBezTo>
                <a:cubicBezTo>
                  <a:pt x="104581" y="373880"/>
                  <a:pt x="112948" y="394143"/>
                  <a:pt x="124429" y="412806"/>
                </a:cubicBezTo>
                <a:cubicBezTo>
                  <a:pt x="127990" y="418671"/>
                  <a:pt x="128257" y="426047"/>
                  <a:pt x="125141" y="432179"/>
                </a:cubicBezTo>
                <a:lnTo>
                  <a:pt x="102712" y="475548"/>
                </a:lnTo>
                <a:lnTo>
                  <a:pt x="131283" y="504165"/>
                </a:lnTo>
                <a:lnTo>
                  <a:pt x="174806" y="481769"/>
                </a:lnTo>
                <a:cubicBezTo>
                  <a:pt x="180948" y="478570"/>
                  <a:pt x="188335" y="478837"/>
                  <a:pt x="194210" y="482480"/>
                </a:cubicBezTo>
                <a:cubicBezTo>
                  <a:pt x="212901" y="493945"/>
                  <a:pt x="233194" y="502299"/>
                  <a:pt x="254466" y="507364"/>
                </a:cubicBezTo>
                <a:cubicBezTo>
                  <a:pt x="261141" y="509053"/>
                  <a:pt x="266571" y="514030"/>
                  <a:pt x="268707" y="520606"/>
                </a:cubicBezTo>
                <a:lnTo>
                  <a:pt x="283571" y="567086"/>
                </a:lnTo>
                <a:lnTo>
                  <a:pt x="324068" y="567086"/>
                </a:lnTo>
                <a:lnTo>
                  <a:pt x="338932" y="520606"/>
                </a:lnTo>
                <a:cubicBezTo>
                  <a:pt x="341068" y="514030"/>
                  <a:pt x="346409" y="509053"/>
                  <a:pt x="353173" y="507364"/>
                </a:cubicBezTo>
                <a:cubicBezTo>
                  <a:pt x="374445" y="502299"/>
                  <a:pt x="394738" y="493945"/>
                  <a:pt x="413430" y="482480"/>
                </a:cubicBezTo>
                <a:cubicBezTo>
                  <a:pt x="419304" y="478837"/>
                  <a:pt x="426691" y="478570"/>
                  <a:pt x="432833" y="481769"/>
                </a:cubicBezTo>
                <a:lnTo>
                  <a:pt x="476267" y="504165"/>
                </a:lnTo>
                <a:lnTo>
                  <a:pt x="504927" y="475548"/>
                </a:lnTo>
                <a:lnTo>
                  <a:pt x="482498" y="432179"/>
                </a:lnTo>
                <a:cubicBezTo>
                  <a:pt x="479293" y="426047"/>
                  <a:pt x="479560" y="418671"/>
                  <a:pt x="483210" y="412806"/>
                </a:cubicBezTo>
                <a:cubicBezTo>
                  <a:pt x="494691" y="394143"/>
                  <a:pt x="503058" y="373880"/>
                  <a:pt x="508131" y="352640"/>
                </a:cubicBezTo>
                <a:cubicBezTo>
                  <a:pt x="509822" y="345886"/>
                  <a:pt x="514807" y="340554"/>
                  <a:pt x="521393" y="338421"/>
                </a:cubicBezTo>
                <a:lnTo>
                  <a:pt x="567943" y="323579"/>
                </a:lnTo>
                <a:lnTo>
                  <a:pt x="567943" y="283143"/>
                </a:lnTo>
                <a:lnTo>
                  <a:pt x="521393" y="268301"/>
                </a:lnTo>
                <a:cubicBezTo>
                  <a:pt x="514807" y="266169"/>
                  <a:pt x="509822" y="260747"/>
                  <a:pt x="508131" y="254082"/>
                </a:cubicBezTo>
                <a:cubicBezTo>
                  <a:pt x="503058" y="232842"/>
                  <a:pt x="494691" y="212579"/>
                  <a:pt x="483210" y="193916"/>
                </a:cubicBezTo>
                <a:cubicBezTo>
                  <a:pt x="479560" y="188051"/>
                  <a:pt x="479293" y="180675"/>
                  <a:pt x="482498" y="174543"/>
                </a:cubicBezTo>
                <a:lnTo>
                  <a:pt x="504927" y="131085"/>
                </a:lnTo>
                <a:lnTo>
                  <a:pt x="476267" y="102557"/>
                </a:lnTo>
                <a:lnTo>
                  <a:pt x="432833" y="124953"/>
                </a:lnTo>
                <a:cubicBezTo>
                  <a:pt x="426691" y="128063"/>
                  <a:pt x="419304" y="127796"/>
                  <a:pt x="413430" y="124242"/>
                </a:cubicBezTo>
                <a:cubicBezTo>
                  <a:pt x="394738" y="112777"/>
                  <a:pt x="374445" y="104423"/>
                  <a:pt x="353173" y="99269"/>
                </a:cubicBezTo>
                <a:cubicBezTo>
                  <a:pt x="346409" y="97669"/>
                  <a:pt x="341068" y="92692"/>
                  <a:pt x="338932" y="86116"/>
                </a:cubicBezTo>
                <a:lnTo>
                  <a:pt x="324068" y="39548"/>
                </a:lnTo>
                <a:close/>
                <a:moveTo>
                  <a:pt x="269063" y="0"/>
                </a:moveTo>
                <a:lnTo>
                  <a:pt x="338487" y="0"/>
                </a:lnTo>
                <a:cubicBezTo>
                  <a:pt x="347121" y="0"/>
                  <a:pt x="354775" y="5599"/>
                  <a:pt x="357356" y="13775"/>
                </a:cubicBezTo>
                <a:lnTo>
                  <a:pt x="373377" y="63720"/>
                </a:lnTo>
                <a:cubicBezTo>
                  <a:pt x="391089" y="68786"/>
                  <a:pt x="408178" y="75896"/>
                  <a:pt x="424288" y="84783"/>
                </a:cubicBezTo>
                <a:lnTo>
                  <a:pt x="471016" y="60788"/>
                </a:lnTo>
                <a:cubicBezTo>
                  <a:pt x="478670" y="56789"/>
                  <a:pt x="488016" y="58299"/>
                  <a:pt x="494068" y="64343"/>
                </a:cubicBezTo>
                <a:lnTo>
                  <a:pt x="543199" y="113399"/>
                </a:lnTo>
                <a:cubicBezTo>
                  <a:pt x="549252" y="119443"/>
                  <a:pt x="550676" y="128774"/>
                  <a:pt x="546759" y="136417"/>
                </a:cubicBezTo>
                <a:lnTo>
                  <a:pt x="522728" y="183074"/>
                </a:lnTo>
                <a:cubicBezTo>
                  <a:pt x="531629" y="199160"/>
                  <a:pt x="538660" y="216223"/>
                  <a:pt x="543822" y="233908"/>
                </a:cubicBezTo>
                <a:lnTo>
                  <a:pt x="593843" y="249816"/>
                </a:lnTo>
                <a:cubicBezTo>
                  <a:pt x="602032" y="252482"/>
                  <a:pt x="607639" y="260125"/>
                  <a:pt x="607639" y="268657"/>
                </a:cubicBezTo>
                <a:lnTo>
                  <a:pt x="607639" y="337976"/>
                </a:lnTo>
                <a:cubicBezTo>
                  <a:pt x="607639" y="346597"/>
                  <a:pt x="602032" y="354240"/>
                  <a:pt x="593843" y="356817"/>
                </a:cubicBezTo>
                <a:lnTo>
                  <a:pt x="543822" y="372814"/>
                </a:lnTo>
                <a:cubicBezTo>
                  <a:pt x="538660" y="390499"/>
                  <a:pt x="531629" y="407562"/>
                  <a:pt x="522728" y="423648"/>
                </a:cubicBezTo>
                <a:lnTo>
                  <a:pt x="546759" y="470305"/>
                </a:lnTo>
                <a:cubicBezTo>
                  <a:pt x="550765" y="477948"/>
                  <a:pt x="549252" y="487279"/>
                  <a:pt x="543199" y="493323"/>
                </a:cubicBezTo>
                <a:lnTo>
                  <a:pt x="494068" y="542379"/>
                </a:lnTo>
                <a:cubicBezTo>
                  <a:pt x="488016" y="548423"/>
                  <a:pt x="478670" y="549933"/>
                  <a:pt x="471016" y="545934"/>
                </a:cubicBezTo>
                <a:lnTo>
                  <a:pt x="424288" y="521939"/>
                </a:lnTo>
                <a:cubicBezTo>
                  <a:pt x="408178" y="530826"/>
                  <a:pt x="391089" y="537847"/>
                  <a:pt x="373377" y="543002"/>
                </a:cubicBezTo>
                <a:lnTo>
                  <a:pt x="357356" y="592947"/>
                </a:lnTo>
                <a:cubicBezTo>
                  <a:pt x="354775" y="601123"/>
                  <a:pt x="347121" y="606722"/>
                  <a:pt x="338487" y="606722"/>
                </a:cubicBezTo>
                <a:lnTo>
                  <a:pt x="269063" y="606722"/>
                </a:lnTo>
                <a:cubicBezTo>
                  <a:pt x="260518" y="606722"/>
                  <a:pt x="252864" y="601123"/>
                  <a:pt x="250194" y="592947"/>
                </a:cubicBezTo>
                <a:lnTo>
                  <a:pt x="234262" y="543002"/>
                </a:lnTo>
                <a:cubicBezTo>
                  <a:pt x="216550" y="537847"/>
                  <a:pt x="199461" y="530826"/>
                  <a:pt x="183351" y="521939"/>
                </a:cubicBezTo>
                <a:lnTo>
                  <a:pt x="136623" y="545934"/>
                </a:lnTo>
                <a:cubicBezTo>
                  <a:pt x="128969" y="549933"/>
                  <a:pt x="119623" y="548423"/>
                  <a:pt x="113571" y="542379"/>
                </a:cubicBezTo>
                <a:lnTo>
                  <a:pt x="64440" y="493323"/>
                </a:lnTo>
                <a:cubicBezTo>
                  <a:pt x="58387" y="487279"/>
                  <a:pt x="56874" y="477948"/>
                  <a:pt x="60880" y="470305"/>
                </a:cubicBezTo>
                <a:lnTo>
                  <a:pt x="84911" y="423648"/>
                </a:lnTo>
                <a:cubicBezTo>
                  <a:pt x="76011" y="407562"/>
                  <a:pt x="68890" y="390499"/>
                  <a:pt x="63817" y="372814"/>
                </a:cubicBezTo>
                <a:lnTo>
                  <a:pt x="13796" y="356817"/>
                </a:lnTo>
                <a:cubicBezTo>
                  <a:pt x="5607" y="354240"/>
                  <a:pt x="0" y="346597"/>
                  <a:pt x="0" y="337976"/>
                </a:cubicBezTo>
                <a:lnTo>
                  <a:pt x="0" y="268657"/>
                </a:lnTo>
                <a:cubicBezTo>
                  <a:pt x="0" y="260125"/>
                  <a:pt x="5607" y="252482"/>
                  <a:pt x="13796" y="249816"/>
                </a:cubicBezTo>
                <a:lnTo>
                  <a:pt x="63817" y="233908"/>
                </a:lnTo>
                <a:cubicBezTo>
                  <a:pt x="68890" y="216223"/>
                  <a:pt x="76011" y="199160"/>
                  <a:pt x="84911" y="183074"/>
                </a:cubicBezTo>
                <a:lnTo>
                  <a:pt x="60880" y="136417"/>
                </a:lnTo>
                <a:cubicBezTo>
                  <a:pt x="56874" y="128774"/>
                  <a:pt x="58387" y="119443"/>
                  <a:pt x="64440" y="113399"/>
                </a:cubicBezTo>
                <a:lnTo>
                  <a:pt x="113571" y="64343"/>
                </a:lnTo>
                <a:cubicBezTo>
                  <a:pt x="119623" y="58299"/>
                  <a:pt x="128969" y="56789"/>
                  <a:pt x="136623" y="60788"/>
                </a:cubicBezTo>
                <a:lnTo>
                  <a:pt x="183351" y="84783"/>
                </a:lnTo>
                <a:cubicBezTo>
                  <a:pt x="199461" y="75896"/>
                  <a:pt x="216550" y="68786"/>
                  <a:pt x="234262" y="63720"/>
                </a:cubicBezTo>
                <a:lnTo>
                  <a:pt x="250194" y="13775"/>
                </a:lnTo>
                <a:cubicBezTo>
                  <a:pt x="252864" y="5599"/>
                  <a:pt x="260429" y="0"/>
                  <a:pt x="269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agenda_232559"/>
          <p:cNvSpPr>
            <a:spLocks noChangeAspect="1"/>
          </p:cNvSpPr>
          <p:nvPr/>
        </p:nvSpPr>
        <p:spPr bwMode="auto">
          <a:xfrm>
            <a:off x="2677617" y="2641019"/>
            <a:ext cx="609685" cy="601059"/>
          </a:xfrm>
          <a:custGeom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9" name="weekly-calendar_59248"/>
          <p:cNvSpPr>
            <a:spLocks noChangeAspect="1"/>
          </p:cNvSpPr>
          <p:nvPr/>
        </p:nvSpPr>
        <p:spPr bwMode="auto">
          <a:xfrm>
            <a:off x="4282482" y="2642183"/>
            <a:ext cx="609685" cy="599895"/>
          </a:xfrm>
          <a:custGeom>
            <a:gdLst>
              <a:gd name="connsiteX0" fmla="*/ 396980 w 599394"/>
              <a:gd name="connsiteY0" fmla="*/ 411566 h 589770"/>
              <a:gd name="connsiteX1" fmla="*/ 485009 w 599394"/>
              <a:gd name="connsiteY1" fmla="*/ 411566 h 589770"/>
              <a:gd name="connsiteX2" fmla="*/ 485009 w 599394"/>
              <a:gd name="connsiteY2" fmla="*/ 499521 h 589770"/>
              <a:gd name="connsiteX3" fmla="*/ 396980 w 599394"/>
              <a:gd name="connsiteY3" fmla="*/ 499521 h 589770"/>
              <a:gd name="connsiteX4" fmla="*/ 255424 w 599394"/>
              <a:gd name="connsiteY4" fmla="*/ 411566 h 589770"/>
              <a:gd name="connsiteX5" fmla="*/ 343453 w 599394"/>
              <a:gd name="connsiteY5" fmla="*/ 411566 h 589770"/>
              <a:gd name="connsiteX6" fmla="*/ 343453 w 599394"/>
              <a:gd name="connsiteY6" fmla="*/ 499521 h 589770"/>
              <a:gd name="connsiteX7" fmla="*/ 255424 w 599394"/>
              <a:gd name="connsiteY7" fmla="*/ 499521 h 589770"/>
              <a:gd name="connsiteX8" fmla="*/ 114311 w 599394"/>
              <a:gd name="connsiteY8" fmla="*/ 411566 h 589770"/>
              <a:gd name="connsiteX9" fmla="*/ 202414 w 599394"/>
              <a:gd name="connsiteY9" fmla="*/ 411566 h 589770"/>
              <a:gd name="connsiteX10" fmla="*/ 202414 w 599394"/>
              <a:gd name="connsiteY10" fmla="*/ 499521 h 589770"/>
              <a:gd name="connsiteX11" fmla="*/ 114311 w 599394"/>
              <a:gd name="connsiteY11" fmla="*/ 499521 h 589770"/>
              <a:gd name="connsiteX12" fmla="*/ 396980 w 599394"/>
              <a:gd name="connsiteY12" fmla="*/ 289110 h 589770"/>
              <a:gd name="connsiteX13" fmla="*/ 485009 w 599394"/>
              <a:gd name="connsiteY13" fmla="*/ 289110 h 589770"/>
              <a:gd name="connsiteX14" fmla="*/ 485009 w 599394"/>
              <a:gd name="connsiteY14" fmla="*/ 377065 h 589770"/>
              <a:gd name="connsiteX15" fmla="*/ 396980 w 599394"/>
              <a:gd name="connsiteY15" fmla="*/ 377065 h 589770"/>
              <a:gd name="connsiteX16" fmla="*/ 255424 w 599394"/>
              <a:gd name="connsiteY16" fmla="*/ 289110 h 589770"/>
              <a:gd name="connsiteX17" fmla="*/ 343453 w 599394"/>
              <a:gd name="connsiteY17" fmla="*/ 289110 h 589770"/>
              <a:gd name="connsiteX18" fmla="*/ 343453 w 599394"/>
              <a:gd name="connsiteY18" fmla="*/ 377065 h 589770"/>
              <a:gd name="connsiteX19" fmla="*/ 255424 w 599394"/>
              <a:gd name="connsiteY19" fmla="*/ 377065 h 589770"/>
              <a:gd name="connsiteX20" fmla="*/ 114311 w 599394"/>
              <a:gd name="connsiteY20" fmla="*/ 289110 h 589770"/>
              <a:gd name="connsiteX21" fmla="*/ 202414 w 599394"/>
              <a:gd name="connsiteY21" fmla="*/ 289110 h 589770"/>
              <a:gd name="connsiteX22" fmla="*/ 202414 w 599394"/>
              <a:gd name="connsiteY22" fmla="*/ 377065 h 589770"/>
              <a:gd name="connsiteX23" fmla="*/ 114311 w 599394"/>
              <a:gd name="connsiteY23" fmla="*/ 377065 h 589770"/>
              <a:gd name="connsiteX24" fmla="*/ 73311 w 599394"/>
              <a:gd name="connsiteY24" fmla="*/ 262427 h 589770"/>
              <a:gd name="connsiteX25" fmla="*/ 64089 w 599394"/>
              <a:gd name="connsiteY25" fmla="*/ 271635 h 589770"/>
              <a:gd name="connsiteX26" fmla="*/ 64089 w 599394"/>
              <a:gd name="connsiteY26" fmla="*/ 517027 h 589770"/>
              <a:gd name="connsiteX27" fmla="*/ 73311 w 599394"/>
              <a:gd name="connsiteY27" fmla="*/ 526235 h 589770"/>
              <a:gd name="connsiteX28" fmla="*/ 526083 w 599394"/>
              <a:gd name="connsiteY28" fmla="*/ 526235 h 589770"/>
              <a:gd name="connsiteX29" fmla="*/ 535305 w 599394"/>
              <a:gd name="connsiteY29" fmla="*/ 517027 h 589770"/>
              <a:gd name="connsiteX30" fmla="*/ 535305 w 599394"/>
              <a:gd name="connsiteY30" fmla="*/ 271635 h 589770"/>
              <a:gd name="connsiteX31" fmla="*/ 526083 w 599394"/>
              <a:gd name="connsiteY31" fmla="*/ 262427 h 589770"/>
              <a:gd name="connsiteX32" fmla="*/ 437558 w 599394"/>
              <a:gd name="connsiteY32" fmla="*/ 35911 h 589770"/>
              <a:gd name="connsiteX33" fmla="*/ 428336 w 599394"/>
              <a:gd name="connsiteY33" fmla="*/ 45119 h 589770"/>
              <a:gd name="connsiteX34" fmla="*/ 428336 w 599394"/>
              <a:gd name="connsiteY34" fmla="*/ 169887 h 589770"/>
              <a:gd name="connsiteX35" fmla="*/ 437558 w 599394"/>
              <a:gd name="connsiteY35" fmla="*/ 179095 h 589770"/>
              <a:gd name="connsiteX36" fmla="*/ 473982 w 599394"/>
              <a:gd name="connsiteY36" fmla="*/ 179095 h 589770"/>
              <a:gd name="connsiteX37" fmla="*/ 483204 w 599394"/>
              <a:gd name="connsiteY37" fmla="*/ 169887 h 589770"/>
              <a:gd name="connsiteX38" fmla="*/ 483204 w 599394"/>
              <a:gd name="connsiteY38" fmla="*/ 45119 h 589770"/>
              <a:gd name="connsiteX39" fmla="*/ 473982 w 599394"/>
              <a:gd name="connsiteY39" fmla="*/ 35911 h 589770"/>
              <a:gd name="connsiteX40" fmla="*/ 125412 w 599394"/>
              <a:gd name="connsiteY40" fmla="*/ 35911 h 589770"/>
              <a:gd name="connsiteX41" fmla="*/ 116190 w 599394"/>
              <a:gd name="connsiteY41" fmla="*/ 45119 h 589770"/>
              <a:gd name="connsiteX42" fmla="*/ 116190 w 599394"/>
              <a:gd name="connsiteY42" fmla="*/ 169887 h 589770"/>
              <a:gd name="connsiteX43" fmla="*/ 125412 w 599394"/>
              <a:gd name="connsiteY43" fmla="*/ 179095 h 589770"/>
              <a:gd name="connsiteX44" fmla="*/ 161836 w 599394"/>
              <a:gd name="connsiteY44" fmla="*/ 179095 h 589770"/>
              <a:gd name="connsiteX45" fmla="*/ 171058 w 599394"/>
              <a:gd name="connsiteY45" fmla="*/ 169887 h 589770"/>
              <a:gd name="connsiteX46" fmla="*/ 171058 w 599394"/>
              <a:gd name="connsiteY46" fmla="*/ 45119 h 589770"/>
              <a:gd name="connsiteX47" fmla="*/ 161836 w 599394"/>
              <a:gd name="connsiteY47" fmla="*/ 35911 h 589770"/>
              <a:gd name="connsiteX48" fmla="*/ 92676 w 599394"/>
              <a:gd name="connsiteY48" fmla="*/ 0 h 589770"/>
              <a:gd name="connsiteX49" fmla="*/ 194573 w 599394"/>
              <a:gd name="connsiteY49" fmla="*/ 0 h 589770"/>
              <a:gd name="connsiteX50" fmla="*/ 207021 w 599394"/>
              <a:gd name="connsiteY50" fmla="*/ 12431 h 589770"/>
              <a:gd name="connsiteX51" fmla="*/ 207021 w 599394"/>
              <a:gd name="connsiteY51" fmla="*/ 84713 h 589770"/>
              <a:gd name="connsiteX52" fmla="*/ 392373 w 599394"/>
              <a:gd name="connsiteY52" fmla="*/ 84713 h 589770"/>
              <a:gd name="connsiteX53" fmla="*/ 392373 w 599394"/>
              <a:gd name="connsiteY53" fmla="*/ 12431 h 589770"/>
              <a:gd name="connsiteX54" fmla="*/ 404360 w 599394"/>
              <a:gd name="connsiteY54" fmla="*/ 0 h 589770"/>
              <a:gd name="connsiteX55" fmla="*/ 506718 w 599394"/>
              <a:gd name="connsiteY55" fmla="*/ 0 h 589770"/>
              <a:gd name="connsiteX56" fmla="*/ 519167 w 599394"/>
              <a:gd name="connsiteY56" fmla="*/ 12431 h 589770"/>
              <a:gd name="connsiteX57" fmla="*/ 519167 w 599394"/>
              <a:gd name="connsiteY57" fmla="*/ 84713 h 589770"/>
              <a:gd name="connsiteX58" fmla="*/ 586945 w 599394"/>
              <a:gd name="connsiteY58" fmla="*/ 84713 h 589770"/>
              <a:gd name="connsiteX59" fmla="*/ 599394 w 599394"/>
              <a:gd name="connsiteY59" fmla="*/ 97144 h 589770"/>
              <a:gd name="connsiteX60" fmla="*/ 599394 w 599394"/>
              <a:gd name="connsiteY60" fmla="*/ 577800 h 589770"/>
              <a:gd name="connsiteX61" fmla="*/ 586945 w 599394"/>
              <a:gd name="connsiteY61" fmla="*/ 589770 h 589770"/>
              <a:gd name="connsiteX62" fmla="*/ 12449 w 599394"/>
              <a:gd name="connsiteY62" fmla="*/ 589770 h 589770"/>
              <a:gd name="connsiteX63" fmla="*/ 0 w 599394"/>
              <a:gd name="connsiteY63" fmla="*/ 577800 h 589770"/>
              <a:gd name="connsiteX64" fmla="*/ 0 w 599394"/>
              <a:gd name="connsiteY64" fmla="*/ 97144 h 589770"/>
              <a:gd name="connsiteX65" fmla="*/ 12449 w 599394"/>
              <a:gd name="connsiteY65" fmla="*/ 84713 h 589770"/>
              <a:gd name="connsiteX66" fmla="*/ 80227 w 599394"/>
              <a:gd name="connsiteY66" fmla="*/ 84713 h 589770"/>
              <a:gd name="connsiteX67" fmla="*/ 80227 w 599394"/>
              <a:gd name="connsiteY67" fmla="*/ 12431 h 589770"/>
              <a:gd name="connsiteX68" fmla="*/ 92676 w 599394"/>
              <a:gd name="connsiteY68" fmla="*/ 0 h 5897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99394" h="589770">
                <a:moveTo>
                  <a:pt x="396980" y="411566"/>
                </a:moveTo>
                <a:lnTo>
                  <a:pt x="485009" y="411566"/>
                </a:lnTo>
                <a:lnTo>
                  <a:pt x="485009" y="499521"/>
                </a:lnTo>
                <a:lnTo>
                  <a:pt x="396980" y="499521"/>
                </a:lnTo>
                <a:close/>
                <a:moveTo>
                  <a:pt x="255424" y="411566"/>
                </a:moveTo>
                <a:lnTo>
                  <a:pt x="343453" y="411566"/>
                </a:lnTo>
                <a:lnTo>
                  <a:pt x="343453" y="499521"/>
                </a:lnTo>
                <a:lnTo>
                  <a:pt x="255424" y="499521"/>
                </a:lnTo>
                <a:close/>
                <a:moveTo>
                  <a:pt x="114311" y="411566"/>
                </a:moveTo>
                <a:lnTo>
                  <a:pt x="202414" y="411566"/>
                </a:lnTo>
                <a:lnTo>
                  <a:pt x="202414" y="499521"/>
                </a:lnTo>
                <a:lnTo>
                  <a:pt x="114311" y="499521"/>
                </a:lnTo>
                <a:close/>
                <a:moveTo>
                  <a:pt x="396980" y="289110"/>
                </a:moveTo>
                <a:lnTo>
                  <a:pt x="485009" y="289110"/>
                </a:lnTo>
                <a:lnTo>
                  <a:pt x="485009" y="377065"/>
                </a:lnTo>
                <a:lnTo>
                  <a:pt x="396980" y="377065"/>
                </a:lnTo>
                <a:close/>
                <a:moveTo>
                  <a:pt x="255424" y="289110"/>
                </a:moveTo>
                <a:lnTo>
                  <a:pt x="343453" y="289110"/>
                </a:lnTo>
                <a:lnTo>
                  <a:pt x="343453" y="377065"/>
                </a:lnTo>
                <a:lnTo>
                  <a:pt x="255424" y="377065"/>
                </a:lnTo>
                <a:close/>
                <a:moveTo>
                  <a:pt x="114311" y="289110"/>
                </a:moveTo>
                <a:lnTo>
                  <a:pt x="202414" y="289110"/>
                </a:lnTo>
                <a:lnTo>
                  <a:pt x="202414" y="377065"/>
                </a:lnTo>
                <a:lnTo>
                  <a:pt x="114311" y="377065"/>
                </a:lnTo>
                <a:close/>
                <a:moveTo>
                  <a:pt x="73311" y="262427"/>
                </a:moveTo>
                <a:cubicBezTo>
                  <a:pt x="68239" y="262427"/>
                  <a:pt x="64089" y="266570"/>
                  <a:pt x="64089" y="271635"/>
                </a:cubicBezTo>
                <a:lnTo>
                  <a:pt x="64089" y="517027"/>
                </a:lnTo>
                <a:cubicBezTo>
                  <a:pt x="64089" y="522091"/>
                  <a:pt x="68239" y="526235"/>
                  <a:pt x="73311" y="526235"/>
                </a:cubicBezTo>
                <a:lnTo>
                  <a:pt x="526083" y="526235"/>
                </a:lnTo>
                <a:cubicBezTo>
                  <a:pt x="531155" y="526235"/>
                  <a:pt x="535305" y="522091"/>
                  <a:pt x="535305" y="517027"/>
                </a:cubicBezTo>
                <a:lnTo>
                  <a:pt x="535305" y="271635"/>
                </a:lnTo>
                <a:cubicBezTo>
                  <a:pt x="535305" y="266570"/>
                  <a:pt x="531155" y="262427"/>
                  <a:pt x="526083" y="262427"/>
                </a:cubicBezTo>
                <a:close/>
                <a:moveTo>
                  <a:pt x="437558" y="35911"/>
                </a:moveTo>
                <a:cubicBezTo>
                  <a:pt x="432486" y="35911"/>
                  <a:pt x="428336" y="40055"/>
                  <a:pt x="428336" y="45119"/>
                </a:cubicBezTo>
                <a:lnTo>
                  <a:pt x="428336" y="169887"/>
                </a:lnTo>
                <a:cubicBezTo>
                  <a:pt x="428336" y="174951"/>
                  <a:pt x="432486" y="179095"/>
                  <a:pt x="437558" y="179095"/>
                </a:cubicBezTo>
                <a:lnTo>
                  <a:pt x="473982" y="179095"/>
                </a:lnTo>
                <a:cubicBezTo>
                  <a:pt x="479054" y="179095"/>
                  <a:pt x="483204" y="174951"/>
                  <a:pt x="483204" y="169887"/>
                </a:cubicBezTo>
                <a:lnTo>
                  <a:pt x="483204" y="45119"/>
                </a:lnTo>
                <a:cubicBezTo>
                  <a:pt x="483204" y="40055"/>
                  <a:pt x="479054" y="35911"/>
                  <a:pt x="473982" y="35911"/>
                </a:cubicBezTo>
                <a:close/>
                <a:moveTo>
                  <a:pt x="125412" y="35911"/>
                </a:moveTo>
                <a:cubicBezTo>
                  <a:pt x="120340" y="35911"/>
                  <a:pt x="116190" y="40055"/>
                  <a:pt x="116190" y="45119"/>
                </a:cubicBezTo>
                <a:lnTo>
                  <a:pt x="116190" y="169887"/>
                </a:lnTo>
                <a:cubicBezTo>
                  <a:pt x="116190" y="174951"/>
                  <a:pt x="120340" y="179095"/>
                  <a:pt x="125412" y="179095"/>
                </a:cubicBezTo>
                <a:lnTo>
                  <a:pt x="161836" y="179095"/>
                </a:lnTo>
                <a:cubicBezTo>
                  <a:pt x="166908" y="179095"/>
                  <a:pt x="171058" y="174951"/>
                  <a:pt x="171058" y="169887"/>
                </a:cubicBezTo>
                <a:lnTo>
                  <a:pt x="171058" y="45119"/>
                </a:lnTo>
                <a:cubicBezTo>
                  <a:pt x="171058" y="40055"/>
                  <a:pt x="166908" y="35911"/>
                  <a:pt x="161836" y="35911"/>
                </a:cubicBezTo>
                <a:close/>
                <a:moveTo>
                  <a:pt x="92676" y="0"/>
                </a:moveTo>
                <a:lnTo>
                  <a:pt x="194573" y="0"/>
                </a:lnTo>
                <a:cubicBezTo>
                  <a:pt x="201489" y="0"/>
                  <a:pt x="207021" y="5525"/>
                  <a:pt x="207021" y="12431"/>
                </a:cubicBezTo>
                <a:lnTo>
                  <a:pt x="207021" y="84713"/>
                </a:lnTo>
                <a:lnTo>
                  <a:pt x="392373" y="84713"/>
                </a:lnTo>
                <a:lnTo>
                  <a:pt x="392373" y="12431"/>
                </a:lnTo>
                <a:cubicBezTo>
                  <a:pt x="392373" y="5525"/>
                  <a:pt x="397905" y="0"/>
                  <a:pt x="404360" y="0"/>
                </a:cubicBezTo>
                <a:lnTo>
                  <a:pt x="506718" y="0"/>
                </a:lnTo>
                <a:cubicBezTo>
                  <a:pt x="513635" y="0"/>
                  <a:pt x="519167" y="5525"/>
                  <a:pt x="519167" y="12431"/>
                </a:cubicBezTo>
                <a:lnTo>
                  <a:pt x="519167" y="84713"/>
                </a:lnTo>
                <a:lnTo>
                  <a:pt x="586945" y="84713"/>
                </a:lnTo>
                <a:cubicBezTo>
                  <a:pt x="593861" y="84713"/>
                  <a:pt x="599394" y="90238"/>
                  <a:pt x="599394" y="97144"/>
                </a:cubicBezTo>
                <a:lnTo>
                  <a:pt x="599394" y="577800"/>
                </a:lnTo>
                <a:cubicBezTo>
                  <a:pt x="599394" y="584245"/>
                  <a:pt x="593861" y="589770"/>
                  <a:pt x="586945" y="589770"/>
                </a:cubicBezTo>
                <a:lnTo>
                  <a:pt x="12449" y="589770"/>
                </a:lnTo>
                <a:cubicBezTo>
                  <a:pt x="5533" y="589770"/>
                  <a:pt x="0" y="584245"/>
                  <a:pt x="0" y="577800"/>
                </a:cubicBezTo>
                <a:lnTo>
                  <a:pt x="0" y="97144"/>
                </a:lnTo>
                <a:cubicBezTo>
                  <a:pt x="0" y="90238"/>
                  <a:pt x="5533" y="84713"/>
                  <a:pt x="12449" y="84713"/>
                </a:cubicBezTo>
                <a:lnTo>
                  <a:pt x="80227" y="84713"/>
                </a:lnTo>
                <a:lnTo>
                  <a:pt x="80227" y="12431"/>
                </a:lnTo>
                <a:cubicBezTo>
                  <a:pt x="80227" y="5525"/>
                  <a:pt x="85759" y="0"/>
                  <a:pt x="92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文本框 9"/>
          <p:cNvSpPr txBox="1"/>
          <p:nvPr/>
        </p:nvSpPr>
        <p:spPr>
          <a:xfrm>
            <a:off x="7376434" y="27804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5696" y="3412999"/>
            <a:ext cx="305724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内容双击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输入替换</a:t>
            </a:r>
            <a:r>
              <a:rPr lang="zh-CN" alt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95000"/>
                  <a:lumOff val="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0" b="49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60212" y="539741"/>
            <a:ext cx="1765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目录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5304" y="21967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5304" y="31981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35304" y="419957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5304" y="52009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ree_87684"/>
          <p:cNvSpPr>
            <a:spLocks noChangeAspect="1"/>
          </p:cNvSpPr>
          <p:nvPr/>
        </p:nvSpPr>
        <p:spPr bwMode="auto">
          <a:xfrm>
            <a:off x="6459815" y="2122749"/>
            <a:ext cx="441295" cy="609685"/>
          </a:xfrm>
          <a:custGeom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39099" h="606651">
                <a:moveTo>
                  <a:pt x="177322" y="510682"/>
                </a:moveTo>
                <a:lnTo>
                  <a:pt x="260082" y="510682"/>
                </a:lnTo>
                <a:cubicBezTo>
                  <a:pt x="267422" y="510682"/>
                  <a:pt x="273496" y="516743"/>
                  <a:pt x="273496" y="524193"/>
                </a:cubicBezTo>
                <a:lnTo>
                  <a:pt x="273496" y="593266"/>
                </a:lnTo>
                <a:cubicBezTo>
                  <a:pt x="273496" y="600590"/>
                  <a:pt x="267422" y="606651"/>
                  <a:pt x="260082" y="606651"/>
                </a:cubicBezTo>
                <a:lnTo>
                  <a:pt x="177322" y="606651"/>
                </a:lnTo>
                <a:cubicBezTo>
                  <a:pt x="169982" y="606651"/>
                  <a:pt x="163908" y="600590"/>
                  <a:pt x="163908" y="593266"/>
                </a:cubicBezTo>
                <a:lnTo>
                  <a:pt x="163908" y="524193"/>
                </a:lnTo>
                <a:cubicBezTo>
                  <a:pt x="163908" y="516743"/>
                  <a:pt x="169982" y="510682"/>
                  <a:pt x="177322" y="510682"/>
                </a:cubicBezTo>
                <a:close/>
                <a:moveTo>
                  <a:pt x="149978" y="358755"/>
                </a:moveTo>
                <a:cubicBezTo>
                  <a:pt x="160354" y="358755"/>
                  <a:pt x="164404" y="361154"/>
                  <a:pt x="171743" y="365448"/>
                </a:cubicBezTo>
                <a:cubicBezTo>
                  <a:pt x="181487" y="371131"/>
                  <a:pt x="194901" y="378961"/>
                  <a:pt x="219071" y="378961"/>
                </a:cubicBezTo>
                <a:cubicBezTo>
                  <a:pt x="243240" y="378961"/>
                  <a:pt x="256654" y="371131"/>
                  <a:pt x="266524" y="365448"/>
                </a:cubicBezTo>
                <a:cubicBezTo>
                  <a:pt x="274370" y="360776"/>
                  <a:pt x="278293" y="358755"/>
                  <a:pt x="288290" y="358755"/>
                </a:cubicBezTo>
                <a:cubicBezTo>
                  <a:pt x="298666" y="358755"/>
                  <a:pt x="302716" y="361154"/>
                  <a:pt x="310055" y="365448"/>
                </a:cubicBezTo>
                <a:cubicBezTo>
                  <a:pt x="319926" y="371131"/>
                  <a:pt x="333339" y="378961"/>
                  <a:pt x="357509" y="378961"/>
                </a:cubicBezTo>
                <a:cubicBezTo>
                  <a:pt x="364216" y="378961"/>
                  <a:pt x="370670" y="378330"/>
                  <a:pt x="376617" y="377193"/>
                </a:cubicBezTo>
                <a:cubicBezTo>
                  <a:pt x="377630" y="376940"/>
                  <a:pt x="378895" y="376814"/>
                  <a:pt x="380034" y="376814"/>
                </a:cubicBezTo>
                <a:cubicBezTo>
                  <a:pt x="385349" y="376814"/>
                  <a:pt x="390157" y="379214"/>
                  <a:pt x="392941" y="383381"/>
                </a:cubicBezTo>
                <a:lnTo>
                  <a:pt x="436472" y="448040"/>
                </a:lnTo>
                <a:cubicBezTo>
                  <a:pt x="439509" y="452587"/>
                  <a:pt x="439889" y="457764"/>
                  <a:pt x="437738" y="461932"/>
                </a:cubicBezTo>
                <a:cubicBezTo>
                  <a:pt x="435460" y="466099"/>
                  <a:pt x="431031" y="468625"/>
                  <a:pt x="425716" y="468625"/>
                </a:cubicBezTo>
                <a:lnTo>
                  <a:pt x="13311" y="468625"/>
                </a:lnTo>
                <a:cubicBezTo>
                  <a:pt x="8123" y="468625"/>
                  <a:pt x="3567" y="466099"/>
                  <a:pt x="1416" y="461932"/>
                </a:cubicBezTo>
                <a:cubicBezTo>
                  <a:pt x="-862" y="457764"/>
                  <a:pt x="-356" y="452587"/>
                  <a:pt x="2681" y="448040"/>
                </a:cubicBezTo>
                <a:lnTo>
                  <a:pt x="46086" y="383381"/>
                </a:lnTo>
                <a:lnTo>
                  <a:pt x="46465" y="382876"/>
                </a:lnTo>
                <a:cubicBezTo>
                  <a:pt x="50262" y="378708"/>
                  <a:pt x="56083" y="377193"/>
                  <a:pt x="60259" y="377193"/>
                </a:cubicBezTo>
                <a:cubicBezTo>
                  <a:pt x="61271" y="377193"/>
                  <a:pt x="62283" y="377193"/>
                  <a:pt x="63169" y="377446"/>
                </a:cubicBezTo>
                <a:cubicBezTo>
                  <a:pt x="68737" y="378456"/>
                  <a:pt x="74558" y="378961"/>
                  <a:pt x="80759" y="378961"/>
                </a:cubicBezTo>
                <a:cubicBezTo>
                  <a:pt x="104928" y="378961"/>
                  <a:pt x="118342" y="371131"/>
                  <a:pt x="128086" y="365448"/>
                </a:cubicBezTo>
                <a:cubicBezTo>
                  <a:pt x="135425" y="361154"/>
                  <a:pt x="139475" y="358755"/>
                  <a:pt x="149978" y="358755"/>
                </a:cubicBezTo>
                <a:close/>
                <a:moveTo>
                  <a:pt x="150004" y="222281"/>
                </a:moveTo>
                <a:cubicBezTo>
                  <a:pt x="160378" y="222281"/>
                  <a:pt x="164426" y="224682"/>
                  <a:pt x="171764" y="228977"/>
                </a:cubicBezTo>
                <a:cubicBezTo>
                  <a:pt x="181505" y="234663"/>
                  <a:pt x="195042" y="242496"/>
                  <a:pt x="219078" y="242496"/>
                </a:cubicBezTo>
                <a:cubicBezTo>
                  <a:pt x="243242" y="242496"/>
                  <a:pt x="256652" y="234663"/>
                  <a:pt x="266520" y="228977"/>
                </a:cubicBezTo>
                <a:cubicBezTo>
                  <a:pt x="273857" y="224682"/>
                  <a:pt x="277905" y="222281"/>
                  <a:pt x="288279" y="222281"/>
                </a:cubicBezTo>
                <a:cubicBezTo>
                  <a:pt x="298779" y="222281"/>
                  <a:pt x="302701" y="224682"/>
                  <a:pt x="310039" y="228977"/>
                </a:cubicBezTo>
                <a:cubicBezTo>
                  <a:pt x="317250" y="233147"/>
                  <a:pt x="326991" y="238832"/>
                  <a:pt x="341793" y="241233"/>
                </a:cubicBezTo>
                <a:cubicBezTo>
                  <a:pt x="344829" y="241738"/>
                  <a:pt x="348751" y="243633"/>
                  <a:pt x="351154" y="247424"/>
                </a:cubicBezTo>
                <a:lnTo>
                  <a:pt x="388475" y="301120"/>
                </a:lnTo>
                <a:cubicBezTo>
                  <a:pt x="391258" y="305163"/>
                  <a:pt x="391764" y="309965"/>
                  <a:pt x="389740" y="313881"/>
                </a:cubicBezTo>
                <a:cubicBezTo>
                  <a:pt x="387716" y="317545"/>
                  <a:pt x="383794" y="319820"/>
                  <a:pt x="378987" y="319946"/>
                </a:cubicBezTo>
                <a:cubicBezTo>
                  <a:pt x="376836" y="320199"/>
                  <a:pt x="363173" y="321209"/>
                  <a:pt x="350901" y="321209"/>
                </a:cubicBezTo>
                <a:cubicBezTo>
                  <a:pt x="342552" y="321209"/>
                  <a:pt x="336606" y="320704"/>
                  <a:pt x="332684" y="319693"/>
                </a:cubicBezTo>
                <a:cubicBezTo>
                  <a:pt x="328889" y="318809"/>
                  <a:pt x="325220" y="317293"/>
                  <a:pt x="321172" y="315650"/>
                </a:cubicBezTo>
                <a:cubicBezTo>
                  <a:pt x="312443" y="312239"/>
                  <a:pt x="302448" y="308196"/>
                  <a:pt x="288279" y="308196"/>
                </a:cubicBezTo>
                <a:cubicBezTo>
                  <a:pt x="264116" y="308196"/>
                  <a:pt x="250706" y="316029"/>
                  <a:pt x="240965" y="321715"/>
                </a:cubicBezTo>
                <a:cubicBezTo>
                  <a:pt x="233627" y="326010"/>
                  <a:pt x="229579" y="328411"/>
                  <a:pt x="219078" y="328411"/>
                </a:cubicBezTo>
                <a:cubicBezTo>
                  <a:pt x="208705" y="328411"/>
                  <a:pt x="204656" y="326010"/>
                  <a:pt x="197319" y="321715"/>
                </a:cubicBezTo>
                <a:cubicBezTo>
                  <a:pt x="187578" y="316029"/>
                  <a:pt x="174168" y="308196"/>
                  <a:pt x="150004" y="308196"/>
                </a:cubicBezTo>
                <a:cubicBezTo>
                  <a:pt x="135835" y="308196"/>
                  <a:pt x="125841" y="312239"/>
                  <a:pt x="117112" y="315650"/>
                </a:cubicBezTo>
                <a:cubicBezTo>
                  <a:pt x="113063" y="317293"/>
                  <a:pt x="109395" y="318809"/>
                  <a:pt x="105599" y="319693"/>
                </a:cubicBezTo>
                <a:cubicBezTo>
                  <a:pt x="101804" y="320704"/>
                  <a:pt x="95985" y="321209"/>
                  <a:pt x="87762" y="321209"/>
                </a:cubicBezTo>
                <a:cubicBezTo>
                  <a:pt x="75617" y="321209"/>
                  <a:pt x="62207" y="320199"/>
                  <a:pt x="60056" y="319946"/>
                </a:cubicBezTo>
                <a:cubicBezTo>
                  <a:pt x="55375" y="319820"/>
                  <a:pt x="51327" y="317545"/>
                  <a:pt x="49429" y="313881"/>
                </a:cubicBezTo>
                <a:cubicBezTo>
                  <a:pt x="47405" y="309965"/>
                  <a:pt x="47785" y="305163"/>
                  <a:pt x="50694" y="301120"/>
                </a:cubicBezTo>
                <a:lnTo>
                  <a:pt x="88268" y="246792"/>
                </a:lnTo>
                <a:cubicBezTo>
                  <a:pt x="90545" y="243381"/>
                  <a:pt x="94214" y="241612"/>
                  <a:pt x="96870" y="241233"/>
                </a:cubicBezTo>
                <a:cubicBezTo>
                  <a:pt x="111545" y="238706"/>
                  <a:pt x="121160" y="233020"/>
                  <a:pt x="128118" y="228977"/>
                </a:cubicBezTo>
                <a:cubicBezTo>
                  <a:pt x="135456" y="224682"/>
                  <a:pt x="139504" y="222281"/>
                  <a:pt x="150004" y="222281"/>
                </a:cubicBezTo>
                <a:close/>
                <a:moveTo>
                  <a:pt x="219577" y="0"/>
                </a:moveTo>
                <a:cubicBezTo>
                  <a:pt x="223373" y="0"/>
                  <a:pt x="226915" y="1895"/>
                  <a:pt x="229319" y="5053"/>
                </a:cubicBezTo>
                <a:lnTo>
                  <a:pt x="340405" y="156134"/>
                </a:lnTo>
                <a:cubicBezTo>
                  <a:pt x="343062" y="159797"/>
                  <a:pt x="343568" y="164092"/>
                  <a:pt x="341797" y="167755"/>
                </a:cubicBezTo>
                <a:cubicBezTo>
                  <a:pt x="339899" y="171292"/>
                  <a:pt x="336230" y="173440"/>
                  <a:pt x="331675" y="173440"/>
                </a:cubicBezTo>
                <a:cubicBezTo>
                  <a:pt x="330663" y="173566"/>
                  <a:pt x="323072" y="173692"/>
                  <a:pt x="316113" y="173692"/>
                </a:cubicBezTo>
                <a:cubicBezTo>
                  <a:pt x="311685" y="173692"/>
                  <a:pt x="308395" y="173692"/>
                  <a:pt x="306371" y="173440"/>
                </a:cubicBezTo>
                <a:cubicBezTo>
                  <a:pt x="304599" y="173313"/>
                  <a:pt x="302702" y="173061"/>
                  <a:pt x="300677" y="172808"/>
                </a:cubicBezTo>
                <a:cubicBezTo>
                  <a:pt x="296755" y="172303"/>
                  <a:pt x="292580" y="171798"/>
                  <a:pt x="288278" y="171798"/>
                </a:cubicBezTo>
                <a:cubicBezTo>
                  <a:pt x="264113" y="171798"/>
                  <a:pt x="250701" y="179629"/>
                  <a:pt x="240959" y="185314"/>
                </a:cubicBezTo>
                <a:cubicBezTo>
                  <a:pt x="233621" y="189609"/>
                  <a:pt x="229572" y="192009"/>
                  <a:pt x="219071" y="192009"/>
                </a:cubicBezTo>
                <a:cubicBezTo>
                  <a:pt x="208696" y="192009"/>
                  <a:pt x="204648" y="189609"/>
                  <a:pt x="197310" y="185314"/>
                </a:cubicBezTo>
                <a:cubicBezTo>
                  <a:pt x="187567" y="179629"/>
                  <a:pt x="174156" y="171798"/>
                  <a:pt x="149991" y="171798"/>
                </a:cubicBezTo>
                <a:cubicBezTo>
                  <a:pt x="145562" y="171798"/>
                  <a:pt x="141514" y="172303"/>
                  <a:pt x="137592" y="172808"/>
                </a:cubicBezTo>
                <a:cubicBezTo>
                  <a:pt x="135567" y="173061"/>
                  <a:pt x="133669" y="173313"/>
                  <a:pt x="131898" y="173566"/>
                </a:cubicBezTo>
                <a:cubicBezTo>
                  <a:pt x="129874" y="173692"/>
                  <a:pt x="126711" y="173945"/>
                  <a:pt x="122409" y="173945"/>
                </a:cubicBezTo>
                <a:cubicBezTo>
                  <a:pt x="115703" y="173945"/>
                  <a:pt x="108365" y="173566"/>
                  <a:pt x="107353" y="173566"/>
                </a:cubicBezTo>
                <a:cubicBezTo>
                  <a:pt x="102925" y="173566"/>
                  <a:pt x="99129" y="171292"/>
                  <a:pt x="97358" y="167755"/>
                </a:cubicBezTo>
                <a:cubicBezTo>
                  <a:pt x="95460" y="164218"/>
                  <a:pt x="95966" y="159797"/>
                  <a:pt x="98623" y="156134"/>
                </a:cubicBezTo>
                <a:lnTo>
                  <a:pt x="209709" y="5179"/>
                </a:lnTo>
                <a:cubicBezTo>
                  <a:pt x="212113" y="1895"/>
                  <a:pt x="215782" y="0"/>
                  <a:pt x="219577" y="0"/>
                </a:cubicBezTo>
                <a:close/>
              </a:path>
            </a:pathLst>
          </a:custGeom>
          <a:solidFill>
            <a:srgbClr val="DE2135"/>
          </a:solidFill>
          <a:ln>
            <a:noFill/>
          </a:ln>
        </p:spPr>
        <p:txBody>
          <a:bodyPr/>
          <a:lstStyle/>
          <a:p/>
        </p:txBody>
      </p:sp>
      <p:sp>
        <p:nvSpPr>
          <p:cNvPr id="14" name="tree_87684"/>
          <p:cNvSpPr>
            <a:spLocks noChangeAspect="1"/>
          </p:cNvSpPr>
          <p:nvPr/>
        </p:nvSpPr>
        <p:spPr bwMode="auto">
          <a:xfrm>
            <a:off x="6459815" y="3124156"/>
            <a:ext cx="441295" cy="609685"/>
          </a:xfrm>
          <a:custGeom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39099" h="606651">
                <a:moveTo>
                  <a:pt x="177322" y="510682"/>
                </a:moveTo>
                <a:lnTo>
                  <a:pt x="260082" y="510682"/>
                </a:lnTo>
                <a:cubicBezTo>
                  <a:pt x="267422" y="510682"/>
                  <a:pt x="273496" y="516743"/>
                  <a:pt x="273496" y="524193"/>
                </a:cubicBezTo>
                <a:lnTo>
                  <a:pt x="273496" y="593266"/>
                </a:lnTo>
                <a:cubicBezTo>
                  <a:pt x="273496" y="600590"/>
                  <a:pt x="267422" y="606651"/>
                  <a:pt x="260082" y="606651"/>
                </a:cubicBezTo>
                <a:lnTo>
                  <a:pt x="177322" y="606651"/>
                </a:lnTo>
                <a:cubicBezTo>
                  <a:pt x="169982" y="606651"/>
                  <a:pt x="163908" y="600590"/>
                  <a:pt x="163908" y="593266"/>
                </a:cubicBezTo>
                <a:lnTo>
                  <a:pt x="163908" y="524193"/>
                </a:lnTo>
                <a:cubicBezTo>
                  <a:pt x="163908" y="516743"/>
                  <a:pt x="169982" y="510682"/>
                  <a:pt x="177322" y="510682"/>
                </a:cubicBezTo>
                <a:close/>
                <a:moveTo>
                  <a:pt x="149978" y="358755"/>
                </a:moveTo>
                <a:cubicBezTo>
                  <a:pt x="160354" y="358755"/>
                  <a:pt x="164404" y="361154"/>
                  <a:pt x="171743" y="365448"/>
                </a:cubicBezTo>
                <a:cubicBezTo>
                  <a:pt x="181487" y="371131"/>
                  <a:pt x="194901" y="378961"/>
                  <a:pt x="219071" y="378961"/>
                </a:cubicBezTo>
                <a:cubicBezTo>
                  <a:pt x="243240" y="378961"/>
                  <a:pt x="256654" y="371131"/>
                  <a:pt x="266524" y="365448"/>
                </a:cubicBezTo>
                <a:cubicBezTo>
                  <a:pt x="274370" y="360776"/>
                  <a:pt x="278293" y="358755"/>
                  <a:pt x="288290" y="358755"/>
                </a:cubicBezTo>
                <a:cubicBezTo>
                  <a:pt x="298666" y="358755"/>
                  <a:pt x="302716" y="361154"/>
                  <a:pt x="310055" y="365448"/>
                </a:cubicBezTo>
                <a:cubicBezTo>
                  <a:pt x="319926" y="371131"/>
                  <a:pt x="333339" y="378961"/>
                  <a:pt x="357509" y="378961"/>
                </a:cubicBezTo>
                <a:cubicBezTo>
                  <a:pt x="364216" y="378961"/>
                  <a:pt x="370670" y="378330"/>
                  <a:pt x="376617" y="377193"/>
                </a:cubicBezTo>
                <a:cubicBezTo>
                  <a:pt x="377630" y="376940"/>
                  <a:pt x="378895" y="376814"/>
                  <a:pt x="380034" y="376814"/>
                </a:cubicBezTo>
                <a:cubicBezTo>
                  <a:pt x="385349" y="376814"/>
                  <a:pt x="390157" y="379214"/>
                  <a:pt x="392941" y="383381"/>
                </a:cubicBezTo>
                <a:lnTo>
                  <a:pt x="436472" y="448040"/>
                </a:lnTo>
                <a:cubicBezTo>
                  <a:pt x="439509" y="452587"/>
                  <a:pt x="439889" y="457764"/>
                  <a:pt x="437738" y="461932"/>
                </a:cubicBezTo>
                <a:cubicBezTo>
                  <a:pt x="435460" y="466099"/>
                  <a:pt x="431031" y="468625"/>
                  <a:pt x="425716" y="468625"/>
                </a:cubicBezTo>
                <a:lnTo>
                  <a:pt x="13311" y="468625"/>
                </a:lnTo>
                <a:cubicBezTo>
                  <a:pt x="8123" y="468625"/>
                  <a:pt x="3567" y="466099"/>
                  <a:pt x="1416" y="461932"/>
                </a:cubicBezTo>
                <a:cubicBezTo>
                  <a:pt x="-862" y="457764"/>
                  <a:pt x="-356" y="452587"/>
                  <a:pt x="2681" y="448040"/>
                </a:cubicBezTo>
                <a:lnTo>
                  <a:pt x="46086" y="383381"/>
                </a:lnTo>
                <a:lnTo>
                  <a:pt x="46465" y="382876"/>
                </a:lnTo>
                <a:cubicBezTo>
                  <a:pt x="50262" y="378708"/>
                  <a:pt x="56083" y="377193"/>
                  <a:pt x="60259" y="377193"/>
                </a:cubicBezTo>
                <a:cubicBezTo>
                  <a:pt x="61271" y="377193"/>
                  <a:pt x="62283" y="377193"/>
                  <a:pt x="63169" y="377446"/>
                </a:cubicBezTo>
                <a:cubicBezTo>
                  <a:pt x="68737" y="378456"/>
                  <a:pt x="74558" y="378961"/>
                  <a:pt x="80759" y="378961"/>
                </a:cubicBezTo>
                <a:cubicBezTo>
                  <a:pt x="104928" y="378961"/>
                  <a:pt x="118342" y="371131"/>
                  <a:pt x="128086" y="365448"/>
                </a:cubicBezTo>
                <a:cubicBezTo>
                  <a:pt x="135425" y="361154"/>
                  <a:pt x="139475" y="358755"/>
                  <a:pt x="149978" y="358755"/>
                </a:cubicBezTo>
                <a:close/>
                <a:moveTo>
                  <a:pt x="150004" y="222281"/>
                </a:moveTo>
                <a:cubicBezTo>
                  <a:pt x="160378" y="222281"/>
                  <a:pt x="164426" y="224682"/>
                  <a:pt x="171764" y="228977"/>
                </a:cubicBezTo>
                <a:cubicBezTo>
                  <a:pt x="181505" y="234663"/>
                  <a:pt x="195042" y="242496"/>
                  <a:pt x="219078" y="242496"/>
                </a:cubicBezTo>
                <a:cubicBezTo>
                  <a:pt x="243242" y="242496"/>
                  <a:pt x="256652" y="234663"/>
                  <a:pt x="266520" y="228977"/>
                </a:cubicBezTo>
                <a:cubicBezTo>
                  <a:pt x="273857" y="224682"/>
                  <a:pt x="277905" y="222281"/>
                  <a:pt x="288279" y="222281"/>
                </a:cubicBezTo>
                <a:cubicBezTo>
                  <a:pt x="298779" y="222281"/>
                  <a:pt x="302701" y="224682"/>
                  <a:pt x="310039" y="228977"/>
                </a:cubicBezTo>
                <a:cubicBezTo>
                  <a:pt x="317250" y="233147"/>
                  <a:pt x="326991" y="238832"/>
                  <a:pt x="341793" y="241233"/>
                </a:cubicBezTo>
                <a:cubicBezTo>
                  <a:pt x="344829" y="241738"/>
                  <a:pt x="348751" y="243633"/>
                  <a:pt x="351154" y="247424"/>
                </a:cubicBezTo>
                <a:lnTo>
                  <a:pt x="388475" y="301120"/>
                </a:lnTo>
                <a:cubicBezTo>
                  <a:pt x="391258" y="305163"/>
                  <a:pt x="391764" y="309965"/>
                  <a:pt x="389740" y="313881"/>
                </a:cubicBezTo>
                <a:cubicBezTo>
                  <a:pt x="387716" y="317545"/>
                  <a:pt x="383794" y="319820"/>
                  <a:pt x="378987" y="319946"/>
                </a:cubicBezTo>
                <a:cubicBezTo>
                  <a:pt x="376836" y="320199"/>
                  <a:pt x="363173" y="321209"/>
                  <a:pt x="350901" y="321209"/>
                </a:cubicBezTo>
                <a:cubicBezTo>
                  <a:pt x="342552" y="321209"/>
                  <a:pt x="336606" y="320704"/>
                  <a:pt x="332684" y="319693"/>
                </a:cubicBezTo>
                <a:cubicBezTo>
                  <a:pt x="328889" y="318809"/>
                  <a:pt x="325220" y="317293"/>
                  <a:pt x="321172" y="315650"/>
                </a:cubicBezTo>
                <a:cubicBezTo>
                  <a:pt x="312443" y="312239"/>
                  <a:pt x="302448" y="308196"/>
                  <a:pt x="288279" y="308196"/>
                </a:cubicBezTo>
                <a:cubicBezTo>
                  <a:pt x="264116" y="308196"/>
                  <a:pt x="250706" y="316029"/>
                  <a:pt x="240965" y="321715"/>
                </a:cubicBezTo>
                <a:cubicBezTo>
                  <a:pt x="233627" y="326010"/>
                  <a:pt x="229579" y="328411"/>
                  <a:pt x="219078" y="328411"/>
                </a:cubicBezTo>
                <a:cubicBezTo>
                  <a:pt x="208705" y="328411"/>
                  <a:pt x="204656" y="326010"/>
                  <a:pt x="197319" y="321715"/>
                </a:cubicBezTo>
                <a:cubicBezTo>
                  <a:pt x="187578" y="316029"/>
                  <a:pt x="174168" y="308196"/>
                  <a:pt x="150004" y="308196"/>
                </a:cubicBezTo>
                <a:cubicBezTo>
                  <a:pt x="135835" y="308196"/>
                  <a:pt x="125841" y="312239"/>
                  <a:pt x="117112" y="315650"/>
                </a:cubicBezTo>
                <a:cubicBezTo>
                  <a:pt x="113063" y="317293"/>
                  <a:pt x="109395" y="318809"/>
                  <a:pt x="105599" y="319693"/>
                </a:cubicBezTo>
                <a:cubicBezTo>
                  <a:pt x="101804" y="320704"/>
                  <a:pt x="95985" y="321209"/>
                  <a:pt x="87762" y="321209"/>
                </a:cubicBezTo>
                <a:cubicBezTo>
                  <a:pt x="75617" y="321209"/>
                  <a:pt x="62207" y="320199"/>
                  <a:pt x="60056" y="319946"/>
                </a:cubicBezTo>
                <a:cubicBezTo>
                  <a:pt x="55375" y="319820"/>
                  <a:pt x="51327" y="317545"/>
                  <a:pt x="49429" y="313881"/>
                </a:cubicBezTo>
                <a:cubicBezTo>
                  <a:pt x="47405" y="309965"/>
                  <a:pt x="47785" y="305163"/>
                  <a:pt x="50694" y="301120"/>
                </a:cubicBezTo>
                <a:lnTo>
                  <a:pt x="88268" y="246792"/>
                </a:lnTo>
                <a:cubicBezTo>
                  <a:pt x="90545" y="243381"/>
                  <a:pt x="94214" y="241612"/>
                  <a:pt x="96870" y="241233"/>
                </a:cubicBezTo>
                <a:cubicBezTo>
                  <a:pt x="111545" y="238706"/>
                  <a:pt x="121160" y="233020"/>
                  <a:pt x="128118" y="228977"/>
                </a:cubicBezTo>
                <a:cubicBezTo>
                  <a:pt x="135456" y="224682"/>
                  <a:pt x="139504" y="222281"/>
                  <a:pt x="150004" y="222281"/>
                </a:cubicBezTo>
                <a:close/>
                <a:moveTo>
                  <a:pt x="219577" y="0"/>
                </a:moveTo>
                <a:cubicBezTo>
                  <a:pt x="223373" y="0"/>
                  <a:pt x="226915" y="1895"/>
                  <a:pt x="229319" y="5053"/>
                </a:cubicBezTo>
                <a:lnTo>
                  <a:pt x="340405" y="156134"/>
                </a:lnTo>
                <a:cubicBezTo>
                  <a:pt x="343062" y="159797"/>
                  <a:pt x="343568" y="164092"/>
                  <a:pt x="341797" y="167755"/>
                </a:cubicBezTo>
                <a:cubicBezTo>
                  <a:pt x="339899" y="171292"/>
                  <a:pt x="336230" y="173440"/>
                  <a:pt x="331675" y="173440"/>
                </a:cubicBezTo>
                <a:cubicBezTo>
                  <a:pt x="330663" y="173566"/>
                  <a:pt x="323072" y="173692"/>
                  <a:pt x="316113" y="173692"/>
                </a:cubicBezTo>
                <a:cubicBezTo>
                  <a:pt x="311685" y="173692"/>
                  <a:pt x="308395" y="173692"/>
                  <a:pt x="306371" y="173440"/>
                </a:cubicBezTo>
                <a:cubicBezTo>
                  <a:pt x="304599" y="173313"/>
                  <a:pt x="302702" y="173061"/>
                  <a:pt x="300677" y="172808"/>
                </a:cubicBezTo>
                <a:cubicBezTo>
                  <a:pt x="296755" y="172303"/>
                  <a:pt x="292580" y="171798"/>
                  <a:pt x="288278" y="171798"/>
                </a:cubicBezTo>
                <a:cubicBezTo>
                  <a:pt x="264113" y="171798"/>
                  <a:pt x="250701" y="179629"/>
                  <a:pt x="240959" y="185314"/>
                </a:cubicBezTo>
                <a:cubicBezTo>
                  <a:pt x="233621" y="189609"/>
                  <a:pt x="229572" y="192009"/>
                  <a:pt x="219071" y="192009"/>
                </a:cubicBezTo>
                <a:cubicBezTo>
                  <a:pt x="208696" y="192009"/>
                  <a:pt x="204648" y="189609"/>
                  <a:pt x="197310" y="185314"/>
                </a:cubicBezTo>
                <a:cubicBezTo>
                  <a:pt x="187567" y="179629"/>
                  <a:pt x="174156" y="171798"/>
                  <a:pt x="149991" y="171798"/>
                </a:cubicBezTo>
                <a:cubicBezTo>
                  <a:pt x="145562" y="171798"/>
                  <a:pt x="141514" y="172303"/>
                  <a:pt x="137592" y="172808"/>
                </a:cubicBezTo>
                <a:cubicBezTo>
                  <a:pt x="135567" y="173061"/>
                  <a:pt x="133669" y="173313"/>
                  <a:pt x="131898" y="173566"/>
                </a:cubicBezTo>
                <a:cubicBezTo>
                  <a:pt x="129874" y="173692"/>
                  <a:pt x="126711" y="173945"/>
                  <a:pt x="122409" y="173945"/>
                </a:cubicBezTo>
                <a:cubicBezTo>
                  <a:pt x="115703" y="173945"/>
                  <a:pt x="108365" y="173566"/>
                  <a:pt x="107353" y="173566"/>
                </a:cubicBezTo>
                <a:cubicBezTo>
                  <a:pt x="102925" y="173566"/>
                  <a:pt x="99129" y="171292"/>
                  <a:pt x="97358" y="167755"/>
                </a:cubicBezTo>
                <a:cubicBezTo>
                  <a:pt x="95460" y="164218"/>
                  <a:pt x="95966" y="159797"/>
                  <a:pt x="98623" y="156134"/>
                </a:cubicBezTo>
                <a:lnTo>
                  <a:pt x="209709" y="5179"/>
                </a:lnTo>
                <a:cubicBezTo>
                  <a:pt x="212113" y="1895"/>
                  <a:pt x="215782" y="0"/>
                  <a:pt x="219577" y="0"/>
                </a:cubicBezTo>
                <a:close/>
              </a:path>
            </a:pathLst>
          </a:custGeom>
          <a:solidFill>
            <a:srgbClr val="34846B"/>
          </a:solidFill>
          <a:ln>
            <a:noFill/>
          </a:ln>
        </p:spPr>
        <p:txBody>
          <a:bodyPr/>
          <a:lstStyle/>
          <a:p/>
        </p:txBody>
      </p:sp>
      <p:sp>
        <p:nvSpPr>
          <p:cNvPr id="15" name="tree_87684"/>
          <p:cNvSpPr>
            <a:spLocks noChangeAspect="1"/>
          </p:cNvSpPr>
          <p:nvPr/>
        </p:nvSpPr>
        <p:spPr bwMode="auto">
          <a:xfrm>
            <a:off x="6459815" y="4125563"/>
            <a:ext cx="441295" cy="609685"/>
          </a:xfrm>
          <a:custGeom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39099" h="606651">
                <a:moveTo>
                  <a:pt x="177322" y="510682"/>
                </a:moveTo>
                <a:lnTo>
                  <a:pt x="260082" y="510682"/>
                </a:lnTo>
                <a:cubicBezTo>
                  <a:pt x="267422" y="510682"/>
                  <a:pt x="273496" y="516743"/>
                  <a:pt x="273496" y="524193"/>
                </a:cubicBezTo>
                <a:lnTo>
                  <a:pt x="273496" y="593266"/>
                </a:lnTo>
                <a:cubicBezTo>
                  <a:pt x="273496" y="600590"/>
                  <a:pt x="267422" y="606651"/>
                  <a:pt x="260082" y="606651"/>
                </a:cubicBezTo>
                <a:lnTo>
                  <a:pt x="177322" y="606651"/>
                </a:lnTo>
                <a:cubicBezTo>
                  <a:pt x="169982" y="606651"/>
                  <a:pt x="163908" y="600590"/>
                  <a:pt x="163908" y="593266"/>
                </a:cubicBezTo>
                <a:lnTo>
                  <a:pt x="163908" y="524193"/>
                </a:lnTo>
                <a:cubicBezTo>
                  <a:pt x="163908" y="516743"/>
                  <a:pt x="169982" y="510682"/>
                  <a:pt x="177322" y="510682"/>
                </a:cubicBezTo>
                <a:close/>
                <a:moveTo>
                  <a:pt x="149978" y="358755"/>
                </a:moveTo>
                <a:cubicBezTo>
                  <a:pt x="160354" y="358755"/>
                  <a:pt x="164404" y="361154"/>
                  <a:pt x="171743" y="365448"/>
                </a:cubicBezTo>
                <a:cubicBezTo>
                  <a:pt x="181487" y="371131"/>
                  <a:pt x="194901" y="378961"/>
                  <a:pt x="219071" y="378961"/>
                </a:cubicBezTo>
                <a:cubicBezTo>
                  <a:pt x="243240" y="378961"/>
                  <a:pt x="256654" y="371131"/>
                  <a:pt x="266524" y="365448"/>
                </a:cubicBezTo>
                <a:cubicBezTo>
                  <a:pt x="274370" y="360776"/>
                  <a:pt x="278293" y="358755"/>
                  <a:pt x="288290" y="358755"/>
                </a:cubicBezTo>
                <a:cubicBezTo>
                  <a:pt x="298666" y="358755"/>
                  <a:pt x="302716" y="361154"/>
                  <a:pt x="310055" y="365448"/>
                </a:cubicBezTo>
                <a:cubicBezTo>
                  <a:pt x="319926" y="371131"/>
                  <a:pt x="333339" y="378961"/>
                  <a:pt x="357509" y="378961"/>
                </a:cubicBezTo>
                <a:cubicBezTo>
                  <a:pt x="364216" y="378961"/>
                  <a:pt x="370670" y="378330"/>
                  <a:pt x="376617" y="377193"/>
                </a:cubicBezTo>
                <a:cubicBezTo>
                  <a:pt x="377630" y="376940"/>
                  <a:pt x="378895" y="376814"/>
                  <a:pt x="380034" y="376814"/>
                </a:cubicBezTo>
                <a:cubicBezTo>
                  <a:pt x="385349" y="376814"/>
                  <a:pt x="390157" y="379214"/>
                  <a:pt x="392941" y="383381"/>
                </a:cubicBezTo>
                <a:lnTo>
                  <a:pt x="436472" y="448040"/>
                </a:lnTo>
                <a:cubicBezTo>
                  <a:pt x="439509" y="452587"/>
                  <a:pt x="439889" y="457764"/>
                  <a:pt x="437738" y="461932"/>
                </a:cubicBezTo>
                <a:cubicBezTo>
                  <a:pt x="435460" y="466099"/>
                  <a:pt x="431031" y="468625"/>
                  <a:pt x="425716" y="468625"/>
                </a:cubicBezTo>
                <a:lnTo>
                  <a:pt x="13311" y="468625"/>
                </a:lnTo>
                <a:cubicBezTo>
                  <a:pt x="8123" y="468625"/>
                  <a:pt x="3567" y="466099"/>
                  <a:pt x="1416" y="461932"/>
                </a:cubicBezTo>
                <a:cubicBezTo>
                  <a:pt x="-862" y="457764"/>
                  <a:pt x="-356" y="452587"/>
                  <a:pt x="2681" y="448040"/>
                </a:cubicBezTo>
                <a:lnTo>
                  <a:pt x="46086" y="383381"/>
                </a:lnTo>
                <a:lnTo>
                  <a:pt x="46465" y="382876"/>
                </a:lnTo>
                <a:cubicBezTo>
                  <a:pt x="50262" y="378708"/>
                  <a:pt x="56083" y="377193"/>
                  <a:pt x="60259" y="377193"/>
                </a:cubicBezTo>
                <a:cubicBezTo>
                  <a:pt x="61271" y="377193"/>
                  <a:pt x="62283" y="377193"/>
                  <a:pt x="63169" y="377446"/>
                </a:cubicBezTo>
                <a:cubicBezTo>
                  <a:pt x="68737" y="378456"/>
                  <a:pt x="74558" y="378961"/>
                  <a:pt x="80759" y="378961"/>
                </a:cubicBezTo>
                <a:cubicBezTo>
                  <a:pt x="104928" y="378961"/>
                  <a:pt x="118342" y="371131"/>
                  <a:pt x="128086" y="365448"/>
                </a:cubicBezTo>
                <a:cubicBezTo>
                  <a:pt x="135425" y="361154"/>
                  <a:pt x="139475" y="358755"/>
                  <a:pt x="149978" y="358755"/>
                </a:cubicBezTo>
                <a:close/>
                <a:moveTo>
                  <a:pt x="150004" y="222281"/>
                </a:moveTo>
                <a:cubicBezTo>
                  <a:pt x="160378" y="222281"/>
                  <a:pt x="164426" y="224682"/>
                  <a:pt x="171764" y="228977"/>
                </a:cubicBezTo>
                <a:cubicBezTo>
                  <a:pt x="181505" y="234663"/>
                  <a:pt x="195042" y="242496"/>
                  <a:pt x="219078" y="242496"/>
                </a:cubicBezTo>
                <a:cubicBezTo>
                  <a:pt x="243242" y="242496"/>
                  <a:pt x="256652" y="234663"/>
                  <a:pt x="266520" y="228977"/>
                </a:cubicBezTo>
                <a:cubicBezTo>
                  <a:pt x="273857" y="224682"/>
                  <a:pt x="277905" y="222281"/>
                  <a:pt x="288279" y="222281"/>
                </a:cubicBezTo>
                <a:cubicBezTo>
                  <a:pt x="298779" y="222281"/>
                  <a:pt x="302701" y="224682"/>
                  <a:pt x="310039" y="228977"/>
                </a:cubicBezTo>
                <a:cubicBezTo>
                  <a:pt x="317250" y="233147"/>
                  <a:pt x="326991" y="238832"/>
                  <a:pt x="341793" y="241233"/>
                </a:cubicBezTo>
                <a:cubicBezTo>
                  <a:pt x="344829" y="241738"/>
                  <a:pt x="348751" y="243633"/>
                  <a:pt x="351154" y="247424"/>
                </a:cubicBezTo>
                <a:lnTo>
                  <a:pt x="388475" y="301120"/>
                </a:lnTo>
                <a:cubicBezTo>
                  <a:pt x="391258" y="305163"/>
                  <a:pt x="391764" y="309965"/>
                  <a:pt x="389740" y="313881"/>
                </a:cubicBezTo>
                <a:cubicBezTo>
                  <a:pt x="387716" y="317545"/>
                  <a:pt x="383794" y="319820"/>
                  <a:pt x="378987" y="319946"/>
                </a:cubicBezTo>
                <a:cubicBezTo>
                  <a:pt x="376836" y="320199"/>
                  <a:pt x="363173" y="321209"/>
                  <a:pt x="350901" y="321209"/>
                </a:cubicBezTo>
                <a:cubicBezTo>
                  <a:pt x="342552" y="321209"/>
                  <a:pt x="336606" y="320704"/>
                  <a:pt x="332684" y="319693"/>
                </a:cubicBezTo>
                <a:cubicBezTo>
                  <a:pt x="328889" y="318809"/>
                  <a:pt x="325220" y="317293"/>
                  <a:pt x="321172" y="315650"/>
                </a:cubicBezTo>
                <a:cubicBezTo>
                  <a:pt x="312443" y="312239"/>
                  <a:pt x="302448" y="308196"/>
                  <a:pt x="288279" y="308196"/>
                </a:cubicBezTo>
                <a:cubicBezTo>
                  <a:pt x="264116" y="308196"/>
                  <a:pt x="250706" y="316029"/>
                  <a:pt x="240965" y="321715"/>
                </a:cubicBezTo>
                <a:cubicBezTo>
                  <a:pt x="233627" y="326010"/>
                  <a:pt x="229579" y="328411"/>
                  <a:pt x="219078" y="328411"/>
                </a:cubicBezTo>
                <a:cubicBezTo>
                  <a:pt x="208705" y="328411"/>
                  <a:pt x="204656" y="326010"/>
                  <a:pt x="197319" y="321715"/>
                </a:cubicBezTo>
                <a:cubicBezTo>
                  <a:pt x="187578" y="316029"/>
                  <a:pt x="174168" y="308196"/>
                  <a:pt x="150004" y="308196"/>
                </a:cubicBezTo>
                <a:cubicBezTo>
                  <a:pt x="135835" y="308196"/>
                  <a:pt x="125841" y="312239"/>
                  <a:pt x="117112" y="315650"/>
                </a:cubicBezTo>
                <a:cubicBezTo>
                  <a:pt x="113063" y="317293"/>
                  <a:pt x="109395" y="318809"/>
                  <a:pt x="105599" y="319693"/>
                </a:cubicBezTo>
                <a:cubicBezTo>
                  <a:pt x="101804" y="320704"/>
                  <a:pt x="95985" y="321209"/>
                  <a:pt x="87762" y="321209"/>
                </a:cubicBezTo>
                <a:cubicBezTo>
                  <a:pt x="75617" y="321209"/>
                  <a:pt x="62207" y="320199"/>
                  <a:pt x="60056" y="319946"/>
                </a:cubicBezTo>
                <a:cubicBezTo>
                  <a:pt x="55375" y="319820"/>
                  <a:pt x="51327" y="317545"/>
                  <a:pt x="49429" y="313881"/>
                </a:cubicBezTo>
                <a:cubicBezTo>
                  <a:pt x="47405" y="309965"/>
                  <a:pt x="47785" y="305163"/>
                  <a:pt x="50694" y="301120"/>
                </a:cubicBezTo>
                <a:lnTo>
                  <a:pt x="88268" y="246792"/>
                </a:lnTo>
                <a:cubicBezTo>
                  <a:pt x="90545" y="243381"/>
                  <a:pt x="94214" y="241612"/>
                  <a:pt x="96870" y="241233"/>
                </a:cubicBezTo>
                <a:cubicBezTo>
                  <a:pt x="111545" y="238706"/>
                  <a:pt x="121160" y="233020"/>
                  <a:pt x="128118" y="228977"/>
                </a:cubicBezTo>
                <a:cubicBezTo>
                  <a:pt x="135456" y="224682"/>
                  <a:pt x="139504" y="222281"/>
                  <a:pt x="150004" y="222281"/>
                </a:cubicBezTo>
                <a:close/>
                <a:moveTo>
                  <a:pt x="219577" y="0"/>
                </a:moveTo>
                <a:cubicBezTo>
                  <a:pt x="223373" y="0"/>
                  <a:pt x="226915" y="1895"/>
                  <a:pt x="229319" y="5053"/>
                </a:cubicBezTo>
                <a:lnTo>
                  <a:pt x="340405" y="156134"/>
                </a:lnTo>
                <a:cubicBezTo>
                  <a:pt x="343062" y="159797"/>
                  <a:pt x="343568" y="164092"/>
                  <a:pt x="341797" y="167755"/>
                </a:cubicBezTo>
                <a:cubicBezTo>
                  <a:pt x="339899" y="171292"/>
                  <a:pt x="336230" y="173440"/>
                  <a:pt x="331675" y="173440"/>
                </a:cubicBezTo>
                <a:cubicBezTo>
                  <a:pt x="330663" y="173566"/>
                  <a:pt x="323072" y="173692"/>
                  <a:pt x="316113" y="173692"/>
                </a:cubicBezTo>
                <a:cubicBezTo>
                  <a:pt x="311685" y="173692"/>
                  <a:pt x="308395" y="173692"/>
                  <a:pt x="306371" y="173440"/>
                </a:cubicBezTo>
                <a:cubicBezTo>
                  <a:pt x="304599" y="173313"/>
                  <a:pt x="302702" y="173061"/>
                  <a:pt x="300677" y="172808"/>
                </a:cubicBezTo>
                <a:cubicBezTo>
                  <a:pt x="296755" y="172303"/>
                  <a:pt x="292580" y="171798"/>
                  <a:pt x="288278" y="171798"/>
                </a:cubicBezTo>
                <a:cubicBezTo>
                  <a:pt x="264113" y="171798"/>
                  <a:pt x="250701" y="179629"/>
                  <a:pt x="240959" y="185314"/>
                </a:cubicBezTo>
                <a:cubicBezTo>
                  <a:pt x="233621" y="189609"/>
                  <a:pt x="229572" y="192009"/>
                  <a:pt x="219071" y="192009"/>
                </a:cubicBezTo>
                <a:cubicBezTo>
                  <a:pt x="208696" y="192009"/>
                  <a:pt x="204648" y="189609"/>
                  <a:pt x="197310" y="185314"/>
                </a:cubicBezTo>
                <a:cubicBezTo>
                  <a:pt x="187567" y="179629"/>
                  <a:pt x="174156" y="171798"/>
                  <a:pt x="149991" y="171798"/>
                </a:cubicBezTo>
                <a:cubicBezTo>
                  <a:pt x="145562" y="171798"/>
                  <a:pt x="141514" y="172303"/>
                  <a:pt x="137592" y="172808"/>
                </a:cubicBezTo>
                <a:cubicBezTo>
                  <a:pt x="135567" y="173061"/>
                  <a:pt x="133669" y="173313"/>
                  <a:pt x="131898" y="173566"/>
                </a:cubicBezTo>
                <a:cubicBezTo>
                  <a:pt x="129874" y="173692"/>
                  <a:pt x="126711" y="173945"/>
                  <a:pt x="122409" y="173945"/>
                </a:cubicBezTo>
                <a:cubicBezTo>
                  <a:pt x="115703" y="173945"/>
                  <a:pt x="108365" y="173566"/>
                  <a:pt x="107353" y="173566"/>
                </a:cubicBezTo>
                <a:cubicBezTo>
                  <a:pt x="102925" y="173566"/>
                  <a:pt x="99129" y="171292"/>
                  <a:pt x="97358" y="167755"/>
                </a:cubicBezTo>
                <a:cubicBezTo>
                  <a:pt x="95460" y="164218"/>
                  <a:pt x="95966" y="159797"/>
                  <a:pt x="98623" y="156134"/>
                </a:cubicBezTo>
                <a:lnTo>
                  <a:pt x="209709" y="5179"/>
                </a:lnTo>
                <a:cubicBezTo>
                  <a:pt x="212113" y="1895"/>
                  <a:pt x="215782" y="0"/>
                  <a:pt x="219577" y="0"/>
                </a:cubicBezTo>
                <a:close/>
              </a:path>
            </a:pathLst>
          </a:custGeom>
          <a:solidFill>
            <a:srgbClr val="DE2135"/>
          </a:solidFill>
          <a:ln>
            <a:noFill/>
          </a:ln>
        </p:spPr>
        <p:txBody>
          <a:bodyPr/>
          <a:lstStyle/>
          <a:p/>
        </p:txBody>
      </p:sp>
      <p:sp>
        <p:nvSpPr>
          <p:cNvPr id="17" name="tree_87684"/>
          <p:cNvSpPr>
            <a:spLocks noChangeAspect="1"/>
          </p:cNvSpPr>
          <p:nvPr/>
        </p:nvSpPr>
        <p:spPr bwMode="auto">
          <a:xfrm>
            <a:off x="6459815" y="5126970"/>
            <a:ext cx="441295" cy="609685"/>
          </a:xfrm>
          <a:custGeom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39099" h="606651">
                <a:moveTo>
                  <a:pt x="177322" y="510682"/>
                </a:moveTo>
                <a:lnTo>
                  <a:pt x="260082" y="510682"/>
                </a:lnTo>
                <a:cubicBezTo>
                  <a:pt x="267422" y="510682"/>
                  <a:pt x="273496" y="516743"/>
                  <a:pt x="273496" y="524193"/>
                </a:cubicBezTo>
                <a:lnTo>
                  <a:pt x="273496" y="593266"/>
                </a:lnTo>
                <a:cubicBezTo>
                  <a:pt x="273496" y="600590"/>
                  <a:pt x="267422" y="606651"/>
                  <a:pt x="260082" y="606651"/>
                </a:cubicBezTo>
                <a:lnTo>
                  <a:pt x="177322" y="606651"/>
                </a:lnTo>
                <a:cubicBezTo>
                  <a:pt x="169982" y="606651"/>
                  <a:pt x="163908" y="600590"/>
                  <a:pt x="163908" y="593266"/>
                </a:cubicBezTo>
                <a:lnTo>
                  <a:pt x="163908" y="524193"/>
                </a:lnTo>
                <a:cubicBezTo>
                  <a:pt x="163908" y="516743"/>
                  <a:pt x="169982" y="510682"/>
                  <a:pt x="177322" y="510682"/>
                </a:cubicBezTo>
                <a:close/>
                <a:moveTo>
                  <a:pt x="149978" y="358755"/>
                </a:moveTo>
                <a:cubicBezTo>
                  <a:pt x="160354" y="358755"/>
                  <a:pt x="164404" y="361154"/>
                  <a:pt x="171743" y="365448"/>
                </a:cubicBezTo>
                <a:cubicBezTo>
                  <a:pt x="181487" y="371131"/>
                  <a:pt x="194901" y="378961"/>
                  <a:pt x="219071" y="378961"/>
                </a:cubicBezTo>
                <a:cubicBezTo>
                  <a:pt x="243240" y="378961"/>
                  <a:pt x="256654" y="371131"/>
                  <a:pt x="266524" y="365448"/>
                </a:cubicBezTo>
                <a:cubicBezTo>
                  <a:pt x="274370" y="360776"/>
                  <a:pt x="278293" y="358755"/>
                  <a:pt x="288290" y="358755"/>
                </a:cubicBezTo>
                <a:cubicBezTo>
                  <a:pt x="298666" y="358755"/>
                  <a:pt x="302716" y="361154"/>
                  <a:pt x="310055" y="365448"/>
                </a:cubicBezTo>
                <a:cubicBezTo>
                  <a:pt x="319926" y="371131"/>
                  <a:pt x="333339" y="378961"/>
                  <a:pt x="357509" y="378961"/>
                </a:cubicBezTo>
                <a:cubicBezTo>
                  <a:pt x="364216" y="378961"/>
                  <a:pt x="370670" y="378330"/>
                  <a:pt x="376617" y="377193"/>
                </a:cubicBezTo>
                <a:cubicBezTo>
                  <a:pt x="377630" y="376940"/>
                  <a:pt x="378895" y="376814"/>
                  <a:pt x="380034" y="376814"/>
                </a:cubicBezTo>
                <a:cubicBezTo>
                  <a:pt x="385349" y="376814"/>
                  <a:pt x="390157" y="379214"/>
                  <a:pt x="392941" y="383381"/>
                </a:cubicBezTo>
                <a:lnTo>
                  <a:pt x="436472" y="448040"/>
                </a:lnTo>
                <a:cubicBezTo>
                  <a:pt x="439509" y="452587"/>
                  <a:pt x="439889" y="457764"/>
                  <a:pt x="437738" y="461932"/>
                </a:cubicBezTo>
                <a:cubicBezTo>
                  <a:pt x="435460" y="466099"/>
                  <a:pt x="431031" y="468625"/>
                  <a:pt x="425716" y="468625"/>
                </a:cubicBezTo>
                <a:lnTo>
                  <a:pt x="13311" y="468625"/>
                </a:lnTo>
                <a:cubicBezTo>
                  <a:pt x="8123" y="468625"/>
                  <a:pt x="3567" y="466099"/>
                  <a:pt x="1416" y="461932"/>
                </a:cubicBezTo>
                <a:cubicBezTo>
                  <a:pt x="-862" y="457764"/>
                  <a:pt x="-356" y="452587"/>
                  <a:pt x="2681" y="448040"/>
                </a:cubicBezTo>
                <a:lnTo>
                  <a:pt x="46086" y="383381"/>
                </a:lnTo>
                <a:lnTo>
                  <a:pt x="46465" y="382876"/>
                </a:lnTo>
                <a:cubicBezTo>
                  <a:pt x="50262" y="378708"/>
                  <a:pt x="56083" y="377193"/>
                  <a:pt x="60259" y="377193"/>
                </a:cubicBezTo>
                <a:cubicBezTo>
                  <a:pt x="61271" y="377193"/>
                  <a:pt x="62283" y="377193"/>
                  <a:pt x="63169" y="377446"/>
                </a:cubicBezTo>
                <a:cubicBezTo>
                  <a:pt x="68737" y="378456"/>
                  <a:pt x="74558" y="378961"/>
                  <a:pt x="80759" y="378961"/>
                </a:cubicBezTo>
                <a:cubicBezTo>
                  <a:pt x="104928" y="378961"/>
                  <a:pt x="118342" y="371131"/>
                  <a:pt x="128086" y="365448"/>
                </a:cubicBezTo>
                <a:cubicBezTo>
                  <a:pt x="135425" y="361154"/>
                  <a:pt x="139475" y="358755"/>
                  <a:pt x="149978" y="358755"/>
                </a:cubicBezTo>
                <a:close/>
                <a:moveTo>
                  <a:pt x="150004" y="222281"/>
                </a:moveTo>
                <a:cubicBezTo>
                  <a:pt x="160378" y="222281"/>
                  <a:pt x="164426" y="224682"/>
                  <a:pt x="171764" y="228977"/>
                </a:cubicBezTo>
                <a:cubicBezTo>
                  <a:pt x="181505" y="234663"/>
                  <a:pt x="195042" y="242496"/>
                  <a:pt x="219078" y="242496"/>
                </a:cubicBezTo>
                <a:cubicBezTo>
                  <a:pt x="243242" y="242496"/>
                  <a:pt x="256652" y="234663"/>
                  <a:pt x="266520" y="228977"/>
                </a:cubicBezTo>
                <a:cubicBezTo>
                  <a:pt x="273857" y="224682"/>
                  <a:pt x="277905" y="222281"/>
                  <a:pt x="288279" y="222281"/>
                </a:cubicBezTo>
                <a:cubicBezTo>
                  <a:pt x="298779" y="222281"/>
                  <a:pt x="302701" y="224682"/>
                  <a:pt x="310039" y="228977"/>
                </a:cubicBezTo>
                <a:cubicBezTo>
                  <a:pt x="317250" y="233147"/>
                  <a:pt x="326991" y="238832"/>
                  <a:pt x="341793" y="241233"/>
                </a:cubicBezTo>
                <a:cubicBezTo>
                  <a:pt x="344829" y="241738"/>
                  <a:pt x="348751" y="243633"/>
                  <a:pt x="351154" y="247424"/>
                </a:cubicBezTo>
                <a:lnTo>
                  <a:pt x="388475" y="301120"/>
                </a:lnTo>
                <a:cubicBezTo>
                  <a:pt x="391258" y="305163"/>
                  <a:pt x="391764" y="309965"/>
                  <a:pt x="389740" y="313881"/>
                </a:cubicBezTo>
                <a:cubicBezTo>
                  <a:pt x="387716" y="317545"/>
                  <a:pt x="383794" y="319820"/>
                  <a:pt x="378987" y="319946"/>
                </a:cubicBezTo>
                <a:cubicBezTo>
                  <a:pt x="376836" y="320199"/>
                  <a:pt x="363173" y="321209"/>
                  <a:pt x="350901" y="321209"/>
                </a:cubicBezTo>
                <a:cubicBezTo>
                  <a:pt x="342552" y="321209"/>
                  <a:pt x="336606" y="320704"/>
                  <a:pt x="332684" y="319693"/>
                </a:cubicBezTo>
                <a:cubicBezTo>
                  <a:pt x="328889" y="318809"/>
                  <a:pt x="325220" y="317293"/>
                  <a:pt x="321172" y="315650"/>
                </a:cubicBezTo>
                <a:cubicBezTo>
                  <a:pt x="312443" y="312239"/>
                  <a:pt x="302448" y="308196"/>
                  <a:pt x="288279" y="308196"/>
                </a:cubicBezTo>
                <a:cubicBezTo>
                  <a:pt x="264116" y="308196"/>
                  <a:pt x="250706" y="316029"/>
                  <a:pt x="240965" y="321715"/>
                </a:cubicBezTo>
                <a:cubicBezTo>
                  <a:pt x="233627" y="326010"/>
                  <a:pt x="229579" y="328411"/>
                  <a:pt x="219078" y="328411"/>
                </a:cubicBezTo>
                <a:cubicBezTo>
                  <a:pt x="208705" y="328411"/>
                  <a:pt x="204656" y="326010"/>
                  <a:pt x="197319" y="321715"/>
                </a:cubicBezTo>
                <a:cubicBezTo>
                  <a:pt x="187578" y="316029"/>
                  <a:pt x="174168" y="308196"/>
                  <a:pt x="150004" y="308196"/>
                </a:cubicBezTo>
                <a:cubicBezTo>
                  <a:pt x="135835" y="308196"/>
                  <a:pt x="125841" y="312239"/>
                  <a:pt x="117112" y="315650"/>
                </a:cubicBezTo>
                <a:cubicBezTo>
                  <a:pt x="113063" y="317293"/>
                  <a:pt x="109395" y="318809"/>
                  <a:pt x="105599" y="319693"/>
                </a:cubicBezTo>
                <a:cubicBezTo>
                  <a:pt x="101804" y="320704"/>
                  <a:pt x="95985" y="321209"/>
                  <a:pt x="87762" y="321209"/>
                </a:cubicBezTo>
                <a:cubicBezTo>
                  <a:pt x="75617" y="321209"/>
                  <a:pt x="62207" y="320199"/>
                  <a:pt x="60056" y="319946"/>
                </a:cubicBezTo>
                <a:cubicBezTo>
                  <a:pt x="55375" y="319820"/>
                  <a:pt x="51327" y="317545"/>
                  <a:pt x="49429" y="313881"/>
                </a:cubicBezTo>
                <a:cubicBezTo>
                  <a:pt x="47405" y="309965"/>
                  <a:pt x="47785" y="305163"/>
                  <a:pt x="50694" y="301120"/>
                </a:cubicBezTo>
                <a:lnTo>
                  <a:pt x="88268" y="246792"/>
                </a:lnTo>
                <a:cubicBezTo>
                  <a:pt x="90545" y="243381"/>
                  <a:pt x="94214" y="241612"/>
                  <a:pt x="96870" y="241233"/>
                </a:cubicBezTo>
                <a:cubicBezTo>
                  <a:pt x="111545" y="238706"/>
                  <a:pt x="121160" y="233020"/>
                  <a:pt x="128118" y="228977"/>
                </a:cubicBezTo>
                <a:cubicBezTo>
                  <a:pt x="135456" y="224682"/>
                  <a:pt x="139504" y="222281"/>
                  <a:pt x="150004" y="222281"/>
                </a:cubicBezTo>
                <a:close/>
                <a:moveTo>
                  <a:pt x="219577" y="0"/>
                </a:moveTo>
                <a:cubicBezTo>
                  <a:pt x="223373" y="0"/>
                  <a:pt x="226915" y="1895"/>
                  <a:pt x="229319" y="5053"/>
                </a:cubicBezTo>
                <a:lnTo>
                  <a:pt x="340405" y="156134"/>
                </a:lnTo>
                <a:cubicBezTo>
                  <a:pt x="343062" y="159797"/>
                  <a:pt x="343568" y="164092"/>
                  <a:pt x="341797" y="167755"/>
                </a:cubicBezTo>
                <a:cubicBezTo>
                  <a:pt x="339899" y="171292"/>
                  <a:pt x="336230" y="173440"/>
                  <a:pt x="331675" y="173440"/>
                </a:cubicBezTo>
                <a:cubicBezTo>
                  <a:pt x="330663" y="173566"/>
                  <a:pt x="323072" y="173692"/>
                  <a:pt x="316113" y="173692"/>
                </a:cubicBezTo>
                <a:cubicBezTo>
                  <a:pt x="311685" y="173692"/>
                  <a:pt x="308395" y="173692"/>
                  <a:pt x="306371" y="173440"/>
                </a:cubicBezTo>
                <a:cubicBezTo>
                  <a:pt x="304599" y="173313"/>
                  <a:pt x="302702" y="173061"/>
                  <a:pt x="300677" y="172808"/>
                </a:cubicBezTo>
                <a:cubicBezTo>
                  <a:pt x="296755" y="172303"/>
                  <a:pt x="292580" y="171798"/>
                  <a:pt x="288278" y="171798"/>
                </a:cubicBezTo>
                <a:cubicBezTo>
                  <a:pt x="264113" y="171798"/>
                  <a:pt x="250701" y="179629"/>
                  <a:pt x="240959" y="185314"/>
                </a:cubicBezTo>
                <a:cubicBezTo>
                  <a:pt x="233621" y="189609"/>
                  <a:pt x="229572" y="192009"/>
                  <a:pt x="219071" y="192009"/>
                </a:cubicBezTo>
                <a:cubicBezTo>
                  <a:pt x="208696" y="192009"/>
                  <a:pt x="204648" y="189609"/>
                  <a:pt x="197310" y="185314"/>
                </a:cubicBezTo>
                <a:cubicBezTo>
                  <a:pt x="187567" y="179629"/>
                  <a:pt x="174156" y="171798"/>
                  <a:pt x="149991" y="171798"/>
                </a:cubicBezTo>
                <a:cubicBezTo>
                  <a:pt x="145562" y="171798"/>
                  <a:pt x="141514" y="172303"/>
                  <a:pt x="137592" y="172808"/>
                </a:cubicBezTo>
                <a:cubicBezTo>
                  <a:pt x="135567" y="173061"/>
                  <a:pt x="133669" y="173313"/>
                  <a:pt x="131898" y="173566"/>
                </a:cubicBezTo>
                <a:cubicBezTo>
                  <a:pt x="129874" y="173692"/>
                  <a:pt x="126711" y="173945"/>
                  <a:pt x="122409" y="173945"/>
                </a:cubicBezTo>
                <a:cubicBezTo>
                  <a:pt x="115703" y="173945"/>
                  <a:pt x="108365" y="173566"/>
                  <a:pt x="107353" y="173566"/>
                </a:cubicBezTo>
                <a:cubicBezTo>
                  <a:pt x="102925" y="173566"/>
                  <a:pt x="99129" y="171292"/>
                  <a:pt x="97358" y="167755"/>
                </a:cubicBezTo>
                <a:cubicBezTo>
                  <a:pt x="95460" y="164218"/>
                  <a:pt x="95966" y="159797"/>
                  <a:pt x="98623" y="156134"/>
                </a:cubicBezTo>
                <a:lnTo>
                  <a:pt x="209709" y="5179"/>
                </a:lnTo>
                <a:cubicBezTo>
                  <a:pt x="212113" y="1895"/>
                  <a:pt x="215782" y="0"/>
                  <a:pt x="219577" y="0"/>
                </a:cubicBezTo>
                <a:close/>
              </a:path>
            </a:pathLst>
          </a:custGeom>
          <a:solidFill>
            <a:srgbClr val="34846B"/>
          </a:solidFill>
          <a:ln>
            <a:noFill/>
          </a:ln>
        </p:spPr>
        <p:txBody>
          <a:bodyPr/>
          <a:lstStyle/>
          <a:p/>
        </p:txBody>
      </p:sp>
    </p:spTree>
  </p:cSld>
  <p:clrMapOvr>
    <a:masterClrMapping/>
  </p:clrMapOvr>
  <p:transition spd="slow" advTm="2000">
    <p:push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829" y="2175716"/>
            <a:ext cx="4901709" cy="327076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7576590" y="2704004"/>
            <a:ext cx="3308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双击输入替换</a:t>
            </a:r>
            <a:r>
              <a:rPr kumimoji="1" lang="zh-CN" altLang="en-US" sz="18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kumimoji="1" lang="en-US" altLang="zh-CN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1" name="直接连接符 12"/>
          <p:cNvCxnSpPr>
            <a:cxnSpLocks noChangeShapeType="1"/>
            <a:stCxn id="12" idx="2"/>
          </p:cNvCxnSpPr>
          <p:nvPr/>
        </p:nvCxnSpPr>
        <p:spPr bwMode="auto">
          <a:xfrm flipH="1">
            <a:off x="7228928" y="2989754"/>
            <a:ext cx="3175" cy="1860550"/>
          </a:xfrm>
          <a:prstGeom prst="line">
            <a:avLst/>
          </a:prstGeom>
          <a:noFill/>
          <a:ln w="12700">
            <a:solidFill>
              <a:srgbClr val="DE2135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7124153" y="2786554"/>
            <a:ext cx="217487" cy="203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7124153" y="3716829"/>
            <a:ext cx="217487" cy="203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" name="矩形 24"/>
          <p:cNvSpPr>
            <a:spLocks noChangeArrowheads="1"/>
          </p:cNvSpPr>
          <p:nvPr/>
        </p:nvSpPr>
        <p:spPr bwMode="auto">
          <a:xfrm>
            <a:off x="7128915" y="4647104"/>
            <a:ext cx="217488" cy="203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7576590" y="3634279"/>
            <a:ext cx="3308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双击输入替换</a:t>
            </a:r>
            <a:r>
              <a:rPr kumimoji="1" lang="zh-CN" altLang="en-US" sz="18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kumimoji="1" lang="en-US" altLang="zh-CN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7576590" y="4564554"/>
            <a:ext cx="3308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双击输入替换</a:t>
            </a:r>
            <a:r>
              <a:rPr kumimoji="1" lang="zh-CN" altLang="en-US" sz="18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kumimoji="1" lang="en-US" altLang="zh-CN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83000" y="1727917"/>
            <a:ext cx="8825999" cy="4526235"/>
            <a:chOff x="1699129" y="1376772"/>
            <a:chExt cx="8825999" cy="4526235"/>
          </a:xfrm>
        </p:grpSpPr>
        <p:grpSp>
          <p:nvGrpSpPr>
            <p:cNvPr id="36" name="14e471d2-00a8-4280-b84c-404d94f6ca3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699129" y="1376772"/>
              <a:ext cx="8825999" cy="4526235"/>
              <a:chOff x="1699129" y="1376772"/>
              <a:chExt cx="8825999" cy="4526235"/>
            </a:xfrm>
            <a:solidFill>
              <a:srgbClr val="C00000"/>
            </a:solidFill>
          </p:grpSpPr>
          <p:sp>
            <p:nvSpPr>
              <p:cNvPr id="49" name="ïṧļîḋê"/>
              <p:cNvSpPr/>
              <p:nvPr/>
            </p:nvSpPr>
            <p:spPr bwMode="auto">
              <a:xfrm>
                <a:off x="5787148" y="3639091"/>
                <a:ext cx="2718935" cy="2263916"/>
              </a:xfrm>
              <a:custGeom>
                <a:gdLst>
                  <a:gd name="T0" fmla="*/ 2914 w 3407"/>
                  <a:gd name="T1" fmla="*/ 65 h 2837"/>
                  <a:gd name="T2" fmla="*/ 2785 w 3407"/>
                  <a:gd name="T3" fmla="*/ 183 h 2837"/>
                  <a:gd name="T4" fmla="*/ 2642 w 3407"/>
                  <a:gd name="T5" fmla="*/ 287 h 2837"/>
                  <a:gd name="T6" fmla="*/ 2491 w 3407"/>
                  <a:gd name="T7" fmla="*/ 378 h 2837"/>
                  <a:gd name="T8" fmla="*/ 2329 w 3407"/>
                  <a:gd name="T9" fmla="*/ 453 h 2837"/>
                  <a:gd name="T10" fmla="*/ 2159 w 3407"/>
                  <a:gd name="T11" fmla="*/ 508 h 2837"/>
                  <a:gd name="T12" fmla="*/ 1981 w 3407"/>
                  <a:gd name="T13" fmla="*/ 548 h 2837"/>
                  <a:gd name="T14" fmla="*/ 1798 w 3407"/>
                  <a:gd name="T15" fmla="*/ 567 h 2837"/>
                  <a:gd name="T16" fmla="*/ 1656 w 3407"/>
                  <a:gd name="T17" fmla="*/ 569 h 2837"/>
                  <a:gd name="T18" fmla="*/ 1471 w 3407"/>
                  <a:gd name="T19" fmla="*/ 555 h 2837"/>
                  <a:gd name="T20" fmla="*/ 1292 w 3407"/>
                  <a:gd name="T21" fmla="*/ 520 h 2837"/>
                  <a:gd name="T22" fmla="*/ 1119 w 3407"/>
                  <a:gd name="T23" fmla="*/ 468 h 2837"/>
                  <a:gd name="T24" fmla="*/ 954 w 3407"/>
                  <a:gd name="T25" fmla="*/ 399 h 2837"/>
                  <a:gd name="T26" fmla="*/ 801 w 3407"/>
                  <a:gd name="T27" fmla="*/ 312 h 2837"/>
                  <a:gd name="T28" fmla="*/ 657 w 3407"/>
                  <a:gd name="T29" fmla="*/ 211 h 2837"/>
                  <a:gd name="T30" fmla="*/ 524 w 3407"/>
                  <a:gd name="T31" fmla="*/ 96 h 2837"/>
                  <a:gd name="T32" fmla="*/ 432 w 3407"/>
                  <a:gd name="T33" fmla="*/ 0 h 2837"/>
                  <a:gd name="T34" fmla="*/ 336 w 3407"/>
                  <a:gd name="T35" fmla="*/ 118 h 2837"/>
                  <a:gd name="T36" fmla="*/ 178 w 3407"/>
                  <a:gd name="T37" fmla="*/ 378 h 2837"/>
                  <a:gd name="T38" fmla="*/ 66 w 3407"/>
                  <a:gd name="T39" fmla="*/ 663 h 2837"/>
                  <a:gd name="T40" fmla="*/ 7 w 3407"/>
                  <a:gd name="T41" fmla="*/ 973 h 2837"/>
                  <a:gd name="T42" fmla="*/ 2 w 3407"/>
                  <a:gd name="T43" fmla="*/ 1215 h 2837"/>
                  <a:gd name="T44" fmla="*/ 46 w 3407"/>
                  <a:gd name="T45" fmla="*/ 1528 h 2837"/>
                  <a:gd name="T46" fmla="*/ 145 w 3407"/>
                  <a:gd name="T47" fmla="*/ 1822 h 2837"/>
                  <a:gd name="T48" fmla="*/ 293 w 3407"/>
                  <a:gd name="T49" fmla="*/ 2088 h 2837"/>
                  <a:gd name="T50" fmla="*/ 432 w 3407"/>
                  <a:gd name="T51" fmla="*/ 2266 h 2837"/>
                  <a:gd name="T52" fmla="*/ 556 w 3407"/>
                  <a:gd name="T53" fmla="*/ 2391 h 2837"/>
                  <a:gd name="T54" fmla="*/ 691 w 3407"/>
                  <a:gd name="T55" fmla="*/ 2502 h 2837"/>
                  <a:gd name="T56" fmla="*/ 838 w 3407"/>
                  <a:gd name="T57" fmla="*/ 2600 h 2837"/>
                  <a:gd name="T58" fmla="*/ 994 w 3407"/>
                  <a:gd name="T59" fmla="*/ 2683 h 2837"/>
                  <a:gd name="T60" fmla="*/ 1161 w 3407"/>
                  <a:gd name="T61" fmla="*/ 2748 h 2837"/>
                  <a:gd name="T62" fmla="*/ 1335 w 3407"/>
                  <a:gd name="T63" fmla="*/ 2796 h 2837"/>
                  <a:gd name="T64" fmla="*/ 1516 w 3407"/>
                  <a:gd name="T65" fmla="*/ 2826 h 2837"/>
                  <a:gd name="T66" fmla="*/ 1703 w 3407"/>
                  <a:gd name="T67" fmla="*/ 2837 h 2837"/>
                  <a:gd name="T68" fmla="*/ 1835 w 3407"/>
                  <a:gd name="T69" fmla="*/ 2831 h 2837"/>
                  <a:gd name="T70" fmla="*/ 2005 w 3407"/>
                  <a:gd name="T71" fmla="*/ 2810 h 2837"/>
                  <a:gd name="T72" fmla="*/ 2169 w 3407"/>
                  <a:gd name="T73" fmla="*/ 2772 h 2837"/>
                  <a:gd name="T74" fmla="*/ 2442 w 3407"/>
                  <a:gd name="T75" fmla="*/ 2668 h 2837"/>
                  <a:gd name="T76" fmla="*/ 2723 w 3407"/>
                  <a:gd name="T77" fmla="*/ 2499 h 2837"/>
                  <a:gd name="T78" fmla="*/ 2964 w 3407"/>
                  <a:gd name="T79" fmla="*/ 2278 h 2837"/>
                  <a:gd name="T80" fmla="*/ 3159 w 3407"/>
                  <a:gd name="T81" fmla="*/ 2017 h 2837"/>
                  <a:gd name="T82" fmla="*/ 3304 w 3407"/>
                  <a:gd name="T83" fmla="*/ 1719 h 2837"/>
                  <a:gd name="T84" fmla="*/ 3363 w 3407"/>
                  <a:gd name="T85" fmla="*/ 1518 h 2837"/>
                  <a:gd name="T86" fmla="*/ 3393 w 3407"/>
                  <a:gd name="T87" fmla="*/ 1350 h 2837"/>
                  <a:gd name="T88" fmla="*/ 3407 w 3407"/>
                  <a:gd name="T89" fmla="*/ 1178 h 2837"/>
                  <a:gd name="T90" fmla="*/ 3400 w 3407"/>
                  <a:gd name="T91" fmla="*/ 973 h 2837"/>
                  <a:gd name="T92" fmla="*/ 3340 w 3407"/>
                  <a:gd name="T93" fmla="*/ 663 h 2837"/>
                  <a:gd name="T94" fmla="*/ 3229 w 3407"/>
                  <a:gd name="T95" fmla="*/ 376 h 2837"/>
                  <a:gd name="T96" fmla="*/ 3071 w 3407"/>
                  <a:gd name="T97" fmla="*/ 118 h 28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07" h="2837">
                    <a:moveTo>
                      <a:pt x="2975" y="0"/>
                    </a:moveTo>
                    <a:lnTo>
                      <a:pt x="2975" y="0"/>
                    </a:lnTo>
                    <a:lnTo>
                      <a:pt x="2945" y="33"/>
                    </a:lnTo>
                    <a:lnTo>
                      <a:pt x="2914" y="65"/>
                    </a:lnTo>
                    <a:lnTo>
                      <a:pt x="2883" y="96"/>
                    </a:lnTo>
                    <a:lnTo>
                      <a:pt x="2851" y="125"/>
                    </a:lnTo>
                    <a:lnTo>
                      <a:pt x="2818" y="155"/>
                    </a:lnTo>
                    <a:lnTo>
                      <a:pt x="2785" y="183"/>
                    </a:lnTo>
                    <a:lnTo>
                      <a:pt x="2750" y="211"/>
                    </a:lnTo>
                    <a:lnTo>
                      <a:pt x="2716" y="237"/>
                    </a:lnTo>
                    <a:lnTo>
                      <a:pt x="2679" y="263"/>
                    </a:lnTo>
                    <a:lnTo>
                      <a:pt x="2642" y="287"/>
                    </a:lnTo>
                    <a:lnTo>
                      <a:pt x="2606" y="312"/>
                    </a:lnTo>
                    <a:lnTo>
                      <a:pt x="2569" y="334"/>
                    </a:lnTo>
                    <a:lnTo>
                      <a:pt x="2529" y="357"/>
                    </a:lnTo>
                    <a:lnTo>
                      <a:pt x="2491" y="378"/>
                    </a:lnTo>
                    <a:lnTo>
                      <a:pt x="2451" y="399"/>
                    </a:lnTo>
                    <a:lnTo>
                      <a:pt x="2411" y="416"/>
                    </a:lnTo>
                    <a:lnTo>
                      <a:pt x="2371" y="435"/>
                    </a:lnTo>
                    <a:lnTo>
                      <a:pt x="2329" y="453"/>
                    </a:lnTo>
                    <a:lnTo>
                      <a:pt x="2287" y="468"/>
                    </a:lnTo>
                    <a:lnTo>
                      <a:pt x="2246" y="482"/>
                    </a:lnTo>
                    <a:lnTo>
                      <a:pt x="2202" y="496"/>
                    </a:lnTo>
                    <a:lnTo>
                      <a:pt x="2159" y="508"/>
                    </a:lnTo>
                    <a:lnTo>
                      <a:pt x="2115" y="520"/>
                    </a:lnTo>
                    <a:lnTo>
                      <a:pt x="2072" y="531"/>
                    </a:lnTo>
                    <a:lnTo>
                      <a:pt x="2026" y="540"/>
                    </a:lnTo>
                    <a:lnTo>
                      <a:pt x="1981" y="548"/>
                    </a:lnTo>
                    <a:lnTo>
                      <a:pt x="1936" y="555"/>
                    </a:lnTo>
                    <a:lnTo>
                      <a:pt x="1891" y="560"/>
                    </a:lnTo>
                    <a:lnTo>
                      <a:pt x="1844" y="566"/>
                    </a:lnTo>
                    <a:lnTo>
                      <a:pt x="1798" y="567"/>
                    </a:lnTo>
                    <a:lnTo>
                      <a:pt x="1751" y="569"/>
                    </a:lnTo>
                    <a:lnTo>
                      <a:pt x="1703" y="571"/>
                    </a:lnTo>
                    <a:lnTo>
                      <a:pt x="1703" y="571"/>
                    </a:lnTo>
                    <a:lnTo>
                      <a:pt x="1656" y="569"/>
                    </a:lnTo>
                    <a:lnTo>
                      <a:pt x="1609" y="567"/>
                    </a:lnTo>
                    <a:lnTo>
                      <a:pt x="1563" y="566"/>
                    </a:lnTo>
                    <a:lnTo>
                      <a:pt x="1516" y="560"/>
                    </a:lnTo>
                    <a:lnTo>
                      <a:pt x="1471" y="555"/>
                    </a:lnTo>
                    <a:lnTo>
                      <a:pt x="1426" y="548"/>
                    </a:lnTo>
                    <a:lnTo>
                      <a:pt x="1381" y="540"/>
                    </a:lnTo>
                    <a:lnTo>
                      <a:pt x="1335" y="531"/>
                    </a:lnTo>
                    <a:lnTo>
                      <a:pt x="1292" y="520"/>
                    </a:lnTo>
                    <a:lnTo>
                      <a:pt x="1247" y="508"/>
                    </a:lnTo>
                    <a:lnTo>
                      <a:pt x="1205" y="496"/>
                    </a:lnTo>
                    <a:lnTo>
                      <a:pt x="1161" y="482"/>
                    </a:lnTo>
                    <a:lnTo>
                      <a:pt x="1119" y="468"/>
                    </a:lnTo>
                    <a:lnTo>
                      <a:pt x="1078" y="453"/>
                    </a:lnTo>
                    <a:lnTo>
                      <a:pt x="1036" y="435"/>
                    </a:lnTo>
                    <a:lnTo>
                      <a:pt x="996" y="416"/>
                    </a:lnTo>
                    <a:lnTo>
                      <a:pt x="954" y="399"/>
                    </a:lnTo>
                    <a:lnTo>
                      <a:pt x="916" y="378"/>
                    </a:lnTo>
                    <a:lnTo>
                      <a:pt x="876" y="357"/>
                    </a:lnTo>
                    <a:lnTo>
                      <a:pt x="838" y="334"/>
                    </a:lnTo>
                    <a:lnTo>
                      <a:pt x="801" y="312"/>
                    </a:lnTo>
                    <a:lnTo>
                      <a:pt x="763" y="287"/>
                    </a:lnTo>
                    <a:lnTo>
                      <a:pt x="726" y="263"/>
                    </a:lnTo>
                    <a:lnTo>
                      <a:pt x="691" y="237"/>
                    </a:lnTo>
                    <a:lnTo>
                      <a:pt x="657" y="211"/>
                    </a:lnTo>
                    <a:lnTo>
                      <a:pt x="622" y="183"/>
                    </a:lnTo>
                    <a:lnTo>
                      <a:pt x="589" y="155"/>
                    </a:lnTo>
                    <a:lnTo>
                      <a:pt x="556" y="125"/>
                    </a:lnTo>
                    <a:lnTo>
                      <a:pt x="524" y="96"/>
                    </a:lnTo>
                    <a:lnTo>
                      <a:pt x="493" y="65"/>
                    </a:lnTo>
                    <a:lnTo>
                      <a:pt x="462" y="33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432" y="0"/>
                    </a:lnTo>
                    <a:lnTo>
                      <a:pt x="383" y="59"/>
                    </a:lnTo>
                    <a:lnTo>
                      <a:pt x="336" y="118"/>
                    </a:lnTo>
                    <a:lnTo>
                      <a:pt x="293" y="179"/>
                    </a:lnTo>
                    <a:lnTo>
                      <a:pt x="251" y="244"/>
                    </a:lnTo>
                    <a:lnTo>
                      <a:pt x="213" y="310"/>
                    </a:lnTo>
                    <a:lnTo>
                      <a:pt x="178" y="378"/>
                    </a:lnTo>
                    <a:lnTo>
                      <a:pt x="145" y="446"/>
                    </a:lnTo>
                    <a:lnTo>
                      <a:pt x="115" y="517"/>
                    </a:lnTo>
                    <a:lnTo>
                      <a:pt x="89" y="590"/>
                    </a:lnTo>
                    <a:lnTo>
                      <a:pt x="66" y="663"/>
                    </a:lnTo>
                    <a:lnTo>
                      <a:pt x="46" y="740"/>
                    </a:lnTo>
                    <a:lnTo>
                      <a:pt x="30" y="816"/>
                    </a:lnTo>
                    <a:lnTo>
                      <a:pt x="18" y="893"/>
                    </a:lnTo>
                    <a:lnTo>
                      <a:pt x="7" y="973"/>
                    </a:lnTo>
                    <a:lnTo>
                      <a:pt x="2" y="1053"/>
                    </a:lnTo>
                    <a:lnTo>
                      <a:pt x="0" y="1133"/>
                    </a:lnTo>
                    <a:lnTo>
                      <a:pt x="0" y="1133"/>
                    </a:lnTo>
                    <a:lnTo>
                      <a:pt x="2" y="1215"/>
                    </a:lnTo>
                    <a:lnTo>
                      <a:pt x="7" y="1295"/>
                    </a:lnTo>
                    <a:lnTo>
                      <a:pt x="18" y="1375"/>
                    </a:lnTo>
                    <a:lnTo>
                      <a:pt x="30" y="1451"/>
                    </a:lnTo>
                    <a:lnTo>
                      <a:pt x="46" y="1528"/>
                    </a:lnTo>
                    <a:lnTo>
                      <a:pt x="66" y="1605"/>
                    </a:lnTo>
                    <a:lnTo>
                      <a:pt x="89" y="1678"/>
                    </a:lnTo>
                    <a:lnTo>
                      <a:pt x="115" y="1751"/>
                    </a:lnTo>
                    <a:lnTo>
                      <a:pt x="145" y="1822"/>
                    </a:lnTo>
                    <a:lnTo>
                      <a:pt x="178" y="1890"/>
                    </a:lnTo>
                    <a:lnTo>
                      <a:pt x="213" y="1958"/>
                    </a:lnTo>
                    <a:lnTo>
                      <a:pt x="251" y="2024"/>
                    </a:lnTo>
                    <a:lnTo>
                      <a:pt x="293" y="2088"/>
                    </a:lnTo>
                    <a:lnTo>
                      <a:pt x="336" y="2149"/>
                    </a:lnTo>
                    <a:lnTo>
                      <a:pt x="383" y="2208"/>
                    </a:lnTo>
                    <a:lnTo>
                      <a:pt x="432" y="2266"/>
                    </a:lnTo>
                    <a:lnTo>
                      <a:pt x="432" y="2266"/>
                    </a:lnTo>
                    <a:lnTo>
                      <a:pt x="462" y="2299"/>
                    </a:lnTo>
                    <a:lnTo>
                      <a:pt x="493" y="2330"/>
                    </a:lnTo>
                    <a:lnTo>
                      <a:pt x="523" y="2361"/>
                    </a:lnTo>
                    <a:lnTo>
                      <a:pt x="556" y="2391"/>
                    </a:lnTo>
                    <a:lnTo>
                      <a:pt x="589" y="2421"/>
                    </a:lnTo>
                    <a:lnTo>
                      <a:pt x="622" y="2448"/>
                    </a:lnTo>
                    <a:lnTo>
                      <a:pt x="657" y="2476"/>
                    </a:lnTo>
                    <a:lnTo>
                      <a:pt x="691" y="2502"/>
                    </a:lnTo>
                    <a:lnTo>
                      <a:pt x="726" y="2529"/>
                    </a:lnTo>
                    <a:lnTo>
                      <a:pt x="763" y="2553"/>
                    </a:lnTo>
                    <a:lnTo>
                      <a:pt x="801" y="2577"/>
                    </a:lnTo>
                    <a:lnTo>
                      <a:pt x="838" y="2600"/>
                    </a:lnTo>
                    <a:lnTo>
                      <a:pt x="876" y="2622"/>
                    </a:lnTo>
                    <a:lnTo>
                      <a:pt x="916" y="2643"/>
                    </a:lnTo>
                    <a:lnTo>
                      <a:pt x="954" y="2664"/>
                    </a:lnTo>
                    <a:lnTo>
                      <a:pt x="994" y="2683"/>
                    </a:lnTo>
                    <a:lnTo>
                      <a:pt x="1036" y="2701"/>
                    </a:lnTo>
                    <a:lnTo>
                      <a:pt x="1078" y="2718"/>
                    </a:lnTo>
                    <a:lnTo>
                      <a:pt x="1119" y="2734"/>
                    </a:lnTo>
                    <a:lnTo>
                      <a:pt x="1161" y="2748"/>
                    </a:lnTo>
                    <a:lnTo>
                      <a:pt x="1205" y="2762"/>
                    </a:lnTo>
                    <a:lnTo>
                      <a:pt x="1247" y="2774"/>
                    </a:lnTo>
                    <a:lnTo>
                      <a:pt x="1292" y="2786"/>
                    </a:lnTo>
                    <a:lnTo>
                      <a:pt x="1335" y="2796"/>
                    </a:lnTo>
                    <a:lnTo>
                      <a:pt x="1381" y="2805"/>
                    </a:lnTo>
                    <a:lnTo>
                      <a:pt x="1426" y="2814"/>
                    </a:lnTo>
                    <a:lnTo>
                      <a:pt x="1471" y="2821"/>
                    </a:lnTo>
                    <a:lnTo>
                      <a:pt x="1516" y="2826"/>
                    </a:lnTo>
                    <a:lnTo>
                      <a:pt x="1563" y="2831"/>
                    </a:lnTo>
                    <a:lnTo>
                      <a:pt x="1609" y="2833"/>
                    </a:lnTo>
                    <a:lnTo>
                      <a:pt x="1656" y="2837"/>
                    </a:lnTo>
                    <a:lnTo>
                      <a:pt x="1703" y="2837"/>
                    </a:lnTo>
                    <a:lnTo>
                      <a:pt x="1703" y="2837"/>
                    </a:lnTo>
                    <a:lnTo>
                      <a:pt x="1748" y="2837"/>
                    </a:lnTo>
                    <a:lnTo>
                      <a:pt x="1791" y="2835"/>
                    </a:lnTo>
                    <a:lnTo>
                      <a:pt x="1835" y="2831"/>
                    </a:lnTo>
                    <a:lnTo>
                      <a:pt x="1877" y="2828"/>
                    </a:lnTo>
                    <a:lnTo>
                      <a:pt x="1920" y="2823"/>
                    </a:lnTo>
                    <a:lnTo>
                      <a:pt x="1962" y="2817"/>
                    </a:lnTo>
                    <a:lnTo>
                      <a:pt x="2005" y="2810"/>
                    </a:lnTo>
                    <a:lnTo>
                      <a:pt x="2047" y="2802"/>
                    </a:lnTo>
                    <a:lnTo>
                      <a:pt x="2087" y="2793"/>
                    </a:lnTo>
                    <a:lnTo>
                      <a:pt x="2129" y="2783"/>
                    </a:lnTo>
                    <a:lnTo>
                      <a:pt x="2169" y="2772"/>
                    </a:lnTo>
                    <a:lnTo>
                      <a:pt x="2209" y="2760"/>
                    </a:lnTo>
                    <a:lnTo>
                      <a:pt x="2289" y="2734"/>
                    </a:lnTo>
                    <a:lnTo>
                      <a:pt x="2366" y="2703"/>
                    </a:lnTo>
                    <a:lnTo>
                      <a:pt x="2442" y="2668"/>
                    </a:lnTo>
                    <a:lnTo>
                      <a:pt x="2515" y="2631"/>
                    </a:lnTo>
                    <a:lnTo>
                      <a:pt x="2587" y="2589"/>
                    </a:lnTo>
                    <a:lnTo>
                      <a:pt x="2656" y="2546"/>
                    </a:lnTo>
                    <a:lnTo>
                      <a:pt x="2723" y="2499"/>
                    </a:lnTo>
                    <a:lnTo>
                      <a:pt x="2787" y="2448"/>
                    </a:lnTo>
                    <a:lnTo>
                      <a:pt x="2848" y="2395"/>
                    </a:lnTo>
                    <a:lnTo>
                      <a:pt x="2907" y="2337"/>
                    </a:lnTo>
                    <a:lnTo>
                      <a:pt x="2964" y="2278"/>
                    </a:lnTo>
                    <a:lnTo>
                      <a:pt x="3017" y="2217"/>
                    </a:lnTo>
                    <a:lnTo>
                      <a:pt x="3069" y="2153"/>
                    </a:lnTo>
                    <a:lnTo>
                      <a:pt x="3116" y="2087"/>
                    </a:lnTo>
                    <a:lnTo>
                      <a:pt x="3159" y="2017"/>
                    </a:lnTo>
                    <a:lnTo>
                      <a:pt x="3201" y="1946"/>
                    </a:lnTo>
                    <a:lnTo>
                      <a:pt x="3238" y="1872"/>
                    </a:lnTo>
                    <a:lnTo>
                      <a:pt x="3273" y="1796"/>
                    </a:lnTo>
                    <a:lnTo>
                      <a:pt x="3304" y="1719"/>
                    </a:lnTo>
                    <a:lnTo>
                      <a:pt x="3330" y="1639"/>
                    </a:lnTo>
                    <a:lnTo>
                      <a:pt x="3342" y="1599"/>
                    </a:lnTo>
                    <a:lnTo>
                      <a:pt x="3353" y="1559"/>
                    </a:lnTo>
                    <a:lnTo>
                      <a:pt x="3363" y="1518"/>
                    </a:lnTo>
                    <a:lnTo>
                      <a:pt x="3372" y="1477"/>
                    </a:lnTo>
                    <a:lnTo>
                      <a:pt x="3380" y="1436"/>
                    </a:lnTo>
                    <a:lnTo>
                      <a:pt x="3387" y="1392"/>
                    </a:lnTo>
                    <a:lnTo>
                      <a:pt x="3393" y="1350"/>
                    </a:lnTo>
                    <a:lnTo>
                      <a:pt x="3398" y="1307"/>
                    </a:lnTo>
                    <a:lnTo>
                      <a:pt x="3401" y="1265"/>
                    </a:lnTo>
                    <a:lnTo>
                      <a:pt x="3405" y="1222"/>
                    </a:lnTo>
                    <a:lnTo>
                      <a:pt x="3407" y="1178"/>
                    </a:lnTo>
                    <a:lnTo>
                      <a:pt x="3407" y="1133"/>
                    </a:lnTo>
                    <a:lnTo>
                      <a:pt x="3407" y="1133"/>
                    </a:lnTo>
                    <a:lnTo>
                      <a:pt x="3405" y="1053"/>
                    </a:lnTo>
                    <a:lnTo>
                      <a:pt x="3400" y="973"/>
                    </a:lnTo>
                    <a:lnTo>
                      <a:pt x="3389" y="893"/>
                    </a:lnTo>
                    <a:lnTo>
                      <a:pt x="3377" y="816"/>
                    </a:lnTo>
                    <a:lnTo>
                      <a:pt x="3360" y="740"/>
                    </a:lnTo>
                    <a:lnTo>
                      <a:pt x="3340" y="663"/>
                    </a:lnTo>
                    <a:lnTo>
                      <a:pt x="3318" y="590"/>
                    </a:lnTo>
                    <a:lnTo>
                      <a:pt x="3292" y="517"/>
                    </a:lnTo>
                    <a:lnTo>
                      <a:pt x="3262" y="446"/>
                    </a:lnTo>
                    <a:lnTo>
                      <a:pt x="3229" y="376"/>
                    </a:lnTo>
                    <a:lnTo>
                      <a:pt x="3194" y="310"/>
                    </a:lnTo>
                    <a:lnTo>
                      <a:pt x="3156" y="244"/>
                    </a:lnTo>
                    <a:lnTo>
                      <a:pt x="3114" y="179"/>
                    </a:lnTo>
                    <a:lnTo>
                      <a:pt x="3071" y="118"/>
                    </a:lnTo>
                    <a:lnTo>
                      <a:pt x="3024" y="58"/>
                    </a:lnTo>
                    <a:lnTo>
                      <a:pt x="2975" y="0"/>
                    </a:lnTo>
                    <a:lnTo>
                      <a:pt x="2975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360000" tIns="1080000" rIns="360000" bIns="6096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îş1îḋé"/>
              <p:cNvSpPr/>
              <p:nvPr/>
            </p:nvSpPr>
            <p:spPr bwMode="auto">
              <a:xfrm>
                <a:off x="3757926" y="3185670"/>
                <a:ext cx="2374079" cy="2717337"/>
              </a:xfrm>
              <a:custGeom>
                <a:gdLst>
                  <a:gd name="T0" fmla="*/ 2975 w 2975"/>
                  <a:gd name="T1" fmla="*/ 569 h 3406"/>
                  <a:gd name="T2" fmla="*/ 2851 w 2975"/>
                  <a:gd name="T3" fmla="*/ 446 h 3406"/>
                  <a:gd name="T4" fmla="*/ 2716 w 2975"/>
                  <a:gd name="T5" fmla="*/ 332 h 3406"/>
                  <a:gd name="T6" fmla="*/ 2569 w 2975"/>
                  <a:gd name="T7" fmla="*/ 237 h 3406"/>
                  <a:gd name="T8" fmla="*/ 2411 w 2975"/>
                  <a:gd name="T9" fmla="*/ 153 h 3406"/>
                  <a:gd name="T10" fmla="*/ 2246 w 2975"/>
                  <a:gd name="T11" fmla="*/ 89 h 3406"/>
                  <a:gd name="T12" fmla="*/ 2072 w 2975"/>
                  <a:gd name="T13" fmla="*/ 40 h 3406"/>
                  <a:gd name="T14" fmla="*/ 1891 w 2975"/>
                  <a:gd name="T15" fmla="*/ 11 h 3406"/>
                  <a:gd name="T16" fmla="*/ 1703 w 2975"/>
                  <a:gd name="T17" fmla="*/ 0 h 3406"/>
                  <a:gd name="T18" fmla="*/ 1563 w 2975"/>
                  <a:gd name="T19" fmla="*/ 5 h 3406"/>
                  <a:gd name="T20" fmla="*/ 1381 w 2975"/>
                  <a:gd name="T21" fmla="*/ 31 h 3406"/>
                  <a:gd name="T22" fmla="*/ 1205 w 2975"/>
                  <a:gd name="T23" fmla="*/ 75 h 3406"/>
                  <a:gd name="T24" fmla="*/ 1036 w 2975"/>
                  <a:gd name="T25" fmla="*/ 136 h 3406"/>
                  <a:gd name="T26" fmla="*/ 876 w 2975"/>
                  <a:gd name="T27" fmla="*/ 214 h 3406"/>
                  <a:gd name="T28" fmla="*/ 728 w 2975"/>
                  <a:gd name="T29" fmla="*/ 308 h 3406"/>
                  <a:gd name="T30" fmla="*/ 589 w 2975"/>
                  <a:gd name="T31" fmla="*/ 416 h 3406"/>
                  <a:gd name="T32" fmla="*/ 462 w 2975"/>
                  <a:gd name="T33" fmla="*/ 538 h 3406"/>
                  <a:gd name="T34" fmla="*/ 336 w 2975"/>
                  <a:gd name="T35" fmla="*/ 687 h 3406"/>
                  <a:gd name="T36" fmla="*/ 178 w 2975"/>
                  <a:gd name="T37" fmla="*/ 945 h 3406"/>
                  <a:gd name="T38" fmla="*/ 67 w 2975"/>
                  <a:gd name="T39" fmla="*/ 1232 h 3406"/>
                  <a:gd name="T40" fmla="*/ 7 w 2975"/>
                  <a:gd name="T41" fmla="*/ 1542 h 3406"/>
                  <a:gd name="T42" fmla="*/ 0 w 2975"/>
                  <a:gd name="T43" fmla="*/ 1747 h 3406"/>
                  <a:gd name="T44" fmla="*/ 14 w 2975"/>
                  <a:gd name="T45" fmla="*/ 1919 h 3406"/>
                  <a:gd name="T46" fmla="*/ 44 w 2975"/>
                  <a:gd name="T47" fmla="*/ 2087 h 3406"/>
                  <a:gd name="T48" fmla="*/ 103 w 2975"/>
                  <a:gd name="T49" fmla="*/ 2288 h 3406"/>
                  <a:gd name="T50" fmla="*/ 248 w 2975"/>
                  <a:gd name="T51" fmla="*/ 2586 h 3406"/>
                  <a:gd name="T52" fmla="*/ 443 w 2975"/>
                  <a:gd name="T53" fmla="*/ 2847 h 3406"/>
                  <a:gd name="T54" fmla="*/ 684 w 2975"/>
                  <a:gd name="T55" fmla="*/ 3068 h 3406"/>
                  <a:gd name="T56" fmla="*/ 965 w 2975"/>
                  <a:gd name="T57" fmla="*/ 3237 h 3406"/>
                  <a:gd name="T58" fmla="*/ 1238 w 2975"/>
                  <a:gd name="T59" fmla="*/ 3341 h 3406"/>
                  <a:gd name="T60" fmla="*/ 1402 w 2975"/>
                  <a:gd name="T61" fmla="*/ 3379 h 3406"/>
                  <a:gd name="T62" fmla="*/ 1572 w 2975"/>
                  <a:gd name="T63" fmla="*/ 3400 h 3406"/>
                  <a:gd name="T64" fmla="*/ 1703 w 2975"/>
                  <a:gd name="T65" fmla="*/ 3406 h 3406"/>
                  <a:gd name="T66" fmla="*/ 1891 w 2975"/>
                  <a:gd name="T67" fmla="*/ 3395 h 3406"/>
                  <a:gd name="T68" fmla="*/ 2072 w 2975"/>
                  <a:gd name="T69" fmla="*/ 3365 h 3406"/>
                  <a:gd name="T70" fmla="*/ 2246 w 2975"/>
                  <a:gd name="T71" fmla="*/ 3317 h 3406"/>
                  <a:gd name="T72" fmla="*/ 2411 w 2975"/>
                  <a:gd name="T73" fmla="*/ 3252 h 3406"/>
                  <a:gd name="T74" fmla="*/ 2569 w 2975"/>
                  <a:gd name="T75" fmla="*/ 3169 h 3406"/>
                  <a:gd name="T76" fmla="*/ 2716 w 2975"/>
                  <a:gd name="T77" fmla="*/ 3071 h 3406"/>
                  <a:gd name="T78" fmla="*/ 2851 w 2975"/>
                  <a:gd name="T79" fmla="*/ 2960 h 3406"/>
                  <a:gd name="T80" fmla="*/ 2975 w 2975"/>
                  <a:gd name="T81" fmla="*/ 2835 h 3406"/>
                  <a:gd name="T82" fmla="*/ 2836 w 2975"/>
                  <a:gd name="T83" fmla="*/ 2657 h 3406"/>
                  <a:gd name="T84" fmla="*/ 2688 w 2975"/>
                  <a:gd name="T85" fmla="*/ 2391 h 3406"/>
                  <a:gd name="T86" fmla="*/ 2589 w 2975"/>
                  <a:gd name="T87" fmla="*/ 2097 h 3406"/>
                  <a:gd name="T88" fmla="*/ 2545 w 2975"/>
                  <a:gd name="T89" fmla="*/ 1784 h 3406"/>
                  <a:gd name="T90" fmla="*/ 2550 w 2975"/>
                  <a:gd name="T91" fmla="*/ 1542 h 3406"/>
                  <a:gd name="T92" fmla="*/ 2609 w 2975"/>
                  <a:gd name="T93" fmla="*/ 1232 h 3406"/>
                  <a:gd name="T94" fmla="*/ 2721 w 2975"/>
                  <a:gd name="T95" fmla="*/ 947 h 3406"/>
                  <a:gd name="T96" fmla="*/ 2879 w 2975"/>
                  <a:gd name="T97" fmla="*/ 687 h 34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75" h="3406">
                    <a:moveTo>
                      <a:pt x="2975" y="569"/>
                    </a:moveTo>
                    <a:lnTo>
                      <a:pt x="2975" y="569"/>
                    </a:lnTo>
                    <a:lnTo>
                      <a:pt x="2975" y="569"/>
                    </a:lnTo>
                    <a:lnTo>
                      <a:pt x="2975" y="569"/>
                    </a:lnTo>
                    <a:lnTo>
                      <a:pt x="2945" y="538"/>
                    </a:lnTo>
                    <a:lnTo>
                      <a:pt x="2914" y="506"/>
                    </a:lnTo>
                    <a:lnTo>
                      <a:pt x="2883" y="475"/>
                    </a:lnTo>
                    <a:lnTo>
                      <a:pt x="2851" y="446"/>
                    </a:lnTo>
                    <a:lnTo>
                      <a:pt x="2818" y="416"/>
                    </a:lnTo>
                    <a:lnTo>
                      <a:pt x="2785" y="388"/>
                    </a:lnTo>
                    <a:lnTo>
                      <a:pt x="2750" y="360"/>
                    </a:lnTo>
                    <a:lnTo>
                      <a:pt x="2716" y="332"/>
                    </a:lnTo>
                    <a:lnTo>
                      <a:pt x="2679" y="308"/>
                    </a:lnTo>
                    <a:lnTo>
                      <a:pt x="2644" y="282"/>
                    </a:lnTo>
                    <a:lnTo>
                      <a:pt x="2606" y="259"/>
                    </a:lnTo>
                    <a:lnTo>
                      <a:pt x="2569" y="237"/>
                    </a:lnTo>
                    <a:lnTo>
                      <a:pt x="2531" y="214"/>
                    </a:lnTo>
                    <a:lnTo>
                      <a:pt x="2491" y="193"/>
                    </a:lnTo>
                    <a:lnTo>
                      <a:pt x="2451" y="172"/>
                    </a:lnTo>
                    <a:lnTo>
                      <a:pt x="2411" y="153"/>
                    </a:lnTo>
                    <a:lnTo>
                      <a:pt x="2371" y="136"/>
                    </a:lnTo>
                    <a:lnTo>
                      <a:pt x="2329" y="118"/>
                    </a:lnTo>
                    <a:lnTo>
                      <a:pt x="2288" y="103"/>
                    </a:lnTo>
                    <a:lnTo>
                      <a:pt x="2246" y="89"/>
                    </a:lnTo>
                    <a:lnTo>
                      <a:pt x="2202" y="75"/>
                    </a:lnTo>
                    <a:lnTo>
                      <a:pt x="2159" y="61"/>
                    </a:lnTo>
                    <a:lnTo>
                      <a:pt x="2115" y="51"/>
                    </a:lnTo>
                    <a:lnTo>
                      <a:pt x="2072" y="40"/>
                    </a:lnTo>
                    <a:lnTo>
                      <a:pt x="2026" y="31"/>
                    </a:lnTo>
                    <a:lnTo>
                      <a:pt x="1981" y="23"/>
                    </a:lnTo>
                    <a:lnTo>
                      <a:pt x="1936" y="16"/>
                    </a:lnTo>
                    <a:lnTo>
                      <a:pt x="1891" y="11"/>
                    </a:lnTo>
                    <a:lnTo>
                      <a:pt x="1844" y="5"/>
                    </a:lnTo>
                    <a:lnTo>
                      <a:pt x="1798" y="2"/>
                    </a:lnTo>
                    <a:lnTo>
                      <a:pt x="1751" y="0"/>
                    </a:lnTo>
                    <a:lnTo>
                      <a:pt x="1703" y="0"/>
                    </a:lnTo>
                    <a:lnTo>
                      <a:pt x="1703" y="0"/>
                    </a:lnTo>
                    <a:lnTo>
                      <a:pt x="1656" y="0"/>
                    </a:lnTo>
                    <a:lnTo>
                      <a:pt x="1609" y="2"/>
                    </a:lnTo>
                    <a:lnTo>
                      <a:pt x="1563" y="5"/>
                    </a:lnTo>
                    <a:lnTo>
                      <a:pt x="1516" y="11"/>
                    </a:lnTo>
                    <a:lnTo>
                      <a:pt x="1471" y="16"/>
                    </a:lnTo>
                    <a:lnTo>
                      <a:pt x="1426" y="23"/>
                    </a:lnTo>
                    <a:lnTo>
                      <a:pt x="1381" y="31"/>
                    </a:lnTo>
                    <a:lnTo>
                      <a:pt x="1335" y="40"/>
                    </a:lnTo>
                    <a:lnTo>
                      <a:pt x="1292" y="51"/>
                    </a:lnTo>
                    <a:lnTo>
                      <a:pt x="1248" y="61"/>
                    </a:lnTo>
                    <a:lnTo>
                      <a:pt x="1205" y="75"/>
                    </a:lnTo>
                    <a:lnTo>
                      <a:pt x="1161" y="89"/>
                    </a:lnTo>
                    <a:lnTo>
                      <a:pt x="1120" y="103"/>
                    </a:lnTo>
                    <a:lnTo>
                      <a:pt x="1078" y="118"/>
                    </a:lnTo>
                    <a:lnTo>
                      <a:pt x="1036" y="136"/>
                    </a:lnTo>
                    <a:lnTo>
                      <a:pt x="996" y="153"/>
                    </a:lnTo>
                    <a:lnTo>
                      <a:pt x="956" y="172"/>
                    </a:lnTo>
                    <a:lnTo>
                      <a:pt x="916" y="193"/>
                    </a:lnTo>
                    <a:lnTo>
                      <a:pt x="876" y="214"/>
                    </a:lnTo>
                    <a:lnTo>
                      <a:pt x="838" y="237"/>
                    </a:lnTo>
                    <a:lnTo>
                      <a:pt x="801" y="259"/>
                    </a:lnTo>
                    <a:lnTo>
                      <a:pt x="763" y="282"/>
                    </a:lnTo>
                    <a:lnTo>
                      <a:pt x="728" y="308"/>
                    </a:lnTo>
                    <a:lnTo>
                      <a:pt x="691" y="332"/>
                    </a:lnTo>
                    <a:lnTo>
                      <a:pt x="657" y="360"/>
                    </a:lnTo>
                    <a:lnTo>
                      <a:pt x="622" y="388"/>
                    </a:lnTo>
                    <a:lnTo>
                      <a:pt x="589" y="416"/>
                    </a:lnTo>
                    <a:lnTo>
                      <a:pt x="556" y="446"/>
                    </a:lnTo>
                    <a:lnTo>
                      <a:pt x="524" y="475"/>
                    </a:lnTo>
                    <a:lnTo>
                      <a:pt x="493" y="506"/>
                    </a:lnTo>
                    <a:lnTo>
                      <a:pt x="462" y="538"/>
                    </a:lnTo>
                    <a:lnTo>
                      <a:pt x="432" y="569"/>
                    </a:lnTo>
                    <a:lnTo>
                      <a:pt x="432" y="569"/>
                    </a:lnTo>
                    <a:lnTo>
                      <a:pt x="383" y="627"/>
                    </a:lnTo>
                    <a:lnTo>
                      <a:pt x="336" y="687"/>
                    </a:lnTo>
                    <a:lnTo>
                      <a:pt x="293" y="748"/>
                    </a:lnTo>
                    <a:lnTo>
                      <a:pt x="251" y="813"/>
                    </a:lnTo>
                    <a:lnTo>
                      <a:pt x="213" y="879"/>
                    </a:lnTo>
                    <a:lnTo>
                      <a:pt x="178" y="945"/>
                    </a:lnTo>
                    <a:lnTo>
                      <a:pt x="145" y="1015"/>
                    </a:lnTo>
                    <a:lnTo>
                      <a:pt x="115" y="1086"/>
                    </a:lnTo>
                    <a:lnTo>
                      <a:pt x="89" y="1159"/>
                    </a:lnTo>
                    <a:lnTo>
                      <a:pt x="67" y="1232"/>
                    </a:lnTo>
                    <a:lnTo>
                      <a:pt x="46" y="1309"/>
                    </a:lnTo>
                    <a:lnTo>
                      <a:pt x="30" y="1385"/>
                    </a:lnTo>
                    <a:lnTo>
                      <a:pt x="18" y="1462"/>
                    </a:lnTo>
                    <a:lnTo>
                      <a:pt x="7" y="1542"/>
                    </a:lnTo>
                    <a:lnTo>
                      <a:pt x="2" y="1622"/>
                    </a:lnTo>
                    <a:lnTo>
                      <a:pt x="0" y="1702"/>
                    </a:lnTo>
                    <a:lnTo>
                      <a:pt x="0" y="1702"/>
                    </a:lnTo>
                    <a:lnTo>
                      <a:pt x="0" y="1747"/>
                    </a:lnTo>
                    <a:lnTo>
                      <a:pt x="2" y="1791"/>
                    </a:lnTo>
                    <a:lnTo>
                      <a:pt x="6" y="1834"/>
                    </a:lnTo>
                    <a:lnTo>
                      <a:pt x="9" y="1876"/>
                    </a:lnTo>
                    <a:lnTo>
                      <a:pt x="14" y="1919"/>
                    </a:lnTo>
                    <a:lnTo>
                      <a:pt x="20" y="1961"/>
                    </a:lnTo>
                    <a:lnTo>
                      <a:pt x="27" y="2005"/>
                    </a:lnTo>
                    <a:lnTo>
                      <a:pt x="35" y="2046"/>
                    </a:lnTo>
                    <a:lnTo>
                      <a:pt x="44" y="2087"/>
                    </a:lnTo>
                    <a:lnTo>
                      <a:pt x="54" y="2128"/>
                    </a:lnTo>
                    <a:lnTo>
                      <a:pt x="65" y="2168"/>
                    </a:lnTo>
                    <a:lnTo>
                      <a:pt x="77" y="2208"/>
                    </a:lnTo>
                    <a:lnTo>
                      <a:pt x="103" y="2288"/>
                    </a:lnTo>
                    <a:lnTo>
                      <a:pt x="134" y="2365"/>
                    </a:lnTo>
                    <a:lnTo>
                      <a:pt x="168" y="2441"/>
                    </a:lnTo>
                    <a:lnTo>
                      <a:pt x="206" y="2515"/>
                    </a:lnTo>
                    <a:lnTo>
                      <a:pt x="248" y="2586"/>
                    </a:lnTo>
                    <a:lnTo>
                      <a:pt x="291" y="2656"/>
                    </a:lnTo>
                    <a:lnTo>
                      <a:pt x="338" y="2722"/>
                    </a:lnTo>
                    <a:lnTo>
                      <a:pt x="389" y="2786"/>
                    </a:lnTo>
                    <a:lnTo>
                      <a:pt x="443" y="2847"/>
                    </a:lnTo>
                    <a:lnTo>
                      <a:pt x="500" y="2906"/>
                    </a:lnTo>
                    <a:lnTo>
                      <a:pt x="559" y="2964"/>
                    </a:lnTo>
                    <a:lnTo>
                      <a:pt x="620" y="3017"/>
                    </a:lnTo>
                    <a:lnTo>
                      <a:pt x="684" y="3068"/>
                    </a:lnTo>
                    <a:lnTo>
                      <a:pt x="751" y="3115"/>
                    </a:lnTo>
                    <a:lnTo>
                      <a:pt x="820" y="3158"/>
                    </a:lnTo>
                    <a:lnTo>
                      <a:pt x="892" y="3200"/>
                    </a:lnTo>
                    <a:lnTo>
                      <a:pt x="965" y="3237"/>
                    </a:lnTo>
                    <a:lnTo>
                      <a:pt x="1041" y="3272"/>
                    </a:lnTo>
                    <a:lnTo>
                      <a:pt x="1118" y="3303"/>
                    </a:lnTo>
                    <a:lnTo>
                      <a:pt x="1198" y="3329"/>
                    </a:lnTo>
                    <a:lnTo>
                      <a:pt x="1238" y="3341"/>
                    </a:lnTo>
                    <a:lnTo>
                      <a:pt x="1278" y="3352"/>
                    </a:lnTo>
                    <a:lnTo>
                      <a:pt x="1320" y="3362"/>
                    </a:lnTo>
                    <a:lnTo>
                      <a:pt x="1360" y="3371"/>
                    </a:lnTo>
                    <a:lnTo>
                      <a:pt x="1402" y="3379"/>
                    </a:lnTo>
                    <a:lnTo>
                      <a:pt x="1443" y="3386"/>
                    </a:lnTo>
                    <a:lnTo>
                      <a:pt x="1487" y="3392"/>
                    </a:lnTo>
                    <a:lnTo>
                      <a:pt x="1529" y="3397"/>
                    </a:lnTo>
                    <a:lnTo>
                      <a:pt x="1572" y="3400"/>
                    </a:lnTo>
                    <a:lnTo>
                      <a:pt x="1616" y="3404"/>
                    </a:lnTo>
                    <a:lnTo>
                      <a:pt x="1659" y="3406"/>
                    </a:lnTo>
                    <a:lnTo>
                      <a:pt x="1703" y="3406"/>
                    </a:lnTo>
                    <a:lnTo>
                      <a:pt x="1703" y="3406"/>
                    </a:lnTo>
                    <a:lnTo>
                      <a:pt x="1751" y="3406"/>
                    </a:lnTo>
                    <a:lnTo>
                      <a:pt x="1798" y="3402"/>
                    </a:lnTo>
                    <a:lnTo>
                      <a:pt x="1844" y="3400"/>
                    </a:lnTo>
                    <a:lnTo>
                      <a:pt x="1891" y="3395"/>
                    </a:lnTo>
                    <a:lnTo>
                      <a:pt x="1936" y="3390"/>
                    </a:lnTo>
                    <a:lnTo>
                      <a:pt x="1981" y="3383"/>
                    </a:lnTo>
                    <a:lnTo>
                      <a:pt x="2026" y="3374"/>
                    </a:lnTo>
                    <a:lnTo>
                      <a:pt x="2072" y="3365"/>
                    </a:lnTo>
                    <a:lnTo>
                      <a:pt x="2115" y="3355"/>
                    </a:lnTo>
                    <a:lnTo>
                      <a:pt x="2160" y="3343"/>
                    </a:lnTo>
                    <a:lnTo>
                      <a:pt x="2202" y="3331"/>
                    </a:lnTo>
                    <a:lnTo>
                      <a:pt x="2246" y="3317"/>
                    </a:lnTo>
                    <a:lnTo>
                      <a:pt x="2288" y="3303"/>
                    </a:lnTo>
                    <a:lnTo>
                      <a:pt x="2329" y="3287"/>
                    </a:lnTo>
                    <a:lnTo>
                      <a:pt x="2371" y="3270"/>
                    </a:lnTo>
                    <a:lnTo>
                      <a:pt x="2411" y="3252"/>
                    </a:lnTo>
                    <a:lnTo>
                      <a:pt x="2453" y="3233"/>
                    </a:lnTo>
                    <a:lnTo>
                      <a:pt x="2491" y="3212"/>
                    </a:lnTo>
                    <a:lnTo>
                      <a:pt x="2531" y="3191"/>
                    </a:lnTo>
                    <a:lnTo>
                      <a:pt x="2569" y="3169"/>
                    </a:lnTo>
                    <a:lnTo>
                      <a:pt x="2606" y="3146"/>
                    </a:lnTo>
                    <a:lnTo>
                      <a:pt x="2644" y="3122"/>
                    </a:lnTo>
                    <a:lnTo>
                      <a:pt x="2681" y="3098"/>
                    </a:lnTo>
                    <a:lnTo>
                      <a:pt x="2716" y="3071"/>
                    </a:lnTo>
                    <a:lnTo>
                      <a:pt x="2750" y="3045"/>
                    </a:lnTo>
                    <a:lnTo>
                      <a:pt x="2785" y="3017"/>
                    </a:lnTo>
                    <a:lnTo>
                      <a:pt x="2818" y="2990"/>
                    </a:lnTo>
                    <a:lnTo>
                      <a:pt x="2851" y="2960"/>
                    </a:lnTo>
                    <a:lnTo>
                      <a:pt x="2883" y="2930"/>
                    </a:lnTo>
                    <a:lnTo>
                      <a:pt x="2914" y="2899"/>
                    </a:lnTo>
                    <a:lnTo>
                      <a:pt x="2945" y="2868"/>
                    </a:lnTo>
                    <a:lnTo>
                      <a:pt x="2975" y="2835"/>
                    </a:lnTo>
                    <a:lnTo>
                      <a:pt x="2975" y="2835"/>
                    </a:lnTo>
                    <a:lnTo>
                      <a:pt x="2926" y="2777"/>
                    </a:lnTo>
                    <a:lnTo>
                      <a:pt x="2879" y="2718"/>
                    </a:lnTo>
                    <a:lnTo>
                      <a:pt x="2836" y="2657"/>
                    </a:lnTo>
                    <a:lnTo>
                      <a:pt x="2794" y="2593"/>
                    </a:lnTo>
                    <a:lnTo>
                      <a:pt x="2756" y="2527"/>
                    </a:lnTo>
                    <a:lnTo>
                      <a:pt x="2721" y="2459"/>
                    </a:lnTo>
                    <a:lnTo>
                      <a:pt x="2688" y="2391"/>
                    </a:lnTo>
                    <a:lnTo>
                      <a:pt x="2658" y="2320"/>
                    </a:lnTo>
                    <a:lnTo>
                      <a:pt x="2632" y="2247"/>
                    </a:lnTo>
                    <a:lnTo>
                      <a:pt x="2609" y="2174"/>
                    </a:lnTo>
                    <a:lnTo>
                      <a:pt x="2589" y="2097"/>
                    </a:lnTo>
                    <a:lnTo>
                      <a:pt x="2573" y="2020"/>
                    </a:lnTo>
                    <a:lnTo>
                      <a:pt x="2561" y="1944"/>
                    </a:lnTo>
                    <a:lnTo>
                      <a:pt x="2550" y="1864"/>
                    </a:lnTo>
                    <a:lnTo>
                      <a:pt x="2545" y="1784"/>
                    </a:lnTo>
                    <a:lnTo>
                      <a:pt x="2543" y="1702"/>
                    </a:lnTo>
                    <a:lnTo>
                      <a:pt x="2543" y="1702"/>
                    </a:lnTo>
                    <a:lnTo>
                      <a:pt x="2545" y="1622"/>
                    </a:lnTo>
                    <a:lnTo>
                      <a:pt x="2550" y="1542"/>
                    </a:lnTo>
                    <a:lnTo>
                      <a:pt x="2561" y="1462"/>
                    </a:lnTo>
                    <a:lnTo>
                      <a:pt x="2573" y="1385"/>
                    </a:lnTo>
                    <a:lnTo>
                      <a:pt x="2589" y="1309"/>
                    </a:lnTo>
                    <a:lnTo>
                      <a:pt x="2609" y="1232"/>
                    </a:lnTo>
                    <a:lnTo>
                      <a:pt x="2632" y="1159"/>
                    </a:lnTo>
                    <a:lnTo>
                      <a:pt x="2658" y="1086"/>
                    </a:lnTo>
                    <a:lnTo>
                      <a:pt x="2688" y="1015"/>
                    </a:lnTo>
                    <a:lnTo>
                      <a:pt x="2721" y="947"/>
                    </a:lnTo>
                    <a:lnTo>
                      <a:pt x="2756" y="879"/>
                    </a:lnTo>
                    <a:lnTo>
                      <a:pt x="2794" y="813"/>
                    </a:lnTo>
                    <a:lnTo>
                      <a:pt x="2836" y="748"/>
                    </a:lnTo>
                    <a:lnTo>
                      <a:pt x="2879" y="687"/>
                    </a:lnTo>
                    <a:lnTo>
                      <a:pt x="2926" y="628"/>
                    </a:lnTo>
                    <a:lnTo>
                      <a:pt x="2975" y="569"/>
                    </a:lnTo>
                    <a:lnTo>
                      <a:pt x="2975" y="569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216000" tIns="1260000" rIns="540000" bIns="6096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iṥḻiḍé"/>
              <p:cNvSpPr/>
              <p:nvPr/>
            </p:nvSpPr>
            <p:spPr bwMode="auto">
              <a:xfrm>
                <a:off x="6132004" y="1376772"/>
                <a:ext cx="2374079" cy="2717337"/>
              </a:xfrm>
              <a:custGeom>
                <a:gdLst>
                  <a:gd name="T0" fmla="*/ 1177 w 2975"/>
                  <a:gd name="T1" fmla="*/ 2 h 3406"/>
                  <a:gd name="T2" fmla="*/ 994 w 2975"/>
                  <a:gd name="T3" fmla="*/ 23 h 3406"/>
                  <a:gd name="T4" fmla="*/ 815 w 2975"/>
                  <a:gd name="T5" fmla="*/ 61 h 3406"/>
                  <a:gd name="T6" fmla="*/ 646 w 2975"/>
                  <a:gd name="T7" fmla="*/ 119 h 3406"/>
                  <a:gd name="T8" fmla="*/ 484 w 2975"/>
                  <a:gd name="T9" fmla="*/ 194 h 3406"/>
                  <a:gd name="T10" fmla="*/ 331 w 2975"/>
                  <a:gd name="T11" fmla="*/ 282 h 3406"/>
                  <a:gd name="T12" fmla="*/ 190 w 2975"/>
                  <a:gd name="T13" fmla="*/ 389 h 3406"/>
                  <a:gd name="T14" fmla="*/ 61 w 2975"/>
                  <a:gd name="T15" fmla="*/ 507 h 3406"/>
                  <a:gd name="T16" fmla="*/ 49 w 2975"/>
                  <a:gd name="T17" fmla="*/ 627 h 3406"/>
                  <a:gd name="T18" fmla="*/ 219 w 2975"/>
                  <a:gd name="T19" fmla="*/ 879 h 3406"/>
                  <a:gd name="T20" fmla="*/ 343 w 2975"/>
                  <a:gd name="T21" fmla="*/ 1159 h 3406"/>
                  <a:gd name="T22" fmla="*/ 414 w 2975"/>
                  <a:gd name="T23" fmla="*/ 1462 h 3406"/>
                  <a:gd name="T24" fmla="*/ 432 w 2975"/>
                  <a:gd name="T25" fmla="*/ 1702 h 3406"/>
                  <a:gd name="T26" fmla="*/ 402 w 2975"/>
                  <a:gd name="T27" fmla="*/ 2021 h 3406"/>
                  <a:gd name="T28" fmla="*/ 317 w 2975"/>
                  <a:gd name="T29" fmla="*/ 2320 h 3406"/>
                  <a:gd name="T30" fmla="*/ 181 w 2975"/>
                  <a:gd name="T31" fmla="*/ 2593 h 3406"/>
                  <a:gd name="T32" fmla="*/ 0 w 2975"/>
                  <a:gd name="T33" fmla="*/ 2835 h 3406"/>
                  <a:gd name="T34" fmla="*/ 30 w 2975"/>
                  <a:gd name="T35" fmla="*/ 2868 h 3406"/>
                  <a:gd name="T36" fmla="*/ 157 w 2975"/>
                  <a:gd name="T37" fmla="*/ 2990 h 3406"/>
                  <a:gd name="T38" fmla="*/ 294 w 2975"/>
                  <a:gd name="T39" fmla="*/ 3098 h 3406"/>
                  <a:gd name="T40" fmla="*/ 444 w 2975"/>
                  <a:gd name="T41" fmla="*/ 3192 h 3406"/>
                  <a:gd name="T42" fmla="*/ 604 w 2975"/>
                  <a:gd name="T43" fmla="*/ 3270 h 3406"/>
                  <a:gd name="T44" fmla="*/ 773 w 2975"/>
                  <a:gd name="T45" fmla="*/ 3331 h 3406"/>
                  <a:gd name="T46" fmla="*/ 949 w 2975"/>
                  <a:gd name="T47" fmla="*/ 3375 h 3406"/>
                  <a:gd name="T48" fmla="*/ 1131 w 2975"/>
                  <a:gd name="T49" fmla="*/ 3401 h 3406"/>
                  <a:gd name="T50" fmla="*/ 1271 w 2975"/>
                  <a:gd name="T51" fmla="*/ 3406 h 3406"/>
                  <a:gd name="T52" fmla="*/ 1459 w 2975"/>
                  <a:gd name="T53" fmla="*/ 3395 h 3406"/>
                  <a:gd name="T54" fmla="*/ 1640 w 2975"/>
                  <a:gd name="T55" fmla="*/ 3366 h 3406"/>
                  <a:gd name="T56" fmla="*/ 1814 w 2975"/>
                  <a:gd name="T57" fmla="*/ 3317 h 3406"/>
                  <a:gd name="T58" fmla="*/ 1979 w 2975"/>
                  <a:gd name="T59" fmla="*/ 3251 h 3406"/>
                  <a:gd name="T60" fmla="*/ 2137 w 2975"/>
                  <a:gd name="T61" fmla="*/ 3169 h 3406"/>
                  <a:gd name="T62" fmla="*/ 2284 w 2975"/>
                  <a:gd name="T63" fmla="*/ 3072 h 3406"/>
                  <a:gd name="T64" fmla="*/ 2419 w 2975"/>
                  <a:gd name="T65" fmla="*/ 2960 h 3406"/>
                  <a:gd name="T66" fmla="*/ 2543 w 2975"/>
                  <a:gd name="T67" fmla="*/ 2835 h 3406"/>
                  <a:gd name="T68" fmla="*/ 2682 w 2975"/>
                  <a:gd name="T69" fmla="*/ 2658 h 3406"/>
                  <a:gd name="T70" fmla="*/ 2830 w 2975"/>
                  <a:gd name="T71" fmla="*/ 2391 h 3406"/>
                  <a:gd name="T72" fmla="*/ 2928 w 2975"/>
                  <a:gd name="T73" fmla="*/ 2097 h 3406"/>
                  <a:gd name="T74" fmla="*/ 2973 w 2975"/>
                  <a:gd name="T75" fmla="*/ 1784 h 3406"/>
                  <a:gd name="T76" fmla="*/ 2973 w 2975"/>
                  <a:gd name="T77" fmla="*/ 1615 h 3406"/>
                  <a:gd name="T78" fmla="*/ 2955 w 2975"/>
                  <a:gd name="T79" fmla="*/ 1443 h 3406"/>
                  <a:gd name="T80" fmla="*/ 2921 w 2975"/>
                  <a:gd name="T81" fmla="*/ 1278 h 3406"/>
                  <a:gd name="T82" fmla="*/ 2841 w 2975"/>
                  <a:gd name="T83" fmla="*/ 1039 h 3406"/>
                  <a:gd name="T84" fmla="*/ 2684 w 2975"/>
                  <a:gd name="T85" fmla="*/ 750 h 3406"/>
                  <a:gd name="T86" fmla="*/ 2475 w 2975"/>
                  <a:gd name="T87" fmla="*/ 498 h 3406"/>
                  <a:gd name="T88" fmla="*/ 2224 w 2975"/>
                  <a:gd name="T89" fmla="*/ 291 h 3406"/>
                  <a:gd name="T90" fmla="*/ 1934 w 2975"/>
                  <a:gd name="T91" fmla="*/ 134 h 3406"/>
                  <a:gd name="T92" fmla="*/ 1697 w 2975"/>
                  <a:gd name="T93" fmla="*/ 54 h 3406"/>
                  <a:gd name="T94" fmla="*/ 1530 w 2975"/>
                  <a:gd name="T95" fmla="*/ 20 h 3406"/>
                  <a:gd name="T96" fmla="*/ 1359 w 2975"/>
                  <a:gd name="T97" fmla="*/ 2 h 34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75" h="3406">
                    <a:moveTo>
                      <a:pt x="1271" y="0"/>
                    </a:moveTo>
                    <a:lnTo>
                      <a:pt x="1271" y="0"/>
                    </a:lnTo>
                    <a:lnTo>
                      <a:pt x="1224" y="0"/>
                    </a:lnTo>
                    <a:lnTo>
                      <a:pt x="1177" y="2"/>
                    </a:lnTo>
                    <a:lnTo>
                      <a:pt x="1131" y="6"/>
                    </a:lnTo>
                    <a:lnTo>
                      <a:pt x="1084" y="11"/>
                    </a:lnTo>
                    <a:lnTo>
                      <a:pt x="1039" y="16"/>
                    </a:lnTo>
                    <a:lnTo>
                      <a:pt x="994" y="23"/>
                    </a:lnTo>
                    <a:lnTo>
                      <a:pt x="949" y="30"/>
                    </a:lnTo>
                    <a:lnTo>
                      <a:pt x="903" y="41"/>
                    </a:lnTo>
                    <a:lnTo>
                      <a:pt x="860" y="51"/>
                    </a:lnTo>
                    <a:lnTo>
                      <a:pt x="815" y="61"/>
                    </a:lnTo>
                    <a:lnTo>
                      <a:pt x="773" y="75"/>
                    </a:lnTo>
                    <a:lnTo>
                      <a:pt x="729" y="87"/>
                    </a:lnTo>
                    <a:lnTo>
                      <a:pt x="687" y="103"/>
                    </a:lnTo>
                    <a:lnTo>
                      <a:pt x="646" y="119"/>
                    </a:lnTo>
                    <a:lnTo>
                      <a:pt x="604" y="136"/>
                    </a:lnTo>
                    <a:lnTo>
                      <a:pt x="562" y="154"/>
                    </a:lnTo>
                    <a:lnTo>
                      <a:pt x="522" y="173"/>
                    </a:lnTo>
                    <a:lnTo>
                      <a:pt x="484" y="194"/>
                    </a:lnTo>
                    <a:lnTo>
                      <a:pt x="444" y="215"/>
                    </a:lnTo>
                    <a:lnTo>
                      <a:pt x="406" y="235"/>
                    </a:lnTo>
                    <a:lnTo>
                      <a:pt x="369" y="260"/>
                    </a:lnTo>
                    <a:lnTo>
                      <a:pt x="331" y="282"/>
                    </a:lnTo>
                    <a:lnTo>
                      <a:pt x="294" y="308"/>
                    </a:lnTo>
                    <a:lnTo>
                      <a:pt x="259" y="333"/>
                    </a:lnTo>
                    <a:lnTo>
                      <a:pt x="225" y="361"/>
                    </a:lnTo>
                    <a:lnTo>
                      <a:pt x="190" y="389"/>
                    </a:lnTo>
                    <a:lnTo>
                      <a:pt x="157" y="416"/>
                    </a:lnTo>
                    <a:lnTo>
                      <a:pt x="124" y="446"/>
                    </a:lnTo>
                    <a:lnTo>
                      <a:pt x="91" y="476"/>
                    </a:lnTo>
                    <a:lnTo>
                      <a:pt x="61" y="507"/>
                    </a:lnTo>
                    <a:lnTo>
                      <a:pt x="30" y="538"/>
                    </a:lnTo>
                    <a:lnTo>
                      <a:pt x="0" y="569"/>
                    </a:lnTo>
                    <a:lnTo>
                      <a:pt x="0" y="569"/>
                    </a:lnTo>
                    <a:lnTo>
                      <a:pt x="49" y="627"/>
                    </a:lnTo>
                    <a:lnTo>
                      <a:pt x="96" y="688"/>
                    </a:lnTo>
                    <a:lnTo>
                      <a:pt x="139" y="749"/>
                    </a:lnTo>
                    <a:lnTo>
                      <a:pt x="181" y="813"/>
                    </a:lnTo>
                    <a:lnTo>
                      <a:pt x="219" y="879"/>
                    </a:lnTo>
                    <a:lnTo>
                      <a:pt x="254" y="945"/>
                    </a:lnTo>
                    <a:lnTo>
                      <a:pt x="287" y="1015"/>
                    </a:lnTo>
                    <a:lnTo>
                      <a:pt x="317" y="1086"/>
                    </a:lnTo>
                    <a:lnTo>
                      <a:pt x="343" y="1159"/>
                    </a:lnTo>
                    <a:lnTo>
                      <a:pt x="366" y="1232"/>
                    </a:lnTo>
                    <a:lnTo>
                      <a:pt x="386" y="1307"/>
                    </a:lnTo>
                    <a:lnTo>
                      <a:pt x="402" y="1384"/>
                    </a:lnTo>
                    <a:lnTo>
                      <a:pt x="414" y="1462"/>
                    </a:lnTo>
                    <a:lnTo>
                      <a:pt x="425" y="1542"/>
                    </a:lnTo>
                    <a:lnTo>
                      <a:pt x="430" y="1622"/>
                    </a:lnTo>
                    <a:lnTo>
                      <a:pt x="432" y="1702"/>
                    </a:lnTo>
                    <a:lnTo>
                      <a:pt x="432" y="1702"/>
                    </a:lnTo>
                    <a:lnTo>
                      <a:pt x="430" y="1784"/>
                    </a:lnTo>
                    <a:lnTo>
                      <a:pt x="425" y="1864"/>
                    </a:lnTo>
                    <a:lnTo>
                      <a:pt x="414" y="1942"/>
                    </a:lnTo>
                    <a:lnTo>
                      <a:pt x="402" y="2021"/>
                    </a:lnTo>
                    <a:lnTo>
                      <a:pt x="386" y="2097"/>
                    </a:lnTo>
                    <a:lnTo>
                      <a:pt x="366" y="2174"/>
                    </a:lnTo>
                    <a:lnTo>
                      <a:pt x="343" y="2247"/>
                    </a:lnTo>
                    <a:lnTo>
                      <a:pt x="317" y="2320"/>
                    </a:lnTo>
                    <a:lnTo>
                      <a:pt x="287" y="2390"/>
                    </a:lnTo>
                    <a:lnTo>
                      <a:pt x="254" y="2459"/>
                    </a:lnTo>
                    <a:lnTo>
                      <a:pt x="219" y="2527"/>
                    </a:lnTo>
                    <a:lnTo>
                      <a:pt x="181" y="2593"/>
                    </a:lnTo>
                    <a:lnTo>
                      <a:pt x="139" y="2656"/>
                    </a:lnTo>
                    <a:lnTo>
                      <a:pt x="96" y="2719"/>
                    </a:lnTo>
                    <a:lnTo>
                      <a:pt x="49" y="2778"/>
                    </a:lnTo>
                    <a:lnTo>
                      <a:pt x="0" y="2835"/>
                    </a:lnTo>
                    <a:lnTo>
                      <a:pt x="0" y="2835"/>
                    </a:lnTo>
                    <a:lnTo>
                      <a:pt x="0" y="2835"/>
                    </a:lnTo>
                    <a:lnTo>
                      <a:pt x="0" y="2835"/>
                    </a:lnTo>
                    <a:lnTo>
                      <a:pt x="30" y="2868"/>
                    </a:lnTo>
                    <a:lnTo>
                      <a:pt x="61" y="2900"/>
                    </a:lnTo>
                    <a:lnTo>
                      <a:pt x="92" y="2931"/>
                    </a:lnTo>
                    <a:lnTo>
                      <a:pt x="124" y="2960"/>
                    </a:lnTo>
                    <a:lnTo>
                      <a:pt x="157" y="2990"/>
                    </a:lnTo>
                    <a:lnTo>
                      <a:pt x="190" y="3018"/>
                    </a:lnTo>
                    <a:lnTo>
                      <a:pt x="225" y="3046"/>
                    </a:lnTo>
                    <a:lnTo>
                      <a:pt x="259" y="3072"/>
                    </a:lnTo>
                    <a:lnTo>
                      <a:pt x="294" y="3098"/>
                    </a:lnTo>
                    <a:lnTo>
                      <a:pt x="331" y="3122"/>
                    </a:lnTo>
                    <a:lnTo>
                      <a:pt x="369" y="3147"/>
                    </a:lnTo>
                    <a:lnTo>
                      <a:pt x="406" y="3169"/>
                    </a:lnTo>
                    <a:lnTo>
                      <a:pt x="444" y="3192"/>
                    </a:lnTo>
                    <a:lnTo>
                      <a:pt x="484" y="3213"/>
                    </a:lnTo>
                    <a:lnTo>
                      <a:pt x="522" y="3234"/>
                    </a:lnTo>
                    <a:lnTo>
                      <a:pt x="564" y="3251"/>
                    </a:lnTo>
                    <a:lnTo>
                      <a:pt x="604" y="3270"/>
                    </a:lnTo>
                    <a:lnTo>
                      <a:pt x="646" y="3288"/>
                    </a:lnTo>
                    <a:lnTo>
                      <a:pt x="687" y="3303"/>
                    </a:lnTo>
                    <a:lnTo>
                      <a:pt x="729" y="3317"/>
                    </a:lnTo>
                    <a:lnTo>
                      <a:pt x="773" y="3331"/>
                    </a:lnTo>
                    <a:lnTo>
                      <a:pt x="815" y="3343"/>
                    </a:lnTo>
                    <a:lnTo>
                      <a:pt x="860" y="3355"/>
                    </a:lnTo>
                    <a:lnTo>
                      <a:pt x="903" y="3366"/>
                    </a:lnTo>
                    <a:lnTo>
                      <a:pt x="949" y="3375"/>
                    </a:lnTo>
                    <a:lnTo>
                      <a:pt x="994" y="3383"/>
                    </a:lnTo>
                    <a:lnTo>
                      <a:pt x="1039" y="3390"/>
                    </a:lnTo>
                    <a:lnTo>
                      <a:pt x="1084" y="3395"/>
                    </a:lnTo>
                    <a:lnTo>
                      <a:pt x="1131" y="3401"/>
                    </a:lnTo>
                    <a:lnTo>
                      <a:pt x="1177" y="3402"/>
                    </a:lnTo>
                    <a:lnTo>
                      <a:pt x="1224" y="3404"/>
                    </a:lnTo>
                    <a:lnTo>
                      <a:pt x="1271" y="3406"/>
                    </a:lnTo>
                    <a:lnTo>
                      <a:pt x="1271" y="3406"/>
                    </a:lnTo>
                    <a:lnTo>
                      <a:pt x="1319" y="3404"/>
                    </a:lnTo>
                    <a:lnTo>
                      <a:pt x="1366" y="3402"/>
                    </a:lnTo>
                    <a:lnTo>
                      <a:pt x="1412" y="3401"/>
                    </a:lnTo>
                    <a:lnTo>
                      <a:pt x="1459" y="3395"/>
                    </a:lnTo>
                    <a:lnTo>
                      <a:pt x="1504" y="3390"/>
                    </a:lnTo>
                    <a:lnTo>
                      <a:pt x="1549" y="3383"/>
                    </a:lnTo>
                    <a:lnTo>
                      <a:pt x="1594" y="3375"/>
                    </a:lnTo>
                    <a:lnTo>
                      <a:pt x="1640" y="3366"/>
                    </a:lnTo>
                    <a:lnTo>
                      <a:pt x="1683" y="3355"/>
                    </a:lnTo>
                    <a:lnTo>
                      <a:pt x="1727" y="3343"/>
                    </a:lnTo>
                    <a:lnTo>
                      <a:pt x="1770" y="3331"/>
                    </a:lnTo>
                    <a:lnTo>
                      <a:pt x="1814" y="3317"/>
                    </a:lnTo>
                    <a:lnTo>
                      <a:pt x="1855" y="3303"/>
                    </a:lnTo>
                    <a:lnTo>
                      <a:pt x="1897" y="3288"/>
                    </a:lnTo>
                    <a:lnTo>
                      <a:pt x="1939" y="3270"/>
                    </a:lnTo>
                    <a:lnTo>
                      <a:pt x="1979" y="3251"/>
                    </a:lnTo>
                    <a:lnTo>
                      <a:pt x="2019" y="3234"/>
                    </a:lnTo>
                    <a:lnTo>
                      <a:pt x="2059" y="3213"/>
                    </a:lnTo>
                    <a:lnTo>
                      <a:pt x="2097" y="3192"/>
                    </a:lnTo>
                    <a:lnTo>
                      <a:pt x="2137" y="3169"/>
                    </a:lnTo>
                    <a:lnTo>
                      <a:pt x="2174" y="3147"/>
                    </a:lnTo>
                    <a:lnTo>
                      <a:pt x="2210" y="3122"/>
                    </a:lnTo>
                    <a:lnTo>
                      <a:pt x="2247" y="3098"/>
                    </a:lnTo>
                    <a:lnTo>
                      <a:pt x="2284" y="3072"/>
                    </a:lnTo>
                    <a:lnTo>
                      <a:pt x="2318" y="3046"/>
                    </a:lnTo>
                    <a:lnTo>
                      <a:pt x="2353" y="3018"/>
                    </a:lnTo>
                    <a:lnTo>
                      <a:pt x="2386" y="2990"/>
                    </a:lnTo>
                    <a:lnTo>
                      <a:pt x="2419" y="2960"/>
                    </a:lnTo>
                    <a:lnTo>
                      <a:pt x="2451" y="2931"/>
                    </a:lnTo>
                    <a:lnTo>
                      <a:pt x="2482" y="2900"/>
                    </a:lnTo>
                    <a:lnTo>
                      <a:pt x="2513" y="2868"/>
                    </a:lnTo>
                    <a:lnTo>
                      <a:pt x="2543" y="2835"/>
                    </a:lnTo>
                    <a:lnTo>
                      <a:pt x="2543" y="2835"/>
                    </a:lnTo>
                    <a:lnTo>
                      <a:pt x="2592" y="2778"/>
                    </a:lnTo>
                    <a:lnTo>
                      <a:pt x="2639" y="2719"/>
                    </a:lnTo>
                    <a:lnTo>
                      <a:pt x="2682" y="2658"/>
                    </a:lnTo>
                    <a:lnTo>
                      <a:pt x="2724" y="2593"/>
                    </a:lnTo>
                    <a:lnTo>
                      <a:pt x="2762" y="2527"/>
                    </a:lnTo>
                    <a:lnTo>
                      <a:pt x="2797" y="2459"/>
                    </a:lnTo>
                    <a:lnTo>
                      <a:pt x="2830" y="2391"/>
                    </a:lnTo>
                    <a:lnTo>
                      <a:pt x="2860" y="2320"/>
                    </a:lnTo>
                    <a:lnTo>
                      <a:pt x="2886" y="2247"/>
                    </a:lnTo>
                    <a:lnTo>
                      <a:pt x="2908" y="2174"/>
                    </a:lnTo>
                    <a:lnTo>
                      <a:pt x="2928" y="2097"/>
                    </a:lnTo>
                    <a:lnTo>
                      <a:pt x="2945" y="2021"/>
                    </a:lnTo>
                    <a:lnTo>
                      <a:pt x="2957" y="1942"/>
                    </a:lnTo>
                    <a:lnTo>
                      <a:pt x="2968" y="1864"/>
                    </a:lnTo>
                    <a:lnTo>
                      <a:pt x="2973" y="1784"/>
                    </a:lnTo>
                    <a:lnTo>
                      <a:pt x="2975" y="1702"/>
                    </a:lnTo>
                    <a:lnTo>
                      <a:pt x="2975" y="1702"/>
                    </a:lnTo>
                    <a:lnTo>
                      <a:pt x="2975" y="1659"/>
                    </a:lnTo>
                    <a:lnTo>
                      <a:pt x="2973" y="1615"/>
                    </a:lnTo>
                    <a:lnTo>
                      <a:pt x="2969" y="1572"/>
                    </a:lnTo>
                    <a:lnTo>
                      <a:pt x="2966" y="1528"/>
                    </a:lnTo>
                    <a:lnTo>
                      <a:pt x="2961" y="1487"/>
                    </a:lnTo>
                    <a:lnTo>
                      <a:pt x="2955" y="1443"/>
                    </a:lnTo>
                    <a:lnTo>
                      <a:pt x="2948" y="1401"/>
                    </a:lnTo>
                    <a:lnTo>
                      <a:pt x="2940" y="1360"/>
                    </a:lnTo>
                    <a:lnTo>
                      <a:pt x="2931" y="1318"/>
                    </a:lnTo>
                    <a:lnTo>
                      <a:pt x="2921" y="1278"/>
                    </a:lnTo>
                    <a:lnTo>
                      <a:pt x="2910" y="1236"/>
                    </a:lnTo>
                    <a:lnTo>
                      <a:pt x="2898" y="1196"/>
                    </a:lnTo>
                    <a:lnTo>
                      <a:pt x="2872" y="1118"/>
                    </a:lnTo>
                    <a:lnTo>
                      <a:pt x="2841" y="1039"/>
                    </a:lnTo>
                    <a:lnTo>
                      <a:pt x="2806" y="965"/>
                    </a:lnTo>
                    <a:lnTo>
                      <a:pt x="2769" y="891"/>
                    </a:lnTo>
                    <a:lnTo>
                      <a:pt x="2727" y="820"/>
                    </a:lnTo>
                    <a:lnTo>
                      <a:pt x="2684" y="750"/>
                    </a:lnTo>
                    <a:lnTo>
                      <a:pt x="2637" y="684"/>
                    </a:lnTo>
                    <a:lnTo>
                      <a:pt x="2585" y="620"/>
                    </a:lnTo>
                    <a:lnTo>
                      <a:pt x="2532" y="557"/>
                    </a:lnTo>
                    <a:lnTo>
                      <a:pt x="2475" y="498"/>
                    </a:lnTo>
                    <a:lnTo>
                      <a:pt x="2416" y="442"/>
                    </a:lnTo>
                    <a:lnTo>
                      <a:pt x="2355" y="389"/>
                    </a:lnTo>
                    <a:lnTo>
                      <a:pt x="2291" y="338"/>
                    </a:lnTo>
                    <a:lnTo>
                      <a:pt x="2224" y="291"/>
                    </a:lnTo>
                    <a:lnTo>
                      <a:pt x="2155" y="248"/>
                    </a:lnTo>
                    <a:lnTo>
                      <a:pt x="2083" y="206"/>
                    </a:lnTo>
                    <a:lnTo>
                      <a:pt x="2010" y="168"/>
                    </a:lnTo>
                    <a:lnTo>
                      <a:pt x="1934" y="134"/>
                    </a:lnTo>
                    <a:lnTo>
                      <a:pt x="1857" y="103"/>
                    </a:lnTo>
                    <a:lnTo>
                      <a:pt x="1777" y="77"/>
                    </a:lnTo>
                    <a:lnTo>
                      <a:pt x="1737" y="65"/>
                    </a:lnTo>
                    <a:lnTo>
                      <a:pt x="1697" y="54"/>
                    </a:lnTo>
                    <a:lnTo>
                      <a:pt x="1655" y="44"/>
                    </a:lnTo>
                    <a:lnTo>
                      <a:pt x="1615" y="35"/>
                    </a:lnTo>
                    <a:lnTo>
                      <a:pt x="1573" y="27"/>
                    </a:lnTo>
                    <a:lnTo>
                      <a:pt x="1530" y="20"/>
                    </a:lnTo>
                    <a:lnTo>
                      <a:pt x="1488" y="14"/>
                    </a:lnTo>
                    <a:lnTo>
                      <a:pt x="1445" y="9"/>
                    </a:lnTo>
                    <a:lnTo>
                      <a:pt x="1403" y="6"/>
                    </a:lnTo>
                    <a:lnTo>
                      <a:pt x="1359" y="2"/>
                    </a:lnTo>
                    <a:lnTo>
                      <a:pt x="1316" y="0"/>
                    </a:lnTo>
                    <a:lnTo>
                      <a:pt x="1271" y="0"/>
                    </a:lnTo>
                    <a:lnTo>
                      <a:pt x="1271" y="0"/>
                    </a:lnTo>
                    <a:close/>
                  </a:path>
                </a:pathLst>
              </a:custGeom>
              <a:solidFill>
                <a:srgbClr val="2A6B57"/>
              </a:solidFill>
              <a:ln w="57150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540000" tIns="1260000" rIns="216000" bIns="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ïṧľiḋe"/>
              <p:cNvSpPr/>
              <p:nvPr/>
            </p:nvSpPr>
            <p:spPr bwMode="auto">
              <a:xfrm>
                <a:off x="3757926" y="1376772"/>
                <a:ext cx="2718935" cy="2262319"/>
              </a:xfrm>
              <a:custGeom>
                <a:gdLst>
                  <a:gd name="T0" fmla="*/ 2914 w 3407"/>
                  <a:gd name="T1" fmla="*/ 507 h 2835"/>
                  <a:gd name="T2" fmla="*/ 2785 w 3407"/>
                  <a:gd name="T3" fmla="*/ 389 h 2835"/>
                  <a:gd name="T4" fmla="*/ 2644 w 3407"/>
                  <a:gd name="T5" fmla="*/ 282 h 2835"/>
                  <a:gd name="T6" fmla="*/ 2491 w 3407"/>
                  <a:gd name="T7" fmla="*/ 194 h 2835"/>
                  <a:gd name="T8" fmla="*/ 2329 w 3407"/>
                  <a:gd name="T9" fmla="*/ 119 h 2835"/>
                  <a:gd name="T10" fmla="*/ 2160 w 3407"/>
                  <a:gd name="T11" fmla="*/ 61 h 2835"/>
                  <a:gd name="T12" fmla="*/ 1981 w 3407"/>
                  <a:gd name="T13" fmla="*/ 23 h 2835"/>
                  <a:gd name="T14" fmla="*/ 1798 w 3407"/>
                  <a:gd name="T15" fmla="*/ 2 h 2835"/>
                  <a:gd name="T16" fmla="*/ 1659 w 3407"/>
                  <a:gd name="T17" fmla="*/ 0 h 2835"/>
                  <a:gd name="T18" fmla="*/ 1487 w 3407"/>
                  <a:gd name="T19" fmla="*/ 14 h 2835"/>
                  <a:gd name="T20" fmla="*/ 1320 w 3407"/>
                  <a:gd name="T21" fmla="*/ 44 h 2835"/>
                  <a:gd name="T22" fmla="*/ 1118 w 3407"/>
                  <a:gd name="T23" fmla="*/ 103 h 2835"/>
                  <a:gd name="T24" fmla="*/ 820 w 3407"/>
                  <a:gd name="T25" fmla="*/ 248 h 2835"/>
                  <a:gd name="T26" fmla="*/ 559 w 3407"/>
                  <a:gd name="T27" fmla="*/ 442 h 2835"/>
                  <a:gd name="T28" fmla="*/ 338 w 3407"/>
                  <a:gd name="T29" fmla="*/ 684 h 2835"/>
                  <a:gd name="T30" fmla="*/ 168 w 3407"/>
                  <a:gd name="T31" fmla="*/ 965 h 2835"/>
                  <a:gd name="T32" fmla="*/ 65 w 3407"/>
                  <a:gd name="T33" fmla="*/ 1236 h 2835"/>
                  <a:gd name="T34" fmla="*/ 27 w 3407"/>
                  <a:gd name="T35" fmla="*/ 1401 h 2835"/>
                  <a:gd name="T36" fmla="*/ 6 w 3407"/>
                  <a:gd name="T37" fmla="*/ 1572 h 2835"/>
                  <a:gd name="T38" fmla="*/ 0 w 3407"/>
                  <a:gd name="T39" fmla="*/ 1702 h 2835"/>
                  <a:gd name="T40" fmla="*/ 30 w 3407"/>
                  <a:gd name="T41" fmla="*/ 2021 h 2835"/>
                  <a:gd name="T42" fmla="*/ 115 w 3407"/>
                  <a:gd name="T43" fmla="*/ 2320 h 2835"/>
                  <a:gd name="T44" fmla="*/ 251 w 3407"/>
                  <a:gd name="T45" fmla="*/ 2593 h 2835"/>
                  <a:gd name="T46" fmla="*/ 432 w 3407"/>
                  <a:gd name="T47" fmla="*/ 2835 h 2835"/>
                  <a:gd name="T48" fmla="*/ 524 w 3407"/>
                  <a:gd name="T49" fmla="*/ 2741 h 2835"/>
                  <a:gd name="T50" fmla="*/ 657 w 3407"/>
                  <a:gd name="T51" fmla="*/ 2626 h 2835"/>
                  <a:gd name="T52" fmla="*/ 801 w 3407"/>
                  <a:gd name="T53" fmla="*/ 2525 h 2835"/>
                  <a:gd name="T54" fmla="*/ 956 w 3407"/>
                  <a:gd name="T55" fmla="*/ 2438 h 2835"/>
                  <a:gd name="T56" fmla="*/ 1120 w 3407"/>
                  <a:gd name="T57" fmla="*/ 2369 h 2835"/>
                  <a:gd name="T58" fmla="*/ 1292 w 3407"/>
                  <a:gd name="T59" fmla="*/ 2317 h 2835"/>
                  <a:gd name="T60" fmla="*/ 1471 w 3407"/>
                  <a:gd name="T61" fmla="*/ 2282 h 2835"/>
                  <a:gd name="T62" fmla="*/ 1656 w 3407"/>
                  <a:gd name="T63" fmla="*/ 2266 h 2835"/>
                  <a:gd name="T64" fmla="*/ 1798 w 3407"/>
                  <a:gd name="T65" fmla="*/ 2268 h 2835"/>
                  <a:gd name="T66" fmla="*/ 1981 w 3407"/>
                  <a:gd name="T67" fmla="*/ 2289 h 2835"/>
                  <a:gd name="T68" fmla="*/ 2159 w 3407"/>
                  <a:gd name="T69" fmla="*/ 2327 h 2835"/>
                  <a:gd name="T70" fmla="*/ 2329 w 3407"/>
                  <a:gd name="T71" fmla="*/ 2384 h 2835"/>
                  <a:gd name="T72" fmla="*/ 2491 w 3407"/>
                  <a:gd name="T73" fmla="*/ 2459 h 2835"/>
                  <a:gd name="T74" fmla="*/ 2644 w 3407"/>
                  <a:gd name="T75" fmla="*/ 2548 h 2835"/>
                  <a:gd name="T76" fmla="*/ 2785 w 3407"/>
                  <a:gd name="T77" fmla="*/ 2654 h 2835"/>
                  <a:gd name="T78" fmla="*/ 2914 w 3407"/>
                  <a:gd name="T79" fmla="*/ 2772 h 2835"/>
                  <a:gd name="T80" fmla="*/ 2975 w 3407"/>
                  <a:gd name="T81" fmla="*/ 2835 h 2835"/>
                  <a:gd name="T82" fmla="*/ 3114 w 3407"/>
                  <a:gd name="T83" fmla="*/ 2656 h 2835"/>
                  <a:gd name="T84" fmla="*/ 3262 w 3407"/>
                  <a:gd name="T85" fmla="*/ 2390 h 2835"/>
                  <a:gd name="T86" fmla="*/ 3361 w 3407"/>
                  <a:gd name="T87" fmla="*/ 2097 h 2835"/>
                  <a:gd name="T88" fmla="*/ 3405 w 3407"/>
                  <a:gd name="T89" fmla="*/ 1784 h 2835"/>
                  <a:gd name="T90" fmla="*/ 3400 w 3407"/>
                  <a:gd name="T91" fmla="*/ 1542 h 2835"/>
                  <a:gd name="T92" fmla="*/ 3341 w 3407"/>
                  <a:gd name="T93" fmla="*/ 1232 h 2835"/>
                  <a:gd name="T94" fmla="*/ 3229 w 3407"/>
                  <a:gd name="T95" fmla="*/ 945 h 2835"/>
                  <a:gd name="T96" fmla="*/ 3071 w 3407"/>
                  <a:gd name="T97" fmla="*/ 688 h 28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07" h="2835">
                    <a:moveTo>
                      <a:pt x="2975" y="569"/>
                    </a:moveTo>
                    <a:lnTo>
                      <a:pt x="2975" y="569"/>
                    </a:lnTo>
                    <a:lnTo>
                      <a:pt x="2945" y="538"/>
                    </a:lnTo>
                    <a:lnTo>
                      <a:pt x="2914" y="507"/>
                    </a:lnTo>
                    <a:lnTo>
                      <a:pt x="2883" y="476"/>
                    </a:lnTo>
                    <a:lnTo>
                      <a:pt x="2851" y="446"/>
                    </a:lnTo>
                    <a:lnTo>
                      <a:pt x="2818" y="416"/>
                    </a:lnTo>
                    <a:lnTo>
                      <a:pt x="2785" y="389"/>
                    </a:lnTo>
                    <a:lnTo>
                      <a:pt x="2750" y="361"/>
                    </a:lnTo>
                    <a:lnTo>
                      <a:pt x="2716" y="333"/>
                    </a:lnTo>
                    <a:lnTo>
                      <a:pt x="2681" y="308"/>
                    </a:lnTo>
                    <a:lnTo>
                      <a:pt x="2644" y="282"/>
                    </a:lnTo>
                    <a:lnTo>
                      <a:pt x="2606" y="260"/>
                    </a:lnTo>
                    <a:lnTo>
                      <a:pt x="2569" y="235"/>
                    </a:lnTo>
                    <a:lnTo>
                      <a:pt x="2531" y="215"/>
                    </a:lnTo>
                    <a:lnTo>
                      <a:pt x="2491" y="194"/>
                    </a:lnTo>
                    <a:lnTo>
                      <a:pt x="2453" y="173"/>
                    </a:lnTo>
                    <a:lnTo>
                      <a:pt x="2411" y="154"/>
                    </a:lnTo>
                    <a:lnTo>
                      <a:pt x="2371" y="136"/>
                    </a:lnTo>
                    <a:lnTo>
                      <a:pt x="2329" y="119"/>
                    </a:lnTo>
                    <a:lnTo>
                      <a:pt x="2288" y="103"/>
                    </a:lnTo>
                    <a:lnTo>
                      <a:pt x="2246" y="87"/>
                    </a:lnTo>
                    <a:lnTo>
                      <a:pt x="2202" y="75"/>
                    </a:lnTo>
                    <a:lnTo>
                      <a:pt x="2160" y="61"/>
                    </a:lnTo>
                    <a:lnTo>
                      <a:pt x="2115" y="51"/>
                    </a:lnTo>
                    <a:lnTo>
                      <a:pt x="2072" y="41"/>
                    </a:lnTo>
                    <a:lnTo>
                      <a:pt x="2026" y="30"/>
                    </a:lnTo>
                    <a:lnTo>
                      <a:pt x="1981" y="23"/>
                    </a:lnTo>
                    <a:lnTo>
                      <a:pt x="1936" y="16"/>
                    </a:lnTo>
                    <a:lnTo>
                      <a:pt x="1891" y="11"/>
                    </a:lnTo>
                    <a:lnTo>
                      <a:pt x="1844" y="6"/>
                    </a:lnTo>
                    <a:lnTo>
                      <a:pt x="1798" y="2"/>
                    </a:lnTo>
                    <a:lnTo>
                      <a:pt x="1751" y="0"/>
                    </a:lnTo>
                    <a:lnTo>
                      <a:pt x="1703" y="0"/>
                    </a:lnTo>
                    <a:lnTo>
                      <a:pt x="1703" y="0"/>
                    </a:lnTo>
                    <a:lnTo>
                      <a:pt x="1659" y="0"/>
                    </a:lnTo>
                    <a:lnTo>
                      <a:pt x="1616" y="2"/>
                    </a:lnTo>
                    <a:lnTo>
                      <a:pt x="1572" y="6"/>
                    </a:lnTo>
                    <a:lnTo>
                      <a:pt x="1529" y="9"/>
                    </a:lnTo>
                    <a:lnTo>
                      <a:pt x="1487" y="14"/>
                    </a:lnTo>
                    <a:lnTo>
                      <a:pt x="1443" y="20"/>
                    </a:lnTo>
                    <a:lnTo>
                      <a:pt x="1402" y="27"/>
                    </a:lnTo>
                    <a:lnTo>
                      <a:pt x="1360" y="35"/>
                    </a:lnTo>
                    <a:lnTo>
                      <a:pt x="1320" y="44"/>
                    </a:lnTo>
                    <a:lnTo>
                      <a:pt x="1278" y="54"/>
                    </a:lnTo>
                    <a:lnTo>
                      <a:pt x="1238" y="65"/>
                    </a:lnTo>
                    <a:lnTo>
                      <a:pt x="1198" y="77"/>
                    </a:lnTo>
                    <a:lnTo>
                      <a:pt x="1118" y="103"/>
                    </a:lnTo>
                    <a:lnTo>
                      <a:pt x="1041" y="134"/>
                    </a:lnTo>
                    <a:lnTo>
                      <a:pt x="965" y="168"/>
                    </a:lnTo>
                    <a:lnTo>
                      <a:pt x="892" y="206"/>
                    </a:lnTo>
                    <a:lnTo>
                      <a:pt x="820" y="248"/>
                    </a:lnTo>
                    <a:lnTo>
                      <a:pt x="751" y="291"/>
                    </a:lnTo>
                    <a:lnTo>
                      <a:pt x="684" y="338"/>
                    </a:lnTo>
                    <a:lnTo>
                      <a:pt x="620" y="389"/>
                    </a:lnTo>
                    <a:lnTo>
                      <a:pt x="559" y="442"/>
                    </a:lnTo>
                    <a:lnTo>
                      <a:pt x="500" y="498"/>
                    </a:lnTo>
                    <a:lnTo>
                      <a:pt x="443" y="557"/>
                    </a:lnTo>
                    <a:lnTo>
                      <a:pt x="389" y="620"/>
                    </a:lnTo>
                    <a:lnTo>
                      <a:pt x="338" y="684"/>
                    </a:lnTo>
                    <a:lnTo>
                      <a:pt x="291" y="750"/>
                    </a:lnTo>
                    <a:lnTo>
                      <a:pt x="248" y="820"/>
                    </a:lnTo>
                    <a:lnTo>
                      <a:pt x="206" y="891"/>
                    </a:lnTo>
                    <a:lnTo>
                      <a:pt x="168" y="965"/>
                    </a:lnTo>
                    <a:lnTo>
                      <a:pt x="134" y="1039"/>
                    </a:lnTo>
                    <a:lnTo>
                      <a:pt x="103" y="1118"/>
                    </a:lnTo>
                    <a:lnTo>
                      <a:pt x="77" y="1196"/>
                    </a:lnTo>
                    <a:lnTo>
                      <a:pt x="65" y="1236"/>
                    </a:lnTo>
                    <a:lnTo>
                      <a:pt x="54" y="1278"/>
                    </a:lnTo>
                    <a:lnTo>
                      <a:pt x="44" y="1318"/>
                    </a:lnTo>
                    <a:lnTo>
                      <a:pt x="35" y="1360"/>
                    </a:lnTo>
                    <a:lnTo>
                      <a:pt x="27" y="1401"/>
                    </a:lnTo>
                    <a:lnTo>
                      <a:pt x="20" y="1443"/>
                    </a:lnTo>
                    <a:lnTo>
                      <a:pt x="14" y="1487"/>
                    </a:lnTo>
                    <a:lnTo>
                      <a:pt x="9" y="1528"/>
                    </a:lnTo>
                    <a:lnTo>
                      <a:pt x="6" y="1572"/>
                    </a:lnTo>
                    <a:lnTo>
                      <a:pt x="2" y="1615"/>
                    </a:lnTo>
                    <a:lnTo>
                      <a:pt x="0" y="1659"/>
                    </a:lnTo>
                    <a:lnTo>
                      <a:pt x="0" y="1702"/>
                    </a:lnTo>
                    <a:lnTo>
                      <a:pt x="0" y="1702"/>
                    </a:lnTo>
                    <a:lnTo>
                      <a:pt x="2" y="1784"/>
                    </a:lnTo>
                    <a:lnTo>
                      <a:pt x="7" y="1864"/>
                    </a:lnTo>
                    <a:lnTo>
                      <a:pt x="18" y="1942"/>
                    </a:lnTo>
                    <a:lnTo>
                      <a:pt x="30" y="2021"/>
                    </a:lnTo>
                    <a:lnTo>
                      <a:pt x="46" y="2097"/>
                    </a:lnTo>
                    <a:lnTo>
                      <a:pt x="67" y="2174"/>
                    </a:lnTo>
                    <a:lnTo>
                      <a:pt x="89" y="2247"/>
                    </a:lnTo>
                    <a:lnTo>
                      <a:pt x="115" y="2320"/>
                    </a:lnTo>
                    <a:lnTo>
                      <a:pt x="145" y="2391"/>
                    </a:lnTo>
                    <a:lnTo>
                      <a:pt x="178" y="2459"/>
                    </a:lnTo>
                    <a:lnTo>
                      <a:pt x="213" y="2527"/>
                    </a:lnTo>
                    <a:lnTo>
                      <a:pt x="251" y="2593"/>
                    </a:lnTo>
                    <a:lnTo>
                      <a:pt x="293" y="2658"/>
                    </a:lnTo>
                    <a:lnTo>
                      <a:pt x="336" y="2719"/>
                    </a:lnTo>
                    <a:lnTo>
                      <a:pt x="383" y="2778"/>
                    </a:lnTo>
                    <a:lnTo>
                      <a:pt x="432" y="2835"/>
                    </a:lnTo>
                    <a:lnTo>
                      <a:pt x="432" y="2835"/>
                    </a:lnTo>
                    <a:lnTo>
                      <a:pt x="462" y="2804"/>
                    </a:lnTo>
                    <a:lnTo>
                      <a:pt x="493" y="2772"/>
                    </a:lnTo>
                    <a:lnTo>
                      <a:pt x="524" y="2741"/>
                    </a:lnTo>
                    <a:lnTo>
                      <a:pt x="556" y="2712"/>
                    </a:lnTo>
                    <a:lnTo>
                      <a:pt x="589" y="2682"/>
                    </a:lnTo>
                    <a:lnTo>
                      <a:pt x="622" y="2654"/>
                    </a:lnTo>
                    <a:lnTo>
                      <a:pt x="657" y="2626"/>
                    </a:lnTo>
                    <a:lnTo>
                      <a:pt x="691" y="2598"/>
                    </a:lnTo>
                    <a:lnTo>
                      <a:pt x="728" y="2574"/>
                    </a:lnTo>
                    <a:lnTo>
                      <a:pt x="763" y="2548"/>
                    </a:lnTo>
                    <a:lnTo>
                      <a:pt x="801" y="2525"/>
                    </a:lnTo>
                    <a:lnTo>
                      <a:pt x="838" y="2503"/>
                    </a:lnTo>
                    <a:lnTo>
                      <a:pt x="876" y="2480"/>
                    </a:lnTo>
                    <a:lnTo>
                      <a:pt x="916" y="2459"/>
                    </a:lnTo>
                    <a:lnTo>
                      <a:pt x="956" y="2438"/>
                    </a:lnTo>
                    <a:lnTo>
                      <a:pt x="996" y="2419"/>
                    </a:lnTo>
                    <a:lnTo>
                      <a:pt x="1036" y="2402"/>
                    </a:lnTo>
                    <a:lnTo>
                      <a:pt x="1078" y="2384"/>
                    </a:lnTo>
                    <a:lnTo>
                      <a:pt x="1120" y="2369"/>
                    </a:lnTo>
                    <a:lnTo>
                      <a:pt x="1161" y="2355"/>
                    </a:lnTo>
                    <a:lnTo>
                      <a:pt x="1205" y="2341"/>
                    </a:lnTo>
                    <a:lnTo>
                      <a:pt x="1248" y="2327"/>
                    </a:lnTo>
                    <a:lnTo>
                      <a:pt x="1292" y="2317"/>
                    </a:lnTo>
                    <a:lnTo>
                      <a:pt x="1335" y="2306"/>
                    </a:lnTo>
                    <a:lnTo>
                      <a:pt x="1381" y="2297"/>
                    </a:lnTo>
                    <a:lnTo>
                      <a:pt x="1426" y="2289"/>
                    </a:lnTo>
                    <a:lnTo>
                      <a:pt x="1471" y="2282"/>
                    </a:lnTo>
                    <a:lnTo>
                      <a:pt x="1516" y="2277"/>
                    </a:lnTo>
                    <a:lnTo>
                      <a:pt x="1563" y="2271"/>
                    </a:lnTo>
                    <a:lnTo>
                      <a:pt x="1609" y="2268"/>
                    </a:lnTo>
                    <a:lnTo>
                      <a:pt x="1656" y="2266"/>
                    </a:lnTo>
                    <a:lnTo>
                      <a:pt x="1703" y="2266"/>
                    </a:lnTo>
                    <a:lnTo>
                      <a:pt x="1703" y="2266"/>
                    </a:lnTo>
                    <a:lnTo>
                      <a:pt x="1751" y="2266"/>
                    </a:lnTo>
                    <a:lnTo>
                      <a:pt x="1798" y="2268"/>
                    </a:lnTo>
                    <a:lnTo>
                      <a:pt x="1844" y="2271"/>
                    </a:lnTo>
                    <a:lnTo>
                      <a:pt x="1891" y="2277"/>
                    </a:lnTo>
                    <a:lnTo>
                      <a:pt x="1936" y="2282"/>
                    </a:lnTo>
                    <a:lnTo>
                      <a:pt x="1981" y="2289"/>
                    </a:lnTo>
                    <a:lnTo>
                      <a:pt x="2026" y="2297"/>
                    </a:lnTo>
                    <a:lnTo>
                      <a:pt x="2072" y="2306"/>
                    </a:lnTo>
                    <a:lnTo>
                      <a:pt x="2115" y="2317"/>
                    </a:lnTo>
                    <a:lnTo>
                      <a:pt x="2159" y="2327"/>
                    </a:lnTo>
                    <a:lnTo>
                      <a:pt x="2202" y="2341"/>
                    </a:lnTo>
                    <a:lnTo>
                      <a:pt x="2246" y="2355"/>
                    </a:lnTo>
                    <a:lnTo>
                      <a:pt x="2288" y="2369"/>
                    </a:lnTo>
                    <a:lnTo>
                      <a:pt x="2329" y="2384"/>
                    </a:lnTo>
                    <a:lnTo>
                      <a:pt x="2371" y="2402"/>
                    </a:lnTo>
                    <a:lnTo>
                      <a:pt x="2411" y="2419"/>
                    </a:lnTo>
                    <a:lnTo>
                      <a:pt x="2451" y="2438"/>
                    </a:lnTo>
                    <a:lnTo>
                      <a:pt x="2491" y="2459"/>
                    </a:lnTo>
                    <a:lnTo>
                      <a:pt x="2531" y="2480"/>
                    </a:lnTo>
                    <a:lnTo>
                      <a:pt x="2569" y="2503"/>
                    </a:lnTo>
                    <a:lnTo>
                      <a:pt x="2606" y="2525"/>
                    </a:lnTo>
                    <a:lnTo>
                      <a:pt x="2644" y="2548"/>
                    </a:lnTo>
                    <a:lnTo>
                      <a:pt x="2679" y="2574"/>
                    </a:lnTo>
                    <a:lnTo>
                      <a:pt x="2716" y="2598"/>
                    </a:lnTo>
                    <a:lnTo>
                      <a:pt x="2750" y="2626"/>
                    </a:lnTo>
                    <a:lnTo>
                      <a:pt x="2785" y="2654"/>
                    </a:lnTo>
                    <a:lnTo>
                      <a:pt x="2818" y="2682"/>
                    </a:lnTo>
                    <a:lnTo>
                      <a:pt x="2851" y="2712"/>
                    </a:lnTo>
                    <a:lnTo>
                      <a:pt x="2883" y="2741"/>
                    </a:lnTo>
                    <a:lnTo>
                      <a:pt x="2914" y="2772"/>
                    </a:lnTo>
                    <a:lnTo>
                      <a:pt x="2945" y="2804"/>
                    </a:lnTo>
                    <a:lnTo>
                      <a:pt x="2975" y="2835"/>
                    </a:lnTo>
                    <a:lnTo>
                      <a:pt x="2975" y="2835"/>
                    </a:lnTo>
                    <a:lnTo>
                      <a:pt x="2975" y="2835"/>
                    </a:lnTo>
                    <a:lnTo>
                      <a:pt x="2975" y="2835"/>
                    </a:lnTo>
                    <a:lnTo>
                      <a:pt x="3024" y="2778"/>
                    </a:lnTo>
                    <a:lnTo>
                      <a:pt x="3071" y="2719"/>
                    </a:lnTo>
                    <a:lnTo>
                      <a:pt x="3114" y="2656"/>
                    </a:lnTo>
                    <a:lnTo>
                      <a:pt x="3156" y="2593"/>
                    </a:lnTo>
                    <a:lnTo>
                      <a:pt x="3194" y="2527"/>
                    </a:lnTo>
                    <a:lnTo>
                      <a:pt x="3229" y="2459"/>
                    </a:lnTo>
                    <a:lnTo>
                      <a:pt x="3262" y="2390"/>
                    </a:lnTo>
                    <a:lnTo>
                      <a:pt x="3292" y="2320"/>
                    </a:lnTo>
                    <a:lnTo>
                      <a:pt x="3318" y="2247"/>
                    </a:lnTo>
                    <a:lnTo>
                      <a:pt x="3341" y="2174"/>
                    </a:lnTo>
                    <a:lnTo>
                      <a:pt x="3361" y="2097"/>
                    </a:lnTo>
                    <a:lnTo>
                      <a:pt x="3377" y="2021"/>
                    </a:lnTo>
                    <a:lnTo>
                      <a:pt x="3389" y="1942"/>
                    </a:lnTo>
                    <a:lnTo>
                      <a:pt x="3400" y="1864"/>
                    </a:lnTo>
                    <a:lnTo>
                      <a:pt x="3405" y="1784"/>
                    </a:lnTo>
                    <a:lnTo>
                      <a:pt x="3407" y="1702"/>
                    </a:lnTo>
                    <a:lnTo>
                      <a:pt x="3407" y="1702"/>
                    </a:lnTo>
                    <a:lnTo>
                      <a:pt x="3405" y="1622"/>
                    </a:lnTo>
                    <a:lnTo>
                      <a:pt x="3400" y="1542"/>
                    </a:lnTo>
                    <a:lnTo>
                      <a:pt x="3389" y="1462"/>
                    </a:lnTo>
                    <a:lnTo>
                      <a:pt x="3377" y="1384"/>
                    </a:lnTo>
                    <a:lnTo>
                      <a:pt x="3361" y="1307"/>
                    </a:lnTo>
                    <a:lnTo>
                      <a:pt x="3341" y="1232"/>
                    </a:lnTo>
                    <a:lnTo>
                      <a:pt x="3318" y="1159"/>
                    </a:lnTo>
                    <a:lnTo>
                      <a:pt x="3292" y="1086"/>
                    </a:lnTo>
                    <a:lnTo>
                      <a:pt x="3262" y="1015"/>
                    </a:lnTo>
                    <a:lnTo>
                      <a:pt x="3229" y="945"/>
                    </a:lnTo>
                    <a:lnTo>
                      <a:pt x="3194" y="879"/>
                    </a:lnTo>
                    <a:lnTo>
                      <a:pt x="3156" y="813"/>
                    </a:lnTo>
                    <a:lnTo>
                      <a:pt x="3114" y="749"/>
                    </a:lnTo>
                    <a:lnTo>
                      <a:pt x="3071" y="688"/>
                    </a:lnTo>
                    <a:lnTo>
                      <a:pt x="3024" y="627"/>
                    </a:lnTo>
                    <a:lnTo>
                      <a:pt x="2975" y="569"/>
                    </a:lnTo>
                    <a:lnTo>
                      <a:pt x="2975" y="569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prstDash val="solid"/>
                <a:round/>
              </a:ln>
            </p:spPr>
            <p:txBody>
              <a:bodyPr vert="horz" wrap="square" lIns="121920" tIns="1080000" rIns="121920" bIns="6096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3" name="îšľíde"/>
              <p:cNvGrpSpPr/>
              <p:nvPr/>
            </p:nvGrpSpPr>
            <p:grpSpPr>
              <a:xfrm>
                <a:off x="1727240" y="2103364"/>
                <a:ext cx="1825090" cy="695035"/>
                <a:chOff x="523935" y="2908277"/>
                <a:chExt cx="1717441" cy="695035"/>
              </a:xfrm>
              <a:grpFill/>
            </p:grpSpPr>
            <p:cxnSp>
              <p:nvCxnSpPr>
                <p:cNvPr id="63" name="Straight Connector 6"/>
                <p:cNvCxnSpPr/>
                <p:nvPr/>
              </p:nvCxnSpPr>
              <p:spPr>
                <a:xfrm>
                  <a:off x="1327448" y="3212976"/>
                  <a:ext cx="913928" cy="0"/>
                </a:xfrm>
                <a:prstGeom prst="line">
                  <a:avLst/>
                </a:prstGeom>
                <a:grpFill/>
                <a:ln>
                  <a:solidFill>
                    <a:srgbClr val="DE2135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íṥ1îḋé"/>
                <p:cNvSpPr txBox="1"/>
                <p:nvPr/>
              </p:nvSpPr>
              <p:spPr bwMode="auto">
                <a:xfrm>
                  <a:off x="523935" y="2908277"/>
                  <a:ext cx="715006" cy="6950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en-US" altLang="ko-KR" sz="5335" b="1">
                      <a:solidFill>
                        <a:srgbClr val="C00000"/>
                      </a:solidFill>
                      <a:latin typeface="ADELE" panose="02000000000000000000" pitchFamily="2" charset="0"/>
                    </a:rPr>
                    <a:t>01</a:t>
                  </a:r>
                  <a:endParaRPr lang="en-US" altLang="ko-KR" sz="5335" b="1">
                    <a:solidFill>
                      <a:srgbClr val="C00000"/>
                    </a:solidFill>
                    <a:latin typeface="ADELE" panose="02000000000000000000" pitchFamily="2" charset="0"/>
                  </a:endParaRPr>
                </a:p>
              </p:txBody>
            </p:sp>
          </p:grpSp>
          <p:grpSp>
            <p:nvGrpSpPr>
              <p:cNvPr id="54" name="íṡḷîḓé"/>
              <p:cNvGrpSpPr/>
              <p:nvPr/>
            </p:nvGrpSpPr>
            <p:grpSpPr>
              <a:xfrm>
                <a:off x="1699129" y="4038248"/>
                <a:ext cx="1853201" cy="695035"/>
                <a:chOff x="497482" y="2908277"/>
                <a:chExt cx="1743894" cy="695035"/>
              </a:xfrm>
              <a:grpFill/>
            </p:grpSpPr>
            <p:cxnSp>
              <p:nvCxnSpPr>
                <p:cNvPr id="61" name="Straight Connector 9"/>
                <p:cNvCxnSpPr/>
                <p:nvPr/>
              </p:nvCxnSpPr>
              <p:spPr>
                <a:xfrm>
                  <a:off x="1327448" y="3212976"/>
                  <a:ext cx="913928" cy="0"/>
                </a:xfrm>
                <a:prstGeom prst="line">
                  <a:avLst/>
                </a:prstGeom>
                <a:grpFill/>
                <a:ln>
                  <a:solidFill>
                    <a:srgbClr val="DE2135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íşļîďé"/>
                <p:cNvSpPr txBox="1"/>
                <p:nvPr/>
              </p:nvSpPr>
              <p:spPr bwMode="auto">
                <a:xfrm>
                  <a:off x="497482" y="2908277"/>
                  <a:ext cx="715006" cy="6950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en-US" altLang="ko-KR" sz="5335" b="1">
                      <a:solidFill>
                        <a:srgbClr val="C00000"/>
                      </a:solidFill>
                      <a:latin typeface="ADELE" panose="02000000000000000000" pitchFamily="2" charset="0"/>
                    </a:rPr>
                    <a:t>03</a:t>
                  </a:r>
                  <a:endParaRPr lang="en-US" altLang="ko-KR" sz="5335" b="1">
                    <a:solidFill>
                      <a:srgbClr val="C00000"/>
                    </a:solidFill>
                    <a:latin typeface="ADELE" panose="02000000000000000000" pitchFamily="2" charset="0"/>
                  </a:endParaRPr>
                </a:p>
              </p:txBody>
            </p:sp>
          </p:grpSp>
          <p:grpSp>
            <p:nvGrpSpPr>
              <p:cNvPr id="55" name="iṥļîḍe"/>
              <p:cNvGrpSpPr/>
              <p:nvPr/>
            </p:nvGrpSpPr>
            <p:grpSpPr>
              <a:xfrm flipH="1">
                <a:off x="8700039" y="2103364"/>
                <a:ext cx="1825089" cy="695035"/>
                <a:chOff x="523936" y="2908277"/>
                <a:chExt cx="1717440" cy="695035"/>
              </a:xfrm>
              <a:grpFill/>
            </p:grpSpPr>
            <p:cxnSp>
              <p:nvCxnSpPr>
                <p:cNvPr id="59" name="Straight Connector 12"/>
                <p:cNvCxnSpPr/>
                <p:nvPr/>
              </p:nvCxnSpPr>
              <p:spPr>
                <a:xfrm>
                  <a:off x="1327448" y="3212976"/>
                  <a:ext cx="913928" cy="0"/>
                </a:xfrm>
                <a:prstGeom prst="line">
                  <a:avLst/>
                </a:prstGeom>
                <a:grpFill/>
                <a:ln>
                  <a:solidFill>
                    <a:srgbClr val="2A6B57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iṣḷiḍe"/>
                <p:cNvSpPr txBox="1"/>
                <p:nvPr/>
              </p:nvSpPr>
              <p:spPr bwMode="auto">
                <a:xfrm>
                  <a:off x="523936" y="2908277"/>
                  <a:ext cx="715006" cy="6950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en-US" altLang="ko-KR" sz="5335" b="1">
                      <a:solidFill>
                        <a:srgbClr val="2A6B57"/>
                      </a:solidFill>
                      <a:latin typeface="ADELE" panose="02000000000000000000" pitchFamily="2" charset="0"/>
                    </a:rPr>
                    <a:t>02</a:t>
                  </a:r>
                  <a:endParaRPr lang="en-US" altLang="ko-KR" sz="5335" b="1">
                    <a:solidFill>
                      <a:srgbClr val="2A6B57"/>
                    </a:solidFill>
                    <a:latin typeface="ADELE" panose="02000000000000000000" pitchFamily="2" charset="0"/>
                  </a:endParaRPr>
                </a:p>
              </p:txBody>
            </p:sp>
          </p:grpSp>
          <p:grpSp>
            <p:nvGrpSpPr>
              <p:cNvPr id="56" name="ïṥľiḋé"/>
              <p:cNvGrpSpPr/>
              <p:nvPr/>
            </p:nvGrpSpPr>
            <p:grpSpPr>
              <a:xfrm flipH="1">
                <a:off x="8700039" y="4038248"/>
                <a:ext cx="1825089" cy="695035"/>
                <a:chOff x="523936" y="2908277"/>
                <a:chExt cx="1717440" cy="695035"/>
              </a:xfrm>
              <a:grpFill/>
            </p:grpSpPr>
            <p:cxnSp>
              <p:nvCxnSpPr>
                <p:cNvPr id="57" name="Straight Connector 15"/>
                <p:cNvCxnSpPr/>
                <p:nvPr/>
              </p:nvCxnSpPr>
              <p:spPr>
                <a:xfrm>
                  <a:off x="1327448" y="3212976"/>
                  <a:ext cx="913928" cy="0"/>
                </a:xfrm>
                <a:prstGeom prst="line">
                  <a:avLst/>
                </a:prstGeom>
                <a:grpFill/>
                <a:ln>
                  <a:solidFill>
                    <a:srgbClr val="DE2135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iśḻïḓè"/>
                <p:cNvSpPr txBox="1"/>
                <p:nvPr/>
              </p:nvSpPr>
              <p:spPr bwMode="auto">
                <a:xfrm>
                  <a:off x="523936" y="2908277"/>
                  <a:ext cx="715006" cy="6950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en-US" altLang="ko-KR" sz="5335" b="1">
                      <a:solidFill>
                        <a:srgbClr val="C00000"/>
                      </a:solidFill>
                      <a:latin typeface="ADELE" panose="02000000000000000000" pitchFamily="2" charset="0"/>
                    </a:rPr>
                    <a:t>04</a:t>
                  </a:r>
                  <a:endParaRPr lang="en-US" altLang="ko-KR" sz="5335" b="1">
                    <a:solidFill>
                      <a:srgbClr val="C00000"/>
                    </a:solidFill>
                    <a:latin typeface="ADELE" panose="02000000000000000000" pitchFamily="2" charset="0"/>
                  </a:endParaRPr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3814696" y="1875696"/>
              <a:ext cx="2605393" cy="1150369"/>
              <a:chOff x="948521" y="4037893"/>
              <a:chExt cx="2605393" cy="1150369"/>
            </a:xfrm>
          </p:grpSpPr>
          <p:sp>
            <p:nvSpPr>
              <p:cNvPr id="47" name="TextBox 4"/>
              <p:cNvSpPr txBox="1"/>
              <p:nvPr/>
            </p:nvSpPr>
            <p:spPr>
              <a:xfrm>
                <a:off x="948521" y="4037893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987684" y="4541931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059997" y="2138663"/>
              <a:ext cx="2601020" cy="955186"/>
              <a:chOff x="948521" y="4037893"/>
              <a:chExt cx="2601020" cy="955186"/>
            </a:xfrm>
          </p:grpSpPr>
          <p:sp>
            <p:nvSpPr>
              <p:cNvPr id="45" name="TextBox 4"/>
              <p:cNvSpPr txBox="1"/>
              <p:nvPr/>
            </p:nvSpPr>
            <p:spPr>
              <a:xfrm>
                <a:off x="948521" y="4037893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29512" y="4623747"/>
                <a:ext cx="178086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746284" y="3915319"/>
              <a:ext cx="2601020" cy="839778"/>
              <a:chOff x="880109" y="4045928"/>
              <a:chExt cx="2601020" cy="839778"/>
            </a:xfrm>
          </p:grpSpPr>
          <p:sp>
            <p:nvSpPr>
              <p:cNvPr id="43" name="TextBox 4"/>
              <p:cNvSpPr txBox="1"/>
              <p:nvPr/>
            </p:nvSpPr>
            <p:spPr>
              <a:xfrm>
                <a:off x="880109" y="4045928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06140" y="4516374"/>
                <a:ext cx="173933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905063" y="4151589"/>
              <a:ext cx="2601020" cy="839778"/>
              <a:chOff x="880109" y="4045928"/>
              <a:chExt cx="2601020" cy="839778"/>
            </a:xfrm>
          </p:grpSpPr>
          <p:sp>
            <p:nvSpPr>
              <p:cNvPr id="41" name="TextBox 4"/>
              <p:cNvSpPr txBox="1"/>
              <p:nvPr/>
            </p:nvSpPr>
            <p:spPr>
              <a:xfrm>
                <a:off x="880109" y="4045928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306140" y="4516374"/>
                <a:ext cx="173933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2000">
    <p:push dir="u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125" y="1809230"/>
            <a:ext cx="4529566" cy="4529566"/>
          </a:xfrm>
          <a:prstGeom prst="ellipse">
            <a:avLst/>
          </a:prstGeom>
        </p:spPr>
      </p:pic>
      <p:grpSp>
        <p:nvGrpSpPr>
          <p:cNvPr id="10" name="ïś1íḍê" title="MJ8JxobmQhO5YsZmEcy6DZVp0AZTfE39zvT5PAyas4bMl"/>
          <p:cNvGrpSpPr/>
          <p:nvPr/>
        </p:nvGrpSpPr>
        <p:grpSpPr>
          <a:xfrm>
            <a:off x="5991292" y="2031188"/>
            <a:ext cx="803026" cy="803022"/>
            <a:chOff x="2406923" y="2845390"/>
            <a:chExt cx="571222" cy="571221"/>
          </a:xfrm>
        </p:grpSpPr>
        <p:sp>
          <p:nvSpPr>
            <p:cNvPr id="11" name="íşḻïḋê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íṥľíḋe" title="ry6MHxwOH8WsTKLSa514qPVJnvhhWFnRDjZGIbRZNsFBp"/>
            <p:cNvSpPr>
              <a:spLocks noChangeAspect="1"/>
            </p:cNvSpPr>
            <p:nvPr/>
          </p:nvSpPr>
          <p:spPr bwMode="auto">
            <a:xfrm>
              <a:off x="2540113" y="3023891"/>
              <a:ext cx="304842" cy="214214"/>
            </a:xfrm>
            <a:custGeom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3" name="îś1ïḍé" title="MJ8JxobmQhO5YsZmEcy6DZVp0AZTfE39zvT5PAyas4bMl"/>
          <p:cNvGrpSpPr/>
          <p:nvPr/>
        </p:nvGrpSpPr>
        <p:grpSpPr>
          <a:xfrm>
            <a:off x="6490919" y="3672502"/>
            <a:ext cx="803026" cy="803022"/>
            <a:chOff x="2406923" y="2845390"/>
            <a:chExt cx="571222" cy="571221"/>
          </a:xfrm>
        </p:grpSpPr>
        <p:sp>
          <p:nvSpPr>
            <p:cNvPr id="14" name="íṣ1iď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2A6B5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iSḻíḍè" title="ry6MHxwOH8WsTKLSa514qPVJnvhhWFnRDjZGIbRZNsFBp"/>
            <p:cNvSpPr>
              <a:spLocks noChangeAspect="1"/>
            </p:cNvSpPr>
            <p:nvPr/>
          </p:nvSpPr>
          <p:spPr bwMode="auto">
            <a:xfrm>
              <a:off x="2540113" y="2978777"/>
              <a:ext cx="304842" cy="304441"/>
            </a:xfrm>
            <a:custGeom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87411" y="1871969"/>
            <a:ext cx="4081332" cy="970268"/>
            <a:chOff x="5713382" y="3008176"/>
            <a:chExt cx="4081332" cy="970268"/>
          </a:xfrm>
        </p:grpSpPr>
        <p:sp>
          <p:nvSpPr>
            <p:cNvPr id="17" name="矩形 16"/>
            <p:cNvSpPr/>
            <p:nvPr/>
          </p:nvSpPr>
          <p:spPr>
            <a:xfrm>
              <a:off x="5713382" y="3332113"/>
              <a:ext cx="4081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713382" y="30081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/>
                <a:t>添加标题</a:t>
              </a:r>
              <a:endParaRPr lang="zh-CN" altLang="en-US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81184" y="3588874"/>
            <a:ext cx="4081332" cy="970268"/>
            <a:chOff x="5713382" y="3008176"/>
            <a:chExt cx="4081332" cy="970268"/>
          </a:xfrm>
        </p:grpSpPr>
        <p:sp>
          <p:nvSpPr>
            <p:cNvPr id="20" name="矩形 19"/>
            <p:cNvSpPr/>
            <p:nvPr/>
          </p:nvSpPr>
          <p:spPr>
            <a:xfrm>
              <a:off x="5713382" y="3332113"/>
              <a:ext cx="4081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5713382" y="30081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/>
                <a:t>添加标题</a:t>
              </a:r>
              <a:endParaRPr lang="zh-CN" altLang="en-US" b="1"/>
            </a:p>
          </p:txBody>
        </p:sp>
      </p:grpSp>
      <p:grpSp>
        <p:nvGrpSpPr>
          <p:cNvPr id="28" name="ïś1íḍê" title="MJ8JxobmQhO5YsZmEcy6DZVp0AZTfE39zvT5PAyas4bMl"/>
          <p:cNvGrpSpPr/>
          <p:nvPr/>
        </p:nvGrpSpPr>
        <p:grpSpPr>
          <a:xfrm>
            <a:off x="5991292" y="5305787"/>
            <a:ext cx="803026" cy="803022"/>
            <a:chOff x="2406923" y="2845390"/>
            <a:chExt cx="571222" cy="571221"/>
          </a:xfrm>
        </p:grpSpPr>
        <p:sp>
          <p:nvSpPr>
            <p:cNvPr id="29" name="íşḻïḋê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0" name="íṥľíḋe" title="ry6MHxwOH8WsTKLSa514qPVJnvhhWFnRDjZGIbRZNsFBp"/>
            <p:cNvSpPr>
              <a:spLocks noChangeAspect="1"/>
            </p:cNvSpPr>
            <p:nvPr/>
          </p:nvSpPr>
          <p:spPr bwMode="auto">
            <a:xfrm>
              <a:off x="2540113" y="3023891"/>
              <a:ext cx="304842" cy="214214"/>
            </a:xfrm>
            <a:custGeom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87411" y="5222161"/>
            <a:ext cx="4081332" cy="970268"/>
            <a:chOff x="5713382" y="3008176"/>
            <a:chExt cx="4081332" cy="970268"/>
          </a:xfrm>
        </p:grpSpPr>
        <p:sp>
          <p:nvSpPr>
            <p:cNvPr id="32" name="矩形 31"/>
            <p:cNvSpPr/>
            <p:nvPr/>
          </p:nvSpPr>
          <p:spPr>
            <a:xfrm>
              <a:off x="5713382" y="3332113"/>
              <a:ext cx="4081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zh-CN" altLang="en-US" sz="1200"/>
                <a:t>双击输入替换</a:t>
              </a:r>
              <a:r>
                <a:rPr lang="zh-CN" altLang="en-US" sz="1200" smtClean="0"/>
                <a:t>内容双击</a:t>
              </a:r>
              <a:r>
                <a:rPr lang="zh-CN" altLang="en-US" sz="1200"/>
                <a:t>输入替换</a:t>
              </a:r>
              <a:r>
                <a:rPr lang="zh-CN" altLang="en-US" sz="1200" smtClean="0"/>
                <a:t>内容</a:t>
              </a:r>
              <a:endParaRPr lang="en-US" altLang="zh-CN" sz="12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713382" y="30081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/>
                <a:t>添加标题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2149475" y="2413000"/>
            <a:ext cx="2035175" cy="2038350"/>
            <a:chOff x="2154909" y="2413065"/>
            <a:chExt cx="2034915" cy="2037637"/>
          </a:xfrm>
          <a:solidFill>
            <a:srgbClr val="C00000"/>
          </a:solidFill>
        </p:grpSpPr>
        <p:sp>
          <p:nvSpPr>
            <p:cNvPr id="9" name="椭圆 15"/>
            <p:cNvSpPr>
              <a:spLocks noChangeArrowheads="1"/>
            </p:cNvSpPr>
            <p:nvPr/>
          </p:nvSpPr>
          <p:spPr bwMode="auto">
            <a:xfrm>
              <a:off x="2154909" y="2413065"/>
              <a:ext cx="2034915" cy="2037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0" name="椭圆 15"/>
            <p:cNvSpPr>
              <a:spLocks noChangeArrowheads="1"/>
            </p:cNvSpPr>
            <p:nvPr/>
          </p:nvSpPr>
          <p:spPr bwMode="auto">
            <a:xfrm>
              <a:off x="2302472" y="2560825"/>
              <a:ext cx="1739787" cy="174211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27"/>
          <p:cNvGrpSpPr/>
          <p:nvPr/>
        </p:nvGrpSpPr>
        <p:grpSpPr>
          <a:xfrm>
            <a:off x="5081588" y="2413000"/>
            <a:ext cx="2033587" cy="2038350"/>
            <a:chOff x="2154909" y="2413065"/>
            <a:chExt cx="2034915" cy="2037637"/>
          </a:xfrm>
          <a:solidFill>
            <a:srgbClr val="2A6B57"/>
          </a:solidFill>
        </p:grpSpPr>
        <p:sp>
          <p:nvSpPr>
            <p:cNvPr id="12" name="椭圆 15"/>
            <p:cNvSpPr>
              <a:spLocks noChangeArrowheads="1"/>
            </p:cNvSpPr>
            <p:nvPr/>
          </p:nvSpPr>
          <p:spPr bwMode="auto">
            <a:xfrm>
              <a:off x="2154909" y="2413065"/>
              <a:ext cx="2034915" cy="2037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3" name="椭圆 15"/>
            <p:cNvSpPr>
              <a:spLocks noChangeArrowheads="1"/>
            </p:cNvSpPr>
            <p:nvPr/>
          </p:nvSpPr>
          <p:spPr bwMode="auto">
            <a:xfrm>
              <a:off x="2302472" y="2560825"/>
              <a:ext cx="1739787" cy="174211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组合 30"/>
          <p:cNvGrpSpPr/>
          <p:nvPr/>
        </p:nvGrpSpPr>
        <p:grpSpPr>
          <a:xfrm>
            <a:off x="8007350" y="2413000"/>
            <a:ext cx="2035175" cy="2038350"/>
            <a:chOff x="2154909" y="2413065"/>
            <a:chExt cx="2034915" cy="2037637"/>
          </a:xfrm>
          <a:solidFill>
            <a:srgbClr val="C00000"/>
          </a:solidFill>
        </p:grpSpPr>
        <p:sp>
          <p:nvSpPr>
            <p:cNvPr id="15" name="椭圆 15"/>
            <p:cNvSpPr>
              <a:spLocks noChangeArrowheads="1"/>
            </p:cNvSpPr>
            <p:nvPr/>
          </p:nvSpPr>
          <p:spPr bwMode="auto">
            <a:xfrm>
              <a:off x="2154909" y="2413065"/>
              <a:ext cx="2034915" cy="20376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6" name="椭圆 15"/>
            <p:cNvSpPr>
              <a:spLocks noChangeArrowheads="1"/>
            </p:cNvSpPr>
            <p:nvPr/>
          </p:nvSpPr>
          <p:spPr bwMode="auto">
            <a:xfrm>
              <a:off x="2302472" y="2560825"/>
              <a:ext cx="1739787" cy="174211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2795588" y="2832100"/>
            <a:ext cx="754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>
            <a:off x="5721350" y="2832100"/>
            <a:ext cx="754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5"/>
          <p:cNvSpPr txBox="1">
            <a:spLocks noChangeArrowheads="1"/>
          </p:cNvSpPr>
          <p:nvPr/>
        </p:nvSpPr>
        <p:spPr bwMode="auto">
          <a:xfrm>
            <a:off x="8647113" y="2832100"/>
            <a:ext cx="754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828800" y="4760913"/>
            <a:ext cx="26876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4754563" y="4760913"/>
            <a:ext cx="26876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680325" y="4760913"/>
            <a:ext cx="26876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4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4" b="21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43721" y="2967335"/>
            <a:ext cx="3104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谢谢观赏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3592" y="2787978"/>
            <a:ext cx="3264816" cy="1282045"/>
          </a:xfrm>
          <a:prstGeom prst="rect">
            <a:avLst/>
          </a:prstGeom>
          <a:noFill/>
          <a:ln w="57150">
            <a:solidFill>
              <a:srgbClr val="DE2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7" b="42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1047" y="735955"/>
            <a:ext cx="202990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1</a:t>
            </a:r>
            <a:endParaRPr lang="zh-CN" altLang="en-US" sz="34400" b="1">
              <a:solidFill>
                <a:srgbClr val="DE21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9006" y="3052175"/>
            <a:ext cx="311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添加标题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8" name="矩形 36"/>
          <p:cNvSpPr>
            <a:spLocks noChangeArrowheads="1"/>
          </p:cNvSpPr>
          <p:nvPr/>
        </p:nvSpPr>
        <p:spPr bwMode="auto">
          <a:xfrm>
            <a:off x="1804113" y="1810138"/>
            <a:ext cx="2767013" cy="3910758"/>
          </a:xfrm>
          <a:prstGeom prst="rect">
            <a:avLst/>
          </a:prstGeom>
          <a:solidFill>
            <a:srgbClr val="215545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626313" y="2312857"/>
            <a:ext cx="3122613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>
                <a:srgbClr val="65BC4D"/>
              </a:buClr>
              <a:defRPr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en-US" sz="2000" b="1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en-US" sz="2000" b="1">
              <a:solidFill>
                <a:schemeClr val="bg1"/>
              </a:solidFill>
              <a:latin typeface="+mj-lt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chemeClr val="bg1"/>
                </a:solidFill>
                <a:latin typeface="+mj-lt"/>
              </a:rPr>
              <a:t> </a:t>
            </a:r>
            <a:r>
              <a:rPr lang="zh-CN" altLang="en-US" sz="1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endParaRPr lang="en-US" sz="16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926" y="1810138"/>
            <a:ext cx="5866133" cy="3910756"/>
          </a:xfrm>
          <a:prstGeom prst="rect">
            <a:avLst/>
          </a:prstGeom>
        </p:spPr>
      </p:pic>
    </p:spTree>
  </p:cSld>
  <p:clrMapOvr>
    <a:masterClrMapping/>
  </p:clrMapOvr>
  <p:transition spd="slow" advTm="2000">
    <p:push dir="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df6f470a-adaa-47b9-b23b-99f66dd82de9" descr="VhkAAB+LCAAAAAAABADtl1tv2jAUx7+Lt72xKr5QIG9AYUPTNgTVLpp4yMCApVyQY6q2KN+9Nrlgk6Skk5AWgXgp9v/Y5/zPwT91B96Lpw0FNph6Dhd3zFlxxxsJ6oEGGC2A7W9dtwF6zF8wf/WJB9tNCOw/uyxM3/nJxPqH426pivWZYI4bf7Vz+lT2lfnM23qJzLqx5JLzqC1BK15ki4VLddnIF5Q/ZDdAtbb/eyq4vGAYcM8R8sKdFX0AyRawsYyNVPCCPsqgBriP00rzSdJTBhTWqTZUmeMgFCzwDxFjR/pGZUoFxR4FHaQyLcoFmztu12Ur36O+yrgXCBEo/z8HnD0HvjC3ZX1UzNdy/wulm8TAKXuWFy4dN6SpDWtnQ7/Ji9Lq9gtQhk2o6wj2YCiMNQiirK5MpOw4ljWMk2eZmwd3ZK0ya8PkqFFq0D19FG+zVEXofhY1v6yYfTrqAD31JIW35Z3a8k9TcRSsV/N9uQyp+DWmfC6z6T0Z9qvfQTOvOXQE2B81xe/yU6y8xjgF3qDsHlOffCseuNja4nnT5+bV/piTdtytvPFFjZsVtC57sPqBG/DTD1Yqy+1LJ9icTqjyLRVNVn/l4wJJE1uwLavj23Atpe+Gw2a3j7oDkBYAo6LHKD2m6mN0pK8ydPuQ/Kh154cy9Eb3OFuthU/DMFmOM7VKWjfLlWK0JV58vS3/OUeaBkfQxXEEVeEIqsYRZHAE1Zcj6MqRc3GkbN70uTnNEaRzBNWEIy3SaWFomRgZ3N62UCFG0BUj9cFIy8AIvjiM4CoYwdUwgg2M4PpiBF8xci6MlM2bPjenMYJ1jOCaYIRA2EG4Y2Ck37rr4uL/RvAVI/XBSLutY4RcHEZIFYyQahghBkZIfTFCrhg5F0bK5k2fm9MYITpGSE0wApuw04ZtbHBk0FKfQo6Qy+PILHoBWCxf1VYZAAA="/>
          <p:cNvGrpSpPr>
            <a:grpSpLocks noChangeAspect="1"/>
          </p:cNvGrpSpPr>
          <p:nvPr/>
        </p:nvGrpSpPr>
        <p:grpSpPr>
          <a:xfrm>
            <a:off x="6532156" y="1810138"/>
            <a:ext cx="3502935" cy="3573625"/>
            <a:chOff x="4217194" y="976121"/>
            <a:chExt cx="4060825" cy="4142773"/>
          </a:xfrm>
        </p:grpSpPr>
        <p:sp>
          <p:nvSpPr>
            <p:cNvPr id="3" name="RelativeShape4"/>
            <p:cNvSpPr>
              <a:spLocks noChangeArrowheads="1"/>
            </p:cNvSpPr>
            <p:nvPr/>
          </p:nvSpPr>
          <p:spPr bwMode="auto">
            <a:xfrm>
              <a:off x="7039769" y="1079501"/>
              <a:ext cx="944563" cy="389175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lativeShape3"/>
            <p:cNvSpPr>
              <a:spLocks noChangeArrowheads="1"/>
            </p:cNvSpPr>
            <p:nvPr/>
          </p:nvSpPr>
          <p:spPr bwMode="auto">
            <a:xfrm>
              <a:off x="6095206" y="1079501"/>
              <a:ext cx="944563" cy="389175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lativeShape2"/>
            <p:cNvSpPr>
              <a:spLocks noChangeArrowheads="1"/>
            </p:cNvSpPr>
            <p:nvPr/>
          </p:nvSpPr>
          <p:spPr bwMode="auto">
            <a:xfrm>
              <a:off x="5150643" y="1079501"/>
              <a:ext cx="944563" cy="389175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lativeShape1"/>
            <p:cNvSpPr>
              <a:spLocks noChangeArrowheads="1"/>
            </p:cNvSpPr>
            <p:nvPr/>
          </p:nvSpPr>
          <p:spPr bwMode="auto">
            <a:xfrm>
              <a:off x="4217194" y="1079501"/>
              <a:ext cx="944563" cy="389175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ValueShape4"/>
            <p:cNvSpPr>
              <a:spLocks noChangeArrowheads="1"/>
            </p:cNvSpPr>
            <p:nvPr/>
          </p:nvSpPr>
          <p:spPr bwMode="auto">
            <a:xfrm>
              <a:off x="7039769" y="1507594"/>
              <a:ext cx="944563" cy="3463663"/>
            </a:xfrm>
            <a:prstGeom prst="rect">
              <a:avLst/>
            </a:prstGeom>
            <a:solidFill>
              <a:srgbClr val="215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ValueShape3"/>
            <p:cNvSpPr>
              <a:spLocks noChangeArrowheads="1"/>
            </p:cNvSpPr>
            <p:nvPr/>
          </p:nvSpPr>
          <p:spPr bwMode="auto">
            <a:xfrm>
              <a:off x="6095206" y="1974605"/>
              <a:ext cx="944563" cy="2996652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ValueShape2"/>
            <p:cNvSpPr>
              <a:spLocks noChangeArrowheads="1"/>
            </p:cNvSpPr>
            <p:nvPr/>
          </p:nvSpPr>
          <p:spPr bwMode="auto">
            <a:xfrm>
              <a:off x="5150643" y="3103214"/>
              <a:ext cx="944563" cy="1868043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ValueShape1"/>
            <p:cNvSpPr>
              <a:spLocks noChangeArrowheads="1"/>
            </p:cNvSpPr>
            <p:nvPr/>
          </p:nvSpPr>
          <p:spPr bwMode="auto">
            <a:xfrm>
              <a:off x="4217194" y="2869709"/>
              <a:ext cx="944563" cy="2101548"/>
            </a:xfrm>
            <a:prstGeom prst="rect">
              <a:avLst/>
            </a:prstGeom>
            <a:solidFill>
              <a:srgbClr val="348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ValueBack1"/>
            <p:cNvSpPr/>
            <p:nvPr/>
          </p:nvSpPr>
          <p:spPr bwMode="auto">
            <a:xfrm>
              <a:off x="4217194" y="4971257"/>
              <a:ext cx="1239838" cy="147637"/>
            </a:xfrm>
            <a:custGeom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2A6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ValueBack2"/>
            <p:cNvSpPr/>
            <p:nvPr/>
          </p:nvSpPr>
          <p:spPr bwMode="auto">
            <a:xfrm>
              <a:off x="5161756" y="4971257"/>
              <a:ext cx="1239838" cy="147637"/>
            </a:xfrm>
            <a:custGeom>
              <a:gdLst>
                <a:gd name="T0" fmla="*/ 588 w 781"/>
                <a:gd name="T1" fmla="*/ 0 h 93"/>
                <a:gd name="T2" fmla="*/ 781 w 781"/>
                <a:gd name="T3" fmla="*/ 93 h 93"/>
                <a:gd name="T4" fmla="*/ 186 w 781"/>
                <a:gd name="T5" fmla="*/ 93 h 93"/>
                <a:gd name="T6" fmla="*/ 0 w 781"/>
                <a:gd name="T7" fmla="*/ 0 h 93"/>
                <a:gd name="T8" fmla="*/ 588 w 781"/>
                <a:gd name="T9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88" y="0"/>
                  </a:moveTo>
                  <a:lnTo>
                    <a:pt x="781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364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ValueBack3"/>
            <p:cNvSpPr/>
            <p:nvPr/>
          </p:nvSpPr>
          <p:spPr bwMode="auto">
            <a:xfrm>
              <a:off x="6095206" y="4971257"/>
              <a:ext cx="1239838" cy="147637"/>
            </a:xfrm>
            <a:custGeom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ValueBack4"/>
            <p:cNvSpPr/>
            <p:nvPr/>
          </p:nvSpPr>
          <p:spPr bwMode="auto">
            <a:xfrm>
              <a:off x="7039769" y="4971257"/>
              <a:ext cx="1238250" cy="147637"/>
            </a:xfrm>
            <a:custGeom>
              <a:gdLst>
                <a:gd name="T0" fmla="*/ 588 w 780"/>
                <a:gd name="T1" fmla="*/ 0 h 93"/>
                <a:gd name="T2" fmla="*/ 780 w 780"/>
                <a:gd name="T3" fmla="*/ 93 h 93"/>
                <a:gd name="T4" fmla="*/ 186 w 780"/>
                <a:gd name="T5" fmla="*/ 93 h 93"/>
                <a:gd name="T6" fmla="*/ 0 w 780"/>
                <a:gd name="T7" fmla="*/ 0 h 93"/>
                <a:gd name="T8" fmla="*/ 588 w 780"/>
                <a:gd name="T9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93">
                  <a:moveTo>
                    <a:pt x="588" y="0"/>
                  </a:moveTo>
                  <a:lnTo>
                    <a:pt x="780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1A4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ValueText1"/>
            <p:cNvSpPr/>
            <p:nvPr/>
          </p:nvSpPr>
          <p:spPr>
            <a:xfrm>
              <a:off x="4394213" y="2338236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C00000"/>
                  </a:solidFill>
                  <a:latin typeface="Impact" panose="020b0806030902050204" pitchFamily="34" charset="0"/>
                </a:rPr>
                <a:t>54%</a:t>
              </a:r>
              <a:endParaRPr lang="de-DE" sz="320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ValueText2"/>
            <p:cNvSpPr/>
            <p:nvPr/>
          </p:nvSpPr>
          <p:spPr>
            <a:xfrm>
              <a:off x="5327662" y="257174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C00000"/>
                  </a:solidFill>
                  <a:latin typeface="Impact" panose="020b0806030902050204" pitchFamily="34" charset="0"/>
                </a:rPr>
                <a:t>48%</a:t>
              </a:r>
              <a:endParaRPr lang="de-DE" sz="320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ValueText3"/>
            <p:cNvSpPr/>
            <p:nvPr/>
          </p:nvSpPr>
          <p:spPr>
            <a:xfrm>
              <a:off x="6272225" y="1443132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C00000"/>
                  </a:solidFill>
                  <a:latin typeface="Impact" panose="020b0806030902050204" pitchFamily="34" charset="0"/>
                </a:rPr>
                <a:t>77%</a:t>
              </a:r>
              <a:endParaRPr lang="de-DE" sz="320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Text4"/>
            <p:cNvSpPr/>
            <p:nvPr/>
          </p:nvSpPr>
          <p:spPr>
            <a:xfrm>
              <a:off x="7216787" y="97612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C00000"/>
                  </a:solidFill>
                  <a:latin typeface="Impact" panose="020b0806030902050204" pitchFamily="34" charset="0"/>
                </a:rPr>
                <a:t>89%</a:t>
              </a:r>
              <a:endParaRPr lang="de-DE" sz="320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2255634" y="2494295"/>
            <a:ext cx="3122613" cy="29392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>
                <a:srgbClr val="65BC4D"/>
              </a:buClr>
              <a:defRPr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en-US" sz="2000" b="1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 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marL="285750" indent="-285750" algn="ctr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2119283" y="2052738"/>
            <a:ext cx="2566230" cy="3340356"/>
            <a:chOff x="2119283" y="2052738"/>
            <a:chExt cx="2566230" cy="3340356"/>
          </a:xfrm>
        </p:grpSpPr>
        <p:sp>
          <p:nvSpPr>
            <p:cNvPr id="3" name="矩形: 圆角 2"/>
            <p:cNvSpPr/>
            <p:nvPr/>
          </p:nvSpPr>
          <p:spPr>
            <a:xfrm>
              <a:off x="2204805" y="2174033"/>
              <a:ext cx="2395187" cy="3219061"/>
            </a:xfrm>
            <a:prstGeom prst="roundRect">
              <a:avLst>
                <a:gd name="adj" fmla="val 5759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513980" y="2662374"/>
              <a:ext cx="1776834" cy="50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65BC4D"/>
                </a:buClr>
                <a:defRPr/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19283" y="3435811"/>
              <a:ext cx="256623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6" name="箭头: 五边形 5"/>
            <p:cNvSpPr/>
            <p:nvPr/>
          </p:nvSpPr>
          <p:spPr>
            <a:xfrm rot="5400000">
              <a:off x="3164557" y="1922714"/>
              <a:ext cx="475680" cy="735728"/>
            </a:xfrm>
            <a:prstGeom prst="homePlate">
              <a:avLst>
                <a:gd name="adj" fmla="val 2168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2885" y="2052738"/>
            <a:ext cx="2566230" cy="3340356"/>
            <a:chOff x="2119283" y="2052738"/>
            <a:chExt cx="2566230" cy="3340356"/>
          </a:xfrm>
        </p:grpSpPr>
        <p:sp>
          <p:nvSpPr>
            <p:cNvPr id="8" name="矩形: 圆角 7"/>
            <p:cNvSpPr/>
            <p:nvPr/>
          </p:nvSpPr>
          <p:spPr>
            <a:xfrm>
              <a:off x="2204805" y="2174033"/>
              <a:ext cx="2395187" cy="3219061"/>
            </a:xfrm>
            <a:prstGeom prst="roundRect">
              <a:avLst>
                <a:gd name="adj" fmla="val 5759"/>
              </a:avLst>
            </a:prstGeom>
            <a:noFill/>
            <a:ln w="38100">
              <a:solidFill>
                <a:srgbClr val="2A6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2513980" y="2662374"/>
              <a:ext cx="1776834" cy="50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65BC4D"/>
                </a:buClr>
                <a:defRPr/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119283" y="3435811"/>
              <a:ext cx="256623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1" name="箭头: 五边形 10"/>
            <p:cNvSpPr/>
            <p:nvPr/>
          </p:nvSpPr>
          <p:spPr>
            <a:xfrm rot="5400000">
              <a:off x="3164557" y="1922714"/>
              <a:ext cx="475680" cy="735728"/>
            </a:xfrm>
            <a:prstGeom prst="homePlate">
              <a:avLst>
                <a:gd name="adj" fmla="val 21686"/>
              </a:avLst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06487" y="2052738"/>
            <a:ext cx="2566230" cy="3340356"/>
            <a:chOff x="2119283" y="2052738"/>
            <a:chExt cx="2566230" cy="3340356"/>
          </a:xfrm>
        </p:grpSpPr>
        <p:sp>
          <p:nvSpPr>
            <p:cNvPr id="13" name="矩形: 圆角 12"/>
            <p:cNvSpPr/>
            <p:nvPr/>
          </p:nvSpPr>
          <p:spPr>
            <a:xfrm>
              <a:off x="2204805" y="2174033"/>
              <a:ext cx="2395187" cy="3219061"/>
            </a:xfrm>
            <a:prstGeom prst="roundRect">
              <a:avLst>
                <a:gd name="adj" fmla="val 5759"/>
              </a:avLst>
            </a:prstGeom>
            <a:noFill/>
            <a:ln w="38100">
              <a:solidFill>
                <a:srgbClr val="2A6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2513980" y="2662374"/>
              <a:ext cx="1776834" cy="50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65BC4D"/>
                </a:buClr>
                <a:defRPr/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119283" y="3435811"/>
              <a:ext cx="256623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16" name="箭头: 五边形 15"/>
            <p:cNvSpPr/>
            <p:nvPr/>
          </p:nvSpPr>
          <p:spPr>
            <a:xfrm rot="5400000">
              <a:off x="3164557" y="1922714"/>
              <a:ext cx="475680" cy="735728"/>
            </a:xfrm>
            <a:prstGeom prst="homePlate">
              <a:avLst>
                <a:gd name="adj" fmla="val 21686"/>
              </a:avLst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266" y="1440512"/>
            <a:ext cx="5620666" cy="37517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DE2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DE21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DE2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49613D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49613D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10" name="矩形 26"/>
          <p:cNvSpPr>
            <a:spLocks noChangeArrowheads="1"/>
          </p:cNvSpPr>
          <p:nvPr/>
        </p:nvSpPr>
        <p:spPr bwMode="auto">
          <a:xfrm>
            <a:off x="7601712" y="2199984"/>
            <a:ext cx="152400" cy="1412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7939849" y="2071396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7846187" y="2812759"/>
            <a:ext cx="31892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6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6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6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6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3" name="矩形 26"/>
          <p:cNvSpPr>
            <a:spLocks noChangeArrowheads="1"/>
          </p:cNvSpPr>
          <p:nvPr/>
        </p:nvSpPr>
        <p:spPr bwMode="auto">
          <a:xfrm>
            <a:off x="7601712" y="4236746"/>
            <a:ext cx="152400" cy="1412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7939849" y="4108159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7873174" y="4849521"/>
            <a:ext cx="3190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6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en-US" altLang="zh-CN" sz="16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6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600"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>
                <a:latin typeface="等线 Light" panose="02010600030101010101" pitchFamily="2" charset="-122"/>
                <a:ea typeface="等线 Light" panose="02010600030101010101" pitchFamily="2" charset="-122"/>
              </a:rPr>
              <a:t>双击输入替换</a:t>
            </a:r>
            <a:r>
              <a:rPr lang="zh-CN" altLang="en-US" sz="160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内容</a:t>
            </a:r>
            <a:endParaRPr lang="zh-CN" altLang="en-US" sz="160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6" name="矩形 24"/>
          <p:cNvSpPr>
            <a:spLocks noChangeArrowheads="1"/>
          </p:cNvSpPr>
          <p:nvPr/>
        </p:nvSpPr>
        <p:spPr bwMode="auto">
          <a:xfrm>
            <a:off x="5970572" y="4508209"/>
            <a:ext cx="1174750" cy="1098550"/>
          </a:xfrm>
          <a:prstGeom prst="rect">
            <a:avLst/>
          </a:prstGeom>
          <a:solidFill>
            <a:srgbClr val="2A6B57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505435" y="4868213"/>
            <a:ext cx="1174750" cy="1098550"/>
          </a:xfrm>
          <a:prstGeom prst="rect">
            <a:avLst/>
          </a:prstGeom>
          <a:noFill/>
          <a:ln w="28575">
            <a:solidFill>
              <a:srgbClr val="2A6B5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7" b="42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1047" y="735955"/>
            <a:ext cx="202990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b="1">
                <a:solidFill>
                  <a:srgbClr val="DE2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2</a:t>
            </a:r>
            <a:endParaRPr lang="zh-CN" altLang="en-US" sz="34400" b="1">
              <a:solidFill>
                <a:srgbClr val="DE21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9006" y="3052175"/>
            <a:ext cx="3113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何尼玛】土肥圆" panose="040f0700000000000000" pitchFamily="82" charset="-122"/>
              </a:rPr>
              <a:t>添加标题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【何尼玛】土肥圆" panose="040f0700000000000000" pitchFamily="82" charset="-122"/>
            </a:endParaRPr>
          </a:p>
        </p:txBody>
      </p:sp>
    </p:spTree>
  </p:cSld>
  <p:clrMapOvr>
    <a:masterClrMapping/>
  </p:clrMapOvr>
  <p:transition spd="slow" advTm="2000">
    <p:push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880950" y="2131759"/>
            <a:ext cx="10468249" cy="3246813"/>
            <a:chOff x="880950" y="1767866"/>
            <a:chExt cx="10468249" cy="3246813"/>
          </a:xfrm>
        </p:grpSpPr>
        <p:sp>
          <p:nvSpPr>
            <p:cNvPr id="3" name="îṡliḍê"/>
            <p:cNvSpPr/>
            <p:nvPr/>
          </p:nvSpPr>
          <p:spPr>
            <a:xfrm>
              <a:off x="1186938" y="1767866"/>
              <a:ext cx="1860468" cy="18107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" name="î$ḷíḍé"/>
            <p:cNvSpPr/>
            <p:nvPr/>
          </p:nvSpPr>
          <p:spPr bwMode="auto">
            <a:xfrm>
              <a:off x="1468673" y="2318293"/>
              <a:ext cx="1425575" cy="1250951"/>
            </a:xfrm>
            <a:custGeom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rgbClr val="2A6B5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ṩḷïḑe"/>
            <p:cNvSpPr/>
            <p:nvPr/>
          </p:nvSpPr>
          <p:spPr>
            <a:xfrm>
              <a:off x="3860368" y="1767866"/>
              <a:ext cx="1860468" cy="18107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ïṧḷíḑé"/>
            <p:cNvSpPr/>
            <p:nvPr/>
          </p:nvSpPr>
          <p:spPr>
            <a:xfrm>
              <a:off x="6489412" y="1767866"/>
              <a:ext cx="1860468" cy="18107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ṡļiḓê"/>
            <p:cNvSpPr/>
            <p:nvPr/>
          </p:nvSpPr>
          <p:spPr>
            <a:xfrm>
              <a:off x="9118455" y="1767866"/>
              <a:ext cx="1860468" cy="18107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šḷïḓê"/>
            <p:cNvSpPr/>
            <p:nvPr/>
          </p:nvSpPr>
          <p:spPr bwMode="auto">
            <a:xfrm>
              <a:off x="4093816" y="2318306"/>
              <a:ext cx="1304829" cy="1247631"/>
            </a:xfrm>
            <a:custGeom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1iḍè"/>
            <p:cNvSpPr/>
            <p:nvPr/>
          </p:nvSpPr>
          <p:spPr bwMode="auto">
            <a:xfrm>
              <a:off x="9473794" y="2282769"/>
              <a:ext cx="1152747" cy="1280400"/>
            </a:xfrm>
            <a:custGeom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rgbClr val="2A6B5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ṩḷïďè"/>
            <p:cNvSpPr/>
            <p:nvPr/>
          </p:nvSpPr>
          <p:spPr bwMode="auto">
            <a:xfrm>
              <a:off x="6733200" y="2317702"/>
              <a:ext cx="1364399" cy="1245468"/>
            </a:xfrm>
            <a:custGeom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5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rgbClr val="2A6B5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80950" y="3916477"/>
              <a:ext cx="2601020" cy="1098202"/>
              <a:chOff x="3229731" y="2348934"/>
              <a:chExt cx="2601020" cy="1098202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247126" y="2800805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2" name="TextBox 4"/>
              <p:cNvSpPr txBox="1"/>
              <p:nvPr/>
            </p:nvSpPr>
            <p:spPr>
              <a:xfrm>
                <a:off x="3229731" y="2348934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445720" y="3916477"/>
              <a:ext cx="2601020" cy="1098202"/>
              <a:chOff x="3229731" y="2348934"/>
              <a:chExt cx="2601020" cy="109820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247126" y="2800805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20" name="TextBox 4"/>
              <p:cNvSpPr txBox="1"/>
              <p:nvPr/>
            </p:nvSpPr>
            <p:spPr>
              <a:xfrm>
                <a:off x="3229731" y="2348934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114889" y="3916477"/>
              <a:ext cx="2601020" cy="1098202"/>
              <a:chOff x="3229731" y="2348934"/>
              <a:chExt cx="2601020" cy="109820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247126" y="2800805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18" name="TextBox 4"/>
              <p:cNvSpPr txBox="1"/>
              <p:nvPr/>
            </p:nvSpPr>
            <p:spPr>
              <a:xfrm>
                <a:off x="3229731" y="2348934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748179" y="3916477"/>
              <a:ext cx="2601020" cy="1098202"/>
              <a:chOff x="3229731" y="2348934"/>
              <a:chExt cx="2601020" cy="109820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247126" y="2800805"/>
                <a:ext cx="256623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双击输入替换</a:t>
                </a:r>
                <a:r>
                  <a:rPr lang="zh-CN" altLang="en-US" sz="12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内容</a:t>
                </a:r>
                <a:endPara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endParaRPr>
              </a:p>
            </p:txBody>
          </p:sp>
          <p:sp>
            <p:nvSpPr>
              <p:cNvPr id="16" name="TextBox 4"/>
              <p:cNvSpPr txBox="1"/>
              <p:nvPr/>
            </p:nvSpPr>
            <p:spPr>
              <a:xfrm>
                <a:off x="3229731" y="2348934"/>
                <a:ext cx="2601020" cy="505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65BC4D"/>
                  </a:buClr>
                  <a:defRPr/>
                </a:pPr>
                <a:r>
                  <a: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0" y="0"/>
            <a:ext cx="12192000" cy="1035698"/>
            <a:chExt cx="12192000" cy="103569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1035698"/>
              <a:ext cx="12192000" cy="0"/>
            </a:xfrm>
            <a:prstGeom prst="line">
              <a:avLst/>
            </a:prstGeom>
            <a:ln w="76200">
              <a:solidFill>
                <a:srgbClr val="2A6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727021" y="205535"/>
              <a:ext cx="162095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2A6B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b="1">
                <a:solidFill>
                  <a:srgbClr val="2A6B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703837" y="0"/>
              <a:ext cx="1464906" cy="1035698"/>
            </a:xfrm>
            <a:prstGeom prst="rect">
              <a:avLst/>
            </a:prstGeom>
            <a:solidFill>
              <a:srgbClr val="2A6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831404" y="251220"/>
              <a:ext cx="123264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27021" y="603848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双击输入替换</a:t>
              </a:r>
              <a:r>
                <a:rPr lang="zh-CN" altLang="en-US" sz="1200" smtClean="0">
                  <a:solidFill>
                    <a:srgbClr val="C00000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内容</a:t>
              </a:r>
              <a:endParaRPr lang="en-US" altLang="zh-CN" sz="120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push dir="u"/>
  </p:transition>
  <p:timing/>
</p:sld>
</file>

<file path=ppt/tags/tag1.xml><?xml version="1.0" encoding="utf-8"?>
<p:tagLst xmlns:p="http://schemas.openxmlformats.org/presentationml/2006/main">
  <p:tag name="ISLIDE.DIAGRAM" val="10e57a0e-761a-45e4-a9c5-359f61dfd356"/>
</p:tagLst>
</file>

<file path=ppt/tags/tag2.xml><?xml version="1.0" encoding="utf-8"?>
<p:tagLst xmlns:p="http://schemas.openxmlformats.org/presentationml/2006/main">
  <p:tag name="ISLIDE.DIAGRAM" val="14e471d2-00a8-4280-b84c-404d94f6ca3c"/>
</p:tagLst>
</file>

<file path=ppt/tags/tag3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200</Paragraphs>
  <Slides>24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等线 Light</vt:lpstr>
      <vt:lpstr>等线</vt:lpstr>
      <vt:lpstr>Calibri Light</vt:lpstr>
      <vt:lpstr>Calibri</vt:lpstr>
      <vt:lpstr>微软雅黑</vt:lpstr>
      <vt:lpstr>【何尼玛】土肥圆</vt:lpstr>
      <vt:lpstr>ADELE</vt:lpstr>
      <vt:lpstr>Gill Sans Ultra Bold</vt:lpstr>
      <vt:lpstr>宋体</vt:lpstr>
      <vt:lpstr>Impact</vt:lpstr>
      <vt:lpstr>微软雅黑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2</cp:revision>
  <dcterms:created xsi:type="dcterms:W3CDTF">2018-10-08T14:03:02Z</dcterms:created>
  <dcterms:modified xsi:type="dcterms:W3CDTF">2023-10-15T17:39:28Z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2052-10.1.0.7566</vt:lpwstr>
  </property>
</Properties>
</file>