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2.svg" ContentType="image/svg+xml"/>
  <Override PartName="/ppt/media/image14.svg" ContentType="image/svg+xml"/>
  <Override PartName="/ppt/media/image16.svg" ContentType="image/svg+xml"/>
  <Override PartName="/ppt/media/image18.svg" ContentType="image/svg+xml"/>
  <Override PartName="/ppt/media/image20.svg" ContentType="image/svg+xml"/>
  <Override PartName="/ppt/media/image23.svg" ContentType="image/svg+xml"/>
  <Override PartName="/ppt/media/image4.svg" ContentType="image/svg+xml"/>
  <Override PartName="/ppt/media/image6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256" r:id="rId3"/>
    <p:sldId id="259" r:id="rId5"/>
    <p:sldId id="260" r:id="rId6"/>
    <p:sldId id="264" r:id="rId7"/>
    <p:sldId id="265" r:id="rId8"/>
    <p:sldId id="261" r:id="rId9"/>
    <p:sldId id="266" r:id="rId10"/>
    <p:sldId id="267" r:id="rId11"/>
    <p:sldId id="268" r:id="rId12"/>
    <p:sldId id="262" r:id="rId13"/>
    <p:sldId id="269" r:id="rId14"/>
    <p:sldId id="271" r:id="rId15"/>
    <p:sldId id="272" r:id="rId16"/>
    <p:sldId id="263" r:id="rId17"/>
    <p:sldId id="273" r:id="rId18"/>
    <p:sldId id="274" r:id="rId19"/>
    <p:sldId id="275" r:id="rId20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346" userDrawn="1">
          <p15:clr>
            <a:srgbClr val="A4A3A4"/>
          </p15:clr>
        </p15:guide>
        <p15:guide id="5" pos="7469" userDrawn="1">
          <p15:clr>
            <a:srgbClr val="A4A3A4"/>
          </p15:clr>
        </p15:guide>
        <p15:guide id="6" pos="211" userDrawn="1">
          <p15:clr>
            <a:srgbClr val="A4A3A4"/>
          </p15:clr>
        </p15:guide>
        <p15:guide id="7" orient="horz" pos="7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BFC"/>
    <a:srgbClr val="E9DAC6"/>
    <a:srgbClr val="57658E"/>
    <a:srgbClr val="DCDEDF"/>
    <a:srgbClr val="38466C"/>
    <a:srgbClr val="E3D2C8"/>
    <a:srgbClr val="CDC5BC"/>
    <a:srgbClr val="F1ECE6"/>
    <a:srgbClr val="F8F8F8"/>
    <a:srgbClr val="A0A6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906" y="1146"/>
      </p:cViewPr>
      <p:guideLst>
        <p:guide orient="horz" pos="2160"/>
        <p:guide pos="3840"/>
        <p:guide orient="horz" pos="3974"/>
        <p:guide orient="horz" pos="346"/>
        <p:guide pos="7469"/>
        <p:guide pos="211"/>
        <p:guide orient="horz" pos="7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3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https://pan.baidu.com/s/10Z0aJ4EgAf4Vkr5jAuCvYQ?pwd=88j7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https://pan.baidu.com/s/10Z0aJ4EgAf4Vkr5jAuCvYQ?pwd=88j7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https://pan.baidu.com/s/10Z0aJ4EgAf4Vkr5jAuCvYQ?pwd=88j7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https://pan.baidu.com/s/10Z0aJ4EgAf4Vkr5jAuCvYQ?pwd=88j7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CFB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图形 27"/>
          <p:cNvGrpSpPr/>
          <p:nvPr/>
        </p:nvGrpSpPr>
        <p:grpSpPr>
          <a:xfrm>
            <a:off x="406400" y="6354762"/>
            <a:ext cx="1131676" cy="294686"/>
            <a:chOff x="2400300" y="6253162"/>
            <a:chExt cx="1131676" cy="294686"/>
          </a:xfrm>
          <a:solidFill>
            <a:srgbClr val="57658E"/>
          </a:solidFill>
        </p:grpSpPr>
        <p:grpSp>
          <p:nvGrpSpPr>
            <p:cNvPr id="30" name="图形 27"/>
            <p:cNvGrpSpPr/>
            <p:nvPr/>
          </p:nvGrpSpPr>
          <p:grpSpPr>
            <a:xfrm>
              <a:off x="2400300" y="6253162"/>
              <a:ext cx="1131676" cy="94265"/>
              <a:chOff x="2400300" y="6253162"/>
              <a:chExt cx="1131676" cy="94265"/>
            </a:xfrm>
            <a:grpFill/>
          </p:grpSpPr>
          <p:sp>
            <p:nvSpPr>
              <p:cNvPr id="31" name="任意多边形: 形状 30"/>
              <p:cNvSpPr/>
              <p:nvPr/>
            </p:nvSpPr>
            <p:spPr>
              <a:xfrm>
                <a:off x="2400300" y="6253162"/>
                <a:ext cx="96182" cy="94265"/>
              </a:xfrm>
              <a:custGeom>
                <a:avLst/>
                <a:gdLst>
                  <a:gd name="connsiteX0" fmla="*/ 96182 w 96182"/>
                  <a:gd name="connsiteY0" fmla="*/ 47068 h 94265"/>
                  <a:gd name="connsiteX1" fmla="*/ 49114 w 96182"/>
                  <a:gd name="connsiteY1" fmla="*/ 94136 h 94265"/>
                  <a:gd name="connsiteX2" fmla="*/ 0 w 96182"/>
                  <a:gd name="connsiteY2" fmla="*/ 47068 h 94265"/>
                  <a:gd name="connsiteX3" fmla="*/ 47068 w 96182"/>
                  <a:gd name="connsiteY3" fmla="*/ 0 h 94265"/>
                  <a:gd name="connsiteX4" fmla="*/ 96182 w 96182"/>
                  <a:gd name="connsiteY4" fmla="*/ 47068 h 9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182" h="94265">
                    <a:moveTo>
                      <a:pt x="96182" y="47068"/>
                    </a:moveTo>
                    <a:cubicBezTo>
                      <a:pt x="96182" y="73672"/>
                      <a:pt x="75718" y="94136"/>
                      <a:pt x="49114" y="94136"/>
                    </a:cubicBezTo>
                    <a:cubicBezTo>
                      <a:pt x="20464" y="96182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6182" y="20464"/>
                      <a:pt x="96182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2660196" y="62531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3" name="任意多边形: 形状 32"/>
              <p:cNvSpPr/>
              <p:nvPr/>
            </p:nvSpPr>
            <p:spPr>
              <a:xfrm>
                <a:off x="2920093" y="62531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4" name="任意多边形: 形状 33"/>
              <p:cNvSpPr/>
              <p:nvPr/>
            </p:nvSpPr>
            <p:spPr>
              <a:xfrm>
                <a:off x="3177943" y="62531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1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5" name="任意多边形: 形状 34"/>
              <p:cNvSpPr/>
              <p:nvPr/>
            </p:nvSpPr>
            <p:spPr>
              <a:xfrm>
                <a:off x="3437840" y="62531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6" name="图形 27"/>
            <p:cNvGrpSpPr/>
            <p:nvPr/>
          </p:nvGrpSpPr>
          <p:grpSpPr>
            <a:xfrm>
              <a:off x="2400300" y="6453712"/>
              <a:ext cx="1131676" cy="94135"/>
              <a:chOff x="2400300" y="6453712"/>
              <a:chExt cx="1131676" cy="94135"/>
            </a:xfrm>
            <a:grpFill/>
          </p:grpSpPr>
          <p:sp>
            <p:nvSpPr>
              <p:cNvPr id="37" name="任意多边形: 形状 36"/>
              <p:cNvSpPr/>
              <p:nvPr/>
            </p:nvSpPr>
            <p:spPr>
              <a:xfrm>
                <a:off x="2400300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063"/>
                      <a:pt x="73063" y="94136"/>
                      <a:pt x="47068" y="94136"/>
                    </a:cubicBezTo>
                    <a:cubicBezTo>
                      <a:pt x="21073" y="94136"/>
                      <a:pt x="0" y="73063"/>
                      <a:pt x="0" y="47068"/>
                    </a:cubicBezTo>
                    <a:cubicBezTo>
                      <a:pt x="0" y="21073"/>
                      <a:pt x="21073" y="0"/>
                      <a:pt x="47068" y="0"/>
                    </a:cubicBezTo>
                    <a:cubicBezTo>
                      <a:pt x="73063" y="0"/>
                      <a:pt x="94136" y="21073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8" name="任意多边形: 形状 37"/>
              <p:cNvSpPr/>
              <p:nvPr/>
            </p:nvSpPr>
            <p:spPr>
              <a:xfrm>
                <a:off x="2660196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2920093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3177943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1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1" name="任意多边形: 形状 40"/>
              <p:cNvSpPr/>
              <p:nvPr/>
            </p:nvSpPr>
            <p:spPr>
              <a:xfrm>
                <a:off x="3437840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2" name="图形 26"/>
          <p:cNvGrpSpPr/>
          <p:nvPr/>
        </p:nvGrpSpPr>
        <p:grpSpPr>
          <a:xfrm>
            <a:off x="10706100" y="398462"/>
            <a:ext cx="1131676" cy="294686"/>
            <a:chOff x="8788400" y="563562"/>
            <a:chExt cx="1131676" cy="294686"/>
          </a:xfrm>
          <a:solidFill>
            <a:srgbClr val="57658E"/>
          </a:solidFill>
        </p:grpSpPr>
        <p:grpSp>
          <p:nvGrpSpPr>
            <p:cNvPr id="43" name="图形 26"/>
            <p:cNvGrpSpPr/>
            <p:nvPr/>
          </p:nvGrpSpPr>
          <p:grpSpPr>
            <a:xfrm>
              <a:off x="8788400" y="563562"/>
              <a:ext cx="1131676" cy="94265"/>
              <a:chOff x="8788400" y="563562"/>
              <a:chExt cx="1131676" cy="94265"/>
            </a:xfrm>
            <a:grpFill/>
          </p:grpSpPr>
          <p:sp>
            <p:nvSpPr>
              <p:cNvPr id="44" name="任意多边形: 形状 43"/>
              <p:cNvSpPr/>
              <p:nvPr/>
            </p:nvSpPr>
            <p:spPr>
              <a:xfrm>
                <a:off x="8788400" y="563562"/>
                <a:ext cx="96182" cy="94265"/>
              </a:xfrm>
              <a:custGeom>
                <a:avLst/>
                <a:gdLst>
                  <a:gd name="connsiteX0" fmla="*/ 96182 w 96182"/>
                  <a:gd name="connsiteY0" fmla="*/ 47068 h 94265"/>
                  <a:gd name="connsiteX1" fmla="*/ 49114 w 96182"/>
                  <a:gd name="connsiteY1" fmla="*/ 94136 h 94265"/>
                  <a:gd name="connsiteX2" fmla="*/ 0 w 96182"/>
                  <a:gd name="connsiteY2" fmla="*/ 47068 h 94265"/>
                  <a:gd name="connsiteX3" fmla="*/ 47068 w 96182"/>
                  <a:gd name="connsiteY3" fmla="*/ 0 h 94265"/>
                  <a:gd name="connsiteX4" fmla="*/ 96182 w 96182"/>
                  <a:gd name="connsiteY4" fmla="*/ 47068 h 9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182" h="94265">
                    <a:moveTo>
                      <a:pt x="96182" y="47068"/>
                    </a:moveTo>
                    <a:cubicBezTo>
                      <a:pt x="96182" y="73672"/>
                      <a:pt x="75718" y="94136"/>
                      <a:pt x="49114" y="94136"/>
                    </a:cubicBezTo>
                    <a:cubicBezTo>
                      <a:pt x="20464" y="96182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6182" y="20464"/>
                      <a:pt x="96182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5" name="任意多边形: 形状 44"/>
              <p:cNvSpPr/>
              <p:nvPr/>
            </p:nvSpPr>
            <p:spPr>
              <a:xfrm>
                <a:off x="9048296" y="5635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6" name="任意多边形: 形状 45"/>
              <p:cNvSpPr/>
              <p:nvPr/>
            </p:nvSpPr>
            <p:spPr>
              <a:xfrm>
                <a:off x="9308193" y="5635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9566043" y="5635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1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9825940" y="5635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9" name="图形 26"/>
            <p:cNvGrpSpPr/>
            <p:nvPr/>
          </p:nvGrpSpPr>
          <p:grpSpPr>
            <a:xfrm>
              <a:off x="8788400" y="764112"/>
              <a:ext cx="1131676" cy="94135"/>
              <a:chOff x="8788400" y="764112"/>
              <a:chExt cx="1131676" cy="94135"/>
            </a:xfrm>
            <a:grpFill/>
          </p:grpSpPr>
          <p:sp>
            <p:nvSpPr>
              <p:cNvPr id="50" name="任意多边形: 形状 49"/>
              <p:cNvSpPr/>
              <p:nvPr/>
            </p:nvSpPr>
            <p:spPr>
              <a:xfrm>
                <a:off x="8788400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063"/>
                      <a:pt x="73063" y="94136"/>
                      <a:pt x="47068" y="94136"/>
                    </a:cubicBezTo>
                    <a:cubicBezTo>
                      <a:pt x="21073" y="94136"/>
                      <a:pt x="0" y="73063"/>
                      <a:pt x="0" y="47068"/>
                    </a:cubicBezTo>
                    <a:cubicBezTo>
                      <a:pt x="0" y="21073"/>
                      <a:pt x="21073" y="0"/>
                      <a:pt x="47068" y="0"/>
                    </a:cubicBezTo>
                    <a:cubicBezTo>
                      <a:pt x="73063" y="0"/>
                      <a:pt x="94136" y="21073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1" name="任意多边形: 形状 50"/>
              <p:cNvSpPr/>
              <p:nvPr/>
            </p:nvSpPr>
            <p:spPr>
              <a:xfrm>
                <a:off x="9048296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2" name="任意多边形: 形状 51"/>
              <p:cNvSpPr/>
              <p:nvPr/>
            </p:nvSpPr>
            <p:spPr>
              <a:xfrm>
                <a:off x="9308193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3" name="任意多边形: 形状 52"/>
              <p:cNvSpPr/>
              <p:nvPr/>
            </p:nvSpPr>
            <p:spPr>
              <a:xfrm>
                <a:off x="9566043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1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4" name="任意多边形: 形状 53"/>
              <p:cNvSpPr/>
              <p:nvPr/>
            </p:nvSpPr>
            <p:spPr>
              <a:xfrm>
                <a:off x="9825940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97" name="组合 96"/>
          <p:cNvGrpSpPr/>
          <p:nvPr userDrawn="1"/>
        </p:nvGrpSpPr>
        <p:grpSpPr>
          <a:xfrm>
            <a:off x="0" y="-459802"/>
            <a:ext cx="7384517" cy="2520830"/>
            <a:chOff x="0" y="-474316"/>
            <a:chExt cx="7663542" cy="2616080"/>
          </a:xfrm>
        </p:grpSpPr>
        <p:sp>
          <p:nvSpPr>
            <p:cNvPr id="74" name="任意多边形: 形状 73"/>
            <p:cNvSpPr/>
            <p:nvPr/>
          </p:nvSpPr>
          <p:spPr>
            <a:xfrm>
              <a:off x="0" y="2860"/>
              <a:ext cx="7337689" cy="1757646"/>
            </a:xfrm>
            <a:custGeom>
              <a:avLst/>
              <a:gdLst>
                <a:gd name="connsiteX0" fmla="*/ 0 w 7337689"/>
                <a:gd name="connsiteY0" fmla="*/ 0 h 1757646"/>
                <a:gd name="connsiteX1" fmla="*/ 7337689 w 7337689"/>
                <a:gd name="connsiteY1" fmla="*/ 0 h 1757646"/>
                <a:gd name="connsiteX2" fmla="*/ 7297228 w 7337689"/>
                <a:gd name="connsiteY2" fmla="*/ 65762 h 1757646"/>
                <a:gd name="connsiteX3" fmla="*/ 6685085 w 7337689"/>
                <a:gd name="connsiteY3" fmla="*/ 371896 h 1757646"/>
                <a:gd name="connsiteX4" fmla="*/ 5466812 w 7337689"/>
                <a:gd name="connsiteY4" fmla="*/ 268096 h 1757646"/>
                <a:gd name="connsiteX5" fmla="*/ 4842196 w 7337689"/>
                <a:gd name="connsiteY5" fmla="*/ 672366 h 1757646"/>
                <a:gd name="connsiteX6" fmla="*/ 3345303 w 7337689"/>
                <a:gd name="connsiteY6" fmla="*/ 706967 h 1757646"/>
                <a:gd name="connsiteX7" fmla="*/ 1842948 w 7337689"/>
                <a:gd name="connsiteY7" fmla="*/ 690577 h 1757646"/>
                <a:gd name="connsiteX8" fmla="*/ 1090859 w 7337689"/>
                <a:gd name="connsiteY8" fmla="*/ 1291519 h 1757646"/>
                <a:gd name="connsiteX9" fmla="*/ 15206 w 7337689"/>
                <a:gd name="connsiteY9" fmla="*/ 1755272 h 1757646"/>
                <a:gd name="connsiteX10" fmla="*/ 0 w 7337689"/>
                <a:gd name="connsiteY10" fmla="*/ 1757646 h 1757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37689" h="1757646">
                  <a:moveTo>
                    <a:pt x="0" y="0"/>
                  </a:moveTo>
                  <a:lnTo>
                    <a:pt x="7337689" y="0"/>
                  </a:lnTo>
                  <a:lnTo>
                    <a:pt x="7297228" y="65762"/>
                  </a:lnTo>
                  <a:cubicBezTo>
                    <a:pt x="7159522" y="253784"/>
                    <a:pt x="6920910" y="362336"/>
                    <a:pt x="6685085" y="371896"/>
                  </a:cubicBezTo>
                  <a:cubicBezTo>
                    <a:pt x="6273531" y="386465"/>
                    <a:pt x="5858335" y="138804"/>
                    <a:pt x="5466812" y="268096"/>
                  </a:cubicBezTo>
                  <a:cubicBezTo>
                    <a:pt x="5230078" y="346402"/>
                    <a:pt x="5057078" y="548536"/>
                    <a:pt x="4842196" y="672366"/>
                  </a:cubicBezTo>
                  <a:cubicBezTo>
                    <a:pt x="4397863" y="927312"/>
                    <a:pt x="3842447" y="825334"/>
                    <a:pt x="3345303" y="706967"/>
                  </a:cubicBezTo>
                  <a:cubicBezTo>
                    <a:pt x="2848161" y="588599"/>
                    <a:pt x="2303670" y="466590"/>
                    <a:pt x="1842948" y="690577"/>
                  </a:cubicBezTo>
                  <a:cubicBezTo>
                    <a:pt x="1553403" y="830798"/>
                    <a:pt x="1342162" y="1091205"/>
                    <a:pt x="1090859" y="1291519"/>
                  </a:cubicBezTo>
                  <a:cubicBezTo>
                    <a:pt x="876546" y="1462014"/>
                    <a:pt x="434276" y="1671547"/>
                    <a:pt x="15206" y="1755272"/>
                  </a:cubicBezTo>
                  <a:lnTo>
                    <a:pt x="0" y="1757646"/>
                  </a:lnTo>
                  <a:close/>
                </a:path>
              </a:pathLst>
            </a:custGeom>
            <a:solidFill>
              <a:srgbClr val="57658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" name="任意多边形: 形状 65"/>
            <p:cNvSpPr/>
            <p:nvPr/>
          </p:nvSpPr>
          <p:spPr>
            <a:xfrm>
              <a:off x="1" y="2860"/>
              <a:ext cx="5004905" cy="1289693"/>
            </a:xfrm>
            <a:custGeom>
              <a:avLst/>
              <a:gdLst>
                <a:gd name="connsiteX0" fmla="*/ 0 w 5004905"/>
                <a:gd name="connsiteY0" fmla="*/ 0 h 1289693"/>
                <a:gd name="connsiteX1" fmla="*/ 5004905 w 5004905"/>
                <a:gd name="connsiteY1" fmla="*/ 0 h 1289693"/>
                <a:gd name="connsiteX2" fmla="*/ 4972972 w 5004905"/>
                <a:gd name="connsiteY2" fmla="*/ 95354 h 1289693"/>
                <a:gd name="connsiteX3" fmla="*/ 4558116 w 5004905"/>
                <a:gd name="connsiteY3" fmla="*/ 422884 h 1289693"/>
                <a:gd name="connsiteX4" fmla="*/ 3281568 w 5004905"/>
                <a:gd name="connsiteY4" fmla="*/ 406495 h 1289693"/>
                <a:gd name="connsiteX5" fmla="*/ 2023232 w 5004905"/>
                <a:gd name="connsiteY5" fmla="*/ 95097 h 1289693"/>
                <a:gd name="connsiteX6" fmla="*/ 824990 w 5004905"/>
                <a:gd name="connsiteY6" fmla="*/ 459305 h 1289693"/>
                <a:gd name="connsiteX7" fmla="*/ 413435 w 5004905"/>
                <a:gd name="connsiteY7" fmla="*/ 1020184 h 1289693"/>
                <a:gd name="connsiteX8" fmla="*/ 15766 w 5004905"/>
                <a:gd name="connsiteY8" fmla="*/ 1284235 h 1289693"/>
                <a:gd name="connsiteX9" fmla="*/ 0 w 5004905"/>
                <a:gd name="connsiteY9" fmla="*/ 1289693 h 128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04905" h="1289693">
                  <a:moveTo>
                    <a:pt x="0" y="0"/>
                  </a:moveTo>
                  <a:lnTo>
                    <a:pt x="5004905" y="0"/>
                  </a:lnTo>
                  <a:lnTo>
                    <a:pt x="4972972" y="95354"/>
                  </a:lnTo>
                  <a:cubicBezTo>
                    <a:pt x="4888976" y="247040"/>
                    <a:pt x="4726106" y="360058"/>
                    <a:pt x="4558116" y="422884"/>
                  </a:cubicBezTo>
                  <a:cubicBezTo>
                    <a:pt x="4153846" y="575851"/>
                    <a:pt x="3700407" y="515758"/>
                    <a:pt x="3281568" y="406495"/>
                  </a:cubicBezTo>
                  <a:cubicBezTo>
                    <a:pt x="2862730" y="297233"/>
                    <a:pt x="2452997" y="138802"/>
                    <a:pt x="2023232" y="95097"/>
                  </a:cubicBezTo>
                  <a:cubicBezTo>
                    <a:pt x="1591647" y="51392"/>
                    <a:pt x="1119998" y="142444"/>
                    <a:pt x="824990" y="459305"/>
                  </a:cubicBezTo>
                  <a:cubicBezTo>
                    <a:pt x="666559" y="628662"/>
                    <a:pt x="571865" y="850829"/>
                    <a:pt x="413435" y="1020184"/>
                  </a:cubicBezTo>
                  <a:cubicBezTo>
                    <a:pt x="331489" y="1107594"/>
                    <a:pt x="178977" y="1215946"/>
                    <a:pt x="15766" y="1284235"/>
                  </a:cubicBezTo>
                  <a:lnTo>
                    <a:pt x="0" y="1289693"/>
                  </a:lnTo>
                  <a:close/>
                </a:path>
              </a:pathLst>
            </a:custGeom>
            <a:solidFill>
              <a:srgbClr val="E9DAC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92" name="图片 91"/>
            <p:cNvPicPr>
              <a:picLocks noChangeAspect="1"/>
            </p:cNvPicPr>
            <p:nvPr userDrawn="1"/>
          </p:nvPicPr>
          <p:blipFill>
            <a:blip r:embed="rId2"/>
            <a:srcRect l="4108"/>
            <a:stretch>
              <a:fillRect/>
            </a:stretch>
          </p:blipFill>
          <p:spPr>
            <a:xfrm>
              <a:off x="0" y="-474316"/>
              <a:ext cx="7663542" cy="2616080"/>
            </a:xfrm>
            <a:custGeom>
              <a:avLst/>
              <a:gdLst>
                <a:gd name="connsiteX0" fmla="*/ 0 w 7663542"/>
                <a:gd name="connsiteY0" fmla="*/ 0 h 2616080"/>
                <a:gd name="connsiteX1" fmla="*/ 4688115 w 7663542"/>
                <a:gd name="connsiteY1" fmla="*/ 0 h 2616080"/>
                <a:gd name="connsiteX2" fmla="*/ 4688115 w 7663542"/>
                <a:gd name="connsiteY2" fmla="*/ 474316 h 2616080"/>
                <a:gd name="connsiteX3" fmla="*/ 7663542 w 7663542"/>
                <a:gd name="connsiteY3" fmla="*/ 474316 h 2616080"/>
                <a:gd name="connsiteX4" fmla="*/ 7663542 w 7663542"/>
                <a:gd name="connsiteY4" fmla="*/ 2616080 h 2616080"/>
                <a:gd name="connsiteX5" fmla="*/ 0 w 7663542"/>
                <a:gd name="connsiteY5" fmla="*/ 2616080 h 261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63542" h="2616080">
                  <a:moveTo>
                    <a:pt x="0" y="0"/>
                  </a:moveTo>
                  <a:lnTo>
                    <a:pt x="4688115" y="0"/>
                  </a:lnTo>
                  <a:lnTo>
                    <a:pt x="4688115" y="474316"/>
                  </a:lnTo>
                  <a:lnTo>
                    <a:pt x="7663542" y="474316"/>
                  </a:lnTo>
                  <a:lnTo>
                    <a:pt x="7663542" y="2616080"/>
                  </a:lnTo>
                  <a:lnTo>
                    <a:pt x="0" y="2616080"/>
                  </a:lnTo>
                  <a:close/>
                </a:path>
              </a:pathLst>
            </a:custGeom>
          </p:spPr>
        </p:pic>
      </p:grpSp>
      <p:grpSp>
        <p:nvGrpSpPr>
          <p:cNvPr id="98" name="组合 97"/>
          <p:cNvGrpSpPr/>
          <p:nvPr userDrawn="1"/>
        </p:nvGrpSpPr>
        <p:grpSpPr>
          <a:xfrm>
            <a:off x="6468808" y="4107541"/>
            <a:ext cx="6265780" cy="3316515"/>
            <a:chOff x="6030068" y="3878323"/>
            <a:chExt cx="6698834" cy="3545734"/>
          </a:xfrm>
        </p:grpSpPr>
        <p:sp>
          <p:nvSpPr>
            <p:cNvPr id="84" name="任意多边形: 形状 83"/>
            <p:cNvSpPr/>
            <p:nvPr/>
          </p:nvSpPr>
          <p:spPr>
            <a:xfrm>
              <a:off x="6470208" y="4214924"/>
              <a:ext cx="5721792" cy="2643076"/>
            </a:xfrm>
            <a:custGeom>
              <a:avLst/>
              <a:gdLst>
                <a:gd name="connsiteX0" fmla="*/ 5721792 w 5721792"/>
                <a:gd name="connsiteY0" fmla="*/ 0 h 2643076"/>
                <a:gd name="connsiteX1" fmla="*/ 5721792 w 5721792"/>
                <a:gd name="connsiteY1" fmla="*/ 2643076 h 2643076"/>
                <a:gd name="connsiteX2" fmla="*/ 5496 w 5721792"/>
                <a:gd name="connsiteY2" fmla="*/ 2643076 h 2643076"/>
                <a:gd name="connsiteX3" fmla="*/ 5 w 5721792"/>
                <a:gd name="connsiteY3" fmla="*/ 2584157 h 2643076"/>
                <a:gd name="connsiteX4" fmla="*/ 301524 w 5721792"/>
                <a:gd name="connsiteY4" fmla="*/ 1961550 h 2643076"/>
                <a:gd name="connsiteX5" fmla="*/ 1191403 w 5721792"/>
                <a:gd name="connsiteY5" fmla="*/ 1692391 h 2643076"/>
                <a:gd name="connsiteX6" fmla="*/ 1865220 w 5721792"/>
                <a:gd name="connsiteY6" fmla="*/ 1739997 h 2643076"/>
                <a:gd name="connsiteX7" fmla="*/ 2506079 w 5721792"/>
                <a:gd name="connsiteY7" fmla="*/ 1566049 h 2643076"/>
                <a:gd name="connsiteX8" fmla="*/ 2932708 w 5721792"/>
                <a:gd name="connsiteY8" fmla="*/ 1108292 h 2643076"/>
                <a:gd name="connsiteX9" fmla="*/ 3873854 w 5721792"/>
                <a:gd name="connsiteY9" fmla="*/ 899556 h 2643076"/>
                <a:gd name="connsiteX10" fmla="*/ 4432318 w 5721792"/>
                <a:gd name="connsiteY10" fmla="*/ 981953 h 2643076"/>
                <a:gd name="connsiteX11" fmla="*/ 4955990 w 5721792"/>
                <a:gd name="connsiteY11" fmla="*/ 813498 h 2643076"/>
                <a:gd name="connsiteX12" fmla="*/ 5336844 w 5721792"/>
                <a:gd name="connsiteY12" fmla="*/ 168977 h 2643076"/>
                <a:gd name="connsiteX13" fmla="*/ 5720346 w 5721792"/>
                <a:gd name="connsiteY13" fmla="*/ 67 h 2643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21792" h="2643076">
                  <a:moveTo>
                    <a:pt x="5721792" y="0"/>
                  </a:moveTo>
                  <a:lnTo>
                    <a:pt x="5721792" y="2643076"/>
                  </a:lnTo>
                  <a:lnTo>
                    <a:pt x="5496" y="2643076"/>
                  </a:lnTo>
                  <a:lnTo>
                    <a:pt x="5" y="2584157"/>
                  </a:lnTo>
                  <a:cubicBezTo>
                    <a:pt x="-939" y="2350873"/>
                    <a:pt x="118879" y="2113984"/>
                    <a:pt x="301524" y="1961550"/>
                  </a:cubicBezTo>
                  <a:cubicBezTo>
                    <a:pt x="543220" y="1758307"/>
                    <a:pt x="874634" y="1686896"/>
                    <a:pt x="1191403" y="1692391"/>
                  </a:cubicBezTo>
                  <a:cubicBezTo>
                    <a:pt x="1416618" y="1697883"/>
                    <a:pt x="1640003" y="1738165"/>
                    <a:pt x="1865220" y="1739997"/>
                  </a:cubicBezTo>
                  <a:cubicBezTo>
                    <a:pt x="2090437" y="1741827"/>
                    <a:pt x="2326638" y="1701545"/>
                    <a:pt x="2506079" y="1566049"/>
                  </a:cubicBezTo>
                  <a:cubicBezTo>
                    <a:pt x="2672701" y="1439709"/>
                    <a:pt x="2773408" y="1243788"/>
                    <a:pt x="2932708" y="1108292"/>
                  </a:cubicBezTo>
                  <a:cubicBezTo>
                    <a:pt x="3183558" y="892231"/>
                    <a:pt x="3546101" y="853781"/>
                    <a:pt x="3873854" y="899556"/>
                  </a:cubicBezTo>
                  <a:cubicBezTo>
                    <a:pt x="4060618" y="925190"/>
                    <a:pt x="4243720" y="974629"/>
                    <a:pt x="4432318" y="981953"/>
                  </a:cubicBezTo>
                  <a:cubicBezTo>
                    <a:pt x="4620912" y="989277"/>
                    <a:pt x="4822324" y="945332"/>
                    <a:pt x="4955990" y="813498"/>
                  </a:cubicBezTo>
                  <a:cubicBezTo>
                    <a:pt x="5135431" y="637720"/>
                    <a:pt x="5157404" y="344756"/>
                    <a:pt x="5336844" y="168977"/>
                  </a:cubicBezTo>
                  <a:cubicBezTo>
                    <a:pt x="5438695" y="68843"/>
                    <a:pt x="5575413" y="14663"/>
                    <a:pt x="5720346" y="67"/>
                  </a:cubicBezTo>
                  <a:close/>
                </a:path>
              </a:pathLst>
            </a:custGeom>
            <a:solidFill>
              <a:srgbClr val="57658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7546323" y="5053628"/>
              <a:ext cx="4645677" cy="1804372"/>
            </a:xfrm>
            <a:custGeom>
              <a:avLst/>
              <a:gdLst>
                <a:gd name="connsiteX0" fmla="*/ 4645677 w 4645677"/>
                <a:gd name="connsiteY0" fmla="*/ 0 h 1804372"/>
                <a:gd name="connsiteX1" fmla="*/ 4645677 w 4645677"/>
                <a:gd name="connsiteY1" fmla="*/ 1804372 h 1804372"/>
                <a:gd name="connsiteX2" fmla="*/ 0 w 4645677"/>
                <a:gd name="connsiteY2" fmla="*/ 1804372 h 1804372"/>
                <a:gd name="connsiteX3" fmla="*/ 18644 w 4645677"/>
                <a:gd name="connsiteY3" fmla="*/ 1682197 h 1804372"/>
                <a:gd name="connsiteX4" fmla="*/ 307546 w 4645677"/>
                <a:gd name="connsiteY4" fmla="*/ 1392008 h 1804372"/>
                <a:gd name="connsiteX5" fmla="*/ 855023 w 4645677"/>
                <a:gd name="connsiteY5" fmla="*/ 1291301 h 1804372"/>
                <a:gd name="connsiteX6" fmla="*/ 1382359 w 4645677"/>
                <a:gd name="connsiteY6" fmla="*/ 1128341 h 1804372"/>
                <a:gd name="connsiteX7" fmla="*/ 1847439 w 4645677"/>
                <a:gd name="connsiteY7" fmla="*/ 569877 h 1804372"/>
                <a:gd name="connsiteX8" fmla="*/ 2885629 w 4645677"/>
                <a:gd name="connsiteY8" fmla="*/ 571709 h 1804372"/>
                <a:gd name="connsiteX9" fmla="*/ 3934808 w 4645677"/>
                <a:gd name="connsiteY9" fmla="*/ 665090 h 1804372"/>
                <a:gd name="connsiteX10" fmla="*/ 4601236 w 4645677"/>
                <a:gd name="connsiteY10" fmla="*/ 28273 h 1804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45677" h="1804372">
                  <a:moveTo>
                    <a:pt x="4645677" y="0"/>
                  </a:moveTo>
                  <a:lnTo>
                    <a:pt x="4645677" y="1804372"/>
                  </a:lnTo>
                  <a:lnTo>
                    <a:pt x="0" y="1804372"/>
                  </a:lnTo>
                  <a:lnTo>
                    <a:pt x="18644" y="1682197"/>
                  </a:lnTo>
                  <a:cubicBezTo>
                    <a:pt x="64477" y="1554054"/>
                    <a:pt x="179832" y="1448312"/>
                    <a:pt x="307546" y="1392008"/>
                  </a:cubicBezTo>
                  <a:cubicBezTo>
                    <a:pt x="477833" y="1316935"/>
                    <a:pt x="670089" y="1307781"/>
                    <a:pt x="855023" y="1291301"/>
                  </a:cubicBezTo>
                  <a:cubicBezTo>
                    <a:pt x="1041788" y="1272991"/>
                    <a:pt x="1234045" y="1241864"/>
                    <a:pt x="1382359" y="1128341"/>
                  </a:cubicBezTo>
                  <a:cubicBezTo>
                    <a:pt x="1574615" y="980027"/>
                    <a:pt x="1655181" y="720021"/>
                    <a:pt x="1847439" y="569877"/>
                  </a:cubicBezTo>
                  <a:cubicBezTo>
                    <a:pt x="2133079" y="348324"/>
                    <a:pt x="2545059" y="447199"/>
                    <a:pt x="2885629" y="571709"/>
                  </a:cubicBezTo>
                  <a:cubicBezTo>
                    <a:pt x="3226200" y="696219"/>
                    <a:pt x="3614377" y="833545"/>
                    <a:pt x="3934808" y="665090"/>
                  </a:cubicBezTo>
                  <a:cubicBezTo>
                    <a:pt x="4157964" y="548362"/>
                    <a:pt x="4358947" y="203472"/>
                    <a:pt x="4601236" y="28273"/>
                  </a:cubicBezTo>
                  <a:close/>
                </a:path>
              </a:pathLst>
            </a:custGeom>
            <a:solidFill>
              <a:srgbClr val="E9DAC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96" name="图片 95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>
            <a:xfrm>
              <a:off x="6030068" y="3878323"/>
              <a:ext cx="6698834" cy="3545734"/>
            </a:xfrm>
            <a:custGeom>
              <a:avLst/>
              <a:gdLst>
                <a:gd name="connsiteX0" fmla="*/ 0 w 6786784"/>
                <a:gd name="connsiteY0" fmla="*/ 0 h 3592286"/>
                <a:gd name="connsiteX1" fmla="*/ 6161932 w 6786784"/>
                <a:gd name="connsiteY1" fmla="*/ 0 h 3592286"/>
                <a:gd name="connsiteX2" fmla="*/ 6161932 w 6786784"/>
                <a:gd name="connsiteY2" fmla="*/ 2598057 h 3592286"/>
                <a:gd name="connsiteX3" fmla="*/ 6786784 w 6786784"/>
                <a:gd name="connsiteY3" fmla="*/ 2598057 h 3592286"/>
                <a:gd name="connsiteX4" fmla="*/ 6786784 w 6786784"/>
                <a:gd name="connsiteY4" fmla="*/ 3592286 h 3592286"/>
                <a:gd name="connsiteX5" fmla="*/ 4275075 w 6786784"/>
                <a:gd name="connsiteY5" fmla="*/ 3592286 h 3592286"/>
                <a:gd name="connsiteX6" fmla="*/ 4275075 w 6786784"/>
                <a:gd name="connsiteY6" fmla="*/ 3026228 h 3592286"/>
                <a:gd name="connsiteX7" fmla="*/ 0 w 6786784"/>
                <a:gd name="connsiteY7" fmla="*/ 3026228 h 359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86784" h="3592286">
                  <a:moveTo>
                    <a:pt x="0" y="0"/>
                  </a:moveTo>
                  <a:lnTo>
                    <a:pt x="6161932" y="0"/>
                  </a:lnTo>
                  <a:lnTo>
                    <a:pt x="6161932" y="2598057"/>
                  </a:lnTo>
                  <a:lnTo>
                    <a:pt x="6786784" y="2598057"/>
                  </a:lnTo>
                  <a:lnTo>
                    <a:pt x="6786784" y="3592286"/>
                  </a:lnTo>
                  <a:lnTo>
                    <a:pt x="4275075" y="3592286"/>
                  </a:lnTo>
                  <a:lnTo>
                    <a:pt x="4275075" y="3026228"/>
                  </a:lnTo>
                  <a:lnTo>
                    <a:pt x="0" y="3026228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rgbClr val="FCFB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图形 27"/>
          <p:cNvGrpSpPr/>
          <p:nvPr/>
        </p:nvGrpSpPr>
        <p:grpSpPr>
          <a:xfrm>
            <a:off x="406400" y="6354762"/>
            <a:ext cx="1131676" cy="294686"/>
            <a:chOff x="2400300" y="6253162"/>
            <a:chExt cx="1131676" cy="294686"/>
          </a:xfrm>
          <a:solidFill>
            <a:srgbClr val="57658E"/>
          </a:solidFill>
        </p:grpSpPr>
        <p:grpSp>
          <p:nvGrpSpPr>
            <p:cNvPr id="30" name="图形 27"/>
            <p:cNvGrpSpPr/>
            <p:nvPr/>
          </p:nvGrpSpPr>
          <p:grpSpPr>
            <a:xfrm>
              <a:off x="2400300" y="6253162"/>
              <a:ext cx="1131676" cy="94265"/>
              <a:chOff x="2400300" y="6253162"/>
              <a:chExt cx="1131676" cy="94265"/>
            </a:xfrm>
            <a:grpFill/>
          </p:grpSpPr>
          <p:sp>
            <p:nvSpPr>
              <p:cNvPr id="31" name="任意多边形: 形状 30"/>
              <p:cNvSpPr/>
              <p:nvPr/>
            </p:nvSpPr>
            <p:spPr>
              <a:xfrm>
                <a:off x="2400300" y="6253162"/>
                <a:ext cx="96182" cy="94265"/>
              </a:xfrm>
              <a:custGeom>
                <a:avLst/>
                <a:gdLst>
                  <a:gd name="connsiteX0" fmla="*/ 96182 w 96182"/>
                  <a:gd name="connsiteY0" fmla="*/ 47068 h 94265"/>
                  <a:gd name="connsiteX1" fmla="*/ 49114 w 96182"/>
                  <a:gd name="connsiteY1" fmla="*/ 94136 h 94265"/>
                  <a:gd name="connsiteX2" fmla="*/ 0 w 96182"/>
                  <a:gd name="connsiteY2" fmla="*/ 47068 h 94265"/>
                  <a:gd name="connsiteX3" fmla="*/ 47068 w 96182"/>
                  <a:gd name="connsiteY3" fmla="*/ 0 h 94265"/>
                  <a:gd name="connsiteX4" fmla="*/ 96182 w 96182"/>
                  <a:gd name="connsiteY4" fmla="*/ 47068 h 9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182" h="94265">
                    <a:moveTo>
                      <a:pt x="96182" y="47068"/>
                    </a:moveTo>
                    <a:cubicBezTo>
                      <a:pt x="96182" y="73672"/>
                      <a:pt x="75718" y="94136"/>
                      <a:pt x="49114" y="94136"/>
                    </a:cubicBezTo>
                    <a:cubicBezTo>
                      <a:pt x="20464" y="96182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6182" y="20464"/>
                      <a:pt x="96182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2660196" y="62531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3" name="任意多边形: 形状 32"/>
              <p:cNvSpPr/>
              <p:nvPr/>
            </p:nvSpPr>
            <p:spPr>
              <a:xfrm>
                <a:off x="2920093" y="62531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4" name="任意多边形: 形状 33"/>
              <p:cNvSpPr/>
              <p:nvPr/>
            </p:nvSpPr>
            <p:spPr>
              <a:xfrm>
                <a:off x="3177943" y="62531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1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5" name="任意多边形: 形状 34"/>
              <p:cNvSpPr/>
              <p:nvPr/>
            </p:nvSpPr>
            <p:spPr>
              <a:xfrm>
                <a:off x="3437840" y="62531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6" name="图形 27"/>
            <p:cNvGrpSpPr/>
            <p:nvPr/>
          </p:nvGrpSpPr>
          <p:grpSpPr>
            <a:xfrm>
              <a:off x="2400300" y="6453712"/>
              <a:ext cx="1131676" cy="94135"/>
              <a:chOff x="2400300" y="6453712"/>
              <a:chExt cx="1131676" cy="94135"/>
            </a:xfrm>
            <a:grpFill/>
          </p:grpSpPr>
          <p:sp>
            <p:nvSpPr>
              <p:cNvPr id="37" name="任意多边形: 形状 36"/>
              <p:cNvSpPr/>
              <p:nvPr/>
            </p:nvSpPr>
            <p:spPr>
              <a:xfrm>
                <a:off x="2400300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063"/>
                      <a:pt x="73063" y="94136"/>
                      <a:pt x="47068" y="94136"/>
                    </a:cubicBezTo>
                    <a:cubicBezTo>
                      <a:pt x="21073" y="94136"/>
                      <a:pt x="0" y="73063"/>
                      <a:pt x="0" y="47068"/>
                    </a:cubicBezTo>
                    <a:cubicBezTo>
                      <a:pt x="0" y="21073"/>
                      <a:pt x="21073" y="0"/>
                      <a:pt x="47068" y="0"/>
                    </a:cubicBezTo>
                    <a:cubicBezTo>
                      <a:pt x="73063" y="0"/>
                      <a:pt x="94136" y="21073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8" name="任意多边形: 形状 37"/>
              <p:cNvSpPr/>
              <p:nvPr/>
            </p:nvSpPr>
            <p:spPr>
              <a:xfrm>
                <a:off x="2660196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2920093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3177943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1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1" name="任意多边形: 形状 40"/>
              <p:cNvSpPr/>
              <p:nvPr/>
            </p:nvSpPr>
            <p:spPr>
              <a:xfrm>
                <a:off x="3437840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2" name="图形 26"/>
          <p:cNvGrpSpPr/>
          <p:nvPr/>
        </p:nvGrpSpPr>
        <p:grpSpPr>
          <a:xfrm>
            <a:off x="10706100" y="398462"/>
            <a:ext cx="1131676" cy="294686"/>
            <a:chOff x="8788400" y="563562"/>
            <a:chExt cx="1131676" cy="294686"/>
          </a:xfrm>
          <a:solidFill>
            <a:srgbClr val="57658E"/>
          </a:solidFill>
        </p:grpSpPr>
        <p:grpSp>
          <p:nvGrpSpPr>
            <p:cNvPr id="43" name="图形 26"/>
            <p:cNvGrpSpPr/>
            <p:nvPr/>
          </p:nvGrpSpPr>
          <p:grpSpPr>
            <a:xfrm>
              <a:off x="8788400" y="563562"/>
              <a:ext cx="1131676" cy="94265"/>
              <a:chOff x="8788400" y="563562"/>
              <a:chExt cx="1131676" cy="94265"/>
            </a:xfrm>
            <a:grpFill/>
          </p:grpSpPr>
          <p:sp>
            <p:nvSpPr>
              <p:cNvPr id="44" name="任意多边形: 形状 43"/>
              <p:cNvSpPr/>
              <p:nvPr/>
            </p:nvSpPr>
            <p:spPr>
              <a:xfrm>
                <a:off x="8788400" y="563562"/>
                <a:ext cx="96182" cy="94265"/>
              </a:xfrm>
              <a:custGeom>
                <a:avLst/>
                <a:gdLst>
                  <a:gd name="connsiteX0" fmla="*/ 96182 w 96182"/>
                  <a:gd name="connsiteY0" fmla="*/ 47068 h 94265"/>
                  <a:gd name="connsiteX1" fmla="*/ 49114 w 96182"/>
                  <a:gd name="connsiteY1" fmla="*/ 94136 h 94265"/>
                  <a:gd name="connsiteX2" fmla="*/ 0 w 96182"/>
                  <a:gd name="connsiteY2" fmla="*/ 47068 h 94265"/>
                  <a:gd name="connsiteX3" fmla="*/ 47068 w 96182"/>
                  <a:gd name="connsiteY3" fmla="*/ 0 h 94265"/>
                  <a:gd name="connsiteX4" fmla="*/ 96182 w 96182"/>
                  <a:gd name="connsiteY4" fmla="*/ 47068 h 9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182" h="94265">
                    <a:moveTo>
                      <a:pt x="96182" y="47068"/>
                    </a:moveTo>
                    <a:cubicBezTo>
                      <a:pt x="96182" y="73672"/>
                      <a:pt x="75718" y="94136"/>
                      <a:pt x="49114" y="94136"/>
                    </a:cubicBezTo>
                    <a:cubicBezTo>
                      <a:pt x="20464" y="96182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6182" y="20464"/>
                      <a:pt x="96182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5" name="任意多边形: 形状 44"/>
              <p:cNvSpPr/>
              <p:nvPr/>
            </p:nvSpPr>
            <p:spPr>
              <a:xfrm>
                <a:off x="9048296" y="5635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6" name="任意多边形: 形状 45"/>
              <p:cNvSpPr/>
              <p:nvPr/>
            </p:nvSpPr>
            <p:spPr>
              <a:xfrm>
                <a:off x="9308193" y="5635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9566043" y="5635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1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9825940" y="5635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9" name="图形 26"/>
            <p:cNvGrpSpPr/>
            <p:nvPr/>
          </p:nvGrpSpPr>
          <p:grpSpPr>
            <a:xfrm>
              <a:off x="8788400" y="764112"/>
              <a:ext cx="1131676" cy="94135"/>
              <a:chOff x="8788400" y="764112"/>
              <a:chExt cx="1131676" cy="94135"/>
            </a:xfrm>
            <a:grpFill/>
          </p:grpSpPr>
          <p:sp>
            <p:nvSpPr>
              <p:cNvPr id="50" name="任意多边形: 形状 49"/>
              <p:cNvSpPr/>
              <p:nvPr/>
            </p:nvSpPr>
            <p:spPr>
              <a:xfrm>
                <a:off x="8788400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063"/>
                      <a:pt x="73063" y="94136"/>
                      <a:pt x="47068" y="94136"/>
                    </a:cubicBezTo>
                    <a:cubicBezTo>
                      <a:pt x="21073" y="94136"/>
                      <a:pt x="0" y="73063"/>
                      <a:pt x="0" y="47068"/>
                    </a:cubicBezTo>
                    <a:cubicBezTo>
                      <a:pt x="0" y="21073"/>
                      <a:pt x="21073" y="0"/>
                      <a:pt x="47068" y="0"/>
                    </a:cubicBezTo>
                    <a:cubicBezTo>
                      <a:pt x="73063" y="0"/>
                      <a:pt x="94136" y="21073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1" name="任意多边形: 形状 50"/>
              <p:cNvSpPr/>
              <p:nvPr/>
            </p:nvSpPr>
            <p:spPr>
              <a:xfrm>
                <a:off x="9048296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2" name="任意多边形: 形状 51"/>
              <p:cNvSpPr/>
              <p:nvPr/>
            </p:nvSpPr>
            <p:spPr>
              <a:xfrm>
                <a:off x="9308193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3" name="任意多边形: 形状 52"/>
              <p:cNvSpPr/>
              <p:nvPr/>
            </p:nvSpPr>
            <p:spPr>
              <a:xfrm>
                <a:off x="9566043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1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4" name="任意多边形: 形状 53"/>
              <p:cNvSpPr/>
              <p:nvPr/>
            </p:nvSpPr>
            <p:spPr>
              <a:xfrm>
                <a:off x="9825940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97" name="组合 96"/>
          <p:cNvGrpSpPr/>
          <p:nvPr userDrawn="1"/>
        </p:nvGrpSpPr>
        <p:grpSpPr>
          <a:xfrm>
            <a:off x="0" y="-420915"/>
            <a:ext cx="6717865" cy="2293257"/>
            <a:chOff x="0" y="-474316"/>
            <a:chExt cx="7663542" cy="2616080"/>
          </a:xfrm>
        </p:grpSpPr>
        <p:sp>
          <p:nvSpPr>
            <p:cNvPr id="74" name="任意多边形: 形状 73"/>
            <p:cNvSpPr/>
            <p:nvPr/>
          </p:nvSpPr>
          <p:spPr>
            <a:xfrm>
              <a:off x="0" y="2860"/>
              <a:ext cx="7337689" cy="1757646"/>
            </a:xfrm>
            <a:custGeom>
              <a:avLst/>
              <a:gdLst>
                <a:gd name="connsiteX0" fmla="*/ 0 w 7337689"/>
                <a:gd name="connsiteY0" fmla="*/ 0 h 1757646"/>
                <a:gd name="connsiteX1" fmla="*/ 7337689 w 7337689"/>
                <a:gd name="connsiteY1" fmla="*/ 0 h 1757646"/>
                <a:gd name="connsiteX2" fmla="*/ 7297228 w 7337689"/>
                <a:gd name="connsiteY2" fmla="*/ 65762 h 1757646"/>
                <a:gd name="connsiteX3" fmla="*/ 6685085 w 7337689"/>
                <a:gd name="connsiteY3" fmla="*/ 371896 h 1757646"/>
                <a:gd name="connsiteX4" fmla="*/ 5466812 w 7337689"/>
                <a:gd name="connsiteY4" fmla="*/ 268096 h 1757646"/>
                <a:gd name="connsiteX5" fmla="*/ 4842196 w 7337689"/>
                <a:gd name="connsiteY5" fmla="*/ 672366 h 1757646"/>
                <a:gd name="connsiteX6" fmla="*/ 3345303 w 7337689"/>
                <a:gd name="connsiteY6" fmla="*/ 706967 h 1757646"/>
                <a:gd name="connsiteX7" fmla="*/ 1842948 w 7337689"/>
                <a:gd name="connsiteY7" fmla="*/ 690577 h 1757646"/>
                <a:gd name="connsiteX8" fmla="*/ 1090859 w 7337689"/>
                <a:gd name="connsiteY8" fmla="*/ 1291519 h 1757646"/>
                <a:gd name="connsiteX9" fmla="*/ 15206 w 7337689"/>
                <a:gd name="connsiteY9" fmla="*/ 1755272 h 1757646"/>
                <a:gd name="connsiteX10" fmla="*/ 0 w 7337689"/>
                <a:gd name="connsiteY10" fmla="*/ 1757646 h 1757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37689" h="1757646">
                  <a:moveTo>
                    <a:pt x="0" y="0"/>
                  </a:moveTo>
                  <a:lnTo>
                    <a:pt x="7337689" y="0"/>
                  </a:lnTo>
                  <a:lnTo>
                    <a:pt x="7297228" y="65762"/>
                  </a:lnTo>
                  <a:cubicBezTo>
                    <a:pt x="7159522" y="253784"/>
                    <a:pt x="6920910" y="362336"/>
                    <a:pt x="6685085" y="371896"/>
                  </a:cubicBezTo>
                  <a:cubicBezTo>
                    <a:pt x="6273531" y="386465"/>
                    <a:pt x="5858335" y="138804"/>
                    <a:pt x="5466812" y="268096"/>
                  </a:cubicBezTo>
                  <a:cubicBezTo>
                    <a:pt x="5230078" y="346402"/>
                    <a:pt x="5057078" y="548536"/>
                    <a:pt x="4842196" y="672366"/>
                  </a:cubicBezTo>
                  <a:cubicBezTo>
                    <a:pt x="4397863" y="927312"/>
                    <a:pt x="3842447" y="825334"/>
                    <a:pt x="3345303" y="706967"/>
                  </a:cubicBezTo>
                  <a:cubicBezTo>
                    <a:pt x="2848161" y="588599"/>
                    <a:pt x="2303670" y="466590"/>
                    <a:pt x="1842948" y="690577"/>
                  </a:cubicBezTo>
                  <a:cubicBezTo>
                    <a:pt x="1553403" y="830798"/>
                    <a:pt x="1342162" y="1091205"/>
                    <a:pt x="1090859" y="1291519"/>
                  </a:cubicBezTo>
                  <a:cubicBezTo>
                    <a:pt x="876546" y="1462014"/>
                    <a:pt x="434276" y="1671547"/>
                    <a:pt x="15206" y="1755272"/>
                  </a:cubicBezTo>
                  <a:lnTo>
                    <a:pt x="0" y="1757646"/>
                  </a:lnTo>
                  <a:close/>
                </a:path>
              </a:pathLst>
            </a:custGeom>
            <a:solidFill>
              <a:srgbClr val="57658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" name="任意多边形: 形状 65"/>
            <p:cNvSpPr/>
            <p:nvPr/>
          </p:nvSpPr>
          <p:spPr>
            <a:xfrm>
              <a:off x="1" y="2860"/>
              <a:ext cx="5004905" cy="1289693"/>
            </a:xfrm>
            <a:custGeom>
              <a:avLst/>
              <a:gdLst>
                <a:gd name="connsiteX0" fmla="*/ 0 w 5004905"/>
                <a:gd name="connsiteY0" fmla="*/ 0 h 1289693"/>
                <a:gd name="connsiteX1" fmla="*/ 5004905 w 5004905"/>
                <a:gd name="connsiteY1" fmla="*/ 0 h 1289693"/>
                <a:gd name="connsiteX2" fmla="*/ 4972972 w 5004905"/>
                <a:gd name="connsiteY2" fmla="*/ 95354 h 1289693"/>
                <a:gd name="connsiteX3" fmla="*/ 4558116 w 5004905"/>
                <a:gd name="connsiteY3" fmla="*/ 422884 h 1289693"/>
                <a:gd name="connsiteX4" fmla="*/ 3281568 w 5004905"/>
                <a:gd name="connsiteY4" fmla="*/ 406495 h 1289693"/>
                <a:gd name="connsiteX5" fmla="*/ 2023232 w 5004905"/>
                <a:gd name="connsiteY5" fmla="*/ 95097 h 1289693"/>
                <a:gd name="connsiteX6" fmla="*/ 824990 w 5004905"/>
                <a:gd name="connsiteY6" fmla="*/ 459305 h 1289693"/>
                <a:gd name="connsiteX7" fmla="*/ 413435 w 5004905"/>
                <a:gd name="connsiteY7" fmla="*/ 1020184 h 1289693"/>
                <a:gd name="connsiteX8" fmla="*/ 15766 w 5004905"/>
                <a:gd name="connsiteY8" fmla="*/ 1284235 h 1289693"/>
                <a:gd name="connsiteX9" fmla="*/ 0 w 5004905"/>
                <a:gd name="connsiteY9" fmla="*/ 1289693 h 128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04905" h="1289693">
                  <a:moveTo>
                    <a:pt x="0" y="0"/>
                  </a:moveTo>
                  <a:lnTo>
                    <a:pt x="5004905" y="0"/>
                  </a:lnTo>
                  <a:lnTo>
                    <a:pt x="4972972" y="95354"/>
                  </a:lnTo>
                  <a:cubicBezTo>
                    <a:pt x="4888976" y="247040"/>
                    <a:pt x="4726106" y="360058"/>
                    <a:pt x="4558116" y="422884"/>
                  </a:cubicBezTo>
                  <a:cubicBezTo>
                    <a:pt x="4153846" y="575851"/>
                    <a:pt x="3700407" y="515758"/>
                    <a:pt x="3281568" y="406495"/>
                  </a:cubicBezTo>
                  <a:cubicBezTo>
                    <a:pt x="2862730" y="297233"/>
                    <a:pt x="2452997" y="138802"/>
                    <a:pt x="2023232" y="95097"/>
                  </a:cubicBezTo>
                  <a:cubicBezTo>
                    <a:pt x="1591647" y="51392"/>
                    <a:pt x="1119998" y="142444"/>
                    <a:pt x="824990" y="459305"/>
                  </a:cubicBezTo>
                  <a:cubicBezTo>
                    <a:pt x="666559" y="628662"/>
                    <a:pt x="571865" y="850829"/>
                    <a:pt x="413435" y="1020184"/>
                  </a:cubicBezTo>
                  <a:cubicBezTo>
                    <a:pt x="331489" y="1107594"/>
                    <a:pt x="178977" y="1215946"/>
                    <a:pt x="15766" y="1284235"/>
                  </a:cubicBezTo>
                  <a:lnTo>
                    <a:pt x="0" y="1289693"/>
                  </a:lnTo>
                  <a:close/>
                </a:path>
              </a:pathLst>
            </a:custGeom>
            <a:solidFill>
              <a:srgbClr val="E9DAC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92" name="图片 91"/>
            <p:cNvPicPr>
              <a:picLocks noChangeAspect="1"/>
            </p:cNvPicPr>
            <p:nvPr userDrawn="1"/>
          </p:nvPicPr>
          <p:blipFill>
            <a:blip r:embed="rId2"/>
            <a:srcRect l="4108"/>
            <a:stretch>
              <a:fillRect/>
            </a:stretch>
          </p:blipFill>
          <p:spPr>
            <a:xfrm>
              <a:off x="0" y="-474316"/>
              <a:ext cx="7663542" cy="2616080"/>
            </a:xfrm>
            <a:custGeom>
              <a:avLst/>
              <a:gdLst>
                <a:gd name="connsiteX0" fmla="*/ 0 w 7663542"/>
                <a:gd name="connsiteY0" fmla="*/ 0 h 2616080"/>
                <a:gd name="connsiteX1" fmla="*/ 4688115 w 7663542"/>
                <a:gd name="connsiteY1" fmla="*/ 0 h 2616080"/>
                <a:gd name="connsiteX2" fmla="*/ 4688115 w 7663542"/>
                <a:gd name="connsiteY2" fmla="*/ 474316 h 2616080"/>
                <a:gd name="connsiteX3" fmla="*/ 7663542 w 7663542"/>
                <a:gd name="connsiteY3" fmla="*/ 474316 h 2616080"/>
                <a:gd name="connsiteX4" fmla="*/ 7663542 w 7663542"/>
                <a:gd name="connsiteY4" fmla="*/ 2616080 h 2616080"/>
                <a:gd name="connsiteX5" fmla="*/ 0 w 7663542"/>
                <a:gd name="connsiteY5" fmla="*/ 2616080 h 261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63542" h="2616080">
                  <a:moveTo>
                    <a:pt x="0" y="0"/>
                  </a:moveTo>
                  <a:lnTo>
                    <a:pt x="4688115" y="0"/>
                  </a:lnTo>
                  <a:lnTo>
                    <a:pt x="4688115" y="474316"/>
                  </a:lnTo>
                  <a:lnTo>
                    <a:pt x="7663542" y="474316"/>
                  </a:lnTo>
                  <a:lnTo>
                    <a:pt x="7663542" y="2616080"/>
                  </a:lnTo>
                  <a:lnTo>
                    <a:pt x="0" y="2616080"/>
                  </a:lnTo>
                  <a:close/>
                </a:path>
              </a:pathLst>
            </a:custGeom>
          </p:spPr>
        </p:pic>
      </p:grpSp>
      <p:grpSp>
        <p:nvGrpSpPr>
          <p:cNvPr id="98" name="组合 97"/>
          <p:cNvGrpSpPr/>
          <p:nvPr userDrawn="1"/>
        </p:nvGrpSpPr>
        <p:grpSpPr>
          <a:xfrm>
            <a:off x="7735065" y="4717143"/>
            <a:ext cx="4839866" cy="2561770"/>
            <a:chOff x="6030068" y="3878323"/>
            <a:chExt cx="6698834" cy="3545734"/>
          </a:xfrm>
        </p:grpSpPr>
        <p:sp>
          <p:nvSpPr>
            <p:cNvPr id="84" name="任意多边形: 形状 83"/>
            <p:cNvSpPr/>
            <p:nvPr/>
          </p:nvSpPr>
          <p:spPr>
            <a:xfrm>
              <a:off x="6470208" y="4214924"/>
              <a:ext cx="5721792" cy="2643076"/>
            </a:xfrm>
            <a:custGeom>
              <a:avLst/>
              <a:gdLst>
                <a:gd name="connsiteX0" fmla="*/ 5721792 w 5721792"/>
                <a:gd name="connsiteY0" fmla="*/ 0 h 2643076"/>
                <a:gd name="connsiteX1" fmla="*/ 5721792 w 5721792"/>
                <a:gd name="connsiteY1" fmla="*/ 2643076 h 2643076"/>
                <a:gd name="connsiteX2" fmla="*/ 5496 w 5721792"/>
                <a:gd name="connsiteY2" fmla="*/ 2643076 h 2643076"/>
                <a:gd name="connsiteX3" fmla="*/ 5 w 5721792"/>
                <a:gd name="connsiteY3" fmla="*/ 2584157 h 2643076"/>
                <a:gd name="connsiteX4" fmla="*/ 301524 w 5721792"/>
                <a:gd name="connsiteY4" fmla="*/ 1961550 h 2643076"/>
                <a:gd name="connsiteX5" fmla="*/ 1191403 w 5721792"/>
                <a:gd name="connsiteY5" fmla="*/ 1692391 h 2643076"/>
                <a:gd name="connsiteX6" fmla="*/ 1865220 w 5721792"/>
                <a:gd name="connsiteY6" fmla="*/ 1739997 h 2643076"/>
                <a:gd name="connsiteX7" fmla="*/ 2506079 w 5721792"/>
                <a:gd name="connsiteY7" fmla="*/ 1566049 h 2643076"/>
                <a:gd name="connsiteX8" fmla="*/ 2932708 w 5721792"/>
                <a:gd name="connsiteY8" fmla="*/ 1108292 h 2643076"/>
                <a:gd name="connsiteX9" fmla="*/ 3873854 w 5721792"/>
                <a:gd name="connsiteY9" fmla="*/ 899556 h 2643076"/>
                <a:gd name="connsiteX10" fmla="*/ 4432318 w 5721792"/>
                <a:gd name="connsiteY10" fmla="*/ 981953 h 2643076"/>
                <a:gd name="connsiteX11" fmla="*/ 4955990 w 5721792"/>
                <a:gd name="connsiteY11" fmla="*/ 813498 h 2643076"/>
                <a:gd name="connsiteX12" fmla="*/ 5336844 w 5721792"/>
                <a:gd name="connsiteY12" fmla="*/ 168977 h 2643076"/>
                <a:gd name="connsiteX13" fmla="*/ 5720346 w 5721792"/>
                <a:gd name="connsiteY13" fmla="*/ 67 h 2643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21792" h="2643076">
                  <a:moveTo>
                    <a:pt x="5721792" y="0"/>
                  </a:moveTo>
                  <a:lnTo>
                    <a:pt x="5721792" y="2643076"/>
                  </a:lnTo>
                  <a:lnTo>
                    <a:pt x="5496" y="2643076"/>
                  </a:lnTo>
                  <a:lnTo>
                    <a:pt x="5" y="2584157"/>
                  </a:lnTo>
                  <a:cubicBezTo>
                    <a:pt x="-939" y="2350873"/>
                    <a:pt x="118879" y="2113984"/>
                    <a:pt x="301524" y="1961550"/>
                  </a:cubicBezTo>
                  <a:cubicBezTo>
                    <a:pt x="543220" y="1758307"/>
                    <a:pt x="874634" y="1686896"/>
                    <a:pt x="1191403" y="1692391"/>
                  </a:cubicBezTo>
                  <a:cubicBezTo>
                    <a:pt x="1416618" y="1697883"/>
                    <a:pt x="1640003" y="1738165"/>
                    <a:pt x="1865220" y="1739997"/>
                  </a:cubicBezTo>
                  <a:cubicBezTo>
                    <a:pt x="2090437" y="1741827"/>
                    <a:pt x="2326638" y="1701545"/>
                    <a:pt x="2506079" y="1566049"/>
                  </a:cubicBezTo>
                  <a:cubicBezTo>
                    <a:pt x="2672701" y="1439709"/>
                    <a:pt x="2773408" y="1243788"/>
                    <a:pt x="2932708" y="1108292"/>
                  </a:cubicBezTo>
                  <a:cubicBezTo>
                    <a:pt x="3183558" y="892231"/>
                    <a:pt x="3546101" y="853781"/>
                    <a:pt x="3873854" y="899556"/>
                  </a:cubicBezTo>
                  <a:cubicBezTo>
                    <a:pt x="4060618" y="925190"/>
                    <a:pt x="4243720" y="974629"/>
                    <a:pt x="4432318" y="981953"/>
                  </a:cubicBezTo>
                  <a:cubicBezTo>
                    <a:pt x="4620912" y="989277"/>
                    <a:pt x="4822324" y="945332"/>
                    <a:pt x="4955990" y="813498"/>
                  </a:cubicBezTo>
                  <a:cubicBezTo>
                    <a:pt x="5135431" y="637720"/>
                    <a:pt x="5157404" y="344756"/>
                    <a:pt x="5336844" y="168977"/>
                  </a:cubicBezTo>
                  <a:cubicBezTo>
                    <a:pt x="5438695" y="68843"/>
                    <a:pt x="5575413" y="14663"/>
                    <a:pt x="5720346" y="67"/>
                  </a:cubicBezTo>
                  <a:close/>
                </a:path>
              </a:pathLst>
            </a:custGeom>
            <a:solidFill>
              <a:srgbClr val="57658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7546323" y="5053628"/>
              <a:ext cx="4645677" cy="1804372"/>
            </a:xfrm>
            <a:custGeom>
              <a:avLst/>
              <a:gdLst>
                <a:gd name="connsiteX0" fmla="*/ 4645677 w 4645677"/>
                <a:gd name="connsiteY0" fmla="*/ 0 h 1804372"/>
                <a:gd name="connsiteX1" fmla="*/ 4645677 w 4645677"/>
                <a:gd name="connsiteY1" fmla="*/ 1804372 h 1804372"/>
                <a:gd name="connsiteX2" fmla="*/ 0 w 4645677"/>
                <a:gd name="connsiteY2" fmla="*/ 1804372 h 1804372"/>
                <a:gd name="connsiteX3" fmla="*/ 18644 w 4645677"/>
                <a:gd name="connsiteY3" fmla="*/ 1682197 h 1804372"/>
                <a:gd name="connsiteX4" fmla="*/ 307546 w 4645677"/>
                <a:gd name="connsiteY4" fmla="*/ 1392008 h 1804372"/>
                <a:gd name="connsiteX5" fmla="*/ 855023 w 4645677"/>
                <a:gd name="connsiteY5" fmla="*/ 1291301 h 1804372"/>
                <a:gd name="connsiteX6" fmla="*/ 1382359 w 4645677"/>
                <a:gd name="connsiteY6" fmla="*/ 1128341 h 1804372"/>
                <a:gd name="connsiteX7" fmla="*/ 1847439 w 4645677"/>
                <a:gd name="connsiteY7" fmla="*/ 569877 h 1804372"/>
                <a:gd name="connsiteX8" fmla="*/ 2885629 w 4645677"/>
                <a:gd name="connsiteY8" fmla="*/ 571709 h 1804372"/>
                <a:gd name="connsiteX9" fmla="*/ 3934808 w 4645677"/>
                <a:gd name="connsiteY9" fmla="*/ 665090 h 1804372"/>
                <a:gd name="connsiteX10" fmla="*/ 4601236 w 4645677"/>
                <a:gd name="connsiteY10" fmla="*/ 28273 h 1804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45677" h="1804372">
                  <a:moveTo>
                    <a:pt x="4645677" y="0"/>
                  </a:moveTo>
                  <a:lnTo>
                    <a:pt x="4645677" y="1804372"/>
                  </a:lnTo>
                  <a:lnTo>
                    <a:pt x="0" y="1804372"/>
                  </a:lnTo>
                  <a:lnTo>
                    <a:pt x="18644" y="1682197"/>
                  </a:lnTo>
                  <a:cubicBezTo>
                    <a:pt x="64477" y="1554054"/>
                    <a:pt x="179832" y="1448312"/>
                    <a:pt x="307546" y="1392008"/>
                  </a:cubicBezTo>
                  <a:cubicBezTo>
                    <a:pt x="477833" y="1316935"/>
                    <a:pt x="670089" y="1307781"/>
                    <a:pt x="855023" y="1291301"/>
                  </a:cubicBezTo>
                  <a:cubicBezTo>
                    <a:pt x="1041788" y="1272991"/>
                    <a:pt x="1234045" y="1241864"/>
                    <a:pt x="1382359" y="1128341"/>
                  </a:cubicBezTo>
                  <a:cubicBezTo>
                    <a:pt x="1574615" y="980027"/>
                    <a:pt x="1655181" y="720021"/>
                    <a:pt x="1847439" y="569877"/>
                  </a:cubicBezTo>
                  <a:cubicBezTo>
                    <a:pt x="2133079" y="348324"/>
                    <a:pt x="2545059" y="447199"/>
                    <a:pt x="2885629" y="571709"/>
                  </a:cubicBezTo>
                  <a:cubicBezTo>
                    <a:pt x="3226200" y="696219"/>
                    <a:pt x="3614377" y="833545"/>
                    <a:pt x="3934808" y="665090"/>
                  </a:cubicBezTo>
                  <a:cubicBezTo>
                    <a:pt x="4157964" y="548362"/>
                    <a:pt x="4358947" y="203472"/>
                    <a:pt x="4601236" y="28273"/>
                  </a:cubicBezTo>
                  <a:close/>
                </a:path>
              </a:pathLst>
            </a:custGeom>
            <a:solidFill>
              <a:srgbClr val="E9DAC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96" name="图片 95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>
            <a:xfrm>
              <a:off x="6030068" y="3878323"/>
              <a:ext cx="6698834" cy="3545734"/>
            </a:xfrm>
            <a:custGeom>
              <a:avLst/>
              <a:gdLst>
                <a:gd name="connsiteX0" fmla="*/ 0 w 6786784"/>
                <a:gd name="connsiteY0" fmla="*/ 0 h 3592286"/>
                <a:gd name="connsiteX1" fmla="*/ 6161932 w 6786784"/>
                <a:gd name="connsiteY1" fmla="*/ 0 h 3592286"/>
                <a:gd name="connsiteX2" fmla="*/ 6161932 w 6786784"/>
                <a:gd name="connsiteY2" fmla="*/ 2598057 h 3592286"/>
                <a:gd name="connsiteX3" fmla="*/ 6786784 w 6786784"/>
                <a:gd name="connsiteY3" fmla="*/ 2598057 h 3592286"/>
                <a:gd name="connsiteX4" fmla="*/ 6786784 w 6786784"/>
                <a:gd name="connsiteY4" fmla="*/ 3592286 h 3592286"/>
                <a:gd name="connsiteX5" fmla="*/ 4275075 w 6786784"/>
                <a:gd name="connsiteY5" fmla="*/ 3592286 h 3592286"/>
                <a:gd name="connsiteX6" fmla="*/ 4275075 w 6786784"/>
                <a:gd name="connsiteY6" fmla="*/ 3026228 h 3592286"/>
                <a:gd name="connsiteX7" fmla="*/ 0 w 6786784"/>
                <a:gd name="connsiteY7" fmla="*/ 3026228 h 359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86784" h="3592286">
                  <a:moveTo>
                    <a:pt x="0" y="0"/>
                  </a:moveTo>
                  <a:lnTo>
                    <a:pt x="6161932" y="0"/>
                  </a:lnTo>
                  <a:lnTo>
                    <a:pt x="6161932" y="2598057"/>
                  </a:lnTo>
                  <a:lnTo>
                    <a:pt x="6786784" y="2598057"/>
                  </a:lnTo>
                  <a:lnTo>
                    <a:pt x="6786784" y="3592286"/>
                  </a:lnTo>
                  <a:lnTo>
                    <a:pt x="4275075" y="3592286"/>
                  </a:lnTo>
                  <a:lnTo>
                    <a:pt x="4275075" y="3026228"/>
                  </a:lnTo>
                  <a:lnTo>
                    <a:pt x="0" y="3026228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B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/>
        </p:nvSpPr>
        <p:spPr>
          <a:xfrm>
            <a:off x="10111436" y="0"/>
            <a:ext cx="2080564" cy="1143156"/>
          </a:xfrm>
          <a:custGeom>
            <a:avLst/>
            <a:gdLst>
              <a:gd name="connsiteX0" fmla="*/ 0 w 2080564"/>
              <a:gd name="connsiteY0" fmla="*/ 0 h 1143156"/>
              <a:gd name="connsiteX1" fmla="*/ 2080564 w 2080564"/>
              <a:gd name="connsiteY1" fmla="*/ 0 h 1143156"/>
              <a:gd name="connsiteX2" fmla="*/ 2080564 w 2080564"/>
              <a:gd name="connsiteY2" fmla="*/ 1143156 h 1143156"/>
              <a:gd name="connsiteX3" fmla="*/ 2061622 w 2080564"/>
              <a:gd name="connsiteY3" fmla="*/ 1137995 h 1143156"/>
              <a:gd name="connsiteX4" fmla="*/ 1860856 w 2080564"/>
              <a:gd name="connsiteY4" fmla="*/ 992076 h 1143156"/>
              <a:gd name="connsiteX5" fmla="*/ 1640670 w 2080564"/>
              <a:gd name="connsiteY5" fmla="*/ 531003 h 1143156"/>
              <a:gd name="connsiteX6" fmla="*/ 1204062 w 2080564"/>
              <a:gd name="connsiteY6" fmla="*/ 335283 h 1143156"/>
              <a:gd name="connsiteX7" fmla="*/ 712881 w 2080564"/>
              <a:gd name="connsiteY7" fmla="*/ 327755 h 1143156"/>
              <a:gd name="connsiteX8" fmla="*/ 73025 w 2080564"/>
              <a:gd name="connsiteY8" fmla="*/ 61699 h 11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0564" h="1143156">
                <a:moveTo>
                  <a:pt x="0" y="0"/>
                </a:moveTo>
                <a:lnTo>
                  <a:pt x="2080564" y="0"/>
                </a:lnTo>
                <a:lnTo>
                  <a:pt x="2080564" y="1143156"/>
                </a:lnTo>
                <a:lnTo>
                  <a:pt x="2061622" y="1137995"/>
                </a:lnTo>
                <a:cubicBezTo>
                  <a:pt x="1982328" y="1109137"/>
                  <a:pt x="1911668" y="1060531"/>
                  <a:pt x="1860856" y="992076"/>
                </a:cubicBezTo>
                <a:cubicBezTo>
                  <a:pt x="1759232" y="854695"/>
                  <a:pt x="1746057" y="664621"/>
                  <a:pt x="1640670" y="531003"/>
                </a:cubicBezTo>
                <a:cubicBezTo>
                  <a:pt x="1539045" y="401151"/>
                  <a:pt x="1367791" y="348457"/>
                  <a:pt x="1204062" y="335283"/>
                </a:cubicBezTo>
                <a:cubicBezTo>
                  <a:pt x="1040336" y="322110"/>
                  <a:pt x="876607" y="342811"/>
                  <a:pt x="712881" y="327755"/>
                </a:cubicBezTo>
                <a:cubicBezTo>
                  <a:pt x="562327" y="313641"/>
                  <a:pt x="284272" y="211547"/>
                  <a:pt x="73025" y="61699"/>
                </a:cubicBezTo>
                <a:close/>
              </a:path>
            </a:pathLst>
          </a:custGeom>
          <a:solidFill>
            <a:srgbClr val="57658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0" name="任意多边形: 形状 19"/>
          <p:cNvSpPr/>
          <p:nvPr/>
        </p:nvSpPr>
        <p:spPr>
          <a:xfrm>
            <a:off x="0" y="5699913"/>
            <a:ext cx="1769110" cy="1158087"/>
          </a:xfrm>
          <a:custGeom>
            <a:avLst/>
            <a:gdLst>
              <a:gd name="connsiteX0" fmla="*/ 0 w 1769110"/>
              <a:gd name="connsiteY0" fmla="*/ 0 h 1158087"/>
              <a:gd name="connsiteX1" fmla="*/ 57042 w 1769110"/>
              <a:gd name="connsiteY1" fmla="*/ 23093 h 1158087"/>
              <a:gd name="connsiteX2" fmla="*/ 232674 w 1769110"/>
              <a:gd name="connsiteY2" fmla="*/ 141312 h 1158087"/>
              <a:gd name="connsiteX3" fmla="*/ 787552 w 1769110"/>
              <a:gd name="connsiteY3" fmla="*/ 733307 h 1158087"/>
              <a:gd name="connsiteX4" fmla="*/ 1524298 w 1769110"/>
              <a:gd name="connsiteY4" fmla="*/ 839086 h 1158087"/>
              <a:gd name="connsiteX5" fmla="*/ 1760215 w 1769110"/>
              <a:gd name="connsiteY5" fmla="*/ 1110727 h 1158087"/>
              <a:gd name="connsiteX6" fmla="*/ 1769110 w 1769110"/>
              <a:gd name="connsiteY6" fmla="*/ 1158087 h 1158087"/>
              <a:gd name="connsiteX7" fmla="*/ 0 w 1769110"/>
              <a:gd name="connsiteY7" fmla="*/ 1158087 h 1158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110" h="1158087">
                <a:moveTo>
                  <a:pt x="0" y="0"/>
                </a:moveTo>
                <a:lnTo>
                  <a:pt x="57042" y="23093"/>
                </a:lnTo>
                <a:cubicBezTo>
                  <a:pt x="123415" y="55250"/>
                  <a:pt x="183496" y="95381"/>
                  <a:pt x="232674" y="141312"/>
                </a:cubicBezTo>
                <a:cubicBezTo>
                  <a:pt x="433098" y="326890"/>
                  <a:pt x="535165" y="625672"/>
                  <a:pt x="787552" y="733307"/>
                </a:cubicBezTo>
                <a:cubicBezTo>
                  <a:pt x="1017669" y="831665"/>
                  <a:pt x="1297893" y="733307"/>
                  <a:pt x="1524298" y="839086"/>
                </a:cubicBezTo>
                <a:cubicBezTo>
                  <a:pt x="1637501" y="891976"/>
                  <a:pt x="1717764" y="993116"/>
                  <a:pt x="1760215" y="1110727"/>
                </a:cubicBezTo>
                <a:lnTo>
                  <a:pt x="1769110" y="1158087"/>
                </a:lnTo>
                <a:lnTo>
                  <a:pt x="0" y="1158087"/>
                </a:lnTo>
                <a:close/>
              </a:path>
            </a:pathLst>
          </a:custGeom>
          <a:solidFill>
            <a:srgbClr val="E9DAC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21" name="图形 27"/>
          <p:cNvGrpSpPr/>
          <p:nvPr userDrawn="1"/>
        </p:nvGrpSpPr>
        <p:grpSpPr>
          <a:xfrm>
            <a:off x="10784114" y="6325733"/>
            <a:ext cx="1131676" cy="294686"/>
            <a:chOff x="2400300" y="6253162"/>
            <a:chExt cx="1131676" cy="294686"/>
          </a:xfrm>
          <a:solidFill>
            <a:srgbClr val="57658E">
              <a:alpha val="40000"/>
            </a:srgbClr>
          </a:solidFill>
        </p:grpSpPr>
        <p:grpSp>
          <p:nvGrpSpPr>
            <p:cNvPr id="22" name="图形 27"/>
            <p:cNvGrpSpPr/>
            <p:nvPr/>
          </p:nvGrpSpPr>
          <p:grpSpPr>
            <a:xfrm>
              <a:off x="2400300" y="6253162"/>
              <a:ext cx="1131676" cy="94265"/>
              <a:chOff x="2400300" y="6253162"/>
              <a:chExt cx="1131676" cy="94265"/>
            </a:xfrm>
            <a:grpFill/>
          </p:grpSpPr>
          <p:sp>
            <p:nvSpPr>
              <p:cNvPr id="29" name="任意多边形: 形状 28"/>
              <p:cNvSpPr/>
              <p:nvPr/>
            </p:nvSpPr>
            <p:spPr>
              <a:xfrm>
                <a:off x="2400300" y="6253162"/>
                <a:ext cx="96182" cy="94265"/>
              </a:xfrm>
              <a:custGeom>
                <a:avLst/>
                <a:gdLst>
                  <a:gd name="connsiteX0" fmla="*/ 96182 w 96182"/>
                  <a:gd name="connsiteY0" fmla="*/ 47068 h 94265"/>
                  <a:gd name="connsiteX1" fmla="*/ 49114 w 96182"/>
                  <a:gd name="connsiteY1" fmla="*/ 94136 h 94265"/>
                  <a:gd name="connsiteX2" fmla="*/ 0 w 96182"/>
                  <a:gd name="connsiteY2" fmla="*/ 47068 h 94265"/>
                  <a:gd name="connsiteX3" fmla="*/ 47068 w 96182"/>
                  <a:gd name="connsiteY3" fmla="*/ 0 h 94265"/>
                  <a:gd name="connsiteX4" fmla="*/ 96182 w 96182"/>
                  <a:gd name="connsiteY4" fmla="*/ 47068 h 9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182" h="94265">
                    <a:moveTo>
                      <a:pt x="96182" y="47068"/>
                    </a:moveTo>
                    <a:cubicBezTo>
                      <a:pt x="96182" y="73672"/>
                      <a:pt x="75718" y="94136"/>
                      <a:pt x="49114" y="94136"/>
                    </a:cubicBezTo>
                    <a:cubicBezTo>
                      <a:pt x="20464" y="96182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6182" y="20464"/>
                      <a:pt x="96182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" name="任意多边形: 形状 29"/>
              <p:cNvSpPr/>
              <p:nvPr/>
            </p:nvSpPr>
            <p:spPr>
              <a:xfrm>
                <a:off x="2660196" y="62531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" name="任意多边形: 形状 30"/>
              <p:cNvSpPr/>
              <p:nvPr/>
            </p:nvSpPr>
            <p:spPr>
              <a:xfrm>
                <a:off x="2920093" y="62531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3177943" y="62531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1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3" name="任意多边形: 形状 32"/>
              <p:cNvSpPr/>
              <p:nvPr/>
            </p:nvSpPr>
            <p:spPr>
              <a:xfrm>
                <a:off x="3437840" y="62531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3" name="图形 27"/>
            <p:cNvGrpSpPr/>
            <p:nvPr/>
          </p:nvGrpSpPr>
          <p:grpSpPr>
            <a:xfrm>
              <a:off x="2400300" y="6453712"/>
              <a:ext cx="1131676" cy="94135"/>
              <a:chOff x="2400300" y="6453712"/>
              <a:chExt cx="1131676" cy="94135"/>
            </a:xfrm>
            <a:grpFill/>
          </p:grpSpPr>
          <p:sp>
            <p:nvSpPr>
              <p:cNvPr id="24" name="任意多边形: 形状 23"/>
              <p:cNvSpPr/>
              <p:nvPr/>
            </p:nvSpPr>
            <p:spPr>
              <a:xfrm>
                <a:off x="2400300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063"/>
                      <a:pt x="73063" y="94136"/>
                      <a:pt x="47068" y="94136"/>
                    </a:cubicBezTo>
                    <a:cubicBezTo>
                      <a:pt x="21073" y="94136"/>
                      <a:pt x="0" y="73063"/>
                      <a:pt x="0" y="47068"/>
                    </a:cubicBezTo>
                    <a:cubicBezTo>
                      <a:pt x="0" y="21073"/>
                      <a:pt x="21073" y="0"/>
                      <a:pt x="47068" y="0"/>
                    </a:cubicBezTo>
                    <a:cubicBezTo>
                      <a:pt x="73063" y="0"/>
                      <a:pt x="94136" y="21073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" name="任意多边形: 形状 24"/>
              <p:cNvSpPr/>
              <p:nvPr/>
            </p:nvSpPr>
            <p:spPr>
              <a:xfrm>
                <a:off x="2660196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" name="任意多边形: 形状 25"/>
              <p:cNvSpPr/>
              <p:nvPr/>
            </p:nvSpPr>
            <p:spPr>
              <a:xfrm>
                <a:off x="2920093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" name="任意多边形: 形状 26"/>
              <p:cNvSpPr/>
              <p:nvPr/>
            </p:nvSpPr>
            <p:spPr>
              <a:xfrm>
                <a:off x="3177943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1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" name="任意多边形: 形状 27"/>
              <p:cNvSpPr/>
              <p:nvPr/>
            </p:nvSpPr>
            <p:spPr>
              <a:xfrm>
                <a:off x="3437840" y="64537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4" name="图形 26"/>
          <p:cNvGrpSpPr/>
          <p:nvPr userDrawn="1"/>
        </p:nvGrpSpPr>
        <p:grpSpPr>
          <a:xfrm>
            <a:off x="473529" y="412976"/>
            <a:ext cx="1131676" cy="294686"/>
            <a:chOff x="8788400" y="563562"/>
            <a:chExt cx="1131676" cy="294686"/>
          </a:xfrm>
          <a:solidFill>
            <a:srgbClr val="57658E">
              <a:alpha val="40000"/>
            </a:srgbClr>
          </a:solidFill>
        </p:grpSpPr>
        <p:grpSp>
          <p:nvGrpSpPr>
            <p:cNvPr id="35" name="图形 26"/>
            <p:cNvGrpSpPr/>
            <p:nvPr/>
          </p:nvGrpSpPr>
          <p:grpSpPr>
            <a:xfrm>
              <a:off x="8788400" y="563562"/>
              <a:ext cx="1131676" cy="94265"/>
              <a:chOff x="8788400" y="563562"/>
              <a:chExt cx="1131676" cy="94265"/>
            </a:xfrm>
            <a:grpFill/>
          </p:grpSpPr>
          <p:sp>
            <p:nvSpPr>
              <p:cNvPr id="42" name="任意多边形: 形状 41"/>
              <p:cNvSpPr/>
              <p:nvPr/>
            </p:nvSpPr>
            <p:spPr>
              <a:xfrm>
                <a:off x="8788400" y="563562"/>
                <a:ext cx="96182" cy="94265"/>
              </a:xfrm>
              <a:custGeom>
                <a:avLst/>
                <a:gdLst>
                  <a:gd name="connsiteX0" fmla="*/ 96182 w 96182"/>
                  <a:gd name="connsiteY0" fmla="*/ 47068 h 94265"/>
                  <a:gd name="connsiteX1" fmla="*/ 49114 w 96182"/>
                  <a:gd name="connsiteY1" fmla="*/ 94136 h 94265"/>
                  <a:gd name="connsiteX2" fmla="*/ 0 w 96182"/>
                  <a:gd name="connsiteY2" fmla="*/ 47068 h 94265"/>
                  <a:gd name="connsiteX3" fmla="*/ 47068 w 96182"/>
                  <a:gd name="connsiteY3" fmla="*/ 0 h 94265"/>
                  <a:gd name="connsiteX4" fmla="*/ 96182 w 96182"/>
                  <a:gd name="connsiteY4" fmla="*/ 47068 h 9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182" h="94265">
                    <a:moveTo>
                      <a:pt x="96182" y="47068"/>
                    </a:moveTo>
                    <a:cubicBezTo>
                      <a:pt x="96182" y="73672"/>
                      <a:pt x="75718" y="94136"/>
                      <a:pt x="49114" y="94136"/>
                    </a:cubicBezTo>
                    <a:cubicBezTo>
                      <a:pt x="20464" y="96182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6182" y="20464"/>
                      <a:pt x="96182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3" name="任意多边形: 形状 42"/>
              <p:cNvSpPr/>
              <p:nvPr/>
            </p:nvSpPr>
            <p:spPr>
              <a:xfrm>
                <a:off x="9048296" y="5635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4" name="任意多边形: 形状 43"/>
              <p:cNvSpPr/>
              <p:nvPr/>
            </p:nvSpPr>
            <p:spPr>
              <a:xfrm>
                <a:off x="9308193" y="5635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5" name="任意多边形: 形状 44"/>
              <p:cNvSpPr/>
              <p:nvPr/>
            </p:nvSpPr>
            <p:spPr>
              <a:xfrm>
                <a:off x="9566043" y="5635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1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6" name="任意多边形: 形状 45"/>
              <p:cNvSpPr/>
              <p:nvPr/>
            </p:nvSpPr>
            <p:spPr>
              <a:xfrm>
                <a:off x="9825940" y="56356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6" name="图形 26"/>
            <p:cNvGrpSpPr/>
            <p:nvPr/>
          </p:nvGrpSpPr>
          <p:grpSpPr>
            <a:xfrm>
              <a:off x="8788400" y="764112"/>
              <a:ext cx="1131676" cy="94135"/>
              <a:chOff x="8788400" y="764112"/>
              <a:chExt cx="1131676" cy="94135"/>
            </a:xfrm>
            <a:grpFill/>
          </p:grpSpPr>
          <p:sp>
            <p:nvSpPr>
              <p:cNvPr id="37" name="任意多边形: 形状 36"/>
              <p:cNvSpPr/>
              <p:nvPr/>
            </p:nvSpPr>
            <p:spPr>
              <a:xfrm>
                <a:off x="8788400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063"/>
                      <a:pt x="73063" y="94136"/>
                      <a:pt x="47068" y="94136"/>
                    </a:cubicBezTo>
                    <a:cubicBezTo>
                      <a:pt x="21073" y="94136"/>
                      <a:pt x="0" y="73063"/>
                      <a:pt x="0" y="47068"/>
                    </a:cubicBezTo>
                    <a:cubicBezTo>
                      <a:pt x="0" y="21073"/>
                      <a:pt x="21073" y="0"/>
                      <a:pt x="47068" y="0"/>
                    </a:cubicBezTo>
                    <a:cubicBezTo>
                      <a:pt x="73063" y="0"/>
                      <a:pt x="94136" y="21073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8" name="任意多边形: 形状 37"/>
              <p:cNvSpPr/>
              <p:nvPr/>
            </p:nvSpPr>
            <p:spPr>
              <a:xfrm>
                <a:off x="9048296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2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9308193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2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9566043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3671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1" name="任意多边形: 形状 40"/>
              <p:cNvSpPr/>
              <p:nvPr/>
            </p:nvSpPr>
            <p:spPr>
              <a:xfrm>
                <a:off x="9825940" y="764112"/>
                <a:ext cx="94135" cy="94135"/>
              </a:xfrm>
              <a:custGeom>
                <a:avLst/>
                <a:gdLst>
                  <a:gd name="connsiteX0" fmla="*/ 94136 w 94135"/>
                  <a:gd name="connsiteY0" fmla="*/ 47068 h 94135"/>
                  <a:gd name="connsiteX1" fmla="*/ 47068 w 94135"/>
                  <a:gd name="connsiteY1" fmla="*/ 94136 h 94135"/>
                  <a:gd name="connsiteX2" fmla="*/ 0 w 94135"/>
                  <a:gd name="connsiteY2" fmla="*/ 47068 h 94135"/>
                  <a:gd name="connsiteX3" fmla="*/ 47068 w 94135"/>
                  <a:gd name="connsiteY3" fmla="*/ 0 h 94135"/>
                  <a:gd name="connsiteX4" fmla="*/ 94136 w 94135"/>
                  <a:gd name="connsiteY4" fmla="*/ 47068 h 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135" h="94135">
                    <a:moveTo>
                      <a:pt x="94136" y="47068"/>
                    </a:moveTo>
                    <a:cubicBezTo>
                      <a:pt x="94136" y="73672"/>
                      <a:pt x="73671" y="94136"/>
                      <a:pt x="47068" y="94136"/>
                    </a:cubicBezTo>
                    <a:cubicBezTo>
                      <a:pt x="20464" y="94136"/>
                      <a:pt x="0" y="73672"/>
                      <a:pt x="0" y="47068"/>
                    </a:cubicBezTo>
                    <a:cubicBezTo>
                      <a:pt x="0" y="20464"/>
                      <a:pt x="20464" y="0"/>
                      <a:pt x="47068" y="0"/>
                    </a:cubicBezTo>
                    <a:cubicBezTo>
                      <a:pt x="71625" y="0"/>
                      <a:pt x="94136" y="20464"/>
                      <a:pt x="94136" y="47068"/>
                    </a:cubicBezTo>
                    <a:close/>
                  </a:path>
                </a:pathLst>
              </a:custGeom>
              <a:grpFill/>
              <a:ln w="20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4.svg"/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28"/>
          <p:cNvSpPr/>
          <p:nvPr/>
        </p:nvSpPr>
        <p:spPr>
          <a:xfrm>
            <a:off x="2118000" y="3267392"/>
            <a:ext cx="7956000" cy="324000"/>
          </a:xfrm>
          <a:prstGeom prst="parallelogram">
            <a:avLst/>
          </a:prstGeom>
          <a:solidFill>
            <a:srgbClr val="E9DA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658E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93210" y="2020350"/>
            <a:ext cx="6805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rgbClr val="50638A"/>
                </a:solidFill>
                <a:cs typeface="+mn-ea"/>
                <a:sym typeface="+mn-lt"/>
              </a:rPr>
              <a:t>COLLEGE STUDENT CAREER PLANNING</a:t>
            </a:r>
            <a:endParaRPr lang="zh-CN" altLang="en-US" sz="2000" dirty="0">
              <a:solidFill>
                <a:srgbClr val="50638A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99553" y="3763204"/>
            <a:ext cx="8392895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rgbClr val="57658E"/>
                </a:solidFill>
                <a:cs typeface="+mn-ea"/>
                <a:sym typeface="+mn-lt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 sz="1000" dirty="0">
              <a:solidFill>
                <a:srgbClr val="57658E"/>
              </a:solidFill>
              <a:cs typeface="+mn-ea"/>
              <a:sym typeface="+mn-lt"/>
            </a:endParaRPr>
          </a:p>
        </p:txBody>
      </p:sp>
      <p:sp>
        <p:nvSpPr>
          <p:cNvPr id="10" name="文本框 2"/>
          <p:cNvSpPr txBox="1"/>
          <p:nvPr>
            <p:custDataLst>
              <p:tags r:id="rId1"/>
            </p:custDataLst>
          </p:nvPr>
        </p:nvSpPr>
        <p:spPr>
          <a:xfrm>
            <a:off x="1340211" y="2387159"/>
            <a:ext cx="9511579" cy="11040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6000" b="0" dirty="0">
                <a:solidFill>
                  <a:srgbClr val="57658E"/>
                </a:solidFill>
                <a:latin typeface="+mn-lt"/>
                <a:ea typeface="+mn-ea"/>
                <a:cs typeface="+mn-ea"/>
                <a:sym typeface="+mn-lt"/>
              </a:rPr>
              <a:t>大学生职业生涯规划书</a:t>
            </a:r>
            <a:endParaRPr lang="zh-CN" altLang="en-US" sz="6000" b="0" dirty="0">
              <a:solidFill>
                <a:srgbClr val="57658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891315" y="4615543"/>
            <a:ext cx="2409371" cy="478971"/>
            <a:chOff x="4775199" y="4615543"/>
            <a:chExt cx="2409371" cy="478971"/>
          </a:xfrm>
        </p:grpSpPr>
        <p:sp>
          <p:nvSpPr>
            <p:cNvPr id="16" name="矩形: 圆角 15"/>
            <p:cNvSpPr/>
            <p:nvPr/>
          </p:nvSpPr>
          <p:spPr>
            <a:xfrm>
              <a:off x="4775199" y="4615543"/>
              <a:ext cx="2409371" cy="478971"/>
            </a:xfrm>
            <a:prstGeom prst="roundRect">
              <a:avLst>
                <a:gd name="adj" fmla="val 50000"/>
              </a:avLst>
            </a:prstGeom>
            <a:solidFill>
              <a:srgbClr val="E9DA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09045" y="4654973"/>
              <a:ext cx="7416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rgbClr val="886549"/>
                  </a:solidFill>
                  <a:latin typeface="思源宋体 CN SemiBold" panose="02020600000000000000" pitchFamily="18" charset="-122"/>
                  <a:ea typeface="思源宋体 CN SemiBold" panose="02020600000000000000" pitchFamily="18" charset="-122"/>
                </a:defRPr>
              </a:lvl1pPr>
            </a:lstStyle>
            <a:p>
              <a:pPr algn="ctr"/>
              <a:r>
                <a:rPr lang="zh-CN" altLang="en-US" sz="2000" spc="200" dirty="0">
                  <a:solidFill>
                    <a:srgbClr val="FCFBFC"/>
                  </a:solidFill>
                  <a:latin typeface="+mn-lt"/>
                  <a:ea typeface="+mn-ea"/>
                  <a:cs typeface="+mn-ea"/>
                  <a:sym typeface="+mn-lt"/>
                </a:rPr>
                <a:t>唐峰</a:t>
              </a:r>
              <a:endParaRPr lang="zh-CN" altLang="en-US" sz="2000" spc="200" dirty="0">
                <a:solidFill>
                  <a:srgbClr val="FCFBFC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561000" y="2050143"/>
            <a:ext cx="5070000" cy="2757715"/>
            <a:chOff x="3561000" y="1785257"/>
            <a:chExt cx="5070000" cy="2757715"/>
          </a:xfrm>
        </p:grpSpPr>
        <p:sp>
          <p:nvSpPr>
            <p:cNvPr id="7" name="椭圆 6"/>
            <p:cNvSpPr/>
            <p:nvPr/>
          </p:nvSpPr>
          <p:spPr>
            <a:xfrm>
              <a:off x="5523152" y="1785257"/>
              <a:ext cx="1145697" cy="1145697"/>
            </a:xfrm>
            <a:prstGeom prst="ellipse">
              <a:avLst/>
            </a:prstGeom>
            <a:solidFill>
              <a:srgbClr val="57658E"/>
            </a:solidFill>
            <a:ln w="31750">
              <a:solidFill>
                <a:srgbClr val="FBFB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464784" y="3100585"/>
              <a:ext cx="326243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dirty="0">
                  <a:solidFill>
                    <a:srgbClr val="57658E"/>
                  </a:solidFill>
                  <a:cs typeface="+mn-ea"/>
                  <a:sym typeface="+mn-lt"/>
                </a:rPr>
                <a:t>计划与实施</a:t>
              </a:r>
              <a:endParaRPr lang="zh-CN" altLang="en-US" sz="4800" dirty="0">
                <a:solidFill>
                  <a:srgbClr val="57658E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561000" y="3908270"/>
              <a:ext cx="5070000" cy="45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57658E"/>
                  </a:solidFill>
                  <a:cs typeface="+mn-ea"/>
                  <a:sym typeface="+mn-lt"/>
                </a:rPr>
                <a:t>请在此添加小标题，对主标题进行说明</a:t>
              </a:r>
              <a:endParaRPr lang="zh-CN" altLang="en-US" dirty="0">
                <a:solidFill>
                  <a:srgbClr val="57658E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5631543" y="4542972"/>
              <a:ext cx="928914" cy="0"/>
            </a:xfrm>
            <a:prstGeom prst="line">
              <a:avLst/>
            </a:prstGeom>
            <a:ln w="127000" cap="rnd">
              <a:solidFill>
                <a:srgbClr val="E9DAC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0895" y="493484"/>
            <a:ext cx="3570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57658E"/>
                </a:solidFill>
                <a:cs typeface="+mn-ea"/>
                <a:sym typeface="+mn-lt"/>
              </a:rPr>
              <a:t>职业目标定位</a:t>
            </a:r>
            <a:endParaRPr lang="zh-CN" altLang="en-US" sz="4400" dirty="0">
              <a:solidFill>
                <a:srgbClr val="57658E"/>
              </a:solidFill>
              <a:cs typeface="+mn-ea"/>
              <a:sym typeface="+mn-lt"/>
            </a:endParaRPr>
          </a:p>
        </p:txBody>
      </p:sp>
      <p:sp>
        <p:nvSpPr>
          <p:cNvPr id="31" name="箭头: 右 30"/>
          <p:cNvSpPr/>
          <p:nvPr/>
        </p:nvSpPr>
        <p:spPr>
          <a:xfrm>
            <a:off x="3734062" y="2513243"/>
            <a:ext cx="711200" cy="696686"/>
          </a:xfrm>
          <a:prstGeom prst="rightArrow">
            <a:avLst/>
          </a:prstGeom>
          <a:solidFill>
            <a:srgbClr val="57658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箭头: 右 31"/>
          <p:cNvSpPr/>
          <p:nvPr/>
        </p:nvSpPr>
        <p:spPr>
          <a:xfrm>
            <a:off x="7841606" y="2513243"/>
            <a:ext cx="711200" cy="696686"/>
          </a:xfrm>
          <a:prstGeom prst="rightArrow">
            <a:avLst/>
          </a:prstGeom>
          <a:solidFill>
            <a:srgbClr val="57658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913609" y="2171241"/>
            <a:ext cx="2459650" cy="3745372"/>
            <a:chOff x="4688637" y="1822898"/>
            <a:chExt cx="2459650" cy="3745372"/>
          </a:xfrm>
        </p:grpSpPr>
        <p:grpSp>
          <p:nvGrpSpPr>
            <p:cNvPr id="29" name="组合 28"/>
            <p:cNvGrpSpPr/>
            <p:nvPr/>
          </p:nvGrpSpPr>
          <p:grpSpPr>
            <a:xfrm>
              <a:off x="4688637" y="3604300"/>
              <a:ext cx="2459650" cy="1963970"/>
              <a:chOff x="4688637" y="3604300"/>
              <a:chExt cx="2459650" cy="1963970"/>
            </a:xfrm>
          </p:grpSpPr>
          <p:sp>
            <p:nvSpPr>
              <p:cNvPr id="13" name="文本框 12"/>
              <p:cNvSpPr txBox="1"/>
              <p:nvPr/>
            </p:nvSpPr>
            <p:spPr>
              <a:xfrm flipH="1">
                <a:off x="4998347" y="3604300"/>
                <a:ext cx="1840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rPr>
                  <a:t>考研就读</a:t>
                </a:r>
                <a:endParaRPr lang="zh-CN" altLang="en-US" sz="24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4" name="直线 16"/>
              <p:cNvCxnSpPr/>
              <p:nvPr/>
            </p:nvCxnSpPr>
            <p:spPr>
              <a:xfrm>
                <a:off x="5684462" y="4218981"/>
                <a:ext cx="468000" cy="0"/>
              </a:xfrm>
              <a:prstGeom prst="line">
                <a:avLst/>
              </a:prstGeom>
              <a:ln w="63500" cap="rnd">
                <a:solidFill>
                  <a:srgbClr val="57658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文本框 25"/>
              <p:cNvSpPr txBox="1"/>
              <p:nvPr/>
            </p:nvSpPr>
            <p:spPr>
              <a:xfrm flipH="1">
                <a:off x="4688637" y="4412056"/>
                <a:ext cx="2459650" cy="1156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rPr>
                  <a:t>您的内容打在这里，或者在此框中选择粘贴，并选择只保留文字</a:t>
                </a:r>
                <a:endParaRPr lang="zh-CN" altLang="en-US" sz="16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5228117" y="1822898"/>
              <a:ext cx="1380691" cy="1380691"/>
              <a:chOff x="5523156" y="1822898"/>
              <a:chExt cx="1380691" cy="138069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523156" y="1822898"/>
                <a:ext cx="1380691" cy="1380691"/>
              </a:xfrm>
              <a:prstGeom prst="ellipse">
                <a:avLst/>
              </a:prstGeom>
              <a:solidFill>
                <a:srgbClr val="E9DA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33" name="图片 12" descr="electronics"/>
              <p:cNvPicPr>
                <a:picLocks noChangeAspect="1"/>
              </p:cNvPicPr>
              <p:nvPr/>
            </p:nvPicPr>
            <p:blipFill>
              <a:blip r:embed="rId1"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tretch>
                <a:fillRect/>
              </a:stretch>
            </p:blipFill>
            <p:spPr>
              <a:xfrm>
                <a:off x="5784215" y="2083957"/>
                <a:ext cx="858573" cy="858573"/>
              </a:xfrm>
              <a:prstGeom prst="rect">
                <a:avLst/>
              </a:prstGeom>
            </p:spPr>
          </p:pic>
        </p:grpSp>
      </p:grpSp>
      <p:grpSp>
        <p:nvGrpSpPr>
          <p:cNvPr id="39" name="组合 38"/>
          <p:cNvGrpSpPr/>
          <p:nvPr/>
        </p:nvGrpSpPr>
        <p:grpSpPr>
          <a:xfrm>
            <a:off x="806065" y="2171241"/>
            <a:ext cx="2459650" cy="3745372"/>
            <a:chOff x="806065" y="1822898"/>
            <a:chExt cx="2459650" cy="3745372"/>
          </a:xfrm>
        </p:grpSpPr>
        <p:grpSp>
          <p:nvGrpSpPr>
            <p:cNvPr id="28" name="组合 27"/>
            <p:cNvGrpSpPr/>
            <p:nvPr/>
          </p:nvGrpSpPr>
          <p:grpSpPr>
            <a:xfrm>
              <a:off x="806065" y="3604300"/>
              <a:ext cx="2459650" cy="1963970"/>
              <a:chOff x="806065" y="3604300"/>
              <a:chExt cx="2459650" cy="1963970"/>
            </a:xfrm>
          </p:grpSpPr>
          <p:sp>
            <p:nvSpPr>
              <p:cNvPr id="6" name="文本框 5"/>
              <p:cNvSpPr txBox="1"/>
              <p:nvPr/>
            </p:nvSpPr>
            <p:spPr>
              <a:xfrm flipH="1">
                <a:off x="1115775" y="3604300"/>
                <a:ext cx="1840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rPr>
                  <a:t>本科毕业</a:t>
                </a:r>
                <a:endParaRPr lang="zh-CN" altLang="en-US" sz="24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7" name="直线 16"/>
              <p:cNvCxnSpPr/>
              <p:nvPr/>
            </p:nvCxnSpPr>
            <p:spPr>
              <a:xfrm>
                <a:off x="1801890" y="4218981"/>
                <a:ext cx="468000" cy="0"/>
              </a:xfrm>
              <a:prstGeom prst="line">
                <a:avLst/>
              </a:prstGeom>
              <a:ln w="63500" cap="rnd">
                <a:solidFill>
                  <a:srgbClr val="57658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文本框 7"/>
              <p:cNvSpPr txBox="1"/>
              <p:nvPr/>
            </p:nvSpPr>
            <p:spPr>
              <a:xfrm flipH="1">
                <a:off x="806065" y="4412056"/>
                <a:ext cx="2459650" cy="1156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rPr>
                  <a:t>您的内容打在这里，或者在此框中选择粘贴，并选择只保留文字</a:t>
                </a:r>
                <a:endParaRPr lang="zh-CN" altLang="en-US" sz="16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345545" y="1822898"/>
              <a:ext cx="1380691" cy="1380691"/>
              <a:chOff x="1410661" y="1822898"/>
              <a:chExt cx="1380691" cy="1380691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410661" y="1822898"/>
                <a:ext cx="1380691" cy="1380691"/>
              </a:xfrm>
              <a:prstGeom prst="ellipse">
                <a:avLst/>
              </a:prstGeom>
              <a:solidFill>
                <a:srgbClr val="57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34" name="图片 18" descr="feeds"/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671720" y="2083957"/>
                <a:ext cx="858573" cy="858573"/>
              </a:xfrm>
              <a:prstGeom prst="rect">
                <a:avLst/>
              </a:prstGeom>
            </p:spPr>
          </p:pic>
        </p:grpSp>
      </p:grpSp>
      <p:grpSp>
        <p:nvGrpSpPr>
          <p:cNvPr id="41" name="组合 40"/>
          <p:cNvGrpSpPr/>
          <p:nvPr/>
        </p:nvGrpSpPr>
        <p:grpSpPr>
          <a:xfrm>
            <a:off x="9021152" y="2171241"/>
            <a:ext cx="2459650" cy="3745372"/>
            <a:chOff x="9021152" y="1822898"/>
            <a:chExt cx="2459650" cy="3745372"/>
          </a:xfrm>
        </p:grpSpPr>
        <p:grpSp>
          <p:nvGrpSpPr>
            <p:cNvPr id="30" name="组合 29"/>
            <p:cNvGrpSpPr/>
            <p:nvPr/>
          </p:nvGrpSpPr>
          <p:grpSpPr>
            <a:xfrm>
              <a:off x="9021152" y="3604300"/>
              <a:ext cx="2459650" cy="1963970"/>
              <a:chOff x="9021152" y="3604300"/>
              <a:chExt cx="2459650" cy="1963970"/>
            </a:xfrm>
          </p:grpSpPr>
          <p:sp>
            <p:nvSpPr>
              <p:cNvPr id="20" name="文本框 19"/>
              <p:cNvSpPr txBox="1"/>
              <p:nvPr/>
            </p:nvSpPr>
            <p:spPr>
              <a:xfrm flipH="1">
                <a:off x="9207534" y="3604300"/>
                <a:ext cx="20868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rPr>
                  <a:t>进入梦想行业</a:t>
                </a:r>
                <a:endParaRPr lang="zh-CN" altLang="en-US" sz="24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1" name="直线 16"/>
              <p:cNvCxnSpPr/>
              <p:nvPr/>
            </p:nvCxnSpPr>
            <p:spPr>
              <a:xfrm>
                <a:off x="10016977" y="4218981"/>
                <a:ext cx="468000" cy="0"/>
              </a:xfrm>
              <a:prstGeom prst="line">
                <a:avLst/>
              </a:prstGeom>
              <a:ln w="63500" cap="rnd">
                <a:solidFill>
                  <a:srgbClr val="57658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文本框 26"/>
              <p:cNvSpPr txBox="1"/>
              <p:nvPr/>
            </p:nvSpPr>
            <p:spPr>
              <a:xfrm flipH="1">
                <a:off x="9021152" y="4412056"/>
                <a:ext cx="2459650" cy="1156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rPr>
                  <a:t>您的内容打在这里，或者在此框中选择粘贴，并选择只保留文字</a:t>
                </a:r>
                <a:endParaRPr lang="zh-CN" altLang="en-US" sz="16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9560632" y="1822898"/>
              <a:ext cx="1380691" cy="1380691"/>
              <a:chOff x="9635652" y="1822898"/>
              <a:chExt cx="1380691" cy="138069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9635652" y="1822898"/>
                <a:ext cx="1380691" cy="1380691"/>
              </a:xfrm>
              <a:prstGeom prst="ellipse">
                <a:avLst/>
              </a:prstGeom>
              <a:solidFill>
                <a:srgbClr val="57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35" name="图片 13" descr="bags"/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9920372" y="2107618"/>
                <a:ext cx="811250" cy="811250"/>
              </a:xfrm>
              <a:prstGeom prst="rect">
                <a:avLst/>
              </a:prstGeom>
            </p:spPr>
          </p:pic>
        </p:grpSp>
      </p:grpSp>
      <p:cxnSp>
        <p:nvCxnSpPr>
          <p:cNvPr id="43" name="直接连接符 42"/>
          <p:cNvCxnSpPr/>
          <p:nvPr/>
        </p:nvCxnSpPr>
        <p:spPr>
          <a:xfrm>
            <a:off x="5664000" y="1353969"/>
            <a:ext cx="864000" cy="0"/>
          </a:xfrm>
          <a:prstGeom prst="line">
            <a:avLst/>
          </a:prstGeom>
          <a:ln w="88900" cap="rnd">
            <a:solidFill>
              <a:srgbClr val="E9DAC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0897" y="493484"/>
            <a:ext cx="3570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57658E"/>
                </a:solidFill>
                <a:cs typeface="+mn-ea"/>
                <a:sym typeface="+mn-lt"/>
              </a:rPr>
              <a:t>在校学业规划</a:t>
            </a:r>
            <a:endParaRPr lang="zh-CN" altLang="en-US" sz="4400" dirty="0">
              <a:solidFill>
                <a:srgbClr val="57658E"/>
              </a:solidFill>
              <a:cs typeface="+mn-ea"/>
              <a:sym typeface="+mn-lt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664000" y="1353969"/>
            <a:ext cx="864000" cy="0"/>
          </a:xfrm>
          <a:prstGeom prst="line">
            <a:avLst/>
          </a:prstGeom>
          <a:ln w="88900" cap="rnd">
            <a:solidFill>
              <a:srgbClr val="E9DAC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831259" y="1959430"/>
            <a:ext cx="4901884" cy="4349295"/>
            <a:chOff x="831259" y="1959430"/>
            <a:chExt cx="4901884" cy="4349295"/>
          </a:xfrm>
        </p:grpSpPr>
        <p:grpSp>
          <p:nvGrpSpPr>
            <p:cNvPr id="33" name="组合 32"/>
            <p:cNvGrpSpPr/>
            <p:nvPr/>
          </p:nvGrpSpPr>
          <p:grpSpPr>
            <a:xfrm>
              <a:off x="831259" y="1959430"/>
              <a:ext cx="4901884" cy="2005804"/>
              <a:chOff x="831259" y="2017486"/>
              <a:chExt cx="4901884" cy="20058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831259" y="2017486"/>
                <a:ext cx="4901884" cy="2005804"/>
              </a:xfrm>
              <a:prstGeom prst="rect">
                <a:avLst/>
              </a:prstGeom>
              <a:solidFill>
                <a:srgbClr val="57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CFBFC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1125213" y="2294415"/>
                <a:ext cx="4313977" cy="1451947"/>
                <a:chOff x="2758024" y="1992439"/>
                <a:chExt cx="4313977" cy="1451947"/>
              </a:xfrm>
            </p:grpSpPr>
            <p:sp>
              <p:nvSpPr>
                <p:cNvPr id="10" name="文本框 9"/>
                <p:cNvSpPr txBox="1"/>
                <p:nvPr/>
              </p:nvSpPr>
              <p:spPr>
                <a:xfrm>
                  <a:off x="2758024" y="1992439"/>
                  <a:ext cx="141577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学业规划</a:t>
                  </a:r>
                  <a:endParaRPr lang="zh-CN" altLang="en-US" sz="2400" dirty="0">
                    <a:solidFill>
                      <a:srgbClr val="FCFBFC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2758024" y="2657504"/>
                  <a:ext cx="4313977" cy="7868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通过复制您的文本后，在此框中选择粘贴</a:t>
                  </a:r>
                  <a:r>
                    <a:rPr lang="en-US" altLang="zh-CN" sz="16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.</a:t>
                  </a:r>
                  <a:r>
                    <a:rPr lang="zh-CN" altLang="en-US" sz="16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 复制您的文本后，在此框中粘贴</a:t>
                  </a:r>
                  <a:endParaRPr lang="zh-CN" altLang="en-US" sz="1600" dirty="0">
                    <a:solidFill>
                      <a:srgbClr val="FCFBFC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12" name="直接连接符 11"/>
                <p:cNvCxnSpPr/>
                <p:nvPr/>
              </p:nvCxnSpPr>
              <p:spPr>
                <a:xfrm>
                  <a:off x="2916039" y="2558498"/>
                  <a:ext cx="540000" cy="0"/>
                </a:xfrm>
                <a:prstGeom prst="line">
                  <a:avLst/>
                </a:prstGeom>
                <a:ln w="63500" cap="rnd">
                  <a:solidFill>
                    <a:srgbClr val="FCFBFC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" name="组合 33"/>
            <p:cNvGrpSpPr/>
            <p:nvPr/>
          </p:nvGrpSpPr>
          <p:grpSpPr>
            <a:xfrm>
              <a:off x="831259" y="4302921"/>
              <a:ext cx="4901884" cy="2005804"/>
              <a:chOff x="831259" y="2017486"/>
              <a:chExt cx="4901884" cy="2005804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831259" y="2017486"/>
                <a:ext cx="4901884" cy="2005804"/>
              </a:xfrm>
              <a:prstGeom prst="rect">
                <a:avLst/>
              </a:prstGeom>
              <a:solidFill>
                <a:srgbClr val="E9DA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CFBFC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36" name="组合 35"/>
              <p:cNvGrpSpPr/>
              <p:nvPr/>
            </p:nvGrpSpPr>
            <p:grpSpPr>
              <a:xfrm>
                <a:off x="1125213" y="2294415"/>
                <a:ext cx="4313977" cy="1451947"/>
                <a:chOff x="2758024" y="1992439"/>
                <a:chExt cx="4313977" cy="1451947"/>
              </a:xfrm>
            </p:grpSpPr>
            <p:sp>
              <p:nvSpPr>
                <p:cNvPr id="37" name="文本框 36"/>
                <p:cNvSpPr txBox="1"/>
                <p:nvPr/>
              </p:nvSpPr>
              <p:spPr>
                <a:xfrm>
                  <a:off x="2758024" y="1992439"/>
                  <a:ext cx="141577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学业规划</a:t>
                  </a:r>
                  <a:endParaRPr lang="zh-CN" altLang="en-US" sz="2400" dirty="0">
                    <a:solidFill>
                      <a:srgbClr val="FCFBFC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文本框 37"/>
                <p:cNvSpPr txBox="1"/>
                <p:nvPr/>
              </p:nvSpPr>
              <p:spPr>
                <a:xfrm>
                  <a:off x="2758024" y="2657504"/>
                  <a:ext cx="4313977" cy="7868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通过复制您的文本后，在此框中选择粘贴</a:t>
                  </a:r>
                  <a:r>
                    <a:rPr lang="en-US" altLang="zh-CN" sz="16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.</a:t>
                  </a:r>
                  <a:r>
                    <a:rPr lang="zh-CN" altLang="en-US" sz="16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 复制您的文本后，在此框中粘贴</a:t>
                  </a:r>
                  <a:endParaRPr lang="zh-CN" altLang="en-US" sz="1600" dirty="0">
                    <a:solidFill>
                      <a:srgbClr val="FCFBFC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39" name="直接连接符 38"/>
                <p:cNvCxnSpPr/>
                <p:nvPr/>
              </p:nvCxnSpPr>
              <p:spPr>
                <a:xfrm>
                  <a:off x="2916039" y="2558498"/>
                  <a:ext cx="540000" cy="0"/>
                </a:xfrm>
                <a:prstGeom prst="line">
                  <a:avLst/>
                </a:prstGeom>
                <a:ln w="63500" cap="rnd">
                  <a:solidFill>
                    <a:srgbClr val="FCFBFC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1" name="组合 40"/>
          <p:cNvGrpSpPr/>
          <p:nvPr/>
        </p:nvGrpSpPr>
        <p:grpSpPr>
          <a:xfrm>
            <a:off x="6455545" y="1959430"/>
            <a:ext cx="4901884" cy="4349295"/>
            <a:chOff x="831259" y="1959430"/>
            <a:chExt cx="4901884" cy="4349295"/>
          </a:xfrm>
        </p:grpSpPr>
        <p:grpSp>
          <p:nvGrpSpPr>
            <p:cNvPr id="42" name="组合 41"/>
            <p:cNvGrpSpPr/>
            <p:nvPr/>
          </p:nvGrpSpPr>
          <p:grpSpPr>
            <a:xfrm>
              <a:off x="831259" y="1959430"/>
              <a:ext cx="4901884" cy="2005804"/>
              <a:chOff x="831259" y="2017486"/>
              <a:chExt cx="4901884" cy="2005804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831259" y="2017486"/>
                <a:ext cx="4901884" cy="2005804"/>
              </a:xfrm>
              <a:prstGeom prst="rect">
                <a:avLst/>
              </a:prstGeom>
              <a:solidFill>
                <a:srgbClr val="E9DA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CFBFC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50" name="组合 49"/>
              <p:cNvGrpSpPr/>
              <p:nvPr/>
            </p:nvGrpSpPr>
            <p:grpSpPr>
              <a:xfrm>
                <a:off x="1125213" y="2294415"/>
                <a:ext cx="4313977" cy="1451947"/>
                <a:chOff x="2758024" y="1992439"/>
                <a:chExt cx="4313977" cy="1451947"/>
              </a:xfrm>
            </p:grpSpPr>
            <p:sp>
              <p:nvSpPr>
                <p:cNvPr id="51" name="文本框 50"/>
                <p:cNvSpPr txBox="1"/>
                <p:nvPr/>
              </p:nvSpPr>
              <p:spPr>
                <a:xfrm>
                  <a:off x="2758024" y="1992439"/>
                  <a:ext cx="141577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学业规划</a:t>
                  </a:r>
                  <a:endParaRPr lang="zh-CN" altLang="en-US" sz="2400" dirty="0">
                    <a:solidFill>
                      <a:srgbClr val="FCFBFC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文本框 51"/>
                <p:cNvSpPr txBox="1"/>
                <p:nvPr/>
              </p:nvSpPr>
              <p:spPr>
                <a:xfrm>
                  <a:off x="2758024" y="2657504"/>
                  <a:ext cx="4313977" cy="7868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通过复制您的文本后，在此框中选择粘贴</a:t>
                  </a:r>
                  <a:r>
                    <a:rPr lang="en-US" altLang="zh-CN" sz="16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.</a:t>
                  </a:r>
                  <a:r>
                    <a:rPr lang="zh-CN" altLang="en-US" sz="16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 复制您的文本后，在此框中粘贴</a:t>
                  </a:r>
                  <a:endParaRPr lang="zh-CN" altLang="en-US" sz="1600" dirty="0">
                    <a:solidFill>
                      <a:srgbClr val="FCFBFC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53" name="直接连接符 52"/>
                <p:cNvCxnSpPr/>
                <p:nvPr/>
              </p:nvCxnSpPr>
              <p:spPr>
                <a:xfrm>
                  <a:off x="2916039" y="2558498"/>
                  <a:ext cx="540000" cy="0"/>
                </a:xfrm>
                <a:prstGeom prst="line">
                  <a:avLst/>
                </a:prstGeom>
                <a:ln w="63500" cap="rnd">
                  <a:solidFill>
                    <a:srgbClr val="FCFBFC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3" name="组合 42"/>
            <p:cNvGrpSpPr/>
            <p:nvPr/>
          </p:nvGrpSpPr>
          <p:grpSpPr>
            <a:xfrm>
              <a:off x="831259" y="4302921"/>
              <a:ext cx="4901884" cy="2005804"/>
              <a:chOff x="831259" y="2017486"/>
              <a:chExt cx="4901884" cy="2005804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831259" y="2017486"/>
                <a:ext cx="4901884" cy="2005804"/>
              </a:xfrm>
              <a:prstGeom prst="rect">
                <a:avLst/>
              </a:prstGeom>
              <a:solidFill>
                <a:srgbClr val="57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CFBFC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45" name="组合 44"/>
              <p:cNvGrpSpPr/>
              <p:nvPr/>
            </p:nvGrpSpPr>
            <p:grpSpPr>
              <a:xfrm>
                <a:off x="1125213" y="2294415"/>
                <a:ext cx="4313977" cy="1451947"/>
                <a:chOff x="2758024" y="1992439"/>
                <a:chExt cx="4313977" cy="1451947"/>
              </a:xfrm>
            </p:grpSpPr>
            <p:sp>
              <p:nvSpPr>
                <p:cNvPr id="46" name="文本框 45"/>
                <p:cNvSpPr txBox="1"/>
                <p:nvPr/>
              </p:nvSpPr>
              <p:spPr>
                <a:xfrm>
                  <a:off x="2758024" y="1992439"/>
                  <a:ext cx="141577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学业规划</a:t>
                  </a:r>
                  <a:endParaRPr lang="zh-CN" altLang="en-US" sz="2400" dirty="0">
                    <a:solidFill>
                      <a:srgbClr val="FCFBFC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文本框 46"/>
                <p:cNvSpPr txBox="1"/>
                <p:nvPr/>
              </p:nvSpPr>
              <p:spPr>
                <a:xfrm>
                  <a:off x="2758024" y="2657504"/>
                  <a:ext cx="4313977" cy="7868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通过复制您的文本后，在此框中选择粘贴</a:t>
                  </a:r>
                  <a:r>
                    <a:rPr lang="en-US" altLang="zh-CN" sz="16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.</a:t>
                  </a:r>
                  <a:r>
                    <a:rPr lang="zh-CN" altLang="en-US" sz="1600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 复制您的文本后，在此框中粘贴</a:t>
                  </a:r>
                  <a:endParaRPr lang="zh-CN" altLang="en-US" sz="1600" dirty="0">
                    <a:solidFill>
                      <a:srgbClr val="FCFBFC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48" name="直接连接符 47"/>
                <p:cNvCxnSpPr/>
                <p:nvPr/>
              </p:nvCxnSpPr>
              <p:spPr>
                <a:xfrm>
                  <a:off x="2916039" y="2558498"/>
                  <a:ext cx="540000" cy="0"/>
                </a:xfrm>
                <a:prstGeom prst="line">
                  <a:avLst/>
                </a:prstGeom>
                <a:ln w="63500" cap="rnd">
                  <a:solidFill>
                    <a:srgbClr val="FCFBFC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0896" y="493484"/>
            <a:ext cx="3570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57658E"/>
                </a:solidFill>
                <a:cs typeface="+mn-ea"/>
                <a:sym typeface="+mn-lt"/>
              </a:rPr>
              <a:t>毕业五年规划</a:t>
            </a:r>
            <a:endParaRPr lang="zh-CN" altLang="en-US" sz="4400" dirty="0">
              <a:solidFill>
                <a:srgbClr val="57658E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007341" y="3786909"/>
            <a:ext cx="10177319" cy="0"/>
          </a:xfrm>
          <a:prstGeom prst="line">
            <a:avLst/>
          </a:prstGeom>
          <a:ln w="12700">
            <a:solidFill>
              <a:srgbClr val="57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组合 84"/>
          <p:cNvGrpSpPr/>
          <p:nvPr/>
        </p:nvGrpSpPr>
        <p:grpSpPr>
          <a:xfrm>
            <a:off x="744014" y="2147126"/>
            <a:ext cx="2365517" cy="3935232"/>
            <a:chOff x="696997" y="2147126"/>
            <a:chExt cx="2365517" cy="3935232"/>
          </a:xfrm>
        </p:grpSpPr>
        <p:sp>
          <p:nvSpPr>
            <p:cNvPr id="27" name="椭圆 26"/>
            <p:cNvSpPr/>
            <p:nvPr/>
          </p:nvSpPr>
          <p:spPr>
            <a:xfrm>
              <a:off x="1339755" y="2147126"/>
              <a:ext cx="1080000" cy="1080000"/>
            </a:xfrm>
            <a:prstGeom prst="ellipse">
              <a:avLst/>
            </a:prstGeom>
            <a:solidFill>
              <a:srgbClr val="576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FCFBFC"/>
                  </a:solidFill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 flipH="1">
              <a:off x="1878602" y="3221183"/>
              <a:ext cx="2307" cy="1108363"/>
            </a:xfrm>
            <a:prstGeom prst="line">
              <a:avLst/>
            </a:prstGeom>
            <a:ln w="12700">
              <a:solidFill>
                <a:srgbClr val="57658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>
              <a:off x="1750446" y="4134386"/>
              <a:ext cx="258618" cy="258618"/>
            </a:xfrm>
            <a:prstGeom prst="ellipse">
              <a:avLst/>
            </a:prstGeom>
            <a:solidFill>
              <a:srgbClr val="576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696997" y="4630410"/>
              <a:ext cx="2365517" cy="1451948"/>
              <a:chOff x="624426" y="4561468"/>
              <a:chExt cx="2365517" cy="1451948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1099297" y="4561468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rPr>
                  <a:t>五年规划</a:t>
                </a:r>
                <a:endParaRPr lang="zh-CN" altLang="en-US" sz="24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624426" y="5226534"/>
                <a:ext cx="2365517" cy="786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rPr>
                  <a:t>通过复制您的文本后在此框中选择粘贴</a:t>
                </a:r>
                <a:endParaRPr lang="zh-CN" altLang="en-US" sz="16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5" name="直接连接符 34"/>
              <p:cNvCxnSpPr/>
              <p:nvPr/>
            </p:nvCxnSpPr>
            <p:spPr>
              <a:xfrm>
                <a:off x="1555184" y="5113013"/>
                <a:ext cx="504000" cy="0"/>
              </a:xfrm>
              <a:prstGeom prst="line">
                <a:avLst/>
              </a:prstGeom>
              <a:ln w="63500" cap="rnd">
                <a:solidFill>
                  <a:srgbClr val="57658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6" name="组合 85"/>
          <p:cNvGrpSpPr/>
          <p:nvPr/>
        </p:nvGrpSpPr>
        <p:grpSpPr>
          <a:xfrm>
            <a:off x="3523499" y="2121412"/>
            <a:ext cx="2365517" cy="3960946"/>
            <a:chOff x="3476482" y="2121412"/>
            <a:chExt cx="2365517" cy="3960946"/>
          </a:xfrm>
        </p:grpSpPr>
        <p:sp>
          <p:nvSpPr>
            <p:cNvPr id="21" name="椭圆 20"/>
            <p:cNvSpPr/>
            <p:nvPr/>
          </p:nvSpPr>
          <p:spPr>
            <a:xfrm>
              <a:off x="4119240" y="2121412"/>
              <a:ext cx="1080000" cy="1080000"/>
            </a:xfrm>
            <a:prstGeom prst="ellipse">
              <a:avLst/>
            </a:prstGeom>
            <a:solidFill>
              <a:srgbClr val="E9DA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cs typeface="+mn-ea"/>
                  <a:sym typeface="+mn-lt"/>
                </a:rPr>
                <a:t>02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4659240" y="3224818"/>
              <a:ext cx="0" cy="1108363"/>
            </a:xfrm>
            <a:prstGeom prst="line">
              <a:avLst/>
            </a:prstGeom>
            <a:ln w="12700">
              <a:solidFill>
                <a:srgbClr val="E9DAC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4529931" y="4134386"/>
              <a:ext cx="258618" cy="258618"/>
            </a:xfrm>
            <a:prstGeom prst="ellipse">
              <a:avLst/>
            </a:prstGeom>
            <a:solidFill>
              <a:srgbClr val="E9DA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3476482" y="4630410"/>
              <a:ext cx="2365517" cy="1451948"/>
              <a:chOff x="624426" y="4561468"/>
              <a:chExt cx="2365517" cy="1451948"/>
            </a:xfrm>
          </p:grpSpPr>
          <p:sp>
            <p:nvSpPr>
              <p:cNvPr id="74" name="文本框 73"/>
              <p:cNvSpPr txBox="1"/>
              <p:nvPr/>
            </p:nvSpPr>
            <p:spPr>
              <a:xfrm>
                <a:off x="1099297" y="4561468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rPr>
                  <a:t>五年规划</a:t>
                </a:r>
                <a:endParaRPr lang="zh-CN" altLang="en-US" sz="24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624426" y="5226534"/>
                <a:ext cx="2365517" cy="786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rPr>
                  <a:t>通过复制您的文本后在此框中选择粘贴</a:t>
                </a:r>
                <a:endParaRPr lang="zh-CN" altLang="en-US" sz="16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76" name="直接连接符 75"/>
              <p:cNvCxnSpPr/>
              <p:nvPr/>
            </p:nvCxnSpPr>
            <p:spPr>
              <a:xfrm>
                <a:off x="1555184" y="5113013"/>
                <a:ext cx="504000" cy="0"/>
              </a:xfrm>
              <a:prstGeom prst="line">
                <a:avLst/>
              </a:prstGeom>
              <a:ln w="63500" cap="rnd">
                <a:solidFill>
                  <a:srgbClr val="57658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7" name="组合 86"/>
          <p:cNvGrpSpPr/>
          <p:nvPr/>
        </p:nvGrpSpPr>
        <p:grpSpPr>
          <a:xfrm>
            <a:off x="6302984" y="2110305"/>
            <a:ext cx="2365517" cy="3972053"/>
            <a:chOff x="6255967" y="2110305"/>
            <a:chExt cx="2365517" cy="3972053"/>
          </a:xfrm>
        </p:grpSpPr>
        <p:sp>
          <p:nvSpPr>
            <p:cNvPr id="15" name="椭圆 14"/>
            <p:cNvSpPr/>
            <p:nvPr/>
          </p:nvSpPr>
          <p:spPr>
            <a:xfrm>
              <a:off x="6898725" y="2110305"/>
              <a:ext cx="1080000" cy="1080000"/>
            </a:xfrm>
            <a:prstGeom prst="ellipse">
              <a:avLst/>
            </a:prstGeom>
            <a:solidFill>
              <a:srgbClr val="576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FCFBFC"/>
                  </a:solidFill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7438725" y="3213711"/>
              <a:ext cx="0" cy="1108363"/>
            </a:xfrm>
            <a:prstGeom prst="line">
              <a:avLst/>
            </a:prstGeom>
            <a:ln w="12700">
              <a:solidFill>
                <a:srgbClr val="57658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7309416" y="4134386"/>
              <a:ext cx="258618" cy="258618"/>
            </a:xfrm>
            <a:prstGeom prst="ellipse">
              <a:avLst/>
            </a:prstGeom>
            <a:solidFill>
              <a:srgbClr val="576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6255967" y="4630410"/>
              <a:ext cx="2365517" cy="1451948"/>
              <a:chOff x="624426" y="4561468"/>
              <a:chExt cx="2365517" cy="1451948"/>
            </a:xfrm>
          </p:grpSpPr>
          <p:sp>
            <p:nvSpPr>
              <p:cNvPr id="78" name="文本框 77"/>
              <p:cNvSpPr txBox="1"/>
              <p:nvPr/>
            </p:nvSpPr>
            <p:spPr>
              <a:xfrm>
                <a:off x="1099297" y="4561468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rPr>
                  <a:t>五年规划</a:t>
                </a:r>
                <a:endParaRPr lang="zh-CN" altLang="en-US" sz="24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624426" y="5226534"/>
                <a:ext cx="2365517" cy="786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rPr>
                  <a:t>通过复制您的文本后在此框中选择粘贴</a:t>
                </a:r>
                <a:endParaRPr lang="zh-CN" altLang="en-US" sz="16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80" name="直接连接符 79"/>
              <p:cNvCxnSpPr/>
              <p:nvPr/>
            </p:nvCxnSpPr>
            <p:spPr>
              <a:xfrm>
                <a:off x="1555184" y="5113013"/>
                <a:ext cx="504000" cy="0"/>
              </a:xfrm>
              <a:prstGeom prst="line">
                <a:avLst/>
              </a:prstGeom>
              <a:ln w="63500" cap="rnd">
                <a:solidFill>
                  <a:srgbClr val="57658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8" name="组合 87"/>
          <p:cNvGrpSpPr/>
          <p:nvPr/>
        </p:nvGrpSpPr>
        <p:grpSpPr>
          <a:xfrm>
            <a:off x="9082469" y="2107872"/>
            <a:ext cx="2365517" cy="3974486"/>
            <a:chOff x="9035452" y="2107872"/>
            <a:chExt cx="2365517" cy="3974486"/>
          </a:xfrm>
        </p:grpSpPr>
        <p:sp>
          <p:nvSpPr>
            <p:cNvPr id="9" name="椭圆 8"/>
            <p:cNvSpPr/>
            <p:nvPr/>
          </p:nvSpPr>
          <p:spPr>
            <a:xfrm>
              <a:off x="9678210" y="2107872"/>
              <a:ext cx="1080000" cy="1080000"/>
            </a:xfrm>
            <a:prstGeom prst="ellipse">
              <a:avLst/>
            </a:prstGeom>
            <a:solidFill>
              <a:srgbClr val="E9DA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FCFBFC"/>
                  </a:solidFill>
                  <a:cs typeface="+mn-ea"/>
                  <a:sym typeface="+mn-lt"/>
                </a:rPr>
                <a:t>04</a:t>
              </a:r>
              <a:endParaRPr lang="zh-CN" altLang="en-US" sz="32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10218210" y="3211278"/>
              <a:ext cx="0" cy="1108363"/>
            </a:xfrm>
            <a:prstGeom prst="line">
              <a:avLst/>
            </a:prstGeom>
            <a:ln w="12700">
              <a:solidFill>
                <a:srgbClr val="E9DAC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10088901" y="4134386"/>
              <a:ext cx="258618" cy="258618"/>
            </a:xfrm>
            <a:prstGeom prst="ellipse">
              <a:avLst/>
            </a:prstGeom>
            <a:solidFill>
              <a:srgbClr val="E9DA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9035452" y="4630410"/>
              <a:ext cx="2365517" cy="1451948"/>
              <a:chOff x="624426" y="4561468"/>
              <a:chExt cx="2365517" cy="1451948"/>
            </a:xfrm>
          </p:grpSpPr>
          <p:sp>
            <p:nvSpPr>
              <p:cNvPr id="82" name="文本框 81"/>
              <p:cNvSpPr txBox="1"/>
              <p:nvPr/>
            </p:nvSpPr>
            <p:spPr>
              <a:xfrm>
                <a:off x="1099297" y="4561468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rPr>
                  <a:t>五年规划</a:t>
                </a:r>
                <a:endParaRPr lang="zh-CN" altLang="en-US" sz="24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624426" y="5226534"/>
                <a:ext cx="2365517" cy="786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rPr>
                  <a:t>通过复制您的文本后在此框中选择粘贴</a:t>
                </a:r>
                <a:endParaRPr lang="zh-CN" altLang="en-US" sz="16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84" name="直接连接符 83"/>
              <p:cNvCxnSpPr/>
              <p:nvPr/>
            </p:nvCxnSpPr>
            <p:spPr>
              <a:xfrm>
                <a:off x="1555184" y="5113013"/>
                <a:ext cx="504000" cy="0"/>
              </a:xfrm>
              <a:prstGeom prst="line">
                <a:avLst/>
              </a:prstGeom>
              <a:ln w="63500" cap="rnd">
                <a:solidFill>
                  <a:srgbClr val="57658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90" name="直接连接符 89"/>
          <p:cNvCxnSpPr/>
          <p:nvPr/>
        </p:nvCxnSpPr>
        <p:spPr>
          <a:xfrm>
            <a:off x="5664000" y="1353969"/>
            <a:ext cx="864000" cy="0"/>
          </a:xfrm>
          <a:prstGeom prst="line">
            <a:avLst/>
          </a:prstGeom>
          <a:ln w="88900" cap="rnd">
            <a:solidFill>
              <a:srgbClr val="E9DAC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561000" y="2050143"/>
            <a:ext cx="5070000" cy="2757715"/>
            <a:chOff x="3561000" y="1785257"/>
            <a:chExt cx="5070000" cy="2757715"/>
          </a:xfrm>
        </p:grpSpPr>
        <p:sp>
          <p:nvSpPr>
            <p:cNvPr id="7" name="椭圆 6"/>
            <p:cNvSpPr/>
            <p:nvPr/>
          </p:nvSpPr>
          <p:spPr>
            <a:xfrm>
              <a:off x="5523152" y="1785257"/>
              <a:ext cx="1145697" cy="1145697"/>
            </a:xfrm>
            <a:prstGeom prst="ellipse">
              <a:avLst/>
            </a:prstGeom>
            <a:solidFill>
              <a:srgbClr val="57658E"/>
            </a:solidFill>
            <a:ln w="31750">
              <a:solidFill>
                <a:srgbClr val="FBFB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>
                  <a:solidFill>
                    <a:srgbClr val="FCFBFC"/>
                  </a:solidFill>
                  <a:cs typeface="+mn-ea"/>
                  <a:sym typeface="+mn-lt"/>
                </a:rPr>
                <a:t>04</a:t>
              </a:r>
              <a:endParaRPr lang="zh-CN" altLang="en-US" sz="40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464784" y="3100585"/>
              <a:ext cx="326243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dirty="0">
                  <a:solidFill>
                    <a:srgbClr val="57658E"/>
                  </a:solidFill>
                  <a:cs typeface="+mn-ea"/>
                  <a:sym typeface="+mn-lt"/>
                </a:rPr>
                <a:t>评估与调整</a:t>
              </a:r>
              <a:endParaRPr lang="zh-CN" altLang="en-US" sz="4800" dirty="0">
                <a:solidFill>
                  <a:srgbClr val="57658E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561000" y="3908270"/>
              <a:ext cx="5070000" cy="45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57658E"/>
                  </a:solidFill>
                  <a:cs typeface="+mn-ea"/>
                  <a:sym typeface="+mn-lt"/>
                </a:rPr>
                <a:t>请在此添加小标题，对主标题进行说明</a:t>
              </a:r>
              <a:endParaRPr lang="zh-CN" altLang="en-US" dirty="0">
                <a:solidFill>
                  <a:srgbClr val="57658E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5631543" y="4542972"/>
              <a:ext cx="928914" cy="0"/>
            </a:xfrm>
            <a:prstGeom prst="line">
              <a:avLst/>
            </a:prstGeom>
            <a:ln w="127000" cap="rnd">
              <a:solidFill>
                <a:srgbClr val="E9DAC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93024" y="493484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57658E"/>
                </a:solidFill>
                <a:cs typeface="+mn-ea"/>
                <a:sym typeface="+mn-lt"/>
              </a:rPr>
              <a:t>评估与调整</a:t>
            </a:r>
            <a:endParaRPr lang="zh-CN" altLang="en-US" sz="4400" dirty="0">
              <a:solidFill>
                <a:srgbClr val="57658E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47522" y="2838556"/>
            <a:ext cx="2875783" cy="2183206"/>
          </a:xfrm>
          <a:prstGeom prst="rect">
            <a:avLst/>
          </a:prstGeom>
          <a:solidFill>
            <a:srgbClr val="57658E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14" tIns="142214" rIns="142214" bIns="650483" numCol="1" spcCol="1270" anchor="t" anchorCtr="0">
            <a:noAutofit/>
          </a:bodyPr>
          <a:lstStyle/>
          <a:p>
            <a:pPr marL="285750" lvl="1" indent="-285750" algn="l" defTabSz="20447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4600" kern="1200">
              <a:cs typeface="+mn-ea"/>
              <a:sym typeface="+mn-lt"/>
            </a:endParaRPr>
          </a:p>
          <a:p>
            <a:pPr marL="285750" lvl="1" indent="-285750" algn="l" defTabSz="20447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4600" kern="1200">
              <a:cs typeface="+mn-ea"/>
              <a:sym typeface="+mn-lt"/>
            </a:endParaRPr>
          </a:p>
        </p:txBody>
      </p:sp>
      <p:sp>
        <p:nvSpPr>
          <p:cNvPr id="20" name="矩形: 圆角 19"/>
          <p:cNvSpPr/>
          <p:nvPr/>
        </p:nvSpPr>
        <p:spPr>
          <a:xfrm>
            <a:off x="1356706" y="4690851"/>
            <a:ext cx="2257415" cy="640005"/>
          </a:xfrm>
          <a:prstGeom prst="roundRect">
            <a:avLst>
              <a:gd name="adj" fmla="val 50000"/>
            </a:avLst>
          </a:prstGeom>
          <a:solidFill>
            <a:srgbClr val="E9DAC6"/>
          </a:solidFill>
          <a:ln w="50800"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6928" tIns="94543" rIns="126928" bIns="94543" numCol="1" spcCol="1270" anchor="ctr" anchorCtr="0">
            <a:noAutofit/>
          </a:bodyPr>
          <a:lstStyle/>
          <a:p>
            <a:pPr marL="0" lvl="0" indent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kern="1200" dirty="0">
                <a:solidFill>
                  <a:srgbClr val="FCFBFC"/>
                </a:solidFill>
                <a:cs typeface="+mn-ea"/>
                <a:sym typeface="+mn-lt"/>
              </a:rPr>
              <a:t>评估原因</a:t>
            </a:r>
            <a:endParaRPr lang="zh-CN" altLang="en-US" sz="2400" kern="1200" dirty="0">
              <a:solidFill>
                <a:srgbClr val="FCFBFC"/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502379" y="2960466"/>
            <a:ext cx="3083560" cy="2183399"/>
          </a:xfrm>
          <a:prstGeom prst="rect">
            <a:avLst/>
          </a:prstGeom>
          <a:solidFill>
            <a:srgbClr val="57658E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14" tIns="650483" rIns="142214" bIns="142214" numCol="1" spcCol="1270" anchor="t" anchorCtr="0">
            <a:noAutofit/>
          </a:bodyPr>
          <a:lstStyle/>
          <a:p>
            <a:pPr marL="285750" lvl="1" indent="-285750" algn="l" defTabSz="20447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4600" kern="1200" dirty="0">
              <a:cs typeface="+mn-ea"/>
              <a:sym typeface="+mn-lt"/>
            </a:endParaRPr>
          </a:p>
          <a:p>
            <a:pPr marL="285750" lvl="1" indent="-285750" algn="l" defTabSz="20447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4600" kern="1200" dirty="0">
              <a:cs typeface="+mn-ea"/>
              <a:sym typeface="+mn-lt"/>
            </a:endParaRPr>
          </a:p>
        </p:txBody>
      </p:sp>
      <p:sp>
        <p:nvSpPr>
          <p:cNvPr id="22" name="箭头: 环形 21"/>
          <p:cNvSpPr/>
          <p:nvPr/>
        </p:nvSpPr>
        <p:spPr>
          <a:xfrm>
            <a:off x="6329979" y="1672452"/>
            <a:ext cx="3357025" cy="3357025"/>
          </a:xfrm>
          <a:prstGeom prst="circularArrow">
            <a:avLst>
              <a:gd name="adj1" fmla="val 673"/>
              <a:gd name="adj2" fmla="val 273786"/>
              <a:gd name="adj3" fmla="val 20022896"/>
              <a:gd name="adj4" fmla="val 12575511"/>
              <a:gd name="adj5" fmla="val 2650"/>
            </a:avLst>
          </a:prstGeom>
          <a:solidFill>
            <a:srgbClr val="57658E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60919" y="2838546"/>
            <a:ext cx="3083560" cy="2183399"/>
          </a:xfrm>
          <a:prstGeom prst="rect">
            <a:avLst/>
          </a:prstGeom>
          <a:solidFill>
            <a:srgbClr val="57658E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14" tIns="142214" rIns="142214" bIns="650483" numCol="1" spcCol="1270" anchor="t" anchorCtr="0">
            <a:noAutofit/>
          </a:bodyPr>
          <a:lstStyle/>
          <a:p>
            <a:pPr marL="285750" lvl="1" indent="-285750" algn="l" defTabSz="20447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4600" kern="1200">
              <a:cs typeface="+mn-ea"/>
              <a:sym typeface="+mn-lt"/>
            </a:endParaRPr>
          </a:p>
          <a:p>
            <a:pPr marL="285750" lvl="1" indent="-285750" algn="l" defTabSz="20447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4600" kern="1200">
              <a:cs typeface="+mn-ea"/>
              <a:sym typeface="+mn-lt"/>
            </a:endParaRPr>
          </a:p>
        </p:txBody>
      </p:sp>
      <p:sp>
        <p:nvSpPr>
          <p:cNvPr id="24" name="矩形: 圆角 23"/>
          <p:cNvSpPr/>
          <p:nvPr/>
        </p:nvSpPr>
        <p:spPr>
          <a:xfrm>
            <a:off x="8473992" y="4690851"/>
            <a:ext cx="2257415" cy="640005"/>
          </a:xfrm>
          <a:prstGeom prst="roundRect">
            <a:avLst>
              <a:gd name="adj" fmla="val 50000"/>
            </a:avLst>
          </a:prstGeom>
          <a:solidFill>
            <a:srgbClr val="E9DAC6"/>
          </a:solidFill>
          <a:ln w="50800"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6928" tIns="94543" rIns="126928" bIns="94543" numCol="1" spcCol="1270" anchor="ctr" anchorCtr="0">
            <a:noAutofit/>
          </a:bodyPr>
          <a:lstStyle/>
          <a:p>
            <a:pPr marL="0" lvl="0" indent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dirty="0">
                <a:solidFill>
                  <a:srgbClr val="FCFBFC"/>
                </a:solidFill>
                <a:cs typeface="+mn-ea"/>
                <a:sym typeface="+mn-lt"/>
              </a:rPr>
              <a:t>评估结果</a:t>
            </a:r>
            <a:endParaRPr lang="zh-CN" altLang="en-US" sz="2400" kern="1200" dirty="0">
              <a:solidFill>
                <a:srgbClr val="FCFBFC"/>
              </a:solidFill>
              <a:cs typeface="+mn-ea"/>
              <a:sym typeface="+mn-lt"/>
            </a:endParaRPr>
          </a:p>
        </p:txBody>
      </p:sp>
      <p:sp>
        <p:nvSpPr>
          <p:cNvPr id="25" name="矩形: 圆角 24"/>
          <p:cNvSpPr/>
          <p:nvPr/>
        </p:nvSpPr>
        <p:spPr>
          <a:xfrm>
            <a:off x="4915452" y="2632207"/>
            <a:ext cx="2257415" cy="640005"/>
          </a:xfrm>
          <a:prstGeom prst="roundRect">
            <a:avLst>
              <a:gd name="adj" fmla="val 50000"/>
            </a:avLst>
          </a:prstGeom>
          <a:solidFill>
            <a:srgbClr val="E9DAC6"/>
          </a:solidFill>
          <a:ln w="50800"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6928" tIns="94543" rIns="126928" bIns="94543" numCol="1" spcCol="1270" anchor="ctr" anchorCtr="0">
            <a:noAutofit/>
          </a:bodyPr>
          <a:lstStyle/>
          <a:p>
            <a:pPr marL="0" lvl="0" indent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kern="1200" dirty="0">
                <a:solidFill>
                  <a:srgbClr val="FCFBFC"/>
                </a:solidFill>
                <a:cs typeface="+mn-ea"/>
                <a:sym typeface="+mn-lt"/>
              </a:rPr>
              <a:t>评估标准</a:t>
            </a:r>
            <a:endParaRPr lang="zh-CN" altLang="en-US" sz="2400" kern="1200" dirty="0">
              <a:solidFill>
                <a:srgbClr val="FCFBFC"/>
              </a:solidFill>
              <a:cs typeface="+mn-ea"/>
              <a:sym typeface="+mn-lt"/>
            </a:endParaRPr>
          </a:p>
        </p:txBody>
      </p:sp>
      <p:sp>
        <p:nvSpPr>
          <p:cNvPr id="26" name="箭头: 环形 25"/>
          <p:cNvSpPr/>
          <p:nvPr/>
        </p:nvSpPr>
        <p:spPr>
          <a:xfrm flipV="1">
            <a:off x="2746120" y="2879639"/>
            <a:ext cx="3357025" cy="3357025"/>
          </a:xfrm>
          <a:prstGeom prst="circularArrow">
            <a:avLst>
              <a:gd name="adj1" fmla="val 673"/>
              <a:gd name="adj2" fmla="val 273786"/>
              <a:gd name="adj3" fmla="val 20022896"/>
              <a:gd name="adj4" fmla="val 12575511"/>
              <a:gd name="adj5" fmla="val 2650"/>
            </a:avLst>
          </a:prstGeom>
          <a:solidFill>
            <a:srgbClr val="57658E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194211" y="3351732"/>
            <a:ext cx="2582404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FCFBFC"/>
                </a:solidFill>
                <a:cs typeface="+mn-ea"/>
                <a:sym typeface="+mn-lt"/>
              </a:rPr>
              <a:t>通过复制您的文本后，在此框中选择粘贴，并选择只保留文字。</a:t>
            </a:r>
            <a:endParaRPr lang="zh-CN" altLang="en-US" sz="1600" dirty="0">
              <a:solidFill>
                <a:srgbClr val="FCFBFC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752957" y="3473738"/>
            <a:ext cx="2582404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FCFBFC"/>
                </a:solidFill>
                <a:cs typeface="+mn-ea"/>
                <a:sym typeface="+mn-lt"/>
              </a:rPr>
              <a:t>通过复制您的文本后，在此框中选择粘贴，并选择只保留文字。</a:t>
            </a:r>
            <a:endParaRPr lang="zh-CN" altLang="en-US" sz="1600" dirty="0">
              <a:solidFill>
                <a:srgbClr val="FCFBFC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311497" y="3351818"/>
            <a:ext cx="2582404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FCFBFC"/>
                </a:solidFill>
                <a:cs typeface="+mn-ea"/>
                <a:sym typeface="+mn-lt"/>
              </a:rPr>
              <a:t>通过复制您的文本后，在此框中选择粘贴，并选择只保留文字。</a:t>
            </a:r>
            <a:endParaRPr lang="zh-CN" altLang="en-US" sz="1600" dirty="0">
              <a:solidFill>
                <a:srgbClr val="FCFBFC"/>
              </a:solidFill>
              <a:cs typeface="+mn-ea"/>
              <a:sym typeface="+mn-lt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5664000" y="1353969"/>
            <a:ext cx="864000" cy="0"/>
          </a:xfrm>
          <a:prstGeom prst="line">
            <a:avLst/>
          </a:prstGeom>
          <a:ln w="88900" cap="rnd">
            <a:solidFill>
              <a:srgbClr val="E9DAC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75153" y="493484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57658E"/>
                </a:solidFill>
                <a:cs typeface="+mn-ea"/>
                <a:sym typeface="+mn-lt"/>
              </a:rPr>
              <a:t>备选职业</a:t>
            </a:r>
            <a:endParaRPr lang="zh-CN" altLang="en-US" sz="4400" dirty="0">
              <a:solidFill>
                <a:srgbClr val="57658E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31475" y="2121127"/>
            <a:ext cx="3814618" cy="3814618"/>
            <a:chOff x="577149" y="1971717"/>
            <a:chExt cx="3814618" cy="3814618"/>
          </a:xfrm>
        </p:grpSpPr>
        <p:sp>
          <p:nvSpPr>
            <p:cNvPr id="5" name="椭圆 4"/>
            <p:cNvSpPr/>
            <p:nvPr/>
          </p:nvSpPr>
          <p:spPr>
            <a:xfrm>
              <a:off x="577149" y="1971717"/>
              <a:ext cx="3814618" cy="3814618"/>
            </a:xfrm>
            <a:prstGeom prst="ellipse">
              <a:avLst/>
            </a:prstGeom>
            <a:noFill/>
            <a:ln w="19050">
              <a:solidFill>
                <a:srgbClr val="57658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903916" y="2298484"/>
              <a:ext cx="3161084" cy="3161084"/>
            </a:xfrm>
            <a:prstGeom prst="ellipse">
              <a:avLst/>
            </a:prstGeom>
            <a:blipFill dpi="0" rotWithShape="1">
              <a:blip r:embed="rId1"/>
              <a:srcRect/>
              <a:tile tx="0" ty="0" sx="100000" sy="100000" flip="none" algn="ctr"/>
            </a:blipFill>
            <a:ln w="1905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134664" y="1958605"/>
            <a:ext cx="6425862" cy="4139662"/>
            <a:chOff x="5134664" y="1958605"/>
            <a:chExt cx="6425862" cy="4139662"/>
          </a:xfrm>
        </p:grpSpPr>
        <p:sp>
          <p:nvSpPr>
            <p:cNvPr id="7" name="矩形标注 8"/>
            <p:cNvSpPr/>
            <p:nvPr/>
          </p:nvSpPr>
          <p:spPr>
            <a:xfrm>
              <a:off x="5134664" y="1958605"/>
              <a:ext cx="6425862" cy="923636"/>
            </a:xfrm>
            <a:prstGeom prst="wedgeRectCallout">
              <a:avLst>
                <a:gd name="adj1" fmla="val -58201"/>
                <a:gd name="adj2" fmla="val 56500"/>
              </a:avLst>
            </a:prstGeom>
            <a:solidFill>
              <a:srgbClr val="57658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274026" y="2215637"/>
              <a:ext cx="6096000" cy="4175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FCFBFC"/>
                  </a:solidFill>
                  <a:cs typeface="+mn-ea"/>
                  <a:sym typeface="+mn-lt"/>
                </a:rPr>
                <a:t>您的内容打在这里，或者通过复制您的文本后，在此框中选择粘贴。</a:t>
              </a:r>
              <a:endParaRPr lang="zh-CN" altLang="en-US" sz="16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5275747" y="4862329"/>
              <a:ext cx="5814879" cy="1235938"/>
              <a:chOff x="5221421" y="5034687"/>
              <a:chExt cx="5814879" cy="1235938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210300" y="5034687"/>
                <a:ext cx="4826000" cy="1235938"/>
                <a:chOff x="1801215" y="2042389"/>
                <a:chExt cx="4826000" cy="123593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1801217" y="2042389"/>
                  <a:ext cx="141577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备选职业</a:t>
                  </a:r>
                  <a:endPara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1801215" y="2491445"/>
                  <a:ext cx="4826000" cy="7868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您的内容打在这里，或者在此框中选择粘贴，并选择只保留文字。</a:t>
                  </a:r>
                  <a:endPara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5221421" y="5259817"/>
                <a:ext cx="785679" cy="785679"/>
                <a:chOff x="5221421" y="5373079"/>
                <a:chExt cx="785679" cy="785679"/>
              </a:xfrm>
            </p:grpSpPr>
            <p:sp>
              <p:nvSpPr>
                <p:cNvPr id="12" name="椭圆 11"/>
                <p:cNvSpPr/>
                <p:nvPr/>
              </p:nvSpPr>
              <p:spPr>
                <a:xfrm>
                  <a:off x="5221421" y="5373079"/>
                  <a:ext cx="785679" cy="785679"/>
                </a:xfrm>
                <a:prstGeom prst="ellipse">
                  <a:avLst/>
                </a:prstGeom>
                <a:solidFill>
                  <a:srgbClr val="E9DAC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  <p:pic>
              <p:nvPicPr>
                <p:cNvPr id="13" name="图片 13" descr="bags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62260" y="5513918"/>
                  <a:ext cx="504000" cy="5040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6" name="组合 15"/>
            <p:cNvGrpSpPr/>
            <p:nvPr/>
          </p:nvGrpSpPr>
          <p:grpSpPr>
            <a:xfrm>
              <a:off x="5275747" y="3332842"/>
              <a:ext cx="6056179" cy="1235938"/>
              <a:chOff x="5221421" y="3429000"/>
              <a:chExt cx="6056179" cy="1235938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6210300" y="3429000"/>
                <a:ext cx="5067300" cy="1235938"/>
                <a:chOff x="1801215" y="2042389"/>
                <a:chExt cx="5067300" cy="1235938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1801217" y="2042389"/>
                  <a:ext cx="141577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备选职业</a:t>
                  </a:r>
                  <a:endPara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1801215" y="2491445"/>
                  <a:ext cx="5067300" cy="7868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您的内容打在这里，或者在此框中选择粘贴，并选择只保留文字。</a:t>
                  </a:r>
                  <a:endPara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5221421" y="3654130"/>
                <a:ext cx="785679" cy="785679"/>
                <a:chOff x="5221421" y="3806500"/>
                <a:chExt cx="785679" cy="785679"/>
              </a:xfrm>
            </p:grpSpPr>
            <p:sp>
              <p:nvSpPr>
                <p:cNvPr id="19" name="椭圆 18"/>
                <p:cNvSpPr/>
                <p:nvPr/>
              </p:nvSpPr>
              <p:spPr>
                <a:xfrm>
                  <a:off x="5221421" y="3806500"/>
                  <a:ext cx="785679" cy="785679"/>
                </a:xfrm>
                <a:prstGeom prst="ellipse">
                  <a:avLst/>
                </a:prstGeom>
                <a:solidFill>
                  <a:srgbClr val="E9DAC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  <p:pic>
              <p:nvPicPr>
                <p:cNvPr id="20" name="图片 16" descr="calculator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62260" y="3947339"/>
                  <a:ext cx="504000" cy="504000"/>
                </a:xfrm>
                <a:prstGeom prst="rect">
                  <a:avLst/>
                </a:prstGeom>
              </p:spPr>
            </p:pic>
          </p:grpSp>
        </p:grpSp>
      </p:grpSp>
      <p:cxnSp>
        <p:nvCxnSpPr>
          <p:cNvPr id="23" name="直接连接符 22"/>
          <p:cNvCxnSpPr/>
          <p:nvPr/>
        </p:nvCxnSpPr>
        <p:spPr>
          <a:xfrm>
            <a:off x="5664000" y="1353969"/>
            <a:ext cx="864000" cy="0"/>
          </a:xfrm>
          <a:prstGeom prst="line">
            <a:avLst/>
          </a:prstGeom>
          <a:ln w="88900" cap="rnd">
            <a:solidFill>
              <a:srgbClr val="E9DAC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28"/>
          <p:cNvSpPr/>
          <p:nvPr/>
        </p:nvSpPr>
        <p:spPr>
          <a:xfrm>
            <a:off x="2118000" y="3267392"/>
            <a:ext cx="7956000" cy="324000"/>
          </a:xfrm>
          <a:prstGeom prst="parallelogram">
            <a:avLst/>
          </a:prstGeom>
          <a:solidFill>
            <a:srgbClr val="E9DA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658E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93210" y="2020350"/>
            <a:ext cx="6805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rgbClr val="50638A"/>
                </a:solidFill>
                <a:cs typeface="+mn-ea"/>
                <a:sym typeface="+mn-lt"/>
              </a:rPr>
              <a:t>THANK VERY MUCH FOR GUIDING</a:t>
            </a:r>
            <a:endParaRPr lang="zh-CN" altLang="en-US" sz="2000" dirty="0">
              <a:solidFill>
                <a:srgbClr val="50638A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99553" y="3763204"/>
            <a:ext cx="8392895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rgbClr val="57658E"/>
                </a:solidFill>
                <a:cs typeface="+mn-ea"/>
                <a:sym typeface="+mn-lt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 sz="1000" dirty="0">
              <a:solidFill>
                <a:srgbClr val="57658E"/>
              </a:solidFill>
              <a:cs typeface="+mn-ea"/>
              <a:sym typeface="+mn-lt"/>
            </a:endParaRPr>
          </a:p>
        </p:txBody>
      </p:sp>
      <p:sp>
        <p:nvSpPr>
          <p:cNvPr id="10" name="文本框 2"/>
          <p:cNvSpPr txBox="1"/>
          <p:nvPr>
            <p:custDataLst>
              <p:tags r:id="rId1"/>
            </p:custDataLst>
          </p:nvPr>
        </p:nvSpPr>
        <p:spPr>
          <a:xfrm>
            <a:off x="1340211" y="2387159"/>
            <a:ext cx="9511579" cy="11040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6000" b="0" dirty="0">
                <a:solidFill>
                  <a:srgbClr val="57658E"/>
                </a:solidFill>
                <a:latin typeface="+mn-lt"/>
                <a:ea typeface="+mn-ea"/>
                <a:cs typeface="+mn-ea"/>
                <a:sym typeface="+mn-lt"/>
              </a:rPr>
              <a:t>谢谢您的观看与指导</a:t>
            </a:r>
            <a:endParaRPr lang="zh-CN" altLang="en-US" sz="6000" b="0" dirty="0">
              <a:solidFill>
                <a:srgbClr val="57658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891315" y="4615543"/>
            <a:ext cx="2409371" cy="478971"/>
            <a:chOff x="4775199" y="4615543"/>
            <a:chExt cx="2409371" cy="478971"/>
          </a:xfrm>
        </p:grpSpPr>
        <p:sp>
          <p:nvSpPr>
            <p:cNvPr id="16" name="矩形: 圆角 15"/>
            <p:cNvSpPr/>
            <p:nvPr/>
          </p:nvSpPr>
          <p:spPr>
            <a:xfrm>
              <a:off x="4775199" y="4615543"/>
              <a:ext cx="2409371" cy="478971"/>
            </a:xfrm>
            <a:prstGeom prst="roundRect">
              <a:avLst>
                <a:gd name="adj" fmla="val 50000"/>
              </a:avLst>
            </a:prstGeom>
            <a:solidFill>
              <a:srgbClr val="E9DA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09045" y="4654973"/>
              <a:ext cx="7416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rgbClr val="886549"/>
                  </a:solidFill>
                  <a:latin typeface="思源宋体 CN SemiBold" panose="02020600000000000000" pitchFamily="18" charset="-122"/>
                  <a:ea typeface="思源宋体 CN SemiBold" panose="02020600000000000000" pitchFamily="18" charset="-122"/>
                </a:defRPr>
              </a:lvl1pPr>
            </a:lstStyle>
            <a:p>
              <a:pPr algn="ctr"/>
              <a:r>
                <a:rPr lang="zh-CN" altLang="en-US" sz="2000" spc="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唐峰</a:t>
              </a:r>
              <a:endParaRPr lang="zh-CN" altLang="en-US" sz="2000" spc="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4876800" y="940977"/>
            <a:ext cx="2438400" cy="1274904"/>
            <a:chOff x="4731657" y="992952"/>
            <a:chExt cx="2438400" cy="1274904"/>
          </a:xfrm>
        </p:grpSpPr>
        <p:sp>
          <p:nvSpPr>
            <p:cNvPr id="24" name="矩形 23"/>
            <p:cNvSpPr/>
            <p:nvPr/>
          </p:nvSpPr>
          <p:spPr>
            <a:xfrm>
              <a:off x="4926542" y="992952"/>
              <a:ext cx="204863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5400" dirty="0">
                  <a:solidFill>
                    <a:srgbClr val="57658E"/>
                  </a:solidFill>
                  <a:cs typeface="+mn-ea"/>
                  <a:sym typeface="+mn-lt"/>
                </a:rPr>
                <a:t>目录</a:t>
              </a:r>
              <a:endParaRPr lang="en-US" altLang="zh-CN" sz="5400" dirty="0">
                <a:solidFill>
                  <a:srgbClr val="57658E"/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: 圆角 24"/>
            <p:cNvSpPr/>
            <p:nvPr/>
          </p:nvSpPr>
          <p:spPr>
            <a:xfrm>
              <a:off x="4731657" y="1867746"/>
              <a:ext cx="2438400" cy="400110"/>
            </a:xfrm>
            <a:prstGeom prst="roundRect">
              <a:avLst>
                <a:gd name="adj" fmla="val 50000"/>
              </a:avLst>
            </a:prstGeom>
            <a:solidFill>
              <a:srgbClr val="E9DA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en-US" altLang="zh-CN" sz="2400" dirty="0">
                  <a:solidFill>
                    <a:srgbClr val="FCFBFC"/>
                  </a:solidFill>
                  <a:cs typeface="+mn-ea"/>
                  <a:sym typeface="+mn-lt"/>
                </a:rPr>
                <a:t>CONTENTS</a:t>
              </a:r>
              <a:endParaRPr lang="zh-CN" altLang="en-US" sz="24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456055" y="3079858"/>
            <a:ext cx="9279891" cy="2340010"/>
            <a:chOff x="1359093" y="3297569"/>
            <a:chExt cx="9279891" cy="2340010"/>
          </a:xfrm>
        </p:grpSpPr>
        <p:grpSp>
          <p:nvGrpSpPr>
            <p:cNvPr id="27" name="组合 26"/>
            <p:cNvGrpSpPr/>
            <p:nvPr/>
          </p:nvGrpSpPr>
          <p:grpSpPr>
            <a:xfrm>
              <a:off x="1359093" y="3297569"/>
              <a:ext cx="3391867" cy="883772"/>
              <a:chOff x="6221379" y="959016"/>
              <a:chExt cx="3391867" cy="883772"/>
            </a:xfrm>
          </p:grpSpPr>
          <p:sp>
            <p:nvSpPr>
              <p:cNvPr id="43" name="图形 12"/>
              <p:cNvSpPr/>
              <p:nvPr/>
            </p:nvSpPr>
            <p:spPr>
              <a:xfrm>
                <a:off x="6221379" y="986902"/>
                <a:ext cx="828000" cy="828000"/>
              </a:xfrm>
              <a:prstGeom prst="ellipse">
                <a:avLst/>
              </a:prstGeom>
              <a:solidFill>
                <a:srgbClr val="57658E"/>
              </a:solidFill>
              <a:ln w="232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rgbClr val="FCFBFC"/>
                    </a:solidFill>
                    <a:cs typeface="+mn-ea"/>
                    <a:sym typeface="+mn-lt"/>
                  </a:rPr>
                  <a:t>01</a:t>
                </a:r>
                <a:endParaRPr lang="zh-CN" altLang="en-US" sz="2800" dirty="0">
                  <a:solidFill>
                    <a:srgbClr val="FCFBFC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7171552" y="959016"/>
                <a:ext cx="2441694" cy="883772"/>
                <a:chOff x="8008914" y="1085287"/>
                <a:chExt cx="2441694" cy="883772"/>
              </a:xfrm>
            </p:grpSpPr>
            <p:sp>
              <p:nvSpPr>
                <p:cNvPr id="45" name="文本框 44"/>
                <p:cNvSpPr txBox="1"/>
                <p:nvPr/>
              </p:nvSpPr>
              <p:spPr>
                <a:xfrm>
                  <a:off x="8008914" y="1085287"/>
                  <a:ext cx="1620957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自我评估</a:t>
                  </a:r>
                  <a:endPara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矩形 45"/>
                <p:cNvSpPr/>
                <p:nvPr/>
              </p:nvSpPr>
              <p:spPr>
                <a:xfrm>
                  <a:off x="8008914" y="1630505"/>
                  <a:ext cx="244169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16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请对主标题进行补充描述</a:t>
                  </a:r>
                  <a:endPara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8" name="组合 27"/>
            <p:cNvGrpSpPr/>
            <p:nvPr/>
          </p:nvGrpSpPr>
          <p:grpSpPr>
            <a:xfrm>
              <a:off x="6990636" y="3297569"/>
              <a:ext cx="3648348" cy="883772"/>
              <a:chOff x="6221379" y="2313266"/>
              <a:chExt cx="3648348" cy="883772"/>
            </a:xfrm>
          </p:grpSpPr>
          <p:sp>
            <p:nvSpPr>
              <p:cNvPr id="39" name="图形 12"/>
              <p:cNvSpPr/>
              <p:nvPr/>
            </p:nvSpPr>
            <p:spPr>
              <a:xfrm>
                <a:off x="6221379" y="2341152"/>
                <a:ext cx="828000" cy="828000"/>
              </a:xfrm>
              <a:prstGeom prst="ellipse">
                <a:avLst/>
              </a:prstGeom>
              <a:solidFill>
                <a:srgbClr val="E9DAC6"/>
              </a:solidFill>
              <a:ln w="232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rgbClr val="FCFBFC"/>
                    </a:solidFill>
                    <a:cs typeface="+mn-ea"/>
                    <a:sym typeface="+mn-lt"/>
                  </a:rPr>
                  <a:t>02</a:t>
                </a:r>
                <a:endParaRPr lang="zh-CN" altLang="en-US" sz="2800" dirty="0">
                  <a:solidFill>
                    <a:srgbClr val="FCFBFC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40" name="组合 39"/>
              <p:cNvGrpSpPr/>
              <p:nvPr/>
            </p:nvGrpSpPr>
            <p:grpSpPr>
              <a:xfrm>
                <a:off x="7171552" y="2313266"/>
                <a:ext cx="2698175" cy="883772"/>
                <a:chOff x="8008914" y="1085287"/>
                <a:chExt cx="2698175" cy="883772"/>
              </a:xfrm>
            </p:grpSpPr>
            <p:sp>
              <p:nvSpPr>
                <p:cNvPr id="41" name="文本框 40"/>
                <p:cNvSpPr txBox="1"/>
                <p:nvPr/>
              </p:nvSpPr>
              <p:spPr>
                <a:xfrm>
                  <a:off x="8008914" y="1085287"/>
                  <a:ext cx="269817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环境与职业分析</a:t>
                  </a:r>
                  <a:endPara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矩形 41"/>
                <p:cNvSpPr/>
                <p:nvPr/>
              </p:nvSpPr>
              <p:spPr>
                <a:xfrm>
                  <a:off x="8008914" y="1630505"/>
                  <a:ext cx="244169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16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请对主标题进行补充描述</a:t>
                  </a:r>
                  <a:endPara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9" name="组合 28"/>
            <p:cNvGrpSpPr/>
            <p:nvPr/>
          </p:nvGrpSpPr>
          <p:grpSpPr>
            <a:xfrm>
              <a:off x="1359093" y="4753807"/>
              <a:ext cx="3391867" cy="883772"/>
              <a:chOff x="6221379" y="3620002"/>
              <a:chExt cx="3391867" cy="883772"/>
            </a:xfrm>
          </p:grpSpPr>
          <p:sp>
            <p:nvSpPr>
              <p:cNvPr id="35" name="图形 12"/>
              <p:cNvSpPr/>
              <p:nvPr/>
            </p:nvSpPr>
            <p:spPr>
              <a:xfrm>
                <a:off x="6221379" y="3647888"/>
                <a:ext cx="828000" cy="828000"/>
              </a:xfrm>
              <a:prstGeom prst="ellipse">
                <a:avLst/>
              </a:prstGeom>
              <a:solidFill>
                <a:srgbClr val="E9DAC6"/>
              </a:solidFill>
              <a:ln w="232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rgbClr val="FCFBFC"/>
                    </a:solidFill>
                    <a:cs typeface="+mn-ea"/>
                    <a:sym typeface="+mn-lt"/>
                  </a:rPr>
                  <a:t>03</a:t>
                </a:r>
                <a:endParaRPr lang="zh-CN" altLang="en-US" sz="2800" dirty="0">
                  <a:solidFill>
                    <a:srgbClr val="FCFBFC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36" name="组合 35"/>
              <p:cNvGrpSpPr/>
              <p:nvPr/>
            </p:nvGrpSpPr>
            <p:grpSpPr>
              <a:xfrm>
                <a:off x="7171552" y="3620002"/>
                <a:ext cx="2441694" cy="883772"/>
                <a:chOff x="8008914" y="1085287"/>
                <a:chExt cx="2441694" cy="883772"/>
              </a:xfrm>
            </p:grpSpPr>
            <p:sp>
              <p:nvSpPr>
                <p:cNvPr id="37" name="文本框 36"/>
                <p:cNvSpPr txBox="1"/>
                <p:nvPr/>
              </p:nvSpPr>
              <p:spPr>
                <a:xfrm>
                  <a:off x="8008914" y="1085287"/>
                  <a:ext cx="198002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计划与实施</a:t>
                  </a:r>
                  <a:endPara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矩形 37"/>
                <p:cNvSpPr/>
                <p:nvPr/>
              </p:nvSpPr>
              <p:spPr>
                <a:xfrm>
                  <a:off x="8008914" y="1630505"/>
                  <a:ext cx="244169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16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请对主标题进行补充描述</a:t>
                  </a:r>
                  <a:endPara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>
              <a:off x="6990636" y="4753807"/>
              <a:ext cx="3391867" cy="883772"/>
              <a:chOff x="6221379" y="4989098"/>
              <a:chExt cx="3391867" cy="883772"/>
            </a:xfrm>
          </p:grpSpPr>
          <p:sp>
            <p:nvSpPr>
              <p:cNvPr id="31" name="图形 12"/>
              <p:cNvSpPr/>
              <p:nvPr/>
            </p:nvSpPr>
            <p:spPr>
              <a:xfrm>
                <a:off x="6221379" y="5016984"/>
                <a:ext cx="828000" cy="828000"/>
              </a:xfrm>
              <a:prstGeom prst="ellipse">
                <a:avLst/>
              </a:prstGeom>
              <a:solidFill>
                <a:srgbClr val="57658E"/>
              </a:solidFill>
              <a:ln w="232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rgbClr val="FCFBFC"/>
                    </a:solidFill>
                    <a:cs typeface="+mn-ea"/>
                    <a:sym typeface="+mn-lt"/>
                  </a:rPr>
                  <a:t>04</a:t>
                </a:r>
                <a:endParaRPr lang="zh-CN" altLang="en-US" sz="2800" dirty="0">
                  <a:solidFill>
                    <a:srgbClr val="FCFBFC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7171552" y="4989098"/>
                <a:ext cx="2441694" cy="883772"/>
                <a:chOff x="8008914" y="1085287"/>
                <a:chExt cx="2441694" cy="883772"/>
              </a:xfrm>
            </p:grpSpPr>
            <p:sp>
              <p:nvSpPr>
                <p:cNvPr id="33" name="文本框 32"/>
                <p:cNvSpPr txBox="1"/>
                <p:nvPr/>
              </p:nvSpPr>
              <p:spPr>
                <a:xfrm>
                  <a:off x="8008914" y="1085287"/>
                  <a:ext cx="198002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评估与调整</a:t>
                  </a:r>
                  <a:endPara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矩形 33"/>
                <p:cNvSpPr/>
                <p:nvPr/>
              </p:nvSpPr>
              <p:spPr>
                <a:xfrm>
                  <a:off x="8008914" y="1630505"/>
                  <a:ext cx="244169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16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请对主标题进行补充描述</a:t>
                  </a:r>
                  <a:endPara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561000" y="2050143"/>
            <a:ext cx="5070000" cy="2757715"/>
            <a:chOff x="3561000" y="1785257"/>
            <a:chExt cx="5070000" cy="2757715"/>
          </a:xfrm>
        </p:grpSpPr>
        <p:sp>
          <p:nvSpPr>
            <p:cNvPr id="7" name="椭圆 6"/>
            <p:cNvSpPr/>
            <p:nvPr/>
          </p:nvSpPr>
          <p:spPr>
            <a:xfrm>
              <a:off x="5523152" y="1785257"/>
              <a:ext cx="1145697" cy="1145697"/>
            </a:xfrm>
            <a:prstGeom prst="ellipse">
              <a:avLst/>
            </a:prstGeom>
            <a:solidFill>
              <a:srgbClr val="57658E"/>
            </a:solidFill>
            <a:ln w="31750">
              <a:solidFill>
                <a:srgbClr val="FBFB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>
                  <a:solidFill>
                    <a:srgbClr val="FCFBFC"/>
                  </a:solidFill>
                  <a:cs typeface="+mn-ea"/>
                  <a:sym typeface="+mn-lt"/>
                </a:rPr>
                <a:t>01</a:t>
              </a:r>
              <a:endParaRPr lang="zh-CN" altLang="en-US" sz="40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772561" y="3100585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dirty="0">
                  <a:solidFill>
                    <a:srgbClr val="57658E"/>
                  </a:solidFill>
                  <a:cs typeface="+mn-ea"/>
                  <a:sym typeface="+mn-lt"/>
                </a:rPr>
                <a:t>自我评估</a:t>
              </a:r>
              <a:endParaRPr lang="zh-CN" altLang="en-US" sz="4800" dirty="0">
                <a:solidFill>
                  <a:srgbClr val="57658E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561000" y="3908270"/>
              <a:ext cx="5070000" cy="45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57658E"/>
                  </a:solidFill>
                  <a:cs typeface="+mn-ea"/>
                  <a:sym typeface="+mn-lt"/>
                </a:rPr>
                <a:t>请在此添加小标题，对主标题进行说明</a:t>
              </a:r>
              <a:endParaRPr lang="zh-CN" altLang="en-US" dirty="0">
                <a:solidFill>
                  <a:srgbClr val="57658E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5631543" y="4542972"/>
              <a:ext cx="928914" cy="0"/>
            </a:xfrm>
            <a:prstGeom prst="line">
              <a:avLst/>
            </a:prstGeom>
            <a:ln w="127000" cap="rnd">
              <a:solidFill>
                <a:srgbClr val="E9DAC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6031163" y="1947553"/>
            <a:ext cx="5580270" cy="3921136"/>
            <a:chOff x="6611730" y="2036701"/>
            <a:chExt cx="5580270" cy="3921136"/>
          </a:xfrm>
        </p:grpSpPr>
        <p:grpSp>
          <p:nvGrpSpPr>
            <p:cNvPr id="3" name="组合 2"/>
            <p:cNvGrpSpPr/>
            <p:nvPr/>
          </p:nvGrpSpPr>
          <p:grpSpPr>
            <a:xfrm>
              <a:off x="6611730" y="2036701"/>
              <a:ext cx="5580270" cy="911236"/>
              <a:chOff x="5989430" y="2295402"/>
              <a:chExt cx="5580270" cy="911236"/>
            </a:xfrm>
          </p:grpSpPr>
          <p:sp>
            <p:nvSpPr>
              <p:cNvPr id="4" name="圆角矩形 5"/>
              <p:cNvSpPr/>
              <p:nvPr/>
            </p:nvSpPr>
            <p:spPr>
              <a:xfrm>
                <a:off x="5989430" y="2295402"/>
                <a:ext cx="5580270" cy="911236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rgbClr val="5765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6064810" y="2357579"/>
                <a:ext cx="5301690" cy="786882"/>
                <a:chOff x="6064810" y="2390199"/>
                <a:chExt cx="5301690" cy="786882"/>
              </a:xfrm>
            </p:grpSpPr>
            <p:sp>
              <p:nvSpPr>
                <p:cNvPr id="6" name="椭圆 5"/>
                <p:cNvSpPr/>
                <p:nvPr/>
              </p:nvSpPr>
              <p:spPr>
                <a:xfrm>
                  <a:off x="6064810" y="2437846"/>
                  <a:ext cx="691589" cy="691589"/>
                </a:xfrm>
                <a:prstGeom prst="ellipse">
                  <a:avLst/>
                </a:prstGeom>
                <a:solidFill>
                  <a:srgbClr val="57658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01</a:t>
                  </a:r>
                  <a:endParaRPr lang="zh-CN" altLang="en-US" dirty="0">
                    <a:solidFill>
                      <a:srgbClr val="FCFBFC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" name="矩形 6"/>
                <p:cNvSpPr/>
                <p:nvPr/>
              </p:nvSpPr>
              <p:spPr>
                <a:xfrm>
                  <a:off x="6845300" y="2390199"/>
                  <a:ext cx="4521200" cy="7868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您的内容打在这里，或者在此框中选择粘贴，并选择只保留文字。</a:t>
                  </a:r>
                  <a:endPara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组合 7"/>
            <p:cNvGrpSpPr/>
            <p:nvPr/>
          </p:nvGrpSpPr>
          <p:grpSpPr>
            <a:xfrm>
              <a:off x="6611730" y="3541651"/>
              <a:ext cx="5580270" cy="911236"/>
              <a:chOff x="5989430" y="2295402"/>
              <a:chExt cx="5580270" cy="911236"/>
            </a:xfrm>
          </p:grpSpPr>
          <p:sp>
            <p:nvSpPr>
              <p:cNvPr id="9" name="圆角矩形 5"/>
              <p:cNvSpPr/>
              <p:nvPr/>
            </p:nvSpPr>
            <p:spPr>
              <a:xfrm>
                <a:off x="5989430" y="2295402"/>
                <a:ext cx="5580270" cy="911236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rgbClr val="E9DAC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6064810" y="2357579"/>
                <a:ext cx="5301690" cy="786882"/>
                <a:chOff x="6064810" y="2390199"/>
                <a:chExt cx="5301690" cy="786882"/>
              </a:xfrm>
            </p:grpSpPr>
            <p:sp>
              <p:nvSpPr>
                <p:cNvPr id="11" name="椭圆 10"/>
                <p:cNvSpPr/>
                <p:nvPr/>
              </p:nvSpPr>
              <p:spPr>
                <a:xfrm>
                  <a:off x="6064810" y="2437846"/>
                  <a:ext cx="691589" cy="691589"/>
                </a:xfrm>
                <a:prstGeom prst="ellipse">
                  <a:avLst/>
                </a:prstGeom>
                <a:solidFill>
                  <a:srgbClr val="E9DAC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02</a:t>
                  </a:r>
                  <a:endParaRPr lang="zh-CN" altLang="en-US" dirty="0">
                    <a:solidFill>
                      <a:srgbClr val="FCFBFC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矩形 11"/>
                <p:cNvSpPr/>
                <p:nvPr/>
              </p:nvSpPr>
              <p:spPr>
                <a:xfrm>
                  <a:off x="6845300" y="2390199"/>
                  <a:ext cx="4521200" cy="7868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您的内容打在这里，或者在此框中选择粘贴，并选择只保留文字。</a:t>
                  </a:r>
                  <a:endPara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3" name="组合 12"/>
            <p:cNvGrpSpPr/>
            <p:nvPr/>
          </p:nvGrpSpPr>
          <p:grpSpPr>
            <a:xfrm>
              <a:off x="6611730" y="5046601"/>
              <a:ext cx="5580270" cy="911236"/>
              <a:chOff x="5989430" y="2295402"/>
              <a:chExt cx="5580270" cy="911236"/>
            </a:xfrm>
          </p:grpSpPr>
          <p:sp>
            <p:nvSpPr>
              <p:cNvPr id="14" name="圆角矩形 5"/>
              <p:cNvSpPr/>
              <p:nvPr/>
            </p:nvSpPr>
            <p:spPr>
              <a:xfrm>
                <a:off x="5989430" y="2295402"/>
                <a:ext cx="5580270" cy="911236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rgbClr val="5765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6064810" y="2357579"/>
                <a:ext cx="5301690" cy="786882"/>
                <a:chOff x="6064810" y="2390199"/>
                <a:chExt cx="5301690" cy="786882"/>
              </a:xfrm>
            </p:grpSpPr>
            <p:sp>
              <p:nvSpPr>
                <p:cNvPr id="16" name="椭圆 15"/>
                <p:cNvSpPr/>
                <p:nvPr/>
              </p:nvSpPr>
              <p:spPr>
                <a:xfrm>
                  <a:off x="6064810" y="2437846"/>
                  <a:ext cx="691589" cy="691589"/>
                </a:xfrm>
                <a:prstGeom prst="ellipse">
                  <a:avLst/>
                </a:prstGeom>
                <a:solidFill>
                  <a:srgbClr val="57658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>
                      <a:solidFill>
                        <a:srgbClr val="FCFBFC"/>
                      </a:solidFill>
                      <a:cs typeface="+mn-ea"/>
                      <a:sym typeface="+mn-lt"/>
                    </a:rPr>
                    <a:t>03</a:t>
                  </a:r>
                  <a:endParaRPr lang="zh-CN" altLang="en-US" dirty="0">
                    <a:solidFill>
                      <a:srgbClr val="FCFBFC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6845300" y="2390199"/>
                  <a:ext cx="4521200" cy="7868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rgbClr val="57658E"/>
                      </a:solidFill>
                      <a:cs typeface="+mn-ea"/>
                      <a:sym typeface="+mn-lt"/>
                    </a:rPr>
                    <a:t>您的内容打在这里，或者在此框中选择粘贴，并选择只保留文字。</a:t>
                  </a:r>
                  <a:endPara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36" name="文本框 35"/>
          <p:cNvSpPr txBox="1"/>
          <p:nvPr/>
        </p:nvSpPr>
        <p:spPr>
          <a:xfrm>
            <a:off x="4028768" y="493484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57658E"/>
                </a:solidFill>
                <a:cs typeface="+mn-ea"/>
                <a:sym typeface="+mn-lt"/>
              </a:rPr>
              <a:t>兴趣与性格分析</a:t>
            </a:r>
            <a:endParaRPr lang="zh-CN" altLang="en-US" sz="4400" dirty="0">
              <a:solidFill>
                <a:srgbClr val="57658E"/>
              </a:solidFill>
              <a:cs typeface="+mn-ea"/>
              <a:sym typeface="+mn-lt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5664000" y="1353969"/>
            <a:ext cx="864000" cy="0"/>
          </a:xfrm>
          <a:prstGeom prst="line">
            <a:avLst/>
          </a:prstGeom>
          <a:ln w="88900" cap="rnd">
            <a:solidFill>
              <a:srgbClr val="E9DAC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3037213" y="1828801"/>
            <a:ext cx="1345051" cy="1560260"/>
            <a:chOff x="3037213" y="1828801"/>
            <a:chExt cx="1345051" cy="1560260"/>
          </a:xfrm>
        </p:grpSpPr>
        <p:sp>
          <p:nvSpPr>
            <p:cNvPr id="19" name="六边形 18"/>
            <p:cNvSpPr/>
            <p:nvPr/>
          </p:nvSpPr>
          <p:spPr>
            <a:xfrm rot="5400000">
              <a:off x="2929609" y="1936405"/>
              <a:ext cx="1560260" cy="1345051"/>
            </a:xfrm>
            <a:prstGeom prst="hexagon">
              <a:avLst/>
            </a:prstGeom>
            <a:solidFill>
              <a:srgbClr val="57658E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155741" y="2378098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CFBFC"/>
                  </a:solidFill>
                  <a:cs typeface="+mn-ea"/>
                  <a:sym typeface="+mn-lt"/>
                </a:rPr>
                <a:t>关键词</a:t>
              </a:r>
              <a:endParaRPr lang="zh-CN" altLang="en-US" sz="24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703780" y="3241470"/>
            <a:ext cx="1345051" cy="1560260"/>
            <a:chOff x="3703780" y="3241470"/>
            <a:chExt cx="1345051" cy="1560260"/>
          </a:xfrm>
        </p:grpSpPr>
        <p:sp>
          <p:nvSpPr>
            <p:cNvPr id="22" name="六边形 21"/>
            <p:cNvSpPr/>
            <p:nvPr/>
          </p:nvSpPr>
          <p:spPr>
            <a:xfrm rot="5400000">
              <a:off x="3596176" y="3349074"/>
              <a:ext cx="1560260" cy="1345051"/>
            </a:xfrm>
            <a:prstGeom prst="hexagon">
              <a:avLst/>
            </a:prstGeom>
            <a:solidFill>
              <a:srgbClr val="576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822308" y="3790767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CFBFC"/>
                  </a:solidFill>
                  <a:cs typeface="+mn-ea"/>
                  <a:sym typeface="+mn-lt"/>
                </a:rPr>
                <a:t>关键词</a:t>
              </a:r>
              <a:endParaRPr lang="zh-CN" altLang="en-US" sz="24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976121" y="4632391"/>
            <a:ext cx="1345051" cy="1560260"/>
            <a:chOff x="2976121" y="4632391"/>
            <a:chExt cx="1345051" cy="1560260"/>
          </a:xfrm>
        </p:grpSpPr>
        <p:sp>
          <p:nvSpPr>
            <p:cNvPr id="28" name="六边形 27"/>
            <p:cNvSpPr/>
            <p:nvPr/>
          </p:nvSpPr>
          <p:spPr>
            <a:xfrm rot="5400000">
              <a:off x="2868517" y="4739995"/>
              <a:ext cx="1560260" cy="1345051"/>
            </a:xfrm>
            <a:prstGeom prst="hexagon">
              <a:avLst/>
            </a:prstGeom>
            <a:solidFill>
              <a:srgbClr val="E9DA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094649" y="5181688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CFBFC"/>
                  </a:solidFill>
                  <a:cs typeface="+mn-ea"/>
                  <a:sym typeface="+mn-lt"/>
                </a:rPr>
                <a:t>关键词</a:t>
              </a:r>
              <a:endParaRPr lang="zh-CN" altLang="en-US" sz="24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472353" y="4632391"/>
            <a:ext cx="1345051" cy="1560260"/>
            <a:chOff x="1472353" y="4632391"/>
            <a:chExt cx="1345051" cy="1560260"/>
          </a:xfrm>
        </p:grpSpPr>
        <p:sp>
          <p:nvSpPr>
            <p:cNvPr id="32" name="六边形 31"/>
            <p:cNvSpPr/>
            <p:nvPr/>
          </p:nvSpPr>
          <p:spPr>
            <a:xfrm rot="5400000">
              <a:off x="1364749" y="4739995"/>
              <a:ext cx="1560260" cy="1345051"/>
            </a:xfrm>
            <a:prstGeom prst="hexagon">
              <a:avLst/>
            </a:prstGeom>
            <a:solidFill>
              <a:srgbClr val="57658E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590881" y="5181688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CFBFC"/>
                  </a:solidFill>
                  <a:cs typeface="+mn-ea"/>
                  <a:sym typeface="+mn-lt"/>
                </a:rPr>
                <a:t>关键词</a:t>
              </a:r>
              <a:endParaRPr lang="zh-CN" altLang="en-US" sz="24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82171" y="3241470"/>
            <a:ext cx="1345051" cy="1560260"/>
            <a:chOff x="682171" y="3241470"/>
            <a:chExt cx="1345051" cy="1560260"/>
          </a:xfrm>
        </p:grpSpPr>
        <p:sp>
          <p:nvSpPr>
            <p:cNvPr id="25" name="六边形 24"/>
            <p:cNvSpPr/>
            <p:nvPr/>
          </p:nvSpPr>
          <p:spPr>
            <a:xfrm rot="5400000">
              <a:off x="574567" y="3349074"/>
              <a:ext cx="1560260" cy="1345051"/>
            </a:xfrm>
            <a:prstGeom prst="hexagon">
              <a:avLst/>
            </a:prstGeom>
            <a:solidFill>
              <a:srgbClr val="576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00699" y="3790767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CFBFC"/>
                  </a:solidFill>
                  <a:cs typeface="+mn-ea"/>
                  <a:sym typeface="+mn-lt"/>
                </a:rPr>
                <a:t>关键词</a:t>
              </a:r>
              <a:endParaRPr lang="zh-CN" altLang="en-US" sz="24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224237" y="3241470"/>
            <a:ext cx="1345051" cy="1560260"/>
            <a:chOff x="2224237" y="3241470"/>
            <a:chExt cx="1345051" cy="1560260"/>
          </a:xfrm>
        </p:grpSpPr>
        <p:sp>
          <p:nvSpPr>
            <p:cNvPr id="2" name="六边形 1"/>
            <p:cNvSpPr/>
            <p:nvPr/>
          </p:nvSpPr>
          <p:spPr>
            <a:xfrm rot="5400000">
              <a:off x="2116633" y="3349074"/>
              <a:ext cx="1560260" cy="1345051"/>
            </a:xfrm>
            <a:prstGeom prst="hexagon">
              <a:avLst/>
            </a:prstGeom>
            <a:solidFill>
              <a:srgbClr val="E9DA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342765" y="3790767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CFBFC"/>
                  </a:solidFill>
                  <a:cs typeface="+mn-ea"/>
                  <a:sym typeface="+mn-lt"/>
                </a:rPr>
                <a:t>关键词</a:t>
              </a:r>
              <a:endParaRPr lang="zh-CN" altLang="en-US" sz="24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75152" y="493484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57658E"/>
                </a:solidFill>
                <a:cs typeface="+mn-ea"/>
                <a:sym typeface="+mn-lt"/>
              </a:rPr>
              <a:t>能力分析</a:t>
            </a:r>
            <a:endParaRPr lang="zh-CN" altLang="en-US" sz="4400" dirty="0">
              <a:solidFill>
                <a:srgbClr val="57658E"/>
              </a:solidFill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28563" y="2098456"/>
            <a:ext cx="10734875" cy="3922005"/>
            <a:chOff x="728563" y="2098456"/>
            <a:chExt cx="10734875" cy="3922005"/>
          </a:xfrm>
        </p:grpSpPr>
        <p:grpSp>
          <p:nvGrpSpPr>
            <p:cNvPr id="43" name="组合 42"/>
            <p:cNvGrpSpPr/>
            <p:nvPr/>
          </p:nvGrpSpPr>
          <p:grpSpPr>
            <a:xfrm>
              <a:off x="728563" y="2098456"/>
              <a:ext cx="3124956" cy="3922005"/>
              <a:chOff x="728563" y="2098456"/>
              <a:chExt cx="3124956" cy="3922005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728563" y="2098456"/>
                <a:ext cx="3124956" cy="3922005"/>
              </a:xfrm>
              <a:prstGeom prst="rect">
                <a:avLst/>
              </a:prstGeom>
              <a:solidFill>
                <a:srgbClr val="57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885683" y="2447372"/>
                <a:ext cx="2810717" cy="3224173"/>
                <a:chOff x="900197" y="2472420"/>
                <a:chExt cx="2810717" cy="3224173"/>
              </a:xfrm>
            </p:grpSpPr>
            <p:grpSp>
              <p:nvGrpSpPr>
                <p:cNvPr id="26" name="组合 25"/>
                <p:cNvGrpSpPr/>
                <p:nvPr/>
              </p:nvGrpSpPr>
              <p:grpSpPr>
                <a:xfrm>
                  <a:off x="900197" y="3759201"/>
                  <a:ext cx="2810717" cy="1937392"/>
                  <a:chOff x="900197" y="3429000"/>
                  <a:chExt cx="2810717" cy="1937392"/>
                </a:xfrm>
              </p:grpSpPr>
              <p:sp>
                <p:nvSpPr>
                  <p:cNvPr id="9" name="文本框 8"/>
                  <p:cNvSpPr txBox="1"/>
                  <p:nvPr/>
                </p:nvSpPr>
                <p:spPr>
                  <a:xfrm>
                    <a:off x="1597669" y="3429000"/>
                    <a:ext cx="1415773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zh-CN" altLang="en-US" sz="2400" dirty="0">
                        <a:solidFill>
                          <a:srgbClr val="FCFBFC"/>
                        </a:solidFill>
                        <a:cs typeface="+mn-ea"/>
                        <a:sym typeface="+mn-lt"/>
                      </a:rPr>
                      <a:t>专业能力</a:t>
                    </a:r>
                    <a:endParaRPr lang="zh-CN" altLang="en-US" sz="2400" dirty="0">
                      <a:solidFill>
                        <a:srgbClr val="FCFBFC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0" name="文本框 9"/>
                  <p:cNvSpPr txBox="1"/>
                  <p:nvPr/>
                </p:nvSpPr>
                <p:spPr>
                  <a:xfrm>
                    <a:off x="900197" y="4210178"/>
                    <a:ext cx="2810717" cy="11562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rgbClr val="FCFBFC"/>
                        </a:solidFill>
                        <a:cs typeface="+mn-ea"/>
                        <a:sym typeface="+mn-lt"/>
                      </a:rPr>
                      <a:t>您的内容打在这里，或者通过复制您的文本后，在此框中选择粘贴</a:t>
                    </a:r>
                    <a:endParaRPr lang="zh-CN" altLang="en-US" sz="1600" dirty="0">
                      <a:solidFill>
                        <a:srgbClr val="FCFBFC"/>
                      </a:solidFill>
                      <a:cs typeface="+mn-ea"/>
                      <a:sym typeface="+mn-lt"/>
                    </a:endParaRPr>
                  </a:p>
                </p:txBody>
              </p:sp>
              <p:cxnSp>
                <p:nvCxnSpPr>
                  <p:cNvPr id="25" name="直接连接符 24"/>
                  <p:cNvCxnSpPr/>
                  <p:nvPr/>
                </p:nvCxnSpPr>
                <p:spPr>
                  <a:xfrm>
                    <a:off x="1981555" y="4024087"/>
                    <a:ext cx="648000" cy="0"/>
                  </a:xfrm>
                  <a:prstGeom prst="line">
                    <a:avLst/>
                  </a:prstGeom>
                  <a:ln w="63500" cap="rnd">
                    <a:solidFill>
                      <a:srgbClr val="FCFBFC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28" name="图片 7" descr="assessed-badge"/>
                <p:cNvPicPr>
                  <a:picLocks noChangeAspect="1"/>
                </p:cNvPicPr>
                <p:nvPr/>
              </p:nvPicPr>
              <p:blipFill>
                <a:blip r:embed="rId1">
                  <a:extLst>
                    <a:ext uri="{96DAC541-7B7A-43D3-8B79-37D633B846F1}">
                      <asvg:svgBlip xmlns:asvg="http://schemas.microsoft.com/office/drawing/2016/SVG/main" r:embed="rId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24770" y="2472420"/>
                  <a:ext cx="961571" cy="961571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44" name="组合 43"/>
            <p:cNvGrpSpPr/>
            <p:nvPr/>
          </p:nvGrpSpPr>
          <p:grpSpPr>
            <a:xfrm>
              <a:off x="4533522" y="2098456"/>
              <a:ext cx="3124956" cy="3922005"/>
              <a:chOff x="4533523" y="2098456"/>
              <a:chExt cx="3124956" cy="3922005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4533523" y="2098456"/>
                <a:ext cx="3124956" cy="3922005"/>
              </a:xfrm>
              <a:prstGeom prst="rect">
                <a:avLst/>
              </a:prstGeom>
              <a:solidFill>
                <a:srgbClr val="E9DA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40" name="组合 39"/>
              <p:cNvGrpSpPr/>
              <p:nvPr/>
            </p:nvGrpSpPr>
            <p:grpSpPr>
              <a:xfrm>
                <a:off x="4690643" y="2433349"/>
                <a:ext cx="2810717" cy="3252219"/>
                <a:chOff x="4690641" y="2444374"/>
                <a:chExt cx="2810717" cy="3252219"/>
              </a:xfrm>
            </p:grpSpPr>
            <p:pic>
              <p:nvPicPr>
                <p:cNvPr id="30" name="图片 5" descr="RFQ-logo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87168" y="2444374"/>
                  <a:ext cx="1017663" cy="1017663"/>
                </a:xfrm>
                <a:prstGeom prst="rect">
                  <a:avLst/>
                </a:prstGeom>
              </p:spPr>
            </p:pic>
            <p:grpSp>
              <p:nvGrpSpPr>
                <p:cNvPr id="31" name="组合 30"/>
                <p:cNvGrpSpPr/>
                <p:nvPr/>
              </p:nvGrpSpPr>
              <p:grpSpPr>
                <a:xfrm>
                  <a:off x="4690641" y="3759201"/>
                  <a:ext cx="2810717" cy="1937392"/>
                  <a:chOff x="900197" y="3429000"/>
                  <a:chExt cx="2810717" cy="1937392"/>
                </a:xfrm>
              </p:grpSpPr>
              <p:sp>
                <p:nvSpPr>
                  <p:cNvPr id="32" name="文本框 31"/>
                  <p:cNvSpPr txBox="1"/>
                  <p:nvPr/>
                </p:nvSpPr>
                <p:spPr>
                  <a:xfrm>
                    <a:off x="1597669" y="3429000"/>
                    <a:ext cx="1415773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zh-CN" altLang="en-US" sz="2400" dirty="0">
                        <a:solidFill>
                          <a:srgbClr val="FCFBFC"/>
                        </a:solidFill>
                        <a:cs typeface="+mn-ea"/>
                        <a:sym typeface="+mn-lt"/>
                      </a:rPr>
                      <a:t>领导能力</a:t>
                    </a:r>
                    <a:endParaRPr lang="zh-CN" altLang="en-US" sz="2400" dirty="0">
                      <a:solidFill>
                        <a:srgbClr val="FCFBFC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" name="文本框 32"/>
                  <p:cNvSpPr txBox="1"/>
                  <p:nvPr/>
                </p:nvSpPr>
                <p:spPr>
                  <a:xfrm>
                    <a:off x="900197" y="4210178"/>
                    <a:ext cx="2810717" cy="11562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rgbClr val="FCFBFC"/>
                        </a:solidFill>
                        <a:cs typeface="+mn-ea"/>
                        <a:sym typeface="+mn-lt"/>
                      </a:rPr>
                      <a:t>您的内容打在这里，或者通过复制您的文本后，在此框中选择粘贴</a:t>
                    </a:r>
                    <a:endParaRPr lang="zh-CN" altLang="en-US" sz="1600" dirty="0">
                      <a:solidFill>
                        <a:srgbClr val="FCFBFC"/>
                      </a:solidFill>
                      <a:cs typeface="+mn-ea"/>
                      <a:sym typeface="+mn-lt"/>
                    </a:endParaRPr>
                  </a:p>
                </p:txBody>
              </p:sp>
              <p:cxnSp>
                <p:nvCxnSpPr>
                  <p:cNvPr id="34" name="直接连接符 33"/>
                  <p:cNvCxnSpPr/>
                  <p:nvPr/>
                </p:nvCxnSpPr>
                <p:spPr>
                  <a:xfrm>
                    <a:off x="1981555" y="4024087"/>
                    <a:ext cx="648000" cy="0"/>
                  </a:xfrm>
                  <a:prstGeom prst="line">
                    <a:avLst/>
                  </a:prstGeom>
                  <a:ln w="63500" cap="rnd">
                    <a:solidFill>
                      <a:srgbClr val="FCFBFC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45" name="组合 44"/>
            <p:cNvGrpSpPr/>
            <p:nvPr/>
          </p:nvGrpSpPr>
          <p:grpSpPr>
            <a:xfrm>
              <a:off x="8338482" y="2098456"/>
              <a:ext cx="3124956" cy="3922005"/>
              <a:chOff x="8338482" y="2098456"/>
              <a:chExt cx="3124956" cy="3922005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8338482" y="2098456"/>
                <a:ext cx="3124956" cy="3922005"/>
              </a:xfrm>
              <a:prstGeom prst="rect">
                <a:avLst/>
              </a:prstGeom>
              <a:solidFill>
                <a:srgbClr val="57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8495602" y="2447372"/>
                <a:ext cx="2810717" cy="3224173"/>
                <a:chOff x="8616755" y="2472420"/>
                <a:chExt cx="2810717" cy="3224173"/>
              </a:xfrm>
            </p:grpSpPr>
            <p:pic>
              <p:nvPicPr>
                <p:cNvPr id="27" name="图片 5" descr="certified-supplier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541328" y="2472420"/>
                  <a:ext cx="961571" cy="961571"/>
                </a:xfrm>
                <a:prstGeom prst="rect">
                  <a:avLst/>
                </a:prstGeom>
              </p:spPr>
            </p:pic>
            <p:grpSp>
              <p:nvGrpSpPr>
                <p:cNvPr id="35" name="组合 34"/>
                <p:cNvGrpSpPr/>
                <p:nvPr/>
              </p:nvGrpSpPr>
              <p:grpSpPr>
                <a:xfrm>
                  <a:off x="8616755" y="3759201"/>
                  <a:ext cx="2810717" cy="1937392"/>
                  <a:chOff x="900197" y="3429000"/>
                  <a:chExt cx="2810717" cy="1937392"/>
                </a:xfrm>
              </p:grpSpPr>
              <p:sp>
                <p:nvSpPr>
                  <p:cNvPr id="36" name="文本框 35"/>
                  <p:cNvSpPr txBox="1"/>
                  <p:nvPr/>
                </p:nvSpPr>
                <p:spPr>
                  <a:xfrm>
                    <a:off x="1597669" y="3429000"/>
                    <a:ext cx="1415773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zh-CN" altLang="en-US" sz="2400" dirty="0">
                        <a:solidFill>
                          <a:srgbClr val="FCFBFC"/>
                        </a:solidFill>
                        <a:cs typeface="+mn-ea"/>
                        <a:sym typeface="+mn-lt"/>
                      </a:rPr>
                      <a:t>沟通能力</a:t>
                    </a:r>
                    <a:endParaRPr lang="zh-CN" altLang="en-US" sz="2400" dirty="0">
                      <a:solidFill>
                        <a:srgbClr val="FCFBFC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7" name="文本框 36"/>
                  <p:cNvSpPr txBox="1"/>
                  <p:nvPr/>
                </p:nvSpPr>
                <p:spPr>
                  <a:xfrm>
                    <a:off x="900197" y="4210178"/>
                    <a:ext cx="2810717" cy="11562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rgbClr val="FCFBFC"/>
                        </a:solidFill>
                        <a:cs typeface="+mn-ea"/>
                        <a:sym typeface="+mn-lt"/>
                      </a:rPr>
                      <a:t>您的内容打在这里，或者通过复制您的文本后，在此框中选择粘贴</a:t>
                    </a:r>
                    <a:endParaRPr lang="zh-CN" altLang="en-US" sz="1600" dirty="0">
                      <a:solidFill>
                        <a:srgbClr val="FCFBFC"/>
                      </a:solidFill>
                      <a:cs typeface="+mn-ea"/>
                      <a:sym typeface="+mn-lt"/>
                    </a:endParaRPr>
                  </a:p>
                </p:txBody>
              </p:sp>
              <p:cxnSp>
                <p:nvCxnSpPr>
                  <p:cNvPr id="38" name="直接连接符 37"/>
                  <p:cNvCxnSpPr/>
                  <p:nvPr/>
                </p:nvCxnSpPr>
                <p:spPr>
                  <a:xfrm>
                    <a:off x="1981555" y="4024087"/>
                    <a:ext cx="648000" cy="0"/>
                  </a:xfrm>
                  <a:prstGeom prst="line">
                    <a:avLst/>
                  </a:prstGeom>
                  <a:ln w="63500" cap="rnd">
                    <a:solidFill>
                      <a:srgbClr val="FCFBFC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cxnSp>
        <p:nvCxnSpPr>
          <p:cNvPr id="47" name="直接连接符 46"/>
          <p:cNvCxnSpPr/>
          <p:nvPr/>
        </p:nvCxnSpPr>
        <p:spPr>
          <a:xfrm>
            <a:off x="5664000" y="1353969"/>
            <a:ext cx="864000" cy="0"/>
          </a:xfrm>
          <a:prstGeom prst="line">
            <a:avLst/>
          </a:prstGeom>
          <a:ln w="88900" cap="rnd">
            <a:solidFill>
              <a:srgbClr val="E9DAC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561000" y="2050143"/>
            <a:ext cx="5070000" cy="2757715"/>
            <a:chOff x="3561000" y="1785257"/>
            <a:chExt cx="5070000" cy="2757715"/>
          </a:xfrm>
        </p:grpSpPr>
        <p:sp>
          <p:nvSpPr>
            <p:cNvPr id="7" name="椭圆 6"/>
            <p:cNvSpPr/>
            <p:nvPr/>
          </p:nvSpPr>
          <p:spPr>
            <a:xfrm>
              <a:off x="5523152" y="1785257"/>
              <a:ext cx="1145697" cy="1145697"/>
            </a:xfrm>
            <a:prstGeom prst="ellipse">
              <a:avLst/>
            </a:prstGeom>
            <a:solidFill>
              <a:srgbClr val="57658E"/>
            </a:solidFill>
            <a:ln w="31750">
              <a:solidFill>
                <a:srgbClr val="FBFB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>
                  <a:solidFill>
                    <a:srgbClr val="FCFBFC"/>
                  </a:solidFill>
                  <a:cs typeface="+mn-ea"/>
                  <a:sym typeface="+mn-lt"/>
                </a:rPr>
                <a:t>02</a:t>
              </a:r>
              <a:endParaRPr lang="zh-CN" altLang="en-US" sz="40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849231" y="3100585"/>
              <a:ext cx="449353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dirty="0">
                  <a:solidFill>
                    <a:srgbClr val="57658E"/>
                  </a:solidFill>
                  <a:cs typeface="+mn-ea"/>
                  <a:sym typeface="+mn-lt"/>
                </a:rPr>
                <a:t>环境与职业分析</a:t>
              </a:r>
              <a:endParaRPr lang="zh-CN" altLang="en-US" sz="4800" dirty="0">
                <a:solidFill>
                  <a:srgbClr val="57658E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561000" y="3908270"/>
              <a:ext cx="5070000" cy="45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57658E"/>
                  </a:solidFill>
                  <a:cs typeface="+mn-ea"/>
                  <a:sym typeface="+mn-lt"/>
                </a:rPr>
                <a:t>请在此添加小标题，对主标题进行说明</a:t>
              </a:r>
              <a:endParaRPr lang="zh-CN" altLang="en-US" dirty="0">
                <a:solidFill>
                  <a:srgbClr val="57658E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5631543" y="4542972"/>
              <a:ext cx="928914" cy="0"/>
            </a:xfrm>
            <a:prstGeom prst="line">
              <a:avLst/>
            </a:prstGeom>
            <a:ln w="127000" cap="rnd">
              <a:solidFill>
                <a:srgbClr val="E9DAC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0895" y="493484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57658E"/>
                </a:solidFill>
                <a:cs typeface="+mn-ea"/>
                <a:sym typeface="+mn-lt"/>
              </a:rPr>
              <a:t>家庭环境分析</a:t>
            </a:r>
            <a:endParaRPr lang="zh-CN" altLang="en-US" sz="4400" dirty="0">
              <a:solidFill>
                <a:srgbClr val="57658E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1868" y="2248415"/>
            <a:ext cx="5201274" cy="3253798"/>
            <a:chOff x="604438" y="2272145"/>
            <a:chExt cx="5201274" cy="3253798"/>
          </a:xfrm>
        </p:grpSpPr>
        <p:sp>
          <p:nvSpPr>
            <p:cNvPr id="4" name="矩形 3"/>
            <p:cNvSpPr/>
            <p:nvPr/>
          </p:nvSpPr>
          <p:spPr>
            <a:xfrm>
              <a:off x="604438" y="2272145"/>
              <a:ext cx="5188669" cy="11568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57658E"/>
                  </a:solidFill>
                  <a:cs typeface="+mn-ea"/>
                  <a:sym typeface="+mn-lt"/>
                </a:rPr>
                <a:t>您的内容打在这里，或者通过复制您的文本后，在此框中选择粘贴。您的内容打在这里，或者通过复制您的文本后，在此框中选择粘贴。</a:t>
              </a:r>
              <a:endParaRPr lang="zh-CN" altLang="en-US" sz="1600" dirty="0">
                <a:solidFill>
                  <a:srgbClr val="57658E"/>
                </a:solidFill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04438" y="3745980"/>
              <a:ext cx="5201274" cy="787523"/>
              <a:chOff x="6365476" y="3943129"/>
              <a:chExt cx="5201274" cy="787523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6836229" y="3943129"/>
                <a:ext cx="473052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rPr>
                  <a:t>您的内容打在这里，或者通过复制您的文本后，在此框中选择粘贴。</a:t>
                </a:r>
                <a:endParaRPr lang="zh-CN" altLang="en-US" sz="16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365476" y="4155462"/>
                <a:ext cx="362857" cy="362857"/>
              </a:xfrm>
              <a:prstGeom prst="ellipse">
                <a:avLst/>
              </a:prstGeom>
              <a:solidFill>
                <a:srgbClr val="E9DA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604438" y="4738420"/>
              <a:ext cx="5201274" cy="787523"/>
              <a:chOff x="6365476" y="3943129"/>
              <a:chExt cx="5201274" cy="787523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6836229" y="3943129"/>
                <a:ext cx="473052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rPr>
                  <a:t>您的内容打在这里，或者通过复制您的文本后，在此框中选择粘贴。</a:t>
                </a:r>
                <a:endParaRPr lang="zh-CN" altLang="en-US" sz="16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65476" y="4155462"/>
                <a:ext cx="362857" cy="362857"/>
              </a:xfrm>
              <a:prstGeom prst="ellipse">
                <a:avLst/>
              </a:prstGeom>
              <a:solidFill>
                <a:srgbClr val="E9DA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6400801" y="1901371"/>
            <a:ext cx="5791199" cy="3947886"/>
            <a:chOff x="6400801" y="1901371"/>
            <a:chExt cx="5791199" cy="3947886"/>
          </a:xfrm>
        </p:grpSpPr>
        <p:sp>
          <p:nvSpPr>
            <p:cNvPr id="12" name="矩形 11"/>
            <p:cNvSpPr/>
            <p:nvPr/>
          </p:nvSpPr>
          <p:spPr>
            <a:xfrm>
              <a:off x="6400801" y="1915886"/>
              <a:ext cx="5094514" cy="3918857"/>
            </a:xfrm>
            <a:prstGeom prst="rect">
              <a:avLst/>
            </a:prstGeom>
            <a:blipFill dpi="0" rotWithShape="1">
              <a:blip r:embed="rId1"/>
              <a:srcRect/>
              <a:tile tx="0" ty="0" sx="100000" sy="10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1509829" y="1901371"/>
              <a:ext cx="682171" cy="3947886"/>
            </a:xfrm>
            <a:prstGeom prst="rect">
              <a:avLst/>
            </a:prstGeom>
            <a:solidFill>
              <a:srgbClr val="576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5664000" y="1353969"/>
            <a:ext cx="864000" cy="0"/>
          </a:xfrm>
          <a:prstGeom prst="line">
            <a:avLst/>
          </a:prstGeom>
          <a:ln w="88900" cap="rnd">
            <a:solidFill>
              <a:srgbClr val="E9DAC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0894" y="493484"/>
            <a:ext cx="3570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57658E"/>
                </a:solidFill>
                <a:cs typeface="+mn-ea"/>
                <a:sym typeface="+mn-lt"/>
              </a:rPr>
              <a:t>学校环境分析</a:t>
            </a:r>
            <a:endParaRPr lang="zh-CN" altLang="en-US" sz="4400" dirty="0">
              <a:solidFill>
                <a:srgbClr val="57658E"/>
              </a:solidFill>
              <a:cs typeface="+mn-ea"/>
              <a:sym typeface="+mn-lt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925229" y="1828800"/>
            <a:ext cx="8266771" cy="5029200"/>
          </a:xfrm>
          <a:prstGeom prst="rect">
            <a:avLst/>
          </a:prstGeom>
          <a:blipFill dpi="0" rotWithShape="1">
            <a:blip r:embed="rId1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0" y="1828800"/>
            <a:ext cx="4412343" cy="5029200"/>
          </a:xfrm>
          <a:prstGeom prst="rect">
            <a:avLst/>
          </a:prstGeom>
          <a:solidFill>
            <a:srgbClr val="576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6724185" y="3657600"/>
            <a:ext cx="4939991" cy="2308302"/>
          </a:xfrm>
          <a:prstGeom prst="rect">
            <a:avLst/>
          </a:prstGeom>
          <a:solidFill>
            <a:srgbClr val="E9DA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718460" y="2318658"/>
            <a:ext cx="3039853" cy="1617879"/>
            <a:chOff x="4589911" y="4533900"/>
            <a:chExt cx="3039853" cy="1617879"/>
          </a:xfrm>
        </p:grpSpPr>
        <p:sp>
          <p:nvSpPr>
            <p:cNvPr id="87" name="文本框 86"/>
            <p:cNvSpPr txBox="1"/>
            <p:nvPr/>
          </p:nvSpPr>
          <p:spPr>
            <a:xfrm>
              <a:off x="4589911" y="4995565"/>
              <a:ext cx="3039853" cy="11562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FCFBFC"/>
                  </a:solidFill>
                  <a:cs typeface="+mn-ea"/>
                  <a:sym typeface="+mn-lt"/>
                </a:rPr>
                <a:t>您的内容打在这里，或者在此框中选择粘贴，并选择只保留文字。并选择只保留文字</a:t>
              </a:r>
              <a:endParaRPr lang="zh-CN" altLang="en-US" sz="16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5373013" y="4533900"/>
              <a:ext cx="14736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师资力量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718460" y="4592705"/>
            <a:ext cx="3039853" cy="1618520"/>
            <a:chOff x="4589911" y="4533900"/>
            <a:chExt cx="3039853" cy="1618520"/>
          </a:xfrm>
        </p:grpSpPr>
        <p:sp>
          <p:nvSpPr>
            <p:cNvPr id="90" name="文本框 89"/>
            <p:cNvSpPr txBox="1"/>
            <p:nvPr/>
          </p:nvSpPr>
          <p:spPr>
            <a:xfrm>
              <a:off x="4589911" y="4995565"/>
              <a:ext cx="3039853" cy="11568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FCFBFC"/>
                  </a:solidFill>
                  <a:cs typeface="+mn-ea"/>
                  <a:sym typeface="+mn-lt"/>
                </a:rPr>
                <a:t>您的内容打在这里，或者在此框中选择粘贴，并选择只保留文字。并选择只保留文字</a:t>
              </a:r>
              <a:endParaRPr lang="zh-CN" altLang="en-US" sz="16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5373013" y="4533900"/>
              <a:ext cx="14736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就业情况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92" name="直接连接符 91"/>
          <p:cNvCxnSpPr/>
          <p:nvPr/>
        </p:nvCxnSpPr>
        <p:spPr>
          <a:xfrm>
            <a:off x="1067509" y="4343400"/>
            <a:ext cx="210758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组合 92"/>
          <p:cNvGrpSpPr/>
          <p:nvPr/>
        </p:nvGrpSpPr>
        <p:grpSpPr>
          <a:xfrm>
            <a:off x="7116515" y="4002812"/>
            <a:ext cx="4155331" cy="1617879"/>
            <a:chOff x="4589911" y="4533900"/>
            <a:chExt cx="4155331" cy="1617879"/>
          </a:xfrm>
        </p:grpSpPr>
        <p:sp>
          <p:nvSpPr>
            <p:cNvPr id="94" name="文本框 93"/>
            <p:cNvSpPr txBox="1"/>
            <p:nvPr/>
          </p:nvSpPr>
          <p:spPr>
            <a:xfrm>
              <a:off x="4589911" y="4995565"/>
              <a:ext cx="4155331" cy="11562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FCFBFC"/>
                  </a:solidFill>
                  <a:cs typeface="+mn-ea"/>
                  <a:sym typeface="+mn-lt"/>
                </a:rPr>
                <a:t>您的内容打在这里，或者在此框中选择粘贴，并选择只保留文字。并选择只保留文字您的内容打在这里</a:t>
              </a:r>
              <a:endParaRPr lang="zh-CN" altLang="en-US" sz="16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4589911" y="4533900"/>
              <a:ext cx="14736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CFBFC"/>
                  </a:solidFill>
                  <a:cs typeface="+mn-ea"/>
                  <a:sym typeface="+mn-lt"/>
                </a:rPr>
                <a:t>学校概况</a:t>
              </a:r>
              <a:endParaRPr lang="zh-CN" altLang="en-US" sz="2400" dirty="0">
                <a:solidFill>
                  <a:srgbClr val="FCFBFC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96" name="直接连接符 95"/>
          <p:cNvCxnSpPr/>
          <p:nvPr/>
        </p:nvCxnSpPr>
        <p:spPr>
          <a:xfrm>
            <a:off x="5664000" y="1353969"/>
            <a:ext cx="864000" cy="0"/>
          </a:xfrm>
          <a:prstGeom prst="line">
            <a:avLst/>
          </a:prstGeom>
          <a:ln w="88900" cap="rnd">
            <a:solidFill>
              <a:srgbClr val="E9DAC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1115167"/>
            <a:ext cx="12192000" cy="2643893"/>
          </a:xfrm>
          <a:prstGeom prst="rect">
            <a:avLst/>
          </a:prstGeom>
          <a:solidFill>
            <a:srgbClr val="576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832090" y="4080459"/>
            <a:ext cx="4649220" cy="2004275"/>
            <a:chOff x="6641080" y="4080459"/>
            <a:chExt cx="4649220" cy="2004275"/>
          </a:xfrm>
        </p:grpSpPr>
        <p:grpSp>
          <p:nvGrpSpPr>
            <p:cNvPr id="6" name="组合 5"/>
            <p:cNvGrpSpPr/>
            <p:nvPr/>
          </p:nvGrpSpPr>
          <p:grpSpPr>
            <a:xfrm>
              <a:off x="6641080" y="4871853"/>
              <a:ext cx="4649220" cy="1212881"/>
              <a:chOff x="6641080" y="4795653"/>
              <a:chExt cx="4649220" cy="1212881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6641080" y="47956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4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6641080" y="5221459"/>
                <a:ext cx="4649220" cy="78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rPr>
                  <a:t>您的内容打在这里，或者在此框中选择粘贴，并选择只保留文字。并选择只保留文字。</a:t>
                </a:r>
                <a:endParaRPr lang="zh-CN" altLang="en-US" sz="16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7" name="图片 14" descr="integral"/>
            <p:cNvPicPr>
              <a:picLocks noChangeAspect="1"/>
            </p:cNvPicPr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641080" y="4080459"/>
              <a:ext cx="756000" cy="756000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710690" y="4083447"/>
            <a:ext cx="4649220" cy="1998298"/>
            <a:chOff x="519680" y="4080469"/>
            <a:chExt cx="4649220" cy="1998298"/>
          </a:xfrm>
        </p:grpSpPr>
        <p:pic>
          <p:nvPicPr>
            <p:cNvPr id="11" name="图片 15" descr="nav-list"/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9680" y="4080469"/>
              <a:ext cx="756000" cy="756000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519680" y="4865886"/>
              <a:ext cx="4649220" cy="1212881"/>
              <a:chOff x="6641080" y="4795653"/>
              <a:chExt cx="4649220" cy="1212881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6641080" y="4795653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57658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4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6641080" y="5221459"/>
                <a:ext cx="4649220" cy="78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rgbClr val="57658E"/>
                    </a:solidFill>
                    <a:cs typeface="+mn-ea"/>
                    <a:sym typeface="+mn-lt"/>
                  </a:rPr>
                  <a:t>您的内容打在这里，或者在此框中选择粘贴，并选择只保留文字。并选择只保留文字。</a:t>
                </a:r>
                <a:endParaRPr lang="zh-CN" altLang="en-US" sz="1600" dirty="0">
                  <a:solidFill>
                    <a:srgbClr val="57658E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5" name="矩形 14"/>
          <p:cNvSpPr/>
          <p:nvPr/>
        </p:nvSpPr>
        <p:spPr>
          <a:xfrm>
            <a:off x="2369938" y="2524084"/>
            <a:ext cx="7452124" cy="787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您的内容打在这里，或者通过复制您的文本后，在此框中选择粘贴，并选择只保留文字。通过复制您的文本后，在此框中选择粘贴。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10895" y="1388147"/>
            <a:ext cx="3570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社会环境分析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596414" y="2291729"/>
            <a:ext cx="999172" cy="0"/>
          </a:xfrm>
          <a:prstGeom prst="line">
            <a:avLst/>
          </a:prstGeom>
          <a:ln w="603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4.1.3"/>
</p:tagLst>
</file>

<file path=ppt/tags/tag2.xml><?xml version="1.0" encoding="utf-8"?>
<p:tagLst xmlns:p="http://schemas.openxmlformats.org/presentationml/2006/main">
  <p:tag name="PA" val="v4.1.3"/>
</p:tagLst>
</file>

<file path=ppt/tags/tag3.xml><?xml version="1.0" encoding="utf-8"?>
<p:tagLst xmlns:p="http://schemas.openxmlformats.org/presentationml/2006/main">
  <p:tag name="KSO_WPP_MARK_KEY" val="23dc0804-65d3-4367-8540-b7a1302ab9f6"/>
  <p:tag name="COMMONDATA" val="eyJjb3VudCI6MSwiaGRpZCI6IjgwMTEzOTMxYTllMDgyYmY3MGViZDIyZjNkZWMzYTdkIiwidXNlckNvdW50IjoxfQ=="/>
</p:tagLst>
</file>

<file path=ppt/theme/theme1.xml><?xml version="1.0" encoding="utf-8"?>
<a:theme xmlns:a="http://schemas.openxmlformats.org/drawingml/2006/main" name="https://pan.baidu.com/s/10Z0aJ4EgAf4Vkr5jAuCvYQ?pwd=88j7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zih1w3w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1779</Words>
  <Application>WPS 演示</Application>
  <PresentationFormat>宽屏</PresentationFormat>
  <Paragraphs>232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Wingdings</vt:lpstr>
      <vt:lpstr>Arial</vt:lpstr>
      <vt:lpstr>微软雅黑</vt:lpstr>
      <vt:lpstr>思源宋体 CN SemiBold</vt:lpstr>
      <vt:lpstr>Calibri Light</vt:lpstr>
      <vt:lpstr>Century Gothic</vt:lpstr>
      <vt:lpstr>Calibri</vt:lpstr>
      <vt:lpstr>Arial Unicode MS</vt:lpstr>
      <vt:lpstr>https://pan.baidu.com/s/10Z0aJ4EgAf4Vkr5jAuCvYQ?pwd=88j7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Sheng xia</dc:creator>
  <cp:lastModifiedBy>WPS_1665391669</cp:lastModifiedBy>
  <cp:revision>32</cp:revision>
  <dcterms:created xsi:type="dcterms:W3CDTF">2020-12-15T11:57:00Z</dcterms:created>
  <dcterms:modified xsi:type="dcterms:W3CDTF">2022-12-31T03:52:05Z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72B3F4F3F23344BEBA92C49C6B2CE36B</vt:lpwstr>
  </property>
  <property fmtid="{D5CDD505-2E9C-101B-9397-08002B2CF9AE}" pid="3" name="KSOProductBuildVer">
    <vt:lpwstr>2052-11.1.0.12980</vt:lpwstr>
  </property>
  <property fmtid="{D5CDD505-2E9C-101B-9397-08002B2CF9AE}" pid="4" name="KSOTemplateUUID">
    <vt:lpwstr>v1.0_mb_rKnAqfkrAYPnvzp5XFD4+Q==</vt:lpwstr>
  </property>
</Properties>
</file>