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8" r:id="rId3"/>
    <p:sldId id="259" r:id="rId4"/>
    <p:sldId id="266" r:id="rId5"/>
    <p:sldId id="261" r:id="rId6"/>
    <p:sldId id="275" r:id="rId7"/>
    <p:sldId id="263" r:id="rId8"/>
    <p:sldId id="260" r:id="rId9"/>
    <p:sldId id="262" r:id="rId10"/>
    <p:sldId id="281" r:id="rId11"/>
    <p:sldId id="269" r:id="rId12"/>
    <p:sldId id="268" r:id="rId13"/>
    <p:sldId id="264" r:id="rId14"/>
    <p:sldId id="272" r:id="rId15"/>
    <p:sldId id="276" r:id="rId16"/>
    <p:sldId id="271" r:id="rId17"/>
    <p:sldId id="280" r:id="rId18"/>
    <p:sldId id="265" r:id="rId19"/>
    <p:sldId id="267" r:id="rId20"/>
    <p:sldId id="277" r:id="rId21"/>
    <p:sldId id="274" r:id="rId22"/>
    <p:sldId id="279" r:id="rId23"/>
    <p:sldId id="278" r:id="rId24"/>
    <p:sldId id="270" r:id="rId25"/>
    <p:sldId id="282" r:id="rId26"/>
    <p:sldId id="283" r:id="rId27"/>
    <p:sldId id="25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5" userDrawn="1">
          <p15:clr>
            <a:srgbClr val="A4A3A4"/>
          </p15:clr>
        </p15:guide>
        <p15:guide id="2" pos="3840" userDrawn="1">
          <p15:clr>
            <a:srgbClr val="A4A3A4"/>
          </p15:clr>
        </p15:guide>
        <p15:guide id="3" orient="horz" pos="22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DF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88" autoAdjust="0"/>
    <p:restoredTop sz="95723" autoAdjust="0"/>
  </p:normalViewPr>
  <p:slideViewPr>
    <p:cSldViewPr snapToGrid="0" showGuides="1">
      <p:cViewPr varScale="1">
        <p:scale>
          <a:sx n="70" d="100"/>
          <a:sy n="70" d="100"/>
        </p:scale>
        <p:origin x="226" y="58"/>
      </p:cViewPr>
      <p:guideLst>
        <p:guide orient="horz" pos="1185"/>
        <p:guide pos="3840"/>
        <p:guide orient="horz" pos="2205"/>
      </p:guideLst>
    </p:cSldViewPr>
  </p:slideViewPr>
  <p:notesTextViewPr>
    <p:cViewPr>
      <p:scale>
        <a:sx n="20" d="100"/>
        <a:sy n="2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r>
              <a:rPr lang="zh-CN"/>
              <a:t>工作日出行方式选择率</a:t>
            </a:r>
          </a:p>
        </c:rich>
      </c:tx>
      <c:layout>
        <c:manualLayout>
          <c:xMode val="edge"/>
          <c:yMode val="edge"/>
          <c:x val="0.2011768801687536"/>
          <c:y val="2.8426223238901142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a:outerShdw blurRad="50800" dist="114300" dir="2700000" algn="tl" rotWithShape="0">
                <a:prstClr val="black">
                  <a:alpha val="10000"/>
                </a:prstClr>
              </a:outerShdw>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921E-49D3-AF4A-65495A4C3769}"/>
            </c:ext>
          </c:extLst>
        </c:ser>
        <c:ser>
          <c:idx val="1"/>
          <c:order val="1"/>
          <c:tx>
            <c:strRef>
              <c:f>Sheet1!$C$1</c:f>
              <c:strCache>
                <c:ptCount val="1"/>
                <c:pt idx="0">
                  <c:v>系列 2</c:v>
                </c:pt>
              </c:strCache>
            </c:strRef>
          </c:tx>
          <c:spPr>
            <a:ln w="28575" cap="rnd">
              <a:solidFill>
                <a:schemeClr val="bg2">
                  <a:lumMod val="75000"/>
                </a:schemeClr>
              </a:solidFill>
              <a:round/>
            </a:ln>
            <a:effectLst>
              <a:outerShdw blurRad="50800" dist="114300" dir="2700000" algn="tl" rotWithShape="0">
                <a:prstClr val="black">
                  <a:alpha val="10000"/>
                </a:prstClr>
              </a:outerShdw>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921E-49D3-AF4A-65495A4C3769}"/>
            </c:ext>
          </c:extLst>
        </c:ser>
        <c:ser>
          <c:idx val="2"/>
          <c:order val="2"/>
          <c:tx>
            <c:strRef>
              <c:f>Sheet1!$D$1</c:f>
              <c:strCache>
                <c:ptCount val="1"/>
                <c:pt idx="0">
                  <c:v>系列 3</c:v>
                </c:pt>
              </c:strCache>
            </c:strRef>
          </c:tx>
          <c:spPr>
            <a:ln w="28575" cap="rnd">
              <a:solidFill>
                <a:schemeClr val="tx1"/>
              </a:solidFill>
              <a:round/>
            </a:ln>
            <a:effectLst>
              <a:outerShdw blurRad="50800" dist="114300" dir="2700000" algn="tl" rotWithShape="0">
                <a:prstClr val="black">
                  <a:alpha val="10000"/>
                </a:prstClr>
              </a:outerShdw>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921E-49D3-AF4A-65495A4C3769}"/>
            </c:ext>
          </c:extLst>
        </c:ser>
        <c:dLbls>
          <c:showLegendKey val="0"/>
          <c:showVal val="0"/>
          <c:showCatName val="0"/>
          <c:showSerName val="0"/>
          <c:showPercent val="0"/>
          <c:showBubbleSize val="0"/>
        </c:dLbls>
        <c:smooth val="0"/>
        <c:axId val="373741024"/>
        <c:axId val="373745600"/>
      </c:lineChart>
      <c:catAx>
        <c:axId val="373741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373745600"/>
        <c:crosses val="autoZero"/>
        <c:auto val="1"/>
        <c:lblAlgn val="ctr"/>
        <c:lblOffset val="100"/>
        <c:noMultiLvlLbl val="0"/>
      </c:catAx>
      <c:valAx>
        <c:axId val="373745600"/>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373741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r>
              <a:rPr lang="zh-CN"/>
              <a:t>出行时长</a:t>
            </a:r>
          </a:p>
        </c:rich>
      </c:tx>
      <c:layout>
        <c:manualLayout>
          <c:xMode val="edge"/>
          <c:yMode val="edge"/>
          <c:x val="0.37433310296254779"/>
          <c:y val="3.9930539725699203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manualLayout>
          <c:layoutTarget val="inner"/>
          <c:xMode val="edge"/>
          <c:yMode val="edge"/>
          <c:x val="7.9803357315203313E-2"/>
          <c:y val="0.18206345308617483"/>
          <c:w val="0.88947809472878947"/>
          <c:h val="0.58698365017325771"/>
        </c:manualLayout>
      </c:layout>
      <c:barChart>
        <c:barDir val="col"/>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44D-4C80-9D53-E0178608E1D8}"/>
            </c:ext>
          </c:extLst>
        </c:ser>
        <c:ser>
          <c:idx val="1"/>
          <c:order val="1"/>
          <c:tx>
            <c:strRef>
              <c:f>Sheet1!$C$1</c:f>
              <c:strCache>
                <c:ptCount val="1"/>
                <c:pt idx="0">
                  <c:v>系列 2</c:v>
                </c:pt>
              </c:strCache>
            </c:strRef>
          </c:tx>
          <c:spPr>
            <a:solidFill>
              <a:schemeClr val="accent1">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44D-4C80-9D53-E0178608E1D8}"/>
            </c:ext>
          </c:extLst>
        </c:ser>
        <c:ser>
          <c:idx val="2"/>
          <c:order val="2"/>
          <c:tx>
            <c:strRef>
              <c:f>Sheet1!$D$1</c:f>
              <c:strCache>
                <c:ptCount val="1"/>
                <c:pt idx="0">
                  <c:v>系列 3</c:v>
                </c:pt>
              </c:strCache>
            </c:strRef>
          </c:tx>
          <c:spPr>
            <a:solidFill>
              <a:schemeClr val="accent1">
                <a:lumMod val="20000"/>
                <a:lumOff val="8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44D-4C80-9D53-E0178608E1D8}"/>
            </c:ext>
          </c:extLst>
        </c:ser>
        <c:dLbls>
          <c:showLegendKey val="0"/>
          <c:showVal val="0"/>
          <c:showCatName val="0"/>
          <c:showSerName val="0"/>
          <c:showPercent val="0"/>
          <c:showBubbleSize val="0"/>
        </c:dLbls>
        <c:gapWidth val="150"/>
        <c:overlap val="100"/>
        <c:axId val="1306388560"/>
        <c:axId val="1306390640"/>
      </c:barChart>
      <c:catAx>
        <c:axId val="1306388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1306390640"/>
        <c:crosses val="autoZero"/>
        <c:auto val="1"/>
        <c:lblAlgn val="ctr"/>
        <c:lblOffset val="100"/>
        <c:noMultiLvlLbl val="0"/>
      </c:catAx>
      <c:valAx>
        <c:axId val="1306390640"/>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13063885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4E18A0-DDE7-4286-9ABB-BF03B6C6B1F7}"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6BD9B2-68F7-4D08-B24F-7AB24D35F321}" type="slidenum">
              <a:rPr lang="zh-CN" altLang="en-US" smtClean="0"/>
              <a:t>‹#›</a:t>
            </a:fld>
            <a:endParaRPr lang="zh-CN" altLang="en-US"/>
          </a:p>
        </p:txBody>
      </p:sp>
    </p:spTree>
    <p:extLst>
      <p:ext uri="{BB962C8B-B14F-4D97-AF65-F5344CB8AC3E}">
        <p14:creationId xmlns:p14="http://schemas.microsoft.com/office/powerpoint/2010/main" val="3273552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986BD9B2-68F7-4D08-B24F-7AB24D35F321}" type="slidenum">
              <a:rPr lang="zh-CN" altLang="en-US" smtClean="0"/>
              <a:t>1</a:t>
            </a:fld>
            <a:endParaRPr lang="zh-CN" altLang="en-US"/>
          </a:p>
        </p:txBody>
      </p:sp>
    </p:spTree>
    <p:extLst>
      <p:ext uri="{BB962C8B-B14F-4D97-AF65-F5344CB8AC3E}">
        <p14:creationId xmlns:p14="http://schemas.microsoft.com/office/powerpoint/2010/main" val="747969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10</a:t>
            </a:fld>
            <a:endParaRPr lang="zh-CN" altLang="en-US"/>
          </a:p>
        </p:txBody>
      </p:sp>
    </p:spTree>
    <p:extLst>
      <p:ext uri="{BB962C8B-B14F-4D97-AF65-F5344CB8AC3E}">
        <p14:creationId xmlns:p14="http://schemas.microsoft.com/office/powerpoint/2010/main" val="3114825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11</a:t>
            </a:fld>
            <a:endParaRPr lang="zh-CN" altLang="en-US"/>
          </a:p>
        </p:txBody>
      </p:sp>
    </p:spTree>
    <p:extLst>
      <p:ext uri="{BB962C8B-B14F-4D97-AF65-F5344CB8AC3E}">
        <p14:creationId xmlns:p14="http://schemas.microsoft.com/office/powerpoint/2010/main" val="1332745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12</a:t>
            </a:fld>
            <a:endParaRPr lang="zh-CN" altLang="en-US"/>
          </a:p>
        </p:txBody>
      </p:sp>
    </p:spTree>
    <p:extLst>
      <p:ext uri="{BB962C8B-B14F-4D97-AF65-F5344CB8AC3E}">
        <p14:creationId xmlns:p14="http://schemas.microsoft.com/office/powerpoint/2010/main" val="419740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13</a:t>
            </a:fld>
            <a:endParaRPr lang="zh-CN" altLang="en-US"/>
          </a:p>
        </p:txBody>
      </p:sp>
    </p:spTree>
    <p:extLst>
      <p:ext uri="{BB962C8B-B14F-4D97-AF65-F5344CB8AC3E}">
        <p14:creationId xmlns:p14="http://schemas.microsoft.com/office/powerpoint/2010/main" val="12188801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14</a:t>
            </a:fld>
            <a:endParaRPr lang="zh-CN" altLang="en-US"/>
          </a:p>
        </p:txBody>
      </p:sp>
    </p:spTree>
    <p:extLst>
      <p:ext uri="{BB962C8B-B14F-4D97-AF65-F5344CB8AC3E}">
        <p14:creationId xmlns:p14="http://schemas.microsoft.com/office/powerpoint/2010/main" val="2785462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15</a:t>
            </a:fld>
            <a:endParaRPr lang="zh-CN" altLang="en-US"/>
          </a:p>
        </p:txBody>
      </p:sp>
    </p:spTree>
    <p:extLst>
      <p:ext uri="{BB962C8B-B14F-4D97-AF65-F5344CB8AC3E}">
        <p14:creationId xmlns:p14="http://schemas.microsoft.com/office/powerpoint/2010/main" val="4964632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16</a:t>
            </a:fld>
            <a:endParaRPr lang="zh-CN" altLang="en-US"/>
          </a:p>
        </p:txBody>
      </p:sp>
    </p:spTree>
    <p:extLst>
      <p:ext uri="{BB962C8B-B14F-4D97-AF65-F5344CB8AC3E}">
        <p14:creationId xmlns:p14="http://schemas.microsoft.com/office/powerpoint/2010/main" val="637047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986BD9B2-68F7-4D08-B24F-7AB24D35F321}" type="slidenum">
              <a:rPr lang="zh-CN" altLang="en-US" smtClean="0"/>
              <a:t>17</a:t>
            </a:fld>
            <a:endParaRPr lang="zh-CN" altLang="en-US"/>
          </a:p>
        </p:txBody>
      </p:sp>
    </p:spTree>
    <p:extLst>
      <p:ext uri="{BB962C8B-B14F-4D97-AF65-F5344CB8AC3E}">
        <p14:creationId xmlns:p14="http://schemas.microsoft.com/office/powerpoint/2010/main" val="2019793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18</a:t>
            </a:fld>
            <a:endParaRPr lang="zh-CN" altLang="en-US"/>
          </a:p>
        </p:txBody>
      </p:sp>
    </p:spTree>
    <p:extLst>
      <p:ext uri="{BB962C8B-B14F-4D97-AF65-F5344CB8AC3E}">
        <p14:creationId xmlns:p14="http://schemas.microsoft.com/office/powerpoint/2010/main" val="2310785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19</a:t>
            </a:fld>
            <a:endParaRPr lang="zh-CN" altLang="en-US"/>
          </a:p>
        </p:txBody>
      </p:sp>
    </p:spTree>
    <p:extLst>
      <p:ext uri="{BB962C8B-B14F-4D97-AF65-F5344CB8AC3E}">
        <p14:creationId xmlns:p14="http://schemas.microsoft.com/office/powerpoint/2010/main" val="4097681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2</a:t>
            </a:fld>
            <a:endParaRPr lang="zh-CN" altLang="en-US"/>
          </a:p>
        </p:txBody>
      </p:sp>
    </p:spTree>
    <p:extLst>
      <p:ext uri="{BB962C8B-B14F-4D97-AF65-F5344CB8AC3E}">
        <p14:creationId xmlns:p14="http://schemas.microsoft.com/office/powerpoint/2010/main" val="13046762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20</a:t>
            </a:fld>
            <a:endParaRPr lang="zh-CN" altLang="en-US"/>
          </a:p>
        </p:txBody>
      </p:sp>
    </p:spTree>
    <p:extLst>
      <p:ext uri="{BB962C8B-B14F-4D97-AF65-F5344CB8AC3E}">
        <p14:creationId xmlns:p14="http://schemas.microsoft.com/office/powerpoint/2010/main" val="31156719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21</a:t>
            </a:fld>
            <a:endParaRPr lang="zh-CN" altLang="en-US"/>
          </a:p>
        </p:txBody>
      </p:sp>
    </p:spTree>
    <p:extLst>
      <p:ext uri="{BB962C8B-B14F-4D97-AF65-F5344CB8AC3E}">
        <p14:creationId xmlns:p14="http://schemas.microsoft.com/office/powerpoint/2010/main" val="2799620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22</a:t>
            </a:fld>
            <a:endParaRPr lang="zh-CN" altLang="en-US"/>
          </a:p>
        </p:txBody>
      </p:sp>
    </p:spTree>
    <p:extLst>
      <p:ext uri="{BB962C8B-B14F-4D97-AF65-F5344CB8AC3E}">
        <p14:creationId xmlns:p14="http://schemas.microsoft.com/office/powerpoint/2010/main" val="326011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23</a:t>
            </a:fld>
            <a:endParaRPr lang="zh-CN" altLang="en-US"/>
          </a:p>
        </p:txBody>
      </p:sp>
    </p:spTree>
    <p:extLst>
      <p:ext uri="{BB962C8B-B14F-4D97-AF65-F5344CB8AC3E}">
        <p14:creationId xmlns:p14="http://schemas.microsoft.com/office/powerpoint/2010/main" val="10364107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24</a:t>
            </a:fld>
            <a:endParaRPr lang="zh-CN" altLang="en-US"/>
          </a:p>
        </p:txBody>
      </p:sp>
    </p:spTree>
    <p:extLst>
      <p:ext uri="{BB962C8B-B14F-4D97-AF65-F5344CB8AC3E}">
        <p14:creationId xmlns:p14="http://schemas.microsoft.com/office/powerpoint/2010/main" val="41765060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25</a:t>
            </a:fld>
            <a:endParaRPr lang="zh-CN" altLang="en-US"/>
          </a:p>
        </p:txBody>
      </p:sp>
    </p:spTree>
    <p:extLst>
      <p:ext uri="{BB962C8B-B14F-4D97-AF65-F5344CB8AC3E}">
        <p14:creationId xmlns:p14="http://schemas.microsoft.com/office/powerpoint/2010/main" val="2738421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26</a:t>
            </a:fld>
            <a:endParaRPr lang="zh-CN" altLang="en-US"/>
          </a:p>
        </p:txBody>
      </p:sp>
    </p:spTree>
    <p:extLst>
      <p:ext uri="{BB962C8B-B14F-4D97-AF65-F5344CB8AC3E}">
        <p14:creationId xmlns:p14="http://schemas.microsoft.com/office/powerpoint/2010/main" val="28883158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27</a:t>
            </a:fld>
            <a:endParaRPr lang="zh-CN" altLang="en-US"/>
          </a:p>
        </p:txBody>
      </p:sp>
    </p:spTree>
    <p:extLst>
      <p:ext uri="{BB962C8B-B14F-4D97-AF65-F5344CB8AC3E}">
        <p14:creationId xmlns:p14="http://schemas.microsoft.com/office/powerpoint/2010/main" val="2303460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3</a:t>
            </a:fld>
            <a:endParaRPr lang="zh-CN" altLang="en-US"/>
          </a:p>
        </p:txBody>
      </p:sp>
    </p:spTree>
    <p:extLst>
      <p:ext uri="{BB962C8B-B14F-4D97-AF65-F5344CB8AC3E}">
        <p14:creationId xmlns:p14="http://schemas.microsoft.com/office/powerpoint/2010/main" val="2019482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4</a:t>
            </a:fld>
            <a:endParaRPr lang="zh-CN" altLang="en-US"/>
          </a:p>
        </p:txBody>
      </p:sp>
    </p:spTree>
    <p:extLst>
      <p:ext uri="{BB962C8B-B14F-4D97-AF65-F5344CB8AC3E}">
        <p14:creationId xmlns:p14="http://schemas.microsoft.com/office/powerpoint/2010/main" val="1849912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5</a:t>
            </a:fld>
            <a:endParaRPr lang="zh-CN" altLang="en-US"/>
          </a:p>
        </p:txBody>
      </p:sp>
    </p:spTree>
    <p:extLst>
      <p:ext uri="{BB962C8B-B14F-4D97-AF65-F5344CB8AC3E}">
        <p14:creationId xmlns:p14="http://schemas.microsoft.com/office/powerpoint/2010/main" val="706457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6</a:t>
            </a:fld>
            <a:endParaRPr lang="zh-CN" altLang="en-US"/>
          </a:p>
        </p:txBody>
      </p:sp>
    </p:spTree>
    <p:extLst>
      <p:ext uri="{BB962C8B-B14F-4D97-AF65-F5344CB8AC3E}">
        <p14:creationId xmlns:p14="http://schemas.microsoft.com/office/powerpoint/2010/main" val="1640242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7</a:t>
            </a:fld>
            <a:endParaRPr lang="zh-CN" altLang="en-US"/>
          </a:p>
        </p:txBody>
      </p:sp>
    </p:spTree>
    <p:extLst>
      <p:ext uri="{BB962C8B-B14F-4D97-AF65-F5344CB8AC3E}">
        <p14:creationId xmlns:p14="http://schemas.microsoft.com/office/powerpoint/2010/main" val="3138734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86BD9B2-68F7-4D08-B24F-7AB24D35F321}" type="slidenum">
              <a:rPr lang="zh-CN" altLang="en-US" smtClean="0"/>
              <a:t>8</a:t>
            </a:fld>
            <a:endParaRPr lang="zh-CN" altLang="en-US"/>
          </a:p>
        </p:txBody>
      </p:sp>
    </p:spTree>
    <p:extLst>
      <p:ext uri="{BB962C8B-B14F-4D97-AF65-F5344CB8AC3E}">
        <p14:creationId xmlns:p14="http://schemas.microsoft.com/office/powerpoint/2010/main" val="3010484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986BD9B2-68F7-4D08-B24F-7AB24D35F321}" type="slidenum">
              <a:rPr lang="zh-CN" altLang="en-US" smtClean="0"/>
              <a:t>9</a:t>
            </a:fld>
            <a:endParaRPr lang="zh-CN" altLang="en-US"/>
          </a:p>
        </p:txBody>
      </p:sp>
    </p:spTree>
    <p:extLst>
      <p:ext uri="{BB962C8B-B14F-4D97-AF65-F5344CB8AC3E}">
        <p14:creationId xmlns:p14="http://schemas.microsoft.com/office/powerpoint/2010/main" val="2466899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Master" Target="../slideMasters/slideMaster1.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6.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9.png"/><Relationship Id="rId4" Type="http://schemas.openxmlformats.org/officeDocument/2006/relationships/image" Target="../media/image2.png"/><Relationship Id="rId9"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EAC2AD-0CB1-4D92-9CFE-51BF779FF4C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0245807-93CD-4404-BFDA-20A75EED80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F46B2B8-FB46-4E03-856D-B8A654773F16}"/>
              </a:ext>
            </a:extLst>
          </p:cNvPr>
          <p:cNvSpPr>
            <a:spLocks noGrp="1"/>
          </p:cNvSpPr>
          <p:nvPr>
            <p:ph type="dt" sz="half" idx="10"/>
          </p:nvPr>
        </p:nvSpPr>
        <p:spPr/>
        <p:txBody>
          <a:bodyPr/>
          <a:lstStyle/>
          <a:p>
            <a:fld id="{DD9287EB-3292-4EE5-B845-8CD1C53964BA}"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BE8A13A3-DF40-44C5-8186-8DD0D51751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C67885-0748-48DD-9F05-9E18D1F5FAF8}"/>
              </a:ext>
            </a:extLst>
          </p:cNvPr>
          <p:cNvSpPr>
            <a:spLocks noGrp="1"/>
          </p:cNvSpPr>
          <p:nvPr>
            <p:ph type="sldNum" sz="quarter" idx="12"/>
          </p:nvPr>
        </p:nvSpPr>
        <p:spPr/>
        <p:txBody>
          <a:bodyPr/>
          <a:lstStyle/>
          <a:p>
            <a:fld id="{E0F4D584-D00C-4E81-A169-492FE1B6D78D}" type="slidenum">
              <a:rPr lang="zh-CN" altLang="en-US" smtClean="0"/>
              <a:t>‹#›</a:t>
            </a:fld>
            <a:endParaRPr lang="zh-CN" altLang="en-US"/>
          </a:p>
        </p:txBody>
      </p:sp>
    </p:spTree>
    <p:extLst>
      <p:ext uri="{BB962C8B-B14F-4D97-AF65-F5344CB8AC3E}">
        <p14:creationId xmlns:p14="http://schemas.microsoft.com/office/powerpoint/2010/main" val="3722343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253EF0-D60C-4054-BF7C-B0E4B170FF5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46EB881-ABE6-4B10-A7BD-30334F9BF17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6A3F220-43BC-4453-AAD5-AA086486C924}"/>
              </a:ext>
            </a:extLst>
          </p:cNvPr>
          <p:cNvSpPr>
            <a:spLocks noGrp="1"/>
          </p:cNvSpPr>
          <p:nvPr>
            <p:ph type="dt" sz="half" idx="10"/>
          </p:nvPr>
        </p:nvSpPr>
        <p:spPr/>
        <p:txBody>
          <a:bodyPr/>
          <a:lstStyle/>
          <a:p>
            <a:fld id="{DD9287EB-3292-4EE5-B845-8CD1C53964BA}"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3BAF6C9E-AC6C-4D48-A0FD-0A626ECD1D5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1A4B18D-0320-4955-B813-410E1B8E1DBC}"/>
              </a:ext>
            </a:extLst>
          </p:cNvPr>
          <p:cNvSpPr>
            <a:spLocks noGrp="1"/>
          </p:cNvSpPr>
          <p:nvPr>
            <p:ph type="sldNum" sz="quarter" idx="12"/>
          </p:nvPr>
        </p:nvSpPr>
        <p:spPr/>
        <p:txBody>
          <a:bodyPr/>
          <a:lstStyle/>
          <a:p>
            <a:fld id="{E0F4D584-D00C-4E81-A169-492FE1B6D78D}" type="slidenum">
              <a:rPr lang="zh-CN" altLang="en-US" smtClean="0"/>
              <a:t>‹#›</a:t>
            </a:fld>
            <a:endParaRPr lang="zh-CN" altLang="en-US"/>
          </a:p>
        </p:txBody>
      </p:sp>
    </p:spTree>
    <p:extLst>
      <p:ext uri="{BB962C8B-B14F-4D97-AF65-F5344CB8AC3E}">
        <p14:creationId xmlns:p14="http://schemas.microsoft.com/office/powerpoint/2010/main" val="3604186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C05A5A8-6714-41E5-88C6-02372A0EC72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3D489A9-471A-46D9-A437-5CF5FFE4D66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E0C45CC-CB8A-41CA-9457-5C702F1A5F46}"/>
              </a:ext>
            </a:extLst>
          </p:cNvPr>
          <p:cNvSpPr>
            <a:spLocks noGrp="1"/>
          </p:cNvSpPr>
          <p:nvPr>
            <p:ph type="dt" sz="half" idx="10"/>
          </p:nvPr>
        </p:nvSpPr>
        <p:spPr/>
        <p:txBody>
          <a:bodyPr/>
          <a:lstStyle/>
          <a:p>
            <a:fld id="{DD9287EB-3292-4EE5-B845-8CD1C53964BA}"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501053B6-9FE6-474D-BFD6-50F466109A0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B4BE99C-5F90-4324-8B21-26B62A55197D}"/>
              </a:ext>
            </a:extLst>
          </p:cNvPr>
          <p:cNvSpPr>
            <a:spLocks noGrp="1"/>
          </p:cNvSpPr>
          <p:nvPr>
            <p:ph type="sldNum" sz="quarter" idx="12"/>
          </p:nvPr>
        </p:nvSpPr>
        <p:spPr/>
        <p:txBody>
          <a:bodyPr/>
          <a:lstStyle/>
          <a:p>
            <a:fld id="{E0F4D584-D00C-4E81-A169-492FE1B6D78D}" type="slidenum">
              <a:rPr lang="zh-CN" altLang="en-US" smtClean="0"/>
              <a:t>‹#›</a:t>
            </a:fld>
            <a:endParaRPr lang="zh-CN" altLang="en-US"/>
          </a:p>
        </p:txBody>
      </p:sp>
    </p:spTree>
    <p:extLst>
      <p:ext uri="{BB962C8B-B14F-4D97-AF65-F5344CB8AC3E}">
        <p14:creationId xmlns:p14="http://schemas.microsoft.com/office/powerpoint/2010/main" val="773798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74CF4428-4ABE-4ED9-BC7A-20594C8FDF25}"/>
              </a:ext>
            </a:extLst>
          </p:cNvPr>
          <p:cNvPicPr>
            <a:picLocks noChangeAspect="1"/>
          </p:cNvPicPr>
          <p:nvPr userDrawn="1"/>
        </p:nvPicPr>
        <p:blipFill rotWithShape="1">
          <a:blip r:embed="rId2" cstate="email">
            <a:alphaModFix amt="50000"/>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t="22785" b="5767"/>
          <a:stretch/>
        </p:blipFill>
        <p:spPr>
          <a:xfrm>
            <a:off x="0" y="0"/>
            <a:ext cx="12193200" cy="6858000"/>
          </a:xfrm>
          <a:prstGeom prst="rect">
            <a:avLst/>
          </a:prstGeom>
        </p:spPr>
      </p:pic>
      <p:sp>
        <p:nvSpPr>
          <p:cNvPr id="2" name="标题 1">
            <a:extLst>
              <a:ext uri="{FF2B5EF4-FFF2-40B4-BE49-F238E27FC236}">
                <a16:creationId xmlns:a16="http://schemas.microsoft.com/office/drawing/2014/main" id="{D9FC8377-D4DF-48B0-AD54-EBC8D6BAFCDB}"/>
              </a:ext>
            </a:extLst>
          </p:cNvPr>
          <p:cNvSpPr>
            <a:spLocks noGrp="1"/>
          </p:cNvSpPr>
          <p:nvPr>
            <p:ph type="title"/>
          </p:nvPr>
        </p:nvSpPr>
        <p:spPr>
          <a:xfrm>
            <a:off x="1070420" y="464820"/>
            <a:ext cx="9636162" cy="584775"/>
          </a:xfrm>
        </p:spPr>
        <p:txBody>
          <a:bodyPr wrap="square">
            <a:spAutoFit/>
          </a:bodyPr>
          <a:lstStyle>
            <a:lvl1pPr>
              <a:lnSpc>
                <a:spcPct val="100000"/>
              </a:lnSpc>
              <a:defRPr sz="3200"/>
            </a:lvl1pPr>
          </a:lstStyle>
          <a:p>
            <a:r>
              <a:rPr lang="zh-CN" altLang="en-US"/>
              <a:t>单击此处编辑母版标题样式</a:t>
            </a:r>
          </a:p>
        </p:txBody>
      </p:sp>
      <p:sp>
        <p:nvSpPr>
          <p:cNvPr id="7" name="矩形: 圆顶角 6">
            <a:extLst>
              <a:ext uri="{FF2B5EF4-FFF2-40B4-BE49-F238E27FC236}">
                <a16:creationId xmlns:a16="http://schemas.microsoft.com/office/drawing/2014/main" id="{287C547A-29D9-4335-B675-7B3D1762D7C8}"/>
              </a:ext>
            </a:extLst>
          </p:cNvPr>
          <p:cNvSpPr/>
          <p:nvPr userDrawn="1"/>
        </p:nvSpPr>
        <p:spPr>
          <a:xfrm>
            <a:off x="10991849" y="0"/>
            <a:ext cx="612776" cy="1066800"/>
          </a:xfrm>
          <a:prstGeom prst="round2SameRect">
            <a:avLst>
              <a:gd name="adj1" fmla="val 0"/>
              <a:gd name="adj2" fmla="val 50000"/>
            </a:avLst>
          </a:prstGeom>
          <a:gradFill flip="none" rotWithShape="1">
            <a:gsLst>
              <a:gs pos="35000">
                <a:schemeClr val="accent1"/>
              </a:gs>
              <a:gs pos="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101600" dist="762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ndParaRPr>
          </a:p>
        </p:txBody>
      </p:sp>
      <p:pic>
        <p:nvPicPr>
          <p:cNvPr id="9" name="图片 8">
            <a:extLst>
              <a:ext uri="{FF2B5EF4-FFF2-40B4-BE49-F238E27FC236}">
                <a16:creationId xmlns:a16="http://schemas.microsoft.com/office/drawing/2014/main" id="{14E6686F-902A-4F93-8C5C-766D2F99551D}"/>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1056340" y="372129"/>
            <a:ext cx="483792" cy="733016"/>
          </a:xfrm>
          <a:prstGeom prst="rect">
            <a:avLst/>
          </a:prstGeom>
        </p:spPr>
      </p:pic>
      <p:grpSp>
        <p:nvGrpSpPr>
          <p:cNvPr id="16" name="组合 15">
            <a:extLst>
              <a:ext uri="{FF2B5EF4-FFF2-40B4-BE49-F238E27FC236}">
                <a16:creationId xmlns:a16="http://schemas.microsoft.com/office/drawing/2014/main" id="{99F5ACD0-8A76-4240-904A-8D5F838ACE74}"/>
              </a:ext>
            </a:extLst>
          </p:cNvPr>
          <p:cNvGrpSpPr/>
          <p:nvPr userDrawn="1"/>
        </p:nvGrpSpPr>
        <p:grpSpPr>
          <a:xfrm>
            <a:off x="625793" y="532886"/>
            <a:ext cx="421957" cy="421761"/>
            <a:chOff x="625793" y="532886"/>
            <a:chExt cx="421957" cy="421761"/>
          </a:xfrm>
          <a:effectLst>
            <a:outerShdw blurRad="50800" dist="38100" dir="2700000" algn="tl" rotWithShape="0">
              <a:schemeClr val="accent1">
                <a:alpha val="30000"/>
              </a:schemeClr>
            </a:outerShdw>
          </a:effectLst>
        </p:grpSpPr>
        <p:sp>
          <p:nvSpPr>
            <p:cNvPr id="11" name="矩形: 对角圆角 10">
              <a:extLst>
                <a:ext uri="{FF2B5EF4-FFF2-40B4-BE49-F238E27FC236}">
                  <a16:creationId xmlns:a16="http://schemas.microsoft.com/office/drawing/2014/main" id="{D68BC769-4691-4F46-AAE8-90135BB12B4A}"/>
                </a:ext>
              </a:extLst>
            </p:cNvPr>
            <p:cNvSpPr/>
            <p:nvPr userDrawn="1"/>
          </p:nvSpPr>
          <p:spPr>
            <a:xfrm>
              <a:off x="625793" y="532886"/>
              <a:ext cx="421957" cy="421761"/>
            </a:xfrm>
            <a:prstGeom prst="round2DiagRect">
              <a:avLst>
                <a:gd name="adj1" fmla="val 50000"/>
                <a:gd name="adj2" fmla="val 0"/>
              </a:avLst>
            </a:prstGeom>
            <a:gradFill flip="none" rotWithShape="1">
              <a:gsLst>
                <a:gs pos="41000">
                  <a:schemeClr val="accent1"/>
                </a:gs>
                <a:gs pos="0">
                  <a:schemeClr val="accent1">
                    <a:lumMod val="20000"/>
                    <a:lumOff val="80000"/>
                  </a:schemeClr>
                </a:gs>
                <a:gs pos="100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ndParaRPr>
            </a:p>
          </p:txBody>
        </p:sp>
        <p:pic>
          <p:nvPicPr>
            <p:cNvPr id="15" name="图形 14">
              <a:extLst>
                <a:ext uri="{FF2B5EF4-FFF2-40B4-BE49-F238E27FC236}">
                  <a16:creationId xmlns:a16="http://schemas.microsoft.com/office/drawing/2014/main" id="{9E632C2B-E834-4444-8241-760AE2E5D15B}"/>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18729" y="625724"/>
              <a:ext cx="236084" cy="236084"/>
            </a:xfrm>
            <a:prstGeom prst="rect">
              <a:avLst/>
            </a:prstGeom>
          </p:spPr>
        </p:pic>
      </p:grpSp>
      <p:cxnSp>
        <p:nvCxnSpPr>
          <p:cNvPr id="18" name="直接连接符 17">
            <a:extLst>
              <a:ext uri="{FF2B5EF4-FFF2-40B4-BE49-F238E27FC236}">
                <a16:creationId xmlns:a16="http://schemas.microsoft.com/office/drawing/2014/main" id="{B3930EA1-4157-4078-AA26-14DC2DCF8795}"/>
              </a:ext>
            </a:extLst>
          </p:cNvPr>
          <p:cNvCxnSpPr/>
          <p:nvPr userDrawn="1"/>
        </p:nvCxnSpPr>
        <p:spPr>
          <a:xfrm>
            <a:off x="1173290" y="1016000"/>
            <a:ext cx="510686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5982230"/>
      </p:ext>
    </p:extLst>
  </p:cSld>
  <p:clrMapOvr>
    <a:masterClrMapping/>
  </p:clrMapOvr>
  <p:extLst>
    <p:ext uri="{DCECCB84-F9BA-43D5-87BE-67443E8EF086}">
      <p15:sldGuideLst xmlns:p15="http://schemas.microsoft.com/office/powerpoint/2012/main">
        <p15:guide id="1" orient="horz" pos="420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78995759-4BAB-4C83-986C-562CF8FF6A7C}"/>
              </a:ext>
            </a:extLst>
          </p:cNvPr>
          <p:cNvPicPr>
            <a:picLocks noChangeAspect="1"/>
          </p:cNvPicPr>
          <p:nvPr userDrawn="1"/>
        </p:nvPicPr>
        <p:blipFill rotWithShape="1">
          <a:blip r:embed="rId4" cstate="email">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t="22785" b="5767"/>
          <a:stretch/>
        </p:blipFill>
        <p:spPr>
          <a:xfrm>
            <a:off x="0" y="0"/>
            <a:ext cx="12193200" cy="6858000"/>
          </a:xfrm>
          <a:prstGeom prst="rect">
            <a:avLst/>
          </a:prstGeom>
        </p:spPr>
      </p:pic>
      <p:pic>
        <p:nvPicPr>
          <p:cNvPr id="13" name="图片 12">
            <a:extLst>
              <a:ext uri="{FF2B5EF4-FFF2-40B4-BE49-F238E27FC236}">
                <a16:creationId xmlns:a16="http://schemas.microsoft.com/office/drawing/2014/main" id="{5E6EC464-1444-4938-BFE5-46D1FA79F0F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555191" y="469078"/>
            <a:ext cx="5158130" cy="5828136"/>
          </a:xfrm>
          <a:prstGeom prst="rect">
            <a:avLst/>
          </a:prstGeom>
          <a:effectLst>
            <a:outerShdw blurRad="127000" dist="127000" dir="2700000" algn="tl" rotWithShape="0">
              <a:schemeClr val="accent1">
                <a:lumMod val="50000"/>
                <a:alpha val="10000"/>
              </a:schemeClr>
            </a:outerShdw>
          </a:effectLst>
        </p:spPr>
      </p:pic>
      <p:pic>
        <p:nvPicPr>
          <p:cNvPr id="9" name="图片 8">
            <a:extLst>
              <a:ext uri="{FF2B5EF4-FFF2-40B4-BE49-F238E27FC236}">
                <a16:creationId xmlns:a16="http://schemas.microsoft.com/office/drawing/2014/main" id="{5753B3F5-35DC-4877-AEB1-2D531C29A43E}"/>
              </a:ext>
            </a:extLst>
          </p:cNvPr>
          <p:cNvPicPr>
            <a:picLocks noChangeAspect="1"/>
          </p:cNvPicPr>
          <p:nvPr userDrawn="1"/>
        </p:nvPicPr>
        <p:blipFill>
          <a:blip r:embed="rId7" cstate="email">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6258560" y="-1"/>
            <a:ext cx="5933440" cy="2611331"/>
          </a:xfrm>
          <a:prstGeom prst="rect">
            <a:avLst/>
          </a:prstGeom>
        </p:spPr>
      </p:pic>
      <p:pic>
        <p:nvPicPr>
          <p:cNvPr id="16" name="方二筒16" descr="黑暗中的灯光&#10;&#10;中度可信度描述已自动生成">
            <a:extLst>
              <a:ext uri="{FF2B5EF4-FFF2-40B4-BE49-F238E27FC236}">
                <a16:creationId xmlns:a16="http://schemas.microsoft.com/office/drawing/2014/main" id="{7AB90969-AC85-4FEC-9509-783630FB55D1}"/>
              </a:ext>
            </a:extLst>
          </p:cNvPr>
          <p:cNvPicPr>
            <a:picLocks noChangeAspect="1"/>
          </p:cNvPicPr>
          <p:nvPr userDrawn="1"/>
        </p:nvPicPr>
        <p:blipFill>
          <a:blip r:embed="rId9" cstate="email">
            <a:extLst>
              <a:ext uri="{28A0092B-C50C-407E-A947-70E740481C1C}">
                <a14:useLocalDpi xmlns:a14="http://schemas.microsoft.com/office/drawing/2010/main"/>
              </a:ext>
            </a:extLst>
          </a:blip>
          <a:srcRect/>
          <a:stretch>
            <a:fillRect/>
          </a:stretch>
        </p:blipFill>
        <p:spPr>
          <a:xfrm rot="21242010">
            <a:off x="-323411" y="-615085"/>
            <a:ext cx="12838822" cy="8088170"/>
          </a:xfrm>
          <a:custGeom>
            <a:avLst/>
            <a:gdLst>
              <a:gd name="connsiteX0" fmla="*/ 9807334 w 12838822"/>
              <a:gd name="connsiteY0" fmla="*/ 950491 h 8088170"/>
              <a:gd name="connsiteX1" fmla="*/ 12838822 w 12838822"/>
              <a:gd name="connsiteY1" fmla="*/ 1267321 h 8088170"/>
              <a:gd name="connsiteX2" fmla="*/ 12125954 w 12838822"/>
              <a:gd name="connsiteY2" fmla="*/ 8088170 h 8088170"/>
              <a:gd name="connsiteX3" fmla="*/ 0 w 12838822"/>
              <a:gd name="connsiteY3" fmla="*/ 6820849 h 8088170"/>
              <a:gd name="connsiteX4" fmla="*/ 356434 w 12838822"/>
              <a:gd name="connsiteY4" fmla="*/ 3410425 h 8088170"/>
              <a:gd name="connsiteX5" fmla="*/ 712868 w 12838822"/>
              <a:gd name="connsiteY5" fmla="*/ 0 h 808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8822" h="8088170">
                <a:moveTo>
                  <a:pt x="9807334" y="950491"/>
                </a:moveTo>
                <a:lnTo>
                  <a:pt x="12838822" y="1267321"/>
                </a:lnTo>
                <a:lnTo>
                  <a:pt x="12125954" y="8088170"/>
                </a:lnTo>
                <a:lnTo>
                  <a:pt x="0" y="6820849"/>
                </a:lnTo>
                <a:lnTo>
                  <a:pt x="356434" y="3410425"/>
                </a:lnTo>
                <a:lnTo>
                  <a:pt x="712868" y="0"/>
                </a:lnTo>
                <a:close/>
              </a:path>
            </a:pathLst>
          </a:custGeom>
        </p:spPr>
      </p:pic>
      <p:sp>
        <p:nvSpPr>
          <p:cNvPr id="2" name="标题 1">
            <a:extLst>
              <a:ext uri="{FF2B5EF4-FFF2-40B4-BE49-F238E27FC236}">
                <a16:creationId xmlns:a16="http://schemas.microsoft.com/office/drawing/2014/main" id="{3FE6BD21-A0E1-4BCF-802C-FBFF1F246CEC}"/>
              </a:ext>
            </a:extLst>
          </p:cNvPr>
          <p:cNvSpPr>
            <a:spLocks noGrp="1"/>
          </p:cNvSpPr>
          <p:nvPr>
            <p:ph type="title"/>
            <p:custDataLst>
              <p:tags r:id="rId1"/>
            </p:custDataLst>
          </p:nvPr>
        </p:nvSpPr>
        <p:spPr>
          <a:xfrm>
            <a:off x="4923742" y="1349444"/>
            <a:ext cx="6447160" cy="2470785"/>
          </a:xfrm>
          <a:effectLst/>
        </p:spPr>
        <p:txBody>
          <a:bodyPr vert="horz" wrap="none" lIns="115380" tIns="57690" rIns="115380" bIns="57690" rtlCol="0" anchor="b">
            <a:noAutofit/>
          </a:bodyPr>
          <a:lstStyle>
            <a:lvl1pPr algn="ctr">
              <a:lnSpc>
                <a:spcPct val="150000"/>
              </a:lnSpc>
              <a:defRPr lang="zh-CN" altLang="en-US" sz="11100">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st="127000" dir="2700000" algn="tl" rotWithShape="0">
                    <a:schemeClr val="accent1">
                      <a:lumMod val="75000"/>
                      <a:alpha val="20000"/>
                    </a:schemeClr>
                  </a:outerShdw>
                </a:effectLst>
                <a:latin typeface="小豆岛桃源乡简繁-闪" panose="02010604000000000000" pitchFamily="2" charset="-122"/>
                <a:ea typeface="小豆岛桃源乡简繁-闪" panose="02010604000000000000" pitchFamily="2" charset="-122"/>
              </a:defRPr>
            </a:lvl1pPr>
          </a:lstStyle>
          <a:p>
            <a:pPr marL="0" lvl="0" algn="ctr">
              <a:lnSpc>
                <a:spcPct val="100000"/>
              </a:lnSpc>
            </a:pPr>
            <a:r>
              <a:rPr lang="zh-CN" altLang="en-US"/>
              <a:t>单击此处</a:t>
            </a:r>
          </a:p>
        </p:txBody>
      </p:sp>
      <p:sp>
        <p:nvSpPr>
          <p:cNvPr id="3" name="文本占位符 2">
            <a:extLst>
              <a:ext uri="{FF2B5EF4-FFF2-40B4-BE49-F238E27FC236}">
                <a16:creationId xmlns:a16="http://schemas.microsoft.com/office/drawing/2014/main" id="{D60C6D88-011C-4E19-B4AF-D006BBC3C1F8}"/>
              </a:ext>
            </a:extLst>
          </p:cNvPr>
          <p:cNvSpPr>
            <a:spLocks noGrp="1"/>
          </p:cNvSpPr>
          <p:nvPr>
            <p:ph type="body" idx="1"/>
            <p:custDataLst>
              <p:tags r:id="rId2"/>
            </p:custDataLst>
          </p:nvPr>
        </p:nvSpPr>
        <p:spPr>
          <a:xfrm>
            <a:off x="4923743" y="3383146"/>
            <a:ext cx="6447152" cy="324000"/>
          </a:xfrm>
          <a:gradFill>
            <a:gsLst>
              <a:gs pos="0">
                <a:schemeClr val="bg1"/>
              </a:gs>
              <a:gs pos="100000">
                <a:schemeClr val="bg1">
                  <a:alpha val="0"/>
                </a:schemeClr>
              </a:gs>
            </a:gsLst>
            <a:lin ang="0" scaled="0"/>
          </a:gradFill>
          <a:ln w="12065">
            <a:gradFill>
              <a:gsLst>
                <a:gs pos="55000">
                  <a:schemeClr val="bg1"/>
                </a:gs>
                <a:gs pos="0">
                  <a:schemeClr val="bg1"/>
                </a:gs>
                <a:gs pos="100000">
                  <a:schemeClr val="bg1">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horz" lIns="79050" tIns="39525" rIns="79050" bIns="39525" rtlCol="0" anchor="ctr">
            <a:normAutofit/>
          </a:bodyPr>
          <a:lstStyle>
            <a:lvl1pPr marL="0" indent="0" algn="dist">
              <a:lnSpc>
                <a:spcPct val="100000"/>
              </a:lnSpc>
              <a:spcBef>
                <a:spcPts val="0"/>
              </a:spcBef>
              <a:buNone/>
              <a:defRPr lang="zh-CN" altLang="en-US" sz="1800" b="1">
                <a:solidFill>
                  <a:schemeClr val="bg1">
                    <a:lumMod val="65000"/>
                  </a:schemeClr>
                </a:solidFill>
                <a:latin typeface="+mn-ea"/>
              </a:defRPr>
            </a:lvl1pPr>
          </a:lstStyle>
          <a:p>
            <a:pPr marL="0" lvl="0" algn="ctr"/>
            <a:r>
              <a:rPr lang="zh-CN" altLang="en-US"/>
              <a:t>单击此处编辑母版文本样式</a:t>
            </a:r>
          </a:p>
        </p:txBody>
      </p:sp>
      <p:sp>
        <p:nvSpPr>
          <p:cNvPr id="10" name="文本占位符 9">
            <a:extLst>
              <a:ext uri="{FF2B5EF4-FFF2-40B4-BE49-F238E27FC236}">
                <a16:creationId xmlns:a16="http://schemas.microsoft.com/office/drawing/2014/main" id="{32226383-0947-4CB5-B77E-5E796CBFDD6D}"/>
              </a:ext>
            </a:extLst>
          </p:cNvPr>
          <p:cNvSpPr>
            <a:spLocks noGrp="1"/>
          </p:cNvSpPr>
          <p:nvPr>
            <p:ph type="body" sz="quarter" idx="13" hasCustomPrompt="1"/>
          </p:nvPr>
        </p:nvSpPr>
        <p:spPr>
          <a:xfrm>
            <a:off x="2070581" y="1297886"/>
            <a:ext cx="2677457" cy="2573900"/>
          </a:xfrm>
          <a:prstGeom prst="rect">
            <a:avLst/>
          </a:prstGeom>
          <a:noFill/>
          <a:ln>
            <a:noFill/>
          </a:ln>
          <a:effectLst>
            <a:outerShdw blurRad="1016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noAutofit/>
          </a:bodyPr>
          <a:lstStyle>
            <a:lvl1pPr marL="0" indent="0">
              <a:buNone/>
              <a:defRPr lang="zh-CN" altLang="en-US" sz="13800">
                <a:gradFill>
                  <a:gsLst>
                    <a:gs pos="100000">
                      <a:schemeClr val="accent1">
                        <a:lumMod val="75000"/>
                      </a:schemeClr>
                    </a:gs>
                    <a:gs pos="31000">
                      <a:schemeClr val="accent1"/>
                    </a:gs>
                    <a:gs pos="0">
                      <a:schemeClr val="accent1">
                        <a:lumMod val="20000"/>
                        <a:lumOff val="80000"/>
                      </a:schemeClr>
                    </a:gs>
                  </a:gsLst>
                  <a:path path="circle">
                    <a:fillToRect r="100000" b="100000"/>
                  </a:path>
                </a:gradFill>
                <a:latin typeface="+mj-ea"/>
                <a:ea typeface="+mj-ea"/>
              </a:defRPr>
            </a:lvl1pPr>
          </a:lstStyle>
          <a:p>
            <a:pPr marL="0" lvl="0" algn="ctr"/>
            <a:r>
              <a:rPr lang="en-US" altLang="zh-CN"/>
              <a:t>01</a:t>
            </a:r>
            <a:endParaRPr lang="zh-CN" altLang="en-US"/>
          </a:p>
        </p:txBody>
      </p:sp>
      <p:pic>
        <p:nvPicPr>
          <p:cNvPr id="11" name="图片 10">
            <a:extLst>
              <a:ext uri="{FF2B5EF4-FFF2-40B4-BE49-F238E27FC236}">
                <a16:creationId xmlns:a16="http://schemas.microsoft.com/office/drawing/2014/main" id="{DA92B1DF-48B6-4457-813B-C716D5385753}"/>
              </a:ext>
            </a:extLst>
          </p:cNvPr>
          <p:cNvPicPr>
            <a:picLocks noChangeAspect="1"/>
          </p:cNvPicPr>
          <p:nvPr userDrawn="1"/>
        </p:nvPicPr>
        <p:blipFill rotWithShape="1">
          <a:blip r:embed="rId10" cstate="email">
            <a:extLst>
              <a:ext uri="{28A0092B-C50C-407E-A947-70E740481C1C}">
                <a14:useLocalDpi xmlns:a14="http://schemas.microsoft.com/office/drawing/2010/main"/>
              </a:ext>
            </a:extLst>
          </a:blip>
          <a:srcRect/>
          <a:stretch/>
        </p:blipFill>
        <p:spPr>
          <a:xfrm>
            <a:off x="-1" y="3728475"/>
            <a:ext cx="12191999" cy="3129525"/>
          </a:xfrm>
          <a:prstGeom prst="rect">
            <a:avLst/>
          </a:prstGeom>
        </p:spPr>
      </p:pic>
      <p:pic>
        <p:nvPicPr>
          <p:cNvPr id="14" name="图片 13">
            <a:extLst>
              <a:ext uri="{FF2B5EF4-FFF2-40B4-BE49-F238E27FC236}">
                <a16:creationId xmlns:a16="http://schemas.microsoft.com/office/drawing/2014/main" id="{B675A4E1-0291-41C5-BD29-5E6E9D20B8B4}"/>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159477" y="-190696"/>
            <a:ext cx="2858020" cy="2020731"/>
          </a:xfrm>
          <a:prstGeom prst="rect">
            <a:avLst/>
          </a:prstGeom>
        </p:spPr>
      </p:pic>
    </p:spTree>
    <p:extLst>
      <p:ext uri="{BB962C8B-B14F-4D97-AF65-F5344CB8AC3E}">
        <p14:creationId xmlns:p14="http://schemas.microsoft.com/office/powerpoint/2010/main" val="394647110"/>
      </p:ext>
    </p:extLst>
  </p:cSld>
  <p:clrMapOvr>
    <a:masterClrMapping/>
  </p:clrMapOvr>
  <p:extLst>
    <p:ext uri="{DCECCB84-F9BA-43D5-87BE-67443E8EF086}">
      <p15:sldGuideLst xmlns:p15="http://schemas.microsoft.com/office/powerpoint/2012/main">
        <p15:guide id="1" orient="horz" pos="1253" userDrawn="1">
          <p15:clr>
            <a:srgbClr val="FBAE40"/>
          </p15:clr>
        </p15:guide>
        <p15:guide id="2" pos="66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285395-ABB4-4B37-86EA-01A1199CBD2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AAF370F-0B3D-4B89-A8D9-3561AA879E7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FD6CDA92-794F-4F13-8DAF-47CFEBB86BE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E6CAF1D-8C5C-4E31-B384-3B791074AADF}"/>
              </a:ext>
            </a:extLst>
          </p:cNvPr>
          <p:cNvSpPr>
            <a:spLocks noGrp="1"/>
          </p:cNvSpPr>
          <p:nvPr>
            <p:ph type="dt" sz="half" idx="10"/>
          </p:nvPr>
        </p:nvSpPr>
        <p:spPr/>
        <p:txBody>
          <a:bodyPr/>
          <a:lstStyle/>
          <a:p>
            <a:fld id="{DD9287EB-3292-4EE5-B845-8CD1C53964BA}" type="datetimeFigureOut">
              <a:rPr lang="zh-CN" altLang="en-US" smtClean="0"/>
              <a:t>2024-09-15</a:t>
            </a:fld>
            <a:endParaRPr lang="zh-CN" altLang="en-US"/>
          </a:p>
        </p:txBody>
      </p:sp>
      <p:sp>
        <p:nvSpPr>
          <p:cNvPr id="6" name="页脚占位符 5">
            <a:extLst>
              <a:ext uri="{FF2B5EF4-FFF2-40B4-BE49-F238E27FC236}">
                <a16:creationId xmlns:a16="http://schemas.microsoft.com/office/drawing/2014/main" id="{9DDD8302-30C5-42E8-B90C-5300D630DF9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2E25E3D-5AF6-4915-B43B-04FACA83C5B6}"/>
              </a:ext>
            </a:extLst>
          </p:cNvPr>
          <p:cNvSpPr>
            <a:spLocks noGrp="1"/>
          </p:cNvSpPr>
          <p:nvPr>
            <p:ph type="sldNum" sz="quarter" idx="12"/>
          </p:nvPr>
        </p:nvSpPr>
        <p:spPr/>
        <p:txBody>
          <a:bodyPr/>
          <a:lstStyle/>
          <a:p>
            <a:fld id="{E0F4D584-D00C-4E81-A169-492FE1B6D78D}" type="slidenum">
              <a:rPr lang="zh-CN" altLang="en-US" smtClean="0"/>
              <a:t>‹#›</a:t>
            </a:fld>
            <a:endParaRPr lang="zh-CN" altLang="en-US"/>
          </a:p>
        </p:txBody>
      </p:sp>
    </p:spTree>
    <p:extLst>
      <p:ext uri="{BB962C8B-B14F-4D97-AF65-F5344CB8AC3E}">
        <p14:creationId xmlns:p14="http://schemas.microsoft.com/office/powerpoint/2010/main" val="244690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4AF269-2B8F-4FDE-AAA1-84FC6FDAA6F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7E6EF8D-183B-4BA8-91EF-62E001C4BA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985971E-26D3-48BF-8E49-FA17F84F6D0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588DA71-4F51-4FB7-A1D1-B3AD72276C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1406F68-2E57-4682-B646-960539A4E5D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E355619-9FE9-4EB4-942B-37DC91DC2E5B}"/>
              </a:ext>
            </a:extLst>
          </p:cNvPr>
          <p:cNvSpPr>
            <a:spLocks noGrp="1"/>
          </p:cNvSpPr>
          <p:nvPr>
            <p:ph type="dt" sz="half" idx="10"/>
          </p:nvPr>
        </p:nvSpPr>
        <p:spPr/>
        <p:txBody>
          <a:bodyPr/>
          <a:lstStyle/>
          <a:p>
            <a:fld id="{DD9287EB-3292-4EE5-B845-8CD1C53964BA}" type="datetimeFigureOut">
              <a:rPr lang="zh-CN" altLang="en-US" smtClean="0"/>
              <a:t>2024-09-15</a:t>
            </a:fld>
            <a:endParaRPr lang="zh-CN" altLang="en-US"/>
          </a:p>
        </p:txBody>
      </p:sp>
      <p:sp>
        <p:nvSpPr>
          <p:cNvPr id="8" name="页脚占位符 7">
            <a:extLst>
              <a:ext uri="{FF2B5EF4-FFF2-40B4-BE49-F238E27FC236}">
                <a16:creationId xmlns:a16="http://schemas.microsoft.com/office/drawing/2014/main" id="{F0B95644-74AD-4101-B7CD-9E133E7D13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D9F0890-C2B1-4D00-988D-34EC17F1DC95}"/>
              </a:ext>
            </a:extLst>
          </p:cNvPr>
          <p:cNvSpPr>
            <a:spLocks noGrp="1"/>
          </p:cNvSpPr>
          <p:nvPr>
            <p:ph type="sldNum" sz="quarter" idx="12"/>
          </p:nvPr>
        </p:nvSpPr>
        <p:spPr/>
        <p:txBody>
          <a:bodyPr/>
          <a:lstStyle/>
          <a:p>
            <a:fld id="{E0F4D584-D00C-4E81-A169-492FE1B6D78D}" type="slidenum">
              <a:rPr lang="zh-CN" altLang="en-US" smtClean="0"/>
              <a:t>‹#›</a:t>
            </a:fld>
            <a:endParaRPr lang="zh-CN" altLang="en-US"/>
          </a:p>
        </p:txBody>
      </p:sp>
    </p:spTree>
    <p:extLst>
      <p:ext uri="{BB962C8B-B14F-4D97-AF65-F5344CB8AC3E}">
        <p14:creationId xmlns:p14="http://schemas.microsoft.com/office/powerpoint/2010/main" val="2107465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9EB425-3E83-48F9-9CF0-A5E40ADA07B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07204B9-8018-443A-8CF5-81D7C0CC87FB}"/>
              </a:ext>
            </a:extLst>
          </p:cNvPr>
          <p:cNvSpPr>
            <a:spLocks noGrp="1"/>
          </p:cNvSpPr>
          <p:nvPr>
            <p:ph type="dt" sz="half" idx="10"/>
          </p:nvPr>
        </p:nvSpPr>
        <p:spPr/>
        <p:txBody>
          <a:bodyPr/>
          <a:lstStyle/>
          <a:p>
            <a:fld id="{DD9287EB-3292-4EE5-B845-8CD1C53964BA}" type="datetimeFigureOut">
              <a:rPr lang="zh-CN" altLang="en-US" smtClean="0"/>
              <a:t>2024-09-15</a:t>
            </a:fld>
            <a:endParaRPr lang="zh-CN" altLang="en-US"/>
          </a:p>
        </p:txBody>
      </p:sp>
      <p:sp>
        <p:nvSpPr>
          <p:cNvPr id="4" name="页脚占位符 3">
            <a:extLst>
              <a:ext uri="{FF2B5EF4-FFF2-40B4-BE49-F238E27FC236}">
                <a16:creationId xmlns:a16="http://schemas.microsoft.com/office/drawing/2014/main" id="{0E412F8F-DB70-42A6-B3F6-F5EAD4C6288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0A06843-FEBF-433A-975A-2D33B04F4657}"/>
              </a:ext>
            </a:extLst>
          </p:cNvPr>
          <p:cNvSpPr>
            <a:spLocks noGrp="1"/>
          </p:cNvSpPr>
          <p:nvPr>
            <p:ph type="sldNum" sz="quarter" idx="12"/>
          </p:nvPr>
        </p:nvSpPr>
        <p:spPr/>
        <p:txBody>
          <a:bodyPr/>
          <a:lstStyle/>
          <a:p>
            <a:fld id="{E0F4D584-D00C-4E81-A169-492FE1B6D78D}" type="slidenum">
              <a:rPr lang="zh-CN" altLang="en-US" smtClean="0"/>
              <a:t>‹#›</a:t>
            </a:fld>
            <a:endParaRPr lang="zh-CN" altLang="en-US"/>
          </a:p>
        </p:txBody>
      </p:sp>
    </p:spTree>
    <p:extLst>
      <p:ext uri="{BB962C8B-B14F-4D97-AF65-F5344CB8AC3E}">
        <p14:creationId xmlns:p14="http://schemas.microsoft.com/office/powerpoint/2010/main" val="674113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5D95A13-5515-42C7-9F5B-4A0373AF0852}"/>
              </a:ext>
            </a:extLst>
          </p:cNvPr>
          <p:cNvSpPr>
            <a:spLocks noGrp="1"/>
          </p:cNvSpPr>
          <p:nvPr>
            <p:ph type="dt" sz="half" idx="10"/>
          </p:nvPr>
        </p:nvSpPr>
        <p:spPr/>
        <p:txBody>
          <a:bodyPr/>
          <a:lstStyle/>
          <a:p>
            <a:fld id="{DD9287EB-3292-4EE5-B845-8CD1C53964BA}" type="datetimeFigureOut">
              <a:rPr lang="zh-CN" altLang="en-US" smtClean="0"/>
              <a:t>2024-09-15</a:t>
            </a:fld>
            <a:endParaRPr lang="zh-CN" altLang="en-US"/>
          </a:p>
        </p:txBody>
      </p:sp>
      <p:sp>
        <p:nvSpPr>
          <p:cNvPr id="3" name="页脚占位符 2">
            <a:extLst>
              <a:ext uri="{FF2B5EF4-FFF2-40B4-BE49-F238E27FC236}">
                <a16:creationId xmlns:a16="http://schemas.microsoft.com/office/drawing/2014/main" id="{E08557EE-121B-424D-B294-083EE4FCEB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3F8B9E9-B884-4AE8-B36F-79F52CD07CB3}"/>
              </a:ext>
            </a:extLst>
          </p:cNvPr>
          <p:cNvSpPr>
            <a:spLocks noGrp="1"/>
          </p:cNvSpPr>
          <p:nvPr>
            <p:ph type="sldNum" sz="quarter" idx="12"/>
          </p:nvPr>
        </p:nvSpPr>
        <p:spPr/>
        <p:txBody>
          <a:bodyPr/>
          <a:lstStyle/>
          <a:p>
            <a:fld id="{E0F4D584-D00C-4E81-A169-492FE1B6D78D}" type="slidenum">
              <a:rPr lang="zh-CN" altLang="en-US" smtClean="0"/>
              <a:t>‹#›</a:t>
            </a:fld>
            <a:endParaRPr lang="zh-CN" altLang="en-US"/>
          </a:p>
        </p:txBody>
      </p:sp>
    </p:spTree>
    <p:extLst>
      <p:ext uri="{BB962C8B-B14F-4D97-AF65-F5344CB8AC3E}">
        <p14:creationId xmlns:p14="http://schemas.microsoft.com/office/powerpoint/2010/main" val="1326531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21F676-6546-4709-A393-7DC3D1D859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C3BD4B0-662D-4791-8038-B635EF7924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A2F9EEB-F099-4020-BFEF-858DC966E3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4FBD149-E885-4302-A29C-21C3395BC6E0}"/>
              </a:ext>
            </a:extLst>
          </p:cNvPr>
          <p:cNvSpPr>
            <a:spLocks noGrp="1"/>
          </p:cNvSpPr>
          <p:nvPr>
            <p:ph type="dt" sz="half" idx="10"/>
          </p:nvPr>
        </p:nvSpPr>
        <p:spPr/>
        <p:txBody>
          <a:bodyPr/>
          <a:lstStyle/>
          <a:p>
            <a:fld id="{DD9287EB-3292-4EE5-B845-8CD1C53964BA}" type="datetimeFigureOut">
              <a:rPr lang="zh-CN" altLang="en-US" smtClean="0"/>
              <a:t>2024-09-15</a:t>
            </a:fld>
            <a:endParaRPr lang="zh-CN" altLang="en-US"/>
          </a:p>
        </p:txBody>
      </p:sp>
      <p:sp>
        <p:nvSpPr>
          <p:cNvPr id="6" name="页脚占位符 5">
            <a:extLst>
              <a:ext uri="{FF2B5EF4-FFF2-40B4-BE49-F238E27FC236}">
                <a16:creationId xmlns:a16="http://schemas.microsoft.com/office/drawing/2014/main" id="{CDD2DAFA-3F6F-4548-8D62-9A9E4FB76D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2F9BD72-5A77-4487-9F4D-0B7D4263B950}"/>
              </a:ext>
            </a:extLst>
          </p:cNvPr>
          <p:cNvSpPr>
            <a:spLocks noGrp="1"/>
          </p:cNvSpPr>
          <p:nvPr>
            <p:ph type="sldNum" sz="quarter" idx="12"/>
          </p:nvPr>
        </p:nvSpPr>
        <p:spPr/>
        <p:txBody>
          <a:bodyPr/>
          <a:lstStyle/>
          <a:p>
            <a:fld id="{E0F4D584-D00C-4E81-A169-492FE1B6D78D}" type="slidenum">
              <a:rPr lang="zh-CN" altLang="en-US" smtClean="0"/>
              <a:t>‹#›</a:t>
            </a:fld>
            <a:endParaRPr lang="zh-CN" altLang="en-US"/>
          </a:p>
        </p:txBody>
      </p:sp>
    </p:spTree>
    <p:extLst>
      <p:ext uri="{BB962C8B-B14F-4D97-AF65-F5344CB8AC3E}">
        <p14:creationId xmlns:p14="http://schemas.microsoft.com/office/powerpoint/2010/main" val="1913383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CC2472-AE96-4205-9464-239630702B4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EC1D335-21E5-47A6-AED8-973942EA06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C7F292C-E497-4C91-8547-BADF3400FD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7D34B94-3D59-4107-AE35-7CB692F9570D}"/>
              </a:ext>
            </a:extLst>
          </p:cNvPr>
          <p:cNvSpPr>
            <a:spLocks noGrp="1"/>
          </p:cNvSpPr>
          <p:nvPr>
            <p:ph type="dt" sz="half" idx="10"/>
          </p:nvPr>
        </p:nvSpPr>
        <p:spPr/>
        <p:txBody>
          <a:bodyPr/>
          <a:lstStyle/>
          <a:p>
            <a:fld id="{DD9287EB-3292-4EE5-B845-8CD1C53964BA}" type="datetimeFigureOut">
              <a:rPr lang="zh-CN" altLang="en-US" smtClean="0"/>
              <a:t>2024-09-15</a:t>
            </a:fld>
            <a:endParaRPr lang="zh-CN" altLang="en-US"/>
          </a:p>
        </p:txBody>
      </p:sp>
      <p:sp>
        <p:nvSpPr>
          <p:cNvPr id="6" name="页脚占位符 5">
            <a:extLst>
              <a:ext uri="{FF2B5EF4-FFF2-40B4-BE49-F238E27FC236}">
                <a16:creationId xmlns:a16="http://schemas.microsoft.com/office/drawing/2014/main" id="{B7CAFC2E-77EC-4018-A46B-ADFD552E6A8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EE480D6-A040-490A-8C9E-E3A8A580FD4B}"/>
              </a:ext>
            </a:extLst>
          </p:cNvPr>
          <p:cNvSpPr>
            <a:spLocks noGrp="1"/>
          </p:cNvSpPr>
          <p:nvPr>
            <p:ph type="sldNum" sz="quarter" idx="12"/>
          </p:nvPr>
        </p:nvSpPr>
        <p:spPr/>
        <p:txBody>
          <a:bodyPr/>
          <a:lstStyle/>
          <a:p>
            <a:fld id="{E0F4D584-D00C-4E81-A169-492FE1B6D78D}" type="slidenum">
              <a:rPr lang="zh-CN" altLang="en-US" smtClean="0"/>
              <a:t>‹#›</a:t>
            </a:fld>
            <a:endParaRPr lang="zh-CN" altLang="en-US"/>
          </a:p>
        </p:txBody>
      </p:sp>
    </p:spTree>
    <p:extLst>
      <p:ext uri="{BB962C8B-B14F-4D97-AF65-F5344CB8AC3E}">
        <p14:creationId xmlns:p14="http://schemas.microsoft.com/office/powerpoint/2010/main" val="3560190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E2F8067-F8FB-4772-B5B2-D128A62B77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53F6872-EBD2-4FDA-90A2-017786DABA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D67384-DBB1-4BC4-BA66-9B274B9980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POSans R" panose="00020600040101010101" pitchFamily="18" charset="-122"/>
              </a:defRPr>
            </a:lvl1pPr>
          </a:lstStyle>
          <a:p>
            <a:fld id="{DD9287EB-3292-4EE5-B845-8CD1C53964BA}" type="datetimeFigureOut">
              <a:rPr lang="zh-CN" altLang="en-US" smtClean="0"/>
              <a:pPr/>
              <a:t>2024-09-15</a:t>
            </a:fld>
            <a:endParaRPr lang="zh-CN" altLang="en-US"/>
          </a:p>
        </p:txBody>
      </p:sp>
      <p:sp>
        <p:nvSpPr>
          <p:cNvPr id="5" name="页脚占位符 4">
            <a:extLst>
              <a:ext uri="{FF2B5EF4-FFF2-40B4-BE49-F238E27FC236}">
                <a16:creationId xmlns:a16="http://schemas.microsoft.com/office/drawing/2014/main" id="{5B9659F2-CA70-4FEE-A63E-6E43397C84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POSans R" panose="00020600040101010101" pitchFamily="18" charset="-122"/>
              </a:defRPr>
            </a:lvl1pPr>
          </a:lstStyle>
          <a:p>
            <a:endParaRPr lang="zh-CN" altLang="en-US"/>
          </a:p>
        </p:txBody>
      </p:sp>
      <p:sp>
        <p:nvSpPr>
          <p:cNvPr id="6" name="灯片编号占位符 5">
            <a:extLst>
              <a:ext uri="{FF2B5EF4-FFF2-40B4-BE49-F238E27FC236}">
                <a16:creationId xmlns:a16="http://schemas.microsoft.com/office/drawing/2014/main" id="{55A500CE-64C5-4D16-A1E1-F6634A190C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POSans R" panose="00020600040101010101" pitchFamily="18" charset="-122"/>
              </a:defRPr>
            </a:lvl1pPr>
          </a:lstStyle>
          <a:p>
            <a:fld id="{E0F4D584-D00C-4E81-A169-492FE1B6D78D}" type="slidenum">
              <a:rPr lang="zh-CN" altLang="en-US" smtClean="0"/>
              <a:pPr/>
              <a:t>‹#›</a:t>
            </a:fld>
            <a:endParaRPr lang="zh-CN" altLang="en-US"/>
          </a:p>
        </p:txBody>
      </p:sp>
      <p:pic>
        <p:nvPicPr>
          <p:cNvPr id="8" name="图片 7">
            <a:extLst>
              <a:ext uri="{FF2B5EF4-FFF2-40B4-BE49-F238E27FC236}">
                <a16:creationId xmlns:a16="http://schemas.microsoft.com/office/drawing/2014/main" id="{93B7C100-6347-4261-B14F-88BF64245E59}"/>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246197" y="-28800000"/>
            <a:ext cx="9699607" cy="6858000"/>
          </a:xfrm>
          <a:prstGeom prst="rect">
            <a:avLst/>
          </a:prstGeom>
        </p:spPr>
      </p:pic>
      <p:pic>
        <p:nvPicPr>
          <p:cNvPr id="9" name="图片 8">
            <a:extLst>
              <a:ext uri="{FF2B5EF4-FFF2-40B4-BE49-F238E27FC236}">
                <a16:creationId xmlns:a16="http://schemas.microsoft.com/office/drawing/2014/main" id="{C34BCE81-AA1C-45CD-AD66-0B78A1527FD1}"/>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246197" y="28800000"/>
            <a:ext cx="9699607" cy="6858000"/>
          </a:xfrm>
          <a:prstGeom prst="rect">
            <a:avLst/>
          </a:prstGeom>
        </p:spPr>
      </p:pic>
    </p:spTree>
    <p:extLst>
      <p:ext uri="{BB962C8B-B14F-4D97-AF65-F5344CB8AC3E}">
        <p14:creationId xmlns:p14="http://schemas.microsoft.com/office/powerpoint/2010/main" val="24336727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OPPOSans R"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POSans R" panose="00020600040101010101" pitchFamily="18"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POSans R" panose="00020600040101010101" pitchFamily="18"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POSans R" panose="00020600040101010101" pitchFamily="18"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R" panose="00020600040101010101" pitchFamily="18"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R" panose="00020600040101010101" pitchFamily="18"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020">
          <p15:clr>
            <a:srgbClr val="F26B43"/>
          </p15:clr>
        </p15:guide>
        <p15:guide id="4" orient="horz" pos="300">
          <p15:clr>
            <a:srgbClr val="F26B43"/>
          </p15:clr>
        </p15:guide>
        <p15:guide id="5" pos="393">
          <p15:clr>
            <a:srgbClr val="F26B43"/>
          </p15:clr>
        </p15:guide>
        <p15:guide id="6" pos="7310">
          <p15:clr>
            <a:srgbClr val="F26B43"/>
          </p15:clr>
        </p15:guide>
        <p15:guide id="7" orient="horz" pos="64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image" Target="../media/image11.png"/><Relationship Id="rId18" Type="http://schemas.openxmlformats.org/officeDocument/2006/relationships/image" Target="../media/image14.png"/><Relationship Id="rId3" Type="http://schemas.openxmlformats.org/officeDocument/2006/relationships/tags" Target="../tags/tag5.xml"/><Relationship Id="rId7" Type="http://schemas.openxmlformats.org/officeDocument/2006/relationships/tags" Target="../tags/tag9.xml"/><Relationship Id="rId12" Type="http://schemas.microsoft.com/office/2007/relationships/hdphoto" Target="../media/hdphoto1.wdp"/><Relationship Id="rId17" Type="http://schemas.openxmlformats.org/officeDocument/2006/relationships/image" Target="../media/image13.png"/><Relationship Id="rId2" Type="http://schemas.openxmlformats.org/officeDocument/2006/relationships/tags" Target="../tags/tag4.xml"/><Relationship Id="rId16" Type="http://schemas.openxmlformats.org/officeDocument/2006/relationships/image" Target="../media/image8.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2.png"/><Relationship Id="rId5" Type="http://schemas.openxmlformats.org/officeDocument/2006/relationships/tags" Target="../tags/tag7.xml"/><Relationship Id="rId15" Type="http://schemas.microsoft.com/office/2007/relationships/hdphoto" Target="../media/hdphoto3.wdp"/><Relationship Id="rId10" Type="http://schemas.openxmlformats.org/officeDocument/2006/relationships/notesSlide" Target="../notesSlides/notesSlide1.xml"/><Relationship Id="rId19" Type="http://schemas.openxmlformats.org/officeDocument/2006/relationships/image" Target="../media/image10.png"/><Relationship Id="rId4" Type="http://schemas.openxmlformats.org/officeDocument/2006/relationships/tags" Target="../tags/tag6.xml"/><Relationship Id="rId9" Type="http://schemas.openxmlformats.org/officeDocument/2006/relationships/slideLayout" Target="../slideLayouts/slideLayout1.xml"/><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svg"/></Relationships>
</file>

<file path=ppt/slides/_rels/slide11.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8.jpeg"/><Relationship Id="rId7"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3.svg"/></Relationships>
</file>

<file path=ppt/slides/_rels/slide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tags" Target="../tags/tag12.xml"/><Relationship Id="rId1" Type="http://schemas.openxmlformats.org/officeDocument/2006/relationships/tags" Target="../tags/tag11.xml"/><Relationship Id="rId6" Type="http://schemas.microsoft.com/office/2007/relationships/hdphoto" Target="../media/hdphoto1.wdp"/><Relationship Id="rId5" Type="http://schemas.openxmlformats.org/officeDocument/2006/relationships/image" Target="../media/image2.png"/><Relationship Id="rId10" Type="http://schemas.openxmlformats.org/officeDocument/2006/relationships/image" Target="../media/image10.png"/><Relationship Id="rId4" Type="http://schemas.openxmlformats.org/officeDocument/2006/relationships/notesSlide" Target="../notesSlides/notesSlide2.xml"/><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7.png"/><Relationship Id="rId4" Type="http://schemas.microsoft.com/office/2007/relationships/hdphoto" Target="../media/hdphoto7.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13" Type="http://schemas.openxmlformats.org/officeDocument/2006/relationships/image" Target="../media/image12.png"/><Relationship Id="rId18" Type="http://schemas.openxmlformats.org/officeDocument/2006/relationships/image" Target="../media/image51.png"/><Relationship Id="rId3" Type="http://schemas.openxmlformats.org/officeDocument/2006/relationships/tags" Target="../tags/tag15.xml"/><Relationship Id="rId7" Type="http://schemas.openxmlformats.org/officeDocument/2006/relationships/slideLayout" Target="../slideLayouts/slideLayout1.xml"/><Relationship Id="rId12" Type="http://schemas.openxmlformats.org/officeDocument/2006/relationships/image" Target="../media/image49.png"/><Relationship Id="rId17" Type="http://schemas.openxmlformats.org/officeDocument/2006/relationships/image" Target="../media/image13.png"/><Relationship Id="rId2" Type="http://schemas.openxmlformats.org/officeDocument/2006/relationships/tags" Target="../tags/tag14.xml"/><Relationship Id="rId16" Type="http://schemas.openxmlformats.org/officeDocument/2006/relationships/image" Target="../media/image10.png"/><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image" Target="../media/image11.png"/><Relationship Id="rId5" Type="http://schemas.openxmlformats.org/officeDocument/2006/relationships/tags" Target="../tags/tag17.xml"/><Relationship Id="rId15" Type="http://schemas.openxmlformats.org/officeDocument/2006/relationships/image" Target="../media/image50.png"/><Relationship Id="rId10" Type="http://schemas.microsoft.com/office/2007/relationships/hdphoto" Target="../media/hdphoto1.wdp"/><Relationship Id="rId19" Type="http://schemas.microsoft.com/office/2007/relationships/hdphoto" Target="../media/hdphoto8.wdp"/><Relationship Id="rId4" Type="http://schemas.openxmlformats.org/officeDocument/2006/relationships/tags" Target="../tags/tag16.xml"/><Relationship Id="rId9" Type="http://schemas.openxmlformats.org/officeDocument/2006/relationships/image" Target="../media/image2.png"/><Relationship Id="rId14" Type="http://schemas.microsoft.com/office/2007/relationships/hdphoto" Target="../media/hdphoto3.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0726ECE-B633-438E-A218-701531881315}"/>
              </a:ext>
            </a:extLst>
          </p:cNvPr>
          <p:cNvPicPr>
            <a:picLocks noChangeAspect="1"/>
          </p:cNvPicPr>
          <p:nvPr/>
        </p:nvPicPr>
        <p:blipFill rotWithShape="1">
          <a:blip r:embed="rId11" cstate="email">
            <a:extLst>
              <a:ext uri="{BEBA8EAE-BF5A-486C-A8C5-ECC9F3942E4B}">
                <a14:imgProps xmlns:a14="http://schemas.microsoft.com/office/drawing/2010/main">
                  <a14:imgLayer r:embed="rId12">
                    <a14:imgEffect>
                      <a14:saturation sat="400000"/>
                    </a14:imgEffect>
                  </a14:imgLayer>
                </a14:imgProps>
              </a:ext>
              <a:ext uri="{28A0092B-C50C-407E-A947-70E740481C1C}">
                <a14:useLocalDpi xmlns:a14="http://schemas.microsoft.com/office/drawing/2010/main"/>
              </a:ext>
            </a:extLst>
          </a:blip>
          <a:srcRect t="22785" b="5767"/>
          <a:stretch/>
        </p:blipFill>
        <p:spPr>
          <a:xfrm>
            <a:off x="0" y="0"/>
            <a:ext cx="12193200" cy="5989320"/>
          </a:xfrm>
          <a:prstGeom prst="rect">
            <a:avLst/>
          </a:prstGeom>
        </p:spPr>
      </p:pic>
      <p:pic>
        <p:nvPicPr>
          <p:cNvPr id="27" name="图片 26">
            <a:extLst>
              <a:ext uri="{FF2B5EF4-FFF2-40B4-BE49-F238E27FC236}">
                <a16:creationId xmlns:a16="http://schemas.microsoft.com/office/drawing/2014/main" id="{1361C4A9-4B31-4FC1-91E3-FA979E6108EF}"/>
              </a:ext>
            </a:extLst>
          </p:cNvPr>
          <p:cNvPicPr/>
          <p:nvPr/>
        </p:nvPicPr>
        <p:blipFill>
          <a:blip r:embed="rId13" cstate="email">
            <a:duotone>
              <a:prstClr val="black"/>
              <a:schemeClr val="accent1">
                <a:tint val="45000"/>
                <a:satMod val="400000"/>
              </a:schemeClr>
            </a:duotone>
            <a:alphaModFix amt="50000"/>
            <a:extLst>
              <a:ext uri="{28A0092B-C50C-407E-A947-70E740481C1C}">
                <a14:useLocalDpi xmlns:a14="http://schemas.microsoft.com/office/drawing/2010/main"/>
              </a:ext>
            </a:extLst>
          </a:blip>
          <a:srcRect l="9703" r="12026"/>
          <a:stretch>
            <a:fillRect/>
          </a:stretch>
        </p:blipFill>
        <p:spPr>
          <a:xfrm>
            <a:off x="0" y="746760"/>
            <a:ext cx="12192000" cy="5364480"/>
          </a:xfrm>
          <a:custGeom>
            <a:avLst/>
            <a:gdLst>
              <a:gd name="connsiteX0" fmla="*/ 0 w 12192000"/>
              <a:gd name="connsiteY0" fmla="*/ 0 h 5364480"/>
              <a:gd name="connsiteX1" fmla="*/ 12192000 w 12192000"/>
              <a:gd name="connsiteY1" fmla="*/ 0 h 5364480"/>
              <a:gd name="connsiteX2" fmla="*/ 12192000 w 12192000"/>
              <a:gd name="connsiteY2" fmla="*/ 5364480 h 5364480"/>
              <a:gd name="connsiteX3" fmla="*/ 0 w 12192000"/>
              <a:gd name="connsiteY3" fmla="*/ 5364480 h 5364480"/>
            </a:gdLst>
            <a:ahLst/>
            <a:cxnLst>
              <a:cxn ang="0">
                <a:pos x="connsiteX0" y="connsiteY0"/>
              </a:cxn>
              <a:cxn ang="0">
                <a:pos x="connsiteX1" y="connsiteY1"/>
              </a:cxn>
              <a:cxn ang="0">
                <a:pos x="connsiteX2" y="connsiteY2"/>
              </a:cxn>
              <a:cxn ang="0">
                <a:pos x="connsiteX3" y="connsiteY3"/>
              </a:cxn>
            </a:cxnLst>
            <a:rect l="l" t="t" r="r" b="b"/>
            <a:pathLst>
              <a:path w="12192000" h="5364480">
                <a:moveTo>
                  <a:pt x="0" y="0"/>
                </a:moveTo>
                <a:lnTo>
                  <a:pt x="12192000" y="0"/>
                </a:lnTo>
                <a:lnTo>
                  <a:pt x="12192000" y="5364480"/>
                </a:lnTo>
                <a:lnTo>
                  <a:pt x="0" y="5364480"/>
                </a:lnTo>
                <a:close/>
              </a:path>
            </a:pathLst>
          </a:custGeom>
        </p:spPr>
      </p:pic>
      <p:grpSp>
        <p:nvGrpSpPr>
          <p:cNvPr id="44" name="组合 43">
            <a:extLst>
              <a:ext uri="{FF2B5EF4-FFF2-40B4-BE49-F238E27FC236}">
                <a16:creationId xmlns:a16="http://schemas.microsoft.com/office/drawing/2014/main" id="{73F090C0-727E-4CD1-9742-6C3622249C06}"/>
              </a:ext>
            </a:extLst>
          </p:cNvPr>
          <p:cNvGrpSpPr/>
          <p:nvPr/>
        </p:nvGrpSpPr>
        <p:grpSpPr>
          <a:xfrm>
            <a:off x="-2103120" y="1998438"/>
            <a:ext cx="16398239" cy="4185007"/>
            <a:chOff x="-1709727" y="10015649"/>
            <a:chExt cx="15611197" cy="3084484"/>
          </a:xfrm>
          <a:gradFill>
            <a:gsLst>
              <a:gs pos="100000">
                <a:schemeClr val="accent1"/>
              </a:gs>
              <a:gs pos="0">
                <a:schemeClr val="accent1">
                  <a:lumMod val="60000"/>
                  <a:lumOff val="40000"/>
                </a:schemeClr>
              </a:gs>
            </a:gsLst>
            <a:lin ang="5400000" scaled="1"/>
          </a:gradFill>
        </p:grpSpPr>
        <p:sp>
          <p:nvSpPr>
            <p:cNvPr id="21" name="新月形 20">
              <a:extLst>
                <a:ext uri="{FF2B5EF4-FFF2-40B4-BE49-F238E27FC236}">
                  <a16:creationId xmlns:a16="http://schemas.microsoft.com/office/drawing/2014/main" id="{AF81448E-22ED-4173-A64A-7467F04EEAD5}"/>
                </a:ext>
              </a:extLst>
            </p:cNvPr>
            <p:cNvSpPr/>
            <p:nvPr/>
          </p:nvSpPr>
          <p:spPr>
            <a:xfrm rot="18469951">
              <a:off x="575791" y="7730131"/>
              <a:ext cx="3084484" cy="7655519"/>
            </a:xfrm>
            <a:prstGeom prst="mo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新月形 39">
              <a:extLst>
                <a:ext uri="{FF2B5EF4-FFF2-40B4-BE49-F238E27FC236}">
                  <a16:creationId xmlns:a16="http://schemas.microsoft.com/office/drawing/2014/main" id="{70F4AF59-593E-4A72-A16B-EFD1590046D0}"/>
                </a:ext>
              </a:extLst>
            </p:cNvPr>
            <p:cNvSpPr/>
            <p:nvPr/>
          </p:nvSpPr>
          <p:spPr>
            <a:xfrm rot="3130049" flipH="1">
              <a:off x="8531469" y="7730131"/>
              <a:ext cx="3084484" cy="7655519"/>
            </a:xfrm>
            <a:prstGeom prst="mo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对角圆角 1">
            <a:extLst>
              <a:ext uri="{FF2B5EF4-FFF2-40B4-BE49-F238E27FC236}">
                <a16:creationId xmlns:a16="http://schemas.microsoft.com/office/drawing/2014/main" id="{1B4E2EC7-308A-4217-9FC6-DFCDE8451E30}"/>
              </a:ext>
            </a:extLst>
          </p:cNvPr>
          <p:cNvSpPr/>
          <p:nvPr/>
        </p:nvSpPr>
        <p:spPr>
          <a:xfrm>
            <a:off x="2832102" y="3519031"/>
            <a:ext cx="2416054" cy="434709"/>
          </a:xfrm>
          <a:prstGeom prst="round2DiagRect">
            <a:avLst>
              <a:gd name="adj1" fmla="val 50000"/>
              <a:gd name="adj2" fmla="val 0"/>
            </a:avLst>
          </a:prstGeom>
          <a:solidFill>
            <a:schemeClr val="bg1"/>
          </a:solidFill>
          <a:ln>
            <a:gradFill flip="none" rotWithShape="1">
              <a:gsLst>
                <a:gs pos="100000">
                  <a:schemeClr val="accent1"/>
                </a:gs>
                <a:gs pos="0">
                  <a:schemeClr val="accent1">
                    <a:lumMod val="75000"/>
                  </a:schemeClr>
                </a:gs>
              </a:gsLst>
              <a:lin ang="2700000" scaled="1"/>
              <a:tileRect/>
            </a:gradFill>
          </a:ln>
          <a:effectLst>
            <a:outerShdw blurRad="254000" dist="1270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答辩人：晴天</a:t>
            </a:r>
          </a:p>
        </p:txBody>
      </p:sp>
      <p:sp>
        <p:nvSpPr>
          <p:cNvPr id="20" name="矩形: 对角圆角 19">
            <a:extLst>
              <a:ext uri="{FF2B5EF4-FFF2-40B4-BE49-F238E27FC236}">
                <a16:creationId xmlns:a16="http://schemas.microsoft.com/office/drawing/2014/main" id="{B07D097C-4F32-40C5-8CAA-ECB563011BBE}"/>
              </a:ext>
            </a:extLst>
          </p:cNvPr>
          <p:cNvSpPr/>
          <p:nvPr/>
        </p:nvSpPr>
        <p:spPr>
          <a:xfrm>
            <a:off x="6931401" y="3519031"/>
            <a:ext cx="2416054" cy="434709"/>
          </a:xfrm>
          <a:prstGeom prst="round2DiagRect">
            <a:avLst>
              <a:gd name="adj1" fmla="val 50000"/>
              <a:gd name="adj2" fmla="val 0"/>
            </a:avLst>
          </a:prstGeom>
          <a:solidFill>
            <a:schemeClr val="bg1"/>
          </a:solidFill>
          <a:ln>
            <a:gradFill flip="none" rotWithShape="1">
              <a:gsLst>
                <a:gs pos="100000">
                  <a:schemeClr val="accent1"/>
                </a:gs>
                <a:gs pos="0">
                  <a:schemeClr val="accent1">
                    <a:lumMod val="75000"/>
                  </a:schemeClr>
                </a:gs>
              </a:gsLst>
              <a:lin ang="2700000" scaled="1"/>
              <a:tileRect/>
            </a:gradFill>
          </a:ln>
          <a:effectLst>
            <a:outerShdw blurRad="254000" dist="1270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2024</a:t>
            </a: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年</a:t>
            </a:r>
            <a:r>
              <a:rPr lang="en-US" altLang="zh-CN">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3</a:t>
            </a: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月</a:t>
            </a:r>
            <a:r>
              <a:rPr lang="en-US" altLang="zh-CN">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28</a:t>
            </a: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日</a:t>
            </a:r>
          </a:p>
        </p:txBody>
      </p:sp>
      <p:pic>
        <p:nvPicPr>
          <p:cNvPr id="10" name="图片 9">
            <a:extLst>
              <a:ext uri="{FF2B5EF4-FFF2-40B4-BE49-F238E27FC236}">
                <a16:creationId xmlns:a16="http://schemas.microsoft.com/office/drawing/2014/main" id="{6CEC8B4E-16B2-4836-83FB-066318EA436C}"/>
              </a:ext>
            </a:extLst>
          </p:cNvPr>
          <p:cNvPicPr>
            <a:picLocks noChangeAspect="1"/>
          </p:cNvPicPr>
          <p:nvPr/>
        </p:nvPicPr>
        <p:blipFill rotWithShape="1">
          <a:blip r:embed="rId14" cstate="email">
            <a:extLst>
              <a:ext uri="{BEBA8EAE-BF5A-486C-A8C5-ECC9F3942E4B}">
                <a14:imgProps xmlns:a14="http://schemas.microsoft.com/office/drawing/2010/main">
                  <a14:imgLayer r:embed="rId15">
                    <a14:imgEffect>
                      <a14:brightnessContrast bright="20000"/>
                    </a14:imgEffect>
                  </a14:imgLayer>
                </a14:imgProps>
              </a:ext>
              <a:ext uri="{28A0092B-C50C-407E-A947-70E740481C1C}">
                <a14:useLocalDpi xmlns:a14="http://schemas.microsoft.com/office/drawing/2010/main"/>
              </a:ext>
            </a:extLst>
          </a:blip>
          <a:srcRect/>
          <a:stretch/>
        </p:blipFill>
        <p:spPr>
          <a:xfrm>
            <a:off x="0" y="3428999"/>
            <a:ext cx="12200833" cy="3515091"/>
          </a:xfrm>
          <a:prstGeom prst="rect">
            <a:avLst/>
          </a:prstGeom>
        </p:spPr>
      </p:pic>
      <p:pic>
        <p:nvPicPr>
          <p:cNvPr id="28" name="方二筒16" descr="黑暗中的灯光&#10;&#10;中度可信度描述已自动生成">
            <a:extLst>
              <a:ext uri="{FF2B5EF4-FFF2-40B4-BE49-F238E27FC236}">
                <a16:creationId xmlns:a16="http://schemas.microsoft.com/office/drawing/2014/main" id="{AFCD1851-AB20-48F7-A88E-B12AAAE0000D}"/>
              </a:ext>
            </a:extLst>
          </p:cNvPr>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a:xfrm rot="21242010">
            <a:off x="-323411" y="-615085"/>
            <a:ext cx="12838822" cy="8088170"/>
          </a:xfrm>
          <a:custGeom>
            <a:avLst/>
            <a:gdLst>
              <a:gd name="connsiteX0" fmla="*/ 9807334 w 12838822"/>
              <a:gd name="connsiteY0" fmla="*/ 950491 h 8088170"/>
              <a:gd name="connsiteX1" fmla="*/ 12838822 w 12838822"/>
              <a:gd name="connsiteY1" fmla="*/ 1267321 h 8088170"/>
              <a:gd name="connsiteX2" fmla="*/ 12125954 w 12838822"/>
              <a:gd name="connsiteY2" fmla="*/ 8088170 h 8088170"/>
              <a:gd name="connsiteX3" fmla="*/ 0 w 12838822"/>
              <a:gd name="connsiteY3" fmla="*/ 6820849 h 8088170"/>
              <a:gd name="connsiteX4" fmla="*/ 356434 w 12838822"/>
              <a:gd name="connsiteY4" fmla="*/ 3410425 h 8088170"/>
              <a:gd name="connsiteX5" fmla="*/ 712868 w 12838822"/>
              <a:gd name="connsiteY5" fmla="*/ 0 h 808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8822" h="8088170">
                <a:moveTo>
                  <a:pt x="9807334" y="950491"/>
                </a:moveTo>
                <a:lnTo>
                  <a:pt x="12838822" y="1267321"/>
                </a:lnTo>
                <a:lnTo>
                  <a:pt x="12125954" y="8088170"/>
                </a:lnTo>
                <a:lnTo>
                  <a:pt x="0" y="6820849"/>
                </a:lnTo>
                <a:lnTo>
                  <a:pt x="356434" y="3410425"/>
                </a:lnTo>
                <a:lnTo>
                  <a:pt x="712868" y="0"/>
                </a:lnTo>
                <a:close/>
              </a:path>
            </a:pathLst>
          </a:custGeom>
        </p:spPr>
      </p:pic>
      <p:grpSp>
        <p:nvGrpSpPr>
          <p:cNvPr id="32" name="组合 31">
            <a:extLst>
              <a:ext uri="{FF2B5EF4-FFF2-40B4-BE49-F238E27FC236}">
                <a16:creationId xmlns:a16="http://schemas.microsoft.com/office/drawing/2014/main" id="{DFB784CE-F1BE-4735-A3E6-7DF801934746}"/>
              </a:ext>
            </a:extLst>
          </p:cNvPr>
          <p:cNvGrpSpPr/>
          <p:nvPr/>
        </p:nvGrpSpPr>
        <p:grpSpPr>
          <a:xfrm>
            <a:off x="-8833" y="6208870"/>
            <a:ext cx="12209667" cy="659290"/>
            <a:chOff x="-8833" y="6208870"/>
            <a:chExt cx="12209667" cy="659290"/>
          </a:xfrm>
        </p:grpSpPr>
        <p:sp>
          <p:nvSpPr>
            <p:cNvPr id="33" name="柒惟PPT设计团队—小康_17">
              <a:extLst>
                <a:ext uri="{FF2B5EF4-FFF2-40B4-BE49-F238E27FC236}">
                  <a16:creationId xmlns:a16="http://schemas.microsoft.com/office/drawing/2014/main" id="{B7671EA1-89C3-44A4-98A9-7354B1A479A9}"/>
                </a:ext>
              </a:extLst>
            </p:cNvPr>
            <p:cNvSpPr/>
            <p:nvPr/>
          </p:nvSpPr>
          <p:spPr>
            <a:xfrm>
              <a:off x="-8832"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柒惟PPT设计团队—小康_18">
              <a:extLst>
                <a:ext uri="{FF2B5EF4-FFF2-40B4-BE49-F238E27FC236}">
                  <a16:creationId xmlns:a16="http://schemas.microsoft.com/office/drawing/2014/main" id="{5CE07921-20F1-4847-AC87-6EF702577AB5}"/>
                </a:ext>
              </a:extLst>
            </p:cNvPr>
            <p:cNvSpPr/>
            <p:nvPr/>
          </p:nvSpPr>
          <p:spPr>
            <a:xfrm>
              <a:off x="-8833"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柒惟PPT设计团队—小康_19">
              <a:extLst>
                <a:ext uri="{FF2B5EF4-FFF2-40B4-BE49-F238E27FC236}">
                  <a16:creationId xmlns:a16="http://schemas.microsoft.com/office/drawing/2014/main" id="{C69FCCE5-2185-4025-8A5F-6AC00C0FCD33}"/>
                </a:ext>
              </a:extLst>
            </p:cNvPr>
            <p:cNvSpPr/>
            <p:nvPr/>
          </p:nvSpPr>
          <p:spPr>
            <a:xfrm flipH="1">
              <a:off x="6611925"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柒惟PPT设计团队—小康_20">
              <a:extLst>
                <a:ext uri="{FF2B5EF4-FFF2-40B4-BE49-F238E27FC236}">
                  <a16:creationId xmlns:a16="http://schemas.microsoft.com/office/drawing/2014/main" id="{176483ED-1F4B-46C4-88E7-F195E1D1DF74}"/>
                </a:ext>
              </a:extLst>
            </p:cNvPr>
            <p:cNvSpPr/>
            <p:nvPr/>
          </p:nvSpPr>
          <p:spPr>
            <a:xfrm flipH="1">
              <a:off x="6570678"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文本框 25">
            <a:extLst>
              <a:ext uri="{FF2B5EF4-FFF2-40B4-BE49-F238E27FC236}">
                <a16:creationId xmlns:a16="http://schemas.microsoft.com/office/drawing/2014/main" id="{C3CF1909-C81A-D9CC-5A15-D586FF792E16}"/>
              </a:ext>
            </a:extLst>
          </p:cNvPr>
          <p:cNvSpPr txBox="1">
            <a:spLocks/>
          </p:cNvSpPr>
          <p:nvPr>
            <p:custDataLst>
              <p:tags r:id="rId1"/>
            </p:custDataLst>
          </p:nvPr>
        </p:nvSpPr>
        <p:spPr>
          <a:xfrm>
            <a:off x="1266767" y="1618769"/>
            <a:ext cx="934546" cy="1035825"/>
          </a:xfrm>
          <a:custGeom>
            <a:avLst/>
            <a:gdLst/>
            <a:ahLst/>
            <a:cxnLst/>
            <a:rect l="l" t="t" r="r" b="b"/>
            <a:pathLst>
              <a:path w="934546" h="1035825">
                <a:moveTo>
                  <a:pt x="313287" y="674408"/>
                </a:moveTo>
                <a:cubicBezTo>
                  <a:pt x="319586" y="674408"/>
                  <a:pt x="324311" y="677952"/>
                  <a:pt x="327460" y="685038"/>
                </a:cubicBezTo>
                <a:cubicBezTo>
                  <a:pt x="332185" y="693700"/>
                  <a:pt x="342027" y="701967"/>
                  <a:pt x="356988" y="709841"/>
                </a:cubicBezTo>
                <a:lnTo>
                  <a:pt x="373523" y="720471"/>
                </a:lnTo>
                <a:lnTo>
                  <a:pt x="382972" y="727558"/>
                </a:lnTo>
                <a:cubicBezTo>
                  <a:pt x="385334" y="729920"/>
                  <a:pt x="388090" y="730707"/>
                  <a:pt x="391240" y="729920"/>
                </a:cubicBezTo>
                <a:cubicBezTo>
                  <a:pt x="395964" y="725196"/>
                  <a:pt x="398327" y="744881"/>
                  <a:pt x="398327" y="788975"/>
                </a:cubicBezTo>
                <a:cubicBezTo>
                  <a:pt x="398327" y="802361"/>
                  <a:pt x="394389" y="809054"/>
                  <a:pt x="386516" y="809054"/>
                </a:cubicBezTo>
                <a:cubicBezTo>
                  <a:pt x="383366" y="809054"/>
                  <a:pt x="374704" y="805904"/>
                  <a:pt x="360531" y="799605"/>
                </a:cubicBezTo>
                <a:cubicBezTo>
                  <a:pt x="349508" y="794881"/>
                  <a:pt x="340453" y="788384"/>
                  <a:pt x="333366" y="780117"/>
                </a:cubicBezTo>
                <a:cubicBezTo>
                  <a:pt x="326279" y="771849"/>
                  <a:pt x="316830" y="757873"/>
                  <a:pt x="305020" y="738188"/>
                </a:cubicBezTo>
                <a:cubicBezTo>
                  <a:pt x="293209" y="716928"/>
                  <a:pt x="287303" y="703148"/>
                  <a:pt x="287303" y="696849"/>
                </a:cubicBezTo>
                <a:cubicBezTo>
                  <a:pt x="287303" y="691338"/>
                  <a:pt x="290059" y="686220"/>
                  <a:pt x="295571" y="681495"/>
                </a:cubicBezTo>
                <a:cubicBezTo>
                  <a:pt x="302657" y="676771"/>
                  <a:pt x="308563" y="674408"/>
                  <a:pt x="313287" y="674408"/>
                </a:cubicBezTo>
                <a:close/>
                <a:moveTo>
                  <a:pt x="514443" y="480782"/>
                </a:moveTo>
                <a:cubicBezTo>
                  <a:pt x="513607" y="481323"/>
                  <a:pt x="512303" y="482480"/>
                  <a:pt x="510531" y="484251"/>
                </a:cubicBezTo>
                <a:lnTo>
                  <a:pt x="489271" y="493700"/>
                </a:lnTo>
                <a:cubicBezTo>
                  <a:pt x="478248" y="498424"/>
                  <a:pt x="469586" y="504330"/>
                  <a:pt x="463287" y="511417"/>
                </a:cubicBezTo>
                <a:lnTo>
                  <a:pt x="451476" y="520865"/>
                </a:lnTo>
                <a:lnTo>
                  <a:pt x="437303" y="532677"/>
                </a:lnTo>
                <a:cubicBezTo>
                  <a:pt x="431004" y="538976"/>
                  <a:pt x="426673" y="545275"/>
                  <a:pt x="424311" y="551574"/>
                </a:cubicBezTo>
                <a:cubicBezTo>
                  <a:pt x="421948" y="557873"/>
                  <a:pt x="419980" y="568897"/>
                  <a:pt x="418405" y="584645"/>
                </a:cubicBezTo>
                <a:lnTo>
                  <a:pt x="416043" y="621259"/>
                </a:lnTo>
                <a:lnTo>
                  <a:pt x="437303" y="595275"/>
                </a:lnTo>
                <a:cubicBezTo>
                  <a:pt x="470374" y="551180"/>
                  <a:pt x="494389" y="516928"/>
                  <a:pt x="509350" y="492519"/>
                </a:cubicBezTo>
                <a:cubicBezTo>
                  <a:pt x="515255" y="483070"/>
                  <a:pt x="516953" y="479158"/>
                  <a:pt x="514443" y="480782"/>
                </a:cubicBezTo>
                <a:close/>
                <a:moveTo>
                  <a:pt x="557775" y="416929"/>
                </a:moveTo>
                <a:cubicBezTo>
                  <a:pt x="568799" y="416929"/>
                  <a:pt x="576869" y="417716"/>
                  <a:pt x="581987" y="419291"/>
                </a:cubicBezTo>
                <a:cubicBezTo>
                  <a:pt x="587106" y="420866"/>
                  <a:pt x="592027" y="424409"/>
                  <a:pt x="596751" y="429921"/>
                </a:cubicBezTo>
                <a:lnTo>
                  <a:pt x="610924" y="444094"/>
                </a:lnTo>
                <a:lnTo>
                  <a:pt x="593208" y="477165"/>
                </a:lnTo>
                <a:cubicBezTo>
                  <a:pt x="574310" y="511023"/>
                  <a:pt x="560925" y="527952"/>
                  <a:pt x="553051" y="527952"/>
                </a:cubicBezTo>
                <a:lnTo>
                  <a:pt x="547145" y="533857"/>
                </a:lnTo>
                <a:lnTo>
                  <a:pt x="536515" y="546850"/>
                </a:lnTo>
                <a:cubicBezTo>
                  <a:pt x="525492" y="560235"/>
                  <a:pt x="522736" y="566928"/>
                  <a:pt x="528247" y="566928"/>
                </a:cubicBezTo>
                <a:cubicBezTo>
                  <a:pt x="532184" y="566928"/>
                  <a:pt x="535531" y="569290"/>
                  <a:pt x="538287" y="574015"/>
                </a:cubicBezTo>
                <a:cubicBezTo>
                  <a:pt x="541043" y="578739"/>
                  <a:pt x="542421" y="584251"/>
                  <a:pt x="542421" y="590550"/>
                </a:cubicBezTo>
                <a:cubicBezTo>
                  <a:pt x="542421" y="595275"/>
                  <a:pt x="537696" y="604330"/>
                  <a:pt x="528247" y="617716"/>
                </a:cubicBezTo>
                <a:cubicBezTo>
                  <a:pt x="516437" y="635039"/>
                  <a:pt x="510531" y="645668"/>
                  <a:pt x="510531" y="649605"/>
                </a:cubicBezTo>
                <a:cubicBezTo>
                  <a:pt x="510531" y="657479"/>
                  <a:pt x="528641" y="649212"/>
                  <a:pt x="564861" y="624802"/>
                </a:cubicBezTo>
                <a:cubicBezTo>
                  <a:pt x="594783" y="605905"/>
                  <a:pt x="619979" y="596456"/>
                  <a:pt x="640452" y="596456"/>
                </a:cubicBezTo>
                <a:cubicBezTo>
                  <a:pt x="656200" y="596456"/>
                  <a:pt x="669979" y="602361"/>
                  <a:pt x="681791" y="614172"/>
                </a:cubicBezTo>
                <a:lnTo>
                  <a:pt x="692420" y="628345"/>
                </a:lnTo>
                <a:cubicBezTo>
                  <a:pt x="692420" y="634645"/>
                  <a:pt x="683956" y="646456"/>
                  <a:pt x="667027" y="663778"/>
                </a:cubicBezTo>
                <a:cubicBezTo>
                  <a:pt x="650098" y="681101"/>
                  <a:pt x="634940" y="694881"/>
                  <a:pt x="621554" y="705117"/>
                </a:cubicBezTo>
                <a:cubicBezTo>
                  <a:pt x="604232" y="719290"/>
                  <a:pt x="575885" y="745471"/>
                  <a:pt x="536515" y="783660"/>
                </a:cubicBezTo>
                <a:cubicBezTo>
                  <a:pt x="497145" y="821849"/>
                  <a:pt x="469193" y="850392"/>
                  <a:pt x="452657" y="869290"/>
                </a:cubicBezTo>
                <a:cubicBezTo>
                  <a:pt x="434547" y="892912"/>
                  <a:pt x="423523" y="907872"/>
                  <a:pt x="419586" y="914172"/>
                </a:cubicBezTo>
                <a:cubicBezTo>
                  <a:pt x="411712" y="926770"/>
                  <a:pt x="407775" y="935431"/>
                  <a:pt x="407775" y="940156"/>
                </a:cubicBezTo>
                <a:cubicBezTo>
                  <a:pt x="407775" y="942518"/>
                  <a:pt x="408956" y="943699"/>
                  <a:pt x="411318" y="943699"/>
                </a:cubicBezTo>
                <a:lnTo>
                  <a:pt x="418405" y="942518"/>
                </a:lnTo>
                <a:lnTo>
                  <a:pt x="450295" y="921258"/>
                </a:lnTo>
                <a:lnTo>
                  <a:pt x="484547" y="898817"/>
                </a:lnTo>
                <a:lnTo>
                  <a:pt x="506988" y="883463"/>
                </a:lnTo>
                <a:lnTo>
                  <a:pt x="521161" y="871652"/>
                </a:lnTo>
                <a:lnTo>
                  <a:pt x="607381" y="806692"/>
                </a:lnTo>
                <a:lnTo>
                  <a:pt x="613287" y="800786"/>
                </a:lnTo>
                <a:lnTo>
                  <a:pt x="618011" y="798424"/>
                </a:lnTo>
                <a:cubicBezTo>
                  <a:pt x="620373" y="798424"/>
                  <a:pt x="623129" y="796849"/>
                  <a:pt x="626279" y="793700"/>
                </a:cubicBezTo>
                <a:lnTo>
                  <a:pt x="643995" y="783070"/>
                </a:lnTo>
                <a:cubicBezTo>
                  <a:pt x="655806" y="773621"/>
                  <a:pt x="672145" y="763188"/>
                  <a:pt x="693011" y="751770"/>
                </a:cubicBezTo>
                <a:cubicBezTo>
                  <a:pt x="713877" y="740353"/>
                  <a:pt x="726279" y="735826"/>
                  <a:pt x="730215" y="738188"/>
                </a:cubicBezTo>
                <a:lnTo>
                  <a:pt x="730215" y="742912"/>
                </a:lnTo>
                <a:lnTo>
                  <a:pt x="726672" y="748818"/>
                </a:lnTo>
                <a:lnTo>
                  <a:pt x="724310" y="757085"/>
                </a:lnTo>
                <a:lnTo>
                  <a:pt x="723129" y="761810"/>
                </a:lnTo>
                <a:cubicBezTo>
                  <a:pt x="723916" y="762597"/>
                  <a:pt x="723129" y="764960"/>
                  <a:pt x="720767" y="768896"/>
                </a:cubicBezTo>
                <a:lnTo>
                  <a:pt x="710137" y="783070"/>
                </a:lnTo>
                <a:lnTo>
                  <a:pt x="697145" y="798424"/>
                </a:lnTo>
                <a:cubicBezTo>
                  <a:pt x="693995" y="803936"/>
                  <a:pt x="692420" y="807479"/>
                  <a:pt x="692420" y="809054"/>
                </a:cubicBezTo>
                <a:cubicBezTo>
                  <a:pt x="692420" y="812203"/>
                  <a:pt x="690845" y="813778"/>
                  <a:pt x="687696" y="813778"/>
                </a:cubicBezTo>
                <a:cubicBezTo>
                  <a:pt x="684546" y="813778"/>
                  <a:pt x="682971" y="815353"/>
                  <a:pt x="682971" y="818503"/>
                </a:cubicBezTo>
                <a:cubicBezTo>
                  <a:pt x="682971" y="823227"/>
                  <a:pt x="674113" y="835825"/>
                  <a:pt x="656397" y="856298"/>
                </a:cubicBezTo>
                <a:cubicBezTo>
                  <a:pt x="638680" y="876770"/>
                  <a:pt x="625885" y="889762"/>
                  <a:pt x="618011" y="895274"/>
                </a:cubicBezTo>
                <a:lnTo>
                  <a:pt x="597932" y="912991"/>
                </a:lnTo>
                <a:cubicBezTo>
                  <a:pt x="585334" y="925589"/>
                  <a:pt x="563090" y="943896"/>
                  <a:pt x="531200" y="967912"/>
                </a:cubicBezTo>
                <a:cubicBezTo>
                  <a:pt x="499311" y="991927"/>
                  <a:pt x="470374" y="1011809"/>
                  <a:pt x="444389" y="1027557"/>
                </a:cubicBezTo>
                <a:cubicBezTo>
                  <a:pt x="433366" y="1033069"/>
                  <a:pt x="419586" y="1035825"/>
                  <a:pt x="403051" y="1035825"/>
                </a:cubicBezTo>
                <a:cubicBezTo>
                  <a:pt x="391240" y="1035825"/>
                  <a:pt x="382185" y="1033463"/>
                  <a:pt x="375886" y="1028739"/>
                </a:cubicBezTo>
                <a:cubicBezTo>
                  <a:pt x="375886" y="1027951"/>
                  <a:pt x="373130" y="1024801"/>
                  <a:pt x="367618" y="1019290"/>
                </a:cubicBezTo>
                <a:lnTo>
                  <a:pt x="354626" y="1006297"/>
                </a:lnTo>
                <a:lnTo>
                  <a:pt x="348720" y="999211"/>
                </a:lnTo>
                <a:cubicBezTo>
                  <a:pt x="343209" y="994486"/>
                  <a:pt x="338484" y="989172"/>
                  <a:pt x="334547" y="983266"/>
                </a:cubicBezTo>
                <a:cubicBezTo>
                  <a:pt x="330610" y="977361"/>
                  <a:pt x="328641" y="973227"/>
                  <a:pt x="328641" y="970864"/>
                </a:cubicBezTo>
                <a:cubicBezTo>
                  <a:pt x="328641" y="966140"/>
                  <a:pt x="337697" y="953935"/>
                  <a:pt x="355807" y="934251"/>
                </a:cubicBezTo>
                <a:lnTo>
                  <a:pt x="387697" y="898817"/>
                </a:lnTo>
                <a:cubicBezTo>
                  <a:pt x="415256" y="867322"/>
                  <a:pt x="439665" y="838188"/>
                  <a:pt x="460925" y="811416"/>
                </a:cubicBezTo>
                <a:cubicBezTo>
                  <a:pt x="534153" y="716928"/>
                  <a:pt x="570767" y="664960"/>
                  <a:pt x="570767" y="655511"/>
                </a:cubicBezTo>
                <a:cubicBezTo>
                  <a:pt x="570767" y="653936"/>
                  <a:pt x="567224" y="653149"/>
                  <a:pt x="560137" y="653149"/>
                </a:cubicBezTo>
                <a:lnTo>
                  <a:pt x="534153" y="657873"/>
                </a:lnTo>
                <a:cubicBezTo>
                  <a:pt x="508169" y="662597"/>
                  <a:pt x="492027" y="668503"/>
                  <a:pt x="485728" y="675589"/>
                </a:cubicBezTo>
                <a:cubicBezTo>
                  <a:pt x="475492" y="685826"/>
                  <a:pt x="462893" y="690944"/>
                  <a:pt x="447933" y="690944"/>
                </a:cubicBezTo>
                <a:cubicBezTo>
                  <a:pt x="441634" y="690944"/>
                  <a:pt x="436318" y="689763"/>
                  <a:pt x="431988" y="687400"/>
                </a:cubicBezTo>
                <a:cubicBezTo>
                  <a:pt x="427657" y="685038"/>
                  <a:pt x="422342" y="680708"/>
                  <a:pt x="416043" y="674408"/>
                </a:cubicBezTo>
                <a:cubicBezTo>
                  <a:pt x="401082" y="661810"/>
                  <a:pt x="387303" y="653542"/>
                  <a:pt x="374704" y="649605"/>
                </a:cubicBezTo>
                <a:cubicBezTo>
                  <a:pt x="357382" y="644881"/>
                  <a:pt x="345767" y="636416"/>
                  <a:pt x="339862" y="624212"/>
                </a:cubicBezTo>
                <a:cubicBezTo>
                  <a:pt x="333957" y="612007"/>
                  <a:pt x="331004" y="590157"/>
                  <a:pt x="331004" y="558661"/>
                </a:cubicBezTo>
                <a:cubicBezTo>
                  <a:pt x="331004" y="538976"/>
                  <a:pt x="332579" y="519684"/>
                  <a:pt x="335728" y="500787"/>
                </a:cubicBezTo>
                <a:cubicBezTo>
                  <a:pt x="338878" y="481889"/>
                  <a:pt x="342815" y="467716"/>
                  <a:pt x="347539" y="458267"/>
                </a:cubicBezTo>
                <a:cubicBezTo>
                  <a:pt x="356201" y="446456"/>
                  <a:pt x="366437" y="440551"/>
                  <a:pt x="378248" y="440551"/>
                </a:cubicBezTo>
                <a:cubicBezTo>
                  <a:pt x="392421" y="440551"/>
                  <a:pt x="402657" y="447637"/>
                  <a:pt x="408956" y="461810"/>
                </a:cubicBezTo>
                <a:lnTo>
                  <a:pt x="413681" y="473621"/>
                </a:lnTo>
                <a:cubicBezTo>
                  <a:pt x="415256" y="477558"/>
                  <a:pt x="415256" y="479527"/>
                  <a:pt x="413681" y="479527"/>
                </a:cubicBezTo>
                <a:cubicBezTo>
                  <a:pt x="412893" y="480314"/>
                  <a:pt x="412500" y="481496"/>
                  <a:pt x="412500" y="483070"/>
                </a:cubicBezTo>
                <a:cubicBezTo>
                  <a:pt x="412500" y="483858"/>
                  <a:pt x="412893" y="484251"/>
                  <a:pt x="413681" y="484251"/>
                </a:cubicBezTo>
                <a:cubicBezTo>
                  <a:pt x="416043" y="484251"/>
                  <a:pt x="424704" y="479133"/>
                  <a:pt x="439665" y="468897"/>
                </a:cubicBezTo>
                <a:cubicBezTo>
                  <a:pt x="454625" y="458661"/>
                  <a:pt x="473523" y="447637"/>
                  <a:pt x="496358" y="435826"/>
                </a:cubicBezTo>
                <a:cubicBezTo>
                  <a:pt x="509743" y="427952"/>
                  <a:pt x="520570" y="422834"/>
                  <a:pt x="528838" y="420472"/>
                </a:cubicBezTo>
                <a:cubicBezTo>
                  <a:pt x="537106" y="418110"/>
                  <a:pt x="546751" y="416929"/>
                  <a:pt x="557775" y="416929"/>
                </a:cubicBezTo>
                <a:close/>
                <a:moveTo>
                  <a:pt x="544783" y="315354"/>
                </a:moveTo>
                <a:cubicBezTo>
                  <a:pt x="557381" y="315354"/>
                  <a:pt x="570767" y="318897"/>
                  <a:pt x="584940" y="325984"/>
                </a:cubicBezTo>
                <a:cubicBezTo>
                  <a:pt x="598326" y="334645"/>
                  <a:pt x="605019" y="342126"/>
                  <a:pt x="605019" y="348425"/>
                </a:cubicBezTo>
                <a:cubicBezTo>
                  <a:pt x="605019" y="355511"/>
                  <a:pt x="599901" y="361811"/>
                  <a:pt x="589665" y="367322"/>
                </a:cubicBezTo>
                <a:cubicBezTo>
                  <a:pt x="577854" y="373621"/>
                  <a:pt x="560728" y="379921"/>
                  <a:pt x="538287" y="386220"/>
                </a:cubicBezTo>
                <a:cubicBezTo>
                  <a:pt x="515846" y="392519"/>
                  <a:pt x="500295" y="395275"/>
                  <a:pt x="491633" y="394488"/>
                </a:cubicBezTo>
                <a:cubicBezTo>
                  <a:pt x="486122" y="393700"/>
                  <a:pt x="469980" y="396850"/>
                  <a:pt x="443208" y="403936"/>
                </a:cubicBezTo>
                <a:cubicBezTo>
                  <a:pt x="424311" y="409448"/>
                  <a:pt x="411318" y="412204"/>
                  <a:pt x="404232" y="412204"/>
                </a:cubicBezTo>
                <a:cubicBezTo>
                  <a:pt x="393208" y="412204"/>
                  <a:pt x="385728" y="407874"/>
                  <a:pt x="381791" y="399212"/>
                </a:cubicBezTo>
                <a:cubicBezTo>
                  <a:pt x="377854" y="395275"/>
                  <a:pt x="371161" y="391338"/>
                  <a:pt x="361712" y="387401"/>
                </a:cubicBezTo>
                <a:cubicBezTo>
                  <a:pt x="352263" y="384251"/>
                  <a:pt x="344193" y="378937"/>
                  <a:pt x="337500" y="371456"/>
                </a:cubicBezTo>
                <a:cubicBezTo>
                  <a:pt x="330807" y="363976"/>
                  <a:pt x="328248" y="357086"/>
                  <a:pt x="329823" y="350787"/>
                </a:cubicBezTo>
                <a:cubicBezTo>
                  <a:pt x="333760" y="346850"/>
                  <a:pt x="348720" y="343504"/>
                  <a:pt x="374704" y="340748"/>
                </a:cubicBezTo>
                <a:cubicBezTo>
                  <a:pt x="400689" y="337992"/>
                  <a:pt x="419586" y="337007"/>
                  <a:pt x="431397" y="337795"/>
                </a:cubicBezTo>
                <a:cubicBezTo>
                  <a:pt x="436909" y="337795"/>
                  <a:pt x="451082" y="334645"/>
                  <a:pt x="473917" y="328346"/>
                </a:cubicBezTo>
                <a:lnTo>
                  <a:pt x="503444" y="322440"/>
                </a:lnTo>
                <a:lnTo>
                  <a:pt x="522342" y="317716"/>
                </a:lnTo>
                <a:close/>
                <a:moveTo>
                  <a:pt x="499901" y="165354"/>
                </a:moveTo>
                <a:cubicBezTo>
                  <a:pt x="508563" y="165354"/>
                  <a:pt x="521555" y="168504"/>
                  <a:pt x="538877" y="174803"/>
                </a:cubicBezTo>
                <a:cubicBezTo>
                  <a:pt x="551476" y="180315"/>
                  <a:pt x="562893" y="187598"/>
                  <a:pt x="573129" y="196653"/>
                </a:cubicBezTo>
                <a:cubicBezTo>
                  <a:pt x="583365" y="205709"/>
                  <a:pt x="596751" y="220472"/>
                  <a:pt x="613287" y="240945"/>
                </a:cubicBezTo>
                <a:cubicBezTo>
                  <a:pt x="625885" y="255905"/>
                  <a:pt x="646751" y="278346"/>
                  <a:pt x="675885" y="308267"/>
                </a:cubicBezTo>
                <a:cubicBezTo>
                  <a:pt x="705019" y="338189"/>
                  <a:pt x="725491" y="357874"/>
                  <a:pt x="737302" y="367322"/>
                </a:cubicBezTo>
                <a:cubicBezTo>
                  <a:pt x="746751" y="375196"/>
                  <a:pt x="753444" y="377952"/>
                  <a:pt x="757381" y="375590"/>
                </a:cubicBezTo>
                <a:cubicBezTo>
                  <a:pt x="761318" y="375590"/>
                  <a:pt x="764861" y="379133"/>
                  <a:pt x="768011" y="386220"/>
                </a:cubicBezTo>
                <a:lnTo>
                  <a:pt x="772735" y="392125"/>
                </a:lnTo>
                <a:lnTo>
                  <a:pt x="781003" y="403936"/>
                </a:lnTo>
                <a:lnTo>
                  <a:pt x="806987" y="433464"/>
                </a:lnTo>
                <a:cubicBezTo>
                  <a:pt x="839270" y="468110"/>
                  <a:pt x="855412" y="492913"/>
                  <a:pt x="855412" y="507873"/>
                </a:cubicBezTo>
                <a:cubicBezTo>
                  <a:pt x="855412" y="516535"/>
                  <a:pt x="850294" y="522440"/>
                  <a:pt x="840058" y="525590"/>
                </a:cubicBezTo>
                <a:cubicBezTo>
                  <a:pt x="839270" y="526377"/>
                  <a:pt x="836908" y="526771"/>
                  <a:pt x="832971" y="526771"/>
                </a:cubicBezTo>
                <a:cubicBezTo>
                  <a:pt x="827459" y="526771"/>
                  <a:pt x="819979" y="522046"/>
                  <a:pt x="810530" y="512598"/>
                </a:cubicBezTo>
                <a:cubicBezTo>
                  <a:pt x="797145" y="500787"/>
                  <a:pt x="786515" y="492519"/>
                  <a:pt x="778641" y="487795"/>
                </a:cubicBezTo>
                <a:cubicBezTo>
                  <a:pt x="771554" y="483070"/>
                  <a:pt x="762499" y="474409"/>
                  <a:pt x="751475" y="461810"/>
                </a:cubicBezTo>
                <a:cubicBezTo>
                  <a:pt x="749113" y="455511"/>
                  <a:pt x="734546" y="439763"/>
                  <a:pt x="707775" y="414566"/>
                </a:cubicBezTo>
                <a:cubicBezTo>
                  <a:pt x="689665" y="399606"/>
                  <a:pt x="662893" y="374409"/>
                  <a:pt x="627460" y="338976"/>
                </a:cubicBezTo>
                <a:cubicBezTo>
                  <a:pt x="554232" y="268897"/>
                  <a:pt x="505413" y="218897"/>
                  <a:pt x="481004" y="188976"/>
                </a:cubicBezTo>
                <a:cubicBezTo>
                  <a:pt x="477854" y="185827"/>
                  <a:pt x="476279" y="183071"/>
                  <a:pt x="476279" y="180709"/>
                </a:cubicBezTo>
                <a:cubicBezTo>
                  <a:pt x="476279" y="179134"/>
                  <a:pt x="478248" y="176378"/>
                  <a:pt x="482184" y="172441"/>
                </a:cubicBezTo>
                <a:cubicBezTo>
                  <a:pt x="486122" y="167717"/>
                  <a:pt x="492027" y="165354"/>
                  <a:pt x="499901" y="165354"/>
                </a:cubicBezTo>
                <a:close/>
                <a:moveTo>
                  <a:pt x="860137" y="30709"/>
                </a:moveTo>
                <a:cubicBezTo>
                  <a:pt x="864074" y="30709"/>
                  <a:pt x="873916" y="32677"/>
                  <a:pt x="889664" y="36614"/>
                </a:cubicBezTo>
                <a:cubicBezTo>
                  <a:pt x="919585" y="45276"/>
                  <a:pt x="934546" y="60236"/>
                  <a:pt x="934546" y="81496"/>
                </a:cubicBezTo>
                <a:cubicBezTo>
                  <a:pt x="934546" y="91732"/>
                  <a:pt x="931790" y="101575"/>
                  <a:pt x="926278" y="111024"/>
                </a:cubicBezTo>
                <a:cubicBezTo>
                  <a:pt x="920766" y="120473"/>
                  <a:pt x="914861" y="125197"/>
                  <a:pt x="908562" y="125197"/>
                </a:cubicBezTo>
                <a:cubicBezTo>
                  <a:pt x="903050" y="125197"/>
                  <a:pt x="898719" y="127559"/>
                  <a:pt x="895570" y="132283"/>
                </a:cubicBezTo>
                <a:cubicBezTo>
                  <a:pt x="890845" y="137008"/>
                  <a:pt x="882184" y="140551"/>
                  <a:pt x="869585" y="142913"/>
                </a:cubicBezTo>
                <a:cubicBezTo>
                  <a:pt x="857774" y="144488"/>
                  <a:pt x="845570" y="149213"/>
                  <a:pt x="832971" y="157087"/>
                </a:cubicBezTo>
                <a:cubicBezTo>
                  <a:pt x="819585" y="165748"/>
                  <a:pt x="812105" y="170079"/>
                  <a:pt x="810530" y="170079"/>
                </a:cubicBezTo>
                <a:lnTo>
                  <a:pt x="799901" y="172441"/>
                </a:lnTo>
                <a:lnTo>
                  <a:pt x="791633" y="175984"/>
                </a:lnTo>
                <a:lnTo>
                  <a:pt x="765648" y="187795"/>
                </a:lnTo>
                <a:lnTo>
                  <a:pt x="753838" y="193701"/>
                </a:lnTo>
                <a:cubicBezTo>
                  <a:pt x="721554" y="206299"/>
                  <a:pt x="703838" y="214173"/>
                  <a:pt x="700688" y="217323"/>
                </a:cubicBezTo>
                <a:lnTo>
                  <a:pt x="698326" y="218504"/>
                </a:lnTo>
                <a:lnTo>
                  <a:pt x="697145" y="217323"/>
                </a:lnTo>
                <a:cubicBezTo>
                  <a:pt x="697145" y="214960"/>
                  <a:pt x="700688" y="209842"/>
                  <a:pt x="707775" y="201968"/>
                </a:cubicBezTo>
                <a:cubicBezTo>
                  <a:pt x="727460" y="179921"/>
                  <a:pt x="744389" y="161417"/>
                  <a:pt x="758562" y="146457"/>
                </a:cubicBezTo>
                <a:cubicBezTo>
                  <a:pt x="814467" y="85827"/>
                  <a:pt x="842420" y="54331"/>
                  <a:pt x="842420" y="51969"/>
                </a:cubicBezTo>
                <a:lnTo>
                  <a:pt x="840058" y="49606"/>
                </a:lnTo>
                <a:lnTo>
                  <a:pt x="834152" y="46063"/>
                </a:lnTo>
                <a:cubicBezTo>
                  <a:pt x="831790" y="44488"/>
                  <a:pt x="830609" y="43307"/>
                  <a:pt x="830609" y="42520"/>
                </a:cubicBezTo>
                <a:cubicBezTo>
                  <a:pt x="830609" y="40945"/>
                  <a:pt x="831790" y="39764"/>
                  <a:pt x="834152" y="38976"/>
                </a:cubicBezTo>
                <a:lnTo>
                  <a:pt x="840058" y="36614"/>
                </a:lnTo>
                <a:cubicBezTo>
                  <a:pt x="846357" y="32677"/>
                  <a:pt x="853050" y="30709"/>
                  <a:pt x="860137" y="30709"/>
                </a:cubicBezTo>
                <a:close/>
                <a:moveTo>
                  <a:pt x="681791" y="12992"/>
                </a:moveTo>
                <a:cubicBezTo>
                  <a:pt x="695964" y="12992"/>
                  <a:pt x="708562" y="19095"/>
                  <a:pt x="719586" y="31299"/>
                </a:cubicBezTo>
                <a:cubicBezTo>
                  <a:pt x="730609" y="43504"/>
                  <a:pt x="736121" y="56693"/>
                  <a:pt x="736121" y="70866"/>
                </a:cubicBezTo>
                <a:cubicBezTo>
                  <a:pt x="736121" y="81890"/>
                  <a:pt x="733168" y="94685"/>
                  <a:pt x="727263" y="109252"/>
                </a:cubicBezTo>
                <a:cubicBezTo>
                  <a:pt x="721357" y="123819"/>
                  <a:pt x="714861" y="136220"/>
                  <a:pt x="707775" y="146457"/>
                </a:cubicBezTo>
                <a:lnTo>
                  <a:pt x="691239" y="164173"/>
                </a:lnTo>
                <a:lnTo>
                  <a:pt x="682971" y="173622"/>
                </a:lnTo>
                <a:lnTo>
                  <a:pt x="672341" y="186614"/>
                </a:lnTo>
                <a:cubicBezTo>
                  <a:pt x="669192" y="189764"/>
                  <a:pt x="667617" y="192126"/>
                  <a:pt x="667617" y="193701"/>
                </a:cubicBezTo>
                <a:cubicBezTo>
                  <a:pt x="667617" y="195275"/>
                  <a:pt x="666042" y="196457"/>
                  <a:pt x="662893" y="197244"/>
                </a:cubicBezTo>
                <a:cubicBezTo>
                  <a:pt x="661318" y="198031"/>
                  <a:pt x="656987" y="198425"/>
                  <a:pt x="649901" y="198425"/>
                </a:cubicBezTo>
                <a:cubicBezTo>
                  <a:pt x="643602" y="198425"/>
                  <a:pt x="638090" y="197047"/>
                  <a:pt x="633365" y="194291"/>
                </a:cubicBezTo>
                <a:cubicBezTo>
                  <a:pt x="628641" y="191535"/>
                  <a:pt x="622342" y="186220"/>
                  <a:pt x="614468" y="178346"/>
                </a:cubicBezTo>
                <a:cubicBezTo>
                  <a:pt x="609743" y="173622"/>
                  <a:pt x="605413" y="168504"/>
                  <a:pt x="601476" y="162992"/>
                </a:cubicBezTo>
                <a:cubicBezTo>
                  <a:pt x="597539" y="157480"/>
                  <a:pt x="595570" y="153543"/>
                  <a:pt x="595570" y="151181"/>
                </a:cubicBezTo>
                <a:cubicBezTo>
                  <a:pt x="595570" y="148819"/>
                  <a:pt x="597539" y="144488"/>
                  <a:pt x="601476" y="138189"/>
                </a:cubicBezTo>
                <a:lnTo>
                  <a:pt x="615649" y="118110"/>
                </a:lnTo>
                <a:cubicBezTo>
                  <a:pt x="622735" y="106299"/>
                  <a:pt x="626673" y="99606"/>
                  <a:pt x="627460" y="98032"/>
                </a:cubicBezTo>
                <a:lnTo>
                  <a:pt x="633365" y="86221"/>
                </a:lnTo>
                <a:cubicBezTo>
                  <a:pt x="631003" y="81496"/>
                  <a:pt x="632184" y="79134"/>
                  <a:pt x="636909" y="79134"/>
                </a:cubicBezTo>
                <a:cubicBezTo>
                  <a:pt x="644783" y="81496"/>
                  <a:pt x="655019" y="65748"/>
                  <a:pt x="667617" y="31890"/>
                </a:cubicBezTo>
                <a:cubicBezTo>
                  <a:pt x="673129" y="19291"/>
                  <a:pt x="677853" y="12992"/>
                  <a:pt x="681791" y="12992"/>
                </a:cubicBezTo>
                <a:close/>
                <a:moveTo>
                  <a:pt x="353445" y="0"/>
                </a:moveTo>
                <a:cubicBezTo>
                  <a:pt x="378642" y="0"/>
                  <a:pt x="394783" y="1575"/>
                  <a:pt x="401870" y="4725"/>
                </a:cubicBezTo>
                <a:cubicBezTo>
                  <a:pt x="413681" y="8662"/>
                  <a:pt x="424311" y="14173"/>
                  <a:pt x="433760" y="21260"/>
                </a:cubicBezTo>
                <a:cubicBezTo>
                  <a:pt x="438484" y="25984"/>
                  <a:pt x="441634" y="30709"/>
                  <a:pt x="443208" y="35433"/>
                </a:cubicBezTo>
                <a:cubicBezTo>
                  <a:pt x="444783" y="40158"/>
                  <a:pt x="445570" y="48425"/>
                  <a:pt x="445570" y="60236"/>
                </a:cubicBezTo>
                <a:cubicBezTo>
                  <a:pt x="445570" y="72835"/>
                  <a:pt x="443996" y="83858"/>
                  <a:pt x="440846" y="93307"/>
                </a:cubicBezTo>
                <a:cubicBezTo>
                  <a:pt x="437696" y="102756"/>
                  <a:pt x="430019" y="120866"/>
                  <a:pt x="417815" y="147638"/>
                </a:cubicBezTo>
                <a:cubicBezTo>
                  <a:pt x="405610" y="174409"/>
                  <a:pt x="392815" y="201181"/>
                  <a:pt x="379429" y="227952"/>
                </a:cubicBezTo>
                <a:lnTo>
                  <a:pt x="354626" y="276378"/>
                </a:lnTo>
                <a:cubicBezTo>
                  <a:pt x="347539" y="288976"/>
                  <a:pt x="343602" y="295275"/>
                  <a:pt x="342815" y="295275"/>
                </a:cubicBezTo>
                <a:lnTo>
                  <a:pt x="340453" y="297637"/>
                </a:lnTo>
                <a:cubicBezTo>
                  <a:pt x="339665" y="298425"/>
                  <a:pt x="339271" y="300393"/>
                  <a:pt x="339271" y="303543"/>
                </a:cubicBezTo>
                <a:cubicBezTo>
                  <a:pt x="339271" y="309842"/>
                  <a:pt x="332185" y="326181"/>
                  <a:pt x="318012" y="352559"/>
                </a:cubicBezTo>
                <a:cubicBezTo>
                  <a:pt x="303839" y="378937"/>
                  <a:pt x="294390" y="392125"/>
                  <a:pt x="289665" y="392125"/>
                </a:cubicBezTo>
                <a:cubicBezTo>
                  <a:pt x="288091" y="392125"/>
                  <a:pt x="287303" y="393700"/>
                  <a:pt x="287303" y="396850"/>
                </a:cubicBezTo>
                <a:cubicBezTo>
                  <a:pt x="289665" y="400787"/>
                  <a:pt x="286713" y="412795"/>
                  <a:pt x="278445" y="432873"/>
                </a:cubicBezTo>
                <a:cubicBezTo>
                  <a:pt x="270177" y="452952"/>
                  <a:pt x="263681" y="465354"/>
                  <a:pt x="258957" y="470078"/>
                </a:cubicBezTo>
                <a:cubicBezTo>
                  <a:pt x="254232" y="475590"/>
                  <a:pt x="251870" y="479527"/>
                  <a:pt x="251870" y="481889"/>
                </a:cubicBezTo>
                <a:cubicBezTo>
                  <a:pt x="251870" y="483464"/>
                  <a:pt x="251083" y="485826"/>
                  <a:pt x="249508" y="488976"/>
                </a:cubicBezTo>
                <a:lnTo>
                  <a:pt x="244783" y="499606"/>
                </a:lnTo>
                <a:lnTo>
                  <a:pt x="236516" y="519684"/>
                </a:lnTo>
                <a:lnTo>
                  <a:pt x="227067" y="543306"/>
                </a:lnTo>
                <a:cubicBezTo>
                  <a:pt x="221555" y="562991"/>
                  <a:pt x="216043" y="574015"/>
                  <a:pt x="210532" y="576377"/>
                </a:cubicBezTo>
                <a:cubicBezTo>
                  <a:pt x="205020" y="581889"/>
                  <a:pt x="202264" y="585432"/>
                  <a:pt x="202264" y="587007"/>
                </a:cubicBezTo>
                <a:cubicBezTo>
                  <a:pt x="202264" y="591732"/>
                  <a:pt x="197933" y="602361"/>
                  <a:pt x="189272" y="618897"/>
                </a:cubicBezTo>
                <a:cubicBezTo>
                  <a:pt x="180610" y="635432"/>
                  <a:pt x="173524" y="648031"/>
                  <a:pt x="168012" y="656692"/>
                </a:cubicBezTo>
                <a:lnTo>
                  <a:pt x="158563" y="672046"/>
                </a:lnTo>
                <a:lnTo>
                  <a:pt x="153839" y="682676"/>
                </a:lnTo>
                <a:cubicBezTo>
                  <a:pt x="153839" y="683463"/>
                  <a:pt x="153248" y="684645"/>
                  <a:pt x="152067" y="686220"/>
                </a:cubicBezTo>
                <a:cubicBezTo>
                  <a:pt x="150886" y="687794"/>
                  <a:pt x="149508" y="688975"/>
                  <a:pt x="147933" y="689763"/>
                </a:cubicBezTo>
                <a:cubicBezTo>
                  <a:pt x="142422" y="691338"/>
                  <a:pt x="136910" y="697637"/>
                  <a:pt x="131398" y="708660"/>
                </a:cubicBezTo>
                <a:cubicBezTo>
                  <a:pt x="130611" y="714172"/>
                  <a:pt x="127067" y="720078"/>
                  <a:pt x="120768" y="726377"/>
                </a:cubicBezTo>
                <a:lnTo>
                  <a:pt x="114863" y="733463"/>
                </a:lnTo>
                <a:lnTo>
                  <a:pt x="104232" y="746455"/>
                </a:lnTo>
                <a:cubicBezTo>
                  <a:pt x="101083" y="751967"/>
                  <a:pt x="97343" y="756495"/>
                  <a:pt x="93012" y="760038"/>
                </a:cubicBezTo>
                <a:cubicBezTo>
                  <a:pt x="88682" y="763581"/>
                  <a:pt x="84941" y="765353"/>
                  <a:pt x="81792" y="765353"/>
                </a:cubicBezTo>
                <a:cubicBezTo>
                  <a:pt x="74705" y="765353"/>
                  <a:pt x="70768" y="766928"/>
                  <a:pt x="69981" y="770077"/>
                </a:cubicBezTo>
                <a:cubicBezTo>
                  <a:pt x="67619" y="774014"/>
                  <a:pt x="63288" y="775983"/>
                  <a:pt x="56989" y="775983"/>
                </a:cubicBezTo>
                <a:cubicBezTo>
                  <a:pt x="46752" y="775983"/>
                  <a:pt x="31398" y="769290"/>
                  <a:pt x="10926" y="755904"/>
                </a:cubicBezTo>
                <a:cubicBezTo>
                  <a:pt x="5414" y="751180"/>
                  <a:pt x="1871" y="747637"/>
                  <a:pt x="296" y="745274"/>
                </a:cubicBezTo>
                <a:cubicBezTo>
                  <a:pt x="-492" y="744487"/>
                  <a:pt x="296" y="744093"/>
                  <a:pt x="2658" y="744093"/>
                </a:cubicBezTo>
                <a:lnTo>
                  <a:pt x="7382" y="744093"/>
                </a:lnTo>
                <a:cubicBezTo>
                  <a:pt x="12894" y="744093"/>
                  <a:pt x="20375" y="739566"/>
                  <a:pt x="29823" y="730511"/>
                </a:cubicBezTo>
                <a:cubicBezTo>
                  <a:pt x="39272" y="721456"/>
                  <a:pt x="43996" y="714172"/>
                  <a:pt x="43996" y="708660"/>
                </a:cubicBezTo>
                <a:cubicBezTo>
                  <a:pt x="43996" y="701574"/>
                  <a:pt x="46752" y="695274"/>
                  <a:pt x="52264" y="689763"/>
                </a:cubicBezTo>
                <a:cubicBezTo>
                  <a:pt x="60138" y="679526"/>
                  <a:pt x="64863" y="671652"/>
                  <a:pt x="66437" y="666141"/>
                </a:cubicBezTo>
                <a:cubicBezTo>
                  <a:pt x="66437" y="659054"/>
                  <a:pt x="68799" y="653936"/>
                  <a:pt x="73524" y="650786"/>
                </a:cubicBezTo>
                <a:lnTo>
                  <a:pt x="80610" y="638975"/>
                </a:lnTo>
                <a:cubicBezTo>
                  <a:pt x="84548" y="633464"/>
                  <a:pt x="89272" y="624802"/>
                  <a:pt x="94784" y="612991"/>
                </a:cubicBezTo>
                <a:cubicBezTo>
                  <a:pt x="101870" y="593306"/>
                  <a:pt x="113681" y="571259"/>
                  <a:pt x="130217" y="546850"/>
                </a:cubicBezTo>
                <a:cubicBezTo>
                  <a:pt x="134941" y="540551"/>
                  <a:pt x="139272" y="533464"/>
                  <a:pt x="143209" y="525590"/>
                </a:cubicBezTo>
                <a:cubicBezTo>
                  <a:pt x="147146" y="519291"/>
                  <a:pt x="149114" y="514960"/>
                  <a:pt x="149114" y="512598"/>
                </a:cubicBezTo>
                <a:cubicBezTo>
                  <a:pt x="149114" y="507086"/>
                  <a:pt x="152264" y="502362"/>
                  <a:pt x="158563" y="498424"/>
                </a:cubicBezTo>
                <a:cubicBezTo>
                  <a:pt x="163287" y="493700"/>
                  <a:pt x="171752" y="478937"/>
                  <a:pt x="183957" y="454133"/>
                </a:cubicBezTo>
                <a:cubicBezTo>
                  <a:pt x="196162" y="429330"/>
                  <a:pt x="202264" y="414173"/>
                  <a:pt x="202264" y="408661"/>
                </a:cubicBezTo>
                <a:cubicBezTo>
                  <a:pt x="202264" y="407086"/>
                  <a:pt x="205807" y="399212"/>
                  <a:pt x="212894" y="385039"/>
                </a:cubicBezTo>
                <a:cubicBezTo>
                  <a:pt x="219193" y="374015"/>
                  <a:pt x="222343" y="366141"/>
                  <a:pt x="222343" y="361417"/>
                </a:cubicBezTo>
                <a:cubicBezTo>
                  <a:pt x="222343" y="359842"/>
                  <a:pt x="224705" y="355511"/>
                  <a:pt x="229429" y="348425"/>
                </a:cubicBezTo>
                <a:cubicBezTo>
                  <a:pt x="234941" y="342913"/>
                  <a:pt x="237697" y="338189"/>
                  <a:pt x="237697" y="334252"/>
                </a:cubicBezTo>
                <a:cubicBezTo>
                  <a:pt x="237697" y="330315"/>
                  <a:pt x="236909" y="327755"/>
                  <a:pt x="235335" y="326574"/>
                </a:cubicBezTo>
                <a:cubicBezTo>
                  <a:pt x="233760" y="325393"/>
                  <a:pt x="230610" y="325196"/>
                  <a:pt x="225886" y="325984"/>
                </a:cubicBezTo>
                <a:cubicBezTo>
                  <a:pt x="222736" y="328346"/>
                  <a:pt x="218012" y="329527"/>
                  <a:pt x="211713" y="329527"/>
                </a:cubicBezTo>
                <a:lnTo>
                  <a:pt x="196358" y="334252"/>
                </a:lnTo>
                <a:lnTo>
                  <a:pt x="192815" y="335433"/>
                </a:lnTo>
                <a:cubicBezTo>
                  <a:pt x="191240" y="336220"/>
                  <a:pt x="188878" y="336614"/>
                  <a:pt x="185729" y="336614"/>
                </a:cubicBezTo>
                <a:cubicBezTo>
                  <a:pt x="181004" y="336614"/>
                  <a:pt x="177461" y="335433"/>
                  <a:pt x="175099" y="333071"/>
                </a:cubicBezTo>
                <a:cubicBezTo>
                  <a:pt x="169587" y="329921"/>
                  <a:pt x="160138" y="320472"/>
                  <a:pt x="146752" y="304724"/>
                </a:cubicBezTo>
                <a:lnTo>
                  <a:pt x="126673" y="284645"/>
                </a:lnTo>
                <a:lnTo>
                  <a:pt x="123130" y="281102"/>
                </a:lnTo>
                <a:lnTo>
                  <a:pt x="120768" y="279921"/>
                </a:lnTo>
                <a:cubicBezTo>
                  <a:pt x="116831" y="279921"/>
                  <a:pt x="113681" y="276771"/>
                  <a:pt x="111319" y="270472"/>
                </a:cubicBezTo>
                <a:cubicBezTo>
                  <a:pt x="108169" y="266535"/>
                  <a:pt x="106792" y="263386"/>
                  <a:pt x="107185" y="261023"/>
                </a:cubicBezTo>
                <a:cubicBezTo>
                  <a:pt x="107579" y="258661"/>
                  <a:pt x="109351" y="256693"/>
                  <a:pt x="112500" y="255118"/>
                </a:cubicBezTo>
                <a:cubicBezTo>
                  <a:pt x="115650" y="253543"/>
                  <a:pt x="120374" y="252756"/>
                  <a:pt x="126673" y="252756"/>
                </a:cubicBezTo>
                <a:cubicBezTo>
                  <a:pt x="136122" y="252756"/>
                  <a:pt x="145965" y="255118"/>
                  <a:pt x="156201" y="259842"/>
                </a:cubicBezTo>
                <a:cubicBezTo>
                  <a:pt x="162500" y="263779"/>
                  <a:pt x="169587" y="265748"/>
                  <a:pt x="177461" y="265748"/>
                </a:cubicBezTo>
                <a:cubicBezTo>
                  <a:pt x="186122" y="265748"/>
                  <a:pt x="197540" y="262598"/>
                  <a:pt x="211713" y="256299"/>
                </a:cubicBezTo>
                <a:cubicBezTo>
                  <a:pt x="221161" y="251575"/>
                  <a:pt x="229035" y="249212"/>
                  <a:pt x="235335" y="249212"/>
                </a:cubicBezTo>
                <a:cubicBezTo>
                  <a:pt x="243209" y="249212"/>
                  <a:pt x="247146" y="253937"/>
                  <a:pt x="247146" y="263386"/>
                </a:cubicBezTo>
                <a:cubicBezTo>
                  <a:pt x="247146" y="268897"/>
                  <a:pt x="248721" y="274409"/>
                  <a:pt x="251870" y="279921"/>
                </a:cubicBezTo>
                <a:cubicBezTo>
                  <a:pt x="254232" y="286220"/>
                  <a:pt x="256594" y="288189"/>
                  <a:pt x="258957" y="285827"/>
                </a:cubicBezTo>
                <a:cubicBezTo>
                  <a:pt x="264468" y="276378"/>
                  <a:pt x="270374" y="264370"/>
                  <a:pt x="276673" y="249803"/>
                </a:cubicBezTo>
                <a:cubicBezTo>
                  <a:pt x="282972" y="235236"/>
                  <a:pt x="286122" y="226378"/>
                  <a:pt x="286122" y="223228"/>
                </a:cubicBezTo>
                <a:lnTo>
                  <a:pt x="288484" y="214960"/>
                </a:lnTo>
                <a:cubicBezTo>
                  <a:pt x="289271" y="212598"/>
                  <a:pt x="292421" y="207874"/>
                  <a:pt x="297933" y="200787"/>
                </a:cubicBezTo>
                <a:lnTo>
                  <a:pt x="306201" y="187795"/>
                </a:lnTo>
                <a:lnTo>
                  <a:pt x="309744" y="179527"/>
                </a:lnTo>
                <a:cubicBezTo>
                  <a:pt x="308169" y="175591"/>
                  <a:pt x="316830" y="152362"/>
                  <a:pt x="335728" y="109843"/>
                </a:cubicBezTo>
                <a:cubicBezTo>
                  <a:pt x="341240" y="98819"/>
                  <a:pt x="343996" y="89370"/>
                  <a:pt x="343996" y="81496"/>
                </a:cubicBezTo>
                <a:cubicBezTo>
                  <a:pt x="343996" y="75197"/>
                  <a:pt x="341634" y="72047"/>
                  <a:pt x="336909" y="72047"/>
                </a:cubicBezTo>
                <a:cubicBezTo>
                  <a:pt x="329035" y="72047"/>
                  <a:pt x="319980" y="74409"/>
                  <a:pt x="309744" y="79134"/>
                </a:cubicBezTo>
                <a:cubicBezTo>
                  <a:pt x="290846" y="83858"/>
                  <a:pt x="272736" y="87402"/>
                  <a:pt x="255413" y="89764"/>
                </a:cubicBezTo>
                <a:cubicBezTo>
                  <a:pt x="245177" y="89764"/>
                  <a:pt x="237303" y="90945"/>
                  <a:pt x="231791" y="93307"/>
                </a:cubicBezTo>
                <a:cubicBezTo>
                  <a:pt x="225492" y="94882"/>
                  <a:pt x="222343" y="96063"/>
                  <a:pt x="222343" y="96850"/>
                </a:cubicBezTo>
                <a:cubicBezTo>
                  <a:pt x="222343" y="100000"/>
                  <a:pt x="219193" y="101575"/>
                  <a:pt x="212894" y="101575"/>
                </a:cubicBezTo>
                <a:cubicBezTo>
                  <a:pt x="205807" y="100000"/>
                  <a:pt x="197540" y="97638"/>
                  <a:pt x="188091" y="94488"/>
                </a:cubicBezTo>
                <a:cubicBezTo>
                  <a:pt x="177067" y="89764"/>
                  <a:pt x="163484" y="78543"/>
                  <a:pt x="147343" y="60827"/>
                </a:cubicBezTo>
                <a:cubicBezTo>
                  <a:pt x="131201" y="43110"/>
                  <a:pt x="123130" y="30315"/>
                  <a:pt x="123130" y="22441"/>
                </a:cubicBezTo>
                <a:cubicBezTo>
                  <a:pt x="123130" y="19291"/>
                  <a:pt x="125099" y="16929"/>
                  <a:pt x="129036" y="15354"/>
                </a:cubicBezTo>
                <a:cubicBezTo>
                  <a:pt x="136122" y="15354"/>
                  <a:pt x="141240" y="15748"/>
                  <a:pt x="144390" y="16536"/>
                </a:cubicBezTo>
                <a:cubicBezTo>
                  <a:pt x="156201" y="18898"/>
                  <a:pt x="169587" y="20079"/>
                  <a:pt x="184547" y="20079"/>
                </a:cubicBezTo>
                <a:cubicBezTo>
                  <a:pt x="216831" y="20079"/>
                  <a:pt x="252264" y="14961"/>
                  <a:pt x="290846" y="4725"/>
                </a:cubicBezTo>
                <a:cubicBezTo>
                  <a:pt x="306594" y="1575"/>
                  <a:pt x="327460" y="0"/>
                  <a:pt x="353445"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st="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328">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st="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a:extLst>
              <a:ext uri="{FF2B5EF4-FFF2-40B4-BE49-F238E27FC236}">
                <a16:creationId xmlns:a16="http://schemas.microsoft.com/office/drawing/2014/main" id="{B24AF7B5-8560-E904-A8B7-70D0FC3CC55A}"/>
              </a:ext>
            </a:extLst>
          </p:cNvPr>
          <p:cNvSpPr txBox="1">
            <a:spLocks/>
          </p:cNvSpPr>
          <p:nvPr>
            <p:custDataLst>
              <p:tags r:id="rId2"/>
            </p:custDataLst>
          </p:nvPr>
        </p:nvSpPr>
        <p:spPr>
          <a:xfrm>
            <a:off x="2266691" y="1735463"/>
            <a:ext cx="1003344" cy="1341730"/>
          </a:xfrm>
          <a:custGeom>
            <a:avLst/>
            <a:gdLst/>
            <a:ahLst/>
            <a:cxnLst/>
            <a:rect l="l" t="t" r="r" b="b"/>
            <a:pathLst>
              <a:path w="1003344" h="1341730">
                <a:moveTo>
                  <a:pt x="590550" y="1168108"/>
                </a:moveTo>
                <a:cubicBezTo>
                  <a:pt x="585826" y="1168108"/>
                  <a:pt x="582282" y="1169683"/>
                  <a:pt x="579920" y="1172833"/>
                </a:cubicBezTo>
                <a:cubicBezTo>
                  <a:pt x="579133" y="1175982"/>
                  <a:pt x="579920" y="1177557"/>
                  <a:pt x="582282" y="1177557"/>
                </a:cubicBezTo>
                <a:cubicBezTo>
                  <a:pt x="585432" y="1177557"/>
                  <a:pt x="587006" y="1181100"/>
                  <a:pt x="587006" y="1188187"/>
                </a:cubicBezTo>
                <a:cubicBezTo>
                  <a:pt x="587006" y="1197636"/>
                  <a:pt x="585432" y="1203935"/>
                  <a:pt x="582282" y="1207085"/>
                </a:cubicBezTo>
                <a:cubicBezTo>
                  <a:pt x="579920" y="1215746"/>
                  <a:pt x="577952" y="1230707"/>
                  <a:pt x="576377" y="1251967"/>
                </a:cubicBezTo>
                <a:cubicBezTo>
                  <a:pt x="574015" y="1277163"/>
                  <a:pt x="572046" y="1295667"/>
                  <a:pt x="570471" y="1307478"/>
                </a:cubicBezTo>
                <a:cubicBezTo>
                  <a:pt x="568109" y="1317714"/>
                  <a:pt x="568896" y="1322832"/>
                  <a:pt x="572833" y="1322832"/>
                </a:cubicBezTo>
                <a:cubicBezTo>
                  <a:pt x="577558" y="1322832"/>
                  <a:pt x="581101" y="1318108"/>
                  <a:pt x="583463" y="1308659"/>
                </a:cubicBezTo>
                <a:cubicBezTo>
                  <a:pt x="586613" y="1299210"/>
                  <a:pt x="588975" y="1287793"/>
                  <a:pt x="590550" y="1274407"/>
                </a:cubicBezTo>
                <a:lnTo>
                  <a:pt x="591731" y="1259053"/>
                </a:lnTo>
                <a:lnTo>
                  <a:pt x="591731" y="1251967"/>
                </a:lnTo>
                <a:lnTo>
                  <a:pt x="592912" y="1249604"/>
                </a:lnTo>
                <a:lnTo>
                  <a:pt x="592912" y="1246061"/>
                </a:lnTo>
                <a:lnTo>
                  <a:pt x="594093" y="1225982"/>
                </a:lnTo>
                <a:cubicBezTo>
                  <a:pt x="594093" y="1218108"/>
                  <a:pt x="594487" y="1212990"/>
                  <a:pt x="595274" y="1210628"/>
                </a:cubicBezTo>
                <a:lnTo>
                  <a:pt x="595274" y="1176376"/>
                </a:lnTo>
                <a:cubicBezTo>
                  <a:pt x="594487" y="1170864"/>
                  <a:pt x="592912" y="1168108"/>
                  <a:pt x="590550" y="1168108"/>
                </a:cubicBezTo>
                <a:close/>
                <a:moveTo>
                  <a:pt x="590550" y="1026376"/>
                </a:moveTo>
                <a:cubicBezTo>
                  <a:pt x="588975" y="1026376"/>
                  <a:pt x="587006" y="1028345"/>
                  <a:pt x="584644" y="1032282"/>
                </a:cubicBezTo>
                <a:cubicBezTo>
                  <a:pt x="583857" y="1033069"/>
                  <a:pt x="583857" y="1034053"/>
                  <a:pt x="584644" y="1035235"/>
                </a:cubicBezTo>
                <a:cubicBezTo>
                  <a:pt x="585432" y="1036416"/>
                  <a:pt x="586219" y="1037006"/>
                  <a:pt x="587006" y="1037006"/>
                </a:cubicBezTo>
                <a:cubicBezTo>
                  <a:pt x="588581" y="1037006"/>
                  <a:pt x="589959" y="1036416"/>
                  <a:pt x="591140" y="1035235"/>
                </a:cubicBezTo>
                <a:cubicBezTo>
                  <a:pt x="592322" y="1034053"/>
                  <a:pt x="592912" y="1033069"/>
                  <a:pt x="592912" y="1032282"/>
                </a:cubicBezTo>
                <a:cubicBezTo>
                  <a:pt x="592912" y="1028345"/>
                  <a:pt x="592125" y="1026376"/>
                  <a:pt x="590550" y="1026376"/>
                </a:cubicBezTo>
                <a:close/>
                <a:moveTo>
                  <a:pt x="687400" y="595275"/>
                </a:moveTo>
                <a:cubicBezTo>
                  <a:pt x="692912" y="595275"/>
                  <a:pt x="698030" y="596456"/>
                  <a:pt x="702754" y="598818"/>
                </a:cubicBezTo>
                <a:cubicBezTo>
                  <a:pt x="709841" y="603542"/>
                  <a:pt x="713384" y="607873"/>
                  <a:pt x="713384" y="611810"/>
                </a:cubicBezTo>
                <a:cubicBezTo>
                  <a:pt x="713384" y="614960"/>
                  <a:pt x="711810" y="618110"/>
                  <a:pt x="708660" y="621259"/>
                </a:cubicBezTo>
                <a:cubicBezTo>
                  <a:pt x="701573" y="629133"/>
                  <a:pt x="681888" y="640944"/>
                  <a:pt x="649605" y="656692"/>
                </a:cubicBezTo>
                <a:lnTo>
                  <a:pt x="621259" y="670865"/>
                </a:lnTo>
                <a:lnTo>
                  <a:pt x="646062" y="681495"/>
                </a:lnTo>
                <a:cubicBezTo>
                  <a:pt x="662597" y="689369"/>
                  <a:pt x="673227" y="692519"/>
                  <a:pt x="677951" y="690944"/>
                </a:cubicBezTo>
                <a:cubicBezTo>
                  <a:pt x="694487" y="683857"/>
                  <a:pt x="711810" y="680314"/>
                  <a:pt x="729920" y="680314"/>
                </a:cubicBezTo>
                <a:cubicBezTo>
                  <a:pt x="734644" y="680314"/>
                  <a:pt x="740943" y="681101"/>
                  <a:pt x="748817" y="682676"/>
                </a:cubicBezTo>
                <a:cubicBezTo>
                  <a:pt x="757479" y="688975"/>
                  <a:pt x="761809" y="694487"/>
                  <a:pt x="761809" y="699212"/>
                </a:cubicBezTo>
                <a:cubicBezTo>
                  <a:pt x="761809" y="704724"/>
                  <a:pt x="757479" y="708267"/>
                  <a:pt x="748817" y="709841"/>
                </a:cubicBezTo>
                <a:cubicBezTo>
                  <a:pt x="740156" y="712204"/>
                  <a:pt x="733069" y="715353"/>
                  <a:pt x="727558" y="719290"/>
                </a:cubicBezTo>
                <a:lnTo>
                  <a:pt x="718109" y="725196"/>
                </a:lnTo>
                <a:lnTo>
                  <a:pt x="703936" y="731101"/>
                </a:lnTo>
                <a:cubicBezTo>
                  <a:pt x="697636" y="732676"/>
                  <a:pt x="693699" y="734841"/>
                  <a:pt x="692124" y="737597"/>
                </a:cubicBezTo>
                <a:cubicBezTo>
                  <a:pt x="690550" y="740353"/>
                  <a:pt x="690550" y="744487"/>
                  <a:pt x="692124" y="749999"/>
                </a:cubicBezTo>
                <a:lnTo>
                  <a:pt x="694487" y="757085"/>
                </a:lnTo>
                <a:lnTo>
                  <a:pt x="695668" y="764172"/>
                </a:lnTo>
                <a:lnTo>
                  <a:pt x="705117" y="762991"/>
                </a:lnTo>
                <a:lnTo>
                  <a:pt x="727558" y="760629"/>
                </a:lnTo>
                <a:cubicBezTo>
                  <a:pt x="742518" y="757479"/>
                  <a:pt x="750786" y="755905"/>
                  <a:pt x="752360" y="755905"/>
                </a:cubicBezTo>
                <a:cubicBezTo>
                  <a:pt x="758660" y="755117"/>
                  <a:pt x="766927" y="753542"/>
                  <a:pt x="777164" y="751180"/>
                </a:cubicBezTo>
                <a:lnTo>
                  <a:pt x="785431" y="751180"/>
                </a:lnTo>
                <a:cubicBezTo>
                  <a:pt x="790156" y="751180"/>
                  <a:pt x="793699" y="751967"/>
                  <a:pt x="796061" y="753542"/>
                </a:cubicBezTo>
                <a:cubicBezTo>
                  <a:pt x="798424" y="755117"/>
                  <a:pt x="799998" y="758267"/>
                  <a:pt x="800786" y="762991"/>
                </a:cubicBezTo>
                <a:cubicBezTo>
                  <a:pt x="805510" y="770865"/>
                  <a:pt x="802754" y="778936"/>
                  <a:pt x="792518" y="787204"/>
                </a:cubicBezTo>
                <a:cubicBezTo>
                  <a:pt x="782282" y="795471"/>
                  <a:pt x="771652" y="802755"/>
                  <a:pt x="760628" y="809054"/>
                </a:cubicBezTo>
                <a:cubicBezTo>
                  <a:pt x="749605" y="815353"/>
                  <a:pt x="742124" y="819684"/>
                  <a:pt x="738187" y="822046"/>
                </a:cubicBezTo>
                <a:cubicBezTo>
                  <a:pt x="721652" y="832282"/>
                  <a:pt x="710038" y="842518"/>
                  <a:pt x="703345" y="852755"/>
                </a:cubicBezTo>
                <a:cubicBezTo>
                  <a:pt x="696652" y="862991"/>
                  <a:pt x="692912" y="876770"/>
                  <a:pt x="692124" y="894093"/>
                </a:cubicBezTo>
                <a:lnTo>
                  <a:pt x="683857" y="954329"/>
                </a:lnTo>
                <a:cubicBezTo>
                  <a:pt x="681495" y="964565"/>
                  <a:pt x="679920" y="973227"/>
                  <a:pt x="679132" y="980313"/>
                </a:cubicBezTo>
                <a:lnTo>
                  <a:pt x="668503" y="1052360"/>
                </a:lnTo>
                <a:lnTo>
                  <a:pt x="663778" y="1079526"/>
                </a:lnTo>
                <a:lnTo>
                  <a:pt x="655510" y="1116140"/>
                </a:lnTo>
                <a:cubicBezTo>
                  <a:pt x="647636" y="1152360"/>
                  <a:pt x="643306" y="1172833"/>
                  <a:pt x="642518" y="1177557"/>
                </a:cubicBezTo>
                <a:cubicBezTo>
                  <a:pt x="638581" y="1191730"/>
                  <a:pt x="635825" y="1199211"/>
                  <a:pt x="634251" y="1199998"/>
                </a:cubicBezTo>
                <a:cubicBezTo>
                  <a:pt x="633463" y="1202360"/>
                  <a:pt x="633070" y="1205904"/>
                  <a:pt x="633070" y="1210628"/>
                </a:cubicBezTo>
                <a:cubicBezTo>
                  <a:pt x="633070" y="1223226"/>
                  <a:pt x="631495" y="1232281"/>
                  <a:pt x="628345" y="1237793"/>
                </a:cubicBezTo>
                <a:cubicBezTo>
                  <a:pt x="623621" y="1248817"/>
                  <a:pt x="621259" y="1257085"/>
                  <a:pt x="621259" y="1262596"/>
                </a:cubicBezTo>
                <a:lnTo>
                  <a:pt x="615353" y="1277951"/>
                </a:lnTo>
                <a:lnTo>
                  <a:pt x="601180" y="1306297"/>
                </a:lnTo>
                <a:cubicBezTo>
                  <a:pt x="592518" y="1319683"/>
                  <a:pt x="585826" y="1328738"/>
                  <a:pt x="581101" y="1333462"/>
                </a:cubicBezTo>
                <a:cubicBezTo>
                  <a:pt x="576377" y="1336612"/>
                  <a:pt x="570865" y="1338974"/>
                  <a:pt x="564566" y="1340549"/>
                </a:cubicBezTo>
                <a:cubicBezTo>
                  <a:pt x="562203" y="1341336"/>
                  <a:pt x="558267" y="1341730"/>
                  <a:pt x="552755" y="1341730"/>
                </a:cubicBezTo>
                <a:cubicBezTo>
                  <a:pt x="548030" y="1341730"/>
                  <a:pt x="545668" y="1341336"/>
                  <a:pt x="545668" y="1340549"/>
                </a:cubicBezTo>
                <a:cubicBezTo>
                  <a:pt x="543306" y="1337399"/>
                  <a:pt x="542125" y="1327163"/>
                  <a:pt x="542125" y="1309840"/>
                </a:cubicBezTo>
                <a:cubicBezTo>
                  <a:pt x="542125" y="1291730"/>
                  <a:pt x="543503" y="1267714"/>
                  <a:pt x="546259" y="1237793"/>
                </a:cubicBezTo>
                <a:cubicBezTo>
                  <a:pt x="549015" y="1207872"/>
                  <a:pt x="551574" y="1185431"/>
                  <a:pt x="553936" y="1170471"/>
                </a:cubicBezTo>
                <a:lnTo>
                  <a:pt x="561022" y="1119683"/>
                </a:lnTo>
                <a:lnTo>
                  <a:pt x="566928" y="1087793"/>
                </a:lnTo>
                <a:cubicBezTo>
                  <a:pt x="567715" y="1076770"/>
                  <a:pt x="569290" y="1067715"/>
                  <a:pt x="571652" y="1060628"/>
                </a:cubicBezTo>
                <a:cubicBezTo>
                  <a:pt x="573227" y="1054329"/>
                  <a:pt x="574015" y="1048423"/>
                  <a:pt x="574015" y="1042912"/>
                </a:cubicBezTo>
                <a:lnTo>
                  <a:pt x="572833" y="1035825"/>
                </a:lnTo>
                <a:cubicBezTo>
                  <a:pt x="572833" y="1031101"/>
                  <a:pt x="574015" y="1027557"/>
                  <a:pt x="576377" y="1025195"/>
                </a:cubicBezTo>
                <a:cubicBezTo>
                  <a:pt x="578739" y="1018109"/>
                  <a:pt x="579920" y="1008660"/>
                  <a:pt x="579920" y="996849"/>
                </a:cubicBezTo>
                <a:lnTo>
                  <a:pt x="582282" y="976770"/>
                </a:lnTo>
                <a:lnTo>
                  <a:pt x="584644" y="957872"/>
                </a:lnTo>
                <a:cubicBezTo>
                  <a:pt x="587006" y="946061"/>
                  <a:pt x="586219" y="940156"/>
                  <a:pt x="582282" y="940156"/>
                </a:cubicBezTo>
                <a:cubicBezTo>
                  <a:pt x="575983" y="940156"/>
                  <a:pt x="565353" y="946455"/>
                  <a:pt x="550393" y="959054"/>
                </a:cubicBezTo>
                <a:lnTo>
                  <a:pt x="529133" y="973227"/>
                </a:lnTo>
                <a:cubicBezTo>
                  <a:pt x="523621" y="976376"/>
                  <a:pt x="519684" y="977951"/>
                  <a:pt x="517322" y="977951"/>
                </a:cubicBezTo>
                <a:cubicBezTo>
                  <a:pt x="511810" y="977951"/>
                  <a:pt x="504329" y="982676"/>
                  <a:pt x="494881" y="992124"/>
                </a:cubicBezTo>
                <a:cubicBezTo>
                  <a:pt x="481495" y="1002361"/>
                  <a:pt x="466141" y="1012203"/>
                  <a:pt x="448818" y="1021652"/>
                </a:cubicBezTo>
                <a:cubicBezTo>
                  <a:pt x="429920" y="1029526"/>
                  <a:pt x="416535" y="1038187"/>
                  <a:pt x="408661" y="1047636"/>
                </a:cubicBezTo>
                <a:cubicBezTo>
                  <a:pt x="403936" y="1053935"/>
                  <a:pt x="399605" y="1057085"/>
                  <a:pt x="395668" y="1057085"/>
                </a:cubicBezTo>
                <a:cubicBezTo>
                  <a:pt x="387007" y="1057085"/>
                  <a:pt x="378739" y="1053148"/>
                  <a:pt x="370865" y="1045274"/>
                </a:cubicBezTo>
                <a:cubicBezTo>
                  <a:pt x="362991" y="1037400"/>
                  <a:pt x="359054" y="1028738"/>
                  <a:pt x="359054" y="1019290"/>
                </a:cubicBezTo>
                <a:cubicBezTo>
                  <a:pt x="359054" y="1017715"/>
                  <a:pt x="361023" y="1015746"/>
                  <a:pt x="364960" y="1013384"/>
                </a:cubicBezTo>
                <a:lnTo>
                  <a:pt x="377952" y="1005116"/>
                </a:lnTo>
                <a:cubicBezTo>
                  <a:pt x="388188" y="1000392"/>
                  <a:pt x="407283" y="988187"/>
                  <a:pt x="435235" y="968502"/>
                </a:cubicBezTo>
                <a:cubicBezTo>
                  <a:pt x="463188" y="948817"/>
                  <a:pt x="483464" y="933857"/>
                  <a:pt x="496062" y="923621"/>
                </a:cubicBezTo>
                <a:lnTo>
                  <a:pt x="527952" y="899999"/>
                </a:lnTo>
                <a:cubicBezTo>
                  <a:pt x="555511" y="877164"/>
                  <a:pt x="572833" y="863778"/>
                  <a:pt x="579920" y="859841"/>
                </a:cubicBezTo>
                <a:cubicBezTo>
                  <a:pt x="585432" y="856692"/>
                  <a:pt x="589369" y="852361"/>
                  <a:pt x="591731" y="846849"/>
                </a:cubicBezTo>
                <a:cubicBezTo>
                  <a:pt x="594093" y="834251"/>
                  <a:pt x="595668" y="824408"/>
                  <a:pt x="596455" y="817322"/>
                </a:cubicBezTo>
                <a:lnTo>
                  <a:pt x="596455" y="793700"/>
                </a:lnTo>
                <a:cubicBezTo>
                  <a:pt x="596455" y="788188"/>
                  <a:pt x="595668" y="785432"/>
                  <a:pt x="594093" y="785432"/>
                </a:cubicBezTo>
                <a:lnTo>
                  <a:pt x="583463" y="788975"/>
                </a:lnTo>
                <a:lnTo>
                  <a:pt x="562203" y="800786"/>
                </a:lnTo>
                <a:cubicBezTo>
                  <a:pt x="552755" y="808660"/>
                  <a:pt x="539369" y="816534"/>
                  <a:pt x="522046" y="824408"/>
                </a:cubicBezTo>
                <a:cubicBezTo>
                  <a:pt x="512597" y="828345"/>
                  <a:pt x="499212" y="836613"/>
                  <a:pt x="481889" y="849211"/>
                </a:cubicBezTo>
                <a:lnTo>
                  <a:pt x="457086" y="866928"/>
                </a:lnTo>
                <a:lnTo>
                  <a:pt x="442912" y="856298"/>
                </a:lnTo>
                <a:cubicBezTo>
                  <a:pt x="432676" y="849211"/>
                  <a:pt x="427558" y="841731"/>
                  <a:pt x="427558" y="833857"/>
                </a:cubicBezTo>
                <a:cubicBezTo>
                  <a:pt x="427558" y="826770"/>
                  <a:pt x="430314" y="821652"/>
                  <a:pt x="435826" y="818503"/>
                </a:cubicBezTo>
                <a:cubicBezTo>
                  <a:pt x="439763" y="815353"/>
                  <a:pt x="448818" y="810629"/>
                  <a:pt x="462991" y="804329"/>
                </a:cubicBezTo>
                <a:cubicBezTo>
                  <a:pt x="492125" y="789369"/>
                  <a:pt x="514566" y="777164"/>
                  <a:pt x="530314" y="767715"/>
                </a:cubicBezTo>
                <a:cubicBezTo>
                  <a:pt x="549211" y="755905"/>
                  <a:pt x="563385" y="747637"/>
                  <a:pt x="572833" y="742912"/>
                </a:cubicBezTo>
                <a:cubicBezTo>
                  <a:pt x="576770" y="741338"/>
                  <a:pt x="579133" y="738975"/>
                  <a:pt x="579920" y="735826"/>
                </a:cubicBezTo>
                <a:cubicBezTo>
                  <a:pt x="582282" y="731889"/>
                  <a:pt x="583463" y="725983"/>
                  <a:pt x="583463" y="718109"/>
                </a:cubicBezTo>
                <a:lnTo>
                  <a:pt x="584644" y="701574"/>
                </a:lnTo>
                <a:cubicBezTo>
                  <a:pt x="584644" y="696849"/>
                  <a:pt x="584251" y="694093"/>
                  <a:pt x="583463" y="693306"/>
                </a:cubicBezTo>
                <a:cubicBezTo>
                  <a:pt x="583463" y="692519"/>
                  <a:pt x="581495" y="692912"/>
                  <a:pt x="577558" y="694487"/>
                </a:cubicBezTo>
                <a:lnTo>
                  <a:pt x="562203" y="701574"/>
                </a:lnTo>
                <a:cubicBezTo>
                  <a:pt x="555117" y="705511"/>
                  <a:pt x="548030" y="708070"/>
                  <a:pt x="540944" y="709251"/>
                </a:cubicBezTo>
                <a:cubicBezTo>
                  <a:pt x="533857" y="710432"/>
                  <a:pt x="523227" y="710629"/>
                  <a:pt x="509054" y="709841"/>
                </a:cubicBezTo>
                <a:cubicBezTo>
                  <a:pt x="487007" y="705904"/>
                  <a:pt x="473227" y="702755"/>
                  <a:pt x="467716" y="700393"/>
                </a:cubicBezTo>
                <a:cubicBezTo>
                  <a:pt x="458267" y="695668"/>
                  <a:pt x="453542" y="691338"/>
                  <a:pt x="453542" y="687401"/>
                </a:cubicBezTo>
                <a:cubicBezTo>
                  <a:pt x="453542" y="684251"/>
                  <a:pt x="455511" y="681889"/>
                  <a:pt x="459448" y="680314"/>
                </a:cubicBezTo>
                <a:lnTo>
                  <a:pt x="474802" y="675590"/>
                </a:lnTo>
                <a:cubicBezTo>
                  <a:pt x="485826" y="672440"/>
                  <a:pt x="499015" y="667912"/>
                  <a:pt x="514369" y="662007"/>
                </a:cubicBezTo>
                <a:cubicBezTo>
                  <a:pt x="529723" y="656101"/>
                  <a:pt x="539763" y="651574"/>
                  <a:pt x="544487" y="648424"/>
                </a:cubicBezTo>
                <a:cubicBezTo>
                  <a:pt x="547637" y="645275"/>
                  <a:pt x="562794" y="637204"/>
                  <a:pt x="589959" y="624212"/>
                </a:cubicBezTo>
                <a:cubicBezTo>
                  <a:pt x="617125" y="611220"/>
                  <a:pt x="634251" y="603936"/>
                  <a:pt x="641337" y="602361"/>
                </a:cubicBezTo>
                <a:cubicBezTo>
                  <a:pt x="647636" y="599212"/>
                  <a:pt x="653936" y="597637"/>
                  <a:pt x="660235" y="597637"/>
                </a:cubicBezTo>
                <a:cubicBezTo>
                  <a:pt x="661022" y="598424"/>
                  <a:pt x="663384" y="598818"/>
                  <a:pt x="667321" y="598818"/>
                </a:cubicBezTo>
                <a:lnTo>
                  <a:pt x="677951" y="596456"/>
                </a:lnTo>
                <a:cubicBezTo>
                  <a:pt x="679526" y="595669"/>
                  <a:pt x="682676" y="595275"/>
                  <a:pt x="687400" y="595275"/>
                </a:cubicBezTo>
                <a:close/>
                <a:moveTo>
                  <a:pt x="660235" y="493700"/>
                </a:moveTo>
                <a:lnTo>
                  <a:pt x="683857" y="496062"/>
                </a:lnTo>
                <a:cubicBezTo>
                  <a:pt x="710628" y="497637"/>
                  <a:pt x="761022" y="499212"/>
                  <a:pt x="835037" y="500787"/>
                </a:cubicBezTo>
                <a:cubicBezTo>
                  <a:pt x="916927" y="502362"/>
                  <a:pt x="960234" y="504724"/>
                  <a:pt x="964959" y="507873"/>
                </a:cubicBezTo>
                <a:cubicBezTo>
                  <a:pt x="973620" y="514960"/>
                  <a:pt x="977951" y="522440"/>
                  <a:pt x="977951" y="530314"/>
                </a:cubicBezTo>
                <a:cubicBezTo>
                  <a:pt x="977951" y="533464"/>
                  <a:pt x="976770" y="537007"/>
                  <a:pt x="974407" y="540944"/>
                </a:cubicBezTo>
                <a:cubicBezTo>
                  <a:pt x="972833" y="542519"/>
                  <a:pt x="971848" y="544291"/>
                  <a:pt x="971455" y="546259"/>
                </a:cubicBezTo>
                <a:cubicBezTo>
                  <a:pt x="971061" y="548228"/>
                  <a:pt x="971258" y="549606"/>
                  <a:pt x="972045" y="550393"/>
                </a:cubicBezTo>
                <a:cubicBezTo>
                  <a:pt x="975195" y="558267"/>
                  <a:pt x="938581" y="562204"/>
                  <a:pt x="862203" y="562204"/>
                </a:cubicBezTo>
                <a:cubicBezTo>
                  <a:pt x="824408" y="562204"/>
                  <a:pt x="804329" y="561810"/>
                  <a:pt x="801967" y="561023"/>
                </a:cubicBezTo>
                <a:cubicBezTo>
                  <a:pt x="787006" y="558661"/>
                  <a:pt x="770865" y="552362"/>
                  <a:pt x="753542" y="542125"/>
                </a:cubicBezTo>
                <a:cubicBezTo>
                  <a:pt x="744093" y="535826"/>
                  <a:pt x="737006" y="532283"/>
                  <a:pt x="732282" y="531496"/>
                </a:cubicBezTo>
                <a:cubicBezTo>
                  <a:pt x="727558" y="529921"/>
                  <a:pt x="723621" y="529133"/>
                  <a:pt x="720471" y="529133"/>
                </a:cubicBezTo>
                <a:lnTo>
                  <a:pt x="716928" y="530314"/>
                </a:lnTo>
                <a:cubicBezTo>
                  <a:pt x="711416" y="530314"/>
                  <a:pt x="703542" y="526377"/>
                  <a:pt x="693306" y="518503"/>
                </a:cubicBezTo>
                <a:lnTo>
                  <a:pt x="663778" y="499606"/>
                </a:lnTo>
                <a:lnTo>
                  <a:pt x="659054" y="496062"/>
                </a:lnTo>
                <a:cubicBezTo>
                  <a:pt x="659054" y="495275"/>
                  <a:pt x="659447" y="494488"/>
                  <a:pt x="660235" y="493700"/>
                </a:cubicBezTo>
                <a:close/>
                <a:moveTo>
                  <a:pt x="761809" y="262204"/>
                </a:moveTo>
                <a:cubicBezTo>
                  <a:pt x="759447" y="262204"/>
                  <a:pt x="755117" y="265748"/>
                  <a:pt x="748817" y="272835"/>
                </a:cubicBezTo>
                <a:cubicBezTo>
                  <a:pt x="742518" y="279134"/>
                  <a:pt x="739368" y="285039"/>
                  <a:pt x="739368" y="290551"/>
                </a:cubicBezTo>
                <a:cubicBezTo>
                  <a:pt x="739368" y="293701"/>
                  <a:pt x="740550" y="299606"/>
                  <a:pt x="742912" y="308267"/>
                </a:cubicBezTo>
                <a:lnTo>
                  <a:pt x="747636" y="325984"/>
                </a:lnTo>
                <a:lnTo>
                  <a:pt x="749998" y="330708"/>
                </a:lnTo>
                <a:lnTo>
                  <a:pt x="751180" y="331889"/>
                </a:lnTo>
                <a:cubicBezTo>
                  <a:pt x="755117" y="331889"/>
                  <a:pt x="759841" y="311811"/>
                  <a:pt x="765353" y="271653"/>
                </a:cubicBezTo>
                <a:lnTo>
                  <a:pt x="765353" y="268110"/>
                </a:lnTo>
                <a:cubicBezTo>
                  <a:pt x="765353" y="264173"/>
                  <a:pt x="764172" y="262204"/>
                  <a:pt x="761809" y="262204"/>
                </a:cubicBezTo>
                <a:close/>
                <a:moveTo>
                  <a:pt x="538582" y="225590"/>
                </a:moveTo>
                <a:cubicBezTo>
                  <a:pt x="543306" y="225590"/>
                  <a:pt x="551180" y="228740"/>
                  <a:pt x="562203" y="235039"/>
                </a:cubicBezTo>
                <a:cubicBezTo>
                  <a:pt x="572440" y="242913"/>
                  <a:pt x="582282" y="246063"/>
                  <a:pt x="591731" y="244488"/>
                </a:cubicBezTo>
                <a:cubicBezTo>
                  <a:pt x="598818" y="243701"/>
                  <a:pt x="607085" y="247047"/>
                  <a:pt x="616534" y="254527"/>
                </a:cubicBezTo>
                <a:cubicBezTo>
                  <a:pt x="625983" y="262008"/>
                  <a:pt x="630707" y="268898"/>
                  <a:pt x="630707" y="275197"/>
                </a:cubicBezTo>
                <a:cubicBezTo>
                  <a:pt x="630707" y="280709"/>
                  <a:pt x="637006" y="288582"/>
                  <a:pt x="649605" y="298819"/>
                </a:cubicBezTo>
                <a:lnTo>
                  <a:pt x="667321" y="315354"/>
                </a:lnTo>
                <a:lnTo>
                  <a:pt x="655510" y="323622"/>
                </a:lnTo>
                <a:cubicBezTo>
                  <a:pt x="647636" y="331496"/>
                  <a:pt x="640944" y="333071"/>
                  <a:pt x="635432" y="328346"/>
                </a:cubicBezTo>
                <a:cubicBezTo>
                  <a:pt x="633070" y="326771"/>
                  <a:pt x="629526" y="327165"/>
                  <a:pt x="624802" y="329527"/>
                </a:cubicBezTo>
                <a:cubicBezTo>
                  <a:pt x="623227" y="330315"/>
                  <a:pt x="617321" y="335826"/>
                  <a:pt x="607085" y="346063"/>
                </a:cubicBezTo>
                <a:lnTo>
                  <a:pt x="590550" y="362598"/>
                </a:lnTo>
                <a:lnTo>
                  <a:pt x="579920" y="368504"/>
                </a:lnTo>
                <a:cubicBezTo>
                  <a:pt x="576770" y="368504"/>
                  <a:pt x="572440" y="370079"/>
                  <a:pt x="566928" y="373228"/>
                </a:cubicBezTo>
                <a:lnTo>
                  <a:pt x="532676" y="390945"/>
                </a:lnTo>
                <a:lnTo>
                  <a:pt x="531495" y="392126"/>
                </a:lnTo>
                <a:cubicBezTo>
                  <a:pt x="525983" y="395275"/>
                  <a:pt x="522046" y="396850"/>
                  <a:pt x="519684" y="396850"/>
                </a:cubicBezTo>
                <a:cubicBezTo>
                  <a:pt x="518896" y="396850"/>
                  <a:pt x="518503" y="396062"/>
                  <a:pt x="518503" y="394488"/>
                </a:cubicBezTo>
                <a:cubicBezTo>
                  <a:pt x="518503" y="389763"/>
                  <a:pt x="522834" y="380315"/>
                  <a:pt x="531495" y="366141"/>
                </a:cubicBezTo>
                <a:lnTo>
                  <a:pt x="543306" y="343700"/>
                </a:lnTo>
                <a:lnTo>
                  <a:pt x="545668" y="340157"/>
                </a:lnTo>
                <a:cubicBezTo>
                  <a:pt x="546456" y="338582"/>
                  <a:pt x="549802" y="332086"/>
                  <a:pt x="555707" y="320669"/>
                </a:cubicBezTo>
                <a:cubicBezTo>
                  <a:pt x="561613" y="309252"/>
                  <a:pt x="564566" y="300393"/>
                  <a:pt x="564566" y="294094"/>
                </a:cubicBezTo>
                <a:cubicBezTo>
                  <a:pt x="564566" y="290157"/>
                  <a:pt x="562597" y="287008"/>
                  <a:pt x="558660" y="284645"/>
                </a:cubicBezTo>
                <a:cubicBezTo>
                  <a:pt x="529526" y="264960"/>
                  <a:pt x="514959" y="249606"/>
                  <a:pt x="514959" y="238583"/>
                </a:cubicBezTo>
                <a:cubicBezTo>
                  <a:pt x="514959" y="233858"/>
                  <a:pt x="518503" y="230315"/>
                  <a:pt x="525589" y="227953"/>
                </a:cubicBezTo>
                <a:close/>
                <a:moveTo>
                  <a:pt x="366141" y="81496"/>
                </a:moveTo>
                <a:cubicBezTo>
                  <a:pt x="374802" y="81496"/>
                  <a:pt x="382480" y="87402"/>
                  <a:pt x="389172" y="99213"/>
                </a:cubicBezTo>
                <a:cubicBezTo>
                  <a:pt x="395865" y="111024"/>
                  <a:pt x="399212" y="124016"/>
                  <a:pt x="399212" y="138189"/>
                </a:cubicBezTo>
                <a:cubicBezTo>
                  <a:pt x="399212" y="146063"/>
                  <a:pt x="399605" y="151181"/>
                  <a:pt x="400393" y="153543"/>
                </a:cubicBezTo>
                <a:lnTo>
                  <a:pt x="402755" y="159449"/>
                </a:lnTo>
                <a:cubicBezTo>
                  <a:pt x="405117" y="159449"/>
                  <a:pt x="408267" y="157480"/>
                  <a:pt x="412204" y="153543"/>
                </a:cubicBezTo>
                <a:cubicBezTo>
                  <a:pt x="416141" y="151181"/>
                  <a:pt x="420865" y="146063"/>
                  <a:pt x="426377" y="138189"/>
                </a:cubicBezTo>
                <a:cubicBezTo>
                  <a:pt x="432676" y="130315"/>
                  <a:pt x="437991" y="124803"/>
                  <a:pt x="442322" y="121654"/>
                </a:cubicBezTo>
                <a:cubicBezTo>
                  <a:pt x="446653" y="118504"/>
                  <a:pt x="450786" y="116929"/>
                  <a:pt x="454723" y="116929"/>
                </a:cubicBezTo>
                <a:cubicBezTo>
                  <a:pt x="457873" y="116929"/>
                  <a:pt x="462597" y="118898"/>
                  <a:pt x="468897" y="122835"/>
                </a:cubicBezTo>
                <a:cubicBezTo>
                  <a:pt x="478345" y="129921"/>
                  <a:pt x="484251" y="147244"/>
                  <a:pt x="486613" y="174803"/>
                </a:cubicBezTo>
                <a:cubicBezTo>
                  <a:pt x="486613" y="179527"/>
                  <a:pt x="479133" y="188583"/>
                  <a:pt x="464172" y="201968"/>
                </a:cubicBezTo>
                <a:cubicBezTo>
                  <a:pt x="449211" y="215354"/>
                  <a:pt x="437007" y="224409"/>
                  <a:pt x="427558" y="229134"/>
                </a:cubicBezTo>
                <a:cubicBezTo>
                  <a:pt x="415747" y="234645"/>
                  <a:pt x="408070" y="240157"/>
                  <a:pt x="404527" y="245669"/>
                </a:cubicBezTo>
                <a:cubicBezTo>
                  <a:pt x="400983" y="251181"/>
                  <a:pt x="399212" y="259055"/>
                  <a:pt x="399212" y="269291"/>
                </a:cubicBezTo>
                <a:cubicBezTo>
                  <a:pt x="399212" y="274016"/>
                  <a:pt x="400787" y="277165"/>
                  <a:pt x="403936" y="278740"/>
                </a:cubicBezTo>
                <a:cubicBezTo>
                  <a:pt x="407086" y="280315"/>
                  <a:pt x="412991" y="281102"/>
                  <a:pt x="421653" y="281102"/>
                </a:cubicBezTo>
                <a:lnTo>
                  <a:pt x="464172" y="281102"/>
                </a:lnTo>
                <a:cubicBezTo>
                  <a:pt x="472834" y="281102"/>
                  <a:pt x="477558" y="282283"/>
                  <a:pt x="478345" y="284645"/>
                </a:cubicBezTo>
                <a:cubicBezTo>
                  <a:pt x="480708" y="287795"/>
                  <a:pt x="483857" y="289370"/>
                  <a:pt x="487794" y="289370"/>
                </a:cubicBezTo>
                <a:cubicBezTo>
                  <a:pt x="494093" y="289370"/>
                  <a:pt x="499999" y="287008"/>
                  <a:pt x="505511" y="282283"/>
                </a:cubicBezTo>
                <a:lnTo>
                  <a:pt x="511416" y="279921"/>
                </a:lnTo>
                <a:cubicBezTo>
                  <a:pt x="513778" y="279921"/>
                  <a:pt x="515353" y="281496"/>
                  <a:pt x="516141" y="284645"/>
                </a:cubicBezTo>
                <a:lnTo>
                  <a:pt x="518503" y="297638"/>
                </a:lnTo>
                <a:lnTo>
                  <a:pt x="523227" y="320079"/>
                </a:lnTo>
                <a:lnTo>
                  <a:pt x="507873" y="320079"/>
                </a:lnTo>
                <a:cubicBezTo>
                  <a:pt x="496062" y="320079"/>
                  <a:pt x="480117" y="317913"/>
                  <a:pt x="460038" y="313582"/>
                </a:cubicBezTo>
                <a:cubicBezTo>
                  <a:pt x="439960" y="309252"/>
                  <a:pt x="426377" y="305118"/>
                  <a:pt x="419290" y="301181"/>
                </a:cubicBezTo>
                <a:cubicBezTo>
                  <a:pt x="412991" y="297244"/>
                  <a:pt x="407086" y="295275"/>
                  <a:pt x="401574" y="295275"/>
                </a:cubicBezTo>
                <a:lnTo>
                  <a:pt x="398031" y="296456"/>
                </a:lnTo>
                <a:cubicBezTo>
                  <a:pt x="396456" y="298031"/>
                  <a:pt x="395668" y="300393"/>
                  <a:pt x="395668" y="303543"/>
                </a:cubicBezTo>
                <a:cubicBezTo>
                  <a:pt x="392519" y="313779"/>
                  <a:pt x="386613" y="346456"/>
                  <a:pt x="377952" y="401574"/>
                </a:cubicBezTo>
                <a:lnTo>
                  <a:pt x="373228" y="439369"/>
                </a:lnTo>
                <a:lnTo>
                  <a:pt x="342519" y="442913"/>
                </a:lnTo>
                <a:cubicBezTo>
                  <a:pt x="338582" y="443700"/>
                  <a:pt x="331889" y="444094"/>
                  <a:pt x="322440" y="444094"/>
                </a:cubicBezTo>
                <a:cubicBezTo>
                  <a:pt x="312991" y="444094"/>
                  <a:pt x="306495" y="442322"/>
                  <a:pt x="302952" y="438779"/>
                </a:cubicBezTo>
                <a:cubicBezTo>
                  <a:pt x="299409" y="435236"/>
                  <a:pt x="297637" y="429134"/>
                  <a:pt x="297637" y="420472"/>
                </a:cubicBezTo>
                <a:lnTo>
                  <a:pt x="298818" y="399212"/>
                </a:lnTo>
                <a:cubicBezTo>
                  <a:pt x="298818" y="397637"/>
                  <a:pt x="299212" y="399606"/>
                  <a:pt x="299999" y="405118"/>
                </a:cubicBezTo>
                <a:cubicBezTo>
                  <a:pt x="301574" y="414566"/>
                  <a:pt x="303936" y="419291"/>
                  <a:pt x="307086" y="419291"/>
                </a:cubicBezTo>
                <a:cubicBezTo>
                  <a:pt x="311023" y="419291"/>
                  <a:pt x="313385" y="411811"/>
                  <a:pt x="314172" y="396850"/>
                </a:cubicBezTo>
                <a:cubicBezTo>
                  <a:pt x="318897" y="344094"/>
                  <a:pt x="323621" y="303149"/>
                  <a:pt x="328346" y="274016"/>
                </a:cubicBezTo>
                <a:cubicBezTo>
                  <a:pt x="329133" y="273228"/>
                  <a:pt x="329527" y="272047"/>
                  <a:pt x="329527" y="270472"/>
                </a:cubicBezTo>
                <a:cubicBezTo>
                  <a:pt x="329527" y="268110"/>
                  <a:pt x="326377" y="266929"/>
                  <a:pt x="320078" y="266929"/>
                </a:cubicBezTo>
                <a:cubicBezTo>
                  <a:pt x="309054" y="266929"/>
                  <a:pt x="300787" y="268110"/>
                  <a:pt x="295275" y="270472"/>
                </a:cubicBezTo>
                <a:cubicBezTo>
                  <a:pt x="287401" y="272835"/>
                  <a:pt x="283464" y="275197"/>
                  <a:pt x="283464" y="277559"/>
                </a:cubicBezTo>
                <a:cubicBezTo>
                  <a:pt x="283464" y="279921"/>
                  <a:pt x="285433" y="284252"/>
                  <a:pt x="289369" y="290551"/>
                </a:cubicBezTo>
                <a:cubicBezTo>
                  <a:pt x="292519" y="296063"/>
                  <a:pt x="294094" y="301181"/>
                  <a:pt x="294094" y="305905"/>
                </a:cubicBezTo>
                <a:cubicBezTo>
                  <a:pt x="294094" y="316929"/>
                  <a:pt x="285433" y="329527"/>
                  <a:pt x="268110" y="343700"/>
                </a:cubicBezTo>
                <a:lnTo>
                  <a:pt x="261023" y="348425"/>
                </a:lnTo>
                <a:cubicBezTo>
                  <a:pt x="256298" y="351574"/>
                  <a:pt x="251181" y="355905"/>
                  <a:pt x="245669" y="361417"/>
                </a:cubicBezTo>
                <a:lnTo>
                  <a:pt x="231495" y="373228"/>
                </a:lnTo>
                <a:cubicBezTo>
                  <a:pt x="221259" y="382677"/>
                  <a:pt x="207480" y="392913"/>
                  <a:pt x="190157" y="403937"/>
                </a:cubicBezTo>
                <a:cubicBezTo>
                  <a:pt x="175196" y="415748"/>
                  <a:pt x="162598" y="426771"/>
                  <a:pt x="152362" y="437008"/>
                </a:cubicBezTo>
                <a:cubicBezTo>
                  <a:pt x="144488" y="447244"/>
                  <a:pt x="136220" y="453543"/>
                  <a:pt x="127559" y="455905"/>
                </a:cubicBezTo>
                <a:lnTo>
                  <a:pt x="113386" y="464173"/>
                </a:lnTo>
                <a:lnTo>
                  <a:pt x="128740" y="437008"/>
                </a:lnTo>
                <a:cubicBezTo>
                  <a:pt x="141338" y="413385"/>
                  <a:pt x="153543" y="394094"/>
                  <a:pt x="165354" y="379133"/>
                </a:cubicBezTo>
                <a:cubicBezTo>
                  <a:pt x="187401" y="350000"/>
                  <a:pt x="207874" y="321653"/>
                  <a:pt x="226771" y="294094"/>
                </a:cubicBezTo>
                <a:cubicBezTo>
                  <a:pt x="239370" y="276771"/>
                  <a:pt x="244488" y="268110"/>
                  <a:pt x="242125" y="268110"/>
                </a:cubicBezTo>
                <a:cubicBezTo>
                  <a:pt x="239763" y="265748"/>
                  <a:pt x="235039" y="264567"/>
                  <a:pt x="227952" y="264567"/>
                </a:cubicBezTo>
                <a:cubicBezTo>
                  <a:pt x="212992" y="261417"/>
                  <a:pt x="201771" y="258464"/>
                  <a:pt x="194291" y="255709"/>
                </a:cubicBezTo>
                <a:cubicBezTo>
                  <a:pt x="186811" y="252953"/>
                  <a:pt x="180708" y="249212"/>
                  <a:pt x="175984" y="244488"/>
                </a:cubicBezTo>
                <a:cubicBezTo>
                  <a:pt x="169685" y="238189"/>
                  <a:pt x="166535" y="233464"/>
                  <a:pt x="166535" y="230315"/>
                </a:cubicBezTo>
                <a:cubicBezTo>
                  <a:pt x="166535" y="222441"/>
                  <a:pt x="179133" y="218504"/>
                  <a:pt x="204330" y="218504"/>
                </a:cubicBezTo>
                <a:cubicBezTo>
                  <a:pt x="217716" y="218504"/>
                  <a:pt x="232677" y="216929"/>
                  <a:pt x="249212" y="213779"/>
                </a:cubicBezTo>
                <a:lnTo>
                  <a:pt x="266929" y="209055"/>
                </a:lnTo>
                <a:lnTo>
                  <a:pt x="292913" y="203149"/>
                </a:lnTo>
                <a:cubicBezTo>
                  <a:pt x="303936" y="201575"/>
                  <a:pt x="312204" y="199606"/>
                  <a:pt x="317716" y="197244"/>
                </a:cubicBezTo>
                <a:cubicBezTo>
                  <a:pt x="324802" y="194882"/>
                  <a:pt x="329133" y="192913"/>
                  <a:pt x="330708" y="191338"/>
                </a:cubicBezTo>
                <a:cubicBezTo>
                  <a:pt x="333070" y="188976"/>
                  <a:pt x="334645" y="182677"/>
                  <a:pt x="335432" y="172441"/>
                </a:cubicBezTo>
                <a:cubicBezTo>
                  <a:pt x="336220" y="168504"/>
                  <a:pt x="336613" y="157087"/>
                  <a:pt x="336613" y="138189"/>
                </a:cubicBezTo>
                <a:lnTo>
                  <a:pt x="336613" y="119291"/>
                </a:lnTo>
                <a:cubicBezTo>
                  <a:pt x="336613" y="100394"/>
                  <a:pt x="339369" y="89370"/>
                  <a:pt x="344881" y="86221"/>
                </a:cubicBezTo>
                <a:lnTo>
                  <a:pt x="354330" y="83858"/>
                </a:lnTo>
                <a:cubicBezTo>
                  <a:pt x="360629" y="82284"/>
                  <a:pt x="364566" y="81496"/>
                  <a:pt x="366141" y="81496"/>
                </a:cubicBezTo>
                <a:close/>
                <a:moveTo>
                  <a:pt x="627164" y="28347"/>
                </a:moveTo>
                <a:cubicBezTo>
                  <a:pt x="632676" y="28347"/>
                  <a:pt x="638581" y="30709"/>
                  <a:pt x="644880" y="35433"/>
                </a:cubicBezTo>
                <a:cubicBezTo>
                  <a:pt x="648817" y="38583"/>
                  <a:pt x="651573" y="42126"/>
                  <a:pt x="653148" y="46063"/>
                </a:cubicBezTo>
                <a:cubicBezTo>
                  <a:pt x="654723" y="50000"/>
                  <a:pt x="655510" y="55906"/>
                  <a:pt x="655510" y="63780"/>
                </a:cubicBezTo>
                <a:cubicBezTo>
                  <a:pt x="655510" y="75591"/>
                  <a:pt x="653148" y="87205"/>
                  <a:pt x="648424" y="98622"/>
                </a:cubicBezTo>
                <a:cubicBezTo>
                  <a:pt x="643699" y="110039"/>
                  <a:pt x="638581" y="116929"/>
                  <a:pt x="633070" y="119291"/>
                </a:cubicBezTo>
                <a:cubicBezTo>
                  <a:pt x="629133" y="120866"/>
                  <a:pt x="627164" y="124409"/>
                  <a:pt x="627164" y="129921"/>
                </a:cubicBezTo>
                <a:cubicBezTo>
                  <a:pt x="627164" y="138583"/>
                  <a:pt x="629920" y="148031"/>
                  <a:pt x="635432" y="158268"/>
                </a:cubicBezTo>
                <a:cubicBezTo>
                  <a:pt x="641731" y="172441"/>
                  <a:pt x="644880" y="185433"/>
                  <a:pt x="644880" y="197244"/>
                </a:cubicBezTo>
                <a:cubicBezTo>
                  <a:pt x="644880" y="207480"/>
                  <a:pt x="642912" y="214567"/>
                  <a:pt x="638975" y="218504"/>
                </a:cubicBezTo>
                <a:lnTo>
                  <a:pt x="633070" y="220866"/>
                </a:lnTo>
                <a:cubicBezTo>
                  <a:pt x="627558" y="220866"/>
                  <a:pt x="619290" y="214567"/>
                  <a:pt x="608266" y="201968"/>
                </a:cubicBezTo>
                <a:cubicBezTo>
                  <a:pt x="598030" y="187795"/>
                  <a:pt x="588975" y="180709"/>
                  <a:pt x="581101" y="180709"/>
                </a:cubicBezTo>
                <a:cubicBezTo>
                  <a:pt x="573227" y="180709"/>
                  <a:pt x="562991" y="188189"/>
                  <a:pt x="550393" y="203149"/>
                </a:cubicBezTo>
                <a:cubicBezTo>
                  <a:pt x="545668" y="208661"/>
                  <a:pt x="540747" y="213189"/>
                  <a:pt x="535629" y="216732"/>
                </a:cubicBezTo>
                <a:cubicBezTo>
                  <a:pt x="530510" y="220275"/>
                  <a:pt x="526770" y="222047"/>
                  <a:pt x="524408" y="222047"/>
                </a:cubicBezTo>
                <a:cubicBezTo>
                  <a:pt x="518896" y="222047"/>
                  <a:pt x="514172" y="224016"/>
                  <a:pt x="510235" y="227953"/>
                </a:cubicBezTo>
                <a:cubicBezTo>
                  <a:pt x="507085" y="231102"/>
                  <a:pt x="505511" y="231890"/>
                  <a:pt x="505511" y="230315"/>
                </a:cubicBezTo>
                <a:cubicBezTo>
                  <a:pt x="505511" y="226378"/>
                  <a:pt x="511023" y="215354"/>
                  <a:pt x="522046" y="197244"/>
                </a:cubicBezTo>
                <a:cubicBezTo>
                  <a:pt x="543306" y="161811"/>
                  <a:pt x="553936" y="140157"/>
                  <a:pt x="553936" y="132283"/>
                </a:cubicBezTo>
                <a:lnTo>
                  <a:pt x="546849" y="118110"/>
                </a:lnTo>
                <a:lnTo>
                  <a:pt x="529133" y="92126"/>
                </a:lnTo>
                <a:cubicBezTo>
                  <a:pt x="514172" y="72441"/>
                  <a:pt x="506692" y="57087"/>
                  <a:pt x="506692" y="46063"/>
                </a:cubicBezTo>
                <a:cubicBezTo>
                  <a:pt x="506692" y="38189"/>
                  <a:pt x="512204" y="34252"/>
                  <a:pt x="523227" y="34252"/>
                </a:cubicBezTo>
                <a:cubicBezTo>
                  <a:pt x="536613" y="34252"/>
                  <a:pt x="551967" y="41732"/>
                  <a:pt x="569290" y="56693"/>
                </a:cubicBezTo>
                <a:lnTo>
                  <a:pt x="578739" y="64961"/>
                </a:lnTo>
                <a:lnTo>
                  <a:pt x="583463" y="67323"/>
                </a:lnTo>
                <a:lnTo>
                  <a:pt x="591731" y="56693"/>
                </a:lnTo>
                <a:cubicBezTo>
                  <a:pt x="593306" y="53543"/>
                  <a:pt x="595668" y="50394"/>
                  <a:pt x="598818" y="47244"/>
                </a:cubicBezTo>
                <a:cubicBezTo>
                  <a:pt x="606692" y="34646"/>
                  <a:pt x="616140" y="28347"/>
                  <a:pt x="627164" y="28347"/>
                </a:cubicBezTo>
                <a:close/>
                <a:moveTo>
                  <a:pt x="796061" y="0"/>
                </a:moveTo>
                <a:cubicBezTo>
                  <a:pt x="807085" y="0"/>
                  <a:pt x="816140" y="2953"/>
                  <a:pt x="823227" y="8859"/>
                </a:cubicBezTo>
                <a:cubicBezTo>
                  <a:pt x="830313" y="14764"/>
                  <a:pt x="833857" y="22048"/>
                  <a:pt x="833857" y="30709"/>
                </a:cubicBezTo>
                <a:cubicBezTo>
                  <a:pt x="833857" y="38583"/>
                  <a:pt x="835825" y="42520"/>
                  <a:pt x="839762" y="42520"/>
                </a:cubicBezTo>
                <a:cubicBezTo>
                  <a:pt x="842124" y="42520"/>
                  <a:pt x="844486" y="40158"/>
                  <a:pt x="846849" y="35433"/>
                </a:cubicBezTo>
                <a:cubicBezTo>
                  <a:pt x="849211" y="31496"/>
                  <a:pt x="854526" y="28150"/>
                  <a:pt x="862793" y="25394"/>
                </a:cubicBezTo>
                <a:cubicBezTo>
                  <a:pt x="871061" y="22638"/>
                  <a:pt x="879132" y="21260"/>
                  <a:pt x="887006" y="21260"/>
                </a:cubicBezTo>
                <a:cubicBezTo>
                  <a:pt x="893305" y="21260"/>
                  <a:pt x="898029" y="22048"/>
                  <a:pt x="901179" y="23622"/>
                </a:cubicBezTo>
                <a:cubicBezTo>
                  <a:pt x="908266" y="26772"/>
                  <a:pt x="911809" y="31496"/>
                  <a:pt x="911809" y="37795"/>
                </a:cubicBezTo>
                <a:cubicBezTo>
                  <a:pt x="911809" y="48032"/>
                  <a:pt x="898817" y="62599"/>
                  <a:pt x="872833" y="81496"/>
                </a:cubicBezTo>
                <a:cubicBezTo>
                  <a:pt x="861809" y="87795"/>
                  <a:pt x="854526" y="93701"/>
                  <a:pt x="850982" y="99213"/>
                </a:cubicBezTo>
                <a:cubicBezTo>
                  <a:pt x="847439" y="104725"/>
                  <a:pt x="845667" y="112992"/>
                  <a:pt x="845667" y="124016"/>
                </a:cubicBezTo>
                <a:lnTo>
                  <a:pt x="844486" y="134646"/>
                </a:lnTo>
                <a:cubicBezTo>
                  <a:pt x="844486" y="140157"/>
                  <a:pt x="846455" y="149606"/>
                  <a:pt x="850392" y="162992"/>
                </a:cubicBezTo>
                <a:lnTo>
                  <a:pt x="856297" y="173622"/>
                </a:lnTo>
                <a:lnTo>
                  <a:pt x="890549" y="157087"/>
                </a:lnTo>
                <a:cubicBezTo>
                  <a:pt x="937793" y="133465"/>
                  <a:pt x="970077" y="121654"/>
                  <a:pt x="987399" y="121654"/>
                </a:cubicBezTo>
                <a:cubicBezTo>
                  <a:pt x="997636" y="121654"/>
                  <a:pt x="1002754" y="125591"/>
                  <a:pt x="1002754" y="133465"/>
                </a:cubicBezTo>
                <a:cubicBezTo>
                  <a:pt x="1003541" y="136614"/>
                  <a:pt x="1003541" y="139370"/>
                  <a:pt x="1002754" y="141732"/>
                </a:cubicBezTo>
                <a:cubicBezTo>
                  <a:pt x="1001966" y="144094"/>
                  <a:pt x="1000785" y="145276"/>
                  <a:pt x="999211" y="145276"/>
                </a:cubicBezTo>
                <a:cubicBezTo>
                  <a:pt x="996061" y="145276"/>
                  <a:pt x="988974" y="148819"/>
                  <a:pt x="977951" y="155905"/>
                </a:cubicBezTo>
                <a:cubicBezTo>
                  <a:pt x="966140" y="165354"/>
                  <a:pt x="958266" y="170866"/>
                  <a:pt x="954329" y="172441"/>
                </a:cubicBezTo>
                <a:cubicBezTo>
                  <a:pt x="951179" y="174016"/>
                  <a:pt x="950392" y="172835"/>
                  <a:pt x="951966" y="168898"/>
                </a:cubicBezTo>
                <a:lnTo>
                  <a:pt x="953147" y="165354"/>
                </a:lnTo>
                <a:cubicBezTo>
                  <a:pt x="953147" y="163779"/>
                  <a:pt x="952360" y="162992"/>
                  <a:pt x="950785" y="162992"/>
                </a:cubicBezTo>
                <a:lnTo>
                  <a:pt x="927163" y="170079"/>
                </a:lnTo>
                <a:lnTo>
                  <a:pt x="901179" y="180709"/>
                </a:lnTo>
                <a:lnTo>
                  <a:pt x="875195" y="192520"/>
                </a:lnTo>
                <a:lnTo>
                  <a:pt x="850392" y="204330"/>
                </a:lnTo>
                <a:lnTo>
                  <a:pt x="846849" y="237402"/>
                </a:lnTo>
                <a:cubicBezTo>
                  <a:pt x="842124" y="273622"/>
                  <a:pt x="833857" y="309055"/>
                  <a:pt x="822045" y="343700"/>
                </a:cubicBezTo>
                <a:cubicBezTo>
                  <a:pt x="819683" y="348425"/>
                  <a:pt x="817124" y="354134"/>
                  <a:pt x="814368" y="360826"/>
                </a:cubicBezTo>
                <a:cubicBezTo>
                  <a:pt x="811612" y="367520"/>
                  <a:pt x="808463" y="372637"/>
                  <a:pt x="804920" y="376181"/>
                </a:cubicBezTo>
                <a:cubicBezTo>
                  <a:pt x="801376" y="379724"/>
                  <a:pt x="796455" y="381496"/>
                  <a:pt x="790156" y="381496"/>
                </a:cubicBezTo>
                <a:cubicBezTo>
                  <a:pt x="780707" y="381496"/>
                  <a:pt x="767715" y="388582"/>
                  <a:pt x="751180" y="402755"/>
                </a:cubicBezTo>
                <a:cubicBezTo>
                  <a:pt x="737794" y="415354"/>
                  <a:pt x="722833" y="426377"/>
                  <a:pt x="706298" y="435826"/>
                </a:cubicBezTo>
                <a:cubicBezTo>
                  <a:pt x="692912" y="442126"/>
                  <a:pt x="677951" y="451574"/>
                  <a:pt x="661416" y="464173"/>
                </a:cubicBezTo>
                <a:cubicBezTo>
                  <a:pt x="650392" y="472047"/>
                  <a:pt x="625589" y="486614"/>
                  <a:pt x="587006" y="507873"/>
                </a:cubicBezTo>
                <a:cubicBezTo>
                  <a:pt x="564959" y="520472"/>
                  <a:pt x="548818" y="530905"/>
                  <a:pt x="538582" y="539173"/>
                </a:cubicBezTo>
                <a:cubicBezTo>
                  <a:pt x="528345" y="547440"/>
                  <a:pt x="518109" y="558661"/>
                  <a:pt x="507873" y="572834"/>
                </a:cubicBezTo>
                <a:lnTo>
                  <a:pt x="488975" y="599999"/>
                </a:lnTo>
                <a:cubicBezTo>
                  <a:pt x="483464" y="605511"/>
                  <a:pt x="480708" y="610236"/>
                  <a:pt x="480708" y="614172"/>
                </a:cubicBezTo>
                <a:cubicBezTo>
                  <a:pt x="480708" y="617322"/>
                  <a:pt x="478739" y="620865"/>
                  <a:pt x="474802" y="624802"/>
                </a:cubicBezTo>
                <a:lnTo>
                  <a:pt x="461810" y="641338"/>
                </a:lnTo>
                <a:lnTo>
                  <a:pt x="440550" y="669684"/>
                </a:lnTo>
                <a:lnTo>
                  <a:pt x="418109" y="695668"/>
                </a:lnTo>
                <a:cubicBezTo>
                  <a:pt x="412598" y="702755"/>
                  <a:pt x="409054" y="706298"/>
                  <a:pt x="407479" y="706298"/>
                </a:cubicBezTo>
                <a:cubicBezTo>
                  <a:pt x="406692" y="706298"/>
                  <a:pt x="405905" y="707086"/>
                  <a:pt x="405117" y="708660"/>
                </a:cubicBezTo>
                <a:cubicBezTo>
                  <a:pt x="404330" y="710235"/>
                  <a:pt x="403936" y="711810"/>
                  <a:pt x="403936" y="713385"/>
                </a:cubicBezTo>
                <a:cubicBezTo>
                  <a:pt x="403936" y="718109"/>
                  <a:pt x="399999" y="725590"/>
                  <a:pt x="392125" y="735826"/>
                </a:cubicBezTo>
                <a:lnTo>
                  <a:pt x="382676" y="746456"/>
                </a:lnTo>
                <a:cubicBezTo>
                  <a:pt x="380314" y="748818"/>
                  <a:pt x="379133" y="749605"/>
                  <a:pt x="379133" y="748818"/>
                </a:cubicBezTo>
                <a:cubicBezTo>
                  <a:pt x="379133" y="748818"/>
                  <a:pt x="378936" y="748621"/>
                  <a:pt x="378542" y="748227"/>
                </a:cubicBezTo>
                <a:cubicBezTo>
                  <a:pt x="378149" y="747834"/>
                  <a:pt x="377952" y="747637"/>
                  <a:pt x="377952" y="747637"/>
                </a:cubicBezTo>
                <a:cubicBezTo>
                  <a:pt x="377165" y="747637"/>
                  <a:pt x="375590" y="748818"/>
                  <a:pt x="373228" y="751180"/>
                </a:cubicBezTo>
                <a:cubicBezTo>
                  <a:pt x="368503" y="755117"/>
                  <a:pt x="366928" y="759448"/>
                  <a:pt x="368503" y="764172"/>
                </a:cubicBezTo>
                <a:cubicBezTo>
                  <a:pt x="369290" y="765747"/>
                  <a:pt x="368897" y="767322"/>
                  <a:pt x="367322" y="768897"/>
                </a:cubicBezTo>
                <a:cubicBezTo>
                  <a:pt x="365747" y="770471"/>
                  <a:pt x="364172" y="771653"/>
                  <a:pt x="362598" y="772440"/>
                </a:cubicBezTo>
                <a:cubicBezTo>
                  <a:pt x="357873" y="774015"/>
                  <a:pt x="353149" y="780314"/>
                  <a:pt x="348424" y="791337"/>
                </a:cubicBezTo>
                <a:cubicBezTo>
                  <a:pt x="345275" y="799999"/>
                  <a:pt x="331495" y="817322"/>
                  <a:pt x="307086" y="843306"/>
                </a:cubicBezTo>
                <a:lnTo>
                  <a:pt x="282283" y="870471"/>
                </a:lnTo>
                <a:cubicBezTo>
                  <a:pt x="275984" y="879133"/>
                  <a:pt x="272834" y="883857"/>
                  <a:pt x="272834" y="884644"/>
                </a:cubicBezTo>
                <a:lnTo>
                  <a:pt x="269291" y="889369"/>
                </a:lnTo>
                <a:lnTo>
                  <a:pt x="261023" y="898817"/>
                </a:lnTo>
                <a:lnTo>
                  <a:pt x="193700" y="973227"/>
                </a:lnTo>
                <a:cubicBezTo>
                  <a:pt x="170078" y="999998"/>
                  <a:pt x="144882" y="1024014"/>
                  <a:pt x="118110" y="1045274"/>
                </a:cubicBezTo>
                <a:lnTo>
                  <a:pt x="98031" y="1064171"/>
                </a:lnTo>
                <a:lnTo>
                  <a:pt x="83858" y="1075983"/>
                </a:lnTo>
                <a:cubicBezTo>
                  <a:pt x="79921" y="1082282"/>
                  <a:pt x="74803" y="1085431"/>
                  <a:pt x="68504" y="1085431"/>
                </a:cubicBezTo>
                <a:cubicBezTo>
                  <a:pt x="61417" y="1085431"/>
                  <a:pt x="55905" y="1087793"/>
                  <a:pt x="51968" y="1092518"/>
                </a:cubicBezTo>
                <a:cubicBezTo>
                  <a:pt x="45669" y="1096455"/>
                  <a:pt x="39764" y="1098424"/>
                  <a:pt x="34252" y="1098424"/>
                </a:cubicBezTo>
                <a:cubicBezTo>
                  <a:pt x="24803" y="1098424"/>
                  <a:pt x="16535" y="1094880"/>
                  <a:pt x="9449" y="1087793"/>
                </a:cubicBezTo>
                <a:cubicBezTo>
                  <a:pt x="3150" y="1079132"/>
                  <a:pt x="0" y="1072833"/>
                  <a:pt x="0" y="1068896"/>
                </a:cubicBezTo>
                <a:cubicBezTo>
                  <a:pt x="0" y="1062597"/>
                  <a:pt x="5512" y="1053935"/>
                  <a:pt x="16535" y="1042912"/>
                </a:cubicBezTo>
                <a:cubicBezTo>
                  <a:pt x="23622" y="1035825"/>
                  <a:pt x="27559" y="1032282"/>
                  <a:pt x="28346" y="1032282"/>
                </a:cubicBezTo>
                <a:cubicBezTo>
                  <a:pt x="29134" y="1032282"/>
                  <a:pt x="29134" y="1035038"/>
                  <a:pt x="28346" y="1040549"/>
                </a:cubicBezTo>
                <a:cubicBezTo>
                  <a:pt x="26772" y="1045274"/>
                  <a:pt x="26378" y="1048030"/>
                  <a:pt x="27165" y="1048817"/>
                </a:cubicBezTo>
                <a:cubicBezTo>
                  <a:pt x="27952" y="1049605"/>
                  <a:pt x="30315" y="1048817"/>
                  <a:pt x="34252" y="1046455"/>
                </a:cubicBezTo>
                <a:cubicBezTo>
                  <a:pt x="46063" y="1038581"/>
                  <a:pt x="71063" y="1015746"/>
                  <a:pt x="109252" y="977951"/>
                </a:cubicBezTo>
                <a:cubicBezTo>
                  <a:pt x="147440" y="940156"/>
                  <a:pt x="172441" y="913384"/>
                  <a:pt x="184252" y="897636"/>
                </a:cubicBezTo>
                <a:lnTo>
                  <a:pt x="201968" y="881101"/>
                </a:lnTo>
                <a:cubicBezTo>
                  <a:pt x="208267" y="876377"/>
                  <a:pt x="211811" y="874014"/>
                  <a:pt x="212598" y="874014"/>
                </a:cubicBezTo>
                <a:cubicBezTo>
                  <a:pt x="218897" y="874014"/>
                  <a:pt x="222047" y="872046"/>
                  <a:pt x="222047" y="868109"/>
                </a:cubicBezTo>
                <a:cubicBezTo>
                  <a:pt x="222047" y="865747"/>
                  <a:pt x="224409" y="861810"/>
                  <a:pt x="229133" y="856298"/>
                </a:cubicBezTo>
                <a:lnTo>
                  <a:pt x="246850" y="836219"/>
                </a:lnTo>
                <a:cubicBezTo>
                  <a:pt x="264173" y="814960"/>
                  <a:pt x="273228" y="803542"/>
                  <a:pt x="274015" y="801967"/>
                </a:cubicBezTo>
                <a:cubicBezTo>
                  <a:pt x="275590" y="796455"/>
                  <a:pt x="278740" y="793700"/>
                  <a:pt x="283464" y="793700"/>
                </a:cubicBezTo>
                <a:cubicBezTo>
                  <a:pt x="288188" y="793700"/>
                  <a:pt x="291732" y="790944"/>
                  <a:pt x="294094" y="785432"/>
                </a:cubicBezTo>
                <a:cubicBezTo>
                  <a:pt x="295669" y="779133"/>
                  <a:pt x="299999" y="774015"/>
                  <a:pt x="307086" y="770078"/>
                </a:cubicBezTo>
                <a:cubicBezTo>
                  <a:pt x="312598" y="767715"/>
                  <a:pt x="313779" y="766141"/>
                  <a:pt x="310629" y="765353"/>
                </a:cubicBezTo>
                <a:cubicBezTo>
                  <a:pt x="307480" y="765353"/>
                  <a:pt x="305905" y="764566"/>
                  <a:pt x="305905" y="762991"/>
                </a:cubicBezTo>
                <a:cubicBezTo>
                  <a:pt x="305905" y="762204"/>
                  <a:pt x="307480" y="761416"/>
                  <a:pt x="310629" y="760629"/>
                </a:cubicBezTo>
                <a:cubicBezTo>
                  <a:pt x="315354" y="756692"/>
                  <a:pt x="317716" y="754330"/>
                  <a:pt x="317716" y="753542"/>
                </a:cubicBezTo>
                <a:cubicBezTo>
                  <a:pt x="317716" y="749605"/>
                  <a:pt x="323031" y="740550"/>
                  <a:pt x="333661" y="726377"/>
                </a:cubicBezTo>
                <a:cubicBezTo>
                  <a:pt x="344291" y="712204"/>
                  <a:pt x="353936" y="700393"/>
                  <a:pt x="362598" y="690944"/>
                </a:cubicBezTo>
                <a:lnTo>
                  <a:pt x="379133" y="669684"/>
                </a:lnTo>
                <a:cubicBezTo>
                  <a:pt x="382283" y="661810"/>
                  <a:pt x="394487" y="643700"/>
                  <a:pt x="415747" y="615353"/>
                </a:cubicBezTo>
                <a:lnTo>
                  <a:pt x="433464" y="588188"/>
                </a:lnTo>
                <a:cubicBezTo>
                  <a:pt x="438188" y="581102"/>
                  <a:pt x="440550" y="577165"/>
                  <a:pt x="440550" y="576377"/>
                </a:cubicBezTo>
                <a:lnTo>
                  <a:pt x="433464" y="577558"/>
                </a:lnTo>
                <a:lnTo>
                  <a:pt x="420472" y="579921"/>
                </a:lnTo>
                <a:cubicBezTo>
                  <a:pt x="407086" y="583858"/>
                  <a:pt x="396849" y="585826"/>
                  <a:pt x="389763" y="585826"/>
                </a:cubicBezTo>
                <a:cubicBezTo>
                  <a:pt x="373228" y="585826"/>
                  <a:pt x="354724" y="580314"/>
                  <a:pt x="334251" y="569291"/>
                </a:cubicBezTo>
                <a:cubicBezTo>
                  <a:pt x="305117" y="554330"/>
                  <a:pt x="288582" y="544094"/>
                  <a:pt x="284645" y="538582"/>
                </a:cubicBezTo>
                <a:lnTo>
                  <a:pt x="282283" y="533858"/>
                </a:lnTo>
                <a:cubicBezTo>
                  <a:pt x="282283" y="529921"/>
                  <a:pt x="287401" y="525590"/>
                  <a:pt x="297637" y="520865"/>
                </a:cubicBezTo>
                <a:cubicBezTo>
                  <a:pt x="307086" y="516141"/>
                  <a:pt x="316141" y="513779"/>
                  <a:pt x="324802" y="513779"/>
                </a:cubicBezTo>
                <a:cubicBezTo>
                  <a:pt x="331102" y="513779"/>
                  <a:pt x="335432" y="515354"/>
                  <a:pt x="337795" y="518503"/>
                </a:cubicBezTo>
                <a:cubicBezTo>
                  <a:pt x="340157" y="521653"/>
                  <a:pt x="346850" y="523228"/>
                  <a:pt x="357873" y="523228"/>
                </a:cubicBezTo>
                <a:cubicBezTo>
                  <a:pt x="376771" y="523228"/>
                  <a:pt x="389763" y="520865"/>
                  <a:pt x="396849" y="516141"/>
                </a:cubicBezTo>
                <a:cubicBezTo>
                  <a:pt x="400787" y="512991"/>
                  <a:pt x="403542" y="511417"/>
                  <a:pt x="405117" y="511417"/>
                </a:cubicBezTo>
                <a:cubicBezTo>
                  <a:pt x="408267" y="510629"/>
                  <a:pt x="409842" y="510629"/>
                  <a:pt x="409842" y="511417"/>
                </a:cubicBezTo>
                <a:cubicBezTo>
                  <a:pt x="412991" y="511417"/>
                  <a:pt x="418109" y="509842"/>
                  <a:pt x="425196" y="506692"/>
                </a:cubicBezTo>
                <a:lnTo>
                  <a:pt x="459448" y="491338"/>
                </a:lnTo>
                <a:cubicBezTo>
                  <a:pt x="479920" y="482677"/>
                  <a:pt x="494881" y="474409"/>
                  <a:pt x="504329" y="466535"/>
                </a:cubicBezTo>
                <a:cubicBezTo>
                  <a:pt x="513778" y="458661"/>
                  <a:pt x="523621" y="446062"/>
                  <a:pt x="533857" y="428740"/>
                </a:cubicBezTo>
                <a:cubicBezTo>
                  <a:pt x="545668" y="412204"/>
                  <a:pt x="555314" y="400787"/>
                  <a:pt x="562794" y="394488"/>
                </a:cubicBezTo>
                <a:cubicBezTo>
                  <a:pt x="570274" y="388189"/>
                  <a:pt x="578345" y="385039"/>
                  <a:pt x="587006" y="385039"/>
                </a:cubicBezTo>
                <a:cubicBezTo>
                  <a:pt x="598030" y="385039"/>
                  <a:pt x="604920" y="386023"/>
                  <a:pt x="607676" y="387992"/>
                </a:cubicBezTo>
                <a:cubicBezTo>
                  <a:pt x="610432" y="389960"/>
                  <a:pt x="610629" y="394094"/>
                  <a:pt x="608266" y="400393"/>
                </a:cubicBezTo>
                <a:lnTo>
                  <a:pt x="604723" y="413385"/>
                </a:lnTo>
                <a:lnTo>
                  <a:pt x="622440" y="403937"/>
                </a:lnTo>
                <a:lnTo>
                  <a:pt x="641337" y="392126"/>
                </a:lnTo>
                <a:cubicBezTo>
                  <a:pt x="646062" y="387401"/>
                  <a:pt x="658463" y="380512"/>
                  <a:pt x="678542" y="371456"/>
                </a:cubicBezTo>
                <a:cubicBezTo>
                  <a:pt x="698620" y="362401"/>
                  <a:pt x="713778" y="356692"/>
                  <a:pt x="724014" y="354330"/>
                </a:cubicBezTo>
                <a:cubicBezTo>
                  <a:pt x="732676" y="353543"/>
                  <a:pt x="739368" y="351574"/>
                  <a:pt x="744093" y="348425"/>
                </a:cubicBezTo>
                <a:cubicBezTo>
                  <a:pt x="746455" y="346850"/>
                  <a:pt x="746061" y="344488"/>
                  <a:pt x="742912" y="341338"/>
                </a:cubicBezTo>
                <a:cubicBezTo>
                  <a:pt x="742124" y="340551"/>
                  <a:pt x="740943" y="337795"/>
                  <a:pt x="739368" y="333071"/>
                </a:cubicBezTo>
                <a:lnTo>
                  <a:pt x="734644" y="317716"/>
                </a:lnTo>
                <a:cubicBezTo>
                  <a:pt x="733857" y="303543"/>
                  <a:pt x="731101" y="296456"/>
                  <a:pt x="726376" y="296456"/>
                </a:cubicBezTo>
                <a:cubicBezTo>
                  <a:pt x="724014" y="296456"/>
                  <a:pt x="720471" y="300787"/>
                  <a:pt x="715747" y="309449"/>
                </a:cubicBezTo>
                <a:cubicBezTo>
                  <a:pt x="712597" y="318897"/>
                  <a:pt x="707479" y="323622"/>
                  <a:pt x="700392" y="323622"/>
                </a:cubicBezTo>
                <a:cubicBezTo>
                  <a:pt x="696455" y="323622"/>
                  <a:pt x="690943" y="321260"/>
                  <a:pt x="683857" y="316535"/>
                </a:cubicBezTo>
                <a:cubicBezTo>
                  <a:pt x="671258" y="307086"/>
                  <a:pt x="664959" y="297244"/>
                  <a:pt x="664959" y="287008"/>
                </a:cubicBezTo>
                <a:cubicBezTo>
                  <a:pt x="664959" y="279921"/>
                  <a:pt x="668109" y="268898"/>
                  <a:pt x="674408" y="253937"/>
                </a:cubicBezTo>
                <a:cubicBezTo>
                  <a:pt x="689369" y="225590"/>
                  <a:pt x="699211" y="199606"/>
                  <a:pt x="703936" y="175984"/>
                </a:cubicBezTo>
                <a:cubicBezTo>
                  <a:pt x="711022" y="152362"/>
                  <a:pt x="724408" y="140551"/>
                  <a:pt x="744093" y="140551"/>
                </a:cubicBezTo>
                <a:cubicBezTo>
                  <a:pt x="756691" y="140551"/>
                  <a:pt x="762990" y="147638"/>
                  <a:pt x="762990" y="161811"/>
                </a:cubicBezTo>
                <a:cubicBezTo>
                  <a:pt x="762990" y="168110"/>
                  <a:pt x="761809" y="175984"/>
                  <a:pt x="759447" y="185433"/>
                </a:cubicBezTo>
                <a:cubicBezTo>
                  <a:pt x="753148" y="214567"/>
                  <a:pt x="749998" y="231496"/>
                  <a:pt x="749998" y="236220"/>
                </a:cubicBezTo>
                <a:cubicBezTo>
                  <a:pt x="749998" y="239370"/>
                  <a:pt x="750786" y="240945"/>
                  <a:pt x="752360" y="240945"/>
                </a:cubicBezTo>
                <a:cubicBezTo>
                  <a:pt x="755510" y="240945"/>
                  <a:pt x="760234" y="237795"/>
                  <a:pt x="766534" y="231496"/>
                </a:cubicBezTo>
                <a:cubicBezTo>
                  <a:pt x="772833" y="225197"/>
                  <a:pt x="775983" y="215354"/>
                  <a:pt x="775983" y="201968"/>
                </a:cubicBezTo>
                <a:lnTo>
                  <a:pt x="779526" y="164173"/>
                </a:lnTo>
                <a:lnTo>
                  <a:pt x="779526" y="158268"/>
                </a:lnTo>
                <a:cubicBezTo>
                  <a:pt x="779526" y="149606"/>
                  <a:pt x="777557" y="142520"/>
                  <a:pt x="773620" y="137008"/>
                </a:cubicBezTo>
                <a:cubicBezTo>
                  <a:pt x="769683" y="131496"/>
                  <a:pt x="764959" y="129921"/>
                  <a:pt x="759447" y="132283"/>
                </a:cubicBezTo>
                <a:cubicBezTo>
                  <a:pt x="753935" y="133858"/>
                  <a:pt x="745274" y="130905"/>
                  <a:pt x="733463" y="123425"/>
                </a:cubicBezTo>
                <a:cubicBezTo>
                  <a:pt x="721652" y="115945"/>
                  <a:pt x="715747" y="109449"/>
                  <a:pt x="715747" y="103937"/>
                </a:cubicBezTo>
                <a:cubicBezTo>
                  <a:pt x="715747" y="100000"/>
                  <a:pt x="717124" y="97244"/>
                  <a:pt x="719880" y="95669"/>
                </a:cubicBezTo>
                <a:cubicBezTo>
                  <a:pt x="722636" y="94095"/>
                  <a:pt x="727558" y="93307"/>
                  <a:pt x="734644" y="93307"/>
                </a:cubicBezTo>
                <a:cubicBezTo>
                  <a:pt x="755117" y="87795"/>
                  <a:pt x="766140" y="84646"/>
                  <a:pt x="767715" y="83858"/>
                </a:cubicBezTo>
                <a:cubicBezTo>
                  <a:pt x="774801" y="81496"/>
                  <a:pt x="778345" y="74410"/>
                  <a:pt x="778345" y="62599"/>
                </a:cubicBezTo>
                <a:cubicBezTo>
                  <a:pt x="778345" y="57087"/>
                  <a:pt x="776770" y="44488"/>
                  <a:pt x="773620" y="24803"/>
                </a:cubicBezTo>
                <a:lnTo>
                  <a:pt x="772439" y="11811"/>
                </a:lnTo>
                <a:cubicBezTo>
                  <a:pt x="772439" y="7874"/>
                  <a:pt x="772833" y="5512"/>
                  <a:pt x="773620" y="4725"/>
                </a:cubicBezTo>
                <a:lnTo>
                  <a:pt x="780707" y="1181"/>
                </a:lnTo>
                <a:cubicBezTo>
                  <a:pt x="783069" y="394"/>
                  <a:pt x="788187" y="0"/>
                  <a:pt x="796061"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st="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328" dirty="0">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st="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7" name="文本框 36">
            <a:extLst>
              <a:ext uri="{FF2B5EF4-FFF2-40B4-BE49-F238E27FC236}">
                <a16:creationId xmlns:a16="http://schemas.microsoft.com/office/drawing/2014/main" id="{64BA57C0-803B-FC5F-AF81-6A3457A74103}"/>
              </a:ext>
            </a:extLst>
          </p:cNvPr>
          <p:cNvSpPr txBox="1">
            <a:spLocks/>
          </p:cNvSpPr>
          <p:nvPr>
            <p:custDataLst>
              <p:tags r:id="rId3"/>
            </p:custDataLst>
          </p:nvPr>
        </p:nvSpPr>
        <p:spPr>
          <a:xfrm>
            <a:off x="3537948" y="1567982"/>
            <a:ext cx="981663" cy="1233068"/>
          </a:xfrm>
          <a:custGeom>
            <a:avLst/>
            <a:gdLst/>
            <a:ahLst/>
            <a:cxnLst/>
            <a:rect l="l" t="t" r="r" b="b"/>
            <a:pathLst>
              <a:path w="981663" h="1233068">
                <a:moveTo>
                  <a:pt x="505680" y="1041730"/>
                </a:moveTo>
                <a:cubicBezTo>
                  <a:pt x="503317" y="1041730"/>
                  <a:pt x="498593" y="1049211"/>
                  <a:pt x="491506" y="1064171"/>
                </a:cubicBezTo>
                <a:cubicBezTo>
                  <a:pt x="482057" y="1085431"/>
                  <a:pt x="477333" y="1097242"/>
                  <a:pt x="477333" y="1099604"/>
                </a:cubicBezTo>
                <a:lnTo>
                  <a:pt x="477333" y="1100785"/>
                </a:lnTo>
                <a:cubicBezTo>
                  <a:pt x="478908" y="1100785"/>
                  <a:pt x="484026" y="1093699"/>
                  <a:pt x="492688" y="1079526"/>
                </a:cubicBezTo>
                <a:cubicBezTo>
                  <a:pt x="502136" y="1060628"/>
                  <a:pt x="506861" y="1048817"/>
                  <a:pt x="506861" y="1044092"/>
                </a:cubicBezTo>
                <a:cubicBezTo>
                  <a:pt x="506861" y="1042518"/>
                  <a:pt x="506467" y="1041730"/>
                  <a:pt x="505680" y="1041730"/>
                </a:cubicBezTo>
                <a:close/>
                <a:moveTo>
                  <a:pt x="756073" y="472440"/>
                </a:moveTo>
                <a:cubicBezTo>
                  <a:pt x="752136" y="472440"/>
                  <a:pt x="748199" y="474409"/>
                  <a:pt x="744262" y="478346"/>
                </a:cubicBezTo>
                <a:lnTo>
                  <a:pt x="743081" y="481889"/>
                </a:lnTo>
                <a:cubicBezTo>
                  <a:pt x="743081" y="483464"/>
                  <a:pt x="743868" y="483464"/>
                  <a:pt x="745443" y="481889"/>
                </a:cubicBezTo>
                <a:cubicBezTo>
                  <a:pt x="750168" y="480314"/>
                  <a:pt x="752529" y="481101"/>
                  <a:pt x="752529" y="484251"/>
                </a:cubicBezTo>
                <a:cubicBezTo>
                  <a:pt x="752529" y="485038"/>
                  <a:pt x="753317" y="485432"/>
                  <a:pt x="754892" y="485432"/>
                </a:cubicBezTo>
                <a:cubicBezTo>
                  <a:pt x="759616" y="485432"/>
                  <a:pt x="761978" y="482676"/>
                  <a:pt x="761978" y="477164"/>
                </a:cubicBezTo>
                <a:cubicBezTo>
                  <a:pt x="761978" y="474015"/>
                  <a:pt x="760010" y="472440"/>
                  <a:pt x="756073" y="472440"/>
                </a:cubicBezTo>
                <a:close/>
                <a:moveTo>
                  <a:pt x="874183" y="351968"/>
                </a:moveTo>
                <a:cubicBezTo>
                  <a:pt x="863160" y="351180"/>
                  <a:pt x="853317" y="352952"/>
                  <a:pt x="844655" y="357283"/>
                </a:cubicBezTo>
                <a:cubicBezTo>
                  <a:pt x="835994" y="361613"/>
                  <a:pt x="830876" y="367322"/>
                  <a:pt x="829301" y="374409"/>
                </a:cubicBezTo>
                <a:lnTo>
                  <a:pt x="828120" y="383858"/>
                </a:lnTo>
                <a:lnTo>
                  <a:pt x="823395" y="393306"/>
                </a:lnTo>
                <a:cubicBezTo>
                  <a:pt x="821821" y="399605"/>
                  <a:pt x="818672" y="407086"/>
                  <a:pt x="813947" y="415747"/>
                </a:cubicBezTo>
                <a:lnTo>
                  <a:pt x="810403" y="427558"/>
                </a:lnTo>
                <a:lnTo>
                  <a:pt x="804498" y="444094"/>
                </a:lnTo>
                <a:cubicBezTo>
                  <a:pt x="802136" y="449605"/>
                  <a:pt x="800167" y="452361"/>
                  <a:pt x="798592" y="452361"/>
                </a:cubicBezTo>
                <a:cubicBezTo>
                  <a:pt x="795443" y="452361"/>
                  <a:pt x="793868" y="455511"/>
                  <a:pt x="793868" y="461810"/>
                </a:cubicBezTo>
                <a:cubicBezTo>
                  <a:pt x="789144" y="495668"/>
                  <a:pt x="786781" y="533463"/>
                  <a:pt x="786781" y="575196"/>
                </a:cubicBezTo>
                <a:cubicBezTo>
                  <a:pt x="786781" y="609841"/>
                  <a:pt x="788356" y="631495"/>
                  <a:pt x="791506" y="640156"/>
                </a:cubicBezTo>
                <a:cubicBezTo>
                  <a:pt x="793868" y="643306"/>
                  <a:pt x="795443" y="644881"/>
                  <a:pt x="796230" y="644881"/>
                </a:cubicBezTo>
                <a:cubicBezTo>
                  <a:pt x="798592" y="644881"/>
                  <a:pt x="801348" y="642519"/>
                  <a:pt x="804498" y="637794"/>
                </a:cubicBezTo>
                <a:lnTo>
                  <a:pt x="813947" y="622440"/>
                </a:lnTo>
                <a:cubicBezTo>
                  <a:pt x="832057" y="595668"/>
                  <a:pt x="849380" y="556889"/>
                  <a:pt x="865915" y="506101"/>
                </a:cubicBezTo>
                <a:cubicBezTo>
                  <a:pt x="882450" y="455314"/>
                  <a:pt x="890719" y="416141"/>
                  <a:pt x="890719" y="388582"/>
                </a:cubicBezTo>
                <a:lnTo>
                  <a:pt x="890719" y="353149"/>
                </a:lnTo>
                <a:close/>
                <a:moveTo>
                  <a:pt x="841702" y="76476"/>
                </a:moveTo>
                <a:cubicBezTo>
                  <a:pt x="843277" y="77067"/>
                  <a:pt x="844655" y="78346"/>
                  <a:pt x="845836" y="80315"/>
                </a:cubicBezTo>
                <a:cubicBezTo>
                  <a:pt x="846624" y="81889"/>
                  <a:pt x="848592" y="83071"/>
                  <a:pt x="851742" y="83858"/>
                </a:cubicBezTo>
                <a:cubicBezTo>
                  <a:pt x="854891" y="84645"/>
                  <a:pt x="858041" y="84645"/>
                  <a:pt x="861191" y="83858"/>
                </a:cubicBezTo>
                <a:cubicBezTo>
                  <a:pt x="861978" y="83071"/>
                  <a:pt x="863946" y="82677"/>
                  <a:pt x="867096" y="82677"/>
                </a:cubicBezTo>
                <a:cubicBezTo>
                  <a:pt x="870246" y="82677"/>
                  <a:pt x="876545" y="84645"/>
                  <a:pt x="885994" y="88582"/>
                </a:cubicBezTo>
                <a:cubicBezTo>
                  <a:pt x="896230" y="94094"/>
                  <a:pt x="901349" y="105118"/>
                  <a:pt x="901349" y="121653"/>
                </a:cubicBezTo>
                <a:cubicBezTo>
                  <a:pt x="901349" y="135827"/>
                  <a:pt x="898592" y="150000"/>
                  <a:pt x="893080" y="164173"/>
                </a:cubicBezTo>
                <a:cubicBezTo>
                  <a:pt x="889931" y="172047"/>
                  <a:pt x="887568" y="180708"/>
                  <a:pt x="885994" y="190157"/>
                </a:cubicBezTo>
                <a:lnTo>
                  <a:pt x="881269" y="205511"/>
                </a:lnTo>
                <a:cubicBezTo>
                  <a:pt x="881269" y="213385"/>
                  <a:pt x="878513" y="222440"/>
                  <a:pt x="873002" y="232677"/>
                </a:cubicBezTo>
                <a:cubicBezTo>
                  <a:pt x="869065" y="242125"/>
                  <a:pt x="865128" y="257086"/>
                  <a:pt x="861191" y="277558"/>
                </a:cubicBezTo>
                <a:lnTo>
                  <a:pt x="858828" y="289369"/>
                </a:lnTo>
                <a:cubicBezTo>
                  <a:pt x="858828" y="293306"/>
                  <a:pt x="862372" y="295275"/>
                  <a:pt x="869458" y="295275"/>
                </a:cubicBezTo>
                <a:cubicBezTo>
                  <a:pt x="906466" y="296850"/>
                  <a:pt x="937175" y="306692"/>
                  <a:pt x="961584" y="324802"/>
                </a:cubicBezTo>
                <a:cubicBezTo>
                  <a:pt x="970245" y="332676"/>
                  <a:pt x="975757" y="339566"/>
                  <a:pt x="978119" y="345472"/>
                </a:cubicBezTo>
                <a:cubicBezTo>
                  <a:pt x="980482" y="351377"/>
                  <a:pt x="981663" y="361417"/>
                  <a:pt x="981663" y="375590"/>
                </a:cubicBezTo>
                <a:cubicBezTo>
                  <a:pt x="981663" y="393700"/>
                  <a:pt x="976741" y="420275"/>
                  <a:pt x="966899" y="455314"/>
                </a:cubicBezTo>
                <a:cubicBezTo>
                  <a:pt x="957057" y="490353"/>
                  <a:pt x="946623" y="518897"/>
                  <a:pt x="935600" y="540944"/>
                </a:cubicBezTo>
                <a:lnTo>
                  <a:pt x="921427" y="574015"/>
                </a:lnTo>
                <a:lnTo>
                  <a:pt x="893080" y="641337"/>
                </a:lnTo>
                <a:cubicBezTo>
                  <a:pt x="888356" y="657085"/>
                  <a:pt x="880482" y="672833"/>
                  <a:pt x="869458" y="688581"/>
                </a:cubicBezTo>
                <a:lnTo>
                  <a:pt x="858828" y="705117"/>
                </a:lnTo>
                <a:lnTo>
                  <a:pt x="854104" y="714565"/>
                </a:lnTo>
                <a:cubicBezTo>
                  <a:pt x="854104" y="719290"/>
                  <a:pt x="849576" y="725195"/>
                  <a:pt x="840521" y="732282"/>
                </a:cubicBezTo>
                <a:cubicBezTo>
                  <a:pt x="831467" y="739369"/>
                  <a:pt x="823789" y="742912"/>
                  <a:pt x="817490" y="742912"/>
                </a:cubicBezTo>
                <a:cubicBezTo>
                  <a:pt x="808829" y="742912"/>
                  <a:pt x="797214" y="737203"/>
                  <a:pt x="782647" y="725786"/>
                </a:cubicBezTo>
                <a:cubicBezTo>
                  <a:pt x="768081" y="714369"/>
                  <a:pt x="756466" y="701573"/>
                  <a:pt x="747805" y="687400"/>
                </a:cubicBezTo>
                <a:lnTo>
                  <a:pt x="735994" y="664959"/>
                </a:lnTo>
                <a:lnTo>
                  <a:pt x="744262" y="620077"/>
                </a:lnTo>
                <a:cubicBezTo>
                  <a:pt x="749774" y="590156"/>
                  <a:pt x="752529" y="572046"/>
                  <a:pt x="752529" y="565747"/>
                </a:cubicBezTo>
                <a:cubicBezTo>
                  <a:pt x="752529" y="561810"/>
                  <a:pt x="751742" y="559448"/>
                  <a:pt x="750168" y="558660"/>
                </a:cubicBezTo>
                <a:cubicBezTo>
                  <a:pt x="748592" y="557873"/>
                  <a:pt x="747018" y="558267"/>
                  <a:pt x="745443" y="559841"/>
                </a:cubicBezTo>
                <a:cubicBezTo>
                  <a:pt x="741506" y="562204"/>
                  <a:pt x="737766" y="567715"/>
                  <a:pt x="734222" y="576377"/>
                </a:cubicBezTo>
                <a:cubicBezTo>
                  <a:pt x="730679" y="585038"/>
                  <a:pt x="729695" y="591338"/>
                  <a:pt x="731270" y="595274"/>
                </a:cubicBezTo>
                <a:cubicBezTo>
                  <a:pt x="731270" y="597637"/>
                  <a:pt x="729301" y="598818"/>
                  <a:pt x="725365" y="598818"/>
                </a:cubicBezTo>
                <a:cubicBezTo>
                  <a:pt x="723002" y="598818"/>
                  <a:pt x="721821" y="597637"/>
                  <a:pt x="721821" y="595274"/>
                </a:cubicBezTo>
                <a:cubicBezTo>
                  <a:pt x="721821" y="593700"/>
                  <a:pt x="724577" y="585038"/>
                  <a:pt x="730088" y="569290"/>
                </a:cubicBezTo>
                <a:lnTo>
                  <a:pt x="737175" y="545668"/>
                </a:lnTo>
                <a:cubicBezTo>
                  <a:pt x="743474" y="531495"/>
                  <a:pt x="746624" y="519290"/>
                  <a:pt x="746624" y="509054"/>
                </a:cubicBezTo>
                <a:cubicBezTo>
                  <a:pt x="745049" y="505117"/>
                  <a:pt x="743868" y="503149"/>
                  <a:pt x="743081" y="503149"/>
                </a:cubicBezTo>
                <a:cubicBezTo>
                  <a:pt x="741506" y="503149"/>
                  <a:pt x="739144" y="504723"/>
                  <a:pt x="735994" y="507873"/>
                </a:cubicBezTo>
                <a:cubicBezTo>
                  <a:pt x="729695" y="511810"/>
                  <a:pt x="729695" y="513779"/>
                  <a:pt x="735994" y="513779"/>
                </a:cubicBezTo>
                <a:cubicBezTo>
                  <a:pt x="739931" y="513779"/>
                  <a:pt x="741899" y="516141"/>
                  <a:pt x="741899" y="520865"/>
                </a:cubicBezTo>
                <a:cubicBezTo>
                  <a:pt x="741899" y="527164"/>
                  <a:pt x="739931" y="530314"/>
                  <a:pt x="735994" y="530314"/>
                </a:cubicBezTo>
                <a:lnTo>
                  <a:pt x="733632" y="532676"/>
                </a:lnTo>
                <a:cubicBezTo>
                  <a:pt x="732057" y="537401"/>
                  <a:pt x="731270" y="540157"/>
                  <a:pt x="731270" y="540944"/>
                </a:cubicBezTo>
                <a:cubicBezTo>
                  <a:pt x="731270" y="554330"/>
                  <a:pt x="724183" y="569290"/>
                  <a:pt x="710010" y="585826"/>
                </a:cubicBezTo>
                <a:cubicBezTo>
                  <a:pt x="705285" y="590550"/>
                  <a:pt x="703711" y="595668"/>
                  <a:pt x="705285" y="601180"/>
                </a:cubicBezTo>
                <a:lnTo>
                  <a:pt x="705285" y="604723"/>
                </a:lnTo>
                <a:cubicBezTo>
                  <a:pt x="705285" y="610235"/>
                  <a:pt x="703711" y="616338"/>
                  <a:pt x="700561" y="623030"/>
                </a:cubicBezTo>
                <a:cubicBezTo>
                  <a:pt x="697411" y="629723"/>
                  <a:pt x="694262" y="633070"/>
                  <a:pt x="691112" y="633070"/>
                </a:cubicBezTo>
                <a:cubicBezTo>
                  <a:pt x="689537" y="633070"/>
                  <a:pt x="688356" y="633266"/>
                  <a:pt x="687569" y="633660"/>
                </a:cubicBezTo>
                <a:cubicBezTo>
                  <a:pt x="686781" y="634054"/>
                  <a:pt x="687175" y="635038"/>
                  <a:pt x="688750" y="636613"/>
                </a:cubicBezTo>
                <a:cubicBezTo>
                  <a:pt x="690325" y="640550"/>
                  <a:pt x="689144" y="643699"/>
                  <a:pt x="685207" y="646062"/>
                </a:cubicBezTo>
                <a:cubicBezTo>
                  <a:pt x="681270" y="648424"/>
                  <a:pt x="680876" y="651180"/>
                  <a:pt x="684026" y="654329"/>
                </a:cubicBezTo>
                <a:cubicBezTo>
                  <a:pt x="686388" y="656692"/>
                  <a:pt x="687569" y="659447"/>
                  <a:pt x="687569" y="662597"/>
                </a:cubicBezTo>
                <a:cubicBezTo>
                  <a:pt x="687569" y="667321"/>
                  <a:pt x="686191" y="671652"/>
                  <a:pt x="683435" y="675589"/>
                </a:cubicBezTo>
                <a:cubicBezTo>
                  <a:pt x="680679" y="679526"/>
                  <a:pt x="678120" y="680707"/>
                  <a:pt x="675758" y="679132"/>
                </a:cubicBezTo>
                <a:cubicBezTo>
                  <a:pt x="671034" y="676770"/>
                  <a:pt x="663356" y="690353"/>
                  <a:pt x="652727" y="719880"/>
                </a:cubicBezTo>
                <a:cubicBezTo>
                  <a:pt x="642097" y="749408"/>
                  <a:pt x="637175" y="768109"/>
                  <a:pt x="637963" y="775983"/>
                </a:cubicBezTo>
                <a:cubicBezTo>
                  <a:pt x="638750" y="776770"/>
                  <a:pt x="639144" y="779132"/>
                  <a:pt x="639144" y="783069"/>
                </a:cubicBezTo>
                <a:cubicBezTo>
                  <a:pt x="639144" y="787006"/>
                  <a:pt x="636782" y="788975"/>
                  <a:pt x="632057" y="788975"/>
                </a:cubicBezTo>
                <a:cubicBezTo>
                  <a:pt x="626546" y="788975"/>
                  <a:pt x="623790" y="790550"/>
                  <a:pt x="623790" y="793699"/>
                </a:cubicBezTo>
                <a:cubicBezTo>
                  <a:pt x="623790" y="796849"/>
                  <a:pt x="625758" y="798424"/>
                  <a:pt x="629695" y="798424"/>
                </a:cubicBezTo>
                <a:cubicBezTo>
                  <a:pt x="632057" y="798424"/>
                  <a:pt x="630876" y="805904"/>
                  <a:pt x="626152" y="820864"/>
                </a:cubicBezTo>
                <a:cubicBezTo>
                  <a:pt x="621427" y="835825"/>
                  <a:pt x="616309" y="848817"/>
                  <a:pt x="610797" y="859841"/>
                </a:cubicBezTo>
                <a:cubicBezTo>
                  <a:pt x="606861" y="865353"/>
                  <a:pt x="604892" y="871652"/>
                  <a:pt x="604892" y="878738"/>
                </a:cubicBezTo>
                <a:cubicBezTo>
                  <a:pt x="604892" y="885038"/>
                  <a:pt x="602136" y="891337"/>
                  <a:pt x="596624" y="897636"/>
                </a:cubicBezTo>
                <a:cubicBezTo>
                  <a:pt x="591900" y="903935"/>
                  <a:pt x="588750" y="911415"/>
                  <a:pt x="587176" y="920077"/>
                </a:cubicBezTo>
                <a:cubicBezTo>
                  <a:pt x="584026" y="927951"/>
                  <a:pt x="579695" y="935234"/>
                  <a:pt x="574183" y="941927"/>
                </a:cubicBezTo>
                <a:cubicBezTo>
                  <a:pt x="568672" y="948620"/>
                  <a:pt x="564341" y="951967"/>
                  <a:pt x="561191" y="951967"/>
                </a:cubicBezTo>
                <a:cubicBezTo>
                  <a:pt x="554892" y="951967"/>
                  <a:pt x="554498" y="954722"/>
                  <a:pt x="560010" y="960234"/>
                </a:cubicBezTo>
                <a:cubicBezTo>
                  <a:pt x="562372" y="963384"/>
                  <a:pt x="563553" y="966927"/>
                  <a:pt x="563553" y="970864"/>
                </a:cubicBezTo>
                <a:cubicBezTo>
                  <a:pt x="563553" y="974014"/>
                  <a:pt x="561979" y="977164"/>
                  <a:pt x="558829" y="980313"/>
                </a:cubicBezTo>
                <a:cubicBezTo>
                  <a:pt x="552530" y="984250"/>
                  <a:pt x="546231" y="995667"/>
                  <a:pt x="539931" y="1014565"/>
                </a:cubicBezTo>
                <a:lnTo>
                  <a:pt x="526939" y="1040549"/>
                </a:lnTo>
                <a:cubicBezTo>
                  <a:pt x="521428" y="1055510"/>
                  <a:pt x="517097" y="1065352"/>
                  <a:pt x="513947" y="1070077"/>
                </a:cubicBezTo>
                <a:lnTo>
                  <a:pt x="502136" y="1093699"/>
                </a:lnTo>
                <a:cubicBezTo>
                  <a:pt x="498987" y="1099998"/>
                  <a:pt x="497412" y="1104722"/>
                  <a:pt x="497412" y="1107872"/>
                </a:cubicBezTo>
                <a:cubicBezTo>
                  <a:pt x="497412" y="1110234"/>
                  <a:pt x="495443" y="1114565"/>
                  <a:pt x="491506" y="1120864"/>
                </a:cubicBezTo>
                <a:cubicBezTo>
                  <a:pt x="481270" y="1131100"/>
                  <a:pt x="467097" y="1151179"/>
                  <a:pt x="448987" y="1181100"/>
                </a:cubicBezTo>
                <a:lnTo>
                  <a:pt x="432451" y="1208265"/>
                </a:lnTo>
                <a:cubicBezTo>
                  <a:pt x="424577" y="1212990"/>
                  <a:pt x="420640" y="1218501"/>
                  <a:pt x="420640" y="1224801"/>
                </a:cubicBezTo>
                <a:cubicBezTo>
                  <a:pt x="420640" y="1230313"/>
                  <a:pt x="419065" y="1233068"/>
                  <a:pt x="415916" y="1233068"/>
                </a:cubicBezTo>
                <a:cubicBezTo>
                  <a:pt x="412766" y="1233068"/>
                  <a:pt x="411192" y="1231494"/>
                  <a:pt x="411192" y="1228344"/>
                </a:cubicBezTo>
                <a:cubicBezTo>
                  <a:pt x="411192" y="1225195"/>
                  <a:pt x="413554" y="1220470"/>
                  <a:pt x="418278" y="1214171"/>
                </a:cubicBezTo>
                <a:cubicBezTo>
                  <a:pt x="423790" y="1208659"/>
                  <a:pt x="426546" y="1202360"/>
                  <a:pt x="426546" y="1195273"/>
                </a:cubicBezTo>
                <a:cubicBezTo>
                  <a:pt x="426546" y="1190549"/>
                  <a:pt x="432451" y="1173620"/>
                  <a:pt x="444262" y="1144486"/>
                </a:cubicBezTo>
                <a:cubicBezTo>
                  <a:pt x="456073" y="1115352"/>
                  <a:pt x="466703" y="1090155"/>
                  <a:pt x="476152" y="1068895"/>
                </a:cubicBezTo>
                <a:lnTo>
                  <a:pt x="485601" y="1054722"/>
                </a:lnTo>
                <a:lnTo>
                  <a:pt x="487963" y="1046455"/>
                </a:lnTo>
                <a:lnTo>
                  <a:pt x="491506" y="1034644"/>
                </a:lnTo>
                <a:lnTo>
                  <a:pt x="499774" y="1013384"/>
                </a:lnTo>
                <a:lnTo>
                  <a:pt x="510404" y="992124"/>
                </a:lnTo>
                <a:lnTo>
                  <a:pt x="512766" y="983856"/>
                </a:lnTo>
                <a:lnTo>
                  <a:pt x="521034" y="961416"/>
                </a:lnTo>
                <a:lnTo>
                  <a:pt x="543475" y="910628"/>
                </a:lnTo>
                <a:cubicBezTo>
                  <a:pt x="550561" y="897242"/>
                  <a:pt x="564341" y="867321"/>
                  <a:pt x="584813" y="820864"/>
                </a:cubicBezTo>
                <a:lnTo>
                  <a:pt x="587176" y="814959"/>
                </a:lnTo>
                <a:lnTo>
                  <a:pt x="593081" y="803148"/>
                </a:lnTo>
                <a:lnTo>
                  <a:pt x="594262" y="796061"/>
                </a:lnTo>
                <a:lnTo>
                  <a:pt x="596624" y="788975"/>
                </a:lnTo>
                <a:lnTo>
                  <a:pt x="603711" y="773620"/>
                </a:lnTo>
                <a:cubicBezTo>
                  <a:pt x="603711" y="771258"/>
                  <a:pt x="604105" y="769683"/>
                  <a:pt x="604892" y="768896"/>
                </a:cubicBezTo>
                <a:cubicBezTo>
                  <a:pt x="615128" y="748424"/>
                  <a:pt x="624577" y="725589"/>
                  <a:pt x="633238" y="700392"/>
                </a:cubicBezTo>
                <a:cubicBezTo>
                  <a:pt x="641112" y="684644"/>
                  <a:pt x="645049" y="673227"/>
                  <a:pt x="645049" y="666140"/>
                </a:cubicBezTo>
                <a:cubicBezTo>
                  <a:pt x="645049" y="661416"/>
                  <a:pt x="648986" y="650392"/>
                  <a:pt x="656861" y="633070"/>
                </a:cubicBezTo>
                <a:cubicBezTo>
                  <a:pt x="664734" y="618109"/>
                  <a:pt x="671034" y="602361"/>
                  <a:pt x="675758" y="585826"/>
                </a:cubicBezTo>
                <a:cubicBezTo>
                  <a:pt x="680482" y="570078"/>
                  <a:pt x="685207" y="559841"/>
                  <a:pt x="689931" y="555117"/>
                </a:cubicBezTo>
                <a:lnTo>
                  <a:pt x="693474" y="546849"/>
                </a:lnTo>
                <a:cubicBezTo>
                  <a:pt x="695050" y="545275"/>
                  <a:pt x="695050" y="544093"/>
                  <a:pt x="693474" y="543306"/>
                </a:cubicBezTo>
                <a:lnTo>
                  <a:pt x="693474" y="542125"/>
                </a:lnTo>
                <a:cubicBezTo>
                  <a:pt x="693474" y="538975"/>
                  <a:pt x="694655" y="533857"/>
                  <a:pt x="697018" y="526771"/>
                </a:cubicBezTo>
                <a:lnTo>
                  <a:pt x="707648" y="492519"/>
                </a:lnTo>
                <a:cubicBezTo>
                  <a:pt x="728907" y="437401"/>
                  <a:pt x="741506" y="398818"/>
                  <a:pt x="745443" y="376771"/>
                </a:cubicBezTo>
                <a:cubicBezTo>
                  <a:pt x="746230" y="374409"/>
                  <a:pt x="746624" y="369291"/>
                  <a:pt x="746624" y="361417"/>
                </a:cubicBezTo>
                <a:cubicBezTo>
                  <a:pt x="746624" y="351180"/>
                  <a:pt x="743474" y="346062"/>
                  <a:pt x="737175" y="346062"/>
                </a:cubicBezTo>
                <a:cubicBezTo>
                  <a:pt x="730088" y="346062"/>
                  <a:pt x="719459" y="343306"/>
                  <a:pt x="705285" y="337795"/>
                </a:cubicBezTo>
                <a:cubicBezTo>
                  <a:pt x="691112" y="332283"/>
                  <a:pt x="681270" y="326771"/>
                  <a:pt x="675758" y="321259"/>
                </a:cubicBezTo>
                <a:cubicBezTo>
                  <a:pt x="669459" y="314960"/>
                  <a:pt x="663553" y="307480"/>
                  <a:pt x="658041" y="298818"/>
                </a:cubicBezTo>
                <a:lnTo>
                  <a:pt x="650955" y="285826"/>
                </a:lnTo>
                <a:cubicBezTo>
                  <a:pt x="650955" y="285039"/>
                  <a:pt x="652923" y="283858"/>
                  <a:pt x="656861" y="282283"/>
                </a:cubicBezTo>
                <a:cubicBezTo>
                  <a:pt x="657648" y="281495"/>
                  <a:pt x="659616" y="281102"/>
                  <a:pt x="662766" y="281102"/>
                </a:cubicBezTo>
                <a:cubicBezTo>
                  <a:pt x="667491" y="281102"/>
                  <a:pt x="675758" y="282677"/>
                  <a:pt x="687569" y="285826"/>
                </a:cubicBezTo>
                <a:cubicBezTo>
                  <a:pt x="692293" y="288976"/>
                  <a:pt x="699380" y="291535"/>
                  <a:pt x="708829" y="293503"/>
                </a:cubicBezTo>
                <a:cubicBezTo>
                  <a:pt x="718278" y="295472"/>
                  <a:pt x="727726" y="296850"/>
                  <a:pt x="737175" y="297637"/>
                </a:cubicBezTo>
                <a:cubicBezTo>
                  <a:pt x="741112" y="298425"/>
                  <a:pt x="747411" y="298818"/>
                  <a:pt x="756073" y="298818"/>
                </a:cubicBezTo>
                <a:cubicBezTo>
                  <a:pt x="760797" y="298818"/>
                  <a:pt x="764144" y="298031"/>
                  <a:pt x="766112" y="296456"/>
                </a:cubicBezTo>
                <a:cubicBezTo>
                  <a:pt x="768081" y="294881"/>
                  <a:pt x="769458" y="291338"/>
                  <a:pt x="770246" y="285826"/>
                </a:cubicBezTo>
                <a:cubicBezTo>
                  <a:pt x="771033" y="274803"/>
                  <a:pt x="773789" y="263385"/>
                  <a:pt x="778514" y="251574"/>
                </a:cubicBezTo>
                <a:lnTo>
                  <a:pt x="798592" y="165354"/>
                </a:lnTo>
                <a:cubicBezTo>
                  <a:pt x="804104" y="142519"/>
                  <a:pt x="806860" y="125984"/>
                  <a:pt x="806860" y="115748"/>
                </a:cubicBezTo>
                <a:cubicBezTo>
                  <a:pt x="806860" y="103937"/>
                  <a:pt x="811191" y="94882"/>
                  <a:pt x="819852" y="88582"/>
                </a:cubicBezTo>
                <a:cubicBezTo>
                  <a:pt x="828513" y="81496"/>
                  <a:pt x="834025" y="77559"/>
                  <a:pt x="836388" y="76771"/>
                </a:cubicBezTo>
                <a:cubicBezTo>
                  <a:pt x="838356" y="75984"/>
                  <a:pt x="840128" y="75886"/>
                  <a:pt x="841702" y="76476"/>
                </a:cubicBezTo>
                <a:close/>
                <a:moveTo>
                  <a:pt x="516310" y="0"/>
                </a:moveTo>
                <a:cubicBezTo>
                  <a:pt x="528120" y="0"/>
                  <a:pt x="543475" y="1378"/>
                  <a:pt x="562372" y="4134"/>
                </a:cubicBezTo>
                <a:cubicBezTo>
                  <a:pt x="581270" y="6890"/>
                  <a:pt x="591900" y="9055"/>
                  <a:pt x="594262" y="10630"/>
                </a:cubicBezTo>
                <a:cubicBezTo>
                  <a:pt x="599774" y="12992"/>
                  <a:pt x="602530" y="16142"/>
                  <a:pt x="602530" y="20079"/>
                </a:cubicBezTo>
                <a:lnTo>
                  <a:pt x="601349" y="28346"/>
                </a:lnTo>
                <a:cubicBezTo>
                  <a:pt x="600561" y="33071"/>
                  <a:pt x="601742" y="35827"/>
                  <a:pt x="604892" y="36614"/>
                </a:cubicBezTo>
                <a:cubicBezTo>
                  <a:pt x="609616" y="38189"/>
                  <a:pt x="610404" y="42519"/>
                  <a:pt x="607254" y="49606"/>
                </a:cubicBezTo>
                <a:cubicBezTo>
                  <a:pt x="604105" y="56693"/>
                  <a:pt x="592687" y="64173"/>
                  <a:pt x="573002" y="72047"/>
                </a:cubicBezTo>
                <a:cubicBezTo>
                  <a:pt x="558042" y="78346"/>
                  <a:pt x="527333" y="87401"/>
                  <a:pt x="480877" y="99212"/>
                </a:cubicBezTo>
                <a:lnTo>
                  <a:pt x="435995" y="109842"/>
                </a:lnTo>
                <a:lnTo>
                  <a:pt x="413554" y="115748"/>
                </a:lnTo>
                <a:cubicBezTo>
                  <a:pt x="411192" y="115748"/>
                  <a:pt x="409617" y="117322"/>
                  <a:pt x="408829" y="120472"/>
                </a:cubicBezTo>
                <a:lnTo>
                  <a:pt x="405286" y="135827"/>
                </a:lnTo>
                <a:lnTo>
                  <a:pt x="392294" y="165354"/>
                </a:lnTo>
                <a:cubicBezTo>
                  <a:pt x="382845" y="190551"/>
                  <a:pt x="374184" y="210629"/>
                  <a:pt x="366310" y="225590"/>
                </a:cubicBezTo>
                <a:lnTo>
                  <a:pt x="366310" y="226771"/>
                </a:lnTo>
                <a:cubicBezTo>
                  <a:pt x="366310" y="227558"/>
                  <a:pt x="367097" y="227952"/>
                  <a:pt x="368672" y="227952"/>
                </a:cubicBezTo>
                <a:lnTo>
                  <a:pt x="380483" y="225590"/>
                </a:lnTo>
                <a:lnTo>
                  <a:pt x="411192" y="214960"/>
                </a:lnTo>
                <a:cubicBezTo>
                  <a:pt x="420640" y="208661"/>
                  <a:pt x="436782" y="202362"/>
                  <a:pt x="459617" y="196063"/>
                </a:cubicBezTo>
                <a:lnTo>
                  <a:pt x="483239" y="188976"/>
                </a:lnTo>
                <a:lnTo>
                  <a:pt x="493869" y="183070"/>
                </a:lnTo>
                <a:cubicBezTo>
                  <a:pt x="495443" y="181496"/>
                  <a:pt x="497806" y="180708"/>
                  <a:pt x="500955" y="180708"/>
                </a:cubicBezTo>
                <a:lnTo>
                  <a:pt x="515128" y="183070"/>
                </a:lnTo>
                <a:lnTo>
                  <a:pt x="531664" y="187795"/>
                </a:lnTo>
                <a:lnTo>
                  <a:pt x="545837" y="190157"/>
                </a:lnTo>
                <a:lnTo>
                  <a:pt x="562372" y="193700"/>
                </a:lnTo>
                <a:lnTo>
                  <a:pt x="574183" y="197244"/>
                </a:lnTo>
                <a:cubicBezTo>
                  <a:pt x="580483" y="199606"/>
                  <a:pt x="584420" y="201968"/>
                  <a:pt x="585994" y="204330"/>
                </a:cubicBezTo>
                <a:cubicBezTo>
                  <a:pt x="587569" y="206692"/>
                  <a:pt x="587176" y="209842"/>
                  <a:pt x="584813" y="213779"/>
                </a:cubicBezTo>
                <a:cubicBezTo>
                  <a:pt x="580089" y="220078"/>
                  <a:pt x="580483" y="223622"/>
                  <a:pt x="585994" y="224409"/>
                </a:cubicBezTo>
                <a:cubicBezTo>
                  <a:pt x="589144" y="225196"/>
                  <a:pt x="588357" y="228740"/>
                  <a:pt x="583632" y="235039"/>
                </a:cubicBezTo>
                <a:cubicBezTo>
                  <a:pt x="574971" y="240551"/>
                  <a:pt x="567097" y="246850"/>
                  <a:pt x="560010" y="253937"/>
                </a:cubicBezTo>
                <a:lnTo>
                  <a:pt x="545837" y="265747"/>
                </a:lnTo>
                <a:cubicBezTo>
                  <a:pt x="539538" y="271259"/>
                  <a:pt x="535601" y="274015"/>
                  <a:pt x="534026" y="274015"/>
                </a:cubicBezTo>
                <a:cubicBezTo>
                  <a:pt x="519853" y="284251"/>
                  <a:pt x="505876" y="297440"/>
                  <a:pt x="492097" y="313582"/>
                </a:cubicBezTo>
                <a:cubicBezTo>
                  <a:pt x="478317" y="329724"/>
                  <a:pt x="469853" y="342913"/>
                  <a:pt x="466703" y="353149"/>
                </a:cubicBezTo>
                <a:lnTo>
                  <a:pt x="461979" y="372046"/>
                </a:lnTo>
                <a:lnTo>
                  <a:pt x="457254" y="386220"/>
                </a:lnTo>
                <a:cubicBezTo>
                  <a:pt x="454105" y="389369"/>
                  <a:pt x="452530" y="392913"/>
                  <a:pt x="452530" y="396850"/>
                </a:cubicBezTo>
                <a:cubicBezTo>
                  <a:pt x="452530" y="399212"/>
                  <a:pt x="454105" y="400393"/>
                  <a:pt x="457254" y="400393"/>
                </a:cubicBezTo>
                <a:cubicBezTo>
                  <a:pt x="460404" y="400393"/>
                  <a:pt x="464341" y="399212"/>
                  <a:pt x="469066" y="396850"/>
                </a:cubicBezTo>
                <a:cubicBezTo>
                  <a:pt x="477727" y="393700"/>
                  <a:pt x="490719" y="392125"/>
                  <a:pt x="508042" y="392125"/>
                </a:cubicBezTo>
                <a:cubicBezTo>
                  <a:pt x="530876" y="392125"/>
                  <a:pt x="548199" y="394881"/>
                  <a:pt x="560010" y="400393"/>
                </a:cubicBezTo>
                <a:cubicBezTo>
                  <a:pt x="600955" y="415353"/>
                  <a:pt x="621034" y="446456"/>
                  <a:pt x="620246" y="493700"/>
                </a:cubicBezTo>
                <a:cubicBezTo>
                  <a:pt x="622608" y="536219"/>
                  <a:pt x="603711" y="588188"/>
                  <a:pt x="563553" y="649605"/>
                </a:cubicBezTo>
                <a:cubicBezTo>
                  <a:pt x="556467" y="659054"/>
                  <a:pt x="550168" y="670077"/>
                  <a:pt x="544656" y="682676"/>
                </a:cubicBezTo>
                <a:cubicBezTo>
                  <a:pt x="537569" y="696849"/>
                  <a:pt x="528908" y="710235"/>
                  <a:pt x="518672" y="722833"/>
                </a:cubicBezTo>
                <a:lnTo>
                  <a:pt x="509223" y="741731"/>
                </a:lnTo>
                <a:cubicBezTo>
                  <a:pt x="509223" y="741731"/>
                  <a:pt x="507648" y="743306"/>
                  <a:pt x="504499" y="746455"/>
                </a:cubicBezTo>
                <a:cubicBezTo>
                  <a:pt x="502924" y="748030"/>
                  <a:pt x="502136" y="749211"/>
                  <a:pt x="502136" y="749999"/>
                </a:cubicBezTo>
                <a:lnTo>
                  <a:pt x="497412" y="761809"/>
                </a:lnTo>
                <a:lnTo>
                  <a:pt x="485601" y="783069"/>
                </a:lnTo>
                <a:cubicBezTo>
                  <a:pt x="471428" y="803542"/>
                  <a:pt x="453711" y="822046"/>
                  <a:pt x="432451" y="838581"/>
                </a:cubicBezTo>
                <a:cubicBezTo>
                  <a:pt x="411192" y="855116"/>
                  <a:pt x="393869" y="863778"/>
                  <a:pt x="380483" y="864565"/>
                </a:cubicBezTo>
                <a:cubicBezTo>
                  <a:pt x="372609" y="864565"/>
                  <a:pt x="363554" y="860825"/>
                  <a:pt x="353318" y="853345"/>
                </a:cubicBezTo>
                <a:cubicBezTo>
                  <a:pt x="343082" y="845864"/>
                  <a:pt x="337963" y="838975"/>
                  <a:pt x="337963" y="832675"/>
                </a:cubicBezTo>
                <a:cubicBezTo>
                  <a:pt x="337963" y="827951"/>
                  <a:pt x="339145" y="825589"/>
                  <a:pt x="341507" y="825589"/>
                </a:cubicBezTo>
                <a:lnTo>
                  <a:pt x="346231" y="830313"/>
                </a:lnTo>
                <a:cubicBezTo>
                  <a:pt x="350956" y="830313"/>
                  <a:pt x="358042" y="823227"/>
                  <a:pt x="367491" y="809054"/>
                </a:cubicBezTo>
                <a:lnTo>
                  <a:pt x="381664" y="790156"/>
                </a:lnTo>
                <a:lnTo>
                  <a:pt x="391113" y="771258"/>
                </a:lnTo>
                <a:lnTo>
                  <a:pt x="400562" y="754723"/>
                </a:lnTo>
                <a:cubicBezTo>
                  <a:pt x="403711" y="750786"/>
                  <a:pt x="407648" y="744881"/>
                  <a:pt x="412373" y="737007"/>
                </a:cubicBezTo>
                <a:cubicBezTo>
                  <a:pt x="414735" y="732282"/>
                  <a:pt x="415916" y="728739"/>
                  <a:pt x="415916" y="726376"/>
                </a:cubicBezTo>
                <a:cubicBezTo>
                  <a:pt x="415916" y="725589"/>
                  <a:pt x="418278" y="721652"/>
                  <a:pt x="423003" y="714565"/>
                </a:cubicBezTo>
                <a:lnTo>
                  <a:pt x="439538" y="689762"/>
                </a:lnTo>
                <a:cubicBezTo>
                  <a:pt x="467884" y="644881"/>
                  <a:pt x="496231" y="588975"/>
                  <a:pt x="524577" y="522046"/>
                </a:cubicBezTo>
                <a:cubicBezTo>
                  <a:pt x="539538" y="489763"/>
                  <a:pt x="547018" y="465353"/>
                  <a:pt x="547018" y="448818"/>
                </a:cubicBezTo>
                <a:cubicBezTo>
                  <a:pt x="547018" y="439369"/>
                  <a:pt x="544459" y="432676"/>
                  <a:pt x="539341" y="428739"/>
                </a:cubicBezTo>
                <a:cubicBezTo>
                  <a:pt x="534223" y="424802"/>
                  <a:pt x="525758" y="422834"/>
                  <a:pt x="513947" y="422834"/>
                </a:cubicBezTo>
                <a:cubicBezTo>
                  <a:pt x="503711" y="422834"/>
                  <a:pt x="497018" y="423228"/>
                  <a:pt x="493869" y="424015"/>
                </a:cubicBezTo>
                <a:cubicBezTo>
                  <a:pt x="484420" y="424802"/>
                  <a:pt x="475758" y="424802"/>
                  <a:pt x="467884" y="424015"/>
                </a:cubicBezTo>
                <a:cubicBezTo>
                  <a:pt x="460010" y="424015"/>
                  <a:pt x="455680" y="423621"/>
                  <a:pt x="454892" y="422834"/>
                </a:cubicBezTo>
                <a:cubicBezTo>
                  <a:pt x="451743" y="419684"/>
                  <a:pt x="447412" y="420078"/>
                  <a:pt x="441900" y="424015"/>
                </a:cubicBezTo>
                <a:cubicBezTo>
                  <a:pt x="436388" y="428739"/>
                  <a:pt x="430089" y="437401"/>
                  <a:pt x="423003" y="449999"/>
                </a:cubicBezTo>
                <a:lnTo>
                  <a:pt x="413554" y="470078"/>
                </a:lnTo>
                <a:lnTo>
                  <a:pt x="400562" y="491338"/>
                </a:lnTo>
                <a:cubicBezTo>
                  <a:pt x="395837" y="496849"/>
                  <a:pt x="392294" y="502755"/>
                  <a:pt x="389932" y="509054"/>
                </a:cubicBezTo>
                <a:lnTo>
                  <a:pt x="386389" y="517322"/>
                </a:lnTo>
                <a:cubicBezTo>
                  <a:pt x="386389" y="521259"/>
                  <a:pt x="383633" y="525590"/>
                  <a:pt x="378121" y="530314"/>
                </a:cubicBezTo>
                <a:lnTo>
                  <a:pt x="360404" y="559841"/>
                </a:lnTo>
                <a:cubicBezTo>
                  <a:pt x="354893" y="574015"/>
                  <a:pt x="349381" y="583070"/>
                  <a:pt x="343869" y="587007"/>
                </a:cubicBezTo>
                <a:lnTo>
                  <a:pt x="336782" y="596456"/>
                </a:lnTo>
                <a:cubicBezTo>
                  <a:pt x="335995" y="598030"/>
                  <a:pt x="333436" y="601377"/>
                  <a:pt x="329105" y="606495"/>
                </a:cubicBezTo>
                <a:cubicBezTo>
                  <a:pt x="324775" y="611613"/>
                  <a:pt x="321034" y="616140"/>
                  <a:pt x="317885" y="620077"/>
                </a:cubicBezTo>
                <a:cubicBezTo>
                  <a:pt x="287176" y="666534"/>
                  <a:pt x="265523" y="685038"/>
                  <a:pt x="252924" y="675589"/>
                </a:cubicBezTo>
                <a:cubicBezTo>
                  <a:pt x="231664" y="668503"/>
                  <a:pt x="221035" y="658266"/>
                  <a:pt x="221035" y="644881"/>
                </a:cubicBezTo>
                <a:cubicBezTo>
                  <a:pt x="221035" y="634645"/>
                  <a:pt x="226546" y="622833"/>
                  <a:pt x="237570" y="609448"/>
                </a:cubicBezTo>
                <a:cubicBezTo>
                  <a:pt x="239932" y="606298"/>
                  <a:pt x="244066" y="600196"/>
                  <a:pt x="249972" y="591141"/>
                </a:cubicBezTo>
                <a:cubicBezTo>
                  <a:pt x="255877" y="582085"/>
                  <a:pt x="259223" y="575983"/>
                  <a:pt x="260011" y="572833"/>
                </a:cubicBezTo>
                <a:cubicBezTo>
                  <a:pt x="260798" y="567322"/>
                  <a:pt x="263554" y="564566"/>
                  <a:pt x="268279" y="564566"/>
                </a:cubicBezTo>
                <a:cubicBezTo>
                  <a:pt x="269853" y="564566"/>
                  <a:pt x="271231" y="564172"/>
                  <a:pt x="272412" y="563385"/>
                </a:cubicBezTo>
                <a:cubicBezTo>
                  <a:pt x="273594" y="562597"/>
                  <a:pt x="274184" y="561810"/>
                  <a:pt x="274184" y="561023"/>
                </a:cubicBezTo>
                <a:cubicBezTo>
                  <a:pt x="274184" y="558660"/>
                  <a:pt x="277727" y="551574"/>
                  <a:pt x="284814" y="539763"/>
                </a:cubicBezTo>
                <a:lnTo>
                  <a:pt x="309617" y="496062"/>
                </a:lnTo>
                <a:lnTo>
                  <a:pt x="335601" y="452361"/>
                </a:lnTo>
                <a:lnTo>
                  <a:pt x="345050" y="434645"/>
                </a:lnTo>
                <a:lnTo>
                  <a:pt x="349774" y="426377"/>
                </a:lnTo>
                <a:lnTo>
                  <a:pt x="360404" y="411023"/>
                </a:lnTo>
                <a:cubicBezTo>
                  <a:pt x="363554" y="404724"/>
                  <a:pt x="372609" y="390944"/>
                  <a:pt x="387570" y="369684"/>
                </a:cubicBezTo>
                <a:lnTo>
                  <a:pt x="397018" y="353149"/>
                </a:lnTo>
                <a:cubicBezTo>
                  <a:pt x="401743" y="346062"/>
                  <a:pt x="407255" y="338188"/>
                  <a:pt x="413554" y="329527"/>
                </a:cubicBezTo>
                <a:cubicBezTo>
                  <a:pt x="419853" y="320865"/>
                  <a:pt x="426546" y="311810"/>
                  <a:pt x="433633" y="302362"/>
                </a:cubicBezTo>
                <a:lnTo>
                  <a:pt x="443081" y="291732"/>
                </a:lnTo>
                <a:lnTo>
                  <a:pt x="446624" y="287007"/>
                </a:lnTo>
                <a:cubicBezTo>
                  <a:pt x="446624" y="286220"/>
                  <a:pt x="443869" y="285826"/>
                  <a:pt x="438357" y="285826"/>
                </a:cubicBezTo>
                <a:lnTo>
                  <a:pt x="414735" y="285826"/>
                </a:lnTo>
                <a:cubicBezTo>
                  <a:pt x="403711" y="285826"/>
                  <a:pt x="391113" y="285039"/>
                  <a:pt x="376940" y="283464"/>
                </a:cubicBezTo>
                <a:cubicBezTo>
                  <a:pt x="369066" y="281889"/>
                  <a:pt x="363160" y="279133"/>
                  <a:pt x="359223" y="275196"/>
                </a:cubicBezTo>
                <a:cubicBezTo>
                  <a:pt x="352137" y="270472"/>
                  <a:pt x="346625" y="270472"/>
                  <a:pt x="342688" y="275196"/>
                </a:cubicBezTo>
                <a:cubicBezTo>
                  <a:pt x="339538" y="278346"/>
                  <a:pt x="332845" y="291338"/>
                  <a:pt x="322609" y="314173"/>
                </a:cubicBezTo>
                <a:lnTo>
                  <a:pt x="296625" y="366141"/>
                </a:lnTo>
                <a:cubicBezTo>
                  <a:pt x="291900" y="371653"/>
                  <a:pt x="273397" y="407676"/>
                  <a:pt x="241113" y="474212"/>
                </a:cubicBezTo>
                <a:cubicBezTo>
                  <a:pt x="208830" y="540747"/>
                  <a:pt x="192688" y="575983"/>
                  <a:pt x="192688" y="579920"/>
                </a:cubicBezTo>
                <a:cubicBezTo>
                  <a:pt x="192688" y="581495"/>
                  <a:pt x="191507" y="583464"/>
                  <a:pt x="189145" y="585826"/>
                </a:cubicBezTo>
                <a:lnTo>
                  <a:pt x="184420" y="590550"/>
                </a:lnTo>
                <a:cubicBezTo>
                  <a:pt x="180483" y="593700"/>
                  <a:pt x="176940" y="599605"/>
                  <a:pt x="173790" y="608266"/>
                </a:cubicBezTo>
                <a:lnTo>
                  <a:pt x="153712" y="642519"/>
                </a:lnTo>
                <a:lnTo>
                  <a:pt x="110011" y="729920"/>
                </a:lnTo>
                <a:cubicBezTo>
                  <a:pt x="97413" y="751967"/>
                  <a:pt x="87177" y="766928"/>
                  <a:pt x="79303" y="774802"/>
                </a:cubicBezTo>
                <a:cubicBezTo>
                  <a:pt x="73791" y="782676"/>
                  <a:pt x="70247" y="790156"/>
                  <a:pt x="68673" y="797242"/>
                </a:cubicBezTo>
                <a:cubicBezTo>
                  <a:pt x="67885" y="805116"/>
                  <a:pt x="64736" y="809054"/>
                  <a:pt x="59224" y="809054"/>
                </a:cubicBezTo>
                <a:cubicBezTo>
                  <a:pt x="58436" y="809054"/>
                  <a:pt x="57452" y="809841"/>
                  <a:pt x="56271" y="811416"/>
                </a:cubicBezTo>
                <a:cubicBezTo>
                  <a:pt x="55090" y="812990"/>
                  <a:pt x="54499" y="814565"/>
                  <a:pt x="54499" y="816140"/>
                </a:cubicBezTo>
                <a:cubicBezTo>
                  <a:pt x="54499" y="820864"/>
                  <a:pt x="52925" y="823227"/>
                  <a:pt x="49775" y="823227"/>
                </a:cubicBezTo>
                <a:cubicBezTo>
                  <a:pt x="46625" y="823227"/>
                  <a:pt x="45051" y="825589"/>
                  <a:pt x="45051" y="830313"/>
                </a:cubicBezTo>
                <a:cubicBezTo>
                  <a:pt x="45051" y="837400"/>
                  <a:pt x="41704" y="843896"/>
                  <a:pt x="35011" y="849802"/>
                </a:cubicBezTo>
                <a:cubicBezTo>
                  <a:pt x="28318" y="855707"/>
                  <a:pt x="21429" y="858660"/>
                  <a:pt x="14342" y="858660"/>
                </a:cubicBezTo>
                <a:cubicBezTo>
                  <a:pt x="7255" y="858660"/>
                  <a:pt x="2531" y="855904"/>
                  <a:pt x="169" y="850392"/>
                </a:cubicBezTo>
                <a:cubicBezTo>
                  <a:pt x="-619" y="844880"/>
                  <a:pt x="1350" y="830116"/>
                  <a:pt x="6074" y="806101"/>
                </a:cubicBezTo>
                <a:cubicBezTo>
                  <a:pt x="10799" y="782085"/>
                  <a:pt x="16310" y="758660"/>
                  <a:pt x="22610" y="735825"/>
                </a:cubicBezTo>
                <a:cubicBezTo>
                  <a:pt x="28122" y="716140"/>
                  <a:pt x="39933" y="685629"/>
                  <a:pt x="58043" y="644290"/>
                </a:cubicBezTo>
                <a:cubicBezTo>
                  <a:pt x="76153" y="602952"/>
                  <a:pt x="88751" y="577952"/>
                  <a:pt x="95838" y="569290"/>
                </a:cubicBezTo>
                <a:cubicBezTo>
                  <a:pt x="96625" y="566928"/>
                  <a:pt x="98003" y="563975"/>
                  <a:pt x="99972" y="560432"/>
                </a:cubicBezTo>
                <a:cubicBezTo>
                  <a:pt x="101940" y="556889"/>
                  <a:pt x="104106" y="552361"/>
                  <a:pt x="106468" y="546849"/>
                </a:cubicBezTo>
                <a:cubicBezTo>
                  <a:pt x="123791" y="512991"/>
                  <a:pt x="142491" y="475786"/>
                  <a:pt x="162570" y="435235"/>
                </a:cubicBezTo>
                <a:cubicBezTo>
                  <a:pt x="182649" y="394684"/>
                  <a:pt x="192688" y="372834"/>
                  <a:pt x="192688" y="369684"/>
                </a:cubicBezTo>
                <a:lnTo>
                  <a:pt x="203318" y="343700"/>
                </a:lnTo>
                <a:cubicBezTo>
                  <a:pt x="211979" y="327165"/>
                  <a:pt x="217491" y="316535"/>
                  <a:pt x="219853" y="311810"/>
                </a:cubicBezTo>
                <a:lnTo>
                  <a:pt x="234026" y="283464"/>
                </a:lnTo>
                <a:lnTo>
                  <a:pt x="262373" y="222047"/>
                </a:lnTo>
                <a:lnTo>
                  <a:pt x="274184" y="194881"/>
                </a:lnTo>
                <a:cubicBezTo>
                  <a:pt x="274184" y="190945"/>
                  <a:pt x="275759" y="188976"/>
                  <a:pt x="278908" y="188976"/>
                </a:cubicBezTo>
                <a:cubicBezTo>
                  <a:pt x="281270" y="188976"/>
                  <a:pt x="282846" y="187401"/>
                  <a:pt x="283633" y="184251"/>
                </a:cubicBezTo>
                <a:lnTo>
                  <a:pt x="287176" y="173622"/>
                </a:lnTo>
                <a:lnTo>
                  <a:pt x="291900" y="161811"/>
                </a:lnTo>
                <a:lnTo>
                  <a:pt x="297806" y="148819"/>
                </a:lnTo>
                <a:cubicBezTo>
                  <a:pt x="301743" y="142519"/>
                  <a:pt x="302530" y="138582"/>
                  <a:pt x="300168" y="137008"/>
                </a:cubicBezTo>
                <a:cubicBezTo>
                  <a:pt x="293869" y="134645"/>
                  <a:pt x="285208" y="134252"/>
                  <a:pt x="274184" y="135827"/>
                </a:cubicBezTo>
                <a:cubicBezTo>
                  <a:pt x="247412" y="138976"/>
                  <a:pt x="223003" y="127165"/>
                  <a:pt x="200956" y="100393"/>
                </a:cubicBezTo>
                <a:cubicBezTo>
                  <a:pt x="189145" y="89370"/>
                  <a:pt x="183239" y="79134"/>
                  <a:pt x="183239" y="69685"/>
                </a:cubicBezTo>
                <a:cubicBezTo>
                  <a:pt x="183239" y="63386"/>
                  <a:pt x="184224" y="59055"/>
                  <a:pt x="186192" y="56693"/>
                </a:cubicBezTo>
                <a:cubicBezTo>
                  <a:pt x="188161" y="54330"/>
                  <a:pt x="191901" y="53543"/>
                  <a:pt x="197413" y="54330"/>
                </a:cubicBezTo>
                <a:cubicBezTo>
                  <a:pt x="213161" y="57480"/>
                  <a:pt x="227728" y="59055"/>
                  <a:pt x="241113" y="59055"/>
                </a:cubicBezTo>
                <a:cubicBezTo>
                  <a:pt x="256074" y="59055"/>
                  <a:pt x="270641" y="57086"/>
                  <a:pt x="284814" y="53149"/>
                </a:cubicBezTo>
                <a:lnTo>
                  <a:pt x="315523" y="48425"/>
                </a:lnTo>
                <a:lnTo>
                  <a:pt x="358042" y="43701"/>
                </a:lnTo>
                <a:lnTo>
                  <a:pt x="394656" y="36614"/>
                </a:lnTo>
                <a:cubicBezTo>
                  <a:pt x="404892" y="35039"/>
                  <a:pt x="411192" y="33071"/>
                  <a:pt x="413554" y="30708"/>
                </a:cubicBezTo>
                <a:cubicBezTo>
                  <a:pt x="419065" y="26771"/>
                  <a:pt x="426152" y="24409"/>
                  <a:pt x="434814" y="23622"/>
                </a:cubicBezTo>
                <a:lnTo>
                  <a:pt x="454892" y="18897"/>
                </a:lnTo>
                <a:lnTo>
                  <a:pt x="473790" y="12992"/>
                </a:lnTo>
                <a:cubicBezTo>
                  <a:pt x="480877" y="11417"/>
                  <a:pt x="485995" y="9449"/>
                  <a:pt x="489144" y="7086"/>
                </a:cubicBezTo>
                <a:lnTo>
                  <a:pt x="491506" y="7086"/>
                </a:lnTo>
                <a:cubicBezTo>
                  <a:pt x="493869" y="7086"/>
                  <a:pt x="497018" y="5118"/>
                  <a:pt x="500955" y="1181"/>
                </a:cubicBezTo>
                <a:cubicBezTo>
                  <a:pt x="501743" y="394"/>
                  <a:pt x="506861" y="0"/>
                  <a:pt x="516310"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st="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328">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st="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a:extLst>
              <a:ext uri="{FF2B5EF4-FFF2-40B4-BE49-F238E27FC236}">
                <a16:creationId xmlns:a16="http://schemas.microsoft.com/office/drawing/2014/main" id="{0244C13D-5E97-EBC9-06A0-27F7B724E967}"/>
              </a:ext>
            </a:extLst>
          </p:cNvPr>
          <p:cNvSpPr txBox="1">
            <a:spLocks/>
          </p:cNvSpPr>
          <p:nvPr>
            <p:custDataLst>
              <p:tags r:id="rId4"/>
            </p:custDataLst>
          </p:nvPr>
        </p:nvSpPr>
        <p:spPr>
          <a:xfrm>
            <a:off x="4750416" y="1932707"/>
            <a:ext cx="887006" cy="1255509"/>
          </a:xfrm>
          <a:custGeom>
            <a:avLst/>
            <a:gdLst/>
            <a:ahLst/>
            <a:cxnLst/>
            <a:rect l="l" t="t" r="r" b="b"/>
            <a:pathLst>
              <a:path w="887006" h="1255509">
                <a:moveTo>
                  <a:pt x="829132" y="224409"/>
                </a:moveTo>
                <a:cubicBezTo>
                  <a:pt x="844880" y="224409"/>
                  <a:pt x="852754" y="225984"/>
                  <a:pt x="852754" y="229133"/>
                </a:cubicBezTo>
                <a:cubicBezTo>
                  <a:pt x="852754" y="229921"/>
                  <a:pt x="854722" y="231496"/>
                  <a:pt x="858659" y="233858"/>
                </a:cubicBezTo>
                <a:lnTo>
                  <a:pt x="870470" y="239764"/>
                </a:lnTo>
                <a:cubicBezTo>
                  <a:pt x="881494" y="243700"/>
                  <a:pt x="887006" y="248425"/>
                  <a:pt x="887006" y="253937"/>
                </a:cubicBezTo>
                <a:cubicBezTo>
                  <a:pt x="887006" y="264173"/>
                  <a:pt x="870864" y="278346"/>
                  <a:pt x="838581" y="296456"/>
                </a:cubicBezTo>
                <a:cubicBezTo>
                  <a:pt x="796848" y="322440"/>
                  <a:pt x="753935" y="352362"/>
                  <a:pt x="709841" y="386220"/>
                </a:cubicBezTo>
                <a:cubicBezTo>
                  <a:pt x="692518" y="398031"/>
                  <a:pt x="685825" y="405905"/>
                  <a:pt x="689762" y="409842"/>
                </a:cubicBezTo>
                <a:cubicBezTo>
                  <a:pt x="692124" y="417716"/>
                  <a:pt x="693699" y="424015"/>
                  <a:pt x="694487" y="428740"/>
                </a:cubicBezTo>
                <a:lnTo>
                  <a:pt x="699211" y="459448"/>
                </a:lnTo>
                <a:cubicBezTo>
                  <a:pt x="701573" y="483070"/>
                  <a:pt x="704723" y="501574"/>
                  <a:pt x="708660" y="514960"/>
                </a:cubicBezTo>
                <a:cubicBezTo>
                  <a:pt x="713384" y="527558"/>
                  <a:pt x="715746" y="559054"/>
                  <a:pt x="715746" y="609448"/>
                </a:cubicBezTo>
                <a:cubicBezTo>
                  <a:pt x="715746" y="637007"/>
                  <a:pt x="714565" y="658660"/>
                  <a:pt x="712203" y="674408"/>
                </a:cubicBezTo>
                <a:lnTo>
                  <a:pt x="707479" y="715747"/>
                </a:lnTo>
                <a:cubicBezTo>
                  <a:pt x="705116" y="740156"/>
                  <a:pt x="703542" y="756691"/>
                  <a:pt x="702754" y="765353"/>
                </a:cubicBezTo>
                <a:cubicBezTo>
                  <a:pt x="694093" y="830707"/>
                  <a:pt x="687400" y="879526"/>
                  <a:pt x="682675" y="911809"/>
                </a:cubicBezTo>
                <a:lnTo>
                  <a:pt x="679132" y="928345"/>
                </a:lnTo>
                <a:lnTo>
                  <a:pt x="676770" y="947242"/>
                </a:lnTo>
                <a:lnTo>
                  <a:pt x="674408" y="966140"/>
                </a:lnTo>
                <a:lnTo>
                  <a:pt x="670864" y="986219"/>
                </a:lnTo>
                <a:cubicBezTo>
                  <a:pt x="669290" y="1010628"/>
                  <a:pt x="659841" y="1052754"/>
                  <a:pt x="642519" y="1112596"/>
                </a:cubicBezTo>
                <a:lnTo>
                  <a:pt x="636613" y="1140943"/>
                </a:lnTo>
                <a:cubicBezTo>
                  <a:pt x="634250" y="1153541"/>
                  <a:pt x="631101" y="1167321"/>
                  <a:pt x="627164" y="1182281"/>
                </a:cubicBezTo>
                <a:cubicBezTo>
                  <a:pt x="623227" y="1197242"/>
                  <a:pt x="620077" y="1205903"/>
                  <a:pt x="617715" y="1208265"/>
                </a:cubicBezTo>
                <a:cubicBezTo>
                  <a:pt x="613778" y="1210628"/>
                  <a:pt x="611810" y="1214565"/>
                  <a:pt x="611810" y="1220076"/>
                </a:cubicBezTo>
                <a:cubicBezTo>
                  <a:pt x="611810" y="1227950"/>
                  <a:pt x="607085" y="1235824"/>
                  <a:pt x="597636" y="1243698"/>
                </a:cubicBezTo>
                <a:cubicBezTo>
                  <a:pt x="588187" y="1251572"/>
                  <a:pt x="578345" y="1255509"/>
                  <a:pt x="568109" y="1255509"/>
                </a:cubicBezTo>
                <a:cubicBezTo>
                  <a:pt x="559447" y="1255509"/>
                  <a:pt x="554329" y="1255116"/>
                  <a:pt x="552754" y="1254328"/>
                </a:cubicBezTo>
                <a:cubicBezTo>
                  <a:pt x="549605" y="1253541"/>
                  <a:pt x="548030" y="1251572"/>
                  <a:pt x="548030" y="1248423"/>
                </a:cubicBezTo>
                <a:cubicBezTo>
                  <a:pt x="548030" y="1246061"/>
                  <a:pt x="548227" y="1241927"/>
                  <a:pt x="548621" y="1236021"/>
                </a:cubicBezTo>
                <a:cubicBezTo>
                  <a:pt x="549014" y="1230116"/>
                  <a:pt x="548030" y="1227163"/>
                  <a:pt x="545668" y="1227163"/>
                </a:cubicBezTo>
                <a:cubicBezTo>
                  <a:pt x="544093" y="1227163"/>
                  <a:pt x="542518" y="1228344"/>
                  <a:pt x="540944" y="1230706"/>
                </a:cubicBezTo>
                <a:cubicBezTo>
                  <a:pt x="539369" y="1233068"/>
                  <a:pt x="538581" y="1235824"/>
                  <a:pt x="538581" y="1238974"/>
                </a:cubicBezTo>
                <a:cubicBezTo>
                  <a:pt x="538581" y="1245273"/>
                  <a:pt x="537007" y="1248817"/>
                  <a:pt x="533857" y="1249604"/>
                </a:cubicBezTo>
                <a:cubicBezTo>
                  <a:pt x="529133" y="1249604"/>
                  <a:pt x="522833" y="1246848"/>
                  <a:pt x="514959" y="1241336"/>
                </a:cubicBezTo>
                <a:cubicBezTo>
                  <a:pt x="497636" y="1233462"/>
                  <a:pt x="488975" y="1224407"/>
                  <a:pt x="488975" y="1214171"/>
                </a:cubicBezTo>
                <a:cubicBezTo>
                  <a:pt x="488975" y="1211809"/>
                  <a:pt x="492125" y="1210628"/>
                  <a:pt x="498424" y="1210628"/>
                </a:cubicBezTo>
                <a:cubicBezTo>
                  <a:pt x="506298" y="1210628"/>
                  <a:pt x="511810" y="1212202"/>
                  <a:pt x="514959" y="1215352"/>
                </a:cubicBezTo>
                <a:cubicBezTo>
                  <a:pt x="516534" y="1217714"/>
                  <a:pt x="518503" y="1218895"/>
                  <a:pt x="520865" y="1218895"/>
                </a:cubicBezTo>
                <a:cubicBezTo>
                  <a:pt x="524014" y="1218895"/>
                  <a:pt x="525589" y="1217714"/>
                  <a:pt x="525589" y="1215352"/>
                </a:cubicBezTo>
                <a:lnTo>
                  <a:pt x="525589" y="1209446"/>
                </a:lnTo>
                <a:cubicBezTo>
                  <a:pt x="524802" y="1207084"/>
                  <a:pt x="525983" y="1204722"/>
                  <a:pt x="529133" y="1202360"/>
                </a:cubicBezTo>
                <a:lnTo>
                  <a:pt x="531495" y="1198817"/>
                </a:lnTo>
                <a:cubicBezTo>
                  <a:pt x="532283" y="1196454"/>
                  <a:pt x="531888" y="1194486"/>
                  <a:pt x="530314" y="1192911"/>
                </a:cubicBezTo>
                <a:lnTo>
                  <a:pt x="529133" y="1189368"/>
                </a:lnTo>
                <a:cubicBezTo>
                  <a:pt x="529133" y="1186218"/>
                  <a:pt x="531101" y="1182675"/>
                  <a:pt x="535039" y="1178738"/>
                </a:cubicBezTo>
                <a:cubicBezTo>
                  <a:pt x="538975" y="1174801"/>
                  <a:pt x="542125" y="1173226"/>
                  <a:pt x="544487" y="1174014"/>
                </a:cubicBezTo>
                <a:cubicBezTo>
                  <a:pt x="545274" y="1174801"/>
                  <a:pt x="546456" y="1175195"/>
                  <a:pt x="548030" y="1175195"/>
                </a:cubicBezTo>
                <a:cubicBezTo>
                  <a:pt x="551967" y="1175195"/>
                  <a:pt x="555117" y="1170077"/>
                  <a:pt x="557479" y="1159840"/>
                </a:cubicBezTo>
                <a:cubicBezTo>
                  <a:pt x="561416" y="1148817"/>
                  <a:pt x="566140" y="1125195"/>
                  <a:pt x="571652" y="1088974"/>
                </a:cubicBezTo>
                <a:cubicBezTo>
                  <a:pt x="576377" y="1062203"/>
                  <a:pt x="582282" y="1023620"/>
                  <a:pt x="589369" y="973227"/>
                </a:cubicBezTo>
                <a:lnTo>
                  <a:pt x="595274" y="925982"/>
                </a:lnTo>
                <a:cubicBezTo>
                  <a:pt x="607085" y="829920"/>
                  <a:pt x="614565" y="766534"/>
                  <a:pt x="617715" y="735825"/>
                </a:cubicBezTo>
                <a:cubicBezTo>
                  <a:pt x="618502" y="709841"/>
                  <a:pt x="621258" y="682282"/>
                  <a:pt x="625983" y="653149"/>
                </a:cubicBezTo>
                <a:cubicBezTo>
                  <a:pt x="629132" y="636613"/>
                  <a:pt x="630707" y="619684"/>
                  <a:pt x="630707" y="602361"/>
                </a:cubicBezTo>
                <a:lnTo>
                  <a:pt x="634250" y="575196"/>
                </a:lnTo>
                <a:lnTo>
                  <a:pt x="636613" y="531495"/>
                </a:lnTo>
                <a:lnTo>
                  <a:pt x="637794" y="505511"/>
                </a:lnTo>
                <a:lnTo>
                  <a:pt x="642519" y="435826"/>
                </a:lnTo>
                <a:lnTo>
                  <a:pt x="621258" y="445275"/>
                </a:lnTo>
                <a:cubicBezTo>
                  <a:pt x="606298" y="449999"/>
                  <a:pt x="593306" y="457479"/>
                  <a:pt x="582282" y="467716"/>
                </a:cubicBezTo>
                <a:cubicBezTo>
                  <a:pt x="570471" y="476377"/>
                  <a:pt x="551967" y="484448"/>
                  <a:pt x="526770" y="491928"/>
                </a:cubicBezTo>
                <a:cubicBezTo>
                  <a:pt x="501574" y="499409"/>
                  <a:pt x="478345" y="503149"/>
                  <a:pt x="457085" y="503149"/>
                </a:cubicBezTo>
                <a:cubicBezTo>
                  <a:pt x="450786" y="503149"/>
                  <a:pt x="445274" y="501771"/>
                  <a:pt x="440550" y="499015"/>
                </a:cubicBezTo>
                <a:cubicBezTo>
                  <a:pt x="435826" y="496259"/>
                  <a:pt x="429526" y="490944"/>
                  <a:pt x="421652" y="483070"/>
                </a:cubicBezTo>
                <a:cubicBezTo>
                  <a:pt x="412991" y="475983"/>
                  <a:pt x="407479" y="470472"/>
                  <a:pt x="405117" y="466535"/>
                </a:cubicBezTo>
                <a:lnTo>
                  <a:pt x="399212" y="454724"/>
                </a:lnTo>
                <a:cubicBezTo>
                  <a:pt x="399212" y="452361"/>
                  <a:pt x="398424" y="450393"/>
                  <a:pt x="396849" y="448818"/>
                </a:cubicBezTo>
                <a:cubicBezTo>
                  <a:pt x="395274" y="447243"/>
                  <a:pt x="393306" y="446062"/>
                  <a:pt x="390944" y="445275"/>
                </a:cubicBezTo>
                <a:cubicBezTo>
                  <a:pt x="384645" y="441338"/>
                  <a:pt x="381495" y="436613"/>
                  <a:pt x="381495" y="431102"/>
                </a:cubicBezTo>
                <a:cubicBezTo>
                  <a:pt x="381495" y="421653"/>
                  <a:pt x="389369" y="411417"/>
                  <a:pt x="405117" y="400393"/>
                </a:cubicBezTo>
                <a:lnTo>
                  <a:pt x="421652" y="389763"/>
                </a:lnTo>
                <a:lnTo>
                  <a:pt x="429920" y="386220"/>
                </a:lnTo>
                <a:lnTo>
                  <a:pt x="432282" y="390944"/>
                </a:lnTo>
                <a:lnTo>
                  <a:pt x="435826" y="402755"/>
                </a:lnTo>
                <a:lnTo>
                  <a:pt x="439369" y="415748"/>
                </a:lnTo>
                <a:cubicBezTo>
                  <a:pt x="440156" y="418897"/>
                  <a:pt x="441337" y="420472"/>
                  <a:pt x="442912" y="420472"/>
                </a:cubicBezTo>
                <a:lnTo>
                  <a:pt x="455904" y="415748"/>
                </a:lnTo>
                <a:cubicBezTo>
                  <a:pt x="466140" y="412598"/>
                  <a:pt x="475196" y="408661"/>
                  <a:pt x="483070" y="403936"/>
                </a:cubicBezTo>
                <a:cubicBezTo>
                  <a:pt x="512991" y="392125"/>
                  <a:pt x="551180" y="369685"/>
                  <a:pt x="597636" y="336614"/>
                </a:cubicBezTo>
                <a:cubicBezTo>
                  <a:pt x="611810" y="329527"/>
                  <a:pt x="620471" y="325984"/>
                  <a:pt x="623621" y="325984"/>
                </a:cubicBezTo>
                <a:cubicBezTo>
                  <a:pt x="631495" y="322047"/>
                  <a:pt x="635825" y="318504"/>
                  <a:pt x="636613" y="315354"/>
                </a:cubicBezTo>
                <a:cubicBezTo>
                  <a:pt x="640550" y="310629"/>
                  <a:pt x="644487" y="308267"/>
                  <a:pt x="648424" y="308267"/>
                </a:cubicBezTo>
                <a:cubicBezTo>
                  <a:pt x="653148" y="308267"/>
                  <a:pt x="657872" y="304330"/>
                  <a:pt x="662597" y="296456"/>
                </a:cubicBezTo>
                <a:cubicBezTo>
                  <a:pt x="664172" y="293307"/>
                  <a:pt x="666140" y="290551"/>
                  <a:pt x="668502" y="288189"/>
                </a:cubicBezTo>
                <a:cubicBezTo>
                  <a:pt x="670078" y="286614"/>
                  <a:pt x="672046" y="285826"/>
                  <a:pt x="674408" y="285826"/>
                </a:cubicBezTo>
                <a:lnTo>
                  <a:pt x="685038" y="279921"/>
                </a:lnTo>
                <a:lnTo>
                  <a:pt x="695668" y="272834"/>
                </a:lnTo>
                <a:lnTo>
                  <a:pt x="708660" y="265748"/>
                </a:lnTo>
                <a:cubicBezTo>
                  <a:pt x="726770" y="252362"/>
                  <a:pt x="741337" y="244488"/>
                  <a:pt x="752360" y="242125"/>
                </a:cubicBezTo>
                <a:cubicBezTo>
                  <a:pt x="756297" y="241338"/>
                  <a:pt x="760038" y="240157"/>
                  <a:pt x="763581" y="238582"/>
                </a:cubicBezTo>
                <a:cubicBezTo>
                  <a:pt x="767124" y="237008"/>
                  <a:pt x="769683" y="235826"/>
                  <a:pt x="771258" y="235039"/>
                </a:cubicBezTo>
                <a:lnTo>
                  <a:pt x="788975" y="227952"/>
                </a:lnTo>
                <a:cubicBezTo>
                  <a:pt x="798423" y="225590"/>
                  <a:pt x="811809" y="224409"/>
                  <a:pt x="829132" y="224409"/>
                </a:cubicBezTo>
                <a:close/>
                <a:moveTo>
                  <a:pt x="529133" y="21260"/>
                </a:moveTo>
                <a:lnTo>
                  <a:pt x="545668" y="30709"/>
                </a:lnTo>
                <a:cubicBezTo>
                  <a:pt x="559054" y="39370"/>
                  <a:pt x="567321" y="48032"/>
                  <a:pt x="570471" y="56693"/>
                </a:cubicBezTo>
                <a:cubicBezTo>
                  <a:pt x="575195" y="66142"/>
                  <a:pt x="583069" y="70866"/>
                  <a:pt x="594093" y="70866"/>
                </a:cubicBezTo>
                <a:cubicBezTo>
                  <a:pt x="605117" y="70866"/>
                  <a:pt x="622439" y="65354"/>
                  <a:pt x="646061" y="54331"/>
                </a:cubicBezTo>
                <a:cubicBezTo>
                  <a:pt x="669683" y="44882"/>
                  <a:pt x="686612" y="40158"/>
                  <a:pt x="696849" y="40158"/>
                </a:cubicBezTo>
                <a:cubicBezTo>
                  <a:pt x="703148" y="40158"/>
                  <a:pt x="707479" y="40551"/>
                  <a:pt x="709841" y="41339"/>
                </a:cubicBezTo>
                <a:cubicBezTo>
                  <a:pt x="723227" y="43701"/>
                  <a:pt x="737400" y="49213"/>
                  <a:pt x="752360" y="57874"/>
                </a:cubicBezTo>
                <a:cubicBezTo>
                  <a:pt x="767321" y="66535"/>
                  <a:pt x="774802" y="74016"/>
                  <a:pt x="774802" y="80315"/>
                </a:cubicBezTo>
                <a:cubicBezTo>
                  <a:pt x="774802" y="84252"/>
                  <a:pt x="771258" y="90551"/>
                  <a:pt x="764172" y="99212"/>
                </a:cubicBezTo>
                <a:cubicBezTo>
                  <a:pt x="757085" y="107874"/>
                  <a:pt x="751573" y="112205"/>
                  <a:pt x="747636" y="112205"/>
                </a:cubicBezTo>
                <a:cubicBezTo>
                  <a:pt x="746061" y="112205"/>
                  <a:pt x="744683" y="112598"/>
                  <a:pt x="743502" y="113386"/>
                </a:cubicBezTo>
                <a:cubicBezTo>
                  <a:pt x="742321" y="114173"/>
                  <a:pt x="741731" y="114960"/>
                  <a:pt x="741731" y="115748"/>
                </a:cubicBezTo>
                <a:cubicBezTo>
                  <a:pt x="741731" y="120472"/>
                  <a:pt x="732085" y="126378"/>
                  <a:pt x="712794" y="133464"/>
                </a:cubicBezTo>
                <a:cubicBezTo>
                  <a:pt x="693503" y="140551"/>
                  <a:pt x="679526" y="144094"/>
                  <a:pt x="670864" y="144094"/>
                </a:cubicBezTo>
                <a:lnTo>
                  <a:pt x="637794" y="146456"/>
                </a:lnTo>
                <a:cubicBezTo>
                  <a:pt x="622046" y="146456"/>
                  <a:pt x="609250" y="143504"/>
                  <a:pt x="599409" y="137598"/>
                </a:cubicBezTo>
                <a:cubicBezTo>
                  <a:pt x="589565" y="131693"/>
                  <a:pt x="575983" y="120079"/>
                  <a:pt x="558660" y="102756"/>
                </a:cubicBezTo>
                <a:lnTo>
                  <a:pt x="529133" y="73228"/>
                </a:lnTo>
                <a:cubicBezTo>
                  <a:pt x="521258" y="65354"/>
                  <a:pt x="517321" y="61024"/>
                  <a:pt x="517321" y="60236"/>
                </a:cubicBezTo>
                <a:lnTo>
                  <a:pt x="518503" y="53150"/>
                </a:lnTo>
                <a:lnTo>
                  <a:pt x="523227" y="40158"/>
                </a:lnTo>
                <a:close/>
                <a:moveTo>
                  <a:pt x="223228" y="0"/>
                </a:moveTo>
                <a:cubicBezTo>
                  <a:pt x="231890" y="0"/>
                  <a:pt x="243307" y="3150"/>
                  <a:pt x="257480" y="9449"/>
                </a:cubicBezTo>
                <a:cubicBezTo>
                  <a:pt x="288188" y="23622"/>
                  <a:pt x="303542" y="40551"/>
                  <a:pt x="303542" y="60236"/>
                </a:cubicBezTo>
                <a:cubicBezTo>
                  <a:pt x="303542" y="75197"/>
                  <a:pt x="279133" y="117716"/>
                  <a:pt x="230314" y="187795"/>
                </a:cubicBezTo>
                <a:cubicBezTo>
                  <a:pt x="228739" y="190157"/>
                  <a:pt x="224606" y="195866"/>
                  <a:pt x="217913" y="204921"/>
                </a:cubicBezTo>
                <a:cubicBezTo>
                  <a:pt x="211220" y="213976"/>
                  <a:pt x="207086" y="221259"/>
                  <a:pt x="205511" y="226771"/>
                </a:cubicBezTo>
                <a:cubicBezTo>
                  <a:pt x="203936" y="232283"/>
                  <a:pt x="205511" y="235433"/>
                  <a:pt x="210236" y="236220"/>
                </a:cubicBezTo>
                <a:cubicBezTo>
                  <a:pt x="218897" y="239370"/>
                  <a:pt x="227558" y="240944"/>
                  <a:pt x="236220" y="240944"/>
                </a:cubicBezTo>
                <a:cubicBezTo>
                  <a:pt x="239369" y="240944"/>
                  <a:pt x="244487" y="242125"/>
                  <a:pt x="251574" y="244488"/>
                </a:cubicBezTo>
                <a:cubicBezTo>
                  <a:pt x="258661" y="246850"/>
                  <a:pt x="264566" y="250000"/>
                  <a:pt x="269291" y="253937"/>
                </a:cubicBezTo>
                <a:cubicBezTo>
                  <a:pt x="279527" y="261023"/>
                  <a:pt x="286220" y="267125"/>
                  <a:pt x="289369" y="272244"/>
                </a:cubicBezTo>
                <a:cubicBezTo>
                  <a:pt x="292519" y="277362"/>
                  <a:pt x="294487" y="286220"/>
                  <a:pt x="295275" y="298818"/>
                </a:cubicBezTo>
                <a:lnTo>
                  <a:pt x="295275" y="310629"/>
                </a:lnTo>
                <a:cubicBezTo>
                  <a:pt x="295275" y="318504"/>
                  <a:pt x="294684" y="324015"/>
                  <a:pt x="293503" y="327165"/>
                </a:cubicBezTo>
                <a:cubicBezTo>
                  <a:pt x="292322" y="330314"/>
                  <a:pt x="289763" y="333070"/>
                  <a:pt x="285826" y="335432"/>
                </a:cubicBezTo>
                <a:cubicBezTo>
                  <a:pt x="279527" y="340157"/>
                  <a:pt x="276377" y="344881"/>
                  <a:pt x="276377" y="349606"/>
                </a:cubicBezTo>
                <a:cubicBezTo>
                  <a:pt x="276377" y="351968"/>
                  <a:pt x="275393" y="354527"/>
                  <a:pt x="273424" y="357283"/>
                </a:cubicBezTo>
                <a:cubicBezTo>
                  <a:pt x="271456" y="360039"/>
                  <a:pt x="268897" y="361811"/>
                  <a:pt x="265747" y="362598"/>
                </a:cubicBezTo>
                <a:cubicBezTo>
                  <a:pt x="258661" y="366535"/>
                  <a:pt x="253149" y="375196"/>
                  <a:pt x="249212" y="388582"/>
                </a:cubicBezTo>
                <a:lnTo>
                  <a:pt x="238582" y="411023"/>
                </a:lnTo>
                <a:lnTo>
                  <a:pt x="224409" y="434645"/>
                </a:lnTo>
                <a:lnTo>
                  <a:pt x="207873" y="460629"/>
                </a:lnTo>
                <a:lnTo>
                  <a:pt x="224409" y="474802"/>
                </a:lnTo>
                <a:cubicBezTo>
                  <a:pt x="246456" y="488975"/>
                  <a:pt x="257480" y="517322"/>
                  <a:pt x="257480" y="559841"/>
                </a:cubicBezTo>
                <a:cubicBezTo>
                  <a:pt x="257480" y="578739"/>
                  <a:pt x="255117" y="600786"/>
                  <a:pt x="250393" y="625983"/>
                </a:cubicBezTo>
                <a:cubicBezTo>
                  <a:pt x="244881" y="670865"/>
                  <a:pt x="242125" y="699999"/>
                  <a:pt x="242125" y="713384"/>
                </a:cubicBezTo>
                <a:cubicBezTo>
                  <a:pt x="242125" y="730707"/>
                  <a:pt x="239369" y="750392"/>
                  <a:pt x="233858" y="772439"/>
                </a:cubicBezTo>
                <a:cubicBezTo>
                  <a:pt x="229134" y="791337"/>
                  <a:pt x="223228" y="800786"/>
                  <a:pt x="216141" y="800786"/>
                </a:cubicBezTo>
                <a:cubicBezTo>
                  <a:pt x="209842" y="800786"/>
                  <a:pt x="200984" y="795077"/>
                  <a:pt x="189567" y="783660"/>
                </a:cubicBezTo>
                <a:cubicBezTo>
                  <a:pt x="178150" y="772243"/>
                  <a:pt x="170472" y="764959"/>
                  <a:pt x="166535" y="761810"/>
                </a:cubicBezTo>
                <a:cubicBezTo>
                  <a:pt x="149999" y="746849"/>
                  <a:pt x="141732" y="735038"/>
                  <a:pt x="141732" y="726377"/>
                </a:cubicBezTo>
                <a:cubicBezTo>
                  <a:pt x="141732" y="720865"/>
                  <a:pt x="143307" y="713778"/>
                  <a:pt x="146456" y="705117"/>
                </a:cubicBezTo>
                <a:lnTo>
                  <a:pt x="157086" y="667322"/>
                </a:lnTo>
                <a:cubicBezTo>
                  <a:pt x="166535" y="639763"/>
                  <a:pt x="175590" y="608070"/>
                  <a:pt x="184251" y="572243"/>
                </a:cubicBezTo>
                <a:cubicBezTo>
                  <a:pt x="192913" y="536416"/>
                  <a:pt x="197243" y="512597"/>
                  <a:pt x="197243" y="500786"/>
                </a:cubicBezTo>
                <a:cubicBezTo>
                  <a:pt x="197243" y="492125"/>
                  <a:pt x="194881" y="487794"/>
                  <a:pt x="190157" y="487794"/>
                </a:cubicBezTo>
                <a:cubicBezTo>
                  <a:pt x="187007" y="490157"/>
                  <a:pt x="177362" y="502164"/>
                  <a:pt x="161220" y="523818"/>
                </a:cubicBezTo>
                <a:cubicBezTo>
                  <a:pt x="145078" y="545471"/>
                  <a:pt x="137007" y="558267"/>
                  <a:pt x="137007" y="562204"/>
                </a:cubicBezTo>
                <a:cubicBezTo>
                  <a:pt x="135433" y="567716"/>
                  <a:pt x="128543" y="576771"/>
                  <a:pt x="116338" y="589369"/>
                </a:cubicBezTo>
                <a:cubicBezTo>
                  <a:pt x="104134" y="601968"/>
                  <a:pt x="93307" y="611810"/>
                  <a:pt x="83858" y="618896"/>
                </a:cubicBezTo>
                <a:cubicBezTo>
                  <a:pt x="77559" y="622834"/>
                  <a:pt x="71259" y="624802"/>
                  <a:pt x="64960" y="624802"/>
                </a:cubicBezTo>
                <a:lnTo>
                  <a:pt x="50787" y="622440"/>
                </a:lnTo>
                <a:cubicBezTo>
                  <a:pt x="41338" y="618503"/>
                  <a:pt x="30511" y="611219"/>
                  <a:pt x="18307" y="600589"/>
                </a:cubicBezTo>
                <a:cubicBezTo>
                  <a:pt x="6102" y="589960"/>
                  <a:pt x="0" y="582676"/>
                  <a:pt x="0" y="578739"/>
                </a:cubicBezTo>
                <a:cubicBezTo>
                  <a:pt x="0" y="569290"/>
                  <a:pt x="17323" y="551574"/>
                  <a:pt x="51968" y="525590"/>
                </a:cubicBezTo>
                <a:cubicBezTo>
                  <a:pt x="88976" y="495668"/>
                  <a:pt x="125393" y="455314"/>
                  <a:pt x="161220" y="404527"/>
                </a:cubicBezTo>
                <a:cubicBezTo>
                  <a:pt x="197047" y="353739"/>
                  <a:pt x="219684" y="310629"/>
                  <a:pt x="229134" y="275197"/>
                </a:cubicBezTo>
                <a:lnTo>
                  <a:pt x="231495" y="256299"/>
                </a:lnTo>
                <a:lnTo>
                  <a:pt x="207873" y="256299"/>
                </a:lnTo>
                <a:cubicBezTo>
                  <a:pt x="198425" y="256299"/>
                  <a:pt x="190747" y="257677"/>
                  <a:pt x="184842" y="260433"/>
                </a:cubicBezTo>
                <a:cubicBezTo>
                  <a:pt x="178936" y="263189"/>
                  <a:pt x="172047" y="268503"/>
                  <a:pt x="164173" y="276377"/>
                </a:cubicBezTo>
                <a:lnTo>
                  <a:pt x="152362" y="291732"/>
                </a:lnTo>
                <a:cubicBezTo>
                  <a:pt x="148425" y="298031"/>
                  <a:pt x="146456" y="301181"/>
                  <a:pt x="146456" y="301181"/>
                </a:cubicBezTo>
                <a:lnTo>
                  <a:pt x="144094" y="305905"/>
                </a:lnTo>
                <a:lnTo>
                  <a:pt x="137007" y="310629"/>
                </a:lnTo>
                <a:lnTo>
                  <a:pt x="126377" y="312992"/>
                </a:lnTo>
                <a:cubicBezTo>
                  <a:pt x="112992" y="312992"/>
                  <a:pt x="99015" y="307086"/>
                  <a:pt x="84448" y="295275"/>
                </a:cubicBezTo>
                <a:cubicBezTo>
                  <a:pt x="69882" y="283464"/>
                  <a:pt x="62598" y="271653"/>
                  <a:pt x="62598" y="259842"/>
                </a:cubicBezTo>
                <a:cubicBezTo>
                  <a:pt x="62598" y="255118"/>
                  <a:pt x="65158" y="248031"/>
                  <a:pt x="70275" y="238582"/>
                </a:cubicBezTo>
                <a:cubicBezTo>
                  <a:pt x="75393" y="229133"/>
                  <a:pt x="82283" y="219685"/>
                  <a:pt x="90944" y="210236"/>
                </a:cubicBezTo>
                <a:cubicBezTo>
                  <a:pt x="110629" y="185827"/>
                  <a:pt x="130708" y="156299"/>
                  <a:pt x="151181" y="121653"/>
                </a:cubicBezTo>
                <a:lnTo>
                  <a:pt x="177165" y="76772"/>
                </a:lnTo>
                <a:lnTo>
                  <a:pt x="196062" y="46063"/>
                </a:lnTo>
                <a:cubicBezTo>
                  <a:pt x="204724" y="31890"/>
                  <a:pt x="207873" y="22047"/>
                  <a:pt x="205511" y="16535"/>
                </a:cubicBezTo>
                <a:lnTo>
                  <a:pt x="205511" y="14173"/>
                </a:lnTo>
                <a:cubicBezTo>
                  <a:pt x="205511" y="10236"/>
                  <a:pt x="207086" y="6693"/>
                  <a:pt x="210236" y="3543"/>
                </a:cubicBezTo>
                <a:cubicBezTo>
                  <a:pt x="214173" y="1181"/>
                  <a:pt x="218504" y="0"/>
                  <a:pt x="223228"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st="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328">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st="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a:extLst>
              <a:ext uri="{FF2B5EF4-FFF2-40B4-BE49-F238E27FC236}">
                <a16:creationId xmlns:a16="http://schemas.microsoft.com/office/drawing/2014/main" id="{3061FA03-BDB1-EEA6-88DC-6FA6A39EFA73}"/>
              </a:ext>
            </a:extLst>
          </p:cNvPr>
          <p:cNvSpPr txBox="1">
            <a:spLocks/>
          </p:cNvSpPr>
          <p:nvPr>
            <p:custDataLst>
              <p:tags r:id="rId5"/>
            </p:custDataLst>
          </p:nvPr>
        </p:nvSpPr>
        <p:spPr>
          <a:xfrm>
            <a:off x="6760785" y="1614045"/>
            <a:ext cx="1067714" cy="1046455"/>
          </a:xfrm>
          <a:custGeom>
            <a:avLst/>
            <a:gdLst/>
            <a:ahLst/>
            <a:cxnLst/>
            <a:rect l="l" t="t" r="r" b="b"/>
            <a:pathLst>
              <a:path w="1067714" h="1046455">
                <a:moveTo>
                  <a:pt x="478346" y="708660"/>
                </a:moveTo>
                <a:cubicBezTo>
                  <a:pt x="491731" y="708660"/>
                  <a:pt x="507873" y="709841"/>
                  <a:pt x="526771" y="712203"/>
                </a:cubicBezTo>
                <a:cubicBezTo>
                  <a:pt x="545668" y="714565"/>
                  <a:pt x="562204" y="716928"/>
                  <a:pt x="576377" y="719290"/>
                </a:cubicBezTo>
                <a:cubicBezTo>
                  <a:pt x="614172" y="726377"/>
                  <a:pt x="635432" y="736613"/>
                  <a:pt x="640156" y="749998"/>
                </a:cubicBezTo>
                <a:cubicBezTo>
                  <a:pt x="641731" y="752361"/>
                  <a:pt x="641337" y="753542"/>
                  <a:pt x="638975" y="753542"/>
                </a:cubicBezTo>
                <a:cubicBezTo>
                  <a:pt x="638188" y="754329"/>
                  <a:pt x="635825" y="754723"/>
                  <a:pt x="631888" y="754723"/>
                </a:cubicBezTo>
                <a:cubicBezTo>
                  <a:pt x="623227" y="754723"/>
                  <a:pt x="622046" y="757872"/>
                  <a:pt x="628345" y="764172"/>
                </a:cubicBezTo>
                <a:lnTo>
                  <a:pt x="629526" y="766534"/>
                </a:lnTo>
                <a:cubicBezTo>
                  <a:pt x="629526" y="769684"/>
                  <a:pt x="625589" y="771258"/>
                  <a:pt x="617715" y="771258"/>
                </a:cubicBezTo>
                <a:cubicBezTo>
                  <a:pt x="594093" y="771258"/>
                  <a:pt x="575983" y="770077"/>
                  <a:pt x="563385" y="767715"/>
                </a:cubicBezTo>
                <a:cubicBezTo>
                  <a:pt x="550786" y="765353"/>
                  <a:pt x="538975" y="761022"/>
                  <a:pt x="527952" y="754723"/>
                </a:cubicBezTo>
                <a:cubicBezTo>
                  <a:pt x="512204" y="745274"/>
                  <a:pt x="498818" y="740156"/>
                  <a:pt x="487794" y="739369"/>
                </a:cubicBezTo>
                <a:cubicBezTo>
                  <a:pt x="479920" y="737006"/>
                  <a:pt x="471259" y="732676"/>
                  <a:pt x="461810" y="726377"/>
                </a:cubicBezTo>
                <a:cubicBezTo>
                  <a:pt x="452361" y="720077"/>
                  <a:pt x="448424" y="715746"/>
                  <a:pt x="449999" y="713384"/>
                </a:cubicBezTo>
                <a:cubicBezTo>
                  <a:pt x="452361" y="710235"/>
                  <a:pt x="461810" y="708660"/>
                  <a:pt x="478346" y="708660"/>
                </a:cubicBezTo>
                <a:close/>
                <a:moveTo>
                  <a:pt x="701573" y="583463"/>
                </a:moveTo>
                <a:cubicBezTo>
                  <a:pt x="700786" y="583463"/>
                  <a:pt x="699605" y="587794"/>
                  <a:pt x="698030" y="596456"/>
                </a:cubicBezTo>
                <a:cubicBezTo>
                  <a:pt x="697243" y="601180"/>
                  <a:pt x="696062" y="614172"/>
                  <a:pt x="694487" y="635432"/>
                </a:cubicBezTo>
                <a:lnTo>
                  <a:pt x="689762" y="703936"/>
                </a:lnTo>
                <a:cubicBezTo>
                  <a:pt x="685825" y="772439"/>
                  <a:pt x="682676" y="812990"/>
                  <a:pt x="680314" y="825589"/>
                </a:cubicBezTo>
                <a:cubicBezTo>
                  <a:pt x="679526" y="836613"/>
                  <a:pt x="675589" y="862990"/>
                  <a:pt x="668503" y="904722"/>
                </a:cubicBezTo>
                <a:cubicBezTo>
                  <a:pt x="668503" y="909447"/>
                  <a:pt x="668109" y="912203"/>
                  <a:pt x="667322" y="912990"/>
                </a:cubicBezTo>
                <a:cubicBezTo>
                  <a:pt x="664959" y="947636"/>
                  <a:pt x="661022" y="972439"/>
                  <a:pt x="655511" y="987400"/>
                </a:cubicBezTo>
                <a:cubicBezTo>
                  <a:pt x="653148" y="996848"/>
                  <a:pt x="651967" y="1003935"/>
                  <a:pt x="651967" y="1008659"/>
                </a:cubicBezTo>
                <a:cubicBezTo>
                  <a:pt x="651967" y="1011809"/>
                  <a:pt x="652361" y="1013384"/>
                  <a:pt x="653148" y="1013384"/>
                </a:cubicBezTo>
                <a:cubicBezTo>
                  <a:pt x="655511" y="1013384"/>
                  <a:pt x="659447" y="1008266"/>
                  <a:pt x="664959" y="998029"/>
                </a:cubicBezTo>
                <a:cubicBezTo>
                  <a:pt x="668109" y="993305"/>
                  <a:pt x="670471" y="988187"/>
                  <a:pt x="672046" y="982675"/>
                </a:cubicBezTo>
                <a:lnTo>
                  <a:pt x="674408" y="974408"/>
                </a:lnTo>
                <a:cubicBezTo>
                  <a:pt x="673621" y="973620"/>
                  <a:pt x="673621" y="967714"/>
                  <a:pt x="674408" y="956691"/>
                </a:cubicBezTo>
                <a:cubicBezTo>
                  <a:pt x="675196" y="946455"/>
                  <a:pt x="677558" y="934250"/>
                  <a:pt x="681495" y="920077"/>
                </a:cubicBezTo>
                <a:cubicBezTo>
                  <a:pt x="687006" y="883856"/>
                  <a:pt x="690550" y="855904"/>
                  <a:pt x="692125" y="836219"/>
                </a:cubicBezTo>
                <a:lnTo>
                  <a:pt x="695668" y="803148"/>
                </a:lnTo>
                <a:lnTo>
                  <a:pt x="699211" y="772439"/>
                </a:lnTo>
                <a:cubicBezTo>
                  <a:pt x="702361" y="752754"/>
                  <a:pt x="703936" y="738975"/>
                  <a:pt x="703936" y="731101"/>
                </a:cubicBezTo>
                <a:lnTo>
                  <a:pt x="703936" y="709841"/>
                </a:lnTo>
                <a:cubicBezTo>
                  <a:pt x="703936" y="690156"/>
                  <a:pt x="704329" y="676770"/>
                  <a:pt x="705117" y="669684"/>
                </a:cubicBezTo>
                <a:lnTo>
                  <a:pt x="705117" y="651967"/>
                </a:lnTo>
                <a:cubicBezTo>
                  <a:pt x="705117" y="606298"/>
                  <a:pt x="703936" y="583463"/>
                  <a:pt x="701573" y="583463"/>
                </a:cubicBezTo>
                <a:close/>
                <a:moveTo>
                  <a:pt x="507873" y="538581"/>
                </a:moveTo>
                <a:lnTo>
                  <a:pt x="510235" y="539763"/>
                </a:lnTo>
                <a:lnTo>
                  <a:pt x="512597" y="542125"/>
                </a:lnTo>
                <a:cubicBezTo>
                  <a:pt x="514960" y="545275"/>
                  <a:pt x="514566" y="546849"/>
                  <a:pt x="511416" y="546849"/>
                </a:cubicBezTo>
                <a:cubicBezTo>
                  <a:pt x="508267" y="546849"/>
                  <a:pt x="506692" y="545275"/>
                  <a:pt x="506692" y="542125"/>
                </a:cubicBezTo>
                <a:lnTo>
                  <a:pt x="506692" y="539763"/>
                </a:lnTo>
                <a:close/>
                <a:moveTo>
                  <a:pt x="791928" y="403346"/>
                </a:moveTo>
                <a:cubicBezTo>
                  <a:pt x="795077" y="403346"/>
                  <a:pt x="797242" y="405117"/>
                  <a:pt x="798424" y="408660"/>
                </a:cubicBezTo>
                <a:cubicBezTo>
                  <a:pt x="798424" y="410235"/>
                  <a:pt x="797242" y="411810"/>
                  <a:pt x="794880" y="413385"/>
                </a:cubicBezTo>
                <a:lnTo>
                  <a:pt x="784250" y="415747"/>
                </a:lnTo>
                <a:cubicBezTo>
                  <a:pt x="777951" y="416535"/>
                  <a:pt x="774605" y="416535"/>
                  <a:pt x="774211" y="415747"/>
                </a:cubicBezTo>
                <a:cubicBezTo>
                  <a:pt x="773817" y="414960"/>
                  <a:pt x="775589" y="412598"/>
                  <a:pt x="779526" y="408660"/>
                </a:cubicBezTo>
                <a:cubicBezTo>
                  <a:pt x="784644" y="405117"/>
                  <a:pt x="788778" y="403346"/>
                  <a:pt x="791928" y="403346"/>
                </a:cubicBezTo>
                <a:close/>
                <a:moveTo>
                  <a:pt x="820865" y="393306"/>
                </a:moveTo>
                <a:cubicBezTo>
                  <a:pt x="821652" y="393306"/>
                  <a:pt x="822046" y="393700"/>
                  <a:pt x="822046" y="394487"/>
                </a:cubicBezTo>
                <a:cubicBezTo>
                  <a:pt x="822046" y="397637"/>
                  <a:pt x="820471" y="400786"/>
                  <a:pt x="817321" y="403936"/>
                </a:cubicBezTo>
                <a:lnTo>
                  <a:pt x="811416" y="413385"/>
                </a:lnTo>
                <a:cubicBezTo>
                  <a:pt x="809053" y="415747"/>
                  <a:pt x="807479" y="416928"/>
                  <a:pt x="806691" y="416928"/>
                </a:cubicBezTo>
                <a:cubicBezTo>
                  <a:pt x="804329" y="416928"/>
                  <a:pt x="803148" y="415353"/>
                  <a:pt x="803148" y="412204"/>
                </a:cubicBezTo>
                <a:cubicBezTo>
                  <a:pt x="803148" y="405117"/>
                  <a:pt x="805904" y="399999"/>
                  <a:pt x="811416" y="396849"/>
                </a:cubicBezTo>
                <a:close/>
                <a:moveTo>
                  <a:pt x="1021651" y="354330"/>
                </a:moveTo>
                <a:lnTo>
                  <a:pt x="1026376" y="354330"/>
                </a:lnTo>
                <a:lnTo>
                  <a:pt x="1027557" y="355511"/>
                </a:lnTo>
                <a:cubicBezTo>
                  <a:pt x="1025982" y="357086"/>
                  <a:pt x="1024801" y="357873"/>
                  <a:pt x="1024014" y="357873"/>
                </a:cubicBezTo>
                <a:cubicBezTo>
                  <a:pt x="1021651" y="357873"/>
                  <a:pt x="1020077" y="357479"/>
                  <a:pt x="1019289" y="356692"/>
                </a:cubicBezTo>
                <a:cubicBezTo>
                  <a:pt x="1017714" y="356692"/>
                  <a:pt x="1017321" y="356298"/>
                  <a:pt x="1018108" y="355511"/>
                </a:cubicBezTo>
                <a:cubicBezTo>
                  <a:pt x="1018108" y="354724"/>
                  <a:pt x="1019289" y="354330"/>
                  <a:pt x="1021651" y="354330"/>
                </a:cubicBezTo>
                <a:close/>
                <a:moveTo>
                  <a:pt x="976770" y="354330"/>
                </a:moveTo>
                <a:lnTo>
                  <a:pt x="983856" y="354330"/>
                </a:lnTo>
                <a:cubicBezTo>
                  <a:pt x="995667" y="354330"/>
                  <a:pt x="1002754" y="356298"/>
                  <a:pt x="1005116" y="360235"/>
                </a:cubicBezTo>
                <a:cubicBezTo>
                  <a:pt x="1007478" y="363385"/>
                  <a:pt x="1010628" y="365353"/>
                  <a:pt x="1014565" y="366141"/>
                </a:cubicBezTo>
                <a:cubicBezTo>
                  <a:pt x="1018502" y="366928"/>
                  <a:pt x="1024801" y="366928"/>
                  <a:pt x="1033462" y="366141"/>
                </a:cubicBezTo>
                <a:cubicBezTo>
                  <a:pt x="1040549" y="364566"/>
                  <a:pt x="1045667" y="363976"/>
                  <a:pt x="1048817" y="364369"/>
                </a:cubicBezTo>
                <a:cubicBezTo>
                  <a:pt x="1051966" y="364763"/>
                  <a:pt x="1052754" y="365747"/>
                  <a:pt x="1051179" y="367322"/>
                </a:cubicBezTo>
                <a:cubicBezTo>
                  <a:pt x="1048817" y="371259"/>
                  <a:pt x="1050785" y="373228"/>
                  <a:pt x="1057085" y="373228"/>
                </a:cubicBezTo>
                <a:cubicBezTo>
                  <a:pt x="1063384" y="373228"/>
                  <a:pt x="1066927" y="377164"/>
                  <a:pt x="1067714" y="385038"/>
                </a:cubicBezTo>
                <a:cubicBezTo>
                  <a:pt x="1067714" y="392912"/>
                  <a:pt x="1062990" y="398031"/>
                  <a:pt x="1053541" y="400393"/>
                </a:cubicBezTo>
                <a:cubicBezTo>
                  <a:pt x="1044092" y="402755"/>
                  <a:pt x="1029132" y="404723"/>
                  <a:pt x="1008659" y="406298"/>
                </a:cubicBezTo>
                <a:cubicBezTo>
                  <a:pt x="981888" y="411023"/>
                  <a:pt x="964565" y="415353"/>
                  <a:pt x="956691" y="419290"/>
                </a:cubicBezTo>
                <a:cubicBezTo>
                  <a:pt x="946455" y="424015"/>
                  <a:pt x="935037" y="426771"/>
                  <a:pt x="922439" y="427558"/>
                </a:cubicBezTo>
                <a:cubicBezTo>
                  <a:pt x="917715" y="427558"/>
                  <a:pt x="912990" y="428149"/>
                  <a:pt x="908266" y="429330"/>
                </a:cubicBezTo>
                <a:cubicBezTo>
                  <a:pt x="903541" y="430511"/>
                  <a:pt x="900786" y="431889"/>
                  <a:pt x="899998" y="433464"/>
                </a:cubicBezTo>
                <a:cubicBezTo>
                  <a:pt x="899211" y="438188"/>
                  <a:pt x="893699" y="440550"/>
                  <a:pt x="883463" y="440550"/>
                </a:cubicBezTo>
                <a:cubicBezTo>
                  <a:pt x="874801" y="440550"/>
                  <a:pt x="868896" y="443306"/>
                  <a:pt x="865746" y="448818"/>
                </a:cubicBezTo>
                <a:cubicBezTo>
                  <a:pt x="864172" y="453542"/>
                  <a:pt x="861416" y="455117"/>
                  <a:pt x="857479" y="453542"/>
                </a:cubicBezTo>
                <a:lnTo>
                  <a:pt x="848030" y="454723"/>
                </a:lnTo>
                <a:lnTo>
                  <a:pt x="832676" y="459448"/>
                </a:lnTo>
                <a:cubicBezTo>
                  <a:pt x="823227" y="466534"/>
                  <a:pt x="815353" y="470078"/>
                  <a:pt x="809053" y="470078"/>
                </a:cubicBezTo>
                <a:lnTo>
                  <a:pt x="799605" y="472440"/>
                </a:lnTo>
                <a:lnTo>
                  <a:pt x="781888" y="479526"/>
                </a:lnTo>
                <a:lnTo>
                  <a:pt x="758266" y="491337"/>
                </a:lnTo>
                <a:lnTo>
                  <a:pt x="758266" y="581101"/>
                </a:lnTo>
                <a:cubicBezTo>
                  <a:pt x="758266" y="649605"/>
                  <a:pt x="756691" y="694880"/>
                  <a:pt x="753542" y="716928"/>
                </a:cubicBezTo>
                <a:lnTo>
                  <a:pt x="748817" y="755904"/>
                </a:lnTo>
                <a:lnTo>
                  <a:pt x="746455" y="786612"/>
                </a:lnTo>
                <a:lnTo>
                  <a:pt x="745274" y="803148"/>
                </a:lnTo>
                <a:cubicBezTo>
                  <a:pt x="743699" y="808660"/>
                  <a:pt x="742518" y="811809"/>
                  <a:pt x="741731" y="812597"/>
                </a:cubicBezTo>
                <a:lnTo>
                  <a:pt x="740550" y="816140"/>
                </a:lnTo>
                <a:lnTo>
                  <a:pt x="740550" y="820865"/>
                </a:lnTo>
                <a:cubicBezTo>
                  <a:pt x="741337" y="822439"/>
                  <a:pt x="741731" y="827164"/>
                  <a:pt x="741731" y="835038"/>
                </a:cubicBezTo>
                <a:cubicBezTo>
                  <a:pt x="741731" y="861022"/>
                  <a:pt x="734447" y="899604"/>
                  <a:pt x="719880" y="950785"/>
                </a:cubicBezTo>
                <a:cubicBezTo>
                  <a:pt x="705314" y="1001966"/>
                  <a:pt x="692912" y="1032675"/>
                  <a:pt x="682676" y="1042911"/>
                </a:cubicBezTo>
                <a:cubicBezTo>
                  <a:pt x="679526" y="1045273"/>
                  <a:pt x="674408" y="1046455"/>
                  <a:pt x="667322" y="1046455"/>
                </a:cubicBezTo>
                <a:cubicBezTo>
                  <a:pt x="662597" y="1046455"/>
                  <a:pt x="659054" y="1046061"/>
                  <a:pt x="656692" y="1045273"/>
                </a:cubicBezTo>
                <a:cubicBezTo>
                  <a:pt x="653542" y="1044486"/>
                  <a:pt x="651967" y="1043305"/>
                  <a:pt x="651967" y="1041730"/>
                </a:cubicBezTo>
                <a:lnTo>
                  <a:pt x="648424" y="1039368"/>
                </a:lnTo>
                <a:cubicBezTo>
                  <a:pt x="644487" y="1039368"/>
                  <a:pt x="642125" y="1039762"/>
                  <a:pt x="641337" y="1040549"/>
                </a:cubicBezTo>
                <a:cubicBezTo>
                  <a:pt x="638975" y="1041336"/>
                  <a:pt x="636810" y="1041336"/>
                  <a:pt x="634841" y="1040549"/>
                </a:cubicBezTo>
                <a:cubicBezTo>
                  <a:pt x="632873" y="1039762"/>
                  <a:pt x="631888" y="1038581"/>
                  <a:pt x="631888" y="1037006"/>
                </a:cubicBezTo>
                <a:cubicBezTo>
                  <a:pt x="631888" y="1033856"/>
                  <a:pt x="629920" y="1032281"/>
                  <a:pt x="625983" y="1032281"/>
                </a:cubicBezTo>
                <a:cubicBezTo>
                  <a:pt x="621259" y="1032281"/>
                  <a:pt x="615550" y="1026376"/>
                  <a:pt x="608857" y="1014565"/>
                </a:cubicBezTo>
                <a:cubicBezTo>
                  <a:pt x="602164" y="1002754"/>
                  <a:pt x="598818" y="993305"/>
                  <a:pt x="598818" y="986218"/>
                </a:cubicBezTo>
                <a:cubicBezTo>
                  <a:pt x="598818" y="980707"/>
                  <a:pt x="600392" y="977951"/>
                  <a:pt x="603542" y="977951"/>
                </a:cubicBezTo>
                <a:cubicBezTo>
                  <a:pt x="606692" y="977951"/>
                  <a:pt x="607479" y="979919"/>
                  <a:pt x="605904" y="983856"/>
                </a:cubicBezTo>
                <a:lnTo>
                  <a:pt x="605904" y="985037"/>
                </a:lnTo>
                <a:cubicBezTo>
                  <a:pt x="605904" y="988187"/>
                  <a:pt x="608266" y="991336"/>
                  <a:pt x="612991" y="994486"/>
                </a:cubicBezTo>
                <a:lnTo>
                  <a:pt x="623621" y="1000392"/>
                </a:lnTo>
                <a:cubicBezTo>
                  <a:pt x="625983" y="1000392"/>
                  <a:pt x="628345" y="997636"/>
                  <a:pt x="630707" y="992124"/>
                </a:cubicBezTo>
                <a:cubicBezTo>
                  <a:pt x="633070" y="989762"/>
                  <a:pt x="634644" y="987400"/>
                  <a:pt x="635432" y="985037"/>
                </a:cubicBezTo>
                <a:cubicBezTo>
                  <a:pt x="636219" y="982675"/>
                  <a:pt x="636219" y="981100"/>
                  <a:pt x="635432" y="980313"/>
                </a:cubicBezTo>
                <a:cubicBezTo>
                  <a:pt x="635432" y="980313"/>
                  <a:pt x="635825" y="977557"/>
                  <a:pt x="636613" y="972045"/>
                </a:cubicBezTo>
                <a:lnTo>
                  <a:pt x="641337" y="953148"/>
                </a:lnTo>
                <a:cubicBezTo>
                  <a:pt x="653936" y="924801"/>
                  <a:pt x="664566" y="829132"/>
                  <a:pt x="673227" y="666140"/>
                </a:cubicBezTo>
                <a:lnTo>
                  <a:pt x="675589" y="628345"/>
                </a:lnTo>
                <a:cubicBezTo>
                  <a:pt x="675589" y="622833"/>
                  <a:pt x="676377" y="611416"/>
                  <a:pt x="677951" y="594093"/>
                </a:cubicBezTo>
                <a:lnTo>
                  <a:pt x="677951" y="576377"/>
                </a:lnTo>
                <a:cubicBezTo>
                  <a:pt x="677951" y="559054"/>
                  <a:pt x="677558" y="549211"/>
                  <a:pt x="676770" y="546849"/>
                </a:cubicBezTo>
                <a:lnTo>
                  <a:pt x="672046" y="532676"/>
                </a:lnTo>
                <a:lnTo>
                  <a:pt x="654329" y="540944"/>
                </a:lnTo>
                <a:lnTo>
                  <a:pt x="641337" y="548030"/>
                </a:lnTo>
                <a:lnTo>
                  <a:pt x="636613" y="552755"/>
                </a:lnTo>
                <a:cubicBezTo>
                  <a:pt x="636613" y="554329"/>
                  <a:pt x="633857" y="556692"/>
                  <a:pt x="628345" y="559841"/>
                </a:cubicBezTo>
                <a:lnTo>
                  <a:pt x="605904" y="571652"/>
                </a:lnTo>
                <a:cubicBezTo>
                  <a:pt x="583070" y="581888"/>
                  <a:pt x="568503" y="590156"/>
                  <a:pt x="562204" y="596456"/>
                </a:cubicBezTo>
                <a:cubicBezTo>
                  <a:pt x="556692" y="603542"/>
                  <a:pt x="543306" y="612203"/>
                  <a:pt x="522046" y="622440"/>
                </a:cubicBezTo>
                <a:lnTo>
                  <a:pt x="461810" y="656691"/>
                </a:lnTo>
                <a:lnTo>
                  <a:pt x="439369" y="672046"/>
                </a:lnTo>
                <a:cubicBezTo>
                  <a:pt x="436220" y="674408"/>
                  <a:pt x="432283" y="676376"/>
                  <a:pt x="427558" y="677951"/>
                </a:cubicBezTo>
                <a:cubicBezTo>
                  <a:pt x="425983" y="677951"/>
                  <a:pt x="424015" y="679132"/>
                  <a:pt x="421653" y="681495"/>
                </a:cubicBezTo>
                <a:lnTo>
                  <a:pt x="412204" y="690944"/>
                </a:lnTo>
                <a:lnTo>
                  <a:pt x="402755" y="699211"/>
                </a:lnTo>
                <a:lnTo>
                  <a:pt x="393306" y="703936"/>
                </a:lnTo>
                <a:lnTo>
                  <a:pt x="388582" y="706298"/>
                </a:lnTo>
                <a:cubicBezTo>
                  <a:pt x="364960" y="725983"/>
                  <a:pt x="331692" y="749211"/>
                  <a:pt x="288779" y="775983"/>
                </a:cubicBezTo>
                <a:cubicBezTo>
                  <a:pt x="245866" y="802754"/>
                  <a:pt x="203543" y="826770"/>
                  <a:pt x="161811" y="848030"/>
                </a:cubicBezTo>
                <a:lnTo>
                  <a:pt x="77953" y="894093"/>
                </a:lnTo>
                <a:cubicBezTo>
                  <a:pt x="66929" y="900392"/>
                  <a:pt x="59055" y="903541"/>
                  <a:pt x="54331" y="903541"/>
                </a:cubicBezTo>
                <a:cubicBezTo>
                  <a:pt x="49606" y="903541"/>
                  <a:pt x="44488" y="901967"/>
                  <a:pt x="38976" y="898817"/>
                </a:cubicBezTo>
                <a:cubicBezTo>
                  <a:pt x="27953" y="892518"/>
                  <a:pt x="18701" y="883266"/>
                  <a:pt x="11221" y="871061"/>
                </a:cubicBezTo>
                <a:cubicBezTo>
                  <a:pt x="3740" y="858856"/>
                  <a:pt x="0" y="847242"/>
                  <a:pt x="0" y="836219"/>
                </a:cubicBezTo>
                <a:cubicBezTo>
                  <a:pt x="0" y="830707"/>
                  <a:pt x="2362" y="826770"/>
                  <a:pt x="7087" y="824408"/>
                </a:cubicBezTo>
                <a:cubicBezTo>
                  <a:pt x="8661" y="823620"/>
                  <a:pt x="11614" y="822636"/>
                  <a:pt x="15945" y="821455"/>
                </a:cubicBezTo>
                <a:cubicBezTo>
                  <a:pt x="20276" y="820274"/>
                  <a:pt x="27165" y="818502"/>
                  <a:pt x="36614" y="816140"/>
                </a:cubicBezTo>
                <a:cubicBezTo>
                  <a:pt x="69685" y="805904"/>
                  <a:pt x="97244" y="795668"/>
                  <a:pt x="119291" y="785432"/>
                </a:cubicBezTo>
                <a:cubicBezTo>
                  <a:pt x="141338" y="775195"/>
                  <a:pt x="166929" y="760628"/>
                  <a:pt x="196063" y="741731"/>
                </a:cubicBezTo>
                <a:cubicBezTo>
                  <a:pt x="248031" y="708660"/>
                  <a:pt x="276377" y="688187"/>
                  <a:pt x="281102" y="680313"/>
                </a:cubicBezTo>
                <a:cubicBezTo>
                  <a:pt x="285826" y="674014"/>
                  <a:pt x="290551" y="670865"/>
                  <a:pt x="295275" y="670865"/>
                </a:cubicBezTo>
                <a:cubicBezTo>
                  <a:pt x="303149" y="670865"/>
                  <a:pt x="308661" y="669290"/>
                  <a:pt x="311810" y="666140"/>
                </a:cubicBezTo>
                <a:lnTo>
                  <a:pt x="317716" y="662597"/>
                </a:lnTo>
                <a:lnTo>
                  <a:pt x="321259" y="661416"/>
                </a:lnTo>
                <a:cubicBezTo>
                  <a:pt x="322834" y="661416"/>
                  <a:pt x="324803" y="660235"/>
                  <a:pt x="327165" y="657873"/>
                </a:cubicBezTo>
                <a:lnTo>
                  <a:pt x="337795" y="648424"/>
                </a:lnTo>
                <a:cubicBezTo>
                  <a:pt x="344881" y="642125"/>
                  <a:pt x="353149" y="637007"/>
                  <a:pt x="362598" y="633069"/>
                </a:cubicBezTo>
                <a:lnTo>
                  <a:pt x="369684" y="630707"/>
                </a:lnTo>
                <a:lnTo>
                  <a:pt x="361417" y="641337"/>
                </a:lnTo>
                <a:lnTo>
                  <a:pt x="351968" y="649605"/>
                </a:lnTo>
                <a:lnTo>
                  <a:pt x="346062" y="651967"/>
                </a:lnTo>
                <a:cubicBezTo>
                  <a:pt x="342913" y="651180"/>
                  <a:pt x="333267" y="659054"/>
                  <a:pt x="317125" y="675589"/>
                </a:cubicBezTo>
                <a:cubicBezTo>
                  <a:pt x="300984" y="692124"/>
                  <a:pt x="292913" y="702361"/>
                  <a:pt x="292913" y="706298"/>
                </a:cubicBezTo>
                <a:lnTo>
                  <a:pt x="295275" y="707479"/>
                </a:lnTo>
                <a:cubicBezTo>
                  <a:pt x="298425" y="707479"/>
                  <a:pt x="303149" y="704329"/>
                  <a:pt x="309448" y="698030"/>
                </a:cubicBezTo>
                <a:cubicBezTo>
                  <a:pt x="319684" y="687794"/>
                  <a:pt x="327165" y="682676"/>
                  <a:pt x="331889" y="682676"/>
                </a:cubicBezTo>
                <a:cubicBezTo>
                  <a:pt x="336614" y="682676"/>
                  <a:pt x="345078" y="677754"/>
                  <a:pt x="357283" y="667912"/>
                </a:cubicBezTo>
                <a:cubicBezTo>
                  <a:pt x="369488" y="658070"/>
                  <a:pt x="375590" y="650786"/>
                  <a:pt x="375590" y="646062"/>
                </a:cubicBezTo>
                <a:cubicBezTo>
                  <a:pt x="375590" y="642125"/>
                  <a:pt x="378739" y="639369"/>
                  <a:pt x="385039" y="637794"/>
                </a:cubicBezTo>
                <a:cubicBezTo>
                  <a:pt x="387401" y="637794"/>
                  <a:pt x="389566" y="636810"/>
                  <a:pt x="391535" y="634841"/>
                </a:cubicBezTo>
                <a:cubicBezTo>
                  <a:pt x="393503" y="632873"/>
                  <a:pt x="394487" y="631101"/>
                  <a:pt x="394487" y="629526"/>
                </a:cubicBezTo>
                <a:cubicBezTo>
                  <a:pt x="394487" y="626377"/>
                  <a:pt x="391338" y="625589"/>
                  <a:pt x="385039" y="627164"/>
                </a:cubicBezTo>
                <a:cubicBezTo>
                  <a:pt x="377952" y="629526"/>
                  <a:pt x="375590" y="627951"/>
                  <a:pt x="377952" y="622440"/>
                </a:cubicBezTo>
                <a:cubicBezTo>
                  <a:pt x="379527" y="617715"/>
                  <a:pt x="382676" y="615353"/>
                  <a:pt x="387401" y="615353"/>
                </a:cubicBezTo>
                <a:cubicBezTo>
                  <a:pt x="392125" y="615353"/>
                  <a:pt x="394487" y="613778"/>
                  <a:pt x="394487" y="610629"/>
                </a:cubicBezTo>
                <a:cubicBezTo>
                  <a:pt x="394487" y="606692"/>
                  <a:pt x="396062" y="604723"/>
                  <a:pt x="399212" y="604723"/>
                </a:cubicBezTo>
                <a:lnTo>
                  <a:pt x="408661" y="601180"/>
                </a:lnTo>
                <a:lnTo>
                  <a:pt x="426377" y="590550"/>
                </a:lnTo>
                <a:cubicBezTo>
                  <a:pt x="429527" y="587400"/>
                  <a:pt x="435039" y="584251"/>
                  <a:pt x="442913" y="581101"/>
                </a:cubicBezTo>
                <a:lnTo>
                  <a:pt x="451180" y="577558"/>
                </a:lnTo>
                <a:lnTo>
                  <a:pt x="451180" y="579920"/>
                </a:lnTo>
                <a:cubicBezTo>
                  <a:pt x="451180" y="583070"/>
                  <a:pt x="449212" y="585825"/>
                  <a:pt x="445275" y="588188"/>
                </a:cubicBezTo>
                <a:cubicBezTo>
                  <a:pt x="442913" y="588975"/>
                  <a:pt x="441141" y="590747"/>
                  <a:pt x="439960" y="593503"/>
                </a:cubicBezTo>
                <a:cubicBezTo>
                  <a:pt x="438779" y="596259"/>
                  <a:pt x="438582" y="598424"/>
                  <a:pt x="439369" y="599999"/>
                </a:cubicBezTo>
                <a:lnTo>
                  <a:pt x="439369" y="601180"/>
                </a:lnTo>
                <a:cubicBezTo>
                  <a:pt x="439369" y="604329"/>
                  <a:pt x="433857" y="607873"/>
                  <a:pt x="422834" y="611810"/>
                </a:cubicBezTo>
                <a:cubicBezTo>
                  <a:pt x="407873" y="614959"/>
                  <a:pt x="400393" y="618503"/>
                  <a:pt x="400393" y="622440"/>
                </a:cubicBezTo>
                <a:cubicBezTo>
                  <a:pt x="400393" y="624014"/>
                  <a:pt x="402755" y="625983"/>
                  <a:pt x="407480" y="628345"/>
                </a:cubicBezTo>
                <a:cubicBezTo>
                  <a:pt x="412204" y="630707"/>
                  <a:pt x="419487" y="629723"/>
                  <a:pt x="429330" y="625392"/>
                </a:cubicBezTo>
                <a:cubicBezTo>
                  <a:pt x="439172" y="621062"/>
                  <a:pt x="449212" y="614172"/>
                  <a:pt x="459448" y="604723"/>
                </a:cubicBezTo>
                <a:cubicBezTo>
                  <a:pt x="469684" y="597636"/>
                  <a:pt x="481101" y="591337"/>
                  <a:pt x="493700" y="585825"/>
                </a:cubicBezTo>
                <a:lnTo>
                  <a:pt x="517322" y="572833"/>
                </a:lnTo>
                <a:lnTo>
                  <a:pt x="533857" y="565747"/>
                </a:lnTo>
                <a:cubicBezTo>
                  <a:pt x="540944" y="560235"/>
                  <a:pt x="549211" y="555904"/>
                  <a:pt x="558660" y="552755"/>
                </a:cubicBezTo>
                <a:lnTo>
                  <a:pt x="563385" y="550393"/>
                </a:lnTo>
                <a:lnTo>
                  <a:pt x="594093" y="533857"/>
                </a:lnTo>
                <a:lnTo>
                  <a:pt x="611810" y="523227"/>
                </a:lnTo>
                <a:lnTo>
                  <a:pt x="622440" y="517322"/>
                </a:lnTo>
                <a:lnTo>
                  <a:pt x="642518" y="505511"/>
                </a:lnTo>
                <a:cubicBezTo>
                  <a:pt x="662991" y="496849"/>
                  <a:pt x="671258" y="489763"/>
                  <a:pt x="667322" y="484251"/>
                </a:cubicBezTo>
                <a:cubicBezTo>
                  <a:pt x="665747" y="479526"/>
                  <a:pt x="664959" y="475983"/>
                  <a:pt x="664959" y="473621"/>
                </a:cubicBezTo>
                <a:cubicBezTo>
                  <a:pt x="664959" y="471259"/>
                  <a:pt x="662203" y="470471"/>
                  <a:pt x="656692" y="471259"/>
                </a:cubicBezTo>
                <a:lnTo>
                  <a:pt x="649605" y="472440"/>
                </a:lnTo>
                <a:cubicBezTo>
                  <a:pt x="648030" y="472440"/>
                  <a:pt x="647243" y="472046"/>
                  <a:pt x="647243" y="471259"/>
                </a:cubicBezTo>
                <a:cubicBezTo>
                  <a:pt x="647243" y="469684"/>
                  <a:pt x="650392" y="466534"/>
                  <a:pt x="656692" y="461810"/>
                </a:cubicBezTo>
                <a:cubicBezTo>
                  <a:pt x="661416" y="457873"/>
                  <a:pt x="663778" y="454330"/>
                  <a:pt x="663778" y="451180"/>
                </a:cubicBezTo>
                <a:cubicBezTo>
                  <a:pt x="663778" y="446456"/>
                  <a:pt x="662203" y="442519"/>
                  <a:pt x="659054" y="439369"/>
                </a:cubicBezTo>
                <a:cubicBezTo>
                  <a:pt x="654329" y="430708"/>
                  <a:pt x="651967" y="422834"/>
                  <a:pt x="651967" y="415747"/>
                </a:cubicBezTo>
                <a:cubicBezTo>
                  <a:pt x="650392" y="409448"/>
                  <a:pt x="652361" y="408267"/>
                  <a:pt x="657873" y="412204"/>
                </a:cubicBezTo>
                <a:cubicBezTo>
                  <a:pt x="666534" y="415353"/>
                  <a:pt x="673621" y="416928"/>
                  <a:pt x="679132" y="416928"/>
                </a:cubicBezTo>
                <a:cubicBezTo>
                  <a:pt x="691731" y="416928"/>
                  <a:pt x="704526" y="419093"/>
                  <a:pt x="717518" y="423424"/>
                </a:cubicBezTo>
                <a:cubicBezTo>
                  <a:pt x="730510" y="427755"/>
                  <a:pt x="738975" y="433070"/>
                  <a:pt x="742912" y="439369"/>
                </a:cubicBezTo>
                <a:cubicBezTo>
                  <a:pt x="746849" y="446456"/>
                  <a:pt x="749999" y="449999"/>
                  <a:pt x="752361" y="449999"/>
                </a:cubicBezTo>
                <a:cubicBezTo>
                  <a:pt x="758660" y="449999"/>
                  <a:pt x="783069" y="440550"/>
                  <a:pt x="825589" y="421653"/>
                </a:cubicBezTo>
                <a:cubicBezTo>
                  <a:pt x="835825" y="416141"/>
                  <a:pt x="850786" y="410235"/>
                  <a:pt x="870471" y="403936"/>
                </a:cubicBezTo>
                <a:lnTo>
                  <a:pt x="879919" y="401574"/>
                </a:lnTo>
                <a:lnTo>
                  <a:pt x="895274" y="395668"/>
                </a:lnTo>
                <a:cubicBezTo>
                  <a:pt x="903935" y="393306"/>
                  <a:pt x="908856" y="391141"/>
                  <a:pt x="910038" y="389172"/>
                </a:cubicBezTo>
                <a:cubicBezTo>
                  <a:pt x="911219" y="387204"/>
                  <a:pt x="909447" y="384251"/>
                  <a:pt x="904723" y="380314"/>
                </a:cubicBezTo>
                <a:cubicBezTo>
                  <a:pt x="900786" y="376377"/>
                  <a:pt x="898030" y="374409"/>
                  <a:pt x="896455" y="374409"/>
                </a:cubicBezTo>
                <a:cubicBezTo>
                  <a:pt x="894880" y="374409"/>
                  <a:pt x="891730" y="377164"/>
                  <a:pt x="887006" y="382676"/>
                </a:cubicBezTo>
                <a:lnTo>
                  <a:pt x="881101" y="388582"/>
                </a:lnTo>
                <a:lnTo>
                  <a:pt x="878738" y="389763"/>
                </a:lnTo>
                <a:cubicBezTo>
                  <a:pt x="878738" y="388188"/>
                  <a:pt x="876770" y="387401"/>
                  <a:pt x="872833" y="387401"/>
                </a:cubicBezTo>
                <a:cubicBezTo>
                  <a:pt x="868896" y="387401"/>
                  <a:pt x="863778" y="388188"/>
                  <a:pt x="857479" y="389763"/>
                </a:cubicBezTo>
                <a:cubicBezTo>
                  <a:pt x="842518" y="392125"/>
                  <a:pt x="836219" y="396062"/>
                  <a:pt x="838581" y="401574"/>
                </a:cubicBezTo>
                <a:cubicBezTo>
                  <a:pt x="839368" y="406298"/>
                  <a:pt x="838581" y="406298"/>
                  <a:pt x="836219" y="401574"/>
                </a:cubicBezTo>
                <a:cubicBezTo>
                  <a:pt x="834644" y="399999"/>
                  <a:pt x="833660" y="398227"/>
                  <a:pt x="833266" y="396259"/>
                </a:cubicBezTo>
                <a:cubicBezTo>
                  <a:pt x="832872" y="394290"/>
                  <a:pt x="833069" y="392912"/>
                  <a:pt x="833857" y="392125"/>
                </a:cubicBezTo>
                <a:cubicBezTo>
                  <a:pt x="838581" y="387401"/>
                  <a:pt x="869683" y="376771"/>
                  <a:pt x="927163" y="360235"/>
                </a:cubicBezTo>
                <a:cubicBezTo>
                  <a:pt x="950785" y="356298"/>
                  <a:pt x="967321" y="354330"/>
                  <a:pt x="976770" y="354330"/>
                </a:cubicBezTo>
                <a:close/>
                <a:moveTo>
                  <a:pt x="661416" y="188976"/>
                </a:moveTo>
                <a:cubicBezTo>
                  <a:pt x="658266" y="188976"/>
                  <a:pt x="656692" y="190944"/>
                  <a:pt x="656692" y="194881"/>
                </a:cubicBezTo>
                <a:cubicBezTo>
                  <a:pt x="656692" y="196456"/>
                  <a:pt x="658266" y="196850"/>
                  <a:pt x="661416" y="196062"/>
                </a:cubicBezTo>
                <a:cubicBezTo>
                  <a:pt x="663778" y="193700"/>
                  <a:pt x="664959" y="192125"/>
                  <a:pt x="664959" y="191338"/>
                </a:cubicBezTo>
                <a:cubicBezTo>
                  <a:pt x="664959" y="189763"/>
                  <a:pt x="663778" y="188976"/>
                  <a:pt x="661416" y="188976"/>
                </a:cubicBezTo>
                <a:close/>
                <a:moveTo>
                  <a:pt x="676770" y="0"/>
                </a:moveTo>
                <a:cubicBezTo>
                  <a:pt x="698818" y="0"/>
                  <a:pt x="717321" y="3937"/>
                  <a:pt x="732282" y="11811"/>
                </a:cubicBezTo>
                <a:cubicBezTo>
                  <a:pt x="748030" y="18897"/>
                  <a:pt x="759841" y="26378"/>
                  <a:pt x="767715" y="34252"/>
                </a:cubicBezTo>
                <a:cubicBezTo>
                  <a:pt x="773227" y="39763"/>
                  <a:pt x="775983" y="49212"/>
                  <a:pt x="775983" y="62598"/>
                </a:cubicBezTo>
                <a:lnTo>
                  <a:pt x="773620" y="92126"/>
                </a:lnTo>
                <a:lnTo>
                  <a:pt x="770077" y="121653"/>
                </a:lnTo>
                <a:cubicBezTo>
                  <a:pt x="770077" y="132677"/>
                  <a:pt x="768502" y="147244"/>
                  <a:pt x="765353" y="165354"/>
                </a:cubicBezTo>
                <a:cubicBezTo>
                  <a:pt x="764565" y="181889"/>
                  <a:pt x="761613" y="196456"/>
                  <a:pt x="756495" y="209055"/>
                </a:cubicBezTo>
                <a:cubicBezTo>
                  <a:pt x="751376" y="221653"/>
                  <a:pt x="745274" y="228740"/>
                  <a:pt x="738188" y="230314"/>
                </a:cubicBezTo>
                <a:cubicBezTo>
                  <a:pt x="733463" y="231102"/>
                  <a:pt x="731101" y="233070"/>
                  <a:pt x="731101" y="236220"/>
                </a:cubicBezTo>
                <a:cubicBezTo>
                  <a:pt x="731101" y="240157"/>
                  <a:pt x="736613" y="242125"/>
                  <a:pt x="747636" y="242125"/>
                </a:cubicBezTo>
                <a:cubicBezTo>
                  <a:pt x="753935" y="242125"/>
                  <a:pt x="760235" y="244094"/>
                  <a:pt x="766534" y="248031"/>
                </a:cubicBezTo>
                <a:cubicBezTo>
                  <a:pt x="769683" y="248818"/>
                  <a:pt x="768502" y="251574"/>
                  <a:pt x="762991" y="256299"/>
                </a:cubicBezTo>
                <a:lnTo>
                  <a:pt x="734644" y="271653"/>
                </a:lnTo>
                <a:cubicBezTo>
                  <a:pt x="716534" y="280314"/>
                  <a:pt x="696849" y="291535"/>
                  <a:pt x="675589" y="305314"/>
                </a:cubicBezTo>
                <a:cubicBezTo>
                  <a:pt x="654329" y="319094"/>
                  <a:pt x="637400" y="331102"/>
                  <a:pt x="624802" y="341338"/>
                </a:cubicBezTo>
                <a:cubicBezTo>
                  <a:pt x="609841" y="351574"/>
                  <a:pt x="584251" y="365747"/>
                  <a:pt x="548030" y="383857"/>
                </a:cubicBezTo>
                <a:cubicBezTo>
                  <a:pt x="503149" y="406692"/>
                  <a:pt x="480314" y="420865"/>
                  <a:pt x="479527" y="426377"/>
                </a:cubicBezTo>
                <a:lnTo>
                  <a:pt x="475983" y="432282"/>
                </a:lnTo>
                <a:lnTo>
                  <a:pt x="474802" y="433464"/>
                </a:lnTo>
                <a:cubicBezTo>
                  <a:pt x="474015" y="434251"/>
                  <a:pt x="473621" y="434251"/>
                  <a:pt x="473621" y="433464"/>
                </a:cubicBezTo>
                <a:lnTo>
                  <a:pt x="468897" y="433464"/>
                </a:lnTo>
                <a:lnTo>
                  <a:pt x="462991" y="438188"/>
                </a:lnTo>
                <a:lnTo>
                  <a:pt x="457086" y="440550"/>
                </a:lnTo>
                <a:cubicBezTo>
                  <a:pt x="455511" y="440550"/>
                  <a:pt x="454724" y="439763"/>
                  <a:pt x="454724" y="438188"/>
                </a:cubicBezTo>
                <a:cubicBezTo>
                  <a:pt x="452361" y="433464"/>
                  <a:pt x="448818" y="432282"/>
                  <a:pt x="444094" y="434645"/>
                </a:cubicBezTo>
                <a:cubicBezTo>
                  <a:pt x="438582" y="437007"/>
                  <a:pt x="432676" y="438188"/>
                  <a:pt x="426377" y="438188"/>
                </a:cubicBezTo>
                <a:cubicBezTo>
                  <a:pt x="412204" y="438188"/>
                  <a:pt x="398424" y="433464"/>
                  <a:pt x="385039" y="424015"/>
                </a:cubicBezTo>
                <a:cubicBezTo>
                  <a:pt x="371653" y="414566"/>
                  <a:pt x="363385" y="403149"/>
                  <a:pt x="360236" y="389763"/>
                </a:cubicBezTo>
                <a:cubicBezTo>
                  <a:pt x="358661" y="382676"/>
                  <a:pt x="359842" y="378346"/>
                  <a:pt x="363779" y="376771"/>
                </a:cubicBezTo>
                <a:cubicBezTo>
                  <a:pt x="367716" y="372834"/>
                  <a:pt x="375984" y="370472"/>
                  <a:pt x="388582" y="369684"/>
                </a:cubicBezTo>
                <a:cubicBezTo>
                  <a:pt x="398818" y="368109"/>
                  <a:pt x="431889" y="354330"/>
                  <a:pt x="487794" y="328346"/>
                </a:cubicBezTo>
                <a:cubicBezTo>
                  <a:pt x="543700" y="302361"/>
                  <a:pt x="583857" y="282676"/>
                  <a:pt x="608266" y="269291"/>
                </a:cubicBezTo>
                <a:cubicBezTo>
                  <a:pt x="620865" y="261417"/>
                  <a:pt x="627164" y="254330"/>
                  <a:pt x="627164" y="248031"/>
                </a:cubicBezTo>
                <a:cubicBezTo>
                  <a:pt x="627164" y="245669"/>
                  <a:pt x="625589" y="242913"/>
                  <a:pt x="622440" y="239763"/>
                </a:cubicBezTo>
                <a:cubicBezTo>
                  <a:pt x="618503" y="235826"/>
                  <a:pt x="614566" y="233858"/>
                  <a:pt x="610629" y="233858"/>
                </a:cubicBezTo>
                <a:cubicBezTo>
                  <a:pt x="607479" y="233858"/>
                  <a:pt x="602755" y="236220"/>
                  <a:pt x="596455" y="240944"/>
                </a:cubicBezTo>
                <a:lnTo>
                  <a:pt x="579920" y="245669"/>
                </a:lnTo>
                <a:cubicBezTo>
                  <a:pt x="575983" y="246456"/>
                  <a:pt x="573621" y="245275"/>
                  <a:pt x="572834" y="242125"/>
                </a:cubicBezTo>
                <a:cubicBezTo>
                  <a:pt x="567322" y="236614"/>
                  <a:pt x="562204" y="234645"/>
                  <a:pt x="557479" y="236220"/>
                </a:cubicBezTo>
                <a:lnTo>
                  <a:pt x="544487" y="236220"/>
                </a:lnTo>
                <a:cubicBezTo>
                  <a:pt x="536613" y="236220"/>
                  <a:pt x="531495" y="235826"/>
                  <a:pt x="529133" y="235039"/>
                </a:cubicBezTo>
                <a:cubicBezTo>
                  <a:pt x="514960" y="233464"/>
                  <a:pt x="505117" y="227952"/>
                  <a:pt x="499605" y="218503"/>
                </a:cubicBezTo>
                <a:cubicBezTo>
                  <a:pt x="494881" y="209842"/>
                  <a:pt x="492519" y="204330"/>
                  <a:pt x="492519" y="201968"/>
                </a:cubicBezTo>
                <a:cubicBezTo>
                  <a:pt x="492519" y="200393"/>
                  <a:pt x="493700" y="199212"/>
                  <a:pt x="496062" y="198425"/>
                </a:cubicBezTo>
                <a:lnTo>
                  <a:pt x="505511" y="198425"/>
                </a:lnTo>
                <a:cubicBezTo>
                  <a:pt x="514960" y="198425"/>
                  <a:pt x="524015" y="196062"/>
                  <a:pt x="532676" y="191338"/>
                </a:cubicBezTo>
                <a:cubicBezTo>
                  <a:pt x="542912" y="185826"/>
                  <a:pt x="549605" y="183070"/>
                  <a:pt x="552755" y="183070"/>
                </a:cubicBezTo>
                <a:cubicBezTo>
                  <a:pt x="559054" y="183070"/>
                  <a:pt x="584644" y="170472"/>
                  <a:pt x="629526" y="145275"/>
                </a:cubicBezTo>
                <a:cubicBezTo>
                  <a:pt x="632676" y="142126"/>
                  <a:pt x="637400" y="140551"/>
                  <a:pt x="643699" y="140551"/>
                </a:cubicBezTo>
                <a:cubicBezTo>
                  <a:pt x="653936" y="140551"/>
                  <a:pt x="662991" y="144488"/>
                  <a:pt x="670865" y="152362"/>
                </a:cubicBezTo>
                <a:lnTo>
                  <a:pt x="682676" y="165354"/>
                </a:lnTo>
                <a:lnTo>
                  <a:pt x="689762" y="144094"/>
                </a:lnTo>
                <a:cubicBezTo>
                  <a:pt x="694487" y="133858"/>
                  <a:pt x="698818" y="116929"/>
                  <a:pt x="702755" y="93307"/>
                </a:cubicBezTo>
                <a:cubicBezTo>
                  <a:pt x="703542" y="90157"/>
                  <a:pt x="703936" y="84252"/>
                  <a:pt x="703936" y="75590"/>
                </a:cubicBezTo>
                <a:cubicBezTo>
                  <a:pt x="703936" y="66929"/>
                  <a:pt x="701573" y="62598"/>
                  <a:pt x="696849" y="62598"/>
                </a:cubicBezTo>
                <a:cubicBezTo>
                  <a:pt x="690550" y="62598"/>
                  <a:pt x="682282" y="65354"/>
                  <a:pt x="672046" y="70866"/>
                </a:cubicBezTo>
                <a:lnTo>
                  <a:pt x="659054" y="76771"/>
                </a:lnTo>
                <a:lnTo>
                  <a:pt x="651967" y="79133"/>
                </a:lnTo>
                <a:lnTo>
                  <a:pt x="643699" y="82677"/>
                </a:lnTo>
                <a:lnTo>
                  <a:pt x="625983" y="92126"/>
                </a:lnTo>
                <a:lnTo>
                  <a:pt x="605904" y="101574"/>
                </a:lnTo>
                <a:cubicBezTo>
                  <a:pt x="588581" y="109448"/>
                  <a:pt x="575196" y="114960"/>
                  <a:pt x="565747" y="118110"/>
                </a:cubicBezTo>
                <a:cubicBezTo>
                  <a:pt x="556298" y="121260"/>
                  <a:pt x="546849" y="122834"/>
                  <a:pt x="537401" y="122834"/>
                </a:cubicBezTo>
                <a:cubicBezTo>
                  <a:pt x="520865" y="122834"/>
                  <a:pt x="505314" y="119291"/>
                  <a:pt x="490747" y="112204"/>
                </a:cubicBezTo>
                <a:cubicBezTo>
                  <a:pt x="476180" y="105118"/>
                  <a:pt x="464960" y="96063"/>
                  <a:pt x="457086" y="85039"/>
                </a:cubicBezTo>
                <a:cubicBezTo>
                  <a:pt x="451574" y="77165"/>
                  <a:pt x="448818" y="71259"/>
                  <a:pt x="448818" y="67322"/>
                </a:cubicBezTo>
                <a:cubicBezTo>
                  <a:pt x="448818" y="64173"/>
                  <a:pt x="453149" y="62598"/>
                  <a:pt x="461810" y="62598"/>
                </a:cubicBezTo>
                <a:cubicBezTo>
                  <a:pt x="481495" y="62598"/>
                  <a:pt x="522046" y="50393"/>
                  <a:pt x="583463" y="25984"/>
                </a:cubicBezTo>
                <a:cubicBezTo>
                  <a:pt x="585826" y="25984"/>
                  <a:pt x="587400" y="25590"/>
                  <a:pt x="588188" y="24803"/>
                </a:cubicBezTo>
                <a:lnTo>
                  <a:pt x="618896" y="12992"/>
                </a:lnTo>
                <a:lnTo>
                  <a:pt x="638975" y="5905"/>
                </a:lnTo>
                <a:cubicBezTo>
                  <a:pt x="653148" y="1968"/>
                  <a:pt x="665747" y="0"/>
                  <a:pt x="676770"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st="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328">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st="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a:extLst>
              <a:ext uri="{FF2B5EF4-FFF2-40B4-BE49-F238E27FC236}">
                <a16:creationId xmlns:a16="http://schemas.microsoft.com/office/drawing/2014/main" id="{14E27AF0-BF75-8C07-BE0A-97B03537E296}"/>
              </a:ext>
            </a:extLst>
          </p:cNvPr>
          <p:cNvSpPr txBox="1">
            <a:spLocks/>
          </p:cNvSpPr>
          <p:nvPr>
            <p:custDataLst>
              <p:tags r:id="rId6"/>
            </p:custDataLst>
          </p:nvPr>
        </p:nvSpPr>
        <p:spPr>
          <a:xfrm>
            <a:off x="8051037" y="1839400"/>
            <a:ext cx="793699" cy="1228344"/>
          </a:xfrm>
          <a:custGeom>
            <a:avLst/>
            <a:gdLst/>
            <a:ahLst/>
            <a:cxnLst/>
            <a:rect l="l" t="t" r="r" b="b"/>
            <a:pathLst>
              <a:path w="793699" h="1228344">
                <a:moveTo>
                  <a:pt x="302361" y="1161022"/>
                </a:moveTo>
                <a:cubicBezTo>
                  <a:pt x="304723" y="1161022"/>
                  <a:pt x="305117" y="1165746"/>
                  <a:pt x="303542" y="1175195"/>
                </a:cubicBezTo>
                <a:cubicBezTo>
                  <a:pt x="303542" y="1183856"/>
                  <a:pt x="299605" y="1192518"/>
                  <a:pt x="291731" y="1201179"/>
                </a:cubicBezTo>
                <a:cubicBezTo>
                  <a:pt x="284645" y="1208265"/>
                  <a:pt x="281889" y="1213777"/>
                  <a:pt x="283464" y="1217714"/>
                </a:cubicBezTo>
                <a:lnTo>
                  <a:pt x="284645" y="1222439"/>
                </a:lnTo>
                <a:cubicBezTo>
                  <a:pt x="284645" y="1223226"/>
                  <a:pt x="284251" y="1223620"/>
                  <a:pt x="283464" y="1223620"/>
                </a:cubicBezTo>
                <a:cubicBezTo>
                  <a:pt x="279527" y="1223620"/>
                  <a:pt x="274802" y="1220864"/>
                  <a:pt x="269290" y="1215352"/>
                </a:cubicBezTo>
                <a:cubicBezTo>
                  <a:pt x="260629" y="1208265"/>
                  <a:pt x="256298" y="1201573"/>
                  <a:pt x="256298" y="1195273"/>
                </a:cubicBezTo>
                <a:cubicBezTo>
                  <a:pt x="256298" y="1190549"/>
                  <a:pt x="259054" y="1188187"/>
                  <a:pt x="264566" y="1188187"/>
                </a:cubicBezTo>
                <a:cubicBezTo>
                  <a:pt x="270078" y="1188187"/>
                  <a:pt x="275590" y="1184250"/>
                  <a:pt x="281101" y="1176376"/>
                </a:cubicBezTo>
                <a:cubicBezTo>
                  <a:pt x="282676" y="1172439"/>
                  <a:pt x="285432" y="1169683"/>
                  <a:pt x="289369" y="1168108"/>
                </a:cubicBezTo>
                <a:cubicBezTo>
                  <a:pt x="290944" y="1166533"/>
                  <a:pt x="291731" y="1166140"/>
                  <a:pt x="291731" y="1166927"/>
                </a:cubicBezTo>
                <a:cubicBezTo>
                  <a:pt x="291731" y="1169289"/>
                  <a:pt x="293306" y="1168895"/>
                  <a:pt x="296456" y="1165746"/>
                </a:cubicBezTo>
                <a:cubicBezTo>
                  <a:pt x="299605" y="1162596"/>
                  <a:pt x="301574" y="1161022"/>
                  <a:pt x="302361" y="1161022"/>
                </a:cubicBezTo>
                <a:close/>
                <a:moveTo>
                  <a:pt x="475983" y="698030"/>
                </a:moveTo>
                <a:cubicBezTo>
                  <a:pt x="474408" y="698030"/>
                  <a:pt x="472636" y="700196"/>
                  <a:pt x="470668" y="704526"/>
                </a:cubicBezTo>
                <a:cubicBezTo>
                  <a:pt x="468699" y="708857"/>
                  <a:pt x="467715" y="712991"/>
                  <a:pt x="467715" y="716928"/>
                </a:cubicBezTo>
                <a:cubicBezTo>
                  <a:pt x="467715" y="720077"/>
                  <a:pt x="468502" y="721652"/>
                  <a:pt x="470077" y="721652"/>
                </a:cubicBezTo>
                <a:cubicBezTo>
                  <a:pt x="471652" y="721652"/>
                  <a:pt x="473620" y="719487"/>
                  <a:pt x="475983" y="715156"/>
                </a:cubicBezTo>
                <a:cubicBezTo>
                  <a:pt x="478345" y="710826"/>
                  <a:pt x="479526" y="707479"/>
                  <a:pt x="479526" y="705117"/>
                </a:cubicBezTo>
                <a:cubicBezTo>
                  <a:pt x="479526" y="700392"/>
                  <a:pt x="478345" y="698030"/>
                  <a:pt x="475983" y="698030"/>
                </a:cubicBezTo>
                <a:close/>
                <a:moveTo>
                  <a:pt x="479526" y="675589"/>
                </a:moveTo>
                <a:cubicBezTo>
                  <a:pt x="478739" y="675589"/>
                  <a:pt x="477754" y="676180"/>
                  <a:pt x="476573" y="677361"/>
                </a:cubicBezTo>
                <a:cubicBezTo>
                  <a:pt x="475392" y="678542"/>
                  <a:pt x="474802" y="679920"/>
                  <a:pt x="474802" y="681495"/>
                </a:cubicBezTo>
                <a:cubicBezTo>
                  <a:pt x="474802" y="683857"/>
                  <a:pt x="475392" y="685629"/>
                  <a:pt x="476573" y="686810"/>
                </a:cubicBezTo>
                <a:cubicBezTo>
                  <a:pt x="477754" y="687991"/>
                  <a:pt x="478739" y="688582"/>
                  <a:pt x="479526" y="688582"/>
                </a:cubicBezTo>
                <a:cubicBezTo>
                  <a:pt x="481101" y="688582"/>
                  <a:pt x="482479" y="688188"/>
                  <a:pt x="483660" y="687400"/>
                </a:cubicBezTo>
                <a:cubicBezTo>
                  <a:pt x="484841" y="686613"/>
                  <a:pt x="485431" y="685826"/>
                  <a:pt x="485431" y="685038"/>
                </a:cubicBezTo>
                <a:cubicBezTo>
                  <a:pt x="485431" y="681101"/>
                  <a:pt x="483463" y="677952"/>
                  <a:pt x="479526" y="675589"/>
                </a:cubicBezTo>
                <a:close/>
                <a:moveTo>
                  <a:pt x="141732" y="209055"/>
                </a:moveTo>
                <a:cubicBezTo>
                  <a:pt x="145669" y="209055"/>
                  <a:pt x="148031" y="210236"/>
                  <a:pt x="148818" y="212598"/>
                </a:cubicBezTo>
                <a:cubicBezTo>
                  <a:pt x="149606" y="214173"/>
                  <a:pt x="149999" y="221260"/>
                  <a:pt x="149999" y="233858"/>
                </a:cubicBezTo>
                <a:cubicBezTo>
                  <a:pt x="149999" y="270078"/>
                  <a:pt x="139763" y="305511"/>
                  <a:pt x="119291" y="340157"/>
                </a:cubicBezTo>
                <a:cubicBezTo>
                  <a:pt x="102755" y="368504"/>
                  <a:pt x="90944" y="383858"/>
                  <a:pt x="83858" y="386220"/>
                </a:cubicBezTo>
                <a:lnTo>
                  <a:pt x="76771" y="388582"/>
                </a:lnTo>
                <a:cubicBezTo>
                  <a:pt x="71259" y="388582"/>
                  <a:pt x="64173" y="384252"/>
                  <a:pt x="55511" y="375590"/>
                </a:cubicBezTo>
                <a:cubicBezTo>
                  <a:pt x="49212" y="369291"/>
                  <a:pt x="46063" y="363779"/>
                  <a:pt x="46063" y="359055"/>
                </a:cubicBezTo>
                <a:cubicBezTo>
                  <a:pt x="46063" y="351181"/>
                  <a:pt x="52362" y="338582"/>
                  <a:pt x="64960" y="321259"/>
                </a:cubicBezTo>
                <a:lnTo>
                  <a:pt x="74409" y="305905"/>
                </a:lnTo>
                <a:lnTo>
                  <a:pt x="77952" y="298818"/>
                </a:lnTo>
                <a:cubicBezTo>
                  <a:pt x="77952" y="296456"/>
                  <a:pt x="88188" y="279134"/>
                  <a:pt x="108661" y="246850"/>
                </a:cubicBezTo>
                <a:lnTo>
                  <a:pt x="124015" y="219685"/>
                </a:lnTo>
                <a:cubicBezTo>
                  <a:pt x="130314" y="212598"/>
                  <a:pt x="136220" y="209055"/>
                  <a:pt x="141732" y="209055"/>
                </a:cubicBezTo>
                <a:close/>
                <a:moveTo>
                  <a:pt x="491927" y="180118"/>
                </a:moveTo>
                <a:cubicBezTo>
                  <a:pt x="490746" y="179331"/>
                  <a:pt x="489762" y="179921"/>
                  <a:pt x="488975" y="181890"/>
                </a:cubicBezTo>
                <a:cubicBezTo>
                  <a:pt x="486613" y="186614"/>
                  <a:pt x="484250" y="197638"/>
                  <a:pt x="481888" y="214960"/>
                </a:cubicBezTo>
                <a:cubicBezTo>
                  <a:pt x="477951" y="271653"/>
                  <a:pt x="475983" y="303149"/>
                  <a:pt x="475983" y="309448"/>
                </a:cubicBezTo>
                <a:lnTo>
                  <a:pt x="475983" y="320078"/>
                </a:lnTo>
                <a:cubicBezTo>
                  <a:pt x="475983" y="330315"/>
                  <a:pt x="477164" y="335432"/>
                  <a:pt x="479526" y="335432"/>
                </a:cubicBezTo>
                <a:lnTo>
                  <a:pt x="485431" y="334251"/>
                </a:lnTo>
                <a:cubicBezTo>
                  <a:pt x="487794" y="328740"/>
                  <a:pt x="489959" y="308661"/>
                  <a:pt x="491928" y="274016"/>
                </a:cubicBezTo>
                <a:cubicBezTo>
                  <a:pt x="493896" y="239370"/>
                  <a:pt x="495274" y="210236"/>
                  <a:pt x="496061" y="186614"/>
                </a:cubicBezTo>
                <a:cubicBezTo>
                  <a:pt x="494487" y="183071"/>
                  <a:pt x="493109" y="180905"/>
                  <a:pt x="491927" y="180118"/>
                </a:cubicBezTo>
                <a:close/>
                <a:moveTo>
                  <a:pt x="569880" y="84449"/>
                </a:moveTo>
                <a:cubicBezTo>
                  <a:pt x="565549" y="84449"/>
                  <a:pt x="563384" y="86220"/>
                  <a:pt x="563384" y="89764"/>
                </a:cubicBezTo>
                <a:lnTo>
                  <a:pt x="563384" y="92126"/>
                </a:lnTo>
                <a:cubicBezTo>
                  <a:pt x="563384" y="100787"/>
                  <a:pt x="566927" y="105118"/>
                  <a:pt x="574014" y="105118"/>
                </a:cubicBezTo>
                <a:cubicBezTo>
                  <a:pt x="577951" y="105118"/>
                  <a:pt x="582282" y="103937"/>
                  <a:pt x="587006" y="101575"/>
                </a:cubicBezTo>
                <a:lnTo>
                  <a:pt x="603541" y="95669"/>
                </a:lnTo>
                <a:lnTo>
                  <a:pt x="589368" y="89764"/>
                </a:lnTo>
                <a:cubicBezTo>
                  <a:pt x="580707" y="86220"/>
                  <a:pt x="574211" y="84449"/>
                  <a:pt x="569880" y="84449"/>
                </a:cubicBezTo>
                <a:close/>
                <a:moveTo>
                  <a:pt x="518502" y="0"/>
                </a:moveTo>
                <a:cubicBezTo>
                  <a:pt x="543699" y="0"/>
                  <a:pt x="556691" y="15354"/>
                  <a:pt x="557479" y="46063"/>
                </a:cubicBezTo>
                <a:cubicBezTo>
                  <a:pt x="557479" y="60236"/>
                  <a:pt x="559053" y="68504"/>
                  <a:pt x="562203" y="70866"/>
                </a:cubicBezTo>
                <a:cubicBezTo>
                  <a:pt x="565353" y="77953"/>
                  <a:pt x="585431" y="82283"/>
                  <a:pt x="622439" y="83858"/>
                </a:cubicBezTo>
                <a:cubicBezTo>
                  <a:pt x="645274" y="84646"/>
                  <a:pt x="659053" y="87401"/>
                  <a:pt x="663778" y="92126"/>
                </a:cubicBezTo>
                <a:cubicBezTo>
                  <a:pt x="666927" y="92913"/>
                  <a:pt x="668502" y="94488"/>
                  <a:pt x="668502" y="96850"/>
                </a:cubicBezTo>
                <a:cubicBezTo>
                  <a:pt x="668502" y="100000"/>
                  <a:pt x="664171" y="104724"/>
                  <a:pt x="655510" y="111023"/>
                </a:cubicBezTo>
                <a:cubicBezTo>
                  <a:pt x="645274" y="120472"/>
                  <a:pt x="629132" y="130708"/>
                  <a:pt x="607085" y="141732"/>
                </a:cubicBezTo>
                <a:lnTo>
                  <a:pt x="574014" y="159449"/>
                </a:lnTo>
                <a:lnTo>
                  <a:pt x="572833" y="206693"/>
                </a:lnTo>
                <a:lnTo>
                  <a:pt x="572833" y="252755"/>
                </a:lnTo>
                <a:lnTo>
                  <a:pt x="584644" y="249212"/>
                </a:lnTo>
                <a:lnTo>
                  <a:pt x="609447" y="239763"/>
                </a:lnTo>
                <a:cubicBezTo>
                  <a:pt x="655116" y="222441"/>
                  <a:pt x="699211" y="211417"/>
                  <a:pt x="741730" y="206693"/>
                </a:cubicBezTo>
                <a:lnTo>
                  <a:pt x="754722" y="205512"/>
                </a:lnTo>
                <a:cubicBezTo>
                  <a:pt x="777557" y="205512"/>
                  <a:pt x="790549" y="212598"/>
                  <a:pt x="793699" y="226771"/>
                </a:cubicBezTo>
                <a:lnTo>
                  <a:pt x="793699" y="229134"/>
                </a:lnTo>
                <a:cubicBezTo>
                  <a:pt x="793699" y="234645"/>
                  <a:pt x="790943" y="237795"/>
                  <a:pt x="785431" y="238582"/>
                </a:cubicBezTo>
                <a:cubicBezTo>
                  <a:pt x="779919" y="240945"/>
                  <a:pt x="770470" y="242126"/>
                  <a:pt x="757085" y="242126"/>
                </a:cubicBezTo>
                <a:lnTo>
                  <a:pt x="720470" y="240945"/>
                </a:lnTo>
                <a:cubicBezTo>
                  <a:pt x="692911" y="240157"/>
                  <a:pt x="667321" y="241732"/>
                  <a:pt x="643699" y="245669"/>
                </a:cubicBezTo>
                <a:lnTo>
                  <a:pt x="604723" y="256299"/>
                </a:lnTo>
                <a:cubicBezTo>
                  <a:pt x="582675" y="259448"/>
                  <a:pt x="571652" y="267322"/>
                  <a:pt x="571652" y="279921"/>
                </a:cubicBezTo>
                <a:cubicBezTo>
                  <a:pt x="571652" y="298031"/>
                  <a:pt x="565353" y="325590"/>
                  <a:pt x="552754" y="362598"/>
                </a:cubicBezTo>
                <a:cubicBezTo>
                  <a:pt x="550392" y="374409"/>
                  <a:pt x="548030" y="381496"/>
                  <a:pt x="545668" y="383858"/>
                </a:cubicBezTo>
                <a:cubicBezTo>
                  <a:pt x="543305" y="387007"/>
                  <a:pt x="538975" y="388582"/>
                  <a:pt x="532675" y="388582"/>
                </a:cubicBezTo>
                <a:cubicBezTo>
                  <a:pt x="523227" y="388582"/>
                  <a:pt x="516927" y="385826"/>
                  <a:pt x="513778" y="380314"/>
                </a:cubicBezTo>
                <a:cubicBezTo>
                  <a:pt x="510628" y="374802"/>
                  <a:pt x="503148" y="370078"/>
                  <a:pt x="491337" y="366141"/>
                </a:cubicBezTo>
                <a:cubicBezTo>
                  <a:pt x="481101" y="362991"/>
                  <a:pt x="472833" y="354330"/>
                  <a:pt x="466534" y="340157"/>
                </a:cubicBezTo>
                <a:lnTo>
                  <a:pt x="455904" y="318897"/>
                </a:lnTo>
                <a:lnTo>
                  <a:pt x="446455" y="340157"/>
                </a:lnTo>
                <a:lnTo>
                  <a:pt x="440550" y="354330"/>
                </a:lnTo>
                <a:lnTo>
                  <a:pt x="437006" y="361417"/>
                </a:lnTo>
                <a:cubicBezTo>
                  <a:pt x="437006" y="362204"/>
                  <a:pt x="438581" y="362598"/>
                  <a:pt x="441731" y="362598"/>
                </a:cubicBezTo>
                <a:lnTo>
                  <a:pt x="452361" y="363779"/>
                </a:lnTo>
                <a:cubicBezTo>
                  <a:pt x="461809" y="363779"/>
                  <a:pt x="470274" y="366732"/>
                  <a:pt x="477754" y="372637"/>
                </a:cubicBezTo>
                <a:cubicBezTo>
                  <a:pt x="485235" y="378543"/>
                  <a:pt x="490156" y="386220"/>
                  <a:pt x="492518" y="395669"/>
                </a:cubicBezTo>
                <a:cubicBezTo>
                  <a:pt x="494093" y="402755"/>
                  <a:pt x="492321" y="411023"/>
                  <a:pt x="487203" y="420472"/>
                </a:cubicBezTo>
                <a:cubicBezTo>
                  <a:pt x="482085" y="429921"/>
                  <a:pt x="475589" y="438582"/>
                  <a:pt x="467715" y="446456"/>
                </a:cubicBezTo>
                <a:cubicBezTo>
                  <a:pt x="458266" y="458267"/>
                  <a:pt x="447243" y="473228"/>
                  <a:pt x="434644" y="491338"/>
                </a:cubicBezTo>
                <a:cubicBezTo>
                  <a:pt x="422046" y="509448"/>
                  <a:pt x="416534" y="519291"/>
                  <a:pt x="418109" y="520865"/>
                </a:cubicBezTo>
                <a:lnTo>
                  <a:pt x="429920" y="517322"/>
                </a:lnTo>
                <a:cubicBezTo>
                  <a:pt x="437794" y="514960"/>
                  <a:pt x="447243" y="511416"/>
                  <a:pt x="458266" y="506692"/>
                </a:cubicBezTo>
                <a:cubicBezTo>
                  <a:pt x="484250" y="495668"/>
                  <a:pt x="503935" y="490157"/>
                  <a:pt x="517321" y="490157"/>
                </a:cubicBezTo>
                <a:lnTo>
                  <a:pt x="538581" y="492519"/>
                </a:lnTo>
                <a:cubicBezTo>
                  <a:pt x="546455" y="494881"/>
                  <a:pt x="553148" y="500590"/>
                  <a:pt x="558660" y="509645"/>
                </a:cubicBezTo>
                <a:cubicBezTo>
                  <a:pt x="564171" y="518700"/>
                  <a:pt x="566927" y="529133"/>
                  <a:pt x="566927" y="540944"/>
                </a:cubicBezTo>
                <a:cubicBezTo>
                  <a:pt x="566927" y="551968"/>
                  <a:pt x="564171" y="571259"/>
                  <a:pt x="558660" y="598818"/>
                </a:cubicBezTo>
                <a:cubicBezTo>
                  <a:pt x="553148" y="626377"/>
                  <a:pt x="547636" y="649211"/>
                  <a:pt x="542124" y="667322"/>
                </a:cubicBezTo>
                <a:lnTo>
                  <a:pt x="535038" y="690944"/>
                </a:lnTo>
                <a:cubicBezTo>
                  <a:pt x="531888" y="699605"/>
                  <a:pt x="529920" y="706298"/>
                  <a:pt x="529132" y="711023"/>
                </a:cubicBezTo>
                <a:cubicBezTo>
                  <a:pt x="528345" y="721259"/>
                  <a:pt x="525195" y="729526"/>
                  <a:pt x="519683" y="735825"/>
                </a:cubicBezTo>
                <a:lnTo>
                  <a:pt x="516140" y="742912"/>
                </a:lnTo>
                <a:cubicBezTo>
                  <a:pt x="515353" y="745274"/>
                  <a:pt x="515353" y="746456"/>
                  <a:pt x="516140" y="746456"/>
                </a:cubicBezTo>
                <a:cubicBezTo>
                  <a:pt x="516927" y="746456"/>
                  <a:pt x="517321" y="747243"/>
                  <a:pt x="517321" y="748818"/>
                </a:cubicBezTo>
                <a:lnTo>
                  <a:pt x="513778" y="758266"/>
                </a:lnTo>
                <a:cubicBezTo>
                  <a:pt x="509053" y="766140"/>
                  <a:pt x="506691" y="771258"/>
                  <a:pt x="506691" y="773621"/>
                </a:cubicBezTo>
                <a:cubicBezTo>
                  <a:pt x="505904" y="774408"/>
                  <a:pt x="505510" y="776377"/>
                  <a:pt x="505510" y="779526"/>
                </a:cubicBezTo>
                <a:lnTo>
                  <a:pt x="503148" y="785432"/>
                </a:lnTo>
                <a:lnTo>
                  <a:pt x="497243" y="811416"/>
                </a:lnTo>
                <a:lnTo>
                  <a:pt x="493699" y="823227"/>
                </a:lnTo>
                <a:cubicBezTo>
                  <a:pt x="492124" y="827164"/>
                  <a:pt x="490943" y="829132"/>
                  <a:pt x="490156" y="829132"/>
                </a:cubicBezTo>
                <a:cubicBezTo>
                  <a:pt x="489369" y="829132"/>
                  <a:pt x="488975" y="829920"/>
                  <a:pt x="488975" y="831495"/>
                </a:cubicBezTo>
                <a:cubicBezTo>
                  <a:pt x="487400" y="833069"/>
                  <a:pt x="487400" y="835038"/>
                  <a:pt x="488975" y="837400"/>
                </a:cubicBezTo>
                <a:cubicBezTo>
                  <a:pt x="488975" y="843699"/>
                  <a:pt x="486613" y="849211"/>
                  <a:pt x="481888" y="853935"/>
                </a:cubicBezTo>
                <a:cubicBezTo>
                  <a:pt x="477164" y="858660"/>
                  <a:pt x="474802" y="864565"/>
                  <a:pt x="474802" y="871652"/>
                </a:cubicBezTo>
                <a:cubicBezTo>
                  <a:pt x="474802" y="876376"/>
                  <a:pt x="472046" y="889172"/>
                  <a:pt x="466534" y="910038"/>
                </a:cubicBezTo>
                <a:cubicBezTo>
                  <a:pt x="461022" y="930904"/>
                  <a:pt x="455904" y="947636"/>
                  <a:pt x="451180" y="960234"/>
                </a:cubicBezTo>
                <a:lnTo>
                  <a:pt x="447636" y="967321"/>
                </a:lnTo>
                <a:lnTo>
                  <a:pt x="442912" y="983856"/>
                </a:lnTo>
                <a:lnTo>
                  <a:pt x="429920" y="1025195"/>
                </a:lnTo>
                <a:lnTo>
                  <a:pt x="419290" y="1054722"/>
                </a:lnTo>
                <a:cubicBezTo>
                  <a:pt x="405904" y="1090155"/>
                  <a:pt x="398817" y="1111809"/>
                  <a:pt x="398030" y="1119683"/>
                </a:cubicBezTo>
                <a:cubicBezTo>
                  <a:pt x="395668" y="1130707"/>
                  <a:pt x="389369" y="1145864"/>
                  <a:pt x="379132" y="1165155"/>
                </a:cubicBezTo>
                <a:cubicBezTo>
                  <a:pt x="368896" y="1184447"/>
                  <a:pt x="359447" y="1200391"/>
                  <a:pt x="350786" y="1212990"/>
                </a:cubicBezTo>
                <a:cubicBezTo>
                  <a:pt x="346062" y="1219289"/>
                  <a:pt x="341731" y="1223423"/>
                  <a:pt x="337794" y="1225391"/>
                </a:cubicBezTo>
                <a:cubicBezTo>
                  <a:pt x="333857" y="1227360"/>
                  <a:pt x="327164" y="1228344"/>
                  <a:pt x="317716" y="1228344"/>
                </a:cubicBezTo>
                <a:cubicBezTo>
                  <a:pt x="302755" y="1228344"/>
                  <a:pt x="295275" y="1225982"/>
                  <a:pt x="295275" y="1221258"/>
                </a:cubicBezTo>
                <a:cubicBezTo>
                  <a:pt x="295275" y="1218895"/>
                  <a:pt x="298818" y="1215352"/>
                  <a:pt x="305905" y="1210628"/>
                </a:cubicBezTo>
                <a:cubicBezTo>
                  <a:pt x="316141" y="1203541"/>
                  <a:pt x="324802" y="1192124"/>
                  <a:pt x="331889" y="1176376"/>
                </a:cubicBezTo>
                <a:lnTo>
                  <a:pt x="342518" y="1157478"/>
                </a:lnTo>
                <a:cubicBezTo>
                  <a:pt x="345668" y="1152754"/>
                  <a:pt x="347637" y="1150392"/>
                  <a:pt x="348424" y="1150392"/>
                </a:cubicBezTo>
                <a:cubicBezTo>
                  <a:pt x="351573" y="1150392"/>
                  <a:pt x="357085" y="1141533"/>
                  <a:pt x="364959" y="1123817"/>
                </a:cubicBezTo>
                <a:cubicBezTo>
                  <a:pt x="372833" y="1106100"/>
                  <a:pt x="377951" y="1092124"/>
                  <a:pt x="380314" y="1081888"/>
                </a:cubicBezTo>
                <a:lnTo>
                  <a:pt x="383857" y="1075982"/>
                </a:lnTo>
                <a:lnTo>
                  <a:pt x="386219" y="1074801"/>
                </a:lnTo>
                <a:cubicBezTo>
                  <a:pt x="386219" y="1074014"/>
                  <a:pt x="386613" y="1074014"/>
                  <a:pt x="387400" y="1074801"/>
                </a:cubicBezTo>
                <a:cubicBezTo>
                  <a:pt x="388975" y="1074801"/>
                  <a:pt x="390156" y="1073226"/>
                  <a:pt x="390943" y="1070077"/>
                </a:cubicBezTo>
                <a:lnTo>
                  <a:pt x="389762" y="1062990"/>
                </a:lnTo>
                <a:cubicBezTo>
                  <a:pt x="389762" y="1057478"/>
                  <a:pt x="390943" y="1051179"/>
                  <a:pt x="393306" y="1044093"/>
                </a:cubicBezTo>
                <a:cubicBezTo>
                  <a:pt x="395668" y="1037006"/>
                  <a:pt x="398424" y="1031888"/>
                  <a:pt x="401573" y="1028738"/>
                </a:cubicBezTo>
                <a:cubicBezTo>
                  <a:pt x="404723" y="1024014"/>
                  <a:pt x="408266" y="1015746"/>
                  <a:pt x="412203" y="1003935"/>
                </a:cubicBezTo>
                <a:cubicBezTo>
                  <a:pt x="416140" y="992124"/>
                  <a:pt x="418502" y="981888"/>
                  <a:pt x="419290" y="973227"/>
                </a:cubicBezTo>
                <a:cubicBezTo>
                  <a:pt x="421652" y="961416"/>
                  <a:pt x="424802" y="956298"/>
                  <a:pt x="428739" y="957872"/>
                </a:cubicBezTo>
                <a:cubicBezTo>
                  <a:pt x="430313" y="959447"/>
                  <a:pt x="432282" y="958266"/>
                  <a:pt x="434644" y="954329"/>
                </a:cubicBezTo>
                <a:cubicBezTo>
                  <a:pt x="436219" y="951180"/>
                  <a:pt x="437794" y="946061"/>
                  <a:pt x="439369" y="938975"/>
                </a:cubicBezTo>
                <a:cubicBezTo>
                  <a:pt x="440156" y="934250"/>
                  <a:pt x="441337" y="929329"/>
                  <a:pt x="442912" y="924211"/>
                </a:cubicBezTo>
                <a:cubicBezTo>
                  <a:pt x="444487" y="919093"/>
                  <a:pt x="446061" y="916140"/>
                  <a:pt x="447636" y="915353"/>
                </a:cubicBezTo>
                <a:cubicBezTo>
                  <a:pt x="450786" y="913778"/>
                  <a:pt x="450392" y="911022"/>
                  <a:pt x="446455" y="907085"/>
                </a:cubicBezTo>
                <a:cubicBezTo>
                  <a:pt x="441731" y="903148"/>
                  <a:pt x="439369" y="892518"/>
                  <a:pt x="439369" y="875195"/>
                </a:cubicBezTo>
                <a:cubicBezTo>
                  <a:pt x="439369" y="860235"/>
                  <a:pt x="440943" y="849211"/>
                  <a:pt x="444093" y="842124"/>
                </a:cubicBezTo>
                <a:cubicBezTo>
                  <a:pt x="447243" y="838975"/>
                  <a:pt x="448817" y="834250"/>
                  <a:pt x="448817" y="827951"/>
                </a:cubicBezTo>
                <a:lnTo>
                  <a:pt x="452361" y="817321"/>
                </a:lnTo>
                <a:lnTo>
                  <a:pt x="455904" y="809054"/>
                </a:lnTo>
                <a:cubicBezTo>
                  <a:pt x="461416" y="801180"/>
                  <a:pt x="464172" y="791731"/>
                  <a:pt x="464172" y="780707"/>
                </a:cubicBezTo>
                <a:cubicBezTo>
                  <a:pt x="464172" y="774408"/>
                  <a:pt x="463187" y="770274"/>
                  <a:pt x="461219" y="768306"/>
                </a:cubicBezTo>
                <a:cubicBezTo>
                  <a:pt x="459250" y="766337"/>
                  <a:pt x="456691" y="767322"/>
                  <a:pt x="453542" y="771258"/>
                </a:cubicBezTo>
                <a:cubicBezTo>
                  <a:pt x="451180" y="773621"/>
                  <a:pt x="446455" y="773621"/>
                  <a:pt x="439369" y="771258"/>
                </a:cubicBezTo>
                <a:lnTo>
                  <a:pt x="429920" y="767715"/>
                </a:lnTo>
                <a:cubicBezTo>
                  <a:pt x="427558" y="767715"/>
                  <a:pt x="426376" y="768109"/>
                  <a:pt x="426376" y="768896"/>
                </a:cubicBezTo>
                <a:cubicBezTo>
                  <a:pt x="426376" y="772046"/>
                  <a:pt x="407873" y="761810"/>
                  <a:pt x="370865" y="738188"/>
                </a:cubicBezTo>
                <a:lnTo>
                  <a:pt x="350786" y="727558"/>
                </a:lnTo>
                <a:cubicBezTo>
                  <a:pt x="345274" y="723621"/>
                  <a:pt x="342125" y="721652"/>
                  <a:pt x="341337" y="721652"/>
                </a:cubicBezTo>
                <a:cubicBezTo>
                  <a:pt x="337400" y="721652"/>
                  <a:pt x="332676" y="717715"/>
                  <a:pt x="327164" y="709841"/>
                </a:cubicBezTo>
                <a:cubicBezTo>
                  <a:pt x="323227" y="703542"/>
                  <a:pt x="321259" y="699211"/>
                  <a:pt x="321259" y="696849"/>
                </a:cubicBezTo>
                <a:cubicBezTo>
                  <a:pt x="321259" y="696062"/>
                  <a:pt x="323227" y="693700"/>
                  <a:pt x="327164" y="689763"/>
                </a:cubicBezTo>
                <a:cubicBezTo>
                  <a:pt x="333464" y="685826"/>
                  <a:pt x="341337" y="683857"/>
                  <a:pt x="350786" y="683857"/>
                </a:cubicBezTo>
                <a:cubicBezTo>
                  <a:pt x="366534" y="683857"/>
                  <a:pt x="380314" y="688582"/>
                  <a:pt x="392125" y="698030"/>
                </a:cubicBezTo>
                <a:lnTo>
                  <a:pt x="420471" y="715747"/>
                </a:lnTo>
                <a:cubicBezTo>
                  <a:pt x="426770" y="719684"/>
                  <a:pt x="432676" y="721652"/>
                  <a:pt x="438187" y="721652"/>
                </a:cubicBezTo>
                <a:cubicBezTo>
                  <a:pt x="457085" y="721652"/>
                  <a:pt x="465353" y="709448"/>
                  <a:pt x="462991" y="685038"/>
                </a:cubicBezTo>
                <a:lnTo>
                  <a:pt x="462991" y="680314"/>
                </a:lnTo>
                <a:cubicBezTo>
                  <a:pt x="462991" y="673227"/>
                  <a:pt x="463778" y="668896"/>
                  <a:pt x="465353" y="667322"/>
                </a:cubicBezTo>
                <a:cubicBezTo>
                  <a:pt x="468502" y="666534"/>
                  <a:pt x="470077" y="661810"/>
                  <a:pt x="470077" y="653148"/>
                </a:cubicBezTo>
                <a:cubicBezTo>
                  <a:pt x="470077" y="650786"/>
                  <a:pt x="471258" y="646062"/>
                  <a:pt x="473620" y="638975"/>
                </a:cubicBezTo>
                <a:cubicBezTo>
                  <a:pt x="475983" y="636613"/>
                  <a:pt x="477557" y="631102"/>
                  <a:pt x="478345" y="622440"/>
                </a:cubicBezTo>
                <a:cubicBezTo>
                  <a:pt x="478345" y="612991"/>
                  <a:pt x="480707" y="607873"/>
                  <a:pt x="485431" y="607086"/>
                </a:cubicBezTo>
                <a:cubicBezTo>
                  <a:pt x="487006" y="605511"/>
                  <a:pt x="488187" y="600787"/>
                  <a:pt x="488975" y="592912"/>
                </a:cubicBezTo>
                <a:lnTo>
                  <a:pt x="492518" y="565747"/>
                </a:lnTo>
                <a:lnTo>
                  <a:pt x="496061" y="527952"/>
                </a:lnTo>
                <a:lnTo>
                  <a:pt x="485431" y="531495"/>
                </a:lnTo>
                <a:cubicBezTo>
                  <a:pt x="461022" y="539369"/>
                  <a:pt x="436809" y="551180"/>
                  <a:pt x="412794" y="566928"/>
                </a:cubicBezTo>
                <a:cubicBezTo>
                  <a:pt x="388778" y="582676"/>
                  <a:pt x="374014" y="596849"/>
                  <a:pt x="368503" y="609448"/>
                </a:cubicBezTo>
                <a:cubicBezTo>
                  <a:pt x="367715" y="616535"/>
                  <a:pt x="364172" y="620078"/>
                  <a:pt x="357873" y="620078"/>
                </a:cubicBezTo>
                <a:cubicBezTo>
                  <a:pt x="351573" y="620078"/>
                  <a:pt x="342518" y="615353"/>
                  <a:pt x="330708" y="605904"/>
                </a:cubicBezTo>
                <a:lnTo>
                  <a:pt x="309448" y="584645"/>
                </a:lnTo>
                <a:cubicBezTo>
                  <a:pt x="306298" y="581495"/>
                  <a:pt x="304723" y="575983"/>
                  <a:pt x="304723" y="568109"/>
                </a:cubicBezTo>
                <a:cubicBezTo>
                  <a:pt x="304723" y="560235"/>
                  <a:pt x="312991" y="541141"/>
                  <a:pt x="329526" y="510826"/>
                </a:cubicBezTo>
                <a:cubicBezTo>
                  <a:pt x="346062" y="480511"/>
                  <a:pt x="361810" y="453936"/>
                  <a:pt x="376770" y="431102"/>
                </a:cubicBezTo>
                <a:lnTo>
                  <a:pt x="398030" y="398031"/>
                </a:lnTo>
                <a:lnTo>
                  <a:pt x="382676" y="382677"/>
                </a:lnTo>
                <a:cubicBezTo>
                  <a:pt x="376377" y="377952"/>
                  <a:pt x="372440" y="373228"/>
                  <a:pt x="370865" y="368504"/>
                </a:cubicBezTo>
                <a:cubicBezTo>
                  <a:pt x="369290" y="363779"/>
                  <a:pt x="368896" y="357086"/>
                  <a:pt x="369684" y="348425"/>
                </a:cubicBezTo>
                <a:lnTo>
                  <a:pt x="372046" y="331889"/>
                </a:lnTo>
                <a:lnTo>
                  <a:pt x="344881" y="323622"/>
                </a:lnTo>
                <a:lnTo>
                  <a:pt x="311810" y="315354"/>
                </a:lnTo>
                <a:lnTo>
                  <a:pt x="291731" y="309448"/>
                </a:lnTo>
                <a:lnTo>
                  <a:pt x="272834" y="304724"/>
                </a:lnTo>
                <a:lnTo>
                  <a:pt x="263385" y="302362"/>
                </a:lnTo>
                <a:lnTo>
                  <a:pt x="259842" y="318897"/>
                </a:lnTo>
                <a:lnTo>
                  <a:pt x="253936" y="357873"/>
                </a:lnTo>
                <a:cubicBezTo>
                  <a:pt x="252361" y="375196"/>
                  <a:pt x="250393" y="388188"/>
                  <a:pt x="248031" y="396850"/>
                </a:cubicBezTo>
                <a:lnTo>
                  <a:pt x="243306" y="418110"/>
                </a:lnTo>
                <a:lnTo>
                  <a:pt x="239763" y="429921"/>
                </a:lnTo>
                <a:lnTo>
                  <a:pt x="233857" y="444094"/>
                </a:lnTo>
                <a:lnTo>
                  <a:pt x="230314" y="459448"/>
                </a:lnTo>
                <a:lnTo>
                  <a:pt x="226771" y="466535"/>
                </a:lnTo>
                <a:cubicBezTo>
                  <a:pt x="225983" y="467322"/>
                  <a:pt x="224409" y="467716"/>
                  <a:pt x="222046" y="467716"/>
                </a:cubicBezTo>
                <a:cubicBezTo>
                  <a:pt x="213385" y="467716"/>
                  <a:pt x="204330" y="462992"/>
                  <a:pt x="194881" y="453543"/>
                </a:cubicBezTo>
                <a:cubicBezTo>
                  <a:pt x="191732" y="448818"/>
                  <a:pt x="186613" y="446456"/>
                  <a:pt x="179527" y="446456"/>
                </a:cubicBezTo>
                <a:cubicBezTo>
                  <a:pt x="174802" y="446456"/>
                  <a:pt x="168700" y="442519"/>
                  <a:pt x="161220" y="434645"/>
                </a:cubicBezTo>
                <a:cubicBezTo>
                  <a:pt x="153739" y="426771"/>
                  <a:pt x="148818" y="418503"/>
                  <a:pt x="146456" y="409842"/>
                </a:cubicBezTo>
                <a:cubicBezTo>
                  <a:pt x="145669" y="408267"/>
                  <a:pt x="145275" y="401574"/>
                  <a:pt x="145275" y="389763"/>
                </a:cubicBezTo>
                <a:lnTo>
                  <a:pt x="147637" y="363779"/>
                </a:lnTo>
                <a:lnTo>
                  <a:pt x="152362" y="333071"/>
                </a:lnTo>
                <a:lnTo>
                  <a:pt x="155905" y="357873"/>
                </a:lnTo>
                <a:lnTo>
                  <a:pt x="159448" y="373228"/>
                </a:lnTo>
                <a:cubicBezTo>
                  <a:pt x="161023" y="383464"/>
                  <a:pt x="162204" y="389370"/>
                  <a:pt x="162991" y="390944"/>
                </a:cubicBezTo>
                <a:lnTo>
                  <a:pt x="164173" y="400393"/>
                </a:lnTo>
                <a:lnTo>
                  <a:pt x="168897" y="419291"/>
                </a:lnTo>
                <a:lnTo>
                  <a:pt x="172440" y="389763"/>
                </a:lnTo>
                <a:lnTo>
                  <a:pt x="175984" y="368504"/>
                </a:lnTo>
                <a:cubicBezTo>
                  <a:pt x="176771" y="362991"/>
                  <a:pt x="177952" y="360236"/>
                  <a:pt x="179527" y="360236"/>
                </a:cubicBezTo>
                <a:cubicBezTo>
                  <a:pt x="182676" y="360236"/>
                  <a:pt x="184251" y="320078"/>
                  <a:pt x="184251" y="239763"/>
                </a:cubicBezTo>
                <a:lnTo>
                  <a:pt x="184251" y="193701"/>
                </a:lnTo>
                <a:cubicBezTo>
                  <a:pt x="184251" y="184252"/>
                  <a:pt x="180708" y="179527"/>
                  <a:pt x="173621" y="179527"/>
                </a:cubicBezTo>
                <a:cubicBezTo>
                  <a:pt x="169684" y="179527"/>
                  <a:pt x="163779" y="180708"/>
                  <a:pt x="155905" y="183071"/>
                </a:cubicBezTo>
                <a:cubicBezTo>
                  <a:pt x="146456" y="187008"/>
                  <a:pt x="137795" y="189370"/>
                  <a:pt x="129921" y="190157"/>
                </a:cubicBezTo>
                <a:cubicBezTo>
                  <a:pt x="112598" y="194094"/>
                  <a:pt x="100787" y="196063"/>
                  <a:pt x="94488" y="196063"/>
                </a:cubicBezTo>
                <a:cubicBezTo>
                  <a:pt x="88188" y="196063"/>
                  <a:pt x="76377" y="194094"/>
                  <a:pt x="59055" y="190157"/>
                </a:cubicBezTo>
                <a:cubicBezTo>
                  <a:pt x="37007" y="183858"/>
                  <a:pt x="22834" y="178346"/>
                  <a:pt x="16535" y="173622"/>
                </a:cubicBezTo>
                <a:cubicBezTo>
                  <a:pt x="5511" y="168898"/>
                  <a:pt x="0" y="164961"/>
                  <a:pt x="0" y="161811"/>
                </a:cubicBezTo>
                <a:cubicBezTo>
                  <a:pt x="0" y="155512"/>
                  <a:pt x="14960" y="150394"/>
                  <a:pt x="44881" y="146457"/>
                </a:cubicBezTo>
                <a:lnTo>
                  <a:pt x="74409" y="140551"/>
                </a:lnTo>
                <a:cubicBezTo>
                  <a:pt x="90157" y="138976"/>
                  <a:pt x="101574" y="137008"/>
                  <a:pt x="108661" y="134646"/>
                </a:cubicBezTo>
                <a:lnTo>
                  <a:pt x="122834" y="132283"/>
                </a:lnTo>
                <a:cubicBezTo>
                  <a:pt x="126771" y="131496"/>
                  <a:pt x="130905" y="130512"/>
                  <a:pt x="135236" y="129331"/>
                </a:cubicBezTo>
                <a:cubicBezTo>
                  <a:pt x="139566" y="128149"/>
                  <a:pt x="142519" y="127165"/>
                  <a:pt x="144094" y="126378"/>
                </a:cubicBezTo>
                <a:lnTo>
                  <a:pt x="154724" y="124016"/>
                </a:lnTo>
                <a:cubicBezTo>
                  <a:pt x="163385" y="124016"/>
                  <a:pt x="170865" y="122441"/>
                  <a:pt x="177165" y="119291"/>
                </a:cubicBezTo>
                <a:lnTo>
                  <a:pt x="191338" y="115748"/>
                </a:lnTo>
                <a:lnTo>
                  <a:pt x="187795" y="68504"/>
                </a:lnTo>
                <a:lnTo>
                  <a:pt x="185432" y="48425"/>
                </a:lnTo>
                <a:lnTo>
                  <a:pt x="184251" y="34252"/>
                </a:lnTo>
                <a:cubicBezTo>
                  <a:pt x="184251" y="26378"/>
                  <a:pt x="187795" y="21260"/>
                  <a:pt x="194881" y="18898"/>
                </a:cubicBezTo>
                <a:cubicBezTo>
                  <a:pt x="201968" y="16535"/>
                  <a:pt x="208661" y="15354"/>
                  <a:pt x="214960" y="15354"/>
                </a:cubicBezTo>
                <a:cubicBezTo>
                  <a:pt x="237007" y="15354"/>
                  <a:pt x="249605" y="30709"/>
                  <a:pt x="252755" y="61417"/>
                </a:cubicBezTo>
                <a:cubicBezTo>
                  <a:pt x="254330" y="78740"/>
                  <a:pt x="257479" y="90157"/>
                  <a:pt x="262204" y="95669"/>
                </a:cubicBezTo>
                <a:cubicBezTo>
                  <a:pt x="266928" y="100393"/>
                  <a:pt x="277164" y="102756"/>
                  <a:pt x="292912" y="102756"/>
                </a:cubicBezTo>
                <a:cubicBezTo>
                  <a:pt x="307873" y="103543"/>
                  <a:pt x="318897" y="108268"/>
                  <a:pt x="325983" y="116929"/>
                </a:cubicBezTo>
                <a:cubicBezTo>
                  <a:pt x="329920" y="120866"/>
                  <a:pt x="331889" y="125197"/>
                  <a:pt x="331889" y="129921"/>
                </a:cubicBezTo>
                <a:cubicBezTo>
                  <a:pt x="331889" y="138583"/>
                  <a:pt x="320865" y="145275"/>
                  <a:pt x="298818" y="150000"/>
                </a:cubicBezTo>
                <a:cubicBezTo>
                  <a:pt x="290157" y="151575"/>
                  <a:pt x="283464" y="153937"/>
                  <a:pt x="278739" y="157086"/>
                </a:cubicBezTo>
                <a:cubicBezTo>
                  <a:pt x="275590" y="157874"/>
                  <a:pt x="272440" y="159842"/>
                  <a:pt x="269290" y="162992"/>
                </a:cubicBezTo>
                <a:lnTo>
                  <a:pt x="268109" y="183071"/>
                </a:lnTo>
                <a:lnTo>
                  <a:pt x="265747" y="224409"/>
                </a:lnTo>
                <a:lnTo>
                  <a:pt x="262204" y="282283"/>
                </a:lnTo>
                <a:lnTo>
                  <a:pt x="274015" y="282283"/>
                </a:lnTo>
                <a:cubicBezTo>
                  <a:pt x="284251" y="282283"/>
                  <a:pt x="292519" y="283858"/>
                  <a:pt x="298818" y="287008"/>
                </a:cubicBezTo>
                <a:cubicBezTo>
                  <a:pt x="315353" y="292519"/>
                  <a:pt x="337007" y="296850"/>
                  <a:pt x="363778" y="300000"/>
                </a:cubicBezTo>
                <a:lnTo>
                  <a:pt x="388581" y="304724"/>
                </a:lnTo>
                <a:lnTo>
                  <a:pt x="400392" y="284645"/>
                </a:lnTo>
                <a:lnTo>
                  <a:pt x="409841" y="263385"/>
                </a:lnTo>
                <a:lnTo>
                  <a:pt x="428739" y="222047"/>
                </a:lnTo>
                <a:lnTo>
                  <a:pt x="445274" y="183071"/>
                </a:lnTo>
                <a:lnTo>
                  <a:pt x="419290" y="177165"/>
                </a:lnTo>
                <a:cubicBezTo>
                  <a:pt x="401967" y="174016"/>
                  <a:pt x="390943" y="170079"/>
                  <a:pt x="386219" y="165354"/>
                </a:cubicBezTo>
                <a:cubicBezTo>
                  <a:pt x="382282" y="162992"/>
                  <a:pt x="380314" y="161023"/>
                  <a:pt x="380314" y="159449"/>
                </a:cubicBezTo>
                <a:cubicBezTo>
                  <a:pt x="380314" y="158661"/>
                  <a:pt x="382282" y="156299"/>
                  <a:pt x="386219" y="152362"/>
                </a:cubicBezTo>
                <a:cubicBezTo>
                  <a:pt x="392518" y="148425"/>
                  <a:pt x="403542" y="146063"/>
                  <a:pt x="419290" y="145275"/>
                </a:cubicBezTo>
                <a:lnTo>
                  <a:pt x="470077" y="140551"/>
                </a:lnTo>
                <a:cubicBezTo>
                  <a:pt x="482676" y="137401"/>
                  <a:pt x="490550" y="134646"/>
                  <a:pt x="493699" y="132283"/>
                </a:cubicBezTo>
                <a:cubicBezTo>
                  <a:pt x="496849" y="129921"/>
                  <a:pt x="498424" y="124409"/>
                  <a:pt x="498424" y="115748"/>
                </a:cubicBezTo>
                <a:cubicBezTo>
                  <a:pt x="498424" y="89764"/>
                  <a:pt x="497243" y="69291"/>
                  <a:pt x="494880" y="54331"/>
                </a:cubicBezTo>
                <a:cubicBezTo>
                  <a:pt x="492518" y="37795"/>
                  <a:pt x="491731" y="26772"/>
                  <a:pt x="492518" y="21260"/>
                </a:cubicBezTo>
                <a:cubicBezTo>
                  <a:pt x="492518" y="17323"/>
                  <a:pt x="493305" y="12992"/>
                  <a:pt x="494880" y="8268"/>
                </a:cubicBezTo>
                <a:cubicBezTo>
                  <a:pt x="498030" y="2756"/>
                  <a:pt x="505904" y="0"/>
                  <a:pt x="518502"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st="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328">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st="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a:extLst>
              <a:ext uri="{FF2B5EF4-FFF2-40B4-BE49-F238E27FC236}">
                <a16:creationId xmlns:a16="http://schemas.microsoft.com/office/drawing/2014/main" id="{20AF0214-A971-E456-41D8-A1A635AFC6AE}"/>
              </a:ext>
            </a:extLst>
          </p:cNvPr>
          <p:cNvSpPr txBox="1">
            <a:spLocks/>
          </p:cNvSpPr>
          <p:nvPr>
            <p:custDataLst>
              <p:tags r:id="rId7"/>
            </p:custDataLst>
          </p:nvPr>
        </p:nvSpPr>
        <p:spPr>
          <a:xfrm>
            <a:off x="9000816" y="1593966"/>
            <a:ext cx="811415" cy="1112596"/>
          </a:xfrm>
          <a:custGeom>
            <a:avLst/>
            <a:gdLst/>
            <a:ahLst/>
            <a:cxnLst/>
            <a:rect l="l" t="t" r="r" b="b"/>
            <a:pathLst>
              <a:path w="811415" h="1112596">
                <a:moveTo>
                  <a:pt x="625983" y="29528"/>
                </a:moveTo>
                <a:cubicBezTo>
                  <a:pt x="636219" y="29528"/>
                  <a:pt x="646455" y="32283"/>
                  <a:pt x="656691" y="37795"/>
                </a:cubicBezTo>
                <a:cubicBezTo>
                  <a:pt x="660628" y="40945"/>
                  <a:pt x="670077" y="44882"/>
                  <a:pt x="685038" y="49606"/>
                </a:cubicBezTo>
                <a:cubicBezTo>
                  <a:pt x="692912" y="51181"/>
                  <a:pt x="698423" y="53150"/>
                  <a:pt x="701573" y="55512"/>
                </a:cubicBezTo>
                <a:cubicBezTo>
                  <a:pt x="705510" y="57874"/>
                  <a:pt x="707479" y="59449"/>
                  <a:pt x="707479" y="60236"/>
                </a:cubicBezTo>
                <a:cubicBezTo>
                  <a:pt x="707479" y="61024"/>
                  <a:pt x="708069" y="61811"/>
                  <a:pt x="709250" y="62598"/>
                </a:cubicBezTo>
                <a:cubicBezTo>
                  <a:pt x="710431" y="63386"/>
                  <a:pt x="711809" y="63779"/>
                  <a:pt x="713384" y="63779"/>
                </a:cubicBezTo>
                <a:cubicBezTo>
                  <a:pt x="718896" y="63779"/>
                  <a:pt x="725195" y="71654"/>
                  <a:pt x="732282" y="87401"/>
                </a:cubicBezTo>
                <a:cubicBezTo>
                  <a:pt x="739368" y="103149"/>
                  <a:pt x="742912" y="115748"/>
                  <a:pt x="742912" y="125197"/>
                </a:cubicBezTo>
                <a:cubicBezTo>
                  <a:pt x="742912" y="130709"/>
                  <a:pt x="737400" y="138189"/>
                  <a:pt x="726376" y="147638"/>
                </a:cubicBezTo>
                <a:cubicBezTo>
                  <a:pt x="722439" y="149212"/>
                  <a:pt x="719093" y="151575"/>
                  <a:pt x="716337" y="154724"/>
                </a:cubicBezTo>
                <a:cubicBezTo>
                  <a:pt x="713581" y="157874"/>
                  <a:pt x="712203" y="161023"/>
                  <a:pt x="712203" y="164173"/>
                </a:cubicBezTo>
                <a:cubicBezTo>
                  <a:pt x="712203" y="168110"/>
                  <a:pt x="710628" y="169685"/>
                  <a:pt x="707479" y="168897"/>
                </a:cubicBezTo>
                <a:cubicBezTo>
                  <a:pt x="705904" y="167323"/>
                  <a:pt x="703935" y="167716"/>
                  <a:pt x="701573" y="170079"/>
                </a:cubicBezTo>
                <a:lnTo>
                  <a:pt x="694486" y="177165"/>
                </a:lnTo>
                <a:cubicBezTo>
                  <a:pt x="689762" y="184252"/>
                  <a:pt x="685825" y="187795"/>
                  <a:pt x="682675" y="187795"/>
                </a:cubicBezTo>
                <a:cubicBezTo>
                  <a:pt x="677951" y="187795"/>
                  <a:pt x="675589" y="179921"/>
                  <a:pt x="675589" y="164173"/>
                </a:cubicBezTo>
                <a:cubicBezTo>
                  <a:pt x="675589" y="125590"/>
                  <a:pt x="668502" y="99212"/>
                  <a:pt x="654329" y="85039"/>
                </a:cubicBezTo>
                <a:cubicBezTo>
                  <a:pt x="625195" y="53543"/>
                  <a:pt x="613778" y="35433"/>
                  <a:pt x="620077" y="30709"/>
                </a:cubicBezTo>
                <a:cubicBezTo>
                  <a:pt x="620865" y="29921"/>
                  <a:pt x="622833" y="29528"/>
                  <a:pt x="625983" y="29528"/>
                </a:cubicBezTo>
                <a:close/>
                <a:moveTo>
                  <a:pt x="251574" y="0"/>
                </a:moveTo>
                <a:cubicBezTo>
                  <a:pt x="270472" y="0"/>
                  <a:pt x="285038" y="2756"/>
                  <a:pt x="295275" y="8268"/>
                </a:cubicBezTo>
                <a:cubicBezTo>
                  <a:pt x="311810" y="16142"/>
                  <a:pt x="331101" y="31693"/>
                  <a:pt x="353149" y="54921"/>
                </a:cubicBezTo>
                <a:cubicBezTo>
                  <a:pt x="375196" y="78150"/>
                  <a:pt x="395274" y="104724"/>
                  <a:pt x="413385" y="134646"/>
                </a:cubicBezTo>
                <a:cubicBezTo>
                  <a:pt x="414959" y="139370"/>
                  <a:pt x="417322" y="141732"/>
                  <a:pt x="420471" y="141732"/>
                </a:cubicBezTo>
                <a:lnTo>
                  <a:pt x="434644" y="138189"/>
                </a:lnTo>
                <a:cubicBezTo>
                  <a:pt x="440944" y="135827"/>
                  <a:pt x="447243" y="134646"/>
                  <a:pt x="453542" y="134646"/>
                </a:cubicBezTo>
                <a:cubicBezTo>
                  <a:pt x="461416" y="134646"/>
                  <a:pt x="472833" y="135827"/>
                  <a:pt x="487794" y="138189"/>
                </a:cubicBezTo>
                <a:cubicBezTo>
                  <a:pt x="490156" y="138976"/>
                  <a:pt x="495274" y="139961"/>
                  <a:pt x="503148" y="141142"/>
                </a:cubicBezTo>
                <a:cubicBezTo>
                  <a:pt x="511022" y="142323"/>
                  <a:pt x="517125" y="144488"/>
                  <a:pt x="521455" y="147638"/>
                </a:cubicBezTo>
                <a:cubicBezTo>
                  <a:pt x="525786" y="150787"/>
                  <a:pt x="528345" y="155512"/>
                  <a:pt x="529132" y="161811"/>
                </a:cubicBezTo>
                <a:cubicBezTo>
                  <a:pt x="529920" y="164173"/>
                  <a:pt x="530314" y="167323"/>
                  <a:pt x="530314" y="171260"/>
                </a:cubicBezTo>
                <a:cubicBezTo>
                  <a:pt x="530314" y="176771"/>
                  <a:pt x="528739" y="180708"/>
                  <a:pt x="525589" y="183071"/>
                </a:cubicBezTo>
                <a:cubicBezTo>
                  <a:pt x="520865" y="187795"/>
                  <a:pt x="508266" y="195669"/>
                  <a:pt x="487794" y="206693"/>
                </a:cubicBezTo>
                <a:cubicBezTo>
                  <a:pt x="480707" y="209842"/>
                  <a:pt x="474802" y="213582"/>
                  <a:pt x="470078" y="217913"/>
                </a:cubicBezTo>
                <a:cubicBezTo>
                  <a:pt x="465353" y="222244"/>
                  <a:pt x="462991" y="225590"/>
                  <a:pt x="462991" y="227953"/>
                </a:cubicBezTo>
                <a:cubicBezTo>
                  <a:pt x="462991" y="234252"/>
                  <a:pt x="470471" y="252755"/>
                  <a:pt x="485432" y="283464"/>
                </a:cubicBezTo>
                <a:lnTo>
                  <a:pt x="500786" y="317716"/>
                </a:lnTo>
                <a:cubicBezTo>
                  <a:pt x="508660" y="332677"/>
                  <a:pt x="519684" y="356692"/>
                  <a:pt x="533857" y="389763"/>
                </a:cubicBezTo>
                <a:lnTo>
                  <a:pt x="555117" y="434645"/>
                </a:lnTo>
                <a:cubicBezTo>
                  <a:pt x="569290" y="466141"/>
                  <a:pt x="576376" y="483464"/>
                  <a:pt x="576376" y="486613"/>
                </a:cubicBezTo>
                <a:cubicBezTo>
                  <a:pt x="576376" y="489763"/>
                  <a:pt x="577164" y="491338"/>
                  <a:pt x="578739" y="491338"/>
                </a:cubicBezTo>
                <a:cubicBezTo>
                  <a:pt x="583463" y="491338"/>
                  <a:pt x="588975" y="485826"/>
                  <a:pt x="595274" y="474802"/>
                </a:cubicBezTo>
                <a:cubicBezTo>
                  <a:pt x="599211" y="466141"/>
                  <a:pt x="603148" y="460039"/>
                  <a:pt x="607085" y="456495"/>
                </a:cubicBezTo>
                <a:cubicBezTo>
                  <a:pt x="611022" y="452952"/>
                  <a:pt x="615746" y="451180"/>
                  <a:pt x="621258" y="451180"/>
                </a:cubicBezTo>
                <a:cubicBezTo>
                  <a:pt x="626770" y="451180"/>
                  <a:pt x="633069" y="452361"/>
                  <a:pt x="640156" y="454724"/>
                </a:cubicBezTo>
                <a:cubicBezTo>
                  <a:pt x="655116" y="461023"/>
                  <a:pt x="667321" y="470472"/>
                  <a:pt x="676770" y="483070"/>
                </a:cubicBezTo>
                <a:cubicBezTo>
                  <a:pt x="686219" y="495668"/>
                  <a:pt x="690943" y="507873"/>
                  <a:pt x="690943" y="519684"/>
                </a:cubicBezTo>
                <a:cubicBezTo>
                  <a:pt x="690943" y="530708"/>
                  <a:pt x="688187" y="538975"/>
                  <a:pt x="682675" y="544487"/>
                </a:cubicBezTo>
                <a:lnTo>
                  <a:pt x="669683" y="559842"/>
                </a:lnTo>
                <a:lnTo>
                  <a:pt x="648424" y="583464"/>
                </a:lnTo>
                <a:lnTo>
                  <a:pt x="623620" y="614172"/>
                </a:lnTo>
                <a:lnTo>
                  <a:pt x="653148" y="692125"/>
                </a:lnTo>
                <a:lnTo>
                  <a:pt x="674408" y="755904"/>
                </a:lnTo>
                <a:lnTo>
                  <a:pt x="686219" y="796062"/>
                </a:lnTo>
                <a:cubicBezTo>
                  <a:pt x="698030" y="834644"/>
                  <a:pt x="709447" y="867715"/>
                  <a:pt x="720471" y="895274"/>
                </a:cubicBezTo>
                <a:lnTo>
                  <a:pt x="727557" y="912991"/>
                </a:lnTo>
                <a:lnTo>
                  <a:pt x="737006" y="937794"/>
                </a:lnTo>
                <a:cubicBezTo>
                  <a:pt x="738581" y="940156"/>
                  <a:pt x="743305" y="951180"/>
                  <a:pt x="751179" y="970864"/>
                </a:cubicBezTo>
                <a:lnTo>
                  <a:pt x="757085" y="987400"/>
                </a:lnTo>
                <a:cubicBezTo>
                  <a:pt x="758660" y="993699"/>
                  <a:pt x="762990" y="1001573"/>
                  <a:pt x="770077" y="1011022"/>
                </a:cubicBezTo>
                <a:lnTo>
                  <a:pt x="787793" y="1042911"/>
                </a:lnTo>
                <a:cubicBezTo>
                  <a:pt x="800392" y="1060234"/>
                  <a:pt x="807872" y="1076770"/>
                  <a:pt x="810234" y="1092518"/>
                </a:cubicBezTo>
                <a:lnTo>
                  <a:pt x="811415" y="1099604"/>
                </a:lnTo>
                <a:cubicBezTo>
                  <a:pt x="811415" y="1108266"/>
                  <a:pt x="808266" y="1112596"/>
                  <a:pt x="801967" y="1112596"/>
                </a:cubicBezTo>
                <a:cubicBezTo>
                  <a:pt x="794880" y="1112596"/>
                  <a:pt x="781100" y="1107085"/>
                  <a:pt x="760628" y="1096061"/>
                </a:cubicBezTo>
                <a:lnTo>
                  <a:pt x="737006" y="1084250"/>
                </a:lnTo>
                <a:lnTo>
                  <a:pt x="724014" y="1079526"/>
                </a:lnTo>
                <a:cubicBezTo>
                  <a:pt x="714565" y="1079526"/>
                  <a:pt x="705904" y="1070864"/>
                  <a:pt x="698030" y="1053542"/>
                </a:cubicBezTo>
                <a:cubicBezTo>
                  <a:pt x="690943" y="1038581"/>
                  <a:pt x="681494" y="1014959"/>
                  <a:pt x="669683" y="982675"/>
                </a:cubicBezTo>
                <a:cubicBezTo>
                  <a:pt x="667321" y="974801"/>
                  <a:pt x="665550" y="969093"/>
                  <a:pt x="664368" y="965549"/>
                </a:cubicBezTo>
                <a:cubicBezTo>
                  <a:pt x="663187" y="962006"/>
                  <a:pt x="662203" y="959841"/>
                  <a:pt x="661416" y="959054"/>
                </a:cubicBezTo>
                <a:lnTo>
                  <a:pt x="654329" y="942518"/>
                </a:lnTo>
                <a:cubicBezTo>
                  <a:pt x="651967" y="937006"/>
                  <a:pt x="650392" y="934250"/>
                  <a:pt x="649605" y="934250"/>
                </a:cubicBezTo>
                <a:cubicBezTo>
                  <a:pt x="648030" y="932675"/>
                  <a:pt x="646849" y="930707"/>
                  <a:pt x="646061" y="928345"/>
                </a:cubicBezTo>
                <a:lnTo>
                  <a:pt x="642518" y="914172"/>
                </a:lnTo>
                <a:lnTo>
                  <a:pt x="637794" y="899999"/>
                </a:lnTo>
                <a:lnTo>
                  <a:pt x="634250" y="892912"/>
                </a:lnTo>
                <a:cubicBezTo>
                  <a:pt x="631888" y="889762"/>
                  <a:pt x="628542" y="881888"/>
                  <a:pt x="624211" y="869290"/>
                </a:cubicBezTo>
                <a:cubicBezTo>
                  <a:pt x="619880" y="856692"/>
                  <a:pt x="616140" y="844093"/>
                  <a:pt x="612991" y="831495"/>
                </a:cubicBezTo>
                <a:cubicBezTo>
                  <a:pt x="607479" y="814959"/>
                  <a:pt x="603148" y="804329"/>
                  <a:pt x="599998" y="799605"/>
                </a:cubicBezTo>
                <a:lnTo>
                  <a:pt x="594093" y="787794"/>
                </a:lnTo>
                <a:cubicBezTo>
                  <a:pt x="591731" y="783857"/>
                  <a:pt x="590550" y="780707"/>
                  <a:pt x="590550" y="778345"/>
                </a:cubicBezTo>
                <a:cubicBezTo>
                  <a:pt x="590550" y="770471"/>
                  <a:pt x="588188" y="761416"/>
                  <a:pt x="583463" y="751180"/>
                </a:cubicBezTo>
                <a:cubicBezTo>
                  <a:pt x="576376" y="733070"/>
                  <a:pt x="572046" y="720077"/>
                  <a:pt x="570471" y="712203"/>
                </a:cubicBezTo>
                <a:cubicBezTo>
                  <a:pt x="567321" y="697243"/>
                  <a:pt x="562991" y="684251"/>
                  <a:pt x="557479" y="673227"/>
                </a:cubicBezTo>
                <a:cubicBezTo>
                  <a:pt x="555117" y="666141"/>
                  <a:pt x="550392" y="662597"/>
                  <a:pt x="543306" y="662597"/>
                </a:cubicBezTo>
                <a:cubicBezTo>
                  <a:pt x="531495" y="660235"/>
                  <a:pt x="518896" y="656298"/>
                  <a:pt x="505510" y="650786"/>
                </a:cubicBezTo>
                <a:cubicBezTo>
                  <a:pt x="492125" y="645274"/>
                  <a:pt x="484251" y="639369"/>
                  <a:pt x="481888" y="633070"/>
                </a:cubicBezTo>
                <a:lnTo>
                  <a:pt x="480707" y="628345"/>
                </a:lnTo>
                <a:cubicBezTo>
                  <a:pt x="480707" y="623621"/>
                  <a:pt x="483857" y="618109"/>
                  <a:pt x="490156" y="611810"/>
                </a:cubicBezTo>
                <a:cubicBezTo>
                  <a:pt x="496455" y="607086"/>
                  <a:pt x="503936" y="598818"/>
                  <a:pt x="512597" y="587007"/>
                </a:cubicBezTo>
                <a:cubicBezTo>
                  <a:pt x="519684" y="576771"/>
                  <a:pt x="520865" y="571653"/>
                  <a:pt x="516140" y="571653"/>
                </a:cubicBezTo>
                <a:cubicBezTo>
                  <a:pt x="512991" y="571653"/>
                  <a:pt x="511416" y="569290"/>
                  <a:pt x="511416" y="564566"/>
                </a:cubicBezTo>
                <a:cubicBezTo>
                  <a:pt x="511416" y="560629"/>
                  <a:pt x="509841" y="555117"/>
                  <a:pt x="506692" y="548031"/>
                </a:cubicBezTo>
                <a:lnTo>
                  <a:pt x="496062" y="514960"/>
                </a:lnTo>
                <a:cubicBezTo>
                  <a:pt x="487400" y="496062"/>
                  <a:pt x="480314" y="479133"/>
                  <a:pt x="474802" y="464172"/>
                </a:cubicBezTo>
                <a:lnTo>
                  <a:pt x="448818" y="406299"/>
                </a:lnTo>
                <a:cubicBezTo>
                  <a:pt x="441731" y="391338"/>
                  <a:pt x="437400" y="380708"/>
                  <a:pt x="435826" y="374409"/>
                </a:cubicBezTo>
                <a:lnTo>
                  <a:pt x="428739" y="357874"/>
                </a:lnTo>
                <a:cubicBezTo>
                  <a:pt x="424802" y="346062"/>
                  <a:pt x="416337" y="328543"/>
                  <a:pt x="403345" y="305315"/>
                </a:cubicBezTo>
                <a:cubicBezTo>
                  <a:pt x="390353" y="282086"/>
                  <a:pt x="381101" y="268110"/>
                  <a:pt x="375590" y="263385"/>
                </a:cubicBezTo>
                <a:lnTo>
                  <a:pt x="369684" y="262204"/>
                </a:lnTo>
                <a:cubicBezTo>
                  <a:pt x="365747" y="262204"/>
                  <a:pt x="362597" y="263385"/>
                  <a:pt x="360235" y="265748"/>
                </a:cubicBezTo>
                <a:lnTo>
                  <a:pt x="342519" y="275196"/>
                </a:lnTo>
                <a:cubicBezTo>
                  <a:pt x="340156" y="276771"/>
                  <a:pt x="328739" y="281102"/>
                  <a:pt x="308267" y="288189"/>
                </a:cubicBezTo>
                <a:lnTo>
                  <a:pt x="257480" y="308267"/>
                </a:lnTo>
                <a:cubicBezTo>
                  <a:pt x="254330" y="311417"/>
                  <a:pt x="250787" y="312992"/>
                  <a:pt x="246850" y="312992"/>
                </a:cubicBezTo>
                <a:lnTo>
                  <a:pt x="227952" y="316535"/>
                </a:lnTo>
                <a:cubicBezTo>
                  <a:pt x="213779" y="319685"/>
                  <a:pt x="203543" y="322440"/>
                  <a:pt x="197243" y="324803"/>
                </a:cubicBezTo>
                <a:lnTo>
                  <a:pt x="153543" y="333070"/>
                </a:lnTo>
                <a:lnTo>
                  <a:pt x="166535" y="343700"/>
                </a:lnTo>
                <a:cubicBezTo>
                  <a:pt x="176771" y="353937"/>
                  <a:pt x="184448" y="369291"/>
                  <a:pt x="189566" y="389763"/>
                </a:cubicBezTo>
                <a:cubicBezTo>
                  <a:pt x="194684" y="410236"/>
                  <a:pt x="196062" y="431495"/>
                  <a:pt x="193700" y="453543"/>
                </a:cubicBezTo>
                <a:cubicBezTo>
                  <a:pt x="187401" y="514960"/>
                  <a:pt x="181102" y="551574"/>
                  <a:pt x="174802" y="563385"/>
                </a:cubicBezTo>
                <a:cubicBezTo>
                  <a:pt x="172440" y="568109"/>
                  <a:pt x="171259" y="571653"/>
                  <a:pt x="171259" y="574015"/>
                </a:cubicBezTo>
                <a:cubicBezTo>
                  <a:pt x="171259" y="576377"/>
                  <a:pt x="172440" y="577558"/>
                  <a:pt x="174802" y="577558"/>
                </a:cubicBezTo>
                <a:cubicBezTo>
                  <a:pt x="180314" y="577558"/>
                  <a:pt x="190551" y="572834"/>
                  <a:pt x="205511" y="563385"/>
                </a:cubicBezTo>
                <a:cubicBezTo>
                  <a:pt x="227558" y="548424"/>
                  <a:pt x="245668" y="538582"/>
                  <a:pt x="259842" y="533857"/>
                </a:cubicBezTo>
                <a:cubicBezTo>
                  <a:pt x="274015" y="529133"/>
                  <a:pt x="290157" y="527558"/>
                  <a:pt x="308267" y="529133"/>
                </a:cubicBezTo>
                <a:cubicBezTo>
                  <a:pt x="363385" y="528346"/>
                  <a:pt x="390944" y="549606"/>
                  <a:pt x="390944" y="592912"/>
                </a:cubicBezTo>
                <a:cubicBezTo>
                  <a:pt x="390944" y="609448"/>
                  <a:pt x="387794" y="627952"/>
                  <a:pt x="381495" y="648424"/>
                </a:cubicBezTo>
                <a:cubicBezTo>
                  <a:pt x="375983" y="668109"/>
                  <a:pt x="370078" y="682282"/>
                  <a:pt x="363778" y="690944"/>
                </a:cubicBezTo>
                <a:lnTo>
                  <a:pt x="356692" y="708660"/>
                </a:lnTo>
                <a:cubicBezTo>
                  <a:pt x="356692" y="710235"/>
                  <a:pt x="355117" y="713385"/>
                  <a:pt x="351967" y="718109"/>
                </a:cubicBezTo>
                <a:cubicBezTo>
                  <a:pt x="348818" y="722833"/>
                  <a:pt x="345275" y="727164"/>
                  <a:pt x="341338" y="731101"/>
                </a:cubicBezTo>
                <a:lnTo>
                  <a:pt x="328346" y="746456"/>
                </a:lnTo>
                <a:lnTo>
                  <a:pt x="320078" y="753542"/>
                </a:lnTo>
                <a:lnTo>
                  <a:pt x="314172" y="759448"/>
                </a:lnTo>
                <a:cubicBezTo>
                  <a:pt x="307086" y="768896"/>
                  <a:pt x="298227" y="776180"/>
                  <a:pt x="287598" y="781298"/>
                </a:cubicBezTo>
                <a:cubicBezTo>
                  <a:pt x="276968" y="786416"/>
                  <a:pt x="268897" y="788188"/>
                  <a:pt x="263385" y="786613"/>
                </a:cubicBezTo>
                <a:cubicBezTo>
                  <a:pt x="260235" y="783463"/>
                  <a:pt x="256298" y="781888"/>
                  <a:pt x="251574" y="781888"/>
                </a:cubicBezTo>
                <a:cubicBezTo>
                  <a:pt x="244487" y="780314"/>
                  <a:pt x="234054" y="774802"/>
                  <a:pt x="220275" y="765353"/>
                </a:cubicBezTo>
                <a:cubicBezTo>
                  <a:pt x="206495" y="755904"/>
                  <a:pt x="196850" y="747636"/>
                  <a:pt x="191338" y="740550"/>
                </a:cubicBezTo>
                <a:cubicBezTo>
                  <a:pt x="188976" y="736613"/>
                  <a:pt x="187795" y="730314"/>
                  <a:pt x="187795" y="721652"/>
                </a:cubicBezTo>
                <a:cubicBezTo>
                  <a:pt x="187795" y="712991"/>
                  <a:pt x="188188" y="707479"/>
                  <a:pt x="188976" y="705117"/>
                </a:cubicBezTo>
                <a:cubicBezTo>
                  <a:pt x="189763" y="690156"/>
                  <a:pt x="192519" y="681495"/>
                  <a:pt x="197243" y="679133"/>
                </a:cubicBezTo>
                <a:lnTo>
                  <a:pt x="198424" y="677952"/>
                </a:lnTo>
                <a:cubicBezTo>
                  <a:pt x="200787" y="677952"/>
                  <a:pt x="201968" y="682676"/>
                  <a:pt x="201968" y="692125"/>
                </a:cubicBezTo>
                <a:cubicBezTo>
                  <a:pt x="201968" y="699999"/>
                  <a:pt x="205511" y="710629"/>
                  <a:pt x="212598" y="724015"/>
                </a:cubicBezTo>
                <a:lnTo>
                  <a:pt x="222046" y="738188"/>
                </a:lnTo>
                <a:lnTo>
                  <a:pt x="236220" y="716928"/>
                </a:lnTo>
                <a:cubicBezTo>
                  <a:pt x="248031" y="701180"/>
                  <a:pt x="259842" y="680904"/>
                  <a:pt x="271653" y="656101"/>
                </a:cubicBezTo>
                <a:cubicBezTo>
                  <a:pt x="283464" y="631298"/>
                  <a:pt x="291731" y="611023"/>
                  <a:pt x="296456" y="595275"/>
                </a:cubicBezTo>
                <a:lnTo>
                  <a:pt x="299999" y="571653"/>
                </a:lnTo>
                <a:lnTo>
                  <a:pt x="282283" y="575196"/>
                </a:lnTo>
                <a:cubicBezTo>
                  <a:pt x="271259" y="577558"/>
                  <a:pt x="257873" y="583070"/>
                  <a:pt x="242125" y="591731"/>
                </a:cubicBezTo>
                <a:cubicBezTo>
                  <a:pt x="184645" y="635038"/>
                  <a:pt x="153543" y="662204"/>
                  <a:pt x="148818" y="673227"/>
                </a:cubicBezTo>
                <a:cubicBezTo>
                  <a:pt x="146456" y="675589"/>
                  <a:pt x="143307" y="683463"/>
                  <a:pt x="139370" y="696849"/>
                </a:cubicBezTo>
                <a:lnTo>
                  <a:pt x="125196" y="744093"/>
                </a:lnTo>
                <a:cubicBezTo>
                  <a:pt x="111811" y="782676"/>
                  <a:pt x="102362" y="805904"/>
                  <a:pt x="96850" y="813778"/>
                </a:cubicBezTo>
                <a:cubicBezTo>
                  <a:pt x="91338" y="819290"/>
                  <a:pt x="84252" y="822046"/>
                  <a:pt x="75590" y="822046"/>
                </a:cubicBezTo>
                <a:cubicBezTo>
                  <a:pt x="67716" y="822046"/>
                  <a:pt x="61417" y="818503"/>
                  <a:pt x="56692" y="811416"/>
                </a:cubicBezTo>
                <a:cubicBezTo>
                  <a:pt x="51181" y="804329"/>
                  <a:pt x="43700" y="799211"/>
                  <a:pt x="34252" y="796062"/>
                </a:cubicBezTo>
                <a:cubicBezTo>
                  <a:pt x="22441" y="788975"/>
                  <a:pt x="15354" y="782676"/>
                  <a:pt x="12992" y="777164"/>
                </a:cubicBezTo>
                <a:cubicBezTo>
                  <a:pt x="8267" y="770865"/>
                  <a:pt x="5905" y="766534"/>
                  <a:pt x="5905" y="764172"/>
                </a:cubicBezTo>
                <a:cubicBezTo>
                  <a:pt x="5905" y="761810"/>
                  <a:pt x="7086" y="759054"/>
                  <a:pt x="9448" y="755904"/>
                </a:cubicBezTo>
                <a:lnTo>
                  <a:pt x="14173" y="748818"/>
                </a:lnTo>
                <a:cubicBezTo>
                  <a:pt x="27559" y="728345"/>
                  <a:pt x="47637" y="663385"/>
                  <a:pt x="74409" y="553936"/>
                </a:cubicBezTo>
                <a:cubicBezTo>
                  <a:pt x="83070" y="508267"/>
                  <a:pt x="87401" y="462598"/>
                  <a:pt x="87401" y="416928"/>
                </a:cubicBezTo>
                <a:cubicBezTo>
                  <a:pt x="87401" y="382283"/>
                  <a:pt x="85039" y="356692"/>
                  <a:pt x="80315" y="340157"/>
                </a:cubicBezTo>
                <a:cubicBezTo>
                  <a:pt x="78740" y="335433"/>
                  <a:pt x="73622" y="328937"/>
                  <a:pt x="64960" y="320669"/>
                </a:cubicBezTo>
                <a:cubicBezTo>
                  <a:pt x="56299" y="312401"/>
                  <a:pt x="46456" y="304724"/>
                  <a:pt x="35433" y="297637"/>
                </a:cubicBezTo>
                <a:cubicBezTo>
                  <a:pt x="18897" y="283464"/>
                  <a:pt x="8661" y="274015"/>
                  <a:pt x="4724" y="269291"/>
                </a:cubicBezTo>
                <a:cubicBezTo>
                  <a:pt x="0" y="263779"/>
                  <a:pt x="-1181" y="258267"/>
                  <a:pt x="1181" y="252755"/>
                </a:cubicBezTo>
                <a:cubicBezTo>
                  <a:pt x="1181" y="244094"/>
                  <a:pt x="3543" y="239763"/>
                  <a:pt x="8267" y="239763"/>
                </a:cubicBezTo>
                <a:lnTo>
                  <a:pt x="10630" y="239763"/>
                </a:lnTo>
                <a:cubicBezTo>
                  <a:pt x="14567" y="239763"/>
                  <a:pt x="24803" y="242913"/>
                  <a:pt x="41338" y="249212"/>
                </a:cubicBezTo>
                <a:cubicBezTo>
                  <a:pt x="53149" y="253149"/>
                  <a:pt x="67322" y="255118"/>
                  <a:pt x="83858" y="255118"/>
                </a:cubicBezTo>
                <a:cubicBezTo>
                  <a:pt x="111417" y="255118"/>
                  <a:pt x="140551" y="250000"/>
                  <a:pt x="171259" y="239763"/>
                </a:cubicBezTo>
                <a:cubicBezTo>
                  <a:pt x="200393" y="230315"/>
                  <a:pt x="233464" y="218504"/>
                  <a:pt x="270472" y="204330"/>
                </a:cubicBezTo>
                <a:cubicBezTo>
                  <a:pt x="307479" y="190157"/>
                  <a:pt x="328346" y="181102"/>
                  <a:pt x="333070" y="177165"/>
                </a:cubicBezTo>
                <a:cubicBezTo>
                  <a:pt x="334645" y="172441"/>
                  <a:pt x="328346" y="158858"/>
                  <a:pt x="314172" y="136417"/>
                </a:cubicBezTo>
                <a:cubicBezTo>
                  <a:pt x="299999" y="113976"/>
                  <a:pt x="284842" y="92519"/>
                  <a:pt x="268700" y="72047"/>
                </a:cubicBezTo>
                <a:cubicBezTo>
                  <a:pt x="252558" y="51575"/>
                  <a:pt x="241732" y="41339"/>
                  <a:pt x="236220" y="41339"/>
                </a:cubicBezTo>
                <a:cubicBezTo>
                  <a:pt x="232283" y="41339"/>
                  <a:pt x="226180" y="46653"/>
                  <a:pt x="217913" y="57283"/>
                </a:cubicBezTo>
                <a:cubicBezTo>
                  <a:pt x="209645" y="67913"/>
                  <a:pt x="202755" y="78346"/>
                  <a:pt x="197243" y="88583"/>
                </a:cubicBezTo>
                <a:lnTo>
                  <a:pt x="191338" y="103937"/>
                </a:lnTo>
                <a:lnTo>
                  <a:pt x="191338" y="85039"/>
                </a:lnTo>
                <a:cubicBezTo>
                  <a:pt x="190551" y="54331"/>
                  <a:pt x="197637" y="31496"/>
                  <a:pt x="212598" y="16535"/>
                </a:cubicBezTo>
                <a:cubicBezTo>
                  <a:pt x="218110" y="10236"/>
                  <a:pt x="223424" y="5905"/>
                  <a:pt x="228543" y="3543"/>
                </a:cubicBezTo>
                <a:cubicBezTo>
                  <a:pt x="233661" y="1181"/>
                  <a:pt x="241338" y="0"/>
                  <a:pt x="251574"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st="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328">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st="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a:extLst>
              <a:ext uri="{FF2B5EF4-FFF2-40B4-BE49-F238E27FC236}">
                <a16:creationId xmlns:a16="http://schemas.microsoft.com/office/drawing/2014/main" id="{AE78BC58-6D4E-8721-B187-203F32D2CA13}"/>
              </a:ext>
            </a:extLst>
          </p:cNvPr>
          <p:cNvSpPr txBox="1">
            <a:spLocks/>
          </p:cNvSpPr>
          <p:nvPr>
            <p:custDataLst>
              <p:tags r:id="rId8"/>
            </p:custDataLst>
          </p:nvPr>
        </p:nvSpPr>
        <p:spPr>
          <a:xfrm>
            <a:off x="9946618" y="1859479"/>
            <a:ext cx="1031668" cy="1071730"/>
          </a:xfrm>
          <a:custGeom>
            <a:avLst/>
            <a:gdLst/>
            <a:ahLst/>
            <a:cxnLst/>
            <a:rect l="l" t="t" r="r" b="b"/>
            <a:pathLst>
              <a:path w="1031668" h="1071730">
                <a:moveTo>
                  <a:pt x="545669" y="700392"/>
                </a:moveTo>
                <a:cubicBezTo>
                  <a:pt x="542519" y="700392"/>
                  <a:pt x="535826" y="702361"/>
                  <a:pt x="525590" y="706298"/>
                </a:cubicBezTo>
                <a:cubicBezTo>
                  <a:pt x="521653" y="707872"/>
                  <a:pt x="519684" y="709447"/>
                  <a:pt x="519684" y="711022"/>
                </a:cubicBezTo>
                <a:cubicBezTo>
                  <a:pt x="519684" y="711810"/>
                  <a:pt x="524409" y="714172"/>
                  <a:pt x="533858" y="718109"/>
                </a:cubicBezTo>
                <a:cubicBezTo>
                  <a:pt x="537795" y="722046"/>
                  <a:pt x="541732" y="724014"/>
                  <a:pt x="545669" y="724014"/>
                </a:cubicBezTo>
                <a:cubicBezTo>
                  <a:pt x="548031" y="724014"/>
                  <a:pt x="549606" y="722833"/>
                  <a:pt x="550393" y="720471"/>
                </a:cubicBezTo>
                <a:lnTo>
                  <a:pt x="553936" y="716928"/>
                </a:lnTo>
                <a:cubicBezTo>
                  <a:pt x="556298" y="715353"/>
                  <a:pt x="557480" y="713384"/>
                  <a:pt x="557480" y="711022"/>
                </a:cubicBezTo>
                <a:lnTo>
                  <a:pt x="557480" y="706298"/>
                </a:lnTo>
                <a:cubicBezTo>
                  <a:pt x="555117" y="702361"/>
                  <a:pt x="551180" y="700392"/>
                  <a:pt x="545669" y="700392"/>
                </a:cubicBezTo>
                <a:close/>
                <a:moveTo>
                  <a:pt x="147638" y="301180"/>
                </a:moveTo>
                <a:cubicBezTo>
                  <a:pt x="157874" y="301180"/>
                  <a:pt x="168307" y="302755"/>
                  <a:pt x="178937" y="305905"/>
                </a:cubicBezTo>
                <a:cubicBezTo>
                  <a:pt x="189567" y="309054"/>
                  <a:pt x="197244" y="313385"/>
                  <a:pt x="201968" y="318897"/>
                </a:cubicBezTo>
                <a:lnTo>
                  <a:pt x="210236" y="328346"/>
                </a:lnTo>
                <a:lnTo>
                  <a:pt x="220866" y="342519"/>
                </a:lnTo>
                <a:cubicBezTo>
                  <a:pt x="223228" y="343306"/>
                  <a:pt x="225591" y="346850"/>
                  <a:pt x="227953" y="353149"/>
                </a:cubicBezTo>
                <a:lnTo>
                  <a:pt x="235039" y="367322"/>
                </a:lnTo>
                <a:cubicBezTo>
                  <a:pt x="235039" y="377558"/>
                  <a:pt x="242520" y="383070"/>
                  <a:pt x="257480" y="383857"/>
                </a:cubicBezTo>
                <a:cubicBezTo>
                  <a:pt x="270079" y="385432"/>
                  <a:pt x="282480" y="390353"/>
                  <a:pt x="294685" y="398621"/>
                </a:cubicBezTo>
                <a:cubicBezTo>
                  <a:pt x="306890" y="406889"/>
                  <a:pt x="312992" y="414172"/>
                  <a:pt x="312992" y="420472"/>
                </a:cubicBezTo>
                <a:cubicBezTo>
                  <a:pt x="312992" y="428346"/>
                  <a:pt x="305118" y="440156"/>
                  <a:pt x="289370" y="455905"/>
                </a:cubicBezTo>
                <a:cubicBezTo>
                  <a:pt x="273622" y="471653"/>
                  <a:pt x="259842" y="481889"/>
                  <a:pt x="248031" y="486613"/>
                </a:cubicBezTo>
                <a:cubicBezTo>
                  <a:pt x="237795" y="491337"/>
                  <a:pt x="231299" y="496653"/>
                  <a:pt x="228543" y="502558"/>
                </a:cubicBezTo>
                <a:cubicBezTo>
                  <a:pt x="225787" y="508463"/>
                  <a:pt x="223228" y="521259"/>
                  <a:pt x="220866" y="540944"/>
                </a:cubicBezTo>
                <a:lnTo>
                  <a:pt x="214961" y="571652"/>
                </a:lnTo>
                <a:lnTo>
                  <a:pt x="212598" y="584644"/>
                </a:lnTo>
                <a:lnTo>
                  <a:pt x="211417" y="585825"/>
                </a:lnTo>
                <a:lnTo>
                  <a:pt x="211417" y="590550"/>
                </a:lnTo>
                <a:cubicBezTo>
                  <a:pt x="207480" y="599999"/>
                  <a:pt x="204724" y="616928"/>
                  <a:pt x="203150" y="641337"/>
                </a:cubicBezTo>
                <a:lnTo>
                  <a:pt x="199606" y="673227"/>
                </a:lnTo>
                <a:lnTo>
                  <a:pt x="214961" y="650786"/>
                </a:lnTo>
                <a:cubicBezTo>
                  <a:pt x="224409" y="637400"/>
                  <a:pt x="231890" y="630314"/>
                  <a:pt x="237402" y="629526"/>
                </a:cubicBezTo>
                <a:lnTo>
                  <a:pt x="238583" y="629526"/>
                </a:lnTo>
                <a:cubicBezTo>
                  <a:pt x="240945" y="629526"/>
                  <a:pt x="242126" y="630707"/>
                  <a:pt x="242126" y="633069"/>
                </a:cubicBezTo>
                <a:cubicBezTo>
                  <a:pt x="242126" y="636219"/>
                  <a:pt x="240551" y="640550"/>
                  <a:pt x="237402" y="646062"/>
                </a:cubicBezTo>
                <a:cubicBezTo>
                  <a:pt x="235039" y="649211"/>
                  <a:pt x="233071" y="654723"/>
                  <a:pt x="231496" y="662597"/>
                </a:cubicBezTo>
                <a:cubicBezTo>
                  <a:pt x="229921" y="670471"/>
                  <a:pt x="229134" y="678345"/>
                  <a:pt x="229134" y="686219"/>
                </a:cubicBezTo>
                <a:lnTo>
                  <a:pt x="226772" y="713384"/>
                </a:lnTo>
                <a:cubicBezTo>
                  <a:pt x="225197" y="724408"/>
                  <a:pt x="223622" y="731888"/>
                  <a:pt x="222047" y="735825"/>
                </a:cubicBezTo>
                <a:cubicBezTo>
                  <a:pt x="218898" y="745274"/>
                  <a:pt x="217323" y="756691"/>
                  <a:pt x="217323" y="770077"/>
                </a:cubicBezTo>
                <a:cubicBezTo>
                  <a:pt x="217323" y="777951"/>
                  <a:pt x="217717" y="783069"/>
                  <a:pt x="218504" y="785432"/>
                </a:cubicBezTo>
                <a:cubicBezTo>
                  <a:pt x="219291" y="786219"/>
                  <a:pt x="219685" y="789368"/>
                  <a:pt x="219685" y="794880"/>
                </a:cubicBezTo>
                <a:cubicBezTo>
                  <a:pt x="219685" y="802754"/>
                  <a:pt x="219291" y="807872"/>
                  <a:pt x="218504" y="810234"/>
                </a:cubicBezTo>
                <a:cubicBezTo>
                  <a:pt x="218504" y="817321"/>
                  <a:pt x="213780" y="826967"/>
                  <a:pt x="204331" y="839172"/>
                </a:cubicBezTo>
                <a:cubicBezTo>
                  <a:pt x="194882" y="851376"/>
                  <a:pt x="187402" y="857085"/>
                  <a:pt x="181890" y="856297"/>
                </a:cubicBezTo>
                <a:cubicBezTo>
                  <a:pt x="181102" y="854723"/>
                  <a:pt x="180118" y="854329"/>
                  <a:pt x="178937" y="855116"/>
                </a:cubicBezTo>
                <a:cubicBezTo>
                  <a:pt x="177756" y="855904"/>
                  <a:pt x="177165" y="857085"/>
                  <a:pt x="177165" y="858660"/>
                </a:cubicBezTo>
                <a:cubicBezTo>
                  <a:pt x="177165" y="861809"/>
                  <a:pt x="175984" y="863384"/>
                  <a:pt x="173622" y="863384"/>
                </a:cubicBezTo>
                <a:lnTo>
                  <a:pt x="165354" y="858660"/>
                </a:lnTo>
                <a:cubicBezTo>
                  <a:pt x="156693" y="852360"/>
                  <a:pt x="152362" y="847636"/>
                  <a:pt x="152362" y="844486"/>
                </a:cubicBezTo>
                <a:cubicBezTo>
                  <a:pt x="152362" y="840549"/>
                  <a:pt x="145866" y="833069"/>
                  <a:pt x="132874" y="822045"/>
                </a:cubicBezTo>
                <a:cubicBezTo>
                  <a:pt x="119882" y="811022"/>
                  <a:pt x="111418" y="805510"/>
                  <a:pt x="107480" y="805510"/>
                </a:cubicBezTo>
                <a:cubicBezTo>
                  <a:pt x="102756" y="805510"/>
                  <a:pt x="97638" y="800392"/>
                  <a:pt x="92126" y="790156"/>
                </a:cubicBezTo>
                <a:cubicBezTo>
                  <a:pt x="86614" y="779920"/>
                  <a:pt x="82481" y="768896"/>
                  <a:pt x="79725" y="757085"/>
                </a:cubicBezTo>
                <a:cubicBezTo>
                  <a:pt x="76969" y="745274"/>
                  <a:pt x="76772" y="737794"/>
                  <a:pt x="79134" y="734644"/>
                </a:cubicBezTo>
                <a:cubicBezTo>
                  <a:pt x="81496" y="732282"/>
                  <a:pt x="83071" y="728739"/>
                  <a:pt x="83858" y="724014"/>
                </a:cubicBezTo>
                <a:lnTo>
                  <a:pt x="87402" y="706298"/>
                </a:lnTo>
                <a:cubicBezTo>
                  <a:pt x="90551" y="685038"/>
                  <a:pt x="92126" y="669290"/>
                  <a:pt x="92126" y="659054"/>
                </a:cubicBezTo>
                <a:lnTo>
                  <a:pt x="99213" y="602361"/>
                </a:lnTo>
                <a:lnTo>
                  <a:pt x="102756" y="565747"/>
                </a:lnTo>
                <a:lnTo>
                  <a:pt x="105118" y="535038"/>
                </a:lnTo>
                <a:cubicBezTo>
                  <a:pt x="105118" y="526377"/>
                  <a:pt x="102362" y="520865"/>
                  <a:pt x="96851" y="518503"/>
                </a:cubicBezTo>
                <a:lnTo>
                  <a:pt x="87402" y="512597"/>
                </a:lnTo>
                <a:cubicBezTo>
                  <a:pt x="81103" y="510235"/>
                  <a:pt x="76772" y="507873"/>
                  <a:pt x="74410" y="505511"/>
                </a:cubicBezTo>
                <a:lnTo>
                  <a:pt x="64961" y="494881"/>
                </a:lnTo>
                <a:lnTo>
                  <a:pt x="48426" y="481889"/>
                </a:lnTo>
                <a:cubicBezTo>
                  <a:pt x="46063" y="480314"/>
                  <a:pt x="41536" y="477558"/>
                  <a:pt x="34843" y="473621"/>
                </a:cubicBezTo>
                <a:cubicBezTo>
                  <a:pt x="28150" y="469684"/>
                  <a:pt x="23229" y="467322"/>
                  <a:pt x="20079" y="466534"/>
                </a:cubicBezTo>
                <a:cubicBezTo>
                  <a:pt x="14567" y="464960"/>
                  <a:pt x="9449" y="460629"/>
                  <a:pt x="4725" y="453542"/>
                </a:cubicBezTo>
                <a:cubicBezTo>
                  <a:pt x="0" y="446456"/>
                  <a:pt x="-1181" y="440944"/>
                  <a:pt x="1182" y="437007"/>
                </a:cubicBezTo>
                <a:cubicBezTo>
                  <a:pt x="4331" y="433857"/>
                  <a:pt x="12993" y="432283"/>
                  <a:pt x="27166" y="432283"/>
                </a:cubicBezTo>
                <a:cubicBezTo>
                  <a:pt x="35040" y="432283"/>
                  <a:pt x="48426" y="433464"/>
                  <a:pt x="67323" y="435826"/>
                </a:cubicBezTo>
                <a:lnTo>
                  <a:pt x="82677" y="438188"/>
                </a:lnTo>
                <a:cubicBezTo>
                  <a:pt x="88977" y="438188"/>
                  <a:pt x="95670" y="436613"/>
                  <a:pt x="102756" y="433464"/>
                </a:cubicBezTo>
                <a:cubicBezTo>
                  <a:pt x="113780" y="429527"/>
                  <a:pt x="119292" y="414960"/>
                  <a:pt x="119292" y="389763"/>
                </a:cubicBezTo>
                <a:cubicBezTo>
                  <a:pt x="119292" y="370865"/>
                  <a:pt x="118898" y="358267"/>
                  <a:pt x="118110" y="351968"/>
                </a:cubicBezTo>
                <a:cubicBezTo>
                  <a:pt x="118110" y="332283"/>
                  <a:pt x="120079" y="317322"/>
                  <a:pt x="124016" y="307086"/>
                </a:cubicBezTo>
                <a:cubicBezTo>
                  <a:pt x="127953" y="303149"/>
                  <a:pt x="135827" y="301180"/>
                  <a:pt x="147638" y="301180"/>
                </a:cubicBezTo>
                <a:close/>
                <a:moveTo>
                  <a:pt x="699212" y="29527"/>
                </a:moveTo>
                <a:cubicBezTo>
                  <a:pt x="739369" y="29527"/>
                  <a:pt x="785826" y="39763"/>
                  <a:pt x="838581" y="60236"/>
                </a:cubicBezTo>
                <a:cubicBezTo>
                  <a:pt x="855117" y="66535"/>
                  <a:pt x="868699" y="74606"/>
                  <a:pt x="879329" y="84448"/>
                </a:cubicBezTo>
                <a:cubicBezTo>
                  <a:pt x="889959" y="94291"/>
                  <a:pt x="895668" y="103937"/>
                  <a:pt x="896455" y="113386"/>
                </a:cubicBezTo>
                <a:cubicBezTo>
                  <a:pt x="895668" y="125984"/>
                  <a:pt x="889172" y="142126"/>
                  <a:pt x="876967" y="161811"/>
                </a:cubicBezTo>
                <a:cubicBezTo>
                  <a:pt x="864762" y="181495"/>
                  <a:pt x="850589" y="198622"/>
                  <a:pt x="834448" y="213188"/>
                </a:cubicBezTo>
                <a:cubicBezTo>
                  <a:pt x="818306" y="227755"/>
                  <a:pt x="804723" y="235039"/>
                  <a:pt x="793700" y="235039"/>
                </a:cubicBezTo>
                <a:cubicBezTo>
                  <a:pt x="789763" y="235039"/>
                  <a:pt x="782282" y="240944"/>
                  <a:pt x="771259" y="252755"/>
                </a:cubicBezTo>
                <a:cubicBezTo>
                  <a:pt x="761810" y="266929"/>
                  <a:pt x="754723" y="274015"/>
                  <a:pt x="749999" y="274015"/>
                </a:cubicBezTo>
                <a:cubicBezTo>
                  <a:pt x="744487" y="274015"/>
                  <a:pt x="742912" y="262598"/>
                  <a:pt x="745274" y="239763"/>
                </a:cubicBezTo>
                <a:lnTo>
                  <a:pt x="748818" y="203149"/>
                </a:lnTo>
                <a:lnTo>
                  <a:pt x="709841" y="244488"/>
                </a:lnTo>
                <a:cubicBezTo>
                  <a:pt x="698030" y="256299"/>
                  <a:pt x="688975" y="266141"/>
                  <a:pt x="682676" y="274015"/>
                </a:cubicBezTo>
                <a:cubicBezTo>
                  <a:pt x="677164" y="280314"/>
                  <a:pt x="674408" y="287401"/>
                  <a:pt x="674408" y="295275"/>
                </a:cubicBezTo>
                <a:cubicBezTo>
                  <a:pt x="674408" y="299999"/>
                  <a:pt x="674802" y="303149"/>
                  <a:pt x="675590" y="304724"/>
                </a:cubicBezTo>
                <a:cubicBezTo>
                  <a:pt x="677164" y="313385"/>
                  <a:pt x="679133" y="321259"/>
                  <a:pt x="681495" y="328346"/>
                </a:cubicBezTo>
                <a:lnTo>
                  <a:pt x="683857" y="329527"/>
                </a:lnTo>
                <a:cubicBezTo>
                  <a:pt x="686220" y="329527"/>
                  <a:pt x="688582" y="326771"/>
                  <a:pt x="690944" y="321259"/>
                </a:cubicBezTo>
                <a:cubicBezTo>
                  <a:pt x="693306" y="318110"/>
                  <a:pt x="696456" y="316535"/>
                  <a:pt x="700393" y="316535"/>
                </a:cubicBezTo>
                <a:cubicBezTo>
                  <a:pt x="705904" y="316535"/>
                  <a:pt x="710629" y="320275"/>
                  <a:pt x="714566" y="327755"/>
                </a:cubicBezTo>
                <a:cubicBezTo>
                  <a:pt x="718503" y="335235"/>
                  <a:pt x="720471" y="343700"/>
                  <a:pt x="720471" y="353149"/>
                </a:cubicBezTo>
                <a:lnTo>
                  <a:pt x="718109" y="367322"/>
                </a:lnTo>
                <a:cubicBezTo>
                  <a:pt x="715747" y="383857"/>
                  <a:pt x="714566" y="393306"/>
                  <a:pt x="714566" y="395668"/>
                </a:cubicBezTo>
                <a:cubicBezTo>
                  <a:pt x="714566" y="403542"/>
                  <a:pt x="708267" y="414960"/>
                  <a:pt x="695668" y="429920"/>
                </a:cubicBezTo>
                <a:cubicBezTo>
                  <a:pt x="687794" y="440156"/>
                  <a:pt x="681889" y="452952"/>
                  <a:pt x="677952" y="468306"/>
                </a:cubicBezTo>
                <a:cubicBezTo>
                  <a:pt x="674015" y="483661"/>
                  <a:pt x="670865" y="505511"/>
                  <a:pt x="668503" y="533857"/>
                </a:cubicBezTo>
                <a:lnTo>
                  <a:pt x="663779" y="570471"/>
                </a:lnTo>
                <a:lnTo>
                  <a:pt x="689763" y="570471"/>
                </a:lnTo>
                <a:cubicBezTo>
                  <a:pt x="705511" y="570471"/>
                  <a:pt x="718503" y="575589"/>
                  <a:pt x="728739" y="585825"/>
                </a:cubicBezTo>
                <a:lnTo>
                  <a:pt x="745274" y="602361"/>
                </a:lnTo>
                <a:lnTo>
                  <a:pt x="732282" y="612991"/>
                </a:lnTo>
                <a:cubicBezTo>
                  <a:pt x="722046" y="619290"/>
                  <a:pt x="711416" y="624408"/>
                  <a:pt x="700393" y="628345"/>
                </a:cubicBezTo>
                <a:cubicBezTo>
                  <a:pt x="673621" y="631495"/>
                  <a:pt x="657873" y="640943"/>
                  <a:pt x="653149" y="656691"/>
                </a:cubicBezTo>
                <a:cubicBezTo>
                  <a:pt x="648424" y="676376"/>
                  <a:pt x="646062" y="704723"/>
                  <a:pt x="646062" y="741731"/>
                </a:cubicBezTo>
                <a:cubicBezTo>
                  <a:pt x="646062" y="785038"/>
                  <a:pt x="649605" y="812203"/>
                  <a:pt x="656692" y="823227"/>
                </a:cubicBezTo>
                <a:lnTo>
                  <a:pt x="666141" y="819683"/>
                </a:lnTo>
                <a:lnTo>
                  <a:pt x="687401" y="812597"/>
                </a:lnTo>
                <a:lnTo>
                  <a:pt x="696849" y="810234"/>
                </a:lnTo>
                <a:lnTo>
                  <a:pt x="711023" y="804329"/>
                </a:lnTo>
                <a:lnTo>
                  <a:pt x="721652" y="799605"/>
                </a:lnTo>
                <a:cubicBezTo>
                  <a:pt x="733464" y="794880"/>
                  <a:pt x="741338" y="792124"/>
                  <a:pt x="745274" y="791337"/>
                </a:cubicBezTo>
                <a:lnTo>
                  <a:pt x="794881" y="772439"/>
                </a:lnTo>
                <a:cubicBezTo>
                  <a:pt x="820077" y="762203"/>
                  <a:pt x="854526" y="750392"/>
                  <a:pt x="898227" y="737006"/>
                </a:cubicBezTo>
                <a:cubicBezTo>
                  <a:pt x="941928" y="723620"/>
                  <a:pt x="969684" y="716928"/>
                  <a:pt x="981494" y="716928"/>
                </a:cubicBezTo>
                <a:cubicBezTo>
                  <a:pt x="1018502" y="716928"/>
                  <a:pt x="1035038" y="724014"/>
                  <a:pt x="1031101" y="738187"/>
                </a:cubicBezTo>
                <a:cubicBezTo>
                  <a:pt x="1031101" y="750786"/>
                  <a:pt x="1004329" y="766534"/>
                  <a:pt x="950786" y="785432"/>
                </a:cubicBezTo>
                <a:cubicBezTo>
                  <a:pt x="944487" y="787006"/>
                  <a:pt x="937006" y="790156"/>
                  <a:pt x="928345" y="794880"/>
                </a:cubicBezTo>
                <a:lnTo>
                  <a:pt x="909447" y="804329"/>
                </a:lnTo>
                <a:lnTo>
                  <a:pt x="897636" y="811416"/>
                </a:lnTo>
                <a:cubicBezTo>
                  <a:pt x="896062" y="812990"/>
                  <a:pt x="893699" y="813778"/>
                  <a:pt x="890550" y="813778"/>
                </a:cubicBezTo>
                <a:cubicBezTo>
                  <a:pt x="888188" y="813778"/>
                  <a:pt x="865353" y="822833"/>
                  <a:pt x="822046" y="840943"/>
                </a:cubicBezTo>
                <a:cubicBezTo>
                  <a:pt x="809448" y="847242"/>
                  <a:pt x="793700" y="853148"/>
                  <a:pt x="774802" y="858660"/>
                </a:cubicBezTo>
                <a:cubicBezTo>
                  <a:pt x="761416" y="863384"/>
                  <a:pt x="751574" y="867715"/>
                  <a:pt x="745274" y="871652"/>
                </a:cubicBezTo>
                <a:lnTo>
                  <a:pt x="720471" y="882282"/>
                </a:lnTo>
                <a:cubicBezTo>
                  <a:pt x="703936" y="890943"/>
                  <a:pt x="688975" y="897636"/>
                  <a:pt x="675590" y="902360"/>
                </a:cubicBezTo>
                <a:cubicBezTo>
                  <a:pt x="625196" y="925982"/>
                  <a:pt x="583857" y="946455"/>
                  <a:pt x="551574" y="963777"/>
                </a:cubicBezTo>
                <a:cubicBezTo>
                  <a:pt x="518503" y="984250"/>
                  <a:pt x="487401" y="1001179"/>
                  <a:pt x="458267" y="1014565"/>
                </a:cubicBezTo>
                <a:cubicBezTo>
                  <a:pt x="434645" y="1024801"/>
                  <a:pt x="416141" y="1036612"/>
                  <a:pt x="402756" y="1049998"/>
                </a:cubicBezTo>
                <a:cubicBezTo>
                  <a:pt x="394882" y="1056297"/>
                  <a:pt x="387204" y="1060825"/>
                  <a:pt x="379724" y="1063580"/>
                </a:cubicBezTo>
                <a:cubicBezTo>
                  <a:pt x="372244" y="1066337"/>
                  <a:pt x="360236" y="1068896"/>
                  <a:pt x="343700" y="1071258"/>
                </a:cubicBezTo>
                <a:cubicBezTo>
                  <a:pt x="327953" y="1072045"/>
                  <a:pt x="316535" y="1071848"/>
                  <a:pt x="309449" y="1070667"/>
                </a:cubicBezTo>
                <a:cubicBezTo>
                  <a:pt x="302362" y="1069486"/>
                  <a:pt x="296457" y="1066533"/>
                  <a:pt x="291732" y="1061809"/>
                </a:cubicBezTo>
                <a:cubicBezTo>
                  <a:pt x="279921" y="1056297"/>
                  <a:pt x="271653" y="1053541"/>
                  <a:pt x="266929" y="1053541"/>
                </a:cubicBezTo>
                <a:cubicBezTo>
                  <a:pt x="261417" y="1053541"/>
                  <a:pt x="252756" y="1049998"/>
                  <a:pt x="240945" y="1042911"/>
                </a:cubicBezTo>
                <a:cubicBezTo>
                  <a:pt x="229134" y="1035825"/>
                  <a:pt x="223228" y="1030313"/>
                  <a:pt x="223228" y="1026376"/>
                </a:cubicBezTo>
                <a:cubicBezTo>
                  <a:pt x="223228" y="1022439"/>
                  <a:pt x="230315" y="1020470"/>
                  <a:pt x="244488" y="1020470"/>
                </a:cubicBezTo>
                <a:cubicBezTo>
                  <a:pt x="252362" y="1020470"/>
                  <a:pt x="263583" y="1017321"/>
                  <a:pt x="278149" y="1011021"/>
                </a:cubicBezTo>
                <a:cubicBezTo>
                  <a:pt x="292716" y="1004722"/>
                  <a:pt x="305905" y="996848"/>
                  <a:pt x="317716" y="987400"/>
                </a:cubicBezTo>
                <a:lnTo>
                  <a:pt x="333071" y="981494"/>
                </a:lnTo>
                <a:lnTo>
                  <a:pt x="356693" y="966140"/>
                </a:lnTo>
                <a:lnTo>
                  <a:pt x="370866" y="957872"/>
                </a:lnTo>
                <a:cubicBezTo>
                  <a:pt x="381102" y="953935"/>
                  <a:pt x="390944" y="948029"/>
                  <a:pt x="400393" y="940155"/>
                </a:cubicBezTo>
                <a:lnTo>
                  <a:pt x="431102" y="922439"/>
                </a:lnTo>
                <a:cubicBezTo>
                  <a:pt x="449212" y="912203"/>
                  <a:pt x="468503" y="903541"/>
                  <a:pt x="488976" y="896455"/>
                </a:cubicBezTo>
                <a:lnTo>
                  <a:pt x="524409" y="878738"/>
                </a:lnTo>
                <a:lnTo>
                  <a:pt x="565747" y="859841"/>
                </a:lnTo>
                <a:lnTo>
                  <a:pt x="592913" y="849211"/>
                </a:lnTo>
                <a:lnTo>
                  <a:pt x="612991" y="840943"/>
                </a:lnTo>
                <a:cubicBezTo>
                  <a:pt x="618503" y="838581"/>
                  <a:pt x="621259" y="836219"/>
                  <a:pt x="621259" y="833856"/>
                </a:cubicBezTo>
                <a:cubicBezTo>
                  <a:pt x="621259" y="830707"/>
                  <a:pt x="617716" y="825589"/>
                  <a:pt x="610629" y="818502"/>
                </a:cubicBezTo>
                <a:lnTo>
                  <a:pt x="594094" y="804329"/>
                </a:lnTo>
                <a:cubicBezTo>
                  <a:pt x="569684" y="785432"/>
                  <a:pt x="551180" y="772439"/>
                  <a:pt x="538582" y="765353"/>
                </a:cubicBezTo>
                <a:cubicBezTo>
                  <a:pt x="525984" y="760628"/>
                  <a:pt x="509448" y="748424"/>
                  <a:pt x="488976" y="728739"/>
                </a:cubicBezTo>
                <a:cubicBezTo>
                  <a:pt x="467716" y="708266"/>
                  <a:pt x="447244" y="694093"/>
                  <a:pt x="427559" y="686219"/>
                </a:cubicBezTo>
                <a:cubicBezTo>
                  <a:pt x="409448" y="677558"/>
                  <a:pt x="400393" y="670471"/>
                  <a:pt x="400393" y="664959"/>
                </a:cubicBezTo>
                <a:cubicBezTo>
                  <a:pt x="400393" y="660235"/>
                  <a:pt x="412204" y="656691"/>
                  <a:pt x="435826" y="654329"/>
                </a:cubicBezTo>
                <a:cubicBezTo>
                  <a:pt x="454724" y="651967"/>
                  <a:pt x="480708" y="643306"/>
                  <a:pt x="513779" y="628345"/>
                </a:cubicBezTo>
                <a:lnTo>
                  <a:pt x="563385" y="603542"/>
                </a:lnTo>
                <a:lnTo>
                  <a:pt x="564566" y="564566"/>
                </a:lnTo>
                <a:lnTo>
                  <a:pt x="565747" y="526770"/>
                </a:lnTo>
                <a:lnTo>
                  <a:pt x="530314" y="510235"/>
                </a:lnTo>
                <a:cubicBezTo>
                  <a:pt x="509054" y="501574"/>
                  <a:pt x="498425" y="494487"/>
                  <a:pt x="498425" y="488975"/>
                </a:cubicBezTo>
                <a:cubicBezTo>
                  <a:pt x="498425" y="485826"/>
                  <a:pt x="504330" y="483070"/>
                  <a:pt x="516141" y="480708"/>
                </a:cubicBezTo>
                <a:lnTo>
                  <a:pt x="532676" y="472440"/>
                </a:lnTo>
                <a:cubicBezTo>
                  <a:pt x="534251" y="470865"/>
                  <a:pt x="540157" y="468109"/>
                  <a:pt x="550393" y="464172"/>
                </a:cubicBezTo>
                <a:cubicBezTo>
                  <a:pt x="559054" y="459448"/>
                  <a:pt x="564566" y="453739"/>
                  <a:pt x="566928" y="447046"/>
                </a:cubicBezTo>
                <a:cubicBezTo>
                  <a:pt x="569291" y="440354"/>
                  <a:pt x="571259" y="425196"/>
                  <a:pt x="572834" y="401574"/>
                </a:cubicBezTo>
                <a:lnTo>
                  <a:pt x="575196" y="364960"/>
                </a:lnTo>
                <a:lnTo>
                  <a:pt x="575196" y="350787"/>
                </a:lnTo>
                <a:lnTo>
                  <a:pt x="564566" y="347243"/>
                </a:lnTo>
                <a:lnTo>
                  <a:pt x="537401" y="344881"/>
                </a:lnTo>
                <a:lnTo>
                  <a:pt x="498425" y="341338"/>
                </a:lnTo>
                <a:lnTo>
                  <a:pt x="504330" y="362598"/>
                </a:lnTo>
                <a:cubicBezTo>
                  <a:pt x="505118" y="378346"/>
                  <a:pt x="503740" y="394487"/>
                  <a:pt x="500196" y="411023"/>
                </a:cubicBezTo>
                <a:cubicBezTo>
                  <a:pt x="496653" y="427558"/>
                  <a:pt x="492519" y="437794"/>
                  <a:pt x="487795" y="441731"/>
                </a:cubicBezTo>
                <a:cubicBezTo>
                  <a:pt x="483858" y="445668"/>
                  <a:pt x="477559" y="447637"/>
                  <a:pt x="468897" y="447637"/>
                </a:cubicBezTo>
                <a:cubicBezTo>
                  <a:pt x="464173" y="447637"/>
                  <a:pt x="453149" y="442322"/>
                  <a:pt x="435826" y="431692"/>
                </a:cubicBezTo>
                <a:cubicBezTo>
                  <a:pt x="418504" y="421062"/>
                  <a:pt x="407480" y="412991"/>
                  <a:pt x="402756" y="407480"/>
                </a:cubicBezTo>
                <a:cubicBezTo>
                  <a:pt x="398818" y="393306"/>
                  <a:pt x="394685" y="364173"/>
                  <a:pt x="390354" y="320078"/>
                </a:cubicBezTo>
                <a:cubicBezTo>
                  <a:pt x="386023" y="275984"/>
                  <a:pt x="383858" y="241338"/>
                  <a:pt x="383858" y="216141"/>
                </a:cubicBezTo>
                <a:cubicBezTo>
                  <a:pt x="383858" y="186220"/>
                  <a:pt x="385826" y="162598"/>
                  <a:pt x="389763" y="145275"/>
                </a:cubicBezTo>
                <a:cubicBezTo>
                  <a:pt x="392126" y="137401"/>
                  <a:pt x="396260" y="130905"/>
                  <a:pt x="402165" y="125787"/>
                </a:cubicBezTo>
                <a:cubicBezTo>
                  <a:pt x="408070" y="120669"/>
                  <a:pt x="415354" y="118110"/>
                  <a:pt x="424015" y="118110"/>
                </a:cubicBezTo>
                <a:cubicBezTo>
                  <a:pt x="442126" y="118110"/>
                  <a:pt x="460629" y="136220"/>
                  <a:pt x="479527" y="172440"/>
                </a:cubicBezTo>
                <a:cubicBezTo>
                  <a:pt x="485826" y="189763"/>
                  <a:pt x="490354" y="204527"/>
                  <a:pt x="493110" y="216732"/>
                </a:cubicBezTo>
                <a:cubicBezTo>
                  <a:pt x="495866" y="228936"/>
                  <a:pt x="497637" y="242913"/>
                  <a:pt x="498425" y="258661"/>
                </a:cubicBezTo>
                <a:lnTo>
                  <a:pt x="504330" y="305905"/>
                </a:lnTo>
                <a:lnTo>
                  <a:pt x="520866" y="305905"/>
                </a:lnTo>
                <a:cubicBezTo>
                  <a:pt x="529527" y="305905"/>
                  <a:pt x="542125" y="301968"/>
                  <a:pt x="558661" y="294094"/>
                </a:cubicBezTo>
                <a:lnTo>
                  <a:pt x="578739" y="281102"/>
                </a:lnTo>
                <a:lnTo>
                  <a:pt x="574015" y="226771"/>
                </a:lnTo>
                <a:lnTo>
                  <a:pt x="572834" y="193700"/>
                </a:lnTo>
                <a:cubicBezTo>
                  <a:pt x="572834" y="176377"/>
                  <a:pt x="576771" y="166141"/>
                  <a:pt x="584645" y="162992"/>
                </a:cubicBezTo>
                <a:cubicBezTo>
                  <a:pt x="590944" y="158267"/>
                  <a:pt x="597637" y="155905"/>
                  <a:pt x="604724" y="155905"/>
                </a:cubicBezTo>
                <a:cubicBezTo>
                  <a:pt x="614960" y="155905"/>
                  <a:pt x="624409" y="160826"/>
                  <a:pt x="633070" y="170669"/>
                </a:cubicBezTo>
                <a:cubicBezTo>
                  <a:pt x="641731" y="180511"/>
                  <a:pt x="647637" y="193307"/>
                  <a:pt x="650786" y="209055"/>
                </a:cubicBezTo>
                <a:lnTo>
                  <a:pt x="655511" y="229133"/>
                </a:lnTo>
                <a:lnTo>
                  <a:pt x="696849" y="206692"/>
                </a:lnTo>
                <a:lnTo>
                  <a:pt x="728739" y="191338"/>
                </a:lnTo>
                <a:lnTo>
                  <a:pt x="745274" y="185433"/>
                </a:lnTo>
                <a:cubicBezTo>
                  <a:pt x="749211" y="188582"/>
                  <a:pt x="760235" y="162992"/>
                  <a:pt x="778345" y="108661"/>
                </a:cubicBezTo>
                <a:lnTo>
                  <a:pt x="780708" y="96850"/>
                </a:lnTo>
                <a:cubicBezTo>
                  <a:pt x="780708" y="96063"/>
                  <a:pt x="779920" y="93307"/>
                  <a:pt x="778345" y="88582"/>
                </a:cubicBezTo>
                <a:cubicBezTo>
                  <a:pt x="775983" y="84645"/>
                  <a:pt x="764959" y="81102"/>
                  <a:pt x="745274" y="77952"/>
                </a:cubicBezTo>
                <a:cubicBezTo>
                  <a:pt x="730314" y="76378"/>
                  <a:pt x="704330" y="74803"/>
                  <a:pt x="667322" y="73228"/>
                </a:cubicBezTo>
                <a:lnTo>
                  <a:pt x="622440" y="69685"/>
                </a:lnTo>
                <a:cubicBezTo>
                  <a:pt x="609054" y="69685"/>
                  <a:pt x="601574" y="68897"/>
                  <a:pt x="599999" y="67322"/>
                </a:cubicBezTo>
                <a:cubicBezTo>
                  <a:pt x="598424" y="65748"/>
                  <a:pt x="597637" y="64173"/>
                  <a:pt x="597637" y="62598"/>
                </a:cubicBezTo>
                <a:cubicBezTo>
                  <a:pt x="597637" y="61023"/>
                  <a:pt x="599606" y="58267"/>
                  <a:pt x="603542" y="54330"/>
                </a:cubicBezTo>
                <a:cubicBezTo>
                  <a:pt x="608267" y="50393"/>
                  <a:pt x="618897" y="45275"/>
                  <a:pt x="635432" y="38976"/>
                </a:cubicBezTo>
                <a:cubicBezTo>
                  <a:pt x="658267" y="32677"/>
                  <a:pt x="679526" y="29527"/>
                  <a:pt x="699212" y="29527"/>
                </a:cubicBezTo>
                <a:close/>
                <a:moveTo>
                  <a:pt x="68504" y="0"/>
                </a:moveTo>
                <a:cubicBezTo>
                  <a:pt x="75591" y="0"/>
                  <a:pt x="82284" y="3149"/>
                  <a:pt x="88583" y="9449"/>
                </a:cubicBezTo>
                <a:cubicBezTo>
                  <a:pt x="91733" y="10236"/>
                  <a:pt x="93307" y="12204"/>
                  <a:pt x="93307" y="15354"/>
                </a:cubicBezTo>
                <a:lnTo>
                  <a:pt x="92126" y="17716"/>
                </a:lnTo>
                <a:cubicBezTo>
                  <a:pt x="91339" y="17716"/>
                  <a:pt x="91339" y="18110"/>
                  <a:pt x="92126" y="18897"/>
                </a:cubicBezTo>
                <a:lnTo>
                  <a:pt x="96851" y="21260"/>
                </a:lnTo>
                <a:cubicBezTo>
                  <a:pt x="103150" y="22834"/>
                  <a:pt x="106299" y="24409"/>
                  <a:pt x="106299" y="25984"/>
                </a:cubicBezTo>
                <a:cubicBezTo>
                  <a:pt x="106299" y="28346"/>
                  <a:pt x="103150" y="29527"/>
                  <a:pt x="96851" y="29527"/>
                </a:cubicBezTo>
                <a:cubicBezTo>
                  <a:pt x="88189" y="29527"/>
                  <a:pt x="83858" y="33071"/>
                  <a:pt x="83858" y="40157"/>
                </a:cubicBezTo>
                <a:cubicBezTo>
                  <a:pt x="83858" y="44882"/>
                  <a:pt x="85236" y="48228"/>
                  <a:pt x="87992" y="50197"/>
                </a:cubicBezTo>
                <a:cubicBezTo>
                  <a:pt x="90748" y="52165"/>
                  <a:pt x="95670" y="53149"/>
                  <a:pt x="102756" y="53149"/>
                </a:cubicBezTo>
                <a:lnTo>
                  <a:pt x="119292" y="55511"/>
                </a:lnTo>
                <a:cubicBezTo>
                  <a:pt x="124803" y="55511"/>
                  <a:pt x="127953" y="55905"/>
                  <a:pt x="128740" y="56693"/>
                </a:cubicBezTo>
                <a:lnTo>
                  <a:pt x="142914" y="59055"/>
                </a:lnTo>
                <a:cubicBezTo>
                  <a:pt x="142914" y="59055"/>
                  <a:pt x="152362" y="61023"/>
                  <a:pt x="171260" y="64960"/>
                </a:cubicBezTo>
                <a:cubicBezTo>
                  <a:pt x="186221" y="67322"/>
                  <a:pt x="197638" y="70275"/>
                  <a:pt x="205512" y="73819"/>
                </a:cubicBezTo>
                <a:cubicBezTo>
                  <a:pt x="213386" y="77362"/>
                  <a:pt x="220079" y="82677"/>
                  <a:pt x="225591" y="89763"/>
                </a:cubicBezTo>
                <a:cubicBezTo>
                  <a:pt x="235827" y="100000"/>
                  <a:pt x="240945" y="112598"/>
                  <a:pt x="240945" y="127559"/>
                </a:cubicBezTo>
                <a:cubicBezTo>
                  <a:pt x="240945" y="133858"/>
                  <a:pt x="239764" y="139370"/>
                  <a:pt x="237402" y="144094"/>
                </a:cubicBezTo>
                <a:cubicBezTo>
                  <a:pt x="234252" y="148031"/>
                  <a:pt x="225197" y="151771"/>
                  <a:pt x="210236" y="155315"/>
                </a:cubicBezTo>
                <a:cubicBezTo>
                  <a:pt x="195276" y="158858"/>
                  <a:pt x="179528" y="160629"/>
                  <a:pt x="162992" y="160629"/>
                </a:cubicBezTo>
                <a:cubicBezTo>
                  <a:pt x="155118" y="160629"/>
                  <a:pt x="150394" y="161023"/>
                  <a:pt x="148819" y="161811"/>
                </a:cubicBezTo>
                <a:cubicBezTo>
                  <a:pt x="144882" y="163385"/>
                  <a:pt x="142914" y="164566"/>
                  <a:pt x="142914" y="165354"/>
                </a:cubicBezTo>
                <a:cubicBezTo>
                  <a:pt x="142914" y="168503"/>
                  <a:pt x="139370" y="168503"/>
                  <a:pt x="132284" y="165354"/>
                </a:cubicBezTo>
                <a:cubicBezTo>
                  <a:pt x="119685" y="161417"/>
                  <a:pt x="109449" y="158267"/>
                  <a:pt x="101575" y="155905"/>
                </a:cubicBezTo>
                <a:cubicBezTo>
                  <a:pt x="81890" y="152755"/>
                  <a:pt x="64567" y="138188"/>
                  <a:pt x="49607" y="112204"/>
                </a:cubicBezTo>
                <a:cubicBezTo>
                  <a:pt x="45670" y="100393"/>
                  <a:pt x="37796" y="88976"/>
                  <a:pt x="25985" y="77952"/>
                </a:cubicBezTo>
                <a:cubicBezTo>
                  <a:pt x="17323" y="69291"/>
                  <a:pt x="12993" y="59842"/>
                  <a:pt x="12993" y="49606"/>
                </a:cubicBezTo>
                <a:cubicBezTo>
                  <a:pt x="12993" y="37008"/>
                  <a:pt x="20866" y="24803"/>
                  <a:pt x="36614" y="12992"/>
                </a:cubicBezTo>
                <a:cubicBezTo>
                  <a:pt x="47638" y="4330"/>
                  <a:pt x="58268" y="0"/>
                  <a:pt x="68504"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st="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328">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st="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pic>
        <p:nvPicPr>
          <p:cNvPr id="23" name="图片 22">
            <a:extLst>
              <a:ext uri="{FF2B5EF4-FFF2-40B4-BE49-F238E27FC236}">
                <a16:creationId xmlns:a16="http://schemas.microsoft.com/office/drawing/2014/main" id="{CFC0D3A4-B5E8-4716-A341-B446114DD15F}"/>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flipH="1">
            <a:off x="9744150" y="2556394"/>
            <a:ext cx="2316859" cy="2316859"/>
          </a:xfrm>
          <a:prstGeom prst="rect">
            <a:avLst/>
          </a:prstGeom>
        </p:spPr>
      </p:pic>
      <p:pic>
        <p:nvPicPr>
          <p:cNvPr id="55" name="Picture 51">
            <a:extLst>
              <a:ext uri="{FF2B5EF4-FFF2-40B4-BE49-F238E27FC236}">
                <a16:creationId xmlns:a16="http://schemas.microsoft.com/office/drawing/2014/main" id="{7AFF2F26-F8DC-4AC0-A037-E3DD1C20E29F}"/>
              </a:ext>
            </a:extLst>
          </p:cNvPr>
          <p:cNvPicPr>
            <a:picLocks noChangeAspect="1"/>
          </p:cNvPicPr>
          <p:nvPr/>
        </p:nvPicPr>
        <p:blipFill>
          <a:blip r:embed="rId18" cstate="email">
            <a:alphaModFix/>
            <a:extLst>
              <a:ext uri="{28A0092B-C50C-407E-A947-70E740481C1C}">
                <a14:useLocalDpi xmlns:a14="http://schemas.microsoft.com/office/drawing/2010/main"/>
              </a:ext>
            </a:extLst>
          </a:blip>
          <a:stretch>
            <a:fillRect/>
          </a:stretch>
        </p:blipFill>
        <p:spPr>
          <a:xfrm rot="20736573">
            <a:off x="5349992" y="2522545"/>
            <a:ext cx="2675084" cy="1021080"/>
          </a:xfrm>
          <a:prstGeom prst="rect">
            <a:avLst/>
          </a:prstGeom>
        </p:spPr>
      </p:pic>
      <p:pic>
        <p:nvPicPr>
          <p:cNvPr id="25" name="图片 24">
            <a:extLst>
              <a:ext uri="{FF2B5EF4-FFF2-40B4-BE49-F238E27FC236}">
                <a16:creationId xmlns:a16="http://schemas.microsoft.com/office/drawing/2014/main" id="{E8B02D87-D642-4707-A56F-A142B5D8A024}"/>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4666990" y="-190696"/>
            <a:ext cx="2858020" cy="2020731"/>
          </a:xfrm>
          <a:prstGeom prst="rect">
            <a:avLst/>
          </a:prstGeom>
        </p:spPr>
      </p:pic>
    </p:spTree>
    <p:extLst>
      <p:ext uri="{BB962C8B-B14F-4D97-AF65-F5344CB8AC3E}">
        <p14:creationId xmlns:p14="http://schemas.microsoft.com/office/powerpoint/2010/main" val="756788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a:extLst>
              <a:ext uri="{FF2B5EF4-FFF2-40B4-BE49-F238E27FC236}">
                <a16:creationId xmlns:a16="http://schemas.microsoft.com/office/drawing/2014/main" id="{5A75F691-BF08-425A-9548-9C0BE56C00BF}"/>
              </a:ext>
            </a:extLst>
          </p:cNvPr>
          <p:cNvGrpSpPr/>
          <p:nvPr/>
        </p:nvGrpSpPr>
        <p:grpSpPr>
          <a:xfrm>
            <a:off x="1176600" y="-2199193"/>
            <a:ext cx="9838800" cy="9838800"/>
            <a:chOff x="1176600" y="-1953406"/>
            <a:chExt cx="9838800" cy="9838800"/>
          </a:xfrm>
        </p:grpSpPr>
        <p:sp>
          <p:nvSpPr>
            <p:cNvPr id="3" name="圆: 空心 2">
              <a:extLst>
                <a:ext uri="{FF2B5EF4-FFF2-40B4-BE49-F238E27FC236}">
                  <a16:creationId xmlns:a16="http://schemas.microsoft.com/office/drawing/2014/main" id="{0524F2A1-1144-4F33-B09C-F2435488D166}"/>
                </a:ext>
              </a:extLst>
            </p:cNvPr>
            <p:cNvSpPr>
              <a:spLocks noChangeAspect="1"/>
            </p:cNvSpPr>
            <p:nvPr/>
          </p:nvSpPr>
          <p:spPr>
            <a:xfrm>
              <a:off x="1176600" y="-1953406"/>
              <a:ext cx="9838800" cy="9838800"/>
            </a:xfrm>
            <a:prstGeom prst="donut">
              <a:avLst>
                <a:gd name="adj" fmla="val 13188"/>
              </a:avLst>
            </a:prstGeom>
            <a:gradFill>
              <a:gsLst>
                <a:gs pos="26000">
                  <a:schemeClr val="accent1">
                    <a:alpha val="0"/>
                  </a:schemeClr>
                </a:gs>
                <a:gs pos="100000">
                  <a:schemeClr val="accent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a:extLst>
                <a:ext uri="{FF2B5EF4-FFF2-40B4-BE49-F238E27FC236}">
                  <a16:creationId xmlns:a16="http://schemas.microsoft.com/office/drawing/2014/main" id="{4CA4E92B-4EFE-414E-A615-54CE6AF6D360}"/>
                </a:ext>
              </a:extLst>
            </p:cNvPr>
            <p:cNvSpPr/>
            <p:nvPr/>
          </p:nvSpPr>
          <p:spPr>
            <a:xfrm>
              <a:off x="3391065" y="261059"/>
              <a:ext cx="5409870" cy="5409870"/>
            </a:xfrm>
            <a:prstGeom prst="ellipse">
              <a:avLst/>
            </a:prstGeom>
            <a:noFill/>
            <a:ln>
              <a:gradFill>
                <a:gsLst>
                  <a:gs pos="29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a:extLst>
                <a:ext uri="{FF2B5EF4-FFF2-40B4-BE49-F238E27FC236}">
                  <a16:creationId xmlns:a16="http://schemas.microsoft.com/office/drawing/2014/main" id="{83465C1A-8383-4D39-B044-FAD7EE7B9012}"/>
                </a:ext>
              </a:extLst>
            </p:cNvPr>
            <p:cNvSpPr/>
            <p:nvPr/>
          </p:nvSpPr>
          <p:spPr>
            <a:xfrm>
              <a:off x="4583457" y="1453451"/>
              <a:ext cx="3025087" cy="3025087"/>
            </a:xfrm>
            <a:prstGeom prst="ellipse">
              <a:avLst/>
            </a:prstGeom>
            <a:gradFill flip="none" rotWithShape="1">
              <a:gsLst>
                <a:gs pos="0">
                  <a:schemeClr val="accent1">
                    <a:lumMod val="20000"/>
                    <a:lumOff val="80000"/>
                  </a:schemeClr>
                </a:gs>
                <a:gs pos="39000">
                  <a:schemeClr val="accent1"/>
                </a:gs>
                <a:gs pos="96000">
                  <a:schemeClr val="accent1">
                    <a:lumMod val="75000"/>
                  </a:schemeClr>
                </a:gs>
              </a:gsLst>
              <a:path path="circle">
                <a:fillToRect r="100000" b="100000"/>
              </a:path>
              <a:tileRect l="-100000" t="-100000"/>
            </a:gradFill>
            <a:ln w="6350">
              <a:no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标题 1">
              <a:extLst>
                <a:ext uri="{FF2B5EF4-FFF2-40B4-BE49-F238E27FC236}">
                  <a16:creationId xmlns:a16="http://schemas.microsoft.com/office/drawing/2014/main" id="{6A6354CA-5CA4-44C4-AB6F-D28D8E032384}"/>
                </a:ext>
              </a:extLst>
            </p:cNvPr>
            <p:cNvSpPr txBox="1">
              <a:spLocks/>
            </p:cNvSpPr>
            <p:nvPr/>
          </p:nvSpPr>
          <p:spPr>
            <a:xfrm>
              <a:off x="4624649" y="2900649"/>
              <a:ext cx="2942703" cy="701731"/>
            </a:xfrm>
            <a:prstGeom prst="rect">
              <a:avLst/>
            </a:prstGeom>
          </p:spPr>
          <p:txBody>
            <a:bodyPr vert="horz" wrap="square" lIns="91440" tIns="45720" rIns="91440" bIns="45720" rtlCol="0" anchor="ctr">
              <a:spAutoFit/>
            </a:bodyPr>
            <a:lstStyle>
              <a:defPPr>
                <a:defRPr lang="zh-CN"/>
              </a:defPPr>
              <a:lvl1pPr algn="ctr" defTabSz="914309">
                <a:lnSpc>
                  <a:spcPct val="90000"/>
                </a:lnSpc>
                <a:spcBef>
                  <a:spcPct val="0"/>
                </a:spcBef>
                <a:buNone/>
                <a:defRPr sz="3200" b="1">
                  <a:solidFill>
                    <a:srgbClr val="E7D39E"/>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zh-CN" altLang="en-US" sz="4400">
                  <a:gradFill>
                    <a:gsLst>
                      <a:gs pos="100000">
                        <a:srgbClr val="F5DFC7"/>
                      </a:gs>
                      <a:gs pos="0">
                        <a:srgbClr val="F9EDDF"/>
                      </a:gs>
                    </a:gsLst>
                    <a:lin ang="5400000" scaled="0"/>
                  </a:gradFill>
                  <a:effectLst>
                    <a:outerShdw blurRad="127000" dist="50800" dir="5400000" algn="ctr" rotWithShape="0">
                      <a:srgbClr val="280F82">
                        <a:alpha val="20000"/>
                      </a:srgbClr>
                    </a:outerShdw>
                  </a:effectLst>
                  <a:latin typeface="Arial" panose="020B0604020202020204" pitchFamily="34" charset="0"/>
                  <a:ea typeface="微软雅黑" panose="020B0503020204020204" pitchFamily="34" charset="-122"/>
                  <a:sym typeface="Arial" panose="020B0604020202020204" pitchFamily="34" charset="0"/>
                </a:rPr>
                <a:t>研究步骤</a:t>
              </a:r>
              <a:endParaRPr lang="zh-CN" altLang="en-US" sz="4400" dirty="0">
                <a:gradFill>
                  <a:gsLst>
                    <a:gs pos="100000">
                      <a:srgbClr val="F5DFC7"/>
                    </a:gs>
                    <a:gs pos="0">
                      <a:srgbClr val="F9EDDF"/>
                    </a:gs>
                  </a:gsLst>
                  <a:lin ang="5400000" scaled="0"/>
                </a:gradFill>
                <a:effectLst>
                  <a:outerShdw blurRad="127000" dist="50800" dir="5400000" algn="ctr" rotWithShape="0">
                    <a:srgbClr val="280F82">
                      <a:alpha val="2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2" name="标题 1">
            <a:extLst>
              <a:ext uri="{FF2B5EF4-FFF2-40B4-BE49-F238E27FC236}">
                <a16:creationId xmlns:a16="http://schemas.microsoft.com/office/drawing/2014/main" id="{C9120CEF-9934-4B62-BB40-41FC533314C0}"/>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研究步骤</a:t>
            </a:r>
          </a:p>
        </p:txBody>
      </p:sp>
      <p:sp>
        <p:nvSpPr>
          <p:cNvPr id="4" name="椭圆 3">
            <a:extLst>
              <a:ext uri="{FF2B5EF4-FFF2-40B4-BE49-F238E27FC236}">
                <a16:creationId xmlns:a16="http://schemas.microsoft.com/office/drawing/2014/main" id="{E216A422-F025-485F-A432-6DB1AC359A8F}"/>
              </a:ext>
            </a:extLst>
          </p:cNvPr>
          <p:cNvSpPr/>
          <p:nvPr/>
        </p:nvSpPr>
        <p:spPr>
          <a:xfrm>
            <a:off x="4279900" y="904107"/>
            <a:ext cx="3632200" cy="3632200"/>
          </a:xfrm>
          <a:prstGeom prst="ellipse">
            <a:avLst/>
          </a:prstGeom>
          <a:noFill/>
          <a:ln w="6350">
            <a:gradFill>
              <a:gsLst>
                <a:gs pos="0">
                  <a:schemeClr val="accent1">
                    <a:alpha val="0"/>
                  </a:schemeClr>
                </a:gs>
                <a:gs pos="85000">
                  <a:schemeClr val="accent1">
                    <a:lumMod val="20000"/>
                    <a:lumOff val="80000"/>
                  </a:schemeClr>
                </a:gs>
              </a:gsLst>
              <a:lin ang="5400000" scaled="1"/>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a:extLst>
              <a:ext uri="{FF2B5EF4-FFF2-40B4-BE49-F238E27FC236}">
                <a16:creationId xmlns:a16="http://schemas.microsoft.com/office/drawing/2014/main" id="{006E6BD1-BB17-41B2-9259-D00E88B3A682}"/>
              </a:ext>
            </a:extLst>
          </p:cNvPr>
          <p:cNvSpPr txBox="1"/>
          <p:nvPr/>
        </p:nvSpPr>
        <p:spPr>
          <a:xfrm>
            <a:off x="2887834" y="4972654"/>
            <a:ext cx="2351489" cy="830997"/>
          </a:xfrm>
          <a:prstGeom prst="rect">
            <a:avLst/>
          </a:prstGeom>
          <a:noFill/>
          <a:effectLst>
            <a:outerShdw blurRad="88900" dist="50800" dir="5400000" algn="ctr" rotWithShape="0">
              <a:schemeClr val="accent1">
                <a:alpha val="40000"/>
              </a:schemeClr>
            </a:outerShdw>
          </a:effectLst>
        </p:spPr>
        <p:txBody>
          <a:bodyPr wrap="square" rtlCol="0">
            <a:spAutoFit/>
          </a:bodyPr>
          <a:lstStyle/>
          <a:p>
            <a:pPr algn="ctr"/>
            <a:r>
              <a:rPr lang="zh-CN" altLang="en-US"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数据收集</a:t>
            </a:r>
            <a:endParaRPr lang="en-US" altLang="zh-CN"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a:p>
            <a:pPr algn="ctr"/>
            <a:r>
              <a:rPr lang="zh-CN" altLang="en-US"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与处理</a:t>
            </a:r>
          </a:p>
        </p:txBody>
      </p:sp>
      <p:sp>
        <p:nvSpPr>
          <p:cNvPr id="8" name="文本框 7">
            <a:extLst>
              <a:ext uri="{FF2B5EF4-FFF2-40B4-BE49-F238E27FC236}">
                <a16:creationId xmlns:a16="http://schemas.microsoft.com/office/drawing/2014/main" id="{832905DE-554F-4EB6-8E77-D02E43A16521}"/>
              </a:ext>
            </a:extLst>
          </p:cNvPr>
          <p:cNvSpPr txBox="1"/>
          <p:nvPr/>
        </p:nvSpPr>
        <p:spPr>
          <a:xfrm>
            <a:off x="633555" y="3038938"/>
            <a:ext cx="2351489" cy="830997"/>
          </a:xfrm>
          <a:prstGeom prst="rect">
            <a:avLst/>
          </a:prstGeom>
          <a:noFill/>
          <a:effectLst>
            <a:outerShdw blurRad="88900" dist="50800" dir="5400000" algn="ctr" rotWithShape="0">
              <a:schemeClr val="accent1">
                <a:alpha val="40000"/>
              </a:schemeClr>
            </a:outerShdw>
          </a:effectLst>
        </p:spPr>
        <p:txBody>
          <a:bodyPr wrap="square" rtlCol="0">
            <a:spAutoFit/>
          </a:bodyPr>
          <a:lstStyle/>
          <a:p>
            <a:pPr algn="ctr"/>
            <a:r>
              <a:rPr lang="zh-CN" altLang="en-US"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文献综述与理论框架构建</a:t>
            </a:r>
          </a:p>
        </p:txBody>
      </p:sp>
      <p:sp>
        <p:nvSpPr>
          <p:cNvPr id="9" name="文本框 8">
            <a:extLst>
              <a:ext uri="{FF2B5EF4-FFF2-40B4-BE49-F238E27FC236}">
                <a16:creationId xmlns:a16="http://schemas.microsoft.com/office/drawing/2014/main" id="{1683DFB5-F3A0-4D64-92ED-D00C11332D0A}"/>
              </a:ext>
            </a:extLst>
          </p:cNvPr>
          <p:cNvSpPr txBox="1"/>
          <p:nvPr/>
        </p:nvSpPr>
        <p:spPr>
          <a:xfrm>
            <a:off x="9165320" y="3038938"/>
            <a:ext cx="2351489" cy="830997"/>
          </a:xfrm>
          <a:prstGeom prst="rect">
            <a:avLst/>
          </a:prstGeom>
          <a:noFill/>
          <a:effectLst>
            <a:outerShdw blurRad="88900" dist="50800" dir="5400000" algn="ctr" rotWithShape="0">
              <a:schemeClr val="accent1">
                <a:alpha val="40000"/>
              </a:schemeClr>
            </a:outerShdw>
          </a:effectLst>
        </p:spPr>
        <p:txBody>
          <a:bodyPr wrap="square" rtlCol="0">
            <a:spAutoFit/>
          </a:bodyPr>
          <a:lstStyle/>
          <a:p>
            <a:pPr algn="ctr"/>
            <a:r>
              <a:rPr lang="zh-CN" altLang="en-US"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研究结论</a:t>
            </a:r>
            <a:endParaRPr lang="en-US" altLang="zh-CN"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a:p>
            <a:pPr algn="ctr"/>
            <a:r>
              <a:rPr lang="zh-CN" altLang="en-US"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与展望</a:t>
            </a:r>
          </a:p>
        </p:txBody>
      </p:sp>
      <p:sp>
        <p:nvSpPr>
          <p:cNvPr id="10" name="文本框 9">
            <a:extLst>
              <a:ext uri="{FF2B5EF4-FFF2-40B4-BE49-F238E27FC236}">
                <a16:creationId xmlns:a16="http://schemas.microsoft.com/office/drawing/2014/main" id="{222195B4-9B39-44C6-A475-AE66F839E3D0}"/>
              </a:ext>
            </a:extLst>
          </p:cNvPr>
          <p:cNvSpPr txBox="1"/>
          <p:nvPr/>
        </p:nvSpPr>
        <p:spPr>
          <a:xfrm>
            <a:off x="6879557" y="4972654"/>
            <a:ext cx="2351489" cy="830997"/>
          </a:xfrm>
          <a:prstGeom prst="rect">
            <a:avLst/>
          </a:prstGeom>
          <a:noFill/>
          <a:effectLst>
            <a:outerShdw blurRad="88900" dist="50800" dir="5400000" algn="ctr" rotWithShape="0">
              <a:schemeClr val="accent1">
                <a:alpha val="40000"/>
              </a:schemeClr>
            </a:outerShdw>
          </a:effectLst>
        </p:spPr>
        <p:txBody>
          <a:bodyPr wrap="square" rtlCol="0">
            <a:spAutoFit/>
          </a:bodyPr>
          <a:lstStyle/>
          <a:p>
            <a:pPr algn="ctr"/>
            <a:r>
              <a:rPr lang="zh-CN" altLang="en-US"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实证分析与</a:t>
            </a:r>
            <a:endParaRPr lang="en-US" altLang="zh-CN"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a:p>
            <a:pPr algn="ctr"/>
            <a:r>
              <a:rPr lang="zh-CN" altLang="en-US" sz="2400">
                <a:gradFill flip="none" rotWithShape="1">
                  <a:gsLst>
                    <a:gs pos="2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结果解读</a:t>
            </a:r>
          </a:p>
        </p:txBody>
      </p:sp>
      <p:sp>
        <p:nvSpPr>
          <p:cNvPr id="11" name="文本框 10">
            <a:extLst>
              <a:ext uri="{FF2B5EF4-FFF2-40B4-BE49-F238E27FC236}">
                <a16:creationId xmlns:a16="http://schemas.microsoft.com/office/drawing/2014/main" id="{F828C953-0719-470D-B464-5E949DF72B94}"/>
              </a:ext>
            </a:extLst>
          </p:cNvPr>
          <p:cNvSpPr txBox="1"/>
          <p:nvPr/>
        </p:nvSpPr>
        <p:spPr>
          <a:xfrm>
            <a:off x="2773712" y="5697188"/>
            <a:ext cx="2615487" cy="789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zh-CN"/>
            </a:defPPr>
            <a:lvl1pPr>
              <a:lnSpc>
                <a:spcPct val="130000"/>
              </a:lnSpc>
              <a:defRPr sz="1200">
                <a:solidFill>
                  <a:srgbClr val="E7D39E"/>
                </a:solidFill>
                <a:latin typeface="OPPOSans R" panose="00020600040101010101" pitchFamily="18" charset="-122"/>
                <a:ea typeface="OPPOSans R" panose="00020600040101010101" pitchFamily="18" charset="-122"/>
                <a:cs typeface="OPPOSans R"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1800" b="1">
                <a:solidFill>
                  <a:schemeClr val="tx1"/>
                </a:solidFill>
                <a:latin typeface="Arial" panose="020B0604020202020204" pitchFamily="34" charset="0"/>
                <a:ea typeface="微软雅黑" panose="020B0503020204020204" pitchFamily="34" charset="-122"/>
                <a:sym typeface="Arial" panose="020B0604020202020204" pitchFamily="34" charset="0"/>
              </a:rPr>
              <a:t>多种数据来源收集数据</a:t>
            </a:r>
            <a:endParaRPr lang="en-US" altLang="zh-CN" sz="1800" b="1">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800" b="1">
                <a:solidFill>
                  <a:schemeClr val="tx1"/>
                </a:solidFill>
                <a:latin typeface="Arial" panose="020B0604020202020204" pitchFamily="34" charset="0"/>
                <a:ea typeface="微软雅黑" panose="020B0503020204020204" pitchFamily="34" charset="-122"/>
                <a:sym typeface="Arial" panose="020B0604020202020204" pitchFamily="34" charset="0"/>
              </a:rPr>
              <a:t>保证数据的质量</a:t>
            </a:r>
            <a:endParaRPr lang="en-US" altLang="zh-CN" sz="1800" b="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a:extLst>
              <a:ext uri="{FF2B5EF4-FFF2-40B4-BE49-F238E27FC236}">
                <a16:creationId xmlns:a16="http://schemas.microsoft.com/office/drawing/2014/main" id="{6625EFD5-11DB-4889-BF08-1AC42AB14E23}"/>
              </a:ext>
            </a:extLst>
          </p:cNvPr>
          <p:cNvSpPr txBox="1"/>
          <p:nvPr/>
        </p:nvSpPr>
        <p:spPr>
          <a:xfrm>
            <a:off x="519433" y="3746795"/>
            <a:ext cx="2615487" cy="789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zh-CN"/>
            </a:defPPr>
            <a:lvl1pPr>
              <a:lnSpc>
                <a:spcPct val="130000"/>
              </a:lnSpc>
              <a:defRPr sz="1200">
                <a:solidFill>
                  <a:srgbClr val="E7D39E"/>
                </a:solidFill>
                <a:latin typeface="OPPOSans R" panose="00020600040101010101" pitchFamily="18" charset="-122"/>
                <a:ea typeface="OPPOSans R" panose="00020600040101010101" pitchFamily="18" charset="-122"/>
                <a:cs typeface="OPPOSans R"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1800" b="1">
                <a:solidFill>
                  <a:schemeClr val="tx1"/>
                </a:solidFill>
                <a:latin typeface="Arial" panose="020B0604020202020204" pitchFamily="34" charset="0"/>
                <a:ea typeface="微软雅黑" panose="020B0503020204020204" pitchFamily="34" charset="-122"/>
                <a:sym typeface="Arial" panose="020B0604020202020204" pitchFamily="34" charset="0"/>
              </a:rPr>
              <a:t>对研究成果进行系统的梳理和分析</a:t>
            </a:r>
            <a:endParaRPr lang="en-US" altLang="zh-CN" sz="1800" b="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a:extLst>
              <a:ext uri="{FF2B5EF4-FFF2-40B4-BE49-F238E27FC236}">
                <a16:creationId xmlns:a16="http://schemas.microsoft.com/office/drawing/2014/main" id="{EB52D200-8B2D-4B7F-819E-9A303A4301C6}"/>
              </a:ext>
            </a:extLst>
          </p:cNvPr>
          <p:cNvSpPr txBox="1"/>
          <p:nvPr/>
        </p:nvSpPr>
        <p:spPr>
          <a:xfrm>
            <a:off x="9050109" y="3746795"/>
            <a:ext cx="2617664" cy="789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zh-CN"/>
            </a:defPPr>
            <a:lvl1pPr>
              <a:lnSpc>
                <a:spcPct val="130000"/>
              </a:lnSpc>
              <a:defRPr sz="1200">
                <a:solidFill>
                  <a:srgbClr val="E7D39E"/>
                </a:solidFill>
                <a:latin typeface="OPPOSans R" panose="00020600040101010101" pitchFamily="18" charset="-122"/>
                <a:ea typeface="OPPOSans R" panose="00020600040101010101" pitchFamily="18" charset="-122"/>
                <a:cs typeface="OPPOSans R"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1800" b="1">
                <a:solidFill>
                  <a:schemeClr val="tx1"/>
                </a:solidFill>
                <a:latin typeface="Arial" panose="020B0604020202020204" pitchFamily="34" charset="0"/>
                <a:ea typeface="微软雅黑" panose="020B0503020204020204" pitchFamily="34" charset="-122"/>
                <a:sym typeface="Arial" panose="020B0604020202020204" pitchFamily="34" charset="0"/>
              </a:rPr>
              <a:t>进一步拓展研究范围、深化研究内容</a:t>
            </a:r>
            <a:endParaRPr lang="zh-CN" altLang="en-US" sz="18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a:extLst>
              <a:ext uri="{FF2B5EF4-FFF2-40B4-BE49-F238E27FC236}">
                <a16:creationId xmlns:a16="http://schemas.microsoft.com/office/drawing/2014/main" id="{4252CC4D-EA6B-49F6-AFFB-4C7E92266F85}"/>
              </a:ext>
            </a:extLst>
          </p:cNvPr>
          <p:cNvSpPr txBox="1"/>
          <p:nvPr/>
        </p:nvSpPr>
        <p:spPr>
          <a:xfrm>
            <a:off x="6435528" y="5697188"/>
            <a:ext cx="3258219" cy="789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zh-CN"/>
            </a:defPPr>
            <a:lvl1pPr>
              <a:lnSpc>
                <a:spcPct val="130000"/>
              </a:lnSpc>
              <a:defRPr sz="1200">
                <a:solidFill>
                  <a:srgbClr val="E7D39E"/>
                </a:solidFill>
                <a:latin typeface="OPPOSans R" panose="00020600040101010101" pitchFamily="18" charset="-122"/>
                <a:ea typeface="OPPOSans R" panose="00020600040101010101" pitchFamily="18" charset="-122"/>
                <a:cs typeface="OPPOSans R"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1800" b="1">
                <a:solidFill>
                  <a:schemeClr val="tx1"/>
                </a:solidFill>
                <a:latin typeface="Arial" panose="020B0604020202020204" pitchFamily="34" charset="0"/>
                <a:ea typeface="微软雅黑" panose="020B0503020204020204" pitchFamily="34" charset="-122"/>
                <a:sym typeface="Arial" panose="020B0604020202020204" pitchFamily="34" charset="0"/>
              </a:rPr>
              <a:t>采用了多种统计方法和模型</a:t>
            </a:r>
            <a:endParaRPr lang="en-US" altLang="zh-CN" sz="1800" b="1">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800" b="1">
                <a:solidFill>
                  <a:schemeClr val="tx1"/>
                </a:solidFill>
                <a:latin typeface="Arial" panose="020B0604020202020204" pitchFamily="34" charset="0"/>
                <a:ea typeface="微软雅黑" panose="020B0503020204020204" pitchFamily="34" charset="-122"/>
                <a:sym typeface="Arial" panose="020B0604020202020204" pitchFamily="34" charset="0"/>
              </a:rPr>
              <a:t>结合研究背景和理论框架</a:t>
            </a:r>
            <a:endParaRPr lang="en-US" altLang="zh-CN" sz="1800" b="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文本框 43">
            <a:extLst>
              <a:ext uri="{FF2B5EF4-FFF2-40B4-BE49-F238E27FC236}">
                <a16:creationId xmlns:a16="http://schemas.microsoft.com/office/drawing/2014/main" id="{3CFD7904-D6DC-44C5-B922-2F7DE70F63CD}"/>
              </a:ext>
            </a:extLst>
          </p:cNvPr>
          <p:cNvSpPr txBox="1"/>
          <p:nvPr/>
        </p:nvSpPr>
        <p:spPr>
          <a:xfrm>
            <a:off x="1466801" y="2504171"/>
            <a:ext cx="720750" cy="584775"/>
          </a:xfrm>
          <a:prstGeom prst="rect">
            <a:avLst/>
          </a:prstGeom>
          <a:noFill/>
        </p:spPr>
        <p:txBody>
          <a:bodyPr wrap="square" rtlCol="0">
            <a:spAutoFit/>
          </a:bodyPr>
          <a:lstStyle>
            <a:defPPr>
              <a:defRPr lang="zh-CN"/>
            </a:defPPr>
            <a:lvl1pPr algn="ctr">
              <a:defRPr sz="2000">
                <a:solidFill>
                  <a:srgbClr val="E7D39E"/>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3200" dirty="0">
                <a:ln>
                  <a:gradFill>
                    <a:gsLst>
                      <a:gs pos="0">
                        <a:schemeClr val="accent1"/>
                      </a:gs>
                      <a:gs pos="100000">
                        <a:schemeClr val="accent1">
                          <a:alpha val="0"/>
                        </a:schemeClr>
                      </a:gs>
                    </a:gsLst>
                    <a:lin ang="5400000" scaled="1"/>
                  </a:gradFill>
                </a:ln>
                <a:noFill/>
                <a:latin typeface="Arial" panose="020B0604020202020204" pitchFamily="34" charset="0"/>
                <a:ea typeface="微软雅黑" panose="020B0503020204020204" pitchFamily="34" charset="-122"/>
                <a:sym typeface="Arial" panose="020B0604020202020204" pitchFamily="34" charset="0"/>
              </a:rPr>
              <a:t>01</a:t>
            </a:r>
            <a:endParaRPr lang="zh-CN" altLang="en-US" sz="3200" dirty="0">
              <a:ln>
                <a:gradFill>
                  <a:gsLst>
                    <a:gs pos="0">
                      <a:schemeClr val="accent1"/>
                    </a:gs>
                    <a:gs pos="100000">
                      <a:schemeClr val="accent1">
                        <a:alpha val="0"/>
                      </a:schemeClr>
                    </a:gs>
                  </a:gsLst>
                  <a:lin ang="5400000" scaled="1"/>
                </a:gradFill>
              </a:ln>
              <a:noFill/>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44">
            <a:extLst>
              <a:ext uri="{FF2B5EF4-FFF2-40B4-BE49-F238E27FC236}">
                <a16:creationId xmlns:a16="http://schemas.microsoft.com/office/drawing/2014/main" id="{A4E8C4D0-C999-4AC3-8FE8-D58112393181}"/>
              </a:ext>
            </a:extLst>
          </p:cNvPr>
          <p:cNvSpPr txBox="1"/>
          <p:nvPr/>
        </p:nvSpPr>
        <p:spPr>
          <a:xfrm>
            <a:off x="3721080" y="4437510"/>
            <a:ext cx="720750" cy="584775"/>
          </a:xfrm>
          <a:prstGeom prst="rect">
            <a:avLst/>
          </a:prstGeom>
          <a:noFill/>
        </p:spPr>
        <p:txBody>
          <a:bodyPr wrap="square" rtlCol="0">
            <a:spAutoFit/>
          </a:bodyPr>
          <a:lstStyle>
            <a:defPPr>
              <a:defRPr lang="zh-CN"/>
            </a:defPPr>
            <a:lvl1pPr algn="ctr">
              <a:defRPr sz="2000">
                <a:solidFill>
                  <a:srgbClr val="E7D39E"/>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3200" dirty="0">
                <a:ln>
                  <a:gradFill>
                    <a:gsLst>
                      <a:gs pos="0">
                        <a:schemeClr val="accent1"/>
                      </a:gs>
                      <a:gs pos="100000">
                        <a:schemeClr val="accent1">
                          <a:alpha val="0"/>
                        </a:schemeClr>
                      </a:gs>
                    </a:gsLst>
                    <a:lin ang="5400000" scaled="1"/>
                  </a:gradFill>
                </a:ln>
                <a:noFill/>
                <a:latin typeface="Arial" panose="020B0604020202020204" pitchFamily="34" charset="0"/>
                <a:ea typeface="微软雅黑" panose="020B0503020204020204" pitchFamily="34" charset="-122"/>
                <a:sym typeface="Arial" panose="020B0604020202020204" pitchFamily="34" charset="0"/>
              </a:rPr>
              <a:t>02</a:t>
            </a:r>
            <a:endParaRPr lang="zh-CN" altLang="en-US" sz="3200" dirty="0">
              <a:ln>
                <a:gradFill>
                  <a:gsLst>
                    <a:gs pos="0">
                      <a:schemeClr val="accent1"/>
                    </a:gs>
                    <a:gs pos="100000">
                      <a:schemeClr val="accent1">
                        <a:alpha val="0"/>
                      </a:schemeClr>
                    </a:gs>
                  </a:gsLst>
                  <a:lin ang="5400000" scaled="1"/>
                </a:gradFill>
              </a:ln>
              <a:noFill/>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a:extLst>
              <a:ext uri="{FF2B5EF4-FFF2-40B4-BE49-F238E27FC236}">
                <a16:creationId xmlns:a16="http://schemas.microsoft.com/office/drawing/2014/main" id="{825A1B4E-CBA2-4AE9-B386-5B1FE80EE63A}"/>
              </a:ext>
            </a:extLst>
          </p:cNvPr>
          <p:cNvSpPr txBox="1"/>
          <p:nvPr/>
        </p:nvSpPr>
        <p:spPr>
          <a:xfrm>
            <a:off x="7712803" y="4437510"/>
            <a:ext cx="720750" cy="584775"/>
          </a:xfrm>
          <a:prstGeom prst="rect">
            <a:avLst/>
          </a:prstGeom>
          <a:noFill/>
        </p:spPr>
        <p:txBody>
          <a:bodyPr wrap="square" rtlCol="0">
            <a:spAutoFit/>
          </a:bodyPr>
          <a:lstStyle>
            <a:defPPr>
              <a:defRPr lang="zh-CN"/>
            </a:defPPr>
            <a:lvl1pPr algn="ctr">
              <a:defRPr sz="2000">
                <a:solidFill>
                  <a:srgbClr val="E7D39E"/>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3200" dirty="0">
                <a:ln>
                  <a:gradFill>
                    <a:gsLst>
                      <a:gs pos="0">
                        <a:schemeClr val="accent1"/>
                      </a:gs>
                      <a:gs pos="100000">
                        <a:schemeClr val="accent1">
                          <a:alpha val="0"/>
                        </a:schemeClr>
                      </a:gs>
                    </a:gsLst>
                    <a:lin ang="5400000" scaled="1"/>
                  </a:gradFill>
                </a:ln>
                <a:noFill/>
                <a:latin typeface="Arial" panose="020B0604020202020204" pitchFamily="34" charset="0"/>
                <a:ea typeface="微软雅黑" panose="020B0503020204020204" pitchFamily="34" charset="-122"/>
                <a:sym typeface="Arial" panose="020B0604020202020204" pitchFamily="34" charset="0"/>
              </a:rPr>
              <a:t>03</a:t>
            </a:r>
            <a:endParaRPr lang="zh-CN" altLang="en-US" sz="3200" dirty="0">
              <a:ln>
                <a:gradFill>
                  <a:gsLst>
                    <a:gs pos="0">
                      <a:schemeClr val="accent1"/>
                    </a:gs>
                    <a:gs pos="100000">
                      <a:schemeClr val="accent1">
                        <a:alpha val="0"/>
                      </a:schemeClr>
                    </a:gs>
                  </a:gsLst>
                  <a:lin ang="5400000" scaled="1"/>
                </a:gradFill>
              </a:ln>
              <a:noFill/>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46">
            <a:extLst>
              <a:ext uri="{FF2B5EF4-FFF2-40B4-BE49-F238E27FC236}">
                <a16:creationId xmlns:a16="http://schemas.microsoft.com/office/drawing/2014/main" id="{519B5964-8B95-470A-9D65-D2DB63B97BC2}"/>
              </a:ext>
            </a:extLst>
          </p:cNvPr>
          <p:cNvSpPr txBox="1"/>
          <p:nvPr/>
        </p:nvSpPr>
        <p:spPr>
          <a:xfrm>
            <a:off x="9970761" y="2504171"/>
            <a:ext cx="776360" cy="584775"/>
          </a:xfrm>
          <a:prstGeom prst="rect">
            <a:avLst/>
          </a:prstGeom>
          <a:noFill/>
        </p:spPr>
        <p:txBody>
          <a:bodyPr wrap="square" rtlCol="0">
            <a:spAutoFit/>
          </a:bodyPr>
          <a:lstStyle>
            <a:defPPr>
              <a:defRPr lang="zh-CN"/>
            </a:defPPr>
            <a:lvl1pPr algn="ctr">
              <a:defRPr sz="2000">
                <a:solidFill>
                  <a:srgbClr val="E7D39E"/>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3200" dirty="0">
                <a:ln>
                  <a:gradFill>
                    <a:gsLst>
                      <a:gs pos="0">
                        <a:schemeClr val="accent1"/>
                      </a:gs>
                      <a:gs pos="100000">
                        <a:schemeClr val="accent1">
                          <a:alpha val="0"/>
                        </a:schemeClr>
                      </a:gs>
                    </a:gsLst>
                    <a:lin ang="5400000" scaled="1"/>
                  </a:gradFill>
                </a:ln>
                <a:noFill/>
                <a:latin typeface="Arial" panose="020B0604020202020204" pitchFamily="34" charset="0"/>
                <a:ea typeface="微软雅黑" panose="020B0503020204020204" pitchFamily="34" charset="-122"/>
                <a:sym typeface="Arial" panose="020B0604020202020204" pitchFamily="34" charset="0"/>
              </a:rPr>
              <a:t>04</a:t>
            </a:r>
            <a:endParaRPr lang="zh-CN" altLang="en-US" sz="3200" dirty="0">
              <a:ln>
                <a:gradFill>
                  <a:gsLst>
                    <a:gs pos="0">
                      <a:schemeClr val="accent1"/>
                    </a:gs>
                    <a:gs pos="100000">
                      <a:schemeClr val="accent1">
                        <a:alpha val="0"/>
                      </a:schemeClr>
                    </a:gs>
                  </a:gsLst>
                  <a:lin ang="5400000" scaled="1"/>
                </a:gradFill>
              </a:ln>
              <a:noFill/>
              <a:latin typeface="Arial" panose="020B0604020202020204" pitchFamily="34" charset="0"/>
              <a:ea typeface="微软雅黑" panose="020B0503020204020204" pitchFamily="34" charset="-122"/>
              <a:sym typeface="Arial" panose="020B0604020202020204" pitchFamily="34" charset="0"/>
            </a:endParaRPr>
          </a:p>
        </p:txBody>
      </p:sp>
      <p:pic>
        <p:nvPicPr>
          <p:cNvPr id="55" name="图形 54">
            <a:extLst>
              <a:ext uri="{FF2B5EF4-FFF2-40B4-BE49-F238E27FC236}">
                <a16:creationId xmlns:a16="http://schemas.microsoft.com/office/drawing/2014/main" id="{6075B6A4-BB7C-4152-B1A0-94D21B2896DA}"/>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619750" y="1624036"/>
            <a:ext cx="952500" cy="952500"/>
          </a:xfrm>
          <a:prstGeom prst="rect">
            <a:avLst/>
          </a:prstGeom>
        </p:spPr>
      </p:pic>
    </p:spTree>
    <p:extLst>
      <p:ext uri="{BB962C8B-B14F-4D97-AF65-F5344CB8AC3E}">
        <p14:creationId xmlns:p14="http://schemas.microsoft.com/office/powerpoint/2010/main" val="1599184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18C5BB-AA77-4D64-94A6-58A465348ACC}"/>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研究内容</a:t>
            </a:r>
          </a:p>
        </p:txBody>
      </p:sp>
      <p:sp>
        <p:nvSpPr>
          <p:cNvPr id="3" name="椭圆 2">
            <a:extLst>
              <a:ext uri="{FF2B5EF4-FFF2-40B4-BE49-F238E27FC236}">
                <a16:creationId xmlns:a16="http://schemas.microsoft.com/office/drawing/2014/main" id="{825E09A2-D94F-44F8-84A4-A566BC116C84}"/>
              </a:ext>
            </a:extLst>
          </p:cNvPr>
          <p:cNvSpPr/>
          <p:nvPr/>
        </p:nvSpPr>
        <p:spPr>
          <a:xfrm>
            <a:off x="-391915" y="1455332"/>
            <a:ext cx="4752580" cy="4752580"/>
          </a:xfrm>
          <a:prstGeom prst="ellipse">
            <a:avLst/>
          </a:prstGeom>
          <a:gradFill flip="none" rotWithShape="1">
            <a:gsLst>
              <a:gs pos="100000">
                <a:schemeClr val="accent1">
                  <a:lumMod val="20000"/>
                  <a:lumOff val="80000"/>
                  <a:alpha val="30000"/>
                </a:schemeClr>
              </a:gs>
              <a:gs pos="76000">
                <a:schemeClr val="accent1">
                  <a:lumMod val="20000"/>
                  <a:lumOff val="80000"/>
                  <a:alpha val="0"/>
                </a:schemeClr>
              </a:gs>
            </a:gsLst>
            <a:lin ang="0" scaled="0"/>
            <a:tileRect/>
          </a:gradFill>
          <a:ln w="12700">
            <a:gradFill>
              <a:gsLst>
                <a:gs pos="31000">
                  <a:schemeClr val="accent1">
                    <a:lumMod val="20000"/>
                    <a:lumOff val="80000"/>
                    <a:alpha val="0"/>
                  </a:schemeClr>
                </a:gs>
                <a:gs pos="100000">
                  <a:schemeClr val="accent1">
                    <a:lumMod val="20000"/>
                    <a:lumOff val="80000"/>
                  </a:schemeClr>
                </a:gs>
              </a:gsLst>
              <a:lin ang="0" scaled="0"/>
            </a:grad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a:extLst>
              <a:ext uri="{FF2B5EF4-FFF2-40B4-BE49-F238E27FC236}">
                <a16:creationId xmlns:a16="http://schemas.microsoft.com/office/drawing/2014/main" id="{9151BFD5-7F10-4298-8A6B-FCBA6803DFA3}"/>
              </a:ext>
            </a:extLst>
          </p:cNvPr>
          <p:cNvSpPr/>
          <p:nvPr/>
        </p:nvSpPr>
        <p:spPr>
          <a:xfrm>
            <a:off x="147229" y="1994476"/>
            <a:ext cx="3674292" cy="3674292"/>
          </a:xfrm>
          <a:prstGeom prst="ellipse">
            <a:avLst/>
          </a:prstGeom>
          <a:noFill/>
          <a:ln w="12700">
            <a:gradFill>
              <a:gsLst>
                <a:gs pos="31000">
                  <a:schemeClr val="accent1">
                    <a:alpha val="0"/>
                    <a:lumMod val="10000"/>
                    <a:lumOff val="90000"/>
                  </a:schemeClr>
                </a:gs>
                <a:gs pos="100000">
                  <a:schemeClr val="accent1">
                    <a:lumMod val="20000"/>
                    <a:lumOff val="80000"/>
                  </a:schemeClr>
                </a:gs>
              </a:gsLst>
              <a:lin ang="0" scaled="0"/>
            </a:gradFill>
            <a:prstDash val="lgDash"/>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a:extLst>
              <a:ext uri="{FF2B5EF4-FFF2-40B4-BE49-F238E27FC236}">
                <a16:creationId xmlns:a16="http://schemas.microsoft.com/office/drawing/2014/main" id="{0ABC0639-C66D-4033-8C7C-FF8A53D8971C}"/>
              </a:ext>
            </a:extLst>
          </p:cNvPr>
          <p:cNvGrpSpPr/>
          <p:nvPr/>
        </p:nvGrpSpPr>
        <p:grpSpPr>
          <a:xfrm>
            <a:off x="660400" y="2507647"/>
            <a:ext cx="2647950" cy="2647950"/>
            <a:chOff x="660400" y="2399495"/>
            <a:chExt cx="2647950" cy="2647950"/>
          </a:xfrm>
        </p:grpSpPr>
        <p:sp>
          <p:nvSpPr>
            <p:cNvPr id="6" name="椭圆 5">
              <a:extLst>
                <a:ext uri="{FF2B5EF4-FFF2-40B4-BE49-F238E27FC236}">
                  <a16:creationId xmlns:a16="http://schemas.microsoft.com/office/drawing/2014/main" id="{2FDC24C5-AEBA-4E9C-AD48-DCD462E73BFC}"/>
                </a:ext>
              </a:extLst>
            </p:cNvPr>
            <p:cNvSpPr/>
            <p:nvPr/>
          </p:nvSpPr>
          <p:spPr>
            <a:xfrm>
              <a:off x="660400" y="2399495"/>
              <a:ext cx="2647950" cy="2647950"/>
            </a:xfrm>
            <a:prstGeom prst="ellipse">
              <a:avLst/>
            </a:prstGeom>
            <a:gradFill flip="none" rotWithShape="1">
              <a:gsLst>
                <a:gs pos="53000">
                  <a:schemeClr val="accent1">
                    <a:lumMod val="20000"/>
                    <a:lumOff val="80000"/>
                    <a:alpha val="0"/>
                  </a:schemeClr>
                </a:gs>
                <a:gs pos="100000">
                  <a:schemeClr val="accent1">
                    <a:alpha val="20000"/>
                  </a:schemeClr>
                </a:gs>
              </a:gsLst>
              <a:path path="shape">
                <a:fillToRect l="50000" t="50000" r="50000" b="50000"/>
              </a:path>
              <a:tileRect/>
            </a:gradFill>
            <a:ln w="12700">
              <a:no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a:extLst>
                <a:ext uri="{FF2B5EF4-FFF2-40B4-BE49-F238E27FC236}">
                  <a16:creationId xmlns:a16="http://schemas.microsoft.com/office/drawing/2014/main" id="{894A5563-28D2-4FD8-836C-FB9B6C97BC9F}"/>
                </a:ext>
              </a:extLst>
            </p:cNvPr>
            <p:cNvSpPr/>
            <p:nvPr/>
          </p:nvSpPr>
          <p:spPr>
            <a:xfrm>
              <a:off x="924560" y="2663655"/>
              <a:ext cx="2119630" cy="2119630"/>
            </a:xfrm>
            <a:prstGeom prst="ellipse">
              <a:avLst/>
            </a:prstGeom>
            <a:gradFill flip="none" rotWithShape="1">
              <a:gsLst>
                <a:gs pos="0">
                  <a:schemeClr val="accent1">
                    <a:lumMod val="20000"/>
                    <a:lumOff val="80000"/>
                  </a:schemeClr>
                </a:gs>
                <a:gs pos="100000">
                  <a:schemeClr val="accent1">
                    <a:lumMod val="75000"/>
                  </a:schemeClr>
                </a:gs>
                <a:gs pos="36000">
                  <a:schemeClr val="accent1"/>
                </a:gs>
              </a:gsLst>
              <a:path path="circle">
                <a:fillToRect r="100000" b="100000"/>
              </a:path>
              <a:tileRect l="-100000" t="-100000"/>
            </a:gradFill>
            <a:ln w="12700">
              <a:gradFill>
                <a:gsLst>
                  <a:gs pos="0">
                    <a:schemeClr val="accent1">
                      <a:lumMod val="20000"/>
                      <a:lumOff val="80000"/>
                    </a:schemeClr>
                  </a:gs>
                  <a:gs pos="100000">
                    <a:schemeClr val="accent1"/>
                  </a:gs>
                </a:gsLst>
                <a:lin ang="5400000" scaled="1"/>
              </a:grad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800" spc="500">
                  <a:latin typeface="Arial" panose="020B0604020202020204" pitchFamily="34" charset="0"/>
                  <a:ea typeface="微软雅黑" panose="020B0503020204020204" pitchFamily="34" charset="-122"/>
                  <a:sym typeface="Arial" panose="020B0604020202020204" pitchFamily="34" charset="0"/>
                </a:rPr>
                <a:t>研究</a:t>
              </a:r>
              <a:endParaRPr lang="en-US" altLang="zh-CN" sz="2800" spc="500">
                <a:latin typeface="Arial" panose="020B0604020202020204" pitchFamily="34" charset="0"/>
                <a:ea typeface="微软雅黑" panose="020B0503020204020204" pitchFamily="34" charset="-122"/>
                <a:sym typeface="Arial" panose="020B0604020202020204" pitchFamily="34" charset="0"/>
              </a:endParaRPr>
            </a:p>
            <a:p>
              <a:pPr algn="ctr">
                <a:lnSpc>
                  <a:spcPct val="130000"/>
                </a:lnSpc>
              </a:pPr>
              <a:r>
                <a:rPr lang="zh-CN" altLang="en-US" sz="2800" spc="500">
                  <a:latin typeface="Arial" panose="020B0604020202020204" pitchFamily="34" charset="0"/>
                  <a:ea typeface="微软雅黑" panose="020B0503020204020204" pitchFamily="34" charset="-122"/>
                  <a:sym typeface="Arial" panose="020B0604020202020204" pitchFamily="34" charset="0"/>
                </a:rPr>
                <a:t>内容</a:t>
              </a:r>
            </a:p>
          </p:txBody>
        </p:sp>
      </p:grpSp>
      <p:sp>
        <p:nvSpPr>
          <p:cNvPr id="10" name="矩形: 圆角 9">
            <a:extLst>
              <a:ext uri="{FF2B5EF4-FFF2-40B4-BE49-F238E27FC236}">
                <a16:creationId xmlns:a16="http://schemas.microsoft.com/office/drawing/2014/main" id="{7C4D0BD8-B951-4948-A93B-51BE04071075}"/>
              </a:ext>
            </a:extLst>
          </p:cNvPr>
          <p:cNvSpPr/>
          <p:nvPr/>
        </p:nvSpPr>
        <p:spPr>
          <a:xfrm>
            <a:off x="4713362" y="1286585"/>
            <a:ext cx="6154663" cy="1084951"/>
          </a:xfrm>
          <a:prstGeom prst="roundRect">
            <a:avLst>
              <a:gd name="adj" fmla="val 5000"/>
            </a:avLst>
          </a:prstGeom>
          <a:solidFill>
            <a:schemeClr val="bg1"/>
          </a:solidFill>
          <a:ln>
            <a:gradFill>
              <a:gsLst>
                <a:gs pos="0">
                  <a:schemeClr val="accent1">
                    <a:lumMod val="20000"/>
                    <a:lumOff val="80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a:extLst>
              <a:ext uri="{FF2B5EF4-FFF2-40B4-BE49-F238E27FC236}">
                <a16:creationId xmlns:a16="http://schemas.microsoft.com/office/drawing/2014/main" id="{8B0037A9-0D29-48ED-B224-55A76215EB61}"/>
              </a:ext>
            </a:extLst>
          </p:cNvPr>
          <p:cNvSpPr txBox="1"/>
          <p:nvPr/>
        </p:nvSpPr>
        <p:spPr>
          <a:xfrm>
            <a:off x="5328115" y="1389001"/>
            <a:ext cx="1800493" cy="369332"/>
          </a:xfrm>
          <a:prstGeom prst="rect">
            <a:avLst/>
          </a:prstGeom>
          <a:noFill/>
        </p:spPr>
        <p:txBody>
          <a:bodyPr wrap="none" rtlCol="0">
            <a:spAutoFit/>
            <a:scene3d>
              <a:camera prst="orthographicFront"/>
              <a:lightRig rig="contrasting" dir="t"/>
            </a:scene3d>
            <a:sp3d>
              <a:extrusionClr>
                <a:schemeClr val="accent2">
                  <a:lumMod val="50000"/>
                </a:schemeClr>
              </a:extrusionClr>
            </a:sp3d>
          </a:bodyPr>
          <a:lstStyle/>
          <a:p>
            <a:r>
              <a:rPr lang="zh-CN" altLang="en-US">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rPr>
              <a:t>数据收集与整理</a:t>
            </a:r>
            <a:endParaRPr lang="en-US" altLang="zh-CN" dirty="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endParaRPr>
          </a:p>
        </p:txBody>
      </p:sp>
      <p:sp>
        <p:nvSpPr>
          <p:cNvPr id="12" name="文本框 11">
            <a:extLst>
              <a:ext uri="{FF2B5EF4-FFF2-40B4-BE49-F238E27FC236}">
                <a16:creationId xmlns:a16="http://schemas.microsoft.com/office/drawing/2014/main" id="{FBB490FA-BD99-477E-BF2B-8C8C507EC94E}"/>
              </a:ext>
            </a:extLst>
          </p:cNvPr>
          <p:cNvSpPr txBox="1"/>
          <p:nvPr/>
        </p:nvSpPr>
        <p:spPr>
          <a:xfrm>
            <a:off x="5328116" y="1680074"/>
            <a:ext cx="5539909" cy="595356"/>
          </a:xfrm>
          <a:prstGeom prst="rect">
            <a:avLst/>
          </a:prstGeom>
          <a:noFill/>
        </p:spPr>
        <p:txBody>
          <a:bodyPr wrap="square" rtlCol="0">
            <a:spAutoFit/>
            <a:scene3d>
              <a:camera prst="orthographicFront"/>
              <a:lightRig rig="contrasting" dir="t"/>
            </a:scene3d>
            <a:sp3d>
              <a:extrusionClr>
                <a:schemeClr val="accent2">
                  <a:lumMod val="50000"/>
                </a:schemeClr>
              </a:extrusionClr>
            </a:sp3d>
          </a:bodyPr>
          <a:lstStyle/>
          <a:p>
            <a:pPr>
              <a:lnSpc>
                <a:spcPct val="120000"/>
              </a:lnSpc>
            </a:pPr>
            <a:r>
              <a:rPr lang="zh-CN" altLang="en-US" sz="140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rPr>
              <a:t>收集成都市近年来的出行数据，包括公共交通、私家车、步行、骑行等各类出行方式的使用情况，并进行数据清洗和预处理。</a:t>
            </a:r>
            <a:endParaRPr lang="en-US" altLang="zh-CN" sz="1400" dirty="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endParaRPr>
          </a:p>
        </p:txBody>
      </p:sp>
      <p:sp>
        <p:nvSpPr>
          <p:cNvPr id="13" name="矩形: 圆角 12">
            <a:extLst>
              <a:ext uri="{FF2B5EF4-FFF2-40B4-BE49-F238E27FC236}">
                <a16:creationId xmlns:a16="http://schemas.microsoft.com/office/drawing/2014/main" id="{1C8B2578-D01B-463E-AB16-10245F30E104}"/>
              </a:ext>
            </a:extLst>
          </p:cNvPr>
          <p:cNvSpPr/>
          <p:nvPr/>
        </p:nvSpPr>
        <p:spPr>
          <a:xfrm>
            <a:off x="5364237" y="2621626"/>
            <a:ext cx="6154663" cy="1084951"/>
          </a:xfrm>
          <a:prstGeom prst="roundRect">
            <a:avLst>
              <a:gd name="adj" fmla="val 5000"/>
            </a:avLst>
          </a:prstGeom>
          <a:solidFill>
            <a:schemeClr val="bg1"/>
          </a:solidFill>
          <a:ln>
            <a:gradFill>
              <a:gsLst>
                <a:gs pos="0">
                  <a:schemeClr val="accent1">
                    <a:lumMod val="20000"/>
                    <a:lumOff val="80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a:extLst>
              <a:ext uri="{FF2B5EF4-FFF2-40B4-BE49-F238E27FC236}">
                <a16:creationId xmlns:a16="http://schemas.microsoft.com/office/drawing/2014/main" id="{65FC4C4B-5829-43EA-ADE9-05D2A9E435F4}"/>
              </a:ext>
            </a:extLst>
          </p:cNvPr>
          <p:cNvSpPr txBox="1"/>
          <p:nvPr/>
        </p:nvSpPr>
        <p:spPr>
          <a:xfrm>
            <a:off x="5978990" y="2724042"/>
            <a:ext cx="2031325" cy="369332"/>
          </a:xfrm>
          <a:prstGeom prst="rect">
            <a:avLst/>
          </a:prstGeom>
          <a:noFill/>
        </p:spPr>
        <p:txBody>
          <a:bodyPr wrap="none" rtlCol="0">
            <a:spAutoFit/>
            <a:scene3d>
              <a:camera prst="orthographicFront"/>
              <a:lightRig rig="contrasting" dir="t"/>
            </a:scene3d>
            <a:sp3d>
              <a:extrusionClr>
                <a:schemeClr val="accent2">
                  <a:lumMod val="50000"/>
                </a:schemeClr>
              </a:extrusionClr>
            </a:sp3d>
          </a:bodyPr>
          <a:lstStyle/>
          <a:p>
            <a:r>
              <a:rPr lang="zh-CN" altLang="en-US">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rPr>
              <a:t>碳排放计算与分析</a:t>
            </a:r>
            <a:endParaRPr lang="en-US" altLang="zh-CN" dirty="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endParaRPr>
          </a:p>
        </p:txBody>
      </p:sp>
      <p:sp>
        <p:nvSpPr>
          <p:cNvPr id="15" name="文本框 14">
            <a:extLst>
              <a:ext uri="{FF2B5EF4-FFF2-40B4-BE49-F238E27FC236}">
                <a16:creationId xmlns:a16="http://schemas.microsoft.com/office/drawing/2014/main" id="{B6839D49-7E55-4C96-97DA-FD22647B6166}"/>
              </a:ext>
            </a:extLst>
          </p:cNvPr>
          <p:cNvSpPr txBox="1"/>
          <p:nvPr/>
        </p:nvSpPr>
        <p:spPr>
          <a:xfrm>
            <a:off x="5978991" y="3015115"/>
            <a:ext cx="5539909" cy="595356"/>
          </a:xfrm>
          <a:prstGeom prst="rect">
            <a:avLst/>
          </a:prstGeom>
          <a:noFill/>
        </p:spPr>
        <p:txBody>
          <a:bodyPr wrap="square" rtlCol="0">
            <a:spAutoFit/>
            <a:scene3d>
              <a:camera prst="orthographicFront"/>
              <a:lightRig rig="contrasting" dir="t"/>
            </a:scene3d>
            <a:sp3d>
              <a:extrusionClr>
                <a:schemeClr val="accent2">
                  <a:lumMod val="50000"/>
                </a:schemeClr>
              </a:extrusionClr>
            </a:sp3d>
          </a:bodyPr>
          <a:lstStyle/>
          <a:p>
            <a:pPr>
              <a:lnSpc>
                <a:spcPct val="120000"/>
              </a:lnSpc>
            </a:pPr>
            <a:r>
              <a:rPr lang="zh-CN" altLang="en-US" sz="140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rPr>
              <a:t>运用碳排放计算模型，计算各类出行方式的碳排放量，并分析其排放强度和变化趋势。</a:t>
            </a:r>
          </a:p>
        </p:txBody>
      </p:sp>
      <p:sp>
        <p:nvSpPr>
          <p:cNvPr id="16" name="矩形: 圆角 15">
            <a:extLst>
              <a:ext uri="{FF2B5EF4-FFF2-40B4-BE49-F238E27FC236}">
                <a16:creationId xmlns:a16="http://schemas.microsoft.com/office/drawing/2014/main" id="{1DEF406A-71EF-4D7C-A9A9-70F7CE73451C}"/>
              </a:ext>
            </a:extLst>
          </p:cNvPr>
          <p:cNvSpPr/>
          <p:nvPr/>
        </p:nvSpPr>
        <p:spPr>
          <a:xfrm>
            <a:off x="5364237" y="3956667"/>
            <a:ext cx="6154663" cy="1084951"/>
          </a:xfrm>
          <a:prstGeom prst="roundRect">
            <a:avLst>
              <a:gd name="adj" fmla="val 5000"/>
            </a:avLst>
          </a:prstGeom>
          <a:solidFill>
            <a:schemeClr val="bg1"/>
          </a:solidFill>
          <a:ln>
            <a:gradFill>
              <a:gsLst>
                <a:gs pos="0">
                  <a:schemeClr val="accent1">
                    <a:lumMod val="20000"/>
                    <a:lumOff val="80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a:extLst>
              <a:ext uri="{FF2B5EF4-FFF2-40B4-BE49-F238E27FC236}">
                <a16:creationId xmlns:a16="http://schemas.microsoft.com/office/drawing/2014/main" id="{D08084C3-59F1-4AC2-A4D6-39A08EA0E2C1}"/>
              </a:ext>
            </a:extLst>
          </p:cNvPr>
          <p:cNvSpPr txBox="1"/>
          <p:nvPr/>
        </p:nvSpPr>
        <p:spPr>
          <a:xfrm>
            <a:off x="5978990" y="4059083"/>
            <a:ext cx="1569660" cy="369332"/>
          </a:xfrm>
          <a:prstGeom prst="rect">
            <a:avLst/>
          </a:prstGeom>
          <a:noFill/>
        </p:spPr>
        <p:txBody>
          <a:bodyPr wrap="none" rtlCol="0">
            <a:spAutoFit/>
            <a:scene3d>
              <a:camera prst="orthographicFront"/>
              <a:lightRig rig="contrasting" dir="t"/>
            </a:scene3d>
            <a:sp3d>
              <a:extrusionClr>
                <a:schemeClr val="accent2">
                  <a:lumMod val="50000"/>
                </a:schemeClr>
              </a:extrusionClr>
            </a:sp3d>
          </a:bodyPr>
          <a:lstStyle/>
          <a:p>
            <a:r>
              <a:rPr lang="zh-CN" altLang="en-US">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rPr>
              <a:t>影响因素剖析</a:t>
            </a:r>
            <a:endParaRPr lang="en-US" altLang="zh-CN" dirty="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endParaRPr>
          </a:p>
        </p:txBody>
      </p:sp>
      <p:sp>
        <p:nvSpPr>
          <p:cNvPr id="18" name="文本框 17">
            <a:extLst>
              <a:ext uri="{FF2B5EF4-FFF2-40B4-BE49-F238E27FC236}">
                <a16:creationId xmlns:a16="http://schemas.microsoft.com/office/drawing/2014/main" id="{F00E44BB-8D1E-4247-A669-024C3103D01D}"/>
              </a:ext>
            </a:extLst>
          </p:cNvPr>
          <p:cNvSpPr txBox="1"/>
          <p:nvPr/>
        </p:nvSpPr>
        <p:spPr>
          <a:xfrm>
            <a:off x="5978991" y="4350156"/>
            <a:ext cx="5539909" cy="595356"/>
          </a:xfrm>
          <a:prstGeom prst="rect">
            <a:avLst/>
          </a:prstGeom>
          <a:noFill/>
        </p:spPr>
        <p:txBody>
          <a:bodyPr wrap="square" rtlCol="0">
            <a:spAutoFit/>
            <a:scene3d>
              <a:camera prst="orthographicFront"/>
              <a:lightRig rig="contrasting" dir="t"/>
            </a:scene3d>
            <a:sp3d>
              <a:extrusionClr>
                <a:schemeClr val="accent2">
                  <a:lumMod val="50000"/>
                </a:schemeClr>
              </a:extrusionClr>
            </a:sp3d>
          </a:bodyPr>
          <a:lstStyle/>
          <a:p>
            <a:pPr>
              <a:lnSpc>
                <a:spcPct val="120000"/>
              </a:lnSpc>
            </a:pPr>
            <a:r>
              <a:rPr lang="zh-CN" altLang="en-US" sz="140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rPr>
              <a:t>通过统计分析方法，探究出行方式、出行距离、出行时间等因素对碳排放的影响程度。</a:t>
            </a:r>
          </a:p>
        </p:txBody>
      </p:sp>
      <p:sp>
        <p:nvSpPr>
          <p:cNvPr id="19" name="矩形: 圆角 18">
            <a:extLst>
              <a:ext uri="{FF2B5EF4-FFF2-40B4-BE49-F238E27FC236}">
                <a16:creationId xmlns:a16="http://schemas.microsoft.com/office/drawing/2014/main" id="{E2034B13-2D34-4679-9EF6-11B3EC06EE10}"/>
              </a:ext>
            </a:extLst>
          </p:cNvPr>
          <p:cNvSpPr/>
          <p:nvPr/>
        </p:nvSpPr>
        <p:spPr>
          <a:xfrm>
            <a:off x="4713362" y="5291709"/>
            <a:ext cx="6154663" cy="1084951"/>
          </a:xfrm>
          <a:prstGeom prst="roundRect">
            <a:avLst>
              <a:gd name="adj" fmla="val 5000"/>
            </a:avLst>
          </a:prstGeom>
          <a:solidFill>
            <a:schemeClr val="bg1"/>
          </a:solidFill>
          <a:ln>
            <a:gradFill>
              <a:gsLst>
                <a:gs pos="0">
                  <a:schemeClr val="accent1">
                    <a:lumMod val="20000"/>
                    <a:lumOff val="80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a:extLst>
              <a:ext uri="{FF2B5EF4-FFF2-40B4-BE49-F238E27FC236}">
                <a16:creationId xmlns:a16="http://schemas.microsoft.com/office/drawing/2014/main" id="{CBCEB230-5E4C-445F-A7E8-7ED33B9FDC16}"/>
              </a:ext>
            </a:extLst>
          </p:cNvPr>
          <p:cNvSpPr txBox="1"/>
          <p:nvPr/>
        </p:nvSpPr>
        <p:spPr>
          <a:xfrm>
            <a:off x="5328115" y="5394125"/>
            <a:ext cx="1569660" cy="369332"/>
          </a:xfrm>
          <a:prstGeom prst="rect">
            <a:avLst/>
          </a:prstGeom>
          <a:noFill/>
        </p:spPr>
        <p:txBody>
          <a:bodyPr wrap="none" rtlCol="0">
            <a:spAutoFit/>
            <a:scene3d>
              <a:camera prst="orthographicFront"/>
              <a:lightRig rig="contrasting" dir="t"/>
            </a:scene3d>
            <a:sp3d>
              <a:extrusionClr>
                <a:schemeClr val="accent2">
                  <a:lumMod val="50000"/>
                </a:schemeClr>
              </a:extrusionClr>
            </a:sp3d>
          </a:bodyPr>
          <a:lstStyle/>
          <a:p>
            <a:r>
              <a:rPr lang="zh-CN" altLang="en-US">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rPr>
              <a:t>减碳策略制定</a:t>
            </a:r>
            <a:endParaRPr lang="en-US" altLang="zh-CN" dirty="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endParaRPr>
          </a:p>
        </p:txBody>
      </p:sp>
      <p:sp>
        <p:nvSpPr>
          <p:cNvPr id="21" name="文本框 20">
            <a:extLst>
              <a:ext uri="{FF2B5EF4-FFF2-40B4-BE49-F238E27FC236}">
                <a16:creationId xmlns:a16="http://schemas.microsoft.com/office/drawing/2014/main" id="{179A8460-3764-4904-81F8-C57DD88C6AEC}"/>
              </a:ext>
            </a:extLst>
          </p:cNvPr>
          <p:cNvSpPr txBox="1"/>
          <p:nvPr/>
        </p:nvSpPr>
        <p:spPr>
          <a:xfrm>
            <a:off x="5328116" y="5685198"/>
            <a:ext cx="5539909" cy="595356"/>
          </a:xfrm>
          <a:prstGeom prst="rect">
            <a:avLst/>
          </a:prstGeom>
          <a:noFill/>
        </p:spPr>
        <p:txBody>
          <a:bodyPr wrap="square" rtlCol="0">
            <a:spAutoFit/>
            <a:scene3d>
              <a:camera prst="orthographicFront"/>
              <a:lightRig rig="contrasting" dir="t"/>
            </a:scene3d>
            <a:sp3d>
              <a:extrusionClr>
                <a:schemeClr val="accent2">
                  <a:lumMod val="50000"/>
                </a:schemeClr>
              </a:extrusionClr>
            </a:sp3d>
          </a:bodyPr>
          <a:lstStyle/>
          <a:p>
            <a:pPr>
              <a:lnSpc>
                <a:spcPct val="120000"/>
              </a:lnSpc>
            </a:pPr>
            <a:r>
              <a:rPr lang="zh-CN" altLang="en-US" sz="140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rPr>
              <a:t>根据分析结果，提出具体的减碳出行策略，包括优化交通结构、推广低碳出行方式等。</a:t>
            </a:r>
            <a:endParaRPr lang="en-US" altLang="zh-CN" sz="1400" dirty="0">
              <a:latin typeface="Arial" panose="020B0604020202020204" pitchFamily="34" charset="0"/>
              <a:ea typeface="微软雅黑" panose="020B0503020204020204" pitchFamily="34" charset="-122"/>
              <a:cs typeface="阿里巴巴普惠体 B" panose="00020600040101010101" pitchFamily="18" charset="-122"/>
              <a:sym typeface="Arial" panose="020B0604020202020204" pitchFamily="34" charset="0"/>
            </a:endParaRPr>
          </a:p>
        </p:txBody>
      </p:sp>
      <p:sp>
        <p:nvSpPr>
          <p:cNvPr id="32" name="椭圆 31">
            <a:extLst>
              <a:ext uri="{FF2B5EF4-FFF2-40B4-BE49-F238E27FC236}">
                <a16:creationId xmlns:a16="http://schemas.microsoft.com/office/drawing/2014/main" id="{581A19F9-5EE6-4401-9BA2-469AD52EB224}"/>
              </a:ext>
            </a:extLst>
          </p:cNvPr>
          <p:cNvSpPr/>
          <p:nvPr/>
        </p:nvSpPr>
        <p:spPr>
          <a:xfrm rot="21365305">
            <a:off x="4835758" y="2679400"/>
            <a:ext cx="942742" cy="942740"/>
          </a:xfrm>
          <a:prstGeom prst="ellipse">
            <a:avLst/>
          </a:prstGeom>
          <a:gradFill flip="none" rotWithShape="1">
            <a:gsLst>
              <a:gs pos="0">
                <a:schemeClr val="accent1">
                  <a:lumMod val="20000"/>
                  <a:lumOff val="80000"/>
                </a:schemeClr>
              </a:gs>
              <a:gs pos="100000">
                <a:schemeClr val="accent1">
                  <a:lumMod val="75000"/>
                </a:schemeClr>
              </a:gs>
              <a:gs pos="36000">
                <a:schemeClr val="accent1"/>
              </a:gs>
            </a:gsLst>
            <a:path path="circle">
              <a:fillToRect r="100000" b="100000"/>
            </a:path>
            <a:tileRect l="-100000" t="-100000"/>
          </a:gradFill>
          <a:ln w="12700">
            <a:no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a:extLst>
              <a:ext uri="{FF2B5EF4-FFF2-40B4-BE49-F238E27FC236}">
                <a16:creationId xmlns:a16="http://schemas.microsoft.com/office/drawing/2014/main" id="{054C73D5-9B4F-4ADD-B558-4921FFC08E5A}"/>
              </a:ext>
            </a:extLst>
          </p:cNvPr>
          <p:cNvSpPr/>
          <p:nvPr/>
        </p:nvSpPr>
        <p:spPr>
          <a:xfrm rot="21365305">
            <a:off x="4835758" y="4014441"/>
            <a:ext cx="942742" cy="942740"/>
          </a:xfrm>
          <a:prstGeom prst="ellipse">
            <a:avLst/>
          </a:prstGeom>
          <a:gradFill flip="none" rotWithShape="1">
            <a:gsLst>
              <a:gs pos="0">
                <a:schemeClr val="accent1">
                  <a:lumMod val="20000"/>
                  <a:lumOff val="80000"/>
                </a:schemeClr>
              </a:gs>
              <a:gs pos="100000">
                <a:schemeClr val="accent1">
                  <a:lumMod val="75000"/>
                </a:schemeClr>
              </a:gs>
              <a:gs pos="36000">
                <a:schemeClr val="accent1"/>
              </a:gs>
            </a:gsLst>
            <a:path path="circle">
              <a:fillToRect r="100000" b="100000"/>
            </a:path>
            <a:tileRect l="-100000" t="-100000"/>
          </a:gradFill>
          <a:ln w="12700">
            <a:no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a:extLst>
              <a:ext uri="{FF2B5EF4-FFF2-40B4-BE49-F238E27FC236}">
                <a16:creationId xmlns:a16="http://schemas.microsoft.com/office/drawing/2014/main" id="{9DA02A1E-ADA1-4C32-8295-1C07C1B45D1E}"/>
              </a:ext>
            </a:extLst>
          </p:cNvPr>
          <p:cNvSpPr/>
          <p:nvPr/>
        </p:nvSpPr>
        <p:spPr>
          <a:xfrm rot="21365305">
            <a:off x="4184883" y="5349483"/>
            <a:ext cx="942742" cy="942740"/>
          </a:xfrm>
          <a:prstGeom prst="ellipse">
            <a:avLst/>
          </a:prstGeom>
          <a:gradFill flip="none" rotWithShape="1">
            <a:gsLst>
              <a:gs pos="0">
                <a:schemeClr val="accent1">
                  <a:lumMod val="20000"/>
                  <a:lumOff val="80000"/>
                </a:schemeClr>
              </a:gs>
              <a:gs pos="100000">
                <a:schemeClr val="accent1">
                  <a:lumMod val="75000"/>
                </a:schemeClr>
              </a:gs>
              <a:gs pos="36000">
                <a:schemeClr val="accent1"/>
              </a:gs>
            </a:gsLst>
            <a:path path="circle">
              <a:fillToRect r="100000" b="100000"/>
            </a:path>
            <a:tileRect l="-100000" t="-100000"/>
          </a:gradFill>
          <a:ln w="12700">
            <a:no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a:extLst>
              <a:ext uri="{FF2B5EF4-FFF2-40B4-BE49-F238E27FC236}">
                <a16:creationId xmlns:a16="http://schemas.microsoft.com/office/drawing/2014/main" id="{55365068-74AE-4B0B-A381-141804675460}"/>
              </a:ext>
            </a:extLst>
          </p:cNvPr>
          <p:cNvSpPr/>
          <p:nvPr/>
        </p:nvSpPr>
        <p:spPr>
          <a:xfrm rot="21365305">
            <a:off x="4184883" y="1344359"/>
            <a:ext cx="942742" cy="942740"/>
          </a:xfrm>
          <a:prstGeom prst="ellipse">
            <a:avLst/>
          </a:prstGeom>
          <a:gradFill flip="none" rotWithShape="1">
            <a:gsLst>
              <a:gs pos="0">
                <a:schemeClr val="accent1">
                  <a:lumMod val="20000"/>
                  <a:lumOff val="80000"/>
                </a:schemeClr>
              </a:gs>
              <a:gs pos="100000">
                <a:schemeClr val="accent1">
                  <a:lumMod val="75000"/>
                </a:schemeClr>
              </a:gs>
              <a:gs pos="36000">
                <a:schemeClr val="accent1"/>
              </a:gs>
            </a:gsLst>
            <a:path path="circle">
              <a:fillToRect r="100000" b="100000"/>
            </a:path>
            <a:tileRect l="-100000" t="-100000"/>
          </a:gradFill>
          <a:ln w="12700">
            <a:no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椭圆 33">
            <a:extLst>
              <a:ext uri="{FF2B5EF4-FFF2-40B4-BE49-F238E27FC236}">
                <a16:creationId xmlns:a16="http://schemas.microsoft.com/office/drawing/2014/main" id="{55996157-1845-475F-AFDA-7FBB54E54338}"/>
              </a:ext>
            </a:extLst>
          </p:cNvPr>
          <p:cNvSpPr/>
          <p:nvPr/>
        </p:nvSpPr>
        <p:spPr>
          <a:xfrm rot="21365305">
            <a:off x="3391708" y="1885223"/>
            <a:ext cx="185650" cy="185650"/>
          </a:xfrm>
          <a:prstGeom prst="ellipse">
            <a:avLst/>
          </a:prstGeom>
          <a:solidFill>
            <a:schemeClr val="bg1"/>
          </a:solidFill>
          <a:ln w="12700">
            <a:gradFill>
              <a:gsLst>
                <a:gs pos="0">
                  <a:schemeClr val="accent1">
                    <a:lumMod val="20000"/>
                    <a:lumOff val="80000"/>
                  </a:schemeClr>
                </a:gs>
                <a:gs pos="100000">
                  <a:schemeClr val="accent1"/>
                </a:gs>
              </a:gsLst>
              <a:lin ang="5400000" scaled="1"/>
            </a:gradFill>
          </a:ln>
          <a:effectLst>
            <a:outerShdw blurRad="279400" dist="1270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a:extLst>
              <a:ext uri="{FF2B5EF4-FFF2-40B4-BE49-F238E27FC236}">
                <a16:creationId xmlns:a16="http://schemas.microsoft.com/office/drawing/2014/main" id="{B2D062F1-9C75-476F-B364-1840930D4A8E}"/>
              </a:ext>
            </a:extLst>
          </p:cNvPr>
          <p:cNvSpPr/>
          <p:nvPr/>
        </p:nvSpPr>
        <p:spPr>
          <a:xfrm rot="21365305">
            <a:off x="3391708" y="5571691"/>
            <a:ext cx="185650" cy="185650"/>
          </a:xfrm>
          <a:prstGeom prst="ellipse">
            <a:avLst/>
          </a:prstGeom>
          <a:solidFill>
            <a:schemeClr val="bg1"/>
          </a:solidFill>
          <a:ln w="12700">
            <a:gradFill>
              <a:gsLst>
                <a:gs pos="0">
                  <a:schemeClr val="accent1">
                    <a:lumMod val="20000"/>
                    <a:lumOff val="80000"/>
                  </a:schemeClr>
                </a:gs>
                <a:gs pos="100000">
                  <a:schemeClr val="accent1"/>
                </a:gs>
              </a:gsLst>
              <a:lin ang="5400000" scaled="1"/>
            </a:gradFill>
          </a:ln>
          <a:effectLst>
            <a:outerShdw blurRad="279400" dist="1270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a:extLst>
              <a:ext uri="{FF2B5EF4-FFF2-40B4-BE49-F238E27FC236}">
                <a16:creationId xmlns:a16="http://schemas.microsoft.com/office/drawing/2014/main" id="{BB1B00B7-43D7-46AF-BEF7-43F61EF27B72}"/>
              </a:ext>
            </a:extLst>
          </p:cNvPr>
          <p:cNvSpPr/>
          <p:nvPr/>
        </p:nvSpPr>
        <p:spPr>
          <a:xfrm rot="21365305">
            <a:off x="4190349" y="3128053"/>
            <a:ext cx="185650" cy="185650"/>
          </a:xfrm>
          <a:prstGeom prst="ellipse">
            <a:avLst/>
          </a:prstGeom>
          <a:solidFill>
            <a:schemeClr val="bg1"/>
          </a:solidFill>
          <a:ln w="12700">
            <a:gradFill>
              <a:gsLst>
                <a:gs pos="0">
                  <a:schemeClr val="accent1">
                    <a:lumMod val="20000"/>
                    <a:lumOff val="80000"/>
                  </a:schemeClr>
                </a:gs>
                <a:gs pos="100000">
                  <a:schemeClr val="accent1"/>
                </a:gs>
              </a:gsLst>
              <a:lin ang="5400000" scaled="1"/>
            </a:gradFill>
          </a:ln>
          <a:effectLst>
            <a:outerShdw blurRad="279400" dist="1270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a:extLst>
              <a:ext uri="{FF2B5EF4-FFF2-40B4-BE49-F238E27FC236}">
                <a16:creationId xmlns:a16="http://schemas.microsoft.com/office/drawing/2014/main" id="{04AC49DD-217C-4BB1-8A49-EFC351B02ED5}"/>
              </a:ext>
            </a:extLst>
          </p:cNvPr>
          <p:cNvSpPr/>
          <p:nvPr/>
        </p:nvSpPr>
        <p:spPr>
          <a:xfrm rot="21365305">
            <a:off x="4190349" y="4340138"/>
            <a:ext cx="185650" cy="185650"/>
          </a:xfrm>
          <a:prstGeom prst="ellipse">
            <a:avLst/>
          </a:prstGeom>
          <a:solidFill>
            <a:schemeClr val="bg1"/>
          </a:solidFill>
          <a:ln w="12700">
            <a:gradFill>
              <a:gsLst>
                <a:gs pos="0">
                  <a:schemeClr val="accent1">
                    <a:lumMod val="20000"/>
                    <a:lumOff val="80000"/>
                  </a:schemeClr>
                </a:gs>
                <a:gs pos="100000">
                  <a:schemeClr val="accent1"/>
                </a:gs>
              </a:gsLst>
              <a:lin ang="5400000" scaled="1"/>
            </a:gradFill>
          </a:ln>
          <a:effectLst>
            <a:outerShdw blurRad="279400" dist="1270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pic>
        <p:nvPicPr>
          <p:cNvPr id="9" name="图形 8">
            <a:extLst>
              <a:ext uri="{FF2B5EF4-FFF2-40B4-BE49-F238E27FC236}">
                <a16:creationId xmlns:a16="http://schemas.microsoft.com/office/drawing/2014/main" id="{F5A037C1-F955-4BF7-8341-AF989F84BA75}"/>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317112" y="5481711"/>
            <a:ext cx="678285" cy="678285"/>
          </a:xfrm>
          <a:prstGeom prst="rect">
            <a:avLst/>
          </a:prstGeom>
        </p:spPr>
      </p:pic>
      <p:pic>
        <p:nvPicPr>
          <p:cNvPr id="23" name="图形 22">
            <a:extLst>
              <a:ext uri="{FF2B5EF4-FFF2-40B4-BE49-F238E27FC236}">
                <a16:creationId xmlns:a16="http://schemas.microsoft.com/office/drawing/2014/main" id="{CE6FB6CE-6E88-48DA-875A-401924B79464}"/>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015888" y="4194570"/>
            <a:ext cx="582482" cy="582482"/>
          </a:xfrm>
          <a:prstGeom prst="rect">
            <a:avLst/>
          </a:prstGeom>
        </p:spPr>
      </p:pic>
      <p:pic>
        <p:nvPicPr>
          <p:cNvPr id="25" name="图形 24">
            <a:extLst>
              <a:ext uri="{FF2B5EF4-FFF2-40B4-BE49-F238E27FC236}">
                <a16:creationId xmlns:a16="http://schemas.microsoft.com/office/drawing/2014/main" id="{ED658167-4B72-46D8-A6CD-4ED3D8DE6FC8}"/>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015888" y="2859529"/>
            <a:ext cx="582482" cy="582482"/>
          </a:xfrm>
          <a:prstGeom prst="rect">
            <a:avLst/>
          </a:prstGeom>
        </p:spPr>
      </p:pic>
      <p:pic>
        <p:nvPicPr>
          <p:cNvPr id="29" name="图形 28">
            <a:extLst>
              <a:ext uri="{FF2B5EF4-FFF2-40B4-BE49-F238E27FC236}">
                <a16:creationId xmlns:a16="http://schemas.microsoft.com/office/drawing/2014/main" id="{D86AEDD5-9961-4C31-B03B-AA1E1999BDD5}"/>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365013" y="1524488"/>
            <a:ext cx="582482" cy="582482"/>
          </a:xfrm>
          <a:prstGeom prst="rect">
            <a:avLst/>
          </a:prstGeom>
        </p:spPr>
      </p:pic>
    </p:spTree>
    <p:extLst>
      <p:ext uri="{BB962C8B-B14F-4D97-AF65-F5344CB8AC3E}">
        <p14:creationId xmlns:p14="http://schemas.microsoft.com/office/powerpoint/2010/main" val="1710737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形状 20">
            <a:extLst>
              <a:ext uri="{FF2B5EF4-FFF2-40B4-BE49-F238E27FC236}">
                <a16:creationId xmlns:a16="http://schemas.microsoft.com/office/drawing/2014/main" id="{FCAB6A81-6C72-4807-AB2B-2227764C3065}"/>
              </a:ext>
            </a:extLst>
          </p:cNvPr>
          <p:cNvSpPr/>
          <p:nvPr/>
        </p:nvSpPr>
        <p:spPr>
          <a:xfrm>
            <a:off x="0" y="2058855"/>
            <a:ext cx="12192000" cy="838289"/>
          </a:xfrm>
          <a:custGeom>
            <a:avLst/>
            <a:gdLst>
              <a:gd name="connsiteX0" fmla="*/ 0 w 10858500"/>
              <a:gd name="connsiteY0" fmla="*/ 609600 h 838289"/>
              <a:gd name="connsiteX1" fmla="*/ 2981325 w 10858500"/>
              <a:gd name="connsiteY1" fmla="*/ 57150 h 838289"/>
              <a:gd name="connsiteX2" fmla="*/ 7058025 w 10858500"/>
              <a:gd name="connsiteY2" fmla="*/ 838200 h 838289"/>
              <a:gd name="connsiteX3" fmla="*/ 10858500 w 10858500"/>
              <a:gd name="connsiteY3" fmla="*/ 0 h 838289"/>
            </a:gdLst>
            <a:ahLst/>
            <a:cxnLst>
              <a:cxn ang="0">
                <a:pos x="connsiteX0" y="connsiteY0"/>
              </a:cxn>
              <a:cxn ang="0">
                <a:pos x="connsiteX1" y="connsiteY1"/>
              </a:cxn>
              <a:cxn ang="0">
                <a:pos x="connsiteX2" y="connsiteY2"/>
              </a:cxn>
              <a:cxn ang="0">
                <a:pos x="connsiteX3" y="connsiteY3"/>
              </a:cxn>
            </a:cxnLst>
            <a:rect l="l" t="t" r="r" b="b"/>
            <a:pathLst>
              <a:path w="10858500" h="838289">
                <a:moveTo>
                  <a:pt x="0" y="609600"/>
                </a:moveTo>
                <a:cubicBezTo>
                  <a:pt x="902494" y="314325"/>
                  <a:pt x="1804988" y="19050"/>
                  <a:pt x="2981325" y="57150"/>
                </a:cubicBezTo>
                <a:cubicBezTo>
                  <a:pt x="4157663" y="95250"/>
                  <a:pt x="5745163" y="847725"/>
                  <a:pt x="7058025" y="838200"/>
                </a:cubicBezTo>
                <a:cubicBezTo>
                  <a:pt x="8370887" y="828675"/>
                  <a:pt x="9818688" y="63500"/>
                  <a:pt x="10858500" y="0"/>
                </a:cubicBezTo>
              </a:path>
            </a:pathLst>
          </a:custGeom>
          <a:noFill/>
          <a:ln>
            <a:gradFill flip="none" rotWithShape="1">
              <a:gsLst>
                <a:gs pos="0">
                  <a:schemeClr val="accent1">
                    <a:lumMod val="20000"/>
                    <a:lumOff val="80000"/>
                  </a:schemeClr>
                </a:gs>
                <a:gs pos="40000">
                  <a:schemeClr val="accent1"/>
                </a:gs>
                <a:gs pos="100000">
                  <a:schemeClr val="accent1">
                    <a:lumMod val="7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标题 1">
            <a:extLst>
              <a:ext uri="{FF2B5EF4-FFF2-40B4-BE49-F238E27FC236}">
                <a16:creationId xmlns:a16="http://schemas.microsoft.com/office/drawing/2014/main" id="{303F21B6-6DB5-4158-BE16-2B3934ACAA60}"/>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问题剖析</a:t>
            </a:r>
          </a:p>
        </p:txBody>
      </p:sp>
      <p:grpSp>
        <p:nvGrpSpPr>
          <p:cNvPr id="15" name="组合 14">
            <a:extLst>
              <a:ext uri="{FF2B5EF4-FFF2-40B4-BE49-F238E27FC236}">
                <a16:creationId xmlns:a16="http://schemas.microsoft.com/office/drawing/2014/main" id="{8DF9FB43-6FB2-4C66-ABDC-3B419206BE85}"/>
              </a:ext>
            </a:extLst>
          </p:cNvPr>
          <p:cNvGrpSpPr/>
          <p:nvPr/>
        </p:nvGrpSpPr>
        <p:grpSpPr>
          <a:xfrm>
            <a:off x="1461907" y="1334919"/>
            <a:ext cx="2224598" cy="2364540"/>
            <a:chOff x="1779486" y="2004823"/>
            <a:chExt cx="2224598" cy="2364540"/>
          </a:xfrm>
          <a:effectLst>
            <a:outerShdw blurRad="254000" dist="127000" dir="2700000" algn="tl" rotWithShape="0">
              <a:schemeClr val="accent1">
                <a:lumMod val="75000"/>
                <a:alpha val="20000"/>
              </a:schemeClr>
            </a:outerShdw>
          </a:effectLst>
        </p:grpSpPr>
        <p:sp>
          <p:nvSpPr>
            <p:cNvPr id="4" name="8">
              <a:extLst>
                <a:ext uri="{FF2B5EF4-FFF2-40B4-BE49-F238E27FC236}">
                  <a16:creationId xmlns:a16="http://schemas.microsoft.com/office/drawing/2014/main" id="{D79DC27C-A577-4C15-B64D-D9452A1CB438}"/>
                </a:ext>
              </a:extLst>
            </p:cNvPr>
            <p:cNvSpPr/>
            <p:nvPr/>
          </p:nvSpPr>
          <p:spPr>
            <a:xfrm rot="2700000">
              <a:off x="1900240" y="2133787"/>
              <a:ext cx="1983090" cy="2224598"/>
            </a:xfrm>
            <a:custGeom>
              <a:avLst/>
              <a:gdLst>
                <a:gd name="connsiteX0" fmla="*/ 264302 w 1756203"/>
                <a:gd name="connsiteY0" fmla="*/ 362508 h 2058306"/>
                <a:gd name="connsiteX1" fmla="*/ 626252 w 1756203"/>
                <a:gd name="connsiteY1" fmla="*/ 57708 h 2058306"/>
                <a:gd name="connsiteX2" fmla="*/ 1750202 w 1756203"/>
                <a:gd name="connsiteY2" fmla="*/ 1219758 h 2058306"/>
                <a:gd name="connsiteX3" fmla="*/ 1026302 w 1756203"/>
                <a:gd name="connsiteY3" fmla="*/ 1810308 h 2058306"/>
                <a:gd name="connsiteX4" fmla="*/ 35702 w 1756203"/>
                <a:gd name="connsiteY4" fmla="*/ 1962708 h 2058306"/>
                <a:gd name="connsiteX5" fmla="*/ 264302 w 1756203"/>
                <a:gd name="connsiteY5" fmla="*/ 362508 h 2058306"/>
                <a:gd name="connsiteX0-1" fmla="*/ 139541 w 1793675"/>
                <a:gd name="connsiteY0-2" fmla="*/ 520647 h 2012115"/>
                <a:gd name="connsiteX1-3" fmla="*/ 663724 w 1793675"/>
                <a:gd name="connsiteY1-4" fmla="*/ 24118 h 2012115"/>
                <a:gd name="connsiteX2-5" fmla="*/ 1787674 w 1793675"/>
                <a:gd name="connsiteY2-6" fmla="*/ 1186168 h 2012115"/>
                <a:gd name="connsiteX3-7" fmla="*/ 1063774 w 1793675"/>
                <a:gd name="connsiteY3-8" fmla="*/ 1776718 h 2012115"/>
                <a:gd name="connsiteX4-9" fmla="*/ 73174 w 1793675"/>
                <a:gd name="connsiteY4-10" fmla="*/ 1929118 h 2012115"/>
                <a:gd name="connsiteX5-11" fmla="*/ 139541 w 1793675"/>
                <a:gd name="connsiteY5-12" fmla="*/ 520647 h 2012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93675" h="2012115">
                  <a:moveTo>
                    <a:pt x="139541" y="520647"/>
                  </a:moveTo>
                  <a:cubicBezTo>
                    <a:pt x="237966" y="203147"/>
                    <a:pt x="389035" y="-86802"/>
                    <a:pt x="663724" y="24118"/>
                  </a:cubicBezTo>
                  <a:cubicBezTo>
                    <a:pt x="938413" y="135038"/>
                    <a:pt x="1720999" y="894068"/>
                    <a:pt x="1787674" y="1186168"/>
                  </a:cubicBezTo>
                  <a:cubicBezTo>
                    <a:pt x="1854349" y="1478268"/>
                    <a:pt x="1349524" y="1652893"/>
                    <a:pt x="1063774" y="1776718"/>
                  </a:cubicBezTo>
                  <a:cubicBezTo>
                    <a:pt x="778024" y="1900543"/>
                    <a:pt x="227213" y="2138463"/>
                    <a:pt x="73174" y="1929118"/>
                  </a:cubicBezTo>
                  <a:cubicBezTo>
                    <a:pt x="-80865" y="1719773"/>
                    <a:pt x="41116" y="838147"/>
                    <a:pt x="139541" y="520647"/>
                  </a:cubicBezTo>
                  <a:close/>
                </a:path>
              </a:pathLst>
            </a:custGeom>
            <a:solidFill>
              <a:schemeClr val="bg1">
                <a:lumMod val="9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3">
              <a:extLst>
                <a:ext uri="{FF2B5EF4-FFF2-40B4-BE49-F238E27FC236}">
                  <a16:creationId xmlns:a16="http://schemas.microsoft.com/office/drawing/2014/main" id="{C87C9DE9-397F-4575-9404-AF83B1F4B1DD}"/>
                </a:ext>
              </a:extLst>
            </p:cNvPr>
            <p:cNvSpPr/>
            <p:nvPr/>
          </p:nvSpPr>
          <p:spPr>
            <a:xfrm>
              <a:off x="1795446" y="2004823"/>
              <a:ext cx="2107842" cy="2364540"/>
            </a:xfrm>
            <a:custGeom>
              <a:avLst/>
              <a:gdLst>
                <a:gd name="connsiteX0" fmla="*/ 264302 w 1756203"/>
                <a:gd name="connsiteY0" fmla="*/ 362508 h 2058306"/>
                <a:gd name="connsiteX1" fmla="*/ 626252 w 1756203"/>
                <a:gd name="connsiteY1" fmla="*/ 57708 h 2058306"/>
                <a:gd name="connsiteX2" fmla="*/ 1750202 w 1756203"/>
                <a:gd name="connsiteY2" fmla="*/ 1219758 h 2058306"/>
                <a:gd name="connsiteX3" fmla="*/ 1026302 w 1756203"/>
                <a:gd name="connsiteY3" fmla="*/ 1810308 h 2058306"/>
                <a:gd name="connsiteX4" fmla="*/ 35702 w 1756203"/>
                <a:gd name="connsiteY4" fmla="*/ 1962708 h 2058306"/>
                <a:gd name="connsiteX5" fmla="*/ 264302 w 1756203"/>
                <a:gd name="connsiteY5" fmla="*/ 362508 h 2058306"/>
                <a:gd name="connsiteX0-1" fmla="*/ 139541 w 1793675"/>
                <a:gd name="connsiteY0-2" fmla="*/ 520647 h 2012115"/>
                <a:gd name="connsiteX1-3" fmla="*/ 663724 w 1793675"/>
                <a:gd name="connsiteY1-4" fmla="*/ 24118 h 2012115"/>
                <a:gd name="connsiteX2-5" fmla="*/ 1787674 w 1793675"/>
                <a:gd name="connsiteY2-6" fmla="*/ 1186168 h 2012115"/>
                <a:gd name="connsiteX3-7" fmla="*/ 1063774 w 1793675"/>
                <a:gd name="connsiteY3-8" fmla="*/ 1776718 h 2012115"/>
                <a:gd name="connsiteX4-9" fmla="*/ 73174 w 1793675"/>
                <a:gd name="connsiteY4-10" fmla="*/ 1929118 h 2012115"/>
                <a:gd name="connsiteX5-11" fmla="*/ 139541 w 1793675"/>
                <a:gd name="connsiteY5-12" fmla="*/ 520647 h 2012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93675" h="2012115">
                  <a:moveTo>
                    <a:pt x="139541" y="520647"/>
                  </a:moveTo>
                  <a:cubicBezTo>
                    <a:pt x="237966" y="203147"/>
                    <a:pt x="389035" y="-86802"/>
                    <a:pt x="663724" y="24118"/>
                  </a:cubicBezTo>
                  <a:cubicBezTo>
                    <a:pt x="938413" y="135038"/>
                    <a:pt x="1720999" y="894068"/>
                    <a:pt x="1787674" y="1186168"/>
                  </a:cubicBezTo>
                  <a:cubicBezTo>
                    <a:pt x="1854349" y="1478268"/>
                    <a:pt x="1349524" y="1652893"/>
                    <a:pt x="1063774" y="1776718"/>
                  </a:cubicBezTo>
                  <a:cubicBezTo>
                    <a:pt x="778024" y="1900543"/>
                    <a:pt x="227213" y="2138463"/>
                    <a:pt x="73174" y="1929118"/>
                  </a:cubicBezTo>
                  <a:cubicBezTo>
                    <a:pt x="-80865" y="1719773"/>
                    <a:pt x="41116" y="838147"/>
                    <a:pt x="139541" y="520647"/>
                  </a:cubicBezTo>
                  <a:close/>
                </a:path>
              </a:pathLst>
            </a:custGeom>
            <a:gradFill>
              <a:gsLst>
                <a:gs pos="100000">
                  <a:schemeClr val="accent1">
                    <a:lumMod val="75000"/>
                  </a:schemeClr>
                </a:gs>
                <a:gs pos="55000">
                  <a:schemeClr val="accent1"/>
                </a:gs>
                <a:gs pos="0">
                  <a:schemeClr val="accent1">
                    <a:lumMod val="20000"/>
                    <a:lumOff val="80000"/>
                  </a:schemeClr>
                </a:gs>
              </a:gsLst>
              <a:path path="circle">
                <a:fillToRect r="100000" b="10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9">
              <a:extLst>
                <a:ext uri="{FF2B5EF4-FFF2-40B4-BE49-F238E27FC236}">
                  <a16:creationId xmlns:a16="http://schemas.microsoft.com/office/drawing/2014/main" id="{3280347A-B947-47C3-8154-2B2C375474E7}"/>
                </a:ext>
              </a:extLst>
            </p:cNvPr>
            <p:cNvSpPr/>
            <p:nvPr/>
          </p:nvSpPr>
          <p:spPr>
            <a:xfrm>
              <a:off x="1903432" y="2125960"/>
              <a:ext cx="1891870" cy="2122266"/>
            </a:xfrm>
            <a:custGeom>
              <a:avLst/>
              <a:gdLst>
                <a:gd name="connsiteX0" fmla="*/ 264302 w 1756203"/>
                <a:gd name="connsiteY0" fmla="*/ 362508 h 2058306"/>
                <a:gd name="connsiteX1" fmla="*/ 626252 w 1756203"/>
                <a:gd name="connsiteY1" fmla="*/ 57708 h 2058306"/>
                <a:gd name="connsiteX2" fmla="*/ 1750202 w 1756203"/>
                <a:gd name="connsiteY2" fmla="*/ 1219758 h 2058306"/>
                <a:gd name="connsiteX3" fmla="*/ 1026302 w 1756203"/>
                <a:gd name="connsiteY3" fmla="*/ 1810308 h 2058306"/>
                <a:gd name="connsiteX4" fmla="*/ 35702 w 1756203"/>
                <a:gd name="connsiteY4" fmla="*/ 1962708 h 2058306"/>
                <a:gd name="connsiteX5" fmla="*/ 264302 w 1756203"/>
                <a:gd name="connsiteY5" fmla="*/ 362508 h 2058306"/>
                <a:gd name="connsiteX0-1" fmla="*/ 139541 w 1793675"/>
                <a:gd name="connsiteY0-2" fmla="*/ 520647 h 2012115"/>
                <a:gd name="connsiteX1-3" fmla="*/ 663724 w 1793675"/>
                <a:gd name="connsiteY1-4" fmla="*/ 24118 h 2012115"/>
                <a:gd name="connsiteX2-5" fmla="*/ 1787674 w 1793675"/>
                <a:gd name="connsiteY2-6" fmla="*/ 1186168 h 2012115"/>
                <a:gd name="connsiteX3-7" fmla="*/ 1063774 w 1793675"/>
                <a:gd name="connsiteY3-8" fmla="*/ 1776718 h 2012115"/>
                <a:gd name="connsiteX4-9" fmla="*/ 73174 w 1793675"/>
                <a:gd name="connsiteY4-10" fmla="*/ 1929118 h 2012115"/>
                <a:gd name="connsiteX5-11" fmla="*/ 139541 w 1793675"/>
                <a:gd name="connsiteY5-12" fmla="*/ 520647 h 2012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93675" h="2012115">
                  <a:moveTo>
                    <a:pt x="139541" y="520647"/>
                  </a:moveTo>
                  <a:cubicBezTo>
                    <a:pt x="237966" y="203147"/>
                    <a:pt x="389035" y="-86802"/>
                    <a:pt x="663724" y="24118"/>
                  </a:cubicBezTo>
                  <a:cubicBezTo>
                    <a:pt x="938413" y="135038"/>
                    <a:pt x="1720999" y="894068"/>
                    <a:pt x="1787674" y="1186168"/>
                  </a:cubicBezTo>
                  <a:cubicBezTo>
                    <a:pt x="1854349" y="1478268"/>
                    <a:pt x="1349524" y="1652893"/>
                    <a:pt x="1063774" y="1776718"/>
                  </a:cubicBezTo>
                  <a:cubicBezTo>
                    <a:pt x="778024" y="1900543"/>
                    <a:pt x="227213" y="2138463"/>
                    <a:pt x="73174" y="1929118"/>
                  </a:cubicBezTo>
                  <a:cubicBezTo>
                    <a:pt x="-80865" y="1719773"/>
                    <a:pt x="41116" y="838147"/>
                    <a:pt x="139541" y="520647"/>
                  </a:cubicBezTo>
                  <a:close/>
                </a:path>
              </a:pathLst>
            </a:custGeom>
            <a:blipFill dpi="0" rotWithShape="1">
              <a:blip r:embed="rId3" cstate="screen">
                <a:extLst>
                  <a:ext uri="{28A0092B-C50C-407E-A947-70E740481C1C}">
                    <a14:useLocalDpi xmlns:a14="http://schemas.microsoft.com/office/drawing/2010/main"/>
                  </a:ext>
                </a:extLst>
              </a:blip>
              <a:srcRect/>
              <a:tile tx="0" ty="0" sx="10000" sy="10000" flip="none" algn="ctr"/>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id="{C3EAADDC-3B5B-4180-AD6F-C91F3799C822}"/>
              </a:ext>
            </a:extLst>
          </p:cNvPr>
          <p:cNvGrpSpPr/>
          <p:nvPr/>
        </p:nvGrpSpPr>
        <p:grpSpPr>
          <a:xfrm>
            <a:off x="5081092" y="1153494"/>
            <a:ext cx="2146573" cy="2607523"/>
            <a:chOff x="5175656" y="1823398"/>
            <a:chExt cx="2146573" cy="2607523"/>
          </a:xfrm>
          <a:effectLst>
            <a:outerShdw blurRad="254000" dist="127000" dir="2700000" algn="tl" rotWithShape="0">
              <a:schemeClr val="accent1">
                <a:lumMod val="75000"/>
                <a:alpha val="20000"/>
              </a:schemeClr>
            </a:outerShdw>
          </a:effectLst>
        </p:grpSpPr>
        <p:sp>
          <p:nvSpPr>
            <p:cNvPr id="8" name="15">
              <a:extLst>
                <a:ext uri="{FF2B5EF4-FFF2-40B4-BE49-F238E27FC236}">
                  <a16:creationId xmlns:a16="http://schemas.microsoft.com/office/drawing/2014/main" id="{AE90D177-0102-4298-B745-8E9A20AE9257}"/>
                </a:ext>
              </a:extLst>
            </p:cNvPr>
            <p:cNvSpPr/>
            <p:nvPr/>
          </p:nvSpPr>
          <p:spPr>
            <a:xfrm rot="19599044">
              <a:off x="5175656" y="1823398"/>
              <a:ext cx="1983090" cy="2224598"/>
            </a:xfrm>
            <a:custGeom>
              <a:avLst/>
              <a:gdLst>
                <a:gd name="connsiteX0" fmla="*/ 264302 w 1756203"/>
                <a:gd name="connsiteY0" fmla="*/ 362508 h 2058306"/>
                <a:gd name="connsiteX1" fmla="*/ 626252 w 1756203"/>
                <a:gd name="connsiteY1" fmla="*/ 57708 h 2058306"/>
                <a:gd name="connsiteX2" fmla="*/ 1750202 w 1756203"/>
                <a:gd name="connsiteY2" fmla="*/ 1219758 h 2058306"/>
                <a:gd name="connsiteX3" fmla="*/ 1026302 w 1756203"/>
                <a:gd name="connsiteY3" fmla="*/ 1810308 h 2058306"/>
                <a:gd name="connsiteX4" fmla="*/ 35702 w 1756203"/>
                <a:gd name="connsiteY4" fmla="*/ 1962708 h 2058306"/>
                <a:gd name="connsiteX5" fmla="*/ 264302 w 1756203"/>
                <a:gd name="connsiteY5" fmla="*/ 362508 h 2058306"/>
                <a:gd name="connsiteX0-1" fmla="*/ 139541 w 1793675"/>
                <a:gd name="connsiteY0-2" fmla="*/ 520647 h 2012115"/>
                <a:gd name="connsiteX1-3" fmla="*/ 663724 w 1793675"/>
                <a:gd name="connsiteY1-4" fmla="*/ 24118 h 2012115"/>
                <a:gd name="connsiteX2-5" fmla="*/ 1787674 w 1793675"/>
                <a:gd name="connsiteY2-6" fmla="*/ 1186168 h 2012115"/>
                <a:gd name="connsiteX3-7" fmla="*/ 1063774 w 1793675"/>
                <a:gd name="connsiteY3-8" fmla="*/ 1776718 h 2012115"/>
                <a:gd name="connsiteX4-9" fmla="*/ 73174 w 1793675"/>
                <a:gd name="connsiteY4-10" fmla="*/ 1929118 h 2012115"/>
                <a:gd name="connsiteX5-11" fmla="*/ 139541 w 1793675"/>
                <a:gd name="connsiteY5-12" fmla="*/ 520647 h 2012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93675" h="2012115">
                  <a:moveTo>
                    <a:pt x="139541" y="520647"/>
                  </a:moveTo>
                  <a:cubicBezTo>
                    <a:pt x="237966" y="203147"/>
                    <a:pt x="389035" y="-86802"/>
                    <a:pt x="663724" y="24118"/>
                  </a:cubicBezTo>
                  <a:cubicBezTo>
                    <a:pt x="938413" y="135038"/>
                    <a:pt x="1720999" y="894068"/>
                    <a:pt x="1787674" y="1186168"/>
                  </a:cubicBezTo>
                  <a:cubicBezTo>
                    <a:pt x="1854349" y="1478268"/>
                    <a:pt x="1349524" y="1652893"/>
                    <a:pt x="1063774" y="1776718"/>
                  </a:cubicBezTo>
                  <a:cubicBezTo>
                    <a:pt x="778024" y="1900543"/>
                    <a:pt x="227213" y="2138463"/>
                    <a:pt x="73174" y="1929118"/>
                  </a:cubicBezTo>
                  <a:cubicBezTo>
                    <a:pt x="-80865" y="1719773"/>
                    <a:pt x="41116" y="838147"/>
                    <a:pt x="139541" y="520647"/>
                  </a:cubicBezTo>
                  <a:close/>
                </a:path>
              </a:pathLst>
            </a:custGeom>
            <a:solidFill>
              <a:schemeClr val="bg1">
                <a:lumMod val="9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16">
              <a:extLst>
                <a:ext uri="{FF2B5EF4-FFF2-40B4-BE49-F238E27FC236}">
                  <a16:creationId xmlns:a16="http://schemas.microsoft.com/office/drawing/2014/main" id="{0F8DB5C9-E0E1-4F3B-9217-76E8FA2B04F0}"/>
                </a:ext>
              </a:extLst>
            </p:cNvPr>
            <p:cNvSpPr/>
            <p:nvPr/>
          </p:nvSpPr>
          <p:spPr>
            <a:xfrm rot="1144941">
              <a:off x="5214387" y="2066381"/>
              <a:ext cx="2107842" cy="2364540"/>
            </a:xfrm>
            <a:custGeom>
              <a:avLst/>
              <a:gdLst>
                <a:gd name="connsiteX0" fmla="*/ 264302 w 1756203"/>
                <a:gd name="connsiteY0" fmla="*/ 362508 h 2058306"/>
                <a:gd name="connsiteX1" fmla="*/ 626252 w 1756203"/>
                <a:gd name="connsiteY1" fmla="*/ 57708 h 2058306"/>
                <a:gd name="connsiteX2" fmla="*/ 1750202 w 1756203"/>
                <a:gd name="connsiteY2" fmla="*/ 1219758 h 2058306"/>
                <a:gd name="connsiteX3" fmla="*/ 1026302 w 1756203"/>
                <a:gd name="connsiteY3" fmla="*/ 1810308 h 2058306"/>
                <a:gd name="connsiteX4" fmla="*/ 35702 w 1756203"/>
                <a:gd name="connsiteY4" fmla="*/ 1962708 h 2058306"/>
                <a:gd name="connsiteX5" fmla="*/ 264302 w 1756203"/>
                <a:gd name="connsiteY5" fmla="*/ 362508 h 2058306"/>
                <a:gd name="connsiteX0-1" fmla="*/ 139541 w 1793675"/>
                <a:gd name="connsiteY0-2" fmla="*/ 520647 h 2012115"/>
                <a:gd name="connsiteX1-3" fmla="*/ 663724 w 1793675"/>
                <a:gd name="connsiteY1-4" fmla="*/ 24118 h 2012115"/>
                <a:gd name="connsiteX2-5" fmla="*/ 1787674 w 1793675"/>
                <a:gd name="connsiteY2-6" fmla="*/ 1186168 h 2012115"/>
                <a:gd name="connsiteX3-7" fmla="*/ 1063774 w 1793675"/>
                <a:gd name="connsiteY3-8" fmla="*/ 1776718 h 2012115"/>
                <a:gd name="connsiteX4-9" fmla="*/ 73174 w 1793675"/>
                <a:gd name="connsiteY4-10" fmla="*/ 1929118 h 2012115"/>
                <a:gd name="connsiteX5-11" fmla="*/ 139541 w 1793675"/>
                <a:gd name="connsiteY5-12" fmla="*/ 520647 h 2012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93675" h="2012115">
                  <a:moveTo>
                    <a:pt x="139541" y="520647"/>
                  </a:moveTo>
                  <a:cubicBezTo>
                    <a:pt x="237966" y="203147"/>
                    <a:pt x="389035" y="-86802"/>
                    <a:pt x="663724" y="24118"/>
                  </a:cubicBezTo>
                  <a:cubicBezTo>
                    <a:pt x="938413" y="135038"/>
                    <a:pt x="1720999" y="894068"/>
                    <a:pt x="1787674" y="1186168"/>
                  </a:cubicBezTo>
                  <a:cubicBezTo>
                    <a:pt x="1854349" y="1478268"/>
                    <a:pt x="1349524" y="1652893"/>
                    <a:pt x="1063774" y="1776718"/>
                  </a:cubicBezTo>
                  <a:cubicBezTo>
                    <a:pt x="778024" y="1900543"/>
                    <a:pt x="227213" y="2138463"/>
                    <a:pt x="73174" y="1929118"/>
                  </a:cubicBezTo>
                  <a:cubicBezTo>
                    <a:pt x="-80865" y="1719773"/>
                    <a:pt x="41116" y="838147"/>
                    <a:pt x="139541" y="520647"/>
                  </a:cubicBezTo>
                  <a:close/>
                </a:path>
              </a:pathLst>
            </a:custGeom>
            <a:gradFill>
              <a:gsLst>
                <a:gs pos="100000">
                  <a:schemeClr val="accent1">
                    <a:lumMod val="75000"/>
                  </a:schemeClr>
                </a:gs>
                <a:gs pos="55000">
                  <a:schemeClr val="accent1"/>
                </a:gs>
                <a:gs pos="0">
                  <a:schemeClr val="accent1">
                    <a:lumMod val="20000"/>
                    <a:lumOff val="80000"/>
                  </a:schemeClr>
                </a:gs>
              </a:gsLst>
              <a:path path="circle">
                <a:fillToRect r="100000" b="10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17">
              <a:extLst>
                <a:ext uri="{FF2B5EF4-FFF2-40B4-BE49-F238E27FC236}">
                  <a16:creationId xmlns:a16="http://schemas.microsoft.com/office/drawing/2014/main" id="{4A3D8208-A59A-4AF7-9B5E-AB97E67499F5}"/>
                </a:ext>
              </a:extLst>
            </p:cNvPr>
            <p:cNvSpPr/>
            <p:nvPr/>
          </p:nvSpPr>
          <p:spPr>
            <a:xfrm rot="1144941">
              <a:off x="5322373" y="2187518"/>
              <a:ext cx="1891870" cy="2122266"/>
            </a:xfrm>
            <a:custGeom>
              <a:avLst/>
              <a:gdLst>
                <a:gd name="connsiteX0" fmla="*/ 264302 w 1756203"/>
                <a:gd name="connsiteY0" fmla="*/ 362508 h 2058306"/>
                <a:gd name="connsiteX1" fmla="*/ 626252 w 1756203"/>
                <a:gd name="connsiteY1" fmla="*/ 57708 h 2058306"/>
                <a:gd name="connsiteX2" fmla="*/ 1750202 w 1756203"/>
                <a:gd name="connsiteY2" fmla="*/ 1219758 h 2058306"/>
                <a:gd name="connsiteX3" fmla="*/ 1026302 w 1756203"/>
                <a:gd name="connsiteY3" fmla="*/ 1810308 h 2058306"/>
                <a:gd name="connsiteX4" fmla="*/ 35702 w 1756203"/>
                <a:gd name="connsiteY4" fmla="*/ 1962708 h 2058306"/>
                <a:gd name="connsiteX5" fmla="*/ 264302 w 1756203"/>
                <a:gd name="connsiteY5" fmla="*/ 362508 h 2058306"/>
                <a:gd name="connsiteX0-1" fmla="*/ 139541 w 1793675"/>
                <a:gd name="connsiteY0-2" fmla="*/ 520647 h 2012115"/>
                <a:gd name="connsiteX1-3" fmla="*/ 663724 w 1793675"/>
                <a:gd name="connsiteY1-4" fmla="*/ 24118 h 2012115"/>
                <a:gd name="connsiteX2-5" fmla="*/ 1787674 w 1793675"/>
                <a:gd name="connsiteY2-6" fmla="*/ 1186168 h 2012115"/>
                <a:gd name="connsiteX3-7" fmla="*/ 1063774 w 1793675"/>
                <a:gd name="connsiteY3-8" fmla="*/ 1776718 h 2012115"/>
                <a:gd name="connsiteX4-9" fmla="*/ 73174 w 1793675"/>
                <a:gd name="connsiteY4-10" fmla="*/ 1929118 h 2012115"/>
                <a:gd name="connsiteX5-11" fmla="*/ 139541 w 1793675"/>
                <a:gd name="connsiteY5-12" fmla="*/ 520647 h 2012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93675" h="2012115">
                  <a:moveTo>
                    <a:pt x="139541" y="520647"/>
                  </a:moveTo>
                  <a:cubicBezTo>
                    <a:pt x="237966" y="203147"/>
                    <a:pt x="389035" y="-86802"/>
                    <a:pt x="663724" y="24118"/>
                  </a:cubicBezTo>
                  <a:cubicBezTo>
                    <a:pt x="938413" y="135038"/>
                    <a:pt x="1720999" y="894068"/>
                    <a:pt x="1787674" y="1186168"/>
                  </a:cubicBezTo>
                  <a:cubicBezTo>
                    <a:pt x="1854349" y="1478268"/>
                    <a:pt x="1349524" y="1652893"/>
                    <a:pt x="1063774" y="1776718"/>
                  </a:cubicBezTo>
                  <a:cubicBezTo>
                    <a:pt x="778024" y="1900543"/>
                    <a:pt x="227213" y="2138463"/>
                    <a:pt x="73174" y="1929118"/>
                  </a:cubicBezTo>
                  <a:cubicBezTo>
                    <a:pt x="-80865" y="1719773"/>
                    <a:pt x="41116" y="838147"/>
                    <a:pt x="139541" y="520647"/>
                  </a:cubicBezTo>
                  <a:close/>
                </a:path>
              </a:pathLst>
            </a:custGeom>
            <a:blipFill>
              <a:blip r:embed="rId4"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id="{6DF04F0F-ADD3-4D54-B9E1-41A347A0320D}"/>
              </a:ext>
            </a:extLst>
          </p:cNvPr>
          <p:cNvGrpSpPr/>
          <p:nvPr/>
        </p:nvGrpSpPr>
        <p:grpSpPr>
          <a:xfrm>
            <a:off x="8622252" y="1446151"/>
            <a:ext cx="2107842" cy="2364540"/>
            <a:chOff x="8395110" y="2011417"/>
            <a:chExt cx="2107842" cy="2364540"/>
          </a:xfrm>
          <a:effectLst>
            <a:outerShdw blurRad="254000" dist="127000" dir="2700000" algn="tl" rotWithShape="0">
              <a:schemeClr val="accent1">
                <a:lumMod val="75000"/>
                <a:alpha val="20000"/>
              </a:schemeClr>
            </a:outerShdw>
          </a:effectLst>
        </p:grpSpPr>
        <p:sp>
          <p:nvSpPr>
            <p:cNvPr id="12" name="Freeform 19">
              <a:extLst>
                <a:ext uri="{FF2B5EF4-FFF2-40B4-BE49-F238E27FC236}">
                  <a16:creationId xmlns:a16="http://schemas.microsoft.com/office/drawing/2014/main" id="{D45F32A7-B556-4003-91C8-28A123AFD349}"/>
                </a:ext>
              </a:extLst>
            </p:cNvPr>
            <p:cNvSpPr/>
            <p:nvPr/>
          </p:nvSpPr>
          <p:spPr>
            <a:xfrm rot="18900000" flipH="1">
              <a:off x="8415068" y="2140381"/>
              <a:ext cx="1983090" cy="2224598"/>
            </a:xfrm>
            <a:custGeom>
              <a:avLst/>
              <a:gdLst>
                <a:gd name="connsiteX0" fmla="*/ 264302 w 1756203"/>
                <a:gd name="connsiteY0" fmla="*/ 362508 h 2058306"/>
                <a:gd name="connsiteX1" fmla="*/ 626252 w 1756203"/>
                <a:gd name="connsiteY1" fmla="*/ 57708 h 2058306"/>
                <a:gd name="connsiteX2" fmla="*/ 1750202 w 1756203"/>
                <a:gd name="connsiteY2" fmla="*/ 1219758 h 2058306"/>
                <a:gd name="connsiteX3" fmla="*/ 1026302 w 1756203"/>
                <a:gd name="connsiteY3" fmla="*/ 1810308 h 2058306"/>
                <a:gd name="connsiteX4" fmla="*/ 35702 w 1756203"/>
                <a:gd name="connsiteY4" fmla="*/ 1962708 h 2058306"/>
                <a:gd name="connsiteX5" fmla="*/ 264302 w 1756203"/>
                <a:gd name="connsiteY5" fmla="*/ 362508 h 2058306"/>
                <a:gd name="connsiteX0-1" fmla="*/ 139541 w 1793675"/>
                <a:gd name="connsiteY0-2" fmla="*/ 520647 h 2012115"/>
                <a:gd name="connsiteX1-3" fmla="*/ 663724 w 1793675"/>
                <a:gd name="connsiteY1-4" fmla="*/ 24118 h 2012115"/>
                <a:gd name="connsiteX2-5" fmla="*/ 1787674 w 1793675"/>
                <a:gd name="connsiteY2-6" fmla="*/ 1186168 h 2012115"/>
                <a:gd name="connsiteX3-7" fmla="*/ 1063774 w 1793675"/>
                <a:gd name="connsiteY3-8" fmla="*/ 1776718 h 2012115"/>
                <a:gd name="connsiteX4-9" fmla="*/ 73174 w 1793675"/>
                <a:gd name="connsiteY4-10" fmla="*/ 1929118 h 2012115"/>
                <a:gd name="connsiteX5-11" fmla="*/ 139541 w 1793675"/>
                <a:gd name="connsiteY5-12" fmla="*/ 520647 h 2012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93675" h="2012115">
                  <a:moveTo>
                    <a:pt x="139541" y="520647"/>
                  </a:moveTo>
                  <a:cubicBezTo>
                    <a:pt x="237966" y="203147"/>
                    <a:pt x="389035" y="-86802"/>
                    <a:pt x="663724" y="24118"/>
                  </a:cubicBezTo>
                  <a:cubicBezTo>
                    <a:pt x="938413" y="135038"/>
                    <a:pt x="1720999" y="894068"/>
                    <a:pt x="1787674" y="1186168"/>
                  </a:cubicBezTo>
                  <a:cubicBezTo>
                    <a:pt x="1854349" y="1478268"/>
                    <a:pt x="1349524" y="1652893"/>
                    <a:pt x="1063774" y="1776718"/>
                  </a:cubicBezTo>
                  <a:cubicBezTo>
                    <a:pt x="778024" y="1900543"/>
                    <a:pt x="227213" y="2138463"/>
                    <a:pt x="73174" y="1929118"/>
                  </a:cubicBezTo>
                  <a:cubicBezTo>
                    <a:pt x="-80865" y="1719773"/>
                    <a:pt x="41116" y="838147"/>
                    <a:pt x="139541" y="520647"/>
                  </a:cubicBezTo>
                  <a:close/>
                </a:path>
              </a:pathLst>
            </a:custGeom>
            <a:solidFill>
              <a:schemeClr val="bg1">
                <a:lumMod val="9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0">
              <a:extLst>
                <a:ext uri="{FF2B5EF4-FFF2-40B4-BE49-F238E27FC236}">
                  <a16:creationId xmlns:a16="http://schemas.microsoft.com/office/drawing/2014/main" id="{A984BE5F-33F2-43E0-B21F-0B1C1983A239}"/>
                </a:ext>
              </a:extLst>
            </p:cNvPr>
            <p:cNvSpPr/>
            <p:nvPr/>
          </p:nvSpPr>
          <p:spPr>
            <a:xfrm flipH="1">
              <a:off x="8395110" y="2011417"/>
              <a:ext cx="2107842" cy="2364540"/>
            </a:xfrm>
            <a:custGeom>
              <a:avLst/>
              <a:gdLst>
                <a:gd name="connsiteX0" fmla="*/ 264302 w 1756203"/>
                <a:gd name="connsiteY0" fmla="*/ 362508 h 2058306"/>
                <a:gd name="connsiteX1" fmla="*/ 626252 w 1756203"/>
                <a:gd name="connsiteY1" fmla="*/ 57708 h 2058306"/>
                <a:gd name="connsiteX2" fmla="*/ 1750202 w 1756203"/>
                <a:gd name="connsiteY2" fmla="*/ 1219758 h 2058306"/>
                <a:gd name="connsiteX3" fmla="*/ 1026302 w 1756203"/>
                <a:gd name="connsiteY3" fmla="*/ 1810308 h 2058306"/>
                <a:gd name="connsiteX4" fmla="*/ 35702 w 1756203"/>
                <a:gd name="connsiteY4" fmla="*/ 1962708 h 2058306"/>
                <a:gd name="connsiteX5" fmla="*/ 264302 w 1756203"/>
                <a:gd name="connsiteY5" fmla="*/ 362508 h 2058306"/>
                <a:gd name="connsiteX0-1" fmla="*/ 139541 w 1793675"/>
                <a:gd name="connsiteY0-2" fmla="*/ 520647 h 2012115"/>
                <a:gd name="connsiteX1-3" fmla="*/ 663724 w 1793675"/>
                <a:gd name="connsiteY1-4" fmla="*/ 24118 h 2012115"/>
                <a:gd name="connsiteX2-5" fmla="*/ 1787674 w 1793675"/>
                <a:gd name="connsiteY2-6" fmla="*/ 1186168 h 2012115"/>
                <a:gd name="connsiteX3-7" fmla="*/ 1063774 w 1793675"/>
                <a:gd name="connsiteY3-8" fmla="*/ 1776718 h 2012115"/>
                <a:gd name="connsiteX4-9" fmla="*/ 73174 w 1793675"/>
                <a:gd name="connsiteY4-10" fmla="*/ 1929118 h 2012115"/>
                <a:gd name="connsiteX5-11" fmla="*/ 139541 w 1793675"/>
                <a:gd name="connsiteY5-12" fmla="*/ 520647 h 2012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93675" h="2012115">
                  <a:moveTo>
                    <a:pt x="139541" y="520647"/>
                  </a:moveTo>
                  <a:cubicBezTo>
                    <a:pt x="237966" y="203147"/>
                    <a:pt x="389035" y="-86802"/>
                    <a:pt x="663724" y="24118"/>
                  </a:cubicBezTo>
                  <a:cubicBezTo>
                    <a:pt x="938413" y="135038"/>
                    <a:pt x="1720999" y="894068"/>
                    <a:pt x="1787674" y="1186168"/>
                  </a:cubicBezTo>
                  <a:cubicBezTo>
                    <a:pt x="1854349" y="1478268"/>
                    <a:pt x="1349524" y="1652893"/>
                    <a:pt x="1063774" y="1776718"/>
                  </a:cubicBezTo>
                  <a:cubicBezTo>
                    <a:pt x="778024" y="1900543"/>
                    <a:pt x="227213" y="2138463"/>
                    <a:pt x="73174" y="1929118"/>
                  </a:cubicBezTo>
                  <a:cubicBezTo>
                    <a:pt x="-80865" y="1719773"/>
                    <a:pt x="41116" y="838147"/>
                    <a:pt x="139541" y="520647"/>
                  </a:cubicBezTo>
                  <a:close/>
                </a:path>
              </a:pathLst>
            </a:custGeom>
            <a:gradFill>
              <a:gsLst>
                <a:gs pos="100000">
                  <a:schemeClr val="accent1">
                    <a:lumMod val="75000"/>
                  </a:schemeClr>
                </a:gs>
                <a:gs pos="55000">
                  <a:schemeClr val="accent1"/>
                </a:gs>
                <a:gs pos="0">
                  <a:schemeClr val="accent1">
                    <a:lumMod val="20000"/>
                    <a:lumOff val="80000"/>
                  </a:schemeClr>
                </a:gs>
              </a:gsLst>
              <a:path path="circle">
                <a:fillToRect r="100000" b="10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1">
              <a:extLst>
                <a:ext uri="{FF2B5EF4-FFF2-40B4-BE49-F238E27FC236}">
                  <a16:creationId xmlns:a16="http://schemas.microsoft.com/office/drawing/2014/main" id="{0EDF1FDB-E2D0-4FED-AB71-52D6AF3756EA}"/>
                </a:ext>
              </a:extLst>
            </p:cNvPr>
            <p:cNvSpPr/>
            <p:nvPr/>
          </p:nvSpPr>
          <p:spPr>
            <a:xfrm flipH="1">
              <a:off x="8503096" y="2132554"/>
              <a:ext cx="1891870" cy="2122266"/>
            </a:xfrm>
            <a:custGeom>
              <a:avLst/>
              <a:gdLst>
                <a:gd name="connsiteX0" fmla="*/ 264302 w 1756203"/>
                <a:gd name="connsiteY0" fmla="*/ 362508 h 2058306"/>
                <a:gd name="connsiteX1" fmla="*/ 626252 w 1756203"/>
                <a:gd name="connsiteY1" fmla="*/ 57708 h 2058306"/>
                <a:gd name="connsiteX2" fmla="*/ 1750202 w 1756203"/>
                <a:gd name="connsiteY2" fmla="*/ 1219758 h 2058306"/>
                <a:gd name="connsiteX3" fmla="*/ 1026302 w 1756203"/>
                <a:gd name="connsiteY3" fmla="*/ 1810308 h 2058306"/>
                <a:gd name="connsiteX4" fmla="*/ 35702 w 1756203"/>
                <a:gd name="connsiteY4" fmla="*/ 1962708 h 2058306"/>
                <a:gd name="connsiteX5" fmla="*/ 264302 w 1756203"/>
                <a:gd name="connsiteY5" fmla="*/ 362508 h 2058306"/>
                <a:gd name="connsiteX0-1" fmla="*/ 139541 w 1793675"/>
                <a:gd name="connsiteY0-2" fmla="*/ 520647 h 2012115"/>
                <a:gd name="connsiteX1-3" fmla="*/ 663724 w 1793675"/>
                <a:gd name="connsiteY1-4" fmla="*/ 24118 h 2012115"/>
                <a:gd name="connsiteX2-5" fmla="*/ 1787674 w 1793675"/>
                <a:gd name="connsiteY2-6" fmla="*/ 1186168 h 2012115"/>
                <a:gd name="connsiteX3-7" fmla="*/ 1063774 w 1793675"/>
                <a:gd name="connsiteY3-8" fmla="*/ 1776718 h 2012115"/>
                <a:gd name="connsiteX4-9" fmla="*/ 73174 w 1793675"/>
                <a:gd name="connsiteY4-10" fmla="*/ 1929118 h 2012115"/>
                <a:gd name="connsiteX5-11" fmla="*/ 139541 w 1793675"/>
                <a:gd name="connsiteY5-12" fmla="*/ 520647 h 2012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93675" h="2012115">
                  <a:moveTo>
                    <a:pt x="139541" y="520647"/>
                  </a:moveTo>
                  <a:cubicBezTo>
                    <a:pt x="237966" y="203147"/>
                    <a:pt x="389035" y="-86802"/>
                    <a:pt x="663724" y="24118"/>
                  </a:cubicBezTo>
                  <a:cubicBezTo>
                    <a:pt x="938413" y="135038"/>
                    <a:pt x="1720999" y="894068"/>
                    <a:pt x="1787674" y="1186168"/>
                  </a:cubicBezTo>
                  <a:cubicBezTo>
                    <a:pt x="1854349" y="1478268"/>
                    <a:pt x="1349524" y="1652893"/>
                    <a:pt x="1063774" y="1776718"/>
                  </a:cubicBezTo>
                  <a:cubicBezTo>
                    <a:pt x="778024" y="1900543"/>
                    <a:pt x="227213" y="2138463"/>
                    <a:pt x="73174" y="1929118"/>
                  </a:cubicBezTo>
                  <a:cubicBezTo>
                    <a:pt x="-80865" y="1719773"/>
                    <a:pt x="41116" y="838147"/>
                    <a:pt x="139541" y="520647"/>
                  </a:cubicBezTo>
                  <a:close/>
                </a:path>
              </a:pathLst>
            </a:custGeom>
            <a:blipFill>
              <a:blip r:embed="rId5"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id="{BEA5B1F3-F7B8-4B23-A2B1-3F6186A45A4F}"/>
              </a:ext>
            </a:extLst>
          </p:cNvPr>
          <p:cNvGrpSpPr/>
          <p:nvPr/>
        </p:nvGrpSpPr>
        <p:grpSpPr>
          <a:xfrm>
            <a:off x="1185578" y="4034387"/>
            <a:ext cx="4831256" cy="2081918"/>
            <a:chOff x="1185578" y="4034387"/>
            <a:chExt cx="4831256" cy="2081918"/>
          </a:xfrm>
        </p:grpSpPr>
        <p:sp>
          <p:nvSpPr>
            <p:cNvPr id="57" name="任意多边形: 形状 56">
              <a:extLst>
                <a:ext uri="{FF2B5EF4-FFF2-40B4-BE49-F238E27FC236}">
                  <a16:creationId xmlns:a16="http://schemas.microsoft.com/office/drawing/2014/main" id="{33046DE2-81D4-4377-83A2-FB52C74851EC}"/>
                </a:ext>
              </a:extLst>
            </p:cNvPr>
            <p:cNvSpPr/>
            <p:nvPr/>
          </p:nvSpPr>
          <p:spPr>
            <a:xfrm>
              <a:off x="1185579" y="4034387"/>
              <a:ext cx="4831255" cy="2081916"/>
            </a:xfrm>
            <a:custGeom>
              <a:avLst/>
              <a:gdLst>
                <a:gd name="connsiteX0" fmla="*/ 1040958 w 4831255"/>
                <a:gd name="connsiteY0" fmla="*/ 0 h 2081916"/>
                <a:gd name="connsiteX1" fmla="*/ 4831255 w 4831255"/>
                <a:gd name="connsiteY1" fmla="*/ 0 h 2081916"/>
                <a:gd name="connsiteX2" fmla="*/ 4831255 w 4831255"/>
                <a:gd name="connsiteY2" fmla="*/ 2081916 h 2081916"/>
                <a:gd name="connsiteX3" fmla="*/ 0 w 4831255"/>
                <a:gd name="connsiteY3" fmla="*/ 2081916 h 2081916"/>
                <a:gd name="connsiteX4" fmla="*/ 0 w 4831255"/>
                <a:gd name="connsiteY4" fmla="*/ 1040958 h 2081916"/>
                <a:gd name="connsiteX5" fmla="*/ 1040958 w 4831255"/>
                <a:gd name="connsiteY5" fmla="*/ 0 h 208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1255" h="2081916">
                  <a:moveTo>
                    <a:pt x="1040958" y="0"/>
                  </a:moveTo>
                  <a:lnTo>
                    <a:pt x="4831255" y="0"/>
                  </a:lnTo>
                  <a:lnTo>
                    <a:pt x="4831255" y="2081916"/>
                  </a:lnTo>
                  <a:lnTo>
                    <a:pt x="0" y="2081916"/>
                  </a:lnTo>
                  <a:lnTo>
                    <a:pt x="0" y="1040958"/>
                  </a:lnTo>
                  <a:cubicBezTo>
                    <a:pt x="0" y="466053"/>
                    <a:pt x="466053" y="0"/>
                    <a:pt x="1040958" y="0"/>
                  </a:cubicBezTo>
                  <a:close/>
                </a:path>
              </a:pathLst>
            </a:custGeom>
            <a:solidFill>
              <a:schemeClr val="bg1"/>
            </a:solidFill>
            <a:ln>
              <a:gradFill flip="none" rotWithShape="1">
                <a:gsLst>
                  <a:gs pos="26000">
                    <a:schemeClr val="accent1"/>
                  </a:gs>
                  <a:gs pos="0">
                    <a:schemeClr val="accent1">
                      <a:lumMod val="20000"/>
                      <a:lumOff val="80000"/>
                    </a:schemeClr>
                  </a:gs>
                  <a:gs pos="100000">
                    <a:schemeClr val="accent1">
                      <a:lumMod val="75000"/>
                    </a:schemeClr>
                  </a:gs>
                </a:gsLst>
                <a:lin ang="2700000" scaled="1"/>
                <a:tileRect/>
              </a:gradFill>
            </a:ln>
            <a:effectLst>
              <a:outerShdw blurRad="127000" dist="762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3" name="图片 62">
              <a:extLst>
                <a:ext uri="{FF2B5EF4-FFF2-40B4-BE49-F238E27FC236}">
                  <a16:creationId xmlns:a16="http://schemas.microsoft.com/office/drawing/2014/main" id="{D90AAC67-8C6A-40A2-A0AF-53095A379A22}"/>
                </a:ext>
              </a:extLst>
            </p:cNvPr>
            <p:cNvPicPr>
              <a:picLocks noChangeAspect="1"/>
            </p:cNvPicPr>
            <p:nvPr/>
          </p:nvPicPr>
          <p:blipFill>
            <a:blip r:embed="rId6" cstate="email">
              <a:duotone>
                <a:schemeClr val="accent1">
                  <a:shade val="45000"/>
                  <a:satMod val="135000"/>
                </a:schemeClr>
                <a:prstClr val="white"/>
              </a:duotone>
              <a:alphaModFix amt="3000"/>
              <a:extLst>
                <a:ext uri="{28A0092B-C50C-407E-A947-70E740481C1C}">
                  <a14:useLocalDpi xmlns:a14="http://schemas.microsoft.com/office/drawing/2010/main"/>
                </a:ext>
              </a:extLst>
            </a:blip>
            <a:srcRect/>
            <a:stretch>
              <a:fillRect/>
            </a:stretch>
          </p:blipFill>
          <p:spPr>
            <a:xfrm rot="5400000">
              <a:off x="2555627" y="2664339"/>
              <a:ext cx="2081917" cy="4822016"/>
            </a:xfrm>
            <a:custGeom>
              <a:avLst/>
              <a:gdLst>
                <a:gd name="connsiteX0" fmla="*/ 0 w 2081917"/>
                <a:gd name="connsiteY0" fmla="*/ 3781058 h 4822016"/>
                <a:gd name="connsiteX1" fmla="*/ 0 w 2081917"/>
                <a:gd name="connsiteY1" fmla="*/ 0 h 4822016"/>
                <a:gd name="connsiteX2" fmla="*/ 2081917 w 2081917"/>
                <a:gd name="connsiteY2" fmla="*/ 0 h 4822016"/>
                <a:gd name="connsiteX3" fmla="*/ 2081916 w 2081917"/>
                <a:gd name="connsiteY3" fmla="*/ 4822016 h 4822016"/>
                <a:gd name="connsiteX4" fmla="*/ 1040953 w 2081917"/>
                <a:gd name="connsiteY4" fmla="*/ 4822016 h 4822016"/>
                <a:gd name="connsiteX5" fmla="*/ 831169 w 2081917"/>
                <a:gd name="connsiteY5" fmla="*/ 4800868 h 4822016"/>
                <a:gd name="connsiteX6" fmla="*/ 0 w 2081917"/>
                <a:gd name="connsiteY6" fmla="*/ 3781058 h 4822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1917" h="4822016">
                  <a:moveTo>
                    <a:pt x="0" y="3781058"/>
                  </a:moveTo>
                  <a:lnTo>
                    <a:pt x="0" y="0"/>
                  </a:lnTo>
                  <a:lnTo>
                    <a:pt x="2081917" y="0"/>
                  </a:lnTo>
                  <a:lnTo>
                    <a:pt x="2081916" y="4822016"/>
                  </a:lnTo>
                  <a:lnTo>
                    <a:pt x="1040953" y="4822016"/>
                  </a:lnTo>
                  <a:lnTo>
                    <a:pt x="831169" y="4800868"/>
                  </a:lnTo>
                  <a:cubicBezTo>
                    <a:pt x="356822" y="4703802"/>
                    <a:pt x="0" y="4284100"/>
                    <a:pt x="0" y="3781058"/>
                  </a:cubicBezTo>
                  <a:close/>
                </a:path>
              </a:pathLst>
            </a:custGeom>
          </p:spPr>
        </p:pic>
      </p:grpSp>
      <p:grpSp>
        <p:nvGrpSpPr>
          <p:cNvPr id="19" name="组合 18">
            <a:extLst>
              <a:ext uri="{FF2B5EF4-FFF2-40B4-BE49-F238E27FC236}">
                <a16:creationId xmlns:a16="http://schemas.microsoft.com/office/drawing/2014/main" id="{B11AA4A0-9D23-4A8E-9FCD-C1E4135D62C0}"/>
              </a:ext>
            </a:extLst>
          </p:cNvPr>
          <p:cNvGrpSpPr/>
          <p:nvPr/>
        </p:nvGrpSpPr>
        <p:grpSpPr>
          <a:xfrm>
            <a:off x="6175166" y="4034387"/>
            <a:ext cx="4831256" cy="2081919"/>
            <a:chOff x="6175166" y="4034387"/>
            <a:chExt cx="4831256" cy="2081919"/>
          </a:xfrm>
        </p:grpSpPr>
        <p:sp>
          <p:nvSpPr>
            <p:cNvPr id="56" name="任意多边形: 形状 55">
              <a:extLst>
                <a:ext uri="{FF2B5EF4-FFF2-40B4-BE49-F238E27FC236}">
                  <a16:creationId xmlns:a16="http://schemas.microsoft.com/office/drawing/2014/main" id="{F608A61C-FB54-4914-BAE8-AFE666BCD8E4}"/>
                </a:ext>
              </a:extLst>
            </p:cNvPr>
            <p:cNvSpPr/>
            <p:nvPr/>
          </p:nvSpPr>
          <p:spPr>
            <a:xfrm>
              <a:off x="6175166" y="4034387"/>
              <a:ext cx="4831256" cy="2081916"/>
            </a:xfrm>
            <a:custGeom>
              <a:avLst/>
              <a:gdLst>
                <a:gd name="connsiteX0" fmla="*/ 0 w 4831256"/>
                <a:gd name="connsiteY0" fmla="*/ 0 h 2081916"/>
                <a:gd name="connsiteX1" fmla="*/ 4831256 w 4831256"/>
                <a:gd name="connsiteY1" fmla="*/ 0 h 2081916"/>
                <a:gd name="connsiteX2" fmla="*/ 4831256 w 4831256"/>
                <a:gd name="connsiteY2" fmla="*/ 1040958 h 2081916"/>
                <a:gd name="connsiteX3" fmla="*/ 3790298 w 4831256"/>
                <a:gd name="connsiteY3" fmla="*/ 2081916 h 2081916"/>
                <a:gd name="connsiteX4" fmla="*/ 0 w 4831256"/>
                <a:gd name="connsiteY4" fmla="*/ 2081916 h 2081916"/>
                <a:gd name="connsiteX5" fmla="*/ 0 w 4831256"/>
                <a:gd name="connsiteY5" fmla="*/ 0 h 208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1256" h="2081916">
                  <a:moveTo>
                    <a:pt x="0" y="0"/>
                  </a:moveTo>
                  <a:lnTo>
                    <a:pt x="4831256" y="0"/>
                  </a:lnTo>
                  <a:lnTo>
                    <a:pt x="4831256" y="1040958"/>
                  </a:lnTo>
                  <a:cubicBezTo>
                    <a:pt x="4831256" y="1615863"/>
                    <a:pt x="4365203" y="2081916"/>
                    <a:pt x="3790298" y="2081916"/>
                  </a:cubicBezTo>
                  <a:lnTo>
                    <a:pt x="0" y="2081916"/>
                  </a:lnTo>
                  <a:lnTo>
                    <a:pt x="0" y="0"/>
                  </a:lnTo>
                  <a:close/>
                </a:path>
              </a:pathLst>
            </a:custGeom>
            <a:solidFill>
              <a:schemeClr val="bg1"/>
            </a:solidFill>
            <a:ln>
              <a:gradFill flip="none" rotWithShape="1">
                <a:gsLst>
                  <a:gs pos="26000">
                    <a:schemeClr val="accent1"/>
                  </a:gs>
                  <a:gs pos="0">
                    <a:schemeClr val="accent1">
                      <a:lumMod val="20000"/>
                      <a:lumOff val="80000"/>
                    </a:schemeClr>
                  </a:gs>
                  <a:gs pos="100000">
                    <a:schemeClr val="accent1">
                      <a:lumMod val="75000"/>
                    </a:schemeClr>
                  </a:gs>
                </a:gsLst>
                <a:lin ang="2700000" scaled="1"/>
                <a:tileRect/>
              </a:gradFill>
            </a:ln>
            <a:effectLst>
              <a:outerShdw blurRad="127000" dist="762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2" name="图片 61">
              <a:extLst>
                <a:ext uri="{FF2B5EF4-FFF2-40B4-BE49-F238E27FC236}">
                  <a16:creationId xmlns:a16="http://schemas.microsoft.com/office/drawing/2014/main" id="{719A938E-08AF-45A0-A8BC-D6C2A996E663}"/>
                </a:ext>
              </a:extLst>
            </p:cNvPr>
            <p:cNvPicPr>
              <a:picLocks noChangeAspect="1"/>
            </p:cNvPicPr>
            <p:nvPr/>
          </p:nvPicPr>
          <p:blipFill>
            <a:blip r:embed="rId7" cstate="email">
              <a:duotone>
                <a:schemeClr val="accent1">
                  <a:shade val="45000"/>
                  <a:satMod val="135000"/>
                </a:schemeClr>
                <a:prstClr val="white"/>
              </a:duotone>
              <a:alphaModFix amt="3000"/>
              <a:extLst>
                <a:ext uri="{28A0092B-C50C-407E-A947-70E740481C1C}">
                  <a14:useLocalDpi xmlns:a14="http://schemas.microsoft.com/office/drawing/2010/main"/>
                </a:ext>
              </a:extLst>
            </a:blip>
            <a:srcRect/>
            <a:stretch>
              <a:fillRect/>
            </a:stretch>
          </p:blipFill>
          <p:spPr>
            <a:xfrm rot="5400000">
              <a:off x="7554452" y="2664341"/>
              <a:ext cx="2081918" cy="4822012"/>
            </a:xfrm>
            <a:custGeom>
              <a:avLst/>
              <a:gdLst>
                <a:gd name="connsiteX0" fmla="*/ 0 w 2081918"/>
                <a:gd name="connsiteY0" fmla="*/ 4822012 h 4822012"/>
                <a:gd name="connsiteX1" fmla="*/ 1 w 2081918"/>
                <a:gd name="connsiteY1" fmla="*/ 0 h 4822012"/>
                <a:gd name="connsiteX2" fmla="*/ 1040959 w 2081918"/>
                <a:gd name="connsiteY2" fmla="*/ 0 h 4822012"/>
                <a:gd name="connsiteX3" fmla="*/ 2081918 w 2081918"/>
                <a:gd name="connsiteY3" fmla="*/ 1040958 h 4822012"/>
                <a:gd name="connsiteX4" fmla="*/ 2081917 w 2081918"/>
                <a:gd name="connsiteY4" fmla="*/ 4822012 h 4822012"/>
                <a:gd name="connsiteX5" fmla="*/ 0 w 2081918"/>
                <a:gd name="connsiteY5" fmla="*/ 4822012 h 482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1918" h="4822012">
                  <a:moveTo>
                    <a:pt x="0" y="4822012"/>
                  </a:moveTo>
                  <a:lnTo>
                    <a:pt x="1" y="0"/>
                  </a:lnTo>
                  <a:lnTo>
                    <a:pt x="1040959" y="0"/>
                  </a:lnTo>
                  <a:cubicBezTo>
                    <a:pt x="1615865" y="0"/>
                    <a:pt x="2081918" y="466052"/>
                    <a:pt x="2081918" y="1040958"/>
                  </a:cubicBezTo>
                  <a:lnTo>
                    <a:pt x="2081917" y="4822012"/>
                  </a:lnTo>
                  <a:lnTo>
                    <a:pt x="0" y="4822012"/>
                  </a:lnTo>
                  <a:close/>
                </a:path>
              </a:pathLst>
            </a:custGeom>
          </p:spPr>
        </p:pic>
      </p:grpSp>
      <p:sp>
        <p:nvSpPr>
          <p:cNvPr id="27" name="文本框 26">
            <a:extLst>
              <a:ext uri="{FF2B5EF4-FFF2-40B4-BE49-F238E27FC236}">
                <a16:creationId xmlns:a16="http://schemas.microsoft.com/office/drawing/2014/main" id="{B61E4124-0F16-448F-B436-494369691A8B}"/>
              </a:ext>
            </a:extLst>
          </p:cNvPr>
          <p:cNvSpPr txBox="1"/>
          <p:nvPr/>
        </p:nvSpPr>
        <p:spPr>
          <a:xfrm>
            <a:off x="1201540" y="4614758"/>
            <a:ext cx="4806054" cy="1300677"/>
          </a:xfrm>
          <a:prstGeom prst="rect">
            <a:avLst/>
          </a:prstGeom>
          <a:noFill/>
        </p:spPr>
        <p:txBody>
          <a:bodyPr wrap="square" rtlCol="0">
            <a:spAutoFit/>
          </a:bodyPr>
          <a:lstStyle/>
          <a:p>
            <a:pPr algn="ctr">
              <a:lnSpc>
                <a:spcPct val="150000"/>
              </a:lnSpc>
            </a:pPr>
            <a:r>
              <a:rPr lang="zh-CN" altLang="en-US" b="0" i="0">
                <a:effectLst/>
                <a:latin typeface="Arial" panose="020B0604020202020204" pitchFamily="34" charset="0"/>
                <a:ea typeface="微软雅黑" panose="020B0503020204020204" pitchFamily="34" charset="-122"/>
                <a:sym typeface="Arial" panose="020B0604020202020204" pitchFamily="34" charset="0"/>
              </a:rPr>
              <a:t>成都市各出行方式的碳排放情况如何？</a:t>
            </a:r>
          </a:p>
          <a:p>
            <a:pPr algn="ctr">
              <a:lnSpc>
                <a:spcPct val="150000"/>
              </a:lnSpc>
            </a:pPr>
            <a:r>
              <a:rPr lang="zh-CN" altLang="en-US" b="0" i="0">
                <a:effectLst/>
                <a:latin typeface="Arial" panose="020B0604020202020204" pitchFamily="34" charset="0"/>
                <a:ea typeface="微软雅黑" panose="020B0503020204020204" pitchFamily="34" charset="-122"/>
                <a:sym typeface="Arial" panose="020B0604020202020204" pitchFamily="34" charset="0"/>
              </a:rPr>
              <a:t>不同出行方式对碳排放的贡献率有何差异？</a:t>
            </a:r>
          </a:p>
          <a:p>
            <a:pPr algn="ctr">
              <a:lnSpc>
                <a:spcPct val="150000"/>
              </a:lnSpc>
            </a:pPr>
            <a:r>
              <a:rPr lang="zh-CN" altLang="en-US" b="0" i="0">
                <a:effectLst/>
                <a:latin typeface="Arial" panose="020B0604020202020204" pitchFamily="34" charset="0"/>
                <a:ea typeface="微软雅黑" panose="020B0503020204020204" pitchFamily="34" charset="-122"/>
                <a:sym typeface="Arial" panose="020B0604020202020204" pitchFamily="34" charset="0"/>
              </a:rPr>
              <a:t>如何通过优化出行方式实现减碳目标？</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4" name="组合 33">
            <a:extLst>
              <a:ext uri="{FF2B5EF4-FFF2-40B4-BE49-F238E27FC236}">
                <a16:creationId xmlns:a16="http://schemas.microsoft.com/office/drawing/2014/main" id="{9FFE4CFF-7378-4B9E-9662-C429A41603ED}"/>
              </a:ext>
            </a:extLst>
          </p:cNvPr>
          <p:cNvGrpSpPr/>
          <p:nvPr/>
        </p:nvGrpSpPr>
        <p:grpSpPr>
          <a:xfrm>
            <a:off x="-8833" y="6208870"/>
            <a:ext cx="12209667" cy="659290"/>
            <a:chOff x="-8833" y="6208870"/>
            <a:chExt cx="12209667" cy="659290"/>
          </a:xfrm>
        </p:grpSpPr>
        <p:sp>
          <p:nvSpPr>
            <p:cNvPr id="35" name="柒惟PPT设计团队—小康_17">
              <a:extLst>
                <a:ext uri="{FF2B5EF4-FFF2-40B4-BE49-F238E27FC236}">
                  <a16:creationId xmlns:a16="http://schemas.microsoft.com/office/drawing/2014/main" id="{9639C492-6CF5-453F-BF61-250566C8D8A2}"/>
                </a:ext>
              </a:extLst>
            </p:cNvPr>
            <p:cNvSpPr/>
            <p:nvPr/>
          </p:nvSpPr>
          <p:spPr>
            <a:xfrm>
              <a:off x="-8832"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柒惟PPT设计团队—小康_18">
              <a:extLst>
                <a:ext uri="{FF2B5EF4-FFF2-40B4-BE49-F238E27FC236}">
                  <a16:creationId xmlns:a16="http://schemas.microsoft.com/office/drawing/2014/main" id="{C24449CD-E307-49A7-9A92-39A44370F25C}"/>
                </a:ext>
              </a:extLst>
            </p:cNvPr>
            <p:cNvSpPr/>
            <p:nvPr/>
          </p:nvSpPr>
          <p:spPr>
            <a:xfrm>
              <a:off x="-8833"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柒惟PPT设计团队—小康_19">
              <a:extLst>
                <a:ext uri="{FF2B5EF4-FFF2-40B4-BE49-F238E27FC236}">
                  <a16:creationId xmlns:a16="http://schemas.microsoft.com/office/drawing/2014/main" id="{DF667A06-A997-4F16-88C2-A11BF1F4E458}"/>
                </a:ext>
              </a:extLst>
            </p:cNvPr>
            <p:cNvSpPr/>
            <p:nvPr/>
          </p:nvSpPr>
          <p:spPr>
            <a:xfrm flipH="1">
              <a:off x="6611925"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柒惟PPT设计团队—小康_20">
              <a:extLst>
                <a:ext uri="{FF2B5EF4-FFF2-40B4-BE49-F238E27FC236}">
                  <a16:creationId xmlns:a16="http://schemas.microsoft.com/office/drawing/2014/main" id="{F6D0B598-C339-41B4-B181-60F052DE34B2}"/>
                </a:ext>
              </a:extLst>
            </p:cNvPr>
            <p:cNvSpPr/>
            <p:nvPr/>
          </p:nvSpPr>
          <p:spPr>
            <a:xfrm flipH="1">
              <a:off x="6570678"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文本框 27">
            <a:extLst>
              <a:ext uri="{FF2B5EF4-FFF2-40B4-BE49-F238E27FC236}">
                <a16:creationId xmlns:a16="http://schemas.microsoft.com/office/drawing/2014/main" id="{EFFF7130-5470-480B-AC04-ECC48B25D0B4}"/>
              </a:ext>
            </a:extLst>
          </p:cNvPr>
          <p:cNvSpPr txBox="1"/>
          <p:nvPr/>
        </p:nvSpPr>
        <p:spPr>
          <a:xfrm>
            <a:off x="6184406" y="4614886"/>
            <a:ext cx="4831256" cy="1300549"/>
          </a:xfrm>
          <a:prstGeom prst="rect">
            <a:avLst/>
          </a:prstGeom>
          <a:noFill/>
        </p:spPr>
        <p:txBody>
          <a:bodyPr wrap="square" rtlCol="0">
            <a:spAutoFit/>
          </a:bodyPr>
          <a:lstStyle>
            <a:defPPr>
              <a:defRPr lang="zh-CN"/>
            </a:defPPr>
            <a:lvl1pPr algn="ctr">
              <a:lnSpc>
                <a:spcPct val="150000"/>
              </a:lnSpc>
              <a:defRPr b="0" i="0">
                <a:effectLst/>
                <a:latin typeface="-apple-system"/>
              </a:defRPr>
            </a:lvl1pPr>
          </a:lstStyle>
          <a:p>
            <a:r>
              <a:rPr lang="zh-CN" altLang="en-US">
                <a:latin typeface="Arial" panose="020B0604020202020204" pitchFamily="34" charset="0"/>
                <a:ea typeface="微软雅黑" panose="020B0503020204020204" pitchFamily="34" charset="-122"/>
                <a:sym typeface="Arial" panose="020B0604020202020204" pitchFamily="34" charset="0"/>
              </a:rPr>
              <a:t>分析各类出行方式的碳排放强度</a:t>
            </a:r>
          </a:p>
          <a:p>
            <a:r>
              <a:rPr lang="zh-CN" altLang="en-US">
                <a:latin typeface="Arial" panose="020B0604020202020204" pitchFamily="34" charset="0"/>
                <a:ea typeface="微软雅黑" panose="020B0503020204020204" pitchFamily="34" charset="-122"/>
                <a:sym typeface="Arial" panose="020B0604020202020204" pitchFamily="34" charset="0"/>
              </a:rPr>
              <a:t>对比不同出行方式的碳排放贡献率</a:t>
            </a:r>
          </a:p>
          <a:p>
            <a:r>
              <a:rPr lang="zh-CN" altLang="en-US">
                <a:latin typeface="Arial" panose="020B0604020202020204" pitchFamily="34" charset="0"/>
                <a:ea typeface="微软雅黑" panose="020B0503020204020204" pitchFamily="34" charset="-122"/>
                <a:sym typeface="Arial" panose="020B0604020202020204" pitchFamily="34" charset="0"/>
              </a:rPr>
              <a:t>探讨影响碳排放的关键因素</a:t>
            </a:r>
          </a:p>
        </p:txBody>
      </p:sp>
      <p:sp>
        <p:nvSpPr>
          <p:cNvPr id="60" name="文本框 59">
            <a:extLst>
              <a:ext uri="{FF2B5EF4-FFF2-40B4-BE49-F238E27FC236}">
                <a16:creationId xmlns:a16="http://schemas.microsoft.com/office/drawing/2014/main" id="{47E79F9D-FEAE-4147-A7A5-A5A24162B935}"/>
              </a:ext>
            </a:extLst>
          </p:cNvPr>
          <p:cNvSpPr txBox="1"/>
          <p:nvPr/>
        </p:nvSpPr>
        <p:spPr>
          <a:xfrm>
            <a:off x="2675784" y="4165281"/>
            <a:ext cx="1850844" cy="461665"/>
          </a:xfrm>
          <a:prstGeom prst="rect">
            <a:avLst/>
          </a:prstGeom>
          <a:noFill/>
        </p:spPr>
        <p:txBody>
          <a:bodyPr wrap="square" anchor="ctr">
            <a:sp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24000">
                      <a:schemeClr val="accent1"/>
                    </a:gs>
                    <a:gs pos="0">
                      <a:schemeClr val="accent1">
                        <a:lumMod val="20000"/>
                        <a:lumOff val="80000"/>
                      </a:schemeClr>
                    </a:gs>
                    <a:gs pos="100000">
                      <a:schemeClr val="accent1">
                        <a:lumMod val="75000"/>
                      </a:schemeClr>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rPr>
              <a:t>主要问题</a:t>
            </a:r>
            <a:endParaRPr kumimoji="0" lang="zh-CN" altLang="en-US" sz="2400" b="0" i="0" u="none" strike="noStrike" kern="1200" cap="none" spc="0" normalizeH="0" baseline="0" noProof="0" dirty="0">
              <a:ln>
                <a:noFill/>
              </a:ln>
              <a:gradFill>
                <a:gsLst>
                  <a:gs pos="24000">
                    <a:schemeClr val="accent1"/>
                  </a:gs>
                  <a:gs pos="0">
                    <a:schemeClr val="accent1">
                      <a:lumMod val="20000"/>
                      <a:lumOff val="80000"/>
                    </a:schemeClr>
                  </a:gs>
                  <a:gs pos="100000">
                    <a:schemeClr val="accent1">
                      <a:lumMod val="75000"/>
                    </a:schemeClr>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6" name="文本框 65">
            <a:extLst>
              <a:ext uri="{FF2B5EF4-FFF2-40B4-BE49-F238E27FC236}">
                <a16:creationId xmlns:a16="http://schemas.microsoft.com/office/drawing/2014/main" id="{C1D9CA90-9453-48F9-BB02-987F61E4EB46}"/>
              </a:ext>
            </a:extLst>
          </p:cNvPr>
          <p:cNvSpPr txBox="1"/>
          <p:nvPr/>
        </p:nvSpPr>
        <p:spPr>
          <a:xfrm>
            <a:off x="7669989" y="4165281"/>
            <a:ext cx="1850844" cy="461665"/>
          </a:xfrm>
          <a:prstGeom prst="rect">
            <a:avLst/>
          </a:prstGeom>
          <a:noFill/>
        </p:spPr>
        <p:txBody>
          <a:bodyPr wrap="square" anchor="ctr">
            <a:sp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24000">
                      <a:schemeClr val="accent1"/>
                    </a:gs>
                    <a:gs pos="0">
                      <a:schemeClr val="accent1">
                        <a:lumMod val="20000"/>
                        <a:lumOff val="80000"/>
                      </a:schemeClr>
                    </a:gs>
                    <a:gs pos="100000">
                      <a:schemeClr val="accent1">
                        <a:lumMod val="75000"/>
                      </a:schemeClr>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rPr>
              <a:t>研究方法</a:t>
            </a:r>
            <a:endParaRPr kumimoji="0" lang="zh-CN" altLang="en-US" sz="2400" b="0" i="0" u="none" strike="noStrike" kern="1200" cap="none" spc="0" normalizeH="0" baseline="0" noProof="0" dirty="0">
              <a:ln>
                <a:noFill/>
              </a:ln>
              <a:gradFill>
                <a:gsLst>
                  <a:gs pos="24000">
                    <a:schemeClr val="accent1"/>
                  </a:gs>
                  <a:gs pos="0">
                    <a:schemeClr val="accent1">
                      <a:lumMod val="20000"/>
                      <a:lumOff val="80000"/>
                    </a:schemeClr>
                  </a:gs>
                  <a:gs pos="100000">
                    <a:schemeClr val="accent1">
                      <a:lumMod val="75000"/>
                    </a:schemeClr>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11760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F340D36-D5E3-4DF5-912E-9B2597909675}"/>
              </a:ext>
            </a:extLst>
          </p:cNvPr>
          <p:cNvSpPr>
            <a:spLocks noGrp="1"/>
          </p:cNvSpPr>
          <p:nvPr>
            <p:ph type="body" idx="1"/>
          </p:nvPr>
        </p:nvSpPr>
        <p:spPr/>
        <p:txBody>
          <a:bodyPr>
            <a:normAutofit fontScale="92500" lnSpcReduction="10000"/>
          </a:bodyPr>
          <a:lstStyle/>
          <a:p>
            <a:r>
              <a:rPr lang="en-US" altLang="zh-CN">
                <a:latin typeface="Arial" panose="020B0604020202020204" pitchFamily="34" charset="0"/>
                <a:ea typeface="微软雅黑" panose="020B0503020204020204" pitchFamily="34" charset="-122"/>
                <a:sym typeface="Arial" panose="020B0604020202020204" pitchFamily="34" charset="0"/>
              </a:rPr>
              <a:t>Research progress</a:t>
            </a:r>
          </a:p>
        </p:txBody>
      </p:sp>
      <p:sp>
        <p:nvSpPr>
          <p:cNvPr id="6" name="文本占位符 5">
            <a:extLst>
              <a:ext uri="{FF2B5EF4-FFF2-40B4-BE49-F238E27FC236}">
                <a16:creationId xmlns:a16="http://schemas.microsoft.com/office/drawing/2014/main" id="{6A2B0306-9C03-453E-874B-0CACF7149D5D}"/>
              </a:ext>
            </a:extLst>
          </p:cNvPr>
          <p:cNvSpPr>
            <a:spLocks noGrp="1"/>
          </p:cNvSpPr>
          <p:nvPr>
            <p:ph type="body" sz="quarter" idx="13"/>
          </p:nvPr>
        </p:nvSpPr>
        <p:spPr/>
        <p:txBody>
          <a:bodyPr/>
          <a:lstStyle/>
          <a:p>
            <a:r>
              <a:rPr lang="en-US" altLang="zh-CN">
                <a:latin typeface="Arial" panose="020B0604020202020204" pitchFamily="34" charset="0"/>
                <a:ea typeface="微软雅黑" panose="020B0503020204020204" pitchFamily="34" charset="-122"/>
                <a:sym typeface="Arial" panose="020B0604020202020204" pitchFamily="34" charset="0"/>
              </a:rPr>
              <a:t>05</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8EEB05E7-C4EB-BD2C-8589-80E425F3B801}"/>
              </a:ext>
            </a:extLst>
          </p:cNvPr>
          <p:cNvSpPr txBox="1"/>
          <p:nvPr/>
        </p:nvSpPr>
        <p:spPr>
          <a:xfrm>
            <a:off x="5127960" y="1553791"/>
            <a:ext cx="5465407" cy="1859394"/>
          </a:xfrm>
          <a:custGeom>
            <a:avLst/>
            <a:gdLst/>
            <a:ahLst/>
            <a:cxnLst/>
            <a:rect l="l" t="t" r="r" b="b"/>
            <a:pathLst>
              <a:path w="5465407" h="1859394">
                <a:moveTo>
                  <a:pt x="4241083" y="1345559"/>
                </a:moveTo>
                <a:cubicBezTo>
                  <a:pt x="4237793" y="1346028"/>
                  <a:pt x="4236149" y="1348143"/>
                  <a:pt x="4236149" y="1351902"/>
                </a:cubicBezTo>
                <a:cubicBezTo>
                  <a:pt x="4236149" y="1363180"/>
                  <a:pt x="4234739" y="1370698"/>
                  <a:pt x="4231919" y="1374457"/>
                </a:cubicBezTo>
                <a:lnTo>
                  <a:pt x="4229100" y="1384325"/>
                </a:lnTo>
                <a:cubicBezTo>
                  <a:pt x="4229100" y="1386205"/>
                  <a:pt x="4232389" y="1382446"/>
                  <a:pt x="4238968" y="1373048"/>
                </a:cubicBezTo>
                <a:cubicBezTo>
                  <a:pt x="4243667" y="1369288"/>
                  <a:pt x="4246486" y="1365059"/>
                  <a:pt x="4247426" y="1360360"/>
                </a:cubicBezTo>
                <a:cubicBezTo>
                  <a:pt x="4248366" y="1358481"/>
                  <a:pt x="4248835" y="1355191"/>
                  <a:pt x="4248835" y="1350493"/>
                </a:cubicBezTo>
                <a:cubicBezTo>
                  <a:pt x="4246957" y="1346733"/>
                  <a:pt x="4244372" y="1345089"/>
                  <a:pt x="4241083" y="1345559"/>
                </a:cubicBezTo>
                <a:close/>
                <a:moveTo>
                  <a:pt x="4292537" y="1329347"/>
                </a:moveTo>
                <a:cubicBezTo>
                  <a:pt x="4288777" y="1329347"/>
                  <a:pt x="4286897" y="1331227"/>
                  <a:pt x="4286897" y="1334986"/>
                </a:cubicBezTo>
                <a:cubicBezTo>
                  <a:pt x="4286897" y="1337805"/>
                  <a:pt x="4287367" y="1339215"/>
                  <a:pt x="4288307" y="1339215"/>
                </a:cubicBezTo>
                <a:cubicBezTo>
                  <a:pt x="4291127" y="1339215"/>
                  <a:pt x="4293477" y="1338275"/>
                  <a:pt x="4295356" y="1336395"/>
                </a:cubicBezTo>
                <a:cubicBezTo>
                  <a:pt x="4297235" y="1334516"/>
                  <a:pt x="4298175" y="1333106"/>
                  <a:pt x="4298175" y="1332166"/>
                </a:cubicBezTo>
                <a:cubicBezTo>
                  <a:pt x="4298175" y="1330287"/>
                  <a:pt x="4296296" y="1329347"/>
                  <a:pt x="4292537" y="1329347"/>
                </a:cubicBezTo>
                <a:close/>
                <a:moveTo>
                  <a:pt x="4256941" y="1296571"/>
                </a:moveTo>
                <a:cubicBezTo>
                  <a:pt x="4257647" y="1296807"/>
                  <a:pt x="4258234" y="1297394"/>
                  <a:pt x="4258703" y="1298334"/>
                </a:cubicBezTo>
                <a:cubicBezTo>
                  <a:pt x="4262463" y="1299273"/>
                  <a:pt x="4262463" y="1302563"/>
                  <a:pt x="4258703" y="1308201"/>
                </a:cubicBezTo>
                <a:cubicBezTo>
                  <a:pt x="4254005" y="1311021"/>
                  <a:pt x="4250481" y="1311726"/>
                  <a:pt x="4248131" y="1310316"/>
                </a:cubicBezTo>
                <a:cubicBezTo>
                  <a:pt x="4245781" y="1308906"/>
                  <a:pt x="4246486" y="1305852"/>
                  <a:pt x="4250245" y="1301153"/>
                </a:cubicBezTo>
                <a:cubicBezTo>
                  <a:pt x="4251185" y="1299273"/>
                  <a:pt x="4252595" y="1297864"/>
                  <a:pt x="4254475" y="1296924"/>
                </a:cubicBezTo>
                <a:cubicBezTo>
                  <a:pt x="4255415" y="1296454"/>
                  <a:pt x="4256237" y="1296337"/>
                  <a:pt x="4256941" y="1296571"/>
                </a:cubicBezTo>
                <a:close/>
                <a:moveTo>
                  <a:pt x="4336237" y="1253223"/>
                </a:moveTo>
                <a:cubicBezTo>
                  <a:pt x="4332478" y="1253223"/>
                  <a:pt x="4328249" y="1255103"/>
                  <a:pt x="4323550" y="1258862"/>
                </a:cubicBezTo>
                <a:cubicBezTo>
                  <a:pt x="4322610" y="1262621"/>
                  <a:pt x="4324490" y="1263561"/>
                  <a:pt x="4329189" y="1261681"/>
                </a:cubicBezTo>
                <a:cubicBezTo>
                  <a:pt x="4332009" y="1261681"/>
                  <a:pt x="4334358" y="1260742"/>
                  <a:pt x="4336237" y="1258862"/>
                </a:cubicBezTo>
                <a:lnTo>
                  <a:pt x="4339057" y="1256043"/>
                </a:lnTo>
                <a:cubicBezTo>
                  <a:pt x="4339057" y="1254163"/>
                  <a:pt x="4338117" y="1253223"/>
                  <a:pt x="4336237" y="1253223"/>
                </a:cubicBezTo>
                <a:close/>
                <a:moveTo>
                  <a:pt x="1910144" y="1230668"/>
                </a:moveTo>
                <a:cubicBezTo>
                  <a:pt x="1907324" y="1230668"/>
                  <a:pt x="1902390" y="1235132"/>
                  <a:pt x="1895342" y="1244060"/>
                </a:cubicBezTo>
                <a:cubicBezTo>
                  <a:pt x="1888294" y="1252988"/>
                  <a:pt x="1882420" y="1261211"/>
                  <a:pt x="1877721" y="1268730"/>
                </a:cubicBezTo>
                <a:lnTo>
                  <a:pt x="1870672" y="1288466"/>
                </a:lnTo>
                <a:cubicBezTo>
                  <a:pt x="1870672" y="1290345"/>
                  <a:pt x="1871612" y="1291285"/>
                  <a:pt x="1873492" y="1291285"/>
                </a:cubicBezTo>
                <a:cubicBezTo>
                  <a:pt x="1876311" y="1291285"/>
                  <a:pt x="1881010" y="1288936"/>
                  <a:pt x="1887589" y="1284237"/>
                </a:cubicBezTo>
                <a:cubicBezTo>
                  <a:pt x="1899806" y="1272019"/>
                  <a:pt x="1906854" y="1261211"/>
                  <a:pt x="1908734" y="1251814"/>
                </a:cubicBezTo>
                <a:lnTo>
                  <a:pt x="1911554" y="1236307"/>
                </a:lnTo>
                <a:cubicBezTo>
                  <a:pt x="1911554" y="1233487"/>
                  <a:pt x="1911084" y="1231608"/>
                  <a:pt x="1910144" y="1230668"/>
                </a:cubicBezTo>
                <a:close/>
                <a:moveTo>
                  <a:pt x="4374299" y="1170051"/>
                </a:moveTo>
                <a:cubicBezTo>
                  <a:pt x="4369600" y="1170051"/>
                  <a:pt x="4367015" y="1170756"/>
                  <a:pt x="4366545" y="1172165"/>
                </a:cubicBezTo>
                <a:cubicBezTo>
                  <a:pt x="4366076" y="1173575"/>
                  <a:pt x="4366311" y="1176160"/>
                  <a:pt x="4367251" y="1179919"/>
                </a:cubicBezTo>
                <a:cubicBezTo>
                  <a:pt x="4367251" y="1188377"/>
                  <a:pt x="4365371" y="1194486"/>
                  <a:pt x="4361612" y="1198245"/>
                </a:cubicBezTo>
                <a:lnTo>
                  <a:pt x="4357383" y="1206703"/>
                </a:lnTo>
                <a:lnTo>
                  <a:pt x="4357383" y="1210932"/>
                </a:lnTo>
                <a:cubicBezTo>
                  <a:pt x="4359262" y="1212812"/>
                  <a:pt x="4363491" y="1209522"/>
                  <a:pt x="4370070" y="1201064"/>
                </a:cubicBezTo>
                <a:cubicBezTo>
                  <a:pt x="4376649" y="1192606"/>
                  <a:pt x="4381817" y="1185558"/>
                  <a:pt x="4385577" y="1179919"/>
                </a:cubicBezTo>
                <a:cubicBezTo>
                  <a:pt x="4385577" y="1178039"/>
                  <a:pt x="4381817" y="1174750"/>
                  <a:pt x="4374299" y="1170051"/>
                </a:cubicBezTo>
                <a:close/>
                <a:moveTo>
                  <a:pt x="4403903" y="1126350"/>
                </a:moveTo>
                <a:cubicBezTo>
                  <a:pt x="4396385" y="1126350"/>
                  <a:pt x="4390275" y="1128230"/>
                  <a:pt x="4385577" y="1131989"/>
                </a:cubicBezTo>
                <a:cubicBezTo>
                  <a:pt x="4383697" y="1132929"/>
                  <a:pt x="4382287" y="1134573"/>
                  <a:pt x="4381347" y="1136923"/>
                </a:cubicBezTo>
                <a:cubicBezTo>
                  <a:pt x="4380407" y="1139272"/>
                  <a:pt x="4380407" y="1141387"/>
                  <a:pt x="4381347" y="1143267"/>
                </a:cubicBezTo>
                <a:cubicBezTo>
                  <a:pt x="4382287" y="1144207"/>
                  <a:pt x="4382757" y="1145616"/>
                  <a:pt x="4382757" y="1147496"/>
                </a:cubicBezTo>
                <a:cubicBezTo>
                  <a:pt x="4382757" y="1150315"/>
                  <a:pt x="4376649" y="1151255"/>
                  <a:pt x="4364431" y="1150315"/>
                </a:cubicBezTo>
                <a:cubicBezTo>
                  <a:pt x="4358793" y="1150315"/>
                  <a:pt x="4355973" y="1152195"/>
                  <a:pt x="4355973" y="1155954"/>
                </a:cubicBezTo>
                <a:cubicBezTo>
                  <a:pt x="4355973" y="1156894"/>
                  <a:pt x="4356913" y="1157364"/>
                  <a:pt x="4358793" y="1157364"/>
                </a:cubicBezTo>
                <a:lnTo>
                  <a:pt x="4361612" y="1158773"/>
                </a:lnTo>
                <a:cubicBezTo>
                  <a:pt x="4365371" y="1160653"/>
                  <a:pt x="4370070" y="1161593"/>
                  <a:pt x="4375709" y="1161593"/>
                </a:cubicBezTo>
                <a:cubicBezTo>
                  <a:pt x="4383227" y="1161593"/>
                  <a:pt x="4388866" y="1160653"/>
                  <a:pt x="4392625" y="1158773"/>
                </a:cubicBezTo>
                <a:cubicBezTo>
                  <a:pt x="4396385" y="1156894"/>
                  <a:pt x="4399204" y="1153134"/>
                  <a:pt x="4401083" y="1147496"/>
                </a:cubicBezTo>
                <a:lnTo>
                  <a:pt x="4406723" y="1136218"/>
                </a:lnTo>
                <a:lnTo>
                  <a:pt x="4408132" y="1129170"/>
                </a:lnTo>
                <a:cubicBezTo>
                  <a:pt x="4408132" y="1127290"/>
                  <a:pt x="4406723" y="1126350"/>
                  <a:pt x="4403903" y="1126350"/>
                </a:cubicBezTo>
                <a:close/>
                <a:moveTo>
                  <a:pt x="4385577" y="1068552"/>
                </a:moveTo>
                <a:cubicBezTo>
                  <a:pt x="4388396" y="1068552"/>
                  <a:pt x="4389806" y="1071372"/>
                  <a:pt x="4389806" y="1077011"/>
                </a:cubicBezTo>
                <a:cubicBezTo>
                  <a:pt x="4389806" y="1080770"/>
                  <a:pt x="4389336" y="1083120"/>
                  <a:pt x="4388396" y="1084059"/>
                </a:cubicBezTo>
                <a:cubicBezTo>
                  <a:pt x="4388396" y="1084999"/>
                  <a:pt x="4387457" y="1085469"/>
                  <a:pt x="4385577" y="1085469"/>
                </a:cubicBezTo>
                <a:cubicBezTo>
                  <a:pt x="4381817" y="1085469"/>
                  <a:pt x="4379938" y="1082649"/>
                  <a:pt x="4379938" y="1077011"/>
                </a:cubicBezTo>
                <a:cubicBezTo>
                  <a:pt x="4379938" y="1071372"/>
                  <a:pt x="4381817" y="1068552"/>
                  <a:pt x="4385577" y="1068552"/>
                </a:cubicBezTo>
                <a:close/>
                <a:moveTo>
                  <a:pt x="4396855" y="1040358"/>
                </a:moveTo>
                <a:cubicBezTo>
                  <a:pt x="4400613" y="1040358"/>
                  <a:pt x="4402493" y="1041768"/>
                  <a:pt x="4402493" y="1044588"/>
                </a:cubicBezTo>
                <a:cubicBezTo>
                  <a:pt x="4402493" y="1050227"/>
                  <a:pt x="4400613" y="1053516"/>
                  <a:pt x="4396855" y="1054455"/>
                </a:cubicBezTo>
                <a:cubicBezTo>
                  <a:pt x="4392155" y="1054455"/>
                  <a:pt x="4389806" y="1052576"/>
                  <a:pt x="4389806" y="1048817"/>
                </a:cubicBezTo>
                <a:cubicBezTo>
                  <a:pt x="4389806" y="1043178"/>
                  <a:pt x="4392155" y="1040358"/>
                  <a:pt x="4396855" y="1040358"/>
                </a:cubicBezTo>
                <a:close/>
                <a:moveTo>
                  <a:pt x="4413771" y="1005116"/>
                </a:moveTo>
                <a:cubicBezTo>
                  <a:pt x="4417530" y="1005116"/>
                  <a:pt x="4419409" y="1006526"/>
                  <a:pt x="4419409" y="1009345"/>
                </a:cubicBezTo>
                <a:cubicBezTo>
                  <a:pt x="4419409" y="1012164"/>
                  <a:pt x="4416590" y="1017334"/>
                  <a:pt x="4410951" y="1024852"/>
                </a:cubicBezTo>
                <a:lnTo>
                  <a:pt x="4403903" y="1033310"/>
                </a:lnTo>
                <a:cubicBezTo>
                  <a:pt x="4402963" y="1033310"/>
                  <a:pt x="4402493" y="1030960"/>
                  <a:pt x="4402493" y="1026261"/>
                </a:cubicBezTo>
                <a:cubicBezTo>
                  <a:pt x="4402493" y="1019683"/>
                  <a:pt x="4404843" y="1016394"/>
                  <a:pt x="4409541" y="1016394"/>
                </a:cubicBezTo>
                <a:cubicBezTo>
                  <a:pt x="4413301" y="1016394"/>
                  <a:pt x="4413771" y="1014514"/>
                  <a:pt x="4410951" y="1010755"/>
                </a:cubicBezTo>
                <a:cubicBezTo>
                  <a:pt x="4410011" y="1006996"/>
                  <a:pt x="4410951" y="1005116"/>
                  <a:pt x="4413771" y="1005116"/>
                </a:cubicBezTo>
                <a:close/>
                <a:moveTo>
                  <a:pt x="4462405" y="955776"/>
                </a:moveTo>
                <a:cubicBezTo>
                  <a:pt x="4460996" y="956716"/>
                  <a:pt x="4460291" y="958596"/>
                  <a:pt x="4460291" y="961415"/>
                </a:cubicBezTo>
                <a:cubicBezTo>
                  <a:pt x="4460291" y="963295"/>
                  <a:pt x="4460996" y="965409"/>
                  <a:pt x="4462405" y="967759"/>
                </a:cubicBezTo>
                <a:cubicBezTo>
                  <a:pt x="4463815" y="970108"/>
                  <a:pt x="4464989" y="971283"/>
                  <a:pt x="4465930" y="971283"/>
                </a:cubicBezTo>
                <a:cubicBezTo>
                  <a:pt x="4469689" y="971283"/>
                  <a:pt x="4471569" y="968934"/>
                  <a:pt x="4471569" y="964235"/>
                </a:cubicBezTo>
                <a:cubicBezTo>
                  <a:pt x="4471569" y="959536"/>
                  <a:pt x="4469689" y="956716"/>
                  <a:pt x="4465930" y="955776"/>
                </a:cubicBezTo>
                <a:cubicBezTo>
                  <a:pt x="4464989" y="954837"/>
                  <a:pt x="4463815" y="954837"/>
                  <a:pt x="4462405" y="955776"/>
                </a:cubicBezTo>
                <a:close/>
                <a:moveTo>
                  <a:pt x="3016758" y="928992"/>
                </a:moveTo>
                <a:cubicBezTo>
                  <a:pt x="3025216" y="928992"/>
                  <a:pt x="3028976" y="933691"/>
                  <a:pt x="3028036" y="943089"/>
                </a:cubicBezTo>
                <a:cubicBezTo>
                  <a:pt x="3028036" y="952487"/>
                  <a:pt x="3035084" y="963530"/>
                  <a:pt x="3049181" y="976217"/>
                </a:cubicBezTo>
                <a:cubicBezTo>
                  <a:pt x="3063278" y="988904"/>
                  <a:pt x="3075496" y="995248"/>
                  <a:pt x="3085834" y="995248"/>
                </a:cubicBezTo>
                <a:cubicBezTo>
                  <a:pt x="3103690" y="995248"/>
                  <a:pt x="3123191" y="998067"/>
                  <a:pt x="3144336" y="1003706"/>
                </a:cubicBezTo>
                <a:cubicBezTo>
                  <a:pt x="3165482" y="1009345"/>
                  <a:pt x="3181223" y="1015924"/>
                  <a:pt x="3191561" y="1023442"/>
                </a:cubicBezTo>
                <a:cubicBezTo>
                  <a:pt x="3202839" y="1031900"/>
                  <a:pt x="3208477" y="1041298"/>
                  <a:pt x="3208477" y="1051636"/>
                </a:cubicBezTo>
                <a:cubicBezTo>
                  <a:pt x="3208477" y="1071372"/>
                  <a:pt x="3205188" y="1087348"/>
                  <a:pt x="3198610" y="1099566"/>
                </a:cubicBezTo>
                <a:cubicBezTo>
                  <a:pt x="3190151" y="1118362"/>
                  <a:pt x="3179344" y="1139037"/>
                  <a:pt x="3166186" y="1161593"/>
                </a:cubicBezTo>
                <a:cubicBezTo>
                  <a:pt x="3153029" y="1184148"/>
                  <a:pt x="3141282" y="1200594"/>
                  <a:pt x="3130944" y="1210932"/>
                </a:cubicBezTo>
                <a:cubicBezTo>
                  <a:pt x="3117787" y="1226909"/>
                  <a:pt x="3111208" y="1236777"/>
                  <a:pt x="3111208" y="1240536"/>
                </a:cubicBezTo>
                <a:cubicBezTo>
                  <a:pt x="3111208" y="1246175"/>
                  <a:pt x="3116377" y="1249934"/>
                  <a:pt x="3126715" y="1251814"/>
                </a:cubicBezTo>
                <a:cubicBezTo>
                  <a:pt x="3137053" y="1253693"/>
                  <a:pt x="3154439" y="1253693"/>
                  <a:pt x="3178874" y="1251814"/>
                </a:cubicBezTo>
                <a:cubicBezTo>
                  <a:pt x="3301048" y="1241476"/>
                  <a:pt x="3406775" y="1226439"/>
                  <a:pt x="3496056" y="1206703"/>
                </a:cubicBezTo>
                <a:cubicBezTo>
                  <a:pt x="3640785" y="1168171"/>
                  <a:pt x="3750272" y="1127760"/>
                  <a:pt x="3824516" y="1085469"/>
                </a:cubicBezTo>
                <a:lnTo>
                  <a:pt x="3847071" y="1069962"/>
                </a:lnTo>
                <a:lnTo>
                  <a:pt x="3844252" y="1089698"/>
                </a:lnTo>
                <a:lnTo>
                  <a:pt x="3838613" y="1108024"/>
                </a:lnTo>
                <a:lnTo>
                  <a:pt x="3834384" y="1122121"/>
                </a:lnTo>
                <a:cubicBezTo>
                  <a:pt x="3829685" y="1129639"/>
                  <a:pt x="3827335" y="1136218"/>
                  <a:pt x="3827335" y="1141857"/>
                </a:cubicBezTo>
                <a:cubicBezTo>
                  <a:pt x="3825456" y="1148435"/>
                  <a:pt x="3820287" y="1156189"/>
                  <a:pt x="3811829" y="1165117"/>
                </a:cubicBezTo>
                <a:cubicBezTo>
                  <a:pt x="3803371" y="1174045"/>
                  <a:pt x="3796322" y="1178509"/>
                  <a:pt x="3790683" y="1178509"/>
                </a:cubicBezTo>
                <a:cubicBezTo>
                  <a:pt x="3785045" y="1178509"/>
                  <a:pt x="3780815" y="1180859"/>
                  <a:pt x="3777996" y="1185558"/>
                </a:cubicBezTo>
                <a:cubicBezTo>
                  <a:pt x="3772357" y="1192136"/>
                  <a:pt x="3756381" y="1201064"/>
                  <a:pt x="3730066" y="1212342"/>
                </a:cubicBezTo>
                <a:cubicBezTo>
                  <a:pt x="3703752" y="1223620"/>
                  <a:pt x="3684016" y="1229728"/>
                  <a:pt x="3670859" y="1230668"/>
                </a:cubicBezTo>
                <a:lnTo>
                  <a:pt x="3663811" y="1233487"/>
                </a:lnTo>
                <a:cubicBezTo>
                  <a:pt x="3660051" y="1233487"/>
                  <a:pt x="3658171" y="1234427"/>
                  <a:pt x="3658171" y="1236307"/>
                </a:cubicBezTo>
                <a:cubicBezTo>
                  <a:pt x="3649713" y="1241946"/>
                  <a:pt x="3604133" y="1256512"/>
                  <a:pt x="3521431" y="1280007"/>
                </a:cubicBezTo>
                <a:cubicBezTo>
                  <a:pt x="3480079" y="1291285"/>
                  <a:pt x="3437553" y="1299273"/>
                  <a:pt x="3393853" y="1303972"/>
                </a:cubicBezTo>
                <a:cubicBezTo>
                  <a:pt x="3350152" y="1308671"/>
                  <a:pt x="3297288" y="1311021"/>
                  <a:pt x="3235262" y="1311021"/>
                </a:cubicBezTo>
                <a:cubicBezTo>
                  <a:pt x="3223044" y="1311961"/>
                  <a:pt x="3199079" y="1312431"/>
                  <a:pt x="3163367" y="1312431"/>
                </a:cubicBezTo>
                <a:cubicBezTo>
                  <a:pt x="3134233" y="1312431"/>
                  <a:pt x="3111913" y="1310316"/>
                  <a:pt x="3096406" y="1306087"/>
                </a:cubicBezTo>
                <a:cubicBezTo>
                  <a:pt x="3080900" y="1301858"/>
                  <a:pt x="3066567" y="1293165"/>
                  <a:pt x="3053410" y="1280007"/>
                </a:cubicBezTo>
                <a:cubicBezTo>
                  <a:pt x="3018638" y="1248994"/>
                  <a:pt x="2998902" y="1227849"/>
                  <a:pt x="2994203" y="1216571"/>
                </a:cubicBezTo>
                <a:cubicBezTo>
                  <a:pt x="2993263" y="1215631"/>
                  <a:pt x="2992793" y="1213752"/>
                  <a:pt x="2992793" y="1210932"/>
                </a:cubicBezTo>
                <a:cubicBezTo>
                  <a:pt x="2992793" y="1201534"/>
                  <a:pt x="3001252" y="1193546"/>
                  <a:pt x="3018168" y="1186967"/>
                </a:cubicBezTo>
                <a:cubicBezTo>
                  <a:pt x="3033205" y="1177569"/>
                  <a:pt x="3044952" y="1167231"/>
                  <a:pt x="3053410" y="1155954"/>
                </a:cubicBezTo>
                <a:cubicBezTo>
                  <a:pt x="3057170" y="1149375"/>
                  <a:pt x="3062338" y="1142797"/>
                  <a:pt x="3068917" y="1136218"/>
                </a:cubicBezTo>
                <a:cubicBezTo>
                  <a:pt x="3074556" y="1126820"/>
                  <a:pt x="3081134" y="1113663"/>
                  <a:pt x="3088653" y="1096746"/>
                </a:cubicBezTo>
                <a:cubicBezTo>
                  <a:pt x="3096171" y="1079830"/>
                  <a:pt x="3100400" y="1067143"/>
                  <a:pt x="3101340" y="1058685"/>
                </a:cubicBezTo>
                <a:cubicBezTo>
                  <a:pt x="3104160" y="1050227"/>
                  <a:pt x="3103455" y="1043648"/>
                  <a:pt x="3099226" y="1038949"/>
                </a:cubicBezTo>
                <a:cubicBezTo>
                  <a:pt x="3094996" y="1034250"/>
                  <a:pt x="3089358" y="1030256"/>
                  <a:pt x="3082309" y="1026966"/>
                </a:cubicBezTo>
                <a:cubicBezTo>
                  <a:pt x="3075261" y="1023677"/>
                  <a:pt x="3069857" y="1020623"/>
                  <a:pt x="3066098" y="1017803"/>
                </a:cubicBezTo>
                <a:cubicBezTo>
                  <a:pt x="3024747" y="999007"/>
                  <a:pt x="3004071" y="975982"/>
                  <a:pt x="3004071" y="948728"/>
                </a:cubicBezTo>
                <a:cubicBezTo>
                  <a:pt x="3004071" y="940270"/>
                  <a:pt x="3004776" y="934866"/>
                  <a:pt x="3006186" y="932516"/>
                </a:cubicBezTo>
                <a:cubicBezTo>
                  <a:pt x="3007595" y="930167"/>
                  <a:pt x="3011119" y="928992"/>
                  <a:pt x="3016758" y="928992"/>
                </a:cubicBezTo>
                <a:close/>
                <a:moveTo>
                  <a:pt x="4467339" y="883882"/>
                </a:moveTo>
                <a:cubicBezTo>
                  <a:pt x="4471099" y="883882"/>
                  <a:pt x="4472978" y="884352"/>
                  <a:pt x="4472978" y="885292"/>
                </a:cubicBezTo>
                <a:cubicBezTo>
                  <a:pt x="4472978" y="887171"/>
                  <a:pt x="4469689" y="889521"/>
                  <a:pt x="4463110" y="892340"/>
                </a:cubicBezTo>
                <a:cubicBezTo>
                  <a:pt x="4459351" y="893280"/>
                  <a:pt x="4457471" y="893280"/>
                  <a:pt x="4457471" y="892340"/>
                </a:cubicBezTo>
                <a:cubicBezTo>
                  <a:pt x="4457471" y="886701"/>
                  <a:pt x="4460761" y="883882"/>
                  <a:pt x="4467339" y="883882"/>
                </a:cubicBezTo>
                <a:close/>
                <a:moveTo>
                  <a:pt x="4487075" y="830313"/>
                </a:moveTo>
                <a:cubicBezTo>
                  <a:pt x="4487075" y="829374"/>
                  <a:pt x="4487545" y="829374"/>
                  <a:pt x="4488485" y="830313"/>
                </a:cubicBezTo>
                <a:lnTo>
                  <a:pt x="4488485" y="844410"/>
                </a:lnTo>
                <a:cubicBezTo>
                  <a:pt x="4487545" y="845350"/>
                  <a:pt x="4487075" y="845350"/>
                  <a:pt x="4487075" y="844410"/>
                </a:cubicBezTo>
                <a:lnTo>
                  <a:pt x="4485665" y="837362"/>
                </a:lnTo>
                <a:close/>
                <a:moveTo>
                  <a:pt x="5183467" y="824675"/>
                </a:moveTo>
                <a:cubicBezTo>
                  <a:pt x="5201323" y="824675"/>
                  <a:pt x="5221059" y="831488"/>
                  <a:pt x="5242674" y="845115"/>
                </a:cubicBezTo>
                <a:cubicBezTo>
                  <a:pt x="5264289" y="858742"/>
                  <a:pt x="5275097" y="872135"/>
                  <a:pt x="5275097" y="885292"/>
                </a:cubicBezTo>
                <a:cubicBezTo>
                  <a:pt x="5275097" y="889990"/>
                  <a:pt x="5270163" y="900563"/>
                  <a:pt x="5260295" y="917010"/>
                </a:cubicBezTo>
                <a:cubicBezTo>
                  <a:pt x="5250427" y="933456"/>
                  <a:pt x="5241265" y="946378"/>
                  <a:pt x="5232806" y="955776"/>
                </a:cubicBezTo>
                <a:cubicBezTo>
                  <a:pt x="5225288" y="963295"/>
                  <a:pt x="5217064" y="969639"/>
                  <a:pt x="5208136" y="974807"/>
                </a:cubicBezTo>
                <a:cubicBezTo>
                  <a:pt x="5199209" y="979976"/>
                  <a:pt x="5191455" y="982561"/>
                  <a:pt x="5184877" y="982561"/>
                </a:cubicBezTo>
                <a:cubicBezTo>
                  <a:pt x="5177358" y="982561"/>
                  <a:pt x="5166551" y="985850"/>
                  <a:pt x="5152453" y="992429"/>
                </a:cubicBezTo>
                <a:cubicBezTo>
                  <a:pt x="5143995" y="998067"/>
                  <a:pt x="5132248" y="1003237"/>
                  <a:pt x="5117211" y="1007936"/>
                </a:cubicBezTo>
                <a:cubicBezTo>
                  <a:pt x="5106873" y="1009815"/>
                  <a:pt x="5101705" y="1008405"/>
                  <a:pt x="5101705" y="1003706"/>
                </a:cubicBezTo>
                <a:lnTo>
                  <a:pt x="5108753" y="982561"/>
                </a:lnTo>
                <a:lnTo>
                  <a:pt x="5124259" y="945909"/>
                </a:lnTo>
                <a:cubicBezTo>
                  <a:pt x="5139296" y="915835"/>
                  <a:pt x="5151043" y="884352"/>
                  <a:pt x="5159502" y="851459"/>
                </a:cubicBezTo>
                <a:cubicBezTo>
                  <a:pt x="5161381" y="841121"/>
                  <a:pt x="5164201" y="834073"/>
                  <a:pt x="5167960" y="830313"/>
                </a:cubicBezTo>
                <a:cubicBezTo>
                  <a:pt x="5171719" y="826554"/>
                  <a:pt x="5176888" y="824675"/>
                  <a:pt x="5183467" y="824675"/>
                </a:cubicBezTo>
                <a:close/>
                <a:moveTo>
                  <a:pt x="4535005" y="819036"/>
                </a:moveTo>
                <a:cubicBezTo>
                  <a:pt x="4533125" y="819036"/>
                  <a:pt x="4529836" y="821385"/>
                  <a:pt x="4525137" y="826084"/>
                </a:cubicBezTo>
                <a:cubicBezTo>
                  <a:pt x="4520438" y="832663"/>
                  <a:pt x="4518089" y="837362"/>
                  <a:pt x="4518089" y="840181"/>
                </a:cubicBezTo>
                <a:cubicBezTo>
                  <a:pt x="4519968" y="842061"/>
                  <a:pt x="4522787" y="843000"/>
                  <a:pt x="4526547" y="843000"/>
                </a:cubicBezTo>
                <a:cubicBezTo>
                  <a:pt x="4529367" y="843000"/>
                  <a:pt x="4531951" y="842061"/>
                  <a:pt x="4534300" y="840181"/>
                </a:cubicBezTo>
                <a:cubicBezTo>
                  <a:pt x="4536650" y="838301"/>
                  <a:pt x="4538294" y="836422"/>
                  <a:pt x="4539234" y="834542"/>
                </a:cubicBezTo>
                <a:cubicBezTo>
                  <a:pt x="4540174" y="833603"/>
                  <a:pt x="4540644" y="831253"/>
                  <a:pt x="4540644" y="827494"/>
                </a:cubicBezTo>
                <a:cubicBezTo>
                  <a:pt x="4540644" y="821855"/>
                  <a:pt x="4538765" y="819036"/>
                  <a:pt x="4535005" y="819036"/>
                </a:cubicBezTo>
                <a:close/>
                <a:moveTo>
                  <a:pt x="4542053" y="797890"/>
                </a:moveTo>
                <a:cubicBezTo>
                  <a:pt x="4537355" y="797890"/>
                  <a:pt x="4535005" y="799770"/>
                  <a:pt x="4535005" y="803529"/>
                </a:cubicBezTo>
                <a:cubicBezTo>
                  <a:pt x="4535005" y="804469"/>
                  <a:pt x="4535710" y="805643"/>
                  <a:pt x="4537119" y="807053"/>
                </a:cubicBezTo>
                <a:cubicBezTo>
                  <a:pt x="4538529" y="808463"/>
                  <a:pt x="4540174" y="809168"/>
                  <a:pt x="4542053" y="809168"/>
                </a:cubicBezTo>
                <a:cubicBezTo>
                  <a:pt x="4545813" y="809168"/>
                  <a:pt x="4547692" y="807288"/>
                  <a:pt x="4547692" y="803529"/>
                </a:cubicBezTo>
                <a:cubicBezTo>
                  <a:pt x="4547692" y="799770"/>
                  <a:pt x="4545813" y="797890"/>
                  <a:pt x="4542053" y="797890"/>
                </a:cubicBezTo>
                <a:close/>
                <a:moveTo>
                  <a:pt x="4905756" y="744321"/>
                </a:moveTo>
                <a:lnTo>
                  <a:pt x="4893068" y="754190"/>
                </a:lnTo>
                <a:cubicBezTo>
                  <a:pt x="4891189" y="756069"/>
                  <a:pt x="4890014" y="757714"/>
                  <a:pt x="4889544" y="759123"/>
                </a:cubicBezTo>
                <a:cubicBezTo>
                  <a:pt x="4889075" y="760533"/>
                  <a:pt x="4889309" y="761238"/>
                  <a:pt x="4890249" y="761238"/>
                </a:cubicBezTo>
                <a:lnTo>
                  <a:pt x="4898707" y="757009"/>
                </a:lnTo>
                <a:lnTo>
                  <a:pt x="4911395" y="748551"/>
                </a:lnTo>
                <a:cubicBezTo>
                  <a:pt x="4911395" y="744792"/>
                  <a:pt x="4909515" y="743382"/>
                  <a:pt x="4905756" y="744321"/>
                </a:cubicBezTo>
                <a:close/>
                <a:moveTo>
                  <a:pt x="3587687" y="723176"/>
                </a:moveTo>
                <a:cubicBezTo>
                  <a:pt x="3583927" y="723176"/>
                  <a:pt x="3582048" y="725056"/>
                  <a:pt x="3582048" y="728815"/>
                </a:cubicBezTo>
                <a:cubicBezTo>
                  <a:pt x="3582048" y="731634"/>
                  <a:pt x="3583927" y="732574"/>
                  <a:pt x="3587687" y="731634"/>
                </a:cubicBezTo>
                <a:lnTo>
                  <a:pt x="3591916" y="728815"/>
                </a:lnTo>
                <a:cubicBezTo>
                  <a:pt x="3592855" y="728815"/>
                  <a:pt x="3593560" y="728580"/>
                  <a:pt x="3594030" y="728110"/>
                </a:cubicBezTo>
                <a:cubicBezTo>
                  <a:pt x="3594500" y="727640"/>
                  <a:pt x="3594735" y="726935"/>
                  <a:pt x="3594735" y="725996"/>
                </a:cubicBezTo>
                <a:cubicBezTo>
                  <a:pt x="3594735" y="724116"/>
                  <a:pt x="3592385" y="723176"/>
                  <a:pt x="3587687" y="723176"/>
                </a:cubicBezTo>
                <a:close/>
                <a:moveTo>
                  <a:pt x="4957915" y="710489"/>
                </a:moveTo>
                <a:cubicBezTo>
                  <a:pt x="4954155" y="710489"/>
                  <a:pt x="4947107" y="714248"/>
                  <a:pt x="4936769" y="721766"/>
                </a:cubicBezTo>
                <a:lnTo>
                  <a:pt x="4929721" y="733044"/>
                </a:lnTo>
                <a:lnTo>
                  <a:pt x="4938179" y="728815"/>
                </a:lnTo>
                <a:lnTo>
                  <a:pt x="4948047" y="723176"/>
                </a:lnTo>
                <a:lnTo>
                  <a:pt x="4957915" y="716127"/>
                </a:lnTo>
                <a:cubicBezTo>
                  <a:pt x="4964493" y="712368"/>
                  <a:pt x="4964493" y="710489"/>
                  <a:pt x="4957915" y="710489"/>
                </a:cubicBezTo>
                <a:close/>
                <a:moveTo>
                  <a:pt x="2079308" y="682295"/>
                </a:moveTo>
                <a:cubicBezTo>
                  <a:pt x="2103743" y="682295"/>
                  <a:pt x="2120894" y="683705"/>
                  <a:pt x="2130762" y="686524"/>
                </a:cubicBezTo>
                <a:cubicBezTo>
                  <a:pt x="2140630" y="689343"/>
                  <a:pt x="2150263" y="695452"/>
                  <a:pt x="2159661" y="704850"/>
                </a:cubicBezTo>
                <a:cubicBezTo>
                  <a:pt x="2169059" y="716127"/>
                  <a:pt x="2175167" y="724351"/>
                  <a:pt x="2177987" y="729520"/>
                </a:cubicBezTo>
                <a:cubicBezTo>
                  <a:pt x="2180806" y="734689"/>
                  <a:pt x="2181746" y="741502"/>
                  <a:pt x="2180806" y="749960"/>
                </a:cubicBezTo>
                <a:cubicBezTo>
                  <a:pt x="2179866" y="752780"/>
                  <a:pt x="2186445" y="754190"/>
                  <a:pt x="2200542" y="754190"/>
                </a:cubicBezTo>
                <a:cubicBezTo>
                  <a:pt x="2214639" y="754190"/>
                  <a:pt x="2224507" y="753719"/>
                  <a:pt x="2230146" y="752780"/>
                </a:cubicBezTo>
                <a:lnTo>
                  <a:pt x="2252701" y="752780"/>
                </a:lnTo>
                <a:cubicBezTo>
                  <a:pt x="2275256" y="752780"/>
                  <a:pt x="2289353" y="754190"/>
                  <a:pt x="2294992" y="757009"/>
                </a:cubicBezTo>
                <a:cubicBezTo>
                  <a:pt x="2303450" y="762648"/>
                  <a:pt x="2310968" y="765467"/>
                  <a:pt x="2317547" y="765467"/>
                </a:cubicBezTo>
                <a:lnTo>
                  <a:pt x="2323186" y="771106"/>
                </a:lnTo>
                <a:lnTo>
                  <a:pt x="2331644" y="786613"/>
                </a:lnTo>
                <a:cubicBezTo>
                  <a:pt x="2335403" y="793191"/>
                  <a:pt x="2337283" y="799300"/>
                  <a:pt x="2337283" y="804939"/>
                </a:cubicBezTo>
                <a:cubicBezTo>
                  <a:pt x="2337283" y="808698"/>
                  <a:pt x="2334933" y="814337"/>
                  <a:pt x="2330234" y="821855"/>
                </a:cubicBezTo>
                <a:cubicBezTo>
                  <a:pt x="2321776" y="832193"/>
                  <a:pt x="2315197" y="842531"/>
                  <a:pt x="2310499" y="852869"/>
                </a:cubicBezTo>
                <a:lnTo>
                  <a:pt x="2306269" y="868375"/>
                </a:lnTo>
                <a:lnTo>
                  <a:pt x="2302040" y="881063"/>
                </a:lnTo>
                <a:lnTo>
                  <a:pt x="2294992" y="893750"/>
                </a:lnTo>
                <a:cubicBezTo>
                  <a:pt x="2294052" y="899388"/>
                  <a:pt x="2287004" y="915835"/>
                  <a:pt x="2273846" y="943089"/>
                </a:cubicBezTo>
                <a:cubicBezTo>
                  <a:pt x="2260689" y="974103"/>
                  <a:pt x="2251291" y="1001357"/>
                  <a:pt x="2245652" y="1024852"/>
                </a:cubicBezTo>
                <a:cubicBezTo>
                  <a:pt x="2244713" y="1028611"/>
                  <a:pt x="2244243" y="1035190"/>
                  <a:pt x="2244243" y="1044588"/>
                </a:cubicBezTo>
                <a:cubicBezTo>
                  <a:pt x="2244243" y="1055865"/>
                  <a:pt x="2247062" y="1061504"/>
                  <a:pt x="2252701" y="1061504"/>
                </a:cubicBezTo>
                <a:cubicBezTo>
                  <a:pt x="2257400" y="1061504"/>
                  <a:pt x="2260219" y="1061034"/>
                  <a:pt x="2261159" y="1060094"/>
                </a:cubicBezTo>
                <a:lnTo>
                  <a:pt x="2262569" y="1057275"/>
                </a:lnTo>
                <a:cubicBezTo>
                  <a:pt x="2262569" y="1055395"/>
                  <a:pt x="2266328" y="1052106"/>
                  <a:pt x="2273846" y="1047407"/>
                </a:cubicBezTo>
                <a:cubicBezTo>
                  <a:pt x="2282304" y="1044588"/>
                  <a:pt x="2294757" y="1035660"/>
                  <a:pt x="2311203" y="1020623"/>
                </a:cubicBezTo>
                <a:cubicBezTo>
                  <a:pt x="2327650" y="1005586"/>
                  <a:pt x="2339632" y="992429"/>
                  <a:pt x="2347151" y="981151"/>
                </a:cubicBezTo>
                <a:cubicBezTo>
                  <a:pt x="2350910" y="971753"/>
                  <a:pt x="2356079" y="967054"/>
                  <a:pt x="2362657" y="967054"/>
                </a:cubicBezTo>
                <a:cubicBezTo>
                  <a:pt x="2369236" y="967054"/>
                  <a:pt x="2377224" y="971753"/>
                  <a:pt x="2386622" y="981151"/>
                </a:cubicBezTo>
                <a:cubicBezTo>
                  <a:pt x="2396960" y="989609"/>
                  <a:pt x="2402129" y="998538"/>
                  <a:pt x="2402129" y="1007936"/>
                </a:cubicBezTo>
                <a:cubicBezTo>
                  <a:pt x="2402129" y="1013574"/>
                  <a:pt x="2399310" y="1019213"/>
                  <a:pt x="2393671" y="1024852"/>
                </a:cubicBezTo>
                <a:cubicBezTo>
                  <a:pt x="2388032" y="1028611"/>
                  <a:pt x="2386152" y="1033310"/>
                  <a:pt x="2388032" y="1038949"/>
                </a:cubicBezTo>
                <a:cubicBezTo>
                  <a:pt x="2389912" y="1044588"/>
                  <a:pt x="2386387" y="1055160"/>
                  <a:pt x="2377459" y="1070667"/>
                </a:cubicBezTo>
                <a:cubicBezTo>
                  <a:pt x="2368531" y="1086174"/>
                  <a:pt x="2357958" y="1100506"/>
                  <a:pt x="2345741" y="1113663"/>
                </a:cubicBezTo>
                <a:cubicBezTo>
                  <a:pt x="2333524" y="1126820"/>
                  <a:pt x="2324125" y="1133399"/>
                  <a:pt x="2317547" y="1133399"/>
                </a:cubicBezTo>
                <a:lnTo>
                  <a:pt x="2310499" y="1134809"/>
                </a:lnTo>
                <a:lnTo>
                  <a:pt x="2302040" y="1141857"/>
                </a:lnTo>
                <a:cubicBezTo>
                  <a:pt x="2301100" y="1142797"/>
                  <a:pt x="2295932" y="1146086"/>
                  <a:pt x="2286534" y="1151725"/>
                </a:cubicBezTo>
                <a:lnTo>
                  <a:pt x="2266798" y="1161593"/>
                </a:lnTo>
                <a:cubicBezTo>
                  <a:pt x="2258340" y="1165352"/>
                  <a:pt x="2250351" y="1167231"/>
                  <a:pt x="2242833" y="1167231"/>
                </a:cubicBezTo>
                <a:cubicBezTo>
                  <a:pt x="2237194" y="1167231"/>
                  <a:pt x="2228266" y="1163942"/>
                  <a:pt x="2216049" y="1157364"/>
                </a:cubicBezTo>
                <a:lnTo>
                  <a:pt x="2196313" y="1140447"/>
                </a:lnTo>
                <a:cubicBezTo>
                  <a:pt x="2187855" y="1136688"/>
                  <a:pt x="2180806" y="1131989"/>
                  <a:pt x="2175167" y="1126350"/>
                </a:cubicBezTo>
                <a:cubicBezTo>
                  <a:pt x="2160131" y="1116952"/>
                  <a:pt x="2152612" y="1101445"/>
                  <a:pt x="2152612" y="1079830"/>
                </a:cubicBezTo>
                <a:cubicBezTo>
                  <a:pt x="2152612" y="1056335"/>
                  <a:pt x="2162480" y="1022033"/>
                  <a:pt x="2182216" y="976922"/>
                </a:cubicBezTo>
                <a:lnTo>
                  <a:pt x="2204771" y="923354"/>
                </a:lnTo>
                <a:lnTo>
                  <a:pt x="2214639" y="890931"/>
                </a:lnTo>
                <a:lnTo>
                  <a:pt x="2218868" y="875424"/>
                </a:lnTo>
                <a:lnTo>
                  <a:pt x="2223097" y="858507"/>
                </a:lnTo>
                <a:cubicBezTo>
                  <a:pt x="2223097" y="855688"/>
                  <a:pt x="2221218" y="854278"/>
                  <a:pt x="2217458" y="854278"/>
                </a:cubicBezTo>
                <a:cubicBezTo>
                  <a:pt x="2209940" y="854278"/>
                  <a:pt x="2199602" y="858037"/>
                  <a:pt x="2186445" y="865556"/>
                </a:cubicBezTo>
                <a:cubicBezTo>
                  <a:pt x="2162010" y="876833"/>
                  <a:pt x="2143684" y="891400"/>
                  <a:pt x="2131467" y="909257"/>
                </a:cubicBezTo>
                <a:cubicBezTo>
                  <a:pt x="2119249" y="927113"/>
                  <a:pt x="2102803" y="961415"/>
                  <a:pt x="2082127" y="1012164"/>
                </a:cubicBezTo>
                <a:lnTo>
                  <a:pt x="2068030" y="1044588"/>
                </a:lnTo>
                <a:lnTo>
                  <a:pt x="2037017" y="1115073"/>
                </a:lnTo>
                <a:cubicBezTo>
                  <a:pt x="2031378" y="1132929"/>
                  <a:pt x="2026209" y="1144207"/>
                  <a:pt x="2021510" y="1148906"/>
                </a:cubicBezTo>
                <a:cubicBezTo>
                  <a:pt x="2013992" y="1156424"/>
                  <a:pt x="1977339" y="1224559"/>
                  <a:pt x="1911554" y="1353312"/>
                </a:cubicBezTo>
                <a:cubicBezTo>
                  <a:pt x="1880540" y="1417218"/>
                  <a:pt x="1853756" y="1469377"/>
                  <a:pt x="1831201" y="1509789"/>
                </a:cubicBezTo>
                <a:cubicBezTo>
                  <a:pt x="1816164" y="1538922"/>
                  <a:pt x="1807706" y="1553489"/>
                  <a:pt x="1805826" y="1553489"/>
                </a:cubicBezTo>
                <a:lnTo>
                  <a:pt x="1798777" y="1563357"/>
                </a:lnTo>
                <a:lnTo>
                  <a:pt x="1790319" y="1580274"/>
                </a:lnTo>
                <a:lnTo>
                  <a:pt x="1779042" y="1597190"/>
                </a:lnTo>
                <a:lnTo>
                  <a:pt x="1773403" y="1604239"/>
                </a:lnTo>
                <a:cubicBezTo>
                  <a:pt x="1768704" y="1608937"/>
                  <a:pt x="1764005" y="1618335"/>
                  <a:pt x="1759306" y="1632433"/>
                </a:cubicBezTo>
                <a:lnTo>
                  <a:pt x="1748028" y="1649349"/>
                </a:lnTo>
                <a:cubicBezTo>
                  <a:pt x="1747088" y="1654048"/>
                  <a:pt x="1744739" y="1657807"/>
                  <a:pt x="1740980" y="1660626"/>
                </a:cubicBezTo>
                <a:cubicBezTo>
                  <a:pt x="1736281" y="1662506"/>
                  <a:pt x="1733931" y="1667205"/>
                  <a:pt x="1733931" y="1674723"/>
                </a:cubicBezTo>
                <a:cubicBezTo>
                  <a:pt x="1733931" y="1677543"/>
                  <a:pt x="1732052" y="1682007"/>
                  <a:pt x="1728292" y="1688116"/>
                </a:cubicBezTo>
                <a:cubicBezTo>
                  <a:pt x="1724533" y="1694224"/>
                  <a:pt x="1719834" y="1700098"/>
                  <a:pt x="1714196" y="1705737"/>
                </a:cubicBezTo>
                <a:lnTo>
                  <a:pt x="1702918" y="1724063"/>
                </a:lnTo>
                <a:cubicBezTo>
                  <a:pt x="1699159" y="1727822"/>
                  <a:pt x="1697279" y="1730172"/>
                  <a:pt x="1697279" y="1731112"/>
                </a:cubicBezTo>
                <a:lnTo>
                  <a:pt x="1690231" y="1739570"/>
                </a:lnTo>
                <a:cubicBezTo>
                  <a:pt x="1684592" y="1748968"/>
                  <a:pt x="1681302" y="1754137"/>
                  <a:pt x="1680363" y="1755076"/>
                </a:cubicBezTo>
                <a:lnTo>
                  <a:pt x="1666266" y="1769173"/>
                </a:lnTo>
                <a:cubicBezTo>
                  <a:pt x="1660627" y="1771053"/>
                  <a:pt x="1657337" y="1770113"/>
                  <a:pt x="1656398" y="1766354"/>
                </a:cubicBezTo>
                <a:cubicBezTo>
                  <a:pt x="1654518" y="1764474"/>
                  <a:pt x="1651699" y="1763535"/>
                  <a:pt x="1647940" y="1763535"/>
                </a:cubicBezTo>
                <a:cubicBezTo>
                  <a:pt x="1644181" y="1763535"/>
                  <a:pt x="1640891" y="1765414"/>
                  <a:pt x="1638072" y="1769173"/>
                </a:cubicBezTo>
                <a:cubicBezTo>
                  <a:pt x="1635252" y="1772933"/>
                  <a:pt x="1633843" y="1777162"/>
                  <a:pt x="1633843" y="1781861"/>
                </a:cubicBezTo>
                <a:cubicBezTo>
                  <a:pt x="1633843" y="1784680"/>
                  <a:pt x="1632668" y="1786795"/>
                  <a:pt x="1630318" y="1788204"/>
                </a:cubicBezTo>
                <a:cubicBezTo>
                  <a:pt x="1627969" y="1789614"/>
                  <a:pt x="1626324" y="1790319"/>
                  <a:pt x="1625384" y="1790319"/>
                </a:cubicBezTo>
                <a:cubicBezTo>
                  <a:pt x="1621625" y="1790319"/>
                  <a:pt x="1619746" y="1791729"/>
                  <a:pt x="1619746" y="1794548"/>
                </a:cubicBezTo>
                <a:cubicBezTo>
                  <a:pt x="1620685" y="1796428"/>
                  <a:pt x="1621155" y="1800657"/>
                  <a:pt x="1621155" y="1807235"/>
                </a:cubicBezTo>
                <a:cubicBezTo>
                  <a:pt x="1621155" y="1824152"/>
                  <a:pt x="1612227" y="1837309"/>
                  <a:pt x="1594371" y="1846707"/>
                </a:cubicBezTo>
                <a:cubicBezTo>
                  <a:pt x="1580274" y="1855165"/>
                  <a:pt x="1568996" y="1859394"/>
                  <a:pt x="1560538" y="1859394"/>
                </a:cubicBezTo>
                <a:cubicBezTo>
                  <a:pt x="1553020" y="1859394"/>
                  <a:pt x="1549261" y="1854695"/>
                  <a:pt x="1549261" y="1845297"/>
                </a:cubicBezTo>
                <a:cubicBezTo>
                  <a:pt x="1549261" y="1842478"/>
                  <a:pt x="1551610" y="1833080"/>
                  <a:pt x="1556309" y="1817103"/>
                </a:cubicBezTo>
                <a:cubicBezTo>
                  <a:pt x="1561008" y="1804886"/>
                  <a:pt x="1565237" y="1798307"/>
                  <a:pt x="1568996" y="1797367"/>
                </a:cubicBezTo>
                <a:cubicBezTo>
                  <a:pt x="1570876" y="1795488"/>
                  <a:pt x="1572286" y="1795018"/>
                  <a:pt x="1573225" y="1795958"/>
                </a:cubicBezTo>
                <a:cubicBezTo>
                  <a:pt x="1574165" y="1796898"/>
                  <a:pt x="1574635" y="1799717"/>
                  <a:pt x="1574635" y="1804416"/>
                </a:cubicBezTo>
                <a:cubicBezTo>
                  <a:pt x="1574635" y="1808175"/>
                  <a:pt x="1577925" y="1808175"/>
                  <a:pt x="1584503" y="1804416"/>
                </a:cubicBezTo>
                <a:cubicBezTo>
                  <a:pt x="1590142" y="1797837"/>
                  <a:pt x="1592961" y="1790789"/>
                  <a:pt x="1592961" y="1783270"/>
                </a:cubicBezTo>
                <a:cubicBezTo>
                  <a:pt x="1592961" y="1775752"/>
                  <a:pt x="1597660" y="1763065"/>
                  <a:pt x="1607058" y="1745209"/>
                </a:cubicBezTo>
                <a:lnTo>
                  <a:pt x="1615517" y="1725473"/>
                </a:lnTo>
                <a:cubicBezTo>
                  <a:pt x="1617396" y="1719834"/>
                  <a:pt x="1617396" y="1715605"/>
                  <a:pt x="1615517" y="1712785"/>
                </a:cubicBezTo>
                <a:lnTo>
                  <a:pt x="1618336" y="1695869"/>
                </a:lnTo>
                <a:lnTo>
                  <a:pt x="1623975" y="1690230"/>
                </a:lnTo>
                <a:cubicBezTo>
                  <a:pt x="1624914" y="1689290"/>
                  <a:pt x="1625384" y="1689760"/>
                  <a:pt x="1625384" y="1691640"/>
                </a:cubicBezTo>
                <a:cubicBezTo>
                  <a:pt x="1625384" y="1692580"/>
                  <a:pt x="1625854" y="1693050"/>
                  <a:pt x="1626794" y="1693050"/>
                </a:cubicBezTo>
                <a:cubicBezTo>
                  <a:pt x="1629613" y="1692110"/>
                  <a:pt x="1633373" y="1689290"/>
                  <a:pt x="1638072" y="1684591"/>
                </a:cubicBezTo>
                <a:cubicBezTo>
                  <a:pt x="1642771" y="1679892"/>
                  <a:pt x="1645120" y="1676603"/>
                  <a:pt x="1645120" y="1674723"/>
                </a:cubicBezTo>
                <a:cubicBezTo>
                  <a:pt x="1645120" y="1672844"/>
                  <a:pt x="1644181" y="1671904"/>
                  <a:pt x="1642301" y="1671904"/>
                </a:cubicBezTo>
                <a:lnTo>
                  <a:pt x="1635252" y="1673314"/>
                </a:lnTo>
                <a:cubicBezTo>
                  <a:pt x="1633373" y="1673314"/>
                  <a:pt x="1633373" y="1672374"/>
                  <a:pt x="1635252" y="1670494"/>
                </a:cubicBezTo>
                <a:cubicBezTo>
                  <a:pt x="1638072" y="1665795"/>
                  <a:pt x="1642771" y="1663446"/>
                  <a:pt x="1649349" y="1663446"/>
                </a:cubicBezTo>
                <a:cubicBezTo>
                  <a:pt x="1659687" y="1663446"/>
                  <a:pt x="1664856" y="1667205"/>
                  <a:pt x="1664856" y="1674723"/>
                </a:cubicBezTo>
                <a:cubicBezTo>
                  <a:pt x="1664856" y="1683182"/>
                  <a:pt x="1662037" y="1689290"/>
                  <a:pt x="1656398" y="1693050"/>
                </a:cubicBezTo>
                <a:cubicBezTo>
                  <a:pt x="1653578" y="1694929"/>
                  <a:pt x="1652169" y="1699628"/>
                  <a:pt x="1652169" y="1707147"/>
                </a:cubicBezTo>
                <a:cubicBezTo>
                  <a:pt x="1653108" y="1709026"/>
                  <a:pt x="1653578" y="1712785"/>
                  <a:pt x="1653578" y="1718424"/>
                </a:cubicBezTo>
                <a:cubicBezTo>
                  <a:pt x="1652639" y="1719364"/>
                  <a:pt x="1651699" y="1719364"/>
                  <a:pt x="1650759" y="1718424"/>
                </a:cubicBezTo>
                <a:lnTo>
                  <a:pt x="1645120" y="1715605"/>
                </a:lnTo>
                <a:cubicBezTo>
                  <a:pt x="1643241" y="1715605"/>
                  <a:pt x="1642301" y="1717484"/>
                  <a:pt x="1642301" y="1721244"/>
                </a:cubicBezTo>
                <a:cubicBezTo>
                  <a:pt x="1642301" y="1725943"/>
                  <a:pt x="1644181" y="1730172"/>
                  <a:pt x="1647940" y="1733931"/>
                </a:cubicBezTo>
                <a:cubicBezTo>
                  <a:pt x="1648879" y="1734871"/>
                  <a:pt x="1652169" y="1735341"/>
                  <a:pt x="1657808" y="1735341"/>
                </a:cubicBezTo>
                <a:cubicBezTo>
                  <a:pt x="1663446" y="1735341"/>
                  <a:pt x="1667910" y="1732991"/>
                  <a:pt x="1671200" y="1728292"/>
                </a:cubicBezTo>
                <a:cubicBezTo>
                  <a:pt x="1674489" y="1723593"/>
                  <a:pt x="1675194" y="1717014"/>
                  <a:pt x="1673314" y="1708556"/>
                </a:cubicBezTo>
                <a:lnTo>
                  <a:pt x="1671905" y="1700098"/>
                </a:lnTo>
                <a:cubicBezTo>
                  <a:pt x="1671905" y="1692580"/>
                  <a:pt x="1673784" y="1686941"/>
                  <a:pt x="1677543" y="1683182"/>
                </a:cubicBezTo>
                <a:cubicBezTo>
                  <a:pt x="1681302" y="1679423"/>
                  <a:pt x="1682242" y="1675193"/>
                  <a:pt x="1680363" y="1670494"/>
                </a:cubicBezTo>
                <a:cubicBezTo>
                  <a:pt x="1679423" y="1665795"/>
                  <a:pt x="1681302" y="1664386"/>
                  <a:pt x="1686002" y="1666265"/>
                </a:cubicBezTo>
                <a:lnTo>
                  <a:pt x="1691640" y="1669085"/>
                </a:lnTo>
                <a:cubicBezTo>
                  <a:pt x="1692580" y="1670024"/>
                  <a:pt x="1693990" y="1669555"/>
                  <a:pt x="1695870" y="1667675"/>
                </a:cubicBezTo>
                <a:lnTo>
                  <a:pt x="1695870" y="1664856"/>
                </a:lnTo>
                <a:lnTo>
                  <a:pt x="1694460" y="1650759"/>
                </a:lnTo>
                <a:cubicBezTo>
                  <a:pt x="1689761" y="1638541"/>
                  <a:pt x="1691640" y="1637132"/>
                  <a:pt x="1700098" y="1646530"/>
                </a:cubicBezTo>
                <a:cubicBezTo>
                  <a:pt x="1701978" y="1652168"/>
                  <a:pt x="1703858" y="1654988"/>
                  <a:pt x="1705737" y="1654988"/>
                </a:cubicBezTo>
                <a:cubicBezTo>
                  <a:pt x="1707617" y="1654988"/>
                  <a:pt x="1708557" y="1652638"/>
                  <a:pt x="1708557" y="1647939"/>
                </a:cubicBezTo>
                <a:cubicBezTo>
                  <a:pt x="1708557" y="1639481"/>
                  <a:pt x="1704328" y="1635252"/>
                  <a:pt x="1695870" y="1635252"/>
                </a:cubicBezTo>
                <a:cubicBezTo>
                  <a:pt x="1688351" y="1635252"/>
                  <a:pt x="1682712" y="1638071"/>
                  <a:pt x="1678953" y="1643710"/>
                </a:cubicBezTo>
                <a:lnTo>
                  <a:pt x="1670495" y="1650759"/>
                </a:lnTo>
                <a:lnTo>
                  <a:pt x="1664856" y="1653578"/>
                </a:lnTo>
                <a:cubicBezTo>
                  <a:pt x="1662037" y="1650759"/>
                  <a:pt x="1660627" y="1646999"/>
                  <a:pt x="1660627" y="1642300"/>
                </a:cubicBezTo>
                <a:cubicBezTo>
                  <a:pt x="1660627" y="1637601"/>
                  <a:pt x="1661802" y="1632198"/>
                  <a:pt x="1664151" y="1626089"/>
                </a:cubicBezTo>
                <a:cubicBezTo>
                  <a:pt x="1666501" y="1619980"/>
                  <a:pt x="1668615" y="1615986"/>
                  <a:pt x="1670495" y="1614106"/>
                </a:cubicBezTo>
                <a:cubicBezTo>
                  <a:pt x="1672374" y="1612227"/>
                  <a:pt x="1673314" y="1610817"/>
                  <a:pt x="1673314" y="1609877"/>
                </a:cubicBezTo>
                <a:cubicBezTo>
                  <a:pt x="1673314" y="1606118"/>
                  <a:pt x="1672844" y="1603769"/>
                  <a:pt x="1671905" y="1602829"/>
                </a:cubicBezTo>
                <a:lnTo>
                  <a:pt x="1670495" y="1598600"/>
                </a:lnTo>
                <a:cubicBezTo>
                  <a:pt x="1670495" y="1594841"/>
                  <a:pt x="1672374" y="1592961"/>
                  <a:pt x="1676134" y="1592961"/>
                </a:cubicBezTo>
                <a:cubicBezTo>
                  <a:pt x="1679893" y="1592961"/>
                  <a:pt x="1683887" y="1594371"/>
                  <a:pt x="1688116" y="1597190"/>
                </a:cubicBezTo>
                <a:cubicBezTo>
                  <a:pt x="1692345" y="1600009"/>
                  <a:pt x="1695399" y="1603769"/>
                  <a:pt x="1697279" y="1608468"/>
                </a:cubicBezTo>
                <a:cubicBezTo>
                  <a:pt x="1700098" y="1617866"/>
                  <a:pt x="1703858" y="1622565"/>
                  <a:pt x="1708557" y="1622565"/>
                </a:cubicBezTo>
                <a:cubicBezTo>
                  <a:pt x="1713256" y="1622565"/>
                  <a:pt x="1719364" y="1615986"/>
                  <a:pt x="1726883" y="1602829"/>
                </a:cubicBezTo>
                <a:lnTo>
                  <a:pt x="1735341" y="1587322"/>
                </a:lnTo>
                <a:cubicBezTo>
                  <a:pt x="1736281" y="1583563"/>
                  <a:pt x="1738161" y="1581213"/>
                  <a:pt x="1740980" y="1580274"/>
                </a:cubicBezTo>
                <a:cubicBezTo>
                  <a:pt x="1752257" y="1562417"/>
                  <a:pt x="1757896" y="1548320"/>
                  <a:pt x="1757896" y="1537983"/>
                </a:cubicBezTo>
                <a:cubicBezTo>
                  <a:pt x="1755077" y="1532344"/>
                  <a:pt x="1755077" y="1529054"/>
                  <a:pt x="1757896" y="1528115"/>
                </a:cubicBezTo>
                <a:cubicBezTo>
                  <a:pt x="1757896" y="1526235"/>
                  <a:pt x="1758366" y="1525765"/>
                  <a:pt x="1759306" y="1526705"/>
                </a:cubicBezTo>
                <a:lnTo>
                  <a:pt x="1760716" y="1526705"/>
                </a:lnTo>
                <a:cubicBezTo>
                  <a:pt x="1764475" y="1526705"/>
                  <a:pt x="1768234" y="1523886"/>
                  <a:pt x="1771993" y="1518247"/>
                </a:cubicBezTo>
                <a:cubicBezTo>
                  <a:pt x="1775752" y="1512608"/>
                  <a:pt x="1777632" y="1507439"/>
                  <a:pt x="1777632" y="1502740"/>
                </a:cubicBezTo>
                <a:cubicBezTo>
                  <a:pt x="1777632" y="1498981"/>
                  <a:pt x="1778572" y="1496162"/>
                  <a:pt x="1780452" y="1494282"/>
                </a:cubicBezTo>
                <a:cubicBezTo>
                  <a:pt x="1782331" y="1492402"/>
                  <a:pt x="1784211" y="1491463"/>
                  <a:pt x="1786090" y="1491463"/>
                </a:cubicBezTo>
                <a:cubicBezTo>
                  <a:pt x="1788910" y="1493342"/>
                  <a:pt x="1791729" y="1491932"/>
                  <a:pt x="1794549" y="1487233"/>
                </a:cubicBezTo>
                <a:lnTo>
                  <a:pt x="1800187" y="1470317"/>
                </a:lnTo>
                <a:cubicBezTo>
                  <a:pt x="1801127" y="1464678"/>
                  <a:pt x="1803007" y="1459039"/>
                  <a:pt x="1805826" y="1453401"/>
                </a:cubicBezTo>
                <a:cubicBezTo>
                  <a:pt x="1808645" y="1447762"/>
                  <a:pt x="1811935" y="1444473"/>
                  <a:pt x="1815694" y="1443533"/>
                </a:cubicBezTo>
                <a:cubicBezTo>
                  <a:pt x="1821333" y="1439774"/>
                  <a:pt x="1824152" y="1434135"/>
                  <a:pt x="1824152" y="1426616"/>
                </a:cubicBezTo>
                <a:cubicBezTo>
                  <a:pt x="1824152" y="1416278"/>
                  <a:pt x="1826032" y="1410640"/>
                  <a:pt x="1829791" y="1409700"/>
                </a:cubicBezTo>
                <a:cubicBezTo>
                  <a:pt x="1834490" y="1405001"/>
                  <a:pt x="1836840" y="1400302"/>
                  <a:pt x="1836840" y="1395603"/>
                </a:cubicBezTo>
                <a:cubicBezTo>
                  <a:pt x="1836840" y="1387145"/>
                  <a:pt x="1840129" y="1380566"/>
                  <a:pt x="1846707" y="1375867"/>
                </a:cubicBezTo>
                <a:cubicBezTo>
                  <a:pt x="1853286" y="1373987"/>
                  <a:pt x="1855635" y="1370698"/>
                  <a:pt x="1853756" y="1365999"/>
                </a:cubicBezTo>
                <a:lnTo>
                  <a:pt x="1853756" y="1363180"/>
                </a:lnTo>
                <a:cubicBezTo>
                  <a:pt x="1853756" y="1357541"/>
                  <a:pt x="1855635" y="1352842"/>
                  <a:pt x="1859395" y="1349083"/>
                </a:cubicBezTo>
                <a:cubicBezTo>
                  <a:pt x="1864094" y="1343444"/>
                  <a:pt x="1865503" y="1337805"/>
                  <a:pt x="1863624" y="1332166"/>
                </a:cubicBezTo>
                <a:cubicBezTo>
                  <a:pt x="1860804" y="1327467"/>
                  <a:pt x="1857985" y="1325118"/>
                  <a:pt x="1855165" y="1325118"/>
                </a:cubicBezTo>
                <a:cubicBezTo>
                  <a:pt x="1850466" y="1325118"/>
                  <a:pt x="1848117" y="1329817"/>
                  <a:pt x="1848117" y="1339215"/>
                </a:cubicBezTo>
                <a:cubicBezTo>
                  <a:pt x="1848117" y="1346733"/>
                  <a:pt x="1845767" y="1349553"/>
                  <a:pt x="1841069" y="1347673"/>
                </a:cubicBezTo>
                <a:lnTo>
                  <a:pt x="1838249" y="1347673"/>
                </a:lnTo>
                <a:cubicBezTo>
                  <a:pt x="1830731" y="1347673"/>
                  <a:pt x="1824152" y="1358481"/>
                  <a:pt x="1818513" y="1380096"/>
                </a:cubicBezTo>
                <a:cubicBezTo>
                  <a:pt x="1816634" y="1396073"/>
                  <a:pt x="1803007" y="1420508"/>
                  <a:pt x="1777632" y="1453401"/>
                </a:cubicBezTo>
                <a:cubicBezTo>
                  <a:pt x="1766354" y="1466558"/>
                  <a:pt x="1761186" y="1477366"/>
                  <a:pt x="1762125" y="1485824"/>
                </a:cubicBezTo>
                <a:lnTo>
                  <a:pt x="1762125" y="1488643"/>
                </a:lnTo>
                <a:cubicBezTo>
                  <a:pt x="1762125" y="1496162"/>
                  <a:pt x="1759306" y="1501330"/>
                  <a:pt x="1753667" y="1504150"/>
                </a:cubicBezTo>
                <a:cubicBezTo>
                  <a:pt x="1748028" y="1507909"/>
                  <a:pt x="1742860" y="1516367"/>
                  <a:pt x="1738161" y="1529524"/>
                </a:cubicBezTo>
                <a:cubicBezTo>
                  <a:pt x="1736281" y="1540802"/>
                  <a:pt x="1731112" y="1550670"/>
                  <a:pt x="1722654" y="1559128"/>
                </a:cubicBezTo>
                <a:lnTo>
                  <a:pt x="1704328" y="1584503"/>
                </a:lnTo>
                <a:cubicBezTo>
                  <a:pt x="1701508" y="1589202"/>
                  <a:pt x="1699159" y="1591551"/>
                  <a:pt x="1697279" y="1591551"/>
                </a:cubicBezTo>
                <a:cubicBezTo>
                  <a:pt x="1695399" y="1591551"/>
                  <a:pt x="1692580" y="1589672"/>
                  <a:pt x="1688821" y="1585912"/>
                </a:cubicBezTo>
                <a:cubicBezTo>
                  <a:pt x="1686941" y="1580274"/>
                  <a:pt x="1686002" y="1576984"/>
                  <a:pt x="1686002" y="1576044"/>
                </a:cubicBezTo>
                <a:cubicBezTo>
                  <a:pt x="1686002" y="1569466"/>
                  <a:pt x="1687411" y="1563827"/>
                  <a:pt x="1690231" y="1559128"/>
                </a:cubicBezTo>
                <a:cubicBezTo>
                  <a:pt x="1693050" y="1554429"/>
                  <a:pt x="1696809" y="1552080"/>
                  <a:pt x="1701508" y="1552080"/>
                </a:cubicBezTo>
                <a:cubicBezTo>
                  <a:pt x="1706207" y="1553959"/>
                  <a:pt x="1708557" y="1553019"/>
                  <a:pt x="1708557" y="1549260"/>
                </a:cubicBezTo>
                <a:cubicBezTo>
                  <a:pt x="1707617" y="1548320"/>
                  <a:pt x="1707617" y="1546676"/>
                  <a:pt x="1708557" y="1544326"/>
                </a:cubicBezTo>
                <a:cubicBezTo>
                  <a:pt x="1709497" y="1541977"/>
                  <a:pt x="1710437" y="1540332"/>
                  <a:pt x="1711376" y="1539392"/>
                </a:cubicBezTo>
                <a:lnTo>
                  <a:pt x="1722654" y="1518247"/>
                </a:lnTo>
                <a:cubicBezTo>
                  <a:pt x="1731112" y="1506029"/>
                  <a:pt x="1735341" y="1494752"/>
                  <a:pt x="1735341" y="1484414"/>
                </a:cubicBezTo>
                <a:cubicBezTo>
                  <a:pt x="1735341" y="1481595"/>
                  <a:pt x="1735106" y="1478540"/>
                  <a:pt x="1734636" y="1475251"/>
                </a:cubicBezTo>
                <a:cubicBezTo>
                  <a:pt x="1734166" y="1471962"/>
                  <a:pt x="1734636" y="1469847"/>
                  <a:pt x="1736046" y="1468907"/>
                </a:cubicBezTo>
                <a:cubicBezTo>
                  <a:pt x="1737455" y="1467967"/>
                  <a:pt x="1740040" y="1467967"/>
                  <a:pt x="1743799" y="1468907"/>
                </a:cubicBezTo>
                <a:cubicBezTo>
                  <a:pt x="1748498" y="1470787"/>
                  <a:pt x="1751318" y="1470787"/>
                  <a:pt x="1752257" y="1468907"/>
                </a:cubicBezTo>
                <a:lnTo>
                  <a:pt x="1748028" y="1456220"/>
                </a:lnTo>
                <a:lnTo>
                  <a:pt x="1748028" y="1449172"/>
                </a:lnTo>
                <a:cubicBezTo>
                  <a:pt x="1748028" y="1442593"/>
                  <a:pt x="1750378" y="1439304"/>
                  <a:pt x="1755077" y="1439304"/>
                </a:cubicBezTo>
                <a:cubicBezTo>
                  <a:pt x="1761655" y="1439304"/>
                  <a:pt x="1767999" y="1434840"/>
                  <a:pt x="1774108" y="1425911"/>
                </a:cubicBezTo>
                <a:cubicBezTo>
                  <a:pt x="1780217" y="1416983"/>
                  <a:pt x="1783741" y="1407350"/>
                  <a:pt x="1784680" y="1397013"/>
                </a:cubicBezTo>
                <a:cubicBezTo>
                  <a:pt x="1782801" y="1386675"/>
                  <a:pt x="1788440" y="1367879"/>
                  <a:pt x="1801597" y="1340625"/>
                </a:cubicBezTo>
                <a:lnTo>
                  <a:pt x="1817104" y="1316660"/>
                </a:lnTo>
                <a:cubicBezTo>
                  <a:pt x="1820863" y="1312900"/>
                  <a:pt x="1823212" y="1311491"/>
                  <a:pt x="1824152" y="1312431"/>
                </a:cubicBezTo>
                <a:cubicBezTo>
                  <a:pt x="1824152" y="1317130"/>
                  <a:pt x="1826032" y="1317599"/>
                  <a:pt x="1829791" y="1313840"/>
                </a:cubicBezTo>
                <a:cubicBezTo>
                  <a:pt x="1833550" y="1310081"/>
                  <a:pt x="1835430" y="1307732"/>
                  <a:pt x="1835430" y="1306792"/>
                </a:cubicBezTo>
                <a:cubicBezTo>
                  <a:pt x="1835430" y="1304912"/>
                  <a:pt x="1833550" y="1302093"/>
                  <a:pt x="1829791" y="1298334"/>
                </a:cubicBezTo>
                <a:cubicBezTo>
                  <a:pt x="1827911" y="1296454"/>
                  <a:pt x="1827441" y="1293165"/>
                  <a:pt x="1828381" y="1288466"/>
                </a:cubicBezTo>
                <a:cubicBezTo>
                  <a:pt x="1834020" y="1276248"/>
                  <a:pt x="1839189" y="1266850"/>
                  <a:pt x="1843888" y="1260272"/>
                </a:cubicBezTo>
                <a:lnTo>
                  <a:pt x="1856575" y="1240536"/>
                </a:lnTo>
                <a:cubicBezTo>
                  <a:pt x="1862214" y="1230198"/>
                  <a:pt x="1867383" y="1223620"/>
                  <a:pt x="1872082" y="1220800"/>
                </a:cubicBezTo>
                <a:cubicBezTo>
                  <a:pt x="1876781" y="1217981"/>
                  <a:pt x="1876311" y="1216571"/>
                  <a:pt x="1870672" y="1216571"/>
                </a:cubicBezTo>
                <a:cubicBezTo>
                  <a:pt x="1866913" y="1216571"/>
                  <a:pt x="1865033" y="1214691"/>
                  <a:pt x="1865033" y="1210932"/>
                </a:cubicBezTo>
                <a:cubicBezTo>
                  <a:pt x="1865033" y="1208113"/>
                  <a:pt x="1866443" y="1203884"/>
                  <a:pt x="1869263" y="1198245"/>
                </a:cubicBezTo>
                <a:cubicBezTo>
                  <a:pt x="1874901" y="1186967"/>
                  <a:pt x="1881480" y="1178979"/>
                  <a:pt x="1888998" y="1174280"/>
                </a:cubicBezTo>
                <a:cubicBezTo>
                  <a:pt x="1895577" y="1171461"/>
                  <a:pt x="1897926" y="1167231"/>
                  <a:pt x="1896047" y="1161593"/>
                </a:cubicBezTo>
                <a:lnTo>
                  <a:pt x="1896047" y="1157364"/>
                </a:lnTo>
                <a:cubicBezTo>
                  <a:pt x="1896047" y="1146086"/>
                  <a:pt x="1898866" y="1137628"/>
                  <a:pt x="1904505" y="1131989"/>
                </a:cubicBezTo>
                <a:cubicBezTo>
                  <a:pt x="1912963" y="1112253"/>
                  <a:pt x="1919542" y="1093457"/>
                  <a:pt x="1924241" y="1075601"/>
                </a:cubicBezTo>
                <a:lnTo>
                  <a:pt x="1928470" y="1067143"/>
                </a:lnTo>
                <a:lnTo>
                  <a:pt x="1934109" y="1055865"/>
                </a:lnTo>
                <a:lnTo>
                  <a:pt x="1948206" y="1022033"/>
                </a:lnTo>
                <a:cubicBezTo>
                  <a:pt x="1962303" y="988200"/>
                  <a:pt x="1969351" y="967524"/>
                  <a:pt x="1969351" y="960006"/>
                </a:cubicBezTo>
                <a:cubicBezTo>
                  <a:pt x="1969351" y="948728"/>
                  <a:pt x="1960893" y="938390"/>
                  <a:pt x="1943977" y="928992"/>
                </a:cubicBezTo>
                <a:lnTo>
                  <a:pt x="1925650" y="916305"/>
                </a:lnTo>
                <a:cubicBezTo>
                  <a:pt x="1920952" y="911606"/>
                  <a:pt x="1918602" y="908787"/>
                  <a:pt x="1918602" y="907847"/>
                </a:cubicBezTo>
                <a:cubicBezTo>
                  <a:pt x="1918602" y="904088"/>
                  <a:pt x="1913903" y="896099"/>
                  <a:pt x="1904505" y="883882"/>
                </a:cubicBezTo>
                <a:cubicBezTo>
                  <a:pt x="1893227" y="875424"/>
                  <a:pt x="1887589" y="867905"/>
                  <a:pt x="1887589" y="861327"/>
                </a:cubicBezTo>
                <a:cubicBezTo>
                  <a:pt x="1887589" y="855688"/>
                  <a:pt x="1894167" y="850049"/>
                  <a:pt x="1907324" y="844410"/>
                </a:cubicBezTo>
                <a:cubicBezTo>
                  <a:pt x="1916722" y="837832"/>
                  <a:pt x="1926590" y="834542"/>
                  <a:pt x="1936928" y="834542"/>
                </a:cubicBezTo>
                <a:cubicBezTo>
                  <a:pt x="1943507" y="834542"/>
                  <a:pt x="1949145" y="837362"/>
                  <a:pt x="1953844" y="843000"/>
                </a:cubicBezTo>
                <a:cubicBezTo>
                  <a:pt x="1957603" y="846760"/>
                  <a:pt x="1962303" y="848640"/>
                  <a:pt x="1967942" y="848640"/>
                </a:cubicBezTo>
                <a:cubicBezTo>
                  <a:pt x="1971701" y="848640"/>
                  <a:pt x="1979219" y="845820"/>
                  <a:pt x="1990497" y="840181"/>
                </a:cubicBezTo>
                <a:cubicBezTo>
                  <a:pt x="2008353" y="833603"/>
                  <a:pt x="2018221" y="825614"/>
                  <a:pt x="2020100" y="816216"/>
                </a:cubicBezTo>
                <a:cubicBezTo>
                  <a:pt x="2020100" y="807758"/>
                  <a:pt x="2023859" y="796951"/>
                  <a:pt x="2031378" y="783793"/>
                </a:cubicBezTo>
                <a:cubicBezTo>
                  <a:pt x="2037017" y="767816"/>
                  <a:pt x="2039836" y="757949"/>
                  <a:pt x="2039836" y="754190"/>
                </a:cubicBezTo>
                <a:cubicBezTo>
                  <a:pt x="2039836" y="743852"/>
                  <a:pt x="2042656" y="732574"/>
                  <a:pt x="2048294" y="720357"/>
                </a:cubicBezTo>
                <a:cubicBezTo>
                  <a:pt x="2052993" y="706260"/>
                  <a:pt x="2055343" y="696392"/>
                  <a:pt x="2055343" y="690753"/>
                </a:cubicBezTo>
                <a:lnTo>
                  <a:pt x="2056753" y="689343"/>
                </a:lnTo>
                <a:cubicBezTo>
                  <a:pt x="2056753" y="684644"/>
                  <a:pt x="2064271" y="682295"/>
                  <a:pt x="2079308" y="682295"/>
                </a:cubicBezTo>
                <a:close/>
                <a:moveTo>
                  <a:pt x="4912804" y="654101"/>
                </a:moveTo>
                <a:cubicBezTo>
                  <a:pt x="4907165" y="654101"/>
                  <a:pt x="4896828" y="658800"/>
                  <a:pt x="4881791" y="668198"/>
                </a:cubicBezTo>
                <a:cubicBezTo>
                  <a:pt x="4870513" y="675716"/>
                  <a:pt x="4862995" y="682530"/>
                  <a:pt x="4859235" y="688638"/>
                </a:cubicBezTo>
                <a:cubicBezTo>
                  <a:pt x="4855477" y="694747"/>
                  <a:pt x="4852187" y="704850"/>
                  <a:pt x="4849368" y="718947"/>
                </a:cubicBezTo>
                <a:cubicBezTo>
                  <a:pt x="4845609" y="733044"/>
                  <a:pt x="4843259" y="749960"/>
                  <a:pt x="4842319" y="769696"/>
                </a:cubicBezTo>
                <a:cubicBezTo>
                  <a:pt x="4842319" y="784733"/>
                  <a:pt x="4843729" y="792251"/>
                  <a:pt x="4846549" y="792251"/>
                </a:cubicBezTo>
                <a:cubicBezTo>
                  <a:pt x="4856886" y="790372"/>
                  <a:pt x="4868633" y="776980"/>
                  <a:pt x="4881791" y="752075"/>
                </a:cubicBezTo>
                <a:cubicBezTo>
                  <a:pt x="4894948" y="727170"/>
                  <a:pt x="4905756" y="699681"/>
                  <a:pt x="4914214" y="669608"/>
                </a:cubicBezTo>
                <a:cubicBezTo>
                  <a:pt x="4917033" y="659270"/>
                  <a:pt x="4916563" y="654101"/>
                  <a:pt x="4912804" y="654101"/>
                </a:cubicBezTo>
                <a:close/>
                <a:moveTo>
                  <a:pt x="4601261" y="652691"/>
                </a:moveTo>
                <a:cubicBezTo>
                  <a:pt x="4594682" y="652691"/>
                  <a:pt x="4590923" y="654571"/>
                  <a:pt x="4589983" y="658330"/>
                </a:cubicBezTo>
                <a:cubicBezTo>
                  <a:pt x="4589043" y="659270"/>
                  <a:pt x="4589279" y="660210"/>
                  <a:pt x="4590688" y="661149"/>
                </a:cubicBezTo>
                <a:cubicBezTo>
                  <a:pt x="4592098" y="662089"/>
                  <a:pt x="4593743" y="662089"/>
                  <a:pt x="4595622" y="661149"/>
                </a:cubicBezTo>
                <a:lnTo>
                  <a:pt x="4602671" y="658330"/>
                </a:lnTo>
                <a:lnTo>
                  <a:pt x="4604081" y="655511"/>
                </a:lnTo>
                <a:lnTo>
                  <a:pt x="4605490" y="655511"/>
                </a:lnTo>
                <a:cubicBezTo>
                  <a:pt x="4605490" y="653631"/>
                  <a:pt x="4604081" y="652691"/>
                  <a:pt x="4601261" y="652691"/>
                </a:cubicBezTo>
                <a:close/>
                <a:moveTo>
                  <a:pt x="4578705" y="618858"/>
                </a:moveTo>
                <a:cubicBezTo>
                  <a:pt x="4577765" y="618858"/>
                  <a:pt x="4576356" y="621208"/>
                  <a:pt x="4574477" y="625907"/>
                </a:cubicBezTo>
                <a:cubicBezTo>
                  <a:pt x="4571657" y="629666"/>
                  <a:pt x="4571187" y="633895"/>
                  <a:pt x="4573067" y="638594"/>
                </a:cubicBezTo>
                <a:cubicBezTo>
                  <a:pt x="4573067" y="641414"/>
                  <a:pt x="4575417" y="641414"/>
                  <a:pt x="4580115" y="638594"/>
                </a:cubicBezTo>
                <a:cubicBezTo>
                  <a:pt x="4581055" y="638594"/>
                  <a:pt x="4581525" y="637184"/>
                  <a:pt x="4581525" y="634365"/>
                </a:cubicBezTo>
                <a:lnTo>
                  <a:pt x="4581525" y="625907"/>
                </a:lnTo>
                <a:close/>
                <a:moveTo>
                  <a:pt x="2984335" y="527228"/>
                </a:moveTo>
                <a:lnTo>
                  <a:pt x="2992793" y="528637"/>
                </a:lnTo>
                <a:cubicBezTo>
                  <a:pt x="2994673" y="528637"/>
                  <a:pt x="2995613" y="529107"/>
                  <a:pt x="2995613" y="530047"/>
                </a:cubicBezTo>
                <a:cubicBezTo>
                  <a:pt x="2998432" y="532866"/>
                  <a:pt x="3001721" y="534276"/>
                  <a:pt x="3005481" y="534276"/>
                </a:cubicBezTo>
                <a:cubicBezTo>
                  <a:pt x="3010179" y="534276"/>
                  <a:pt x="3016758" y="538505"/>
                  <a:pt x="3025216" y="546963"/>
                </a:cubicBezTo>
                <a:cubicBezTo>
                  <a:pt x="3032735" y="554482"/>
                  <a:pt x="3041193" y="558241"/>
                  <a:pt x="3050591" y="558241"/>
                </a:cubicBezTo>
                <a:cubicBezTo>
                  <a:pt x="3059989" y="558241"/>
                  <a:pt x="3074556" y="567169"/>
                  <a:pt x="3094292" y="585026"/>
                </a:cubicBezTo>
                <a:cubicBezTo>
                  <a:pt x="3114028" y="602882"/>
                  <a:pt x="3129064" y="620738"/>
                  <a:pt x="3139402" y="638594"/>
                </a:cubicBezTo>
                <a:cubicBezTo>
                  <a:pt x="3146920" y="658330"/>
                  <a:pt x="3150680" y="674307"/>
                  <a:pt x="3150680" y="686524"/>
                </a:cubicBezTo>
                <a:cubicBezTo>
                  <a:pt x="3150680" y="707200"/>
                  <a:pt x="3144101" y="728345"/>
                  <a:pt x="3130944" y="749960"/>
                </a:cubicBezTo>
                <a:lnTo>
                  <a:pt x="3116847" y="769696"/>
                </a:lnTo>
                <a:cubicBezTo>
                  <a:pt x="3113087" y="773456"/>
                  <a:pt x="3110268" y="775335"/>
                  <a:pt x="3108389" y="775335"/>
                </a:cubicBezTo>
                <a:cubicBezTo>
                  <a:pt x="3107449" y="775335"/>
                  <a:pt x="3105569" y="777685"/>
                  <a:pt x="3102750" y="782384"/>
                </a:cubicBezTo>
                <a:lnTo>
                  <a:pt x="3092882" y="799300"/>
                </a:lnTo>
                <a:cubicBezTo>
                  <a:pt x="3091942" y="801180"/>
                  <a:pt x="3086773" y="808698"/>
                  <a:pt x="3077375" y="821855"/>
                </a:cubicBezTo>
                <a:lnTo>
                  <a:pt x="3064688" y="843000"/>
                </a:lnTo>
                <a:cubicBezTo>
                  <a:pt x="3049651" y="858977"/>
                  <a:pt x="3040253" y="874484"/>
                  <a:pt x="3036494" y="889521"/>
                </a:cubicBezTo>
                <a:cubicBezTo>
                  <a:pt x="3028036" y="908317"/>
                  <a:pt x="3021457" y="917715"/>
                  <a:pt x="3016758" y="917715"/>
                </a:cubicBezTo>
                <a:cubicBezTo>
                  <a:pt x="3013939" y="917715"/>
                  <a:pt x="3012529" y="912076"/>
                  <a:pt x="3012529" y="900798"/>
                </a:cubicBezTo>
                <a:cubicBezTo>
                  <a:pt x="3012529" y="885762"/>
                  <a:pt x="3017698" y="861797"/>
                  <a:pt x="3028036" y="828904"/>
                </a:cubicBezTo>
                <a:cubicBezTo>
                  <a:pt x="3045892" y="768757"/>
                  <a:pt x="3054820" y="716598"/>
                  <a:pt x="3054820" y="672427"/>
                </a:cubicBezTo>
                <a:cubicBezTo>
                  <a:pt x="3054820" y="625437"/>
                  <a:pt x="3042603" y="593953"/>
                  <a:pt x="3018168" y="577977"/>
                </a:cubicBezTo>
                <a:cubicBezTo>
                  <a:pt x="2989974" y="559181"/>
                  <a:pt x="2975877" y="545554"/>
                  <a:pt x="2975877" y="537096"/>
                </a:cubicBezTo>
                <a:cubicBezTo>
                  <a:pt x="2975877" y="533336"/>
                  <a:pt x="2978696" y="530047"/>
                  <a:pt x="2984335" y="527228"/>
                </a:cubicBezTo>
                <a:close/>
                <a:moveTo>
                  <a:pt x="2089176" y="527228"/>
                </a:moveTo>
                <a:cubicBezTo>
                  <a:pt x="2111731" y="527228"/>
                  <a:pt x="2138045" y="530517"/>
                  <a:pt x="2168119" y="537096"/>
                </a:cubicBezTo>
                <a:cubicBezTo>
                  <a:pt x="2186915" y="543674"/>
                  <a:pt x="2209470" y="547903"/>
                  <a:pt x="2235784" y="549783"/>
                </a:cubicBezTo>
                <a:lnTo>
                  <a:pt x="2258340" y="552603"/>
                </a:lnTo>
                <a:cubicBezTo>
                  <a:pt x="2263978" y="555422"/>
                  <a:pt x="2267737" y="558241"/>
                  <a:pt x="2269617" y="561060"/>
                </a:cubicBezTo>
                <a:cubicBezTo>
                  <a:pt x="2270557" y="562000"/>
                  <a:pt x="2277136" y="563880"/>
                  <a:pt x="2289353" y="566699"/>
                </a:cubicBezTo>
                <a:lnTo>
                  <a:pt x="2330234" y="576567"/>
                </a:lnTo>
                <a:cubicBezTo>
                  <a:pt x="2354669" y="580327"/>
                  <a:pt x="2383803" y="589725"/>
                  <a:pt x="2417636" y="604761"/>
                </a:cubicBezTo>
                <a:cubicBezTo>
                  <a:pt x="2433612" y="612280"/>
                  <a:pt x="2443245" y="618388"/>
                  <a:pt x="2446535" y="623087"/>
                </a:cubicBezTo>
                <a:cubicBezTo>
                  <a:pt x="2449824" y="627787"/>
                  <a:pt x="2451939" y="637654"/>
                  <a:pt x="2452878" y="652691"/>
                </a:cubicBezTo>
                <a:lnTo>
                  <a:pt x="2454288" y="683705"/>
                </a:lnTo>
                <a:lnTo>
                  <a:pt x="2427504" y="676656"/>
                </a:lnTo>
                <a:lnTo>
                  <a:pt x="2375345" y="671017"/>
                </a:lnTo>
                <a:cubicBezTo>
                  <a:pt x="2364067" y="670077"/>
                  <a:pt x="2349970" y="667963"/>
                  <a:pt x="2333054" y="664673"/>
                </a:cubicBezTo>
                <a:cubicBezTo>
                  <a:pt x="2316137" y="661384"/>
                  <a:pt x="2300631" y="657860"/>
                  <a:pt x="2286534" y="654101"/>
                </a:cubicBezTo>
                <a:lnTo>
                  <a:pt x="2272436" y="644233"/>
                </a:lnTo>
                <a:lnTo>
                  <a:pt x="2247062" y="630136"/>
                </a:lnTo>
                <a:lnTo>
                  <a:pt x="2144154" y="575157"/>
                </a:lnTo>
                <a:lnTo>
                  <a:pt x="2093405" y="546963"/>
                </a:lnTo>
                <a:cubicBezTo>
                  <a:pt x="2078368" y="540385"/>
                  <a:pt x="2070850" y="535686"/>
                  <a:pt x="2070850" y="532866"/>
                </a:cubicBezTo>
                <a:cubicBezTo>
                  <a:pt x="2070850" y="529107"/>
                  <a:pt x="2076958" y="527228"/>
                  <a:pt x="2089176" y="527228"/>
                </a:cubicBezTo>
                <a:close/>
                <a:moveTo>
                  <a:pt x="1939748" y="462382"/>
                </a:moveTo>
                <a:cubicBezTo>
                  <a:pt x="1950085" y="462382"/>
                  <a:pt x="1960423" y="467550"/>
                  <a:pt x="1970761" y="477888"/>
                </a:cubicBezTo>
                <a:cubicBezTo>
                  <a:pt x="1981099" y="488226"/>
                  <a:pt x="1988617" y="501853"/>
                  <a:pt x="1993316" y="518769"/>
                </a:cubicBezTo>
                <a:cubicBezTo>
                  <a:pt x="1996135" y="528168"/>
                  <a:pt x="1997545" y="536626"/>
                  <a:pt x="1997545" y="544144"/>
                </a:cubicBezTo>
                <a:cubicBezTo>
                  <a:pt x="1997545" y="553542"/>
                  <a:pt x="1993316" y="566699"/>
                  <a:pt x="1984858" y="583616"/>
                </a:cubicBezTo>
                <a:lnTo>
                  <a:pt x="1962303" y="624497"/>
                </a:lnTo>
                <a:cubicBezTo>
                  <a:pt x="1949145" y="645173"/>
                  <a:pt x="1939278" y="661619"/>
                  <a:pt x="1932699" y="673837"/>
                </a:cubicBezTo>
                <a:cubicBezTo>
                  <a:pt x="1922361" y="686054"/>
                  <a:pt x="1913433" y="700151"/>
                  <a:pt x="1905915" y="716127"/>
                </a:cubicBezTo>
                <a:cubicBezTo>
                  <a:pt x="1897456" y="724586"/>
                  <a:pt x="1893227" y="731164"/>
                  <a:pt x="1893227" y="735863"/>
                </a:cubicBezTo>
                <a:cubicBezTo>
                  <a:pt x="1893227" y="741502"/>
                  <a:pt x="1891348" y="744321"/>
                  <a:pt x="1887589" y="744321"/>
                </a:cubicBezTo>
                <a:cubicBezTo>
                  <a:pt x="1882890" y="744321"/>
                  <a:pt x="1879600" y="749491"/>
                  <a:pt x="1877721" y="759828"/>
                </a:cubicBezTo>
                <a:lnTo>
                  <a:pt x="1873492" y="772515"/>
                </a:lnTo>
                <a:cubicBezTo>
                  <a:pt x="1872552" y="775335"/>
                  <a:pt x="1870672" y="776745"/>
                  <a:pt x="1867853" y="776745"/>
                </a:cubicBezTo>
                <a:cubicBezTo>
                  <a:pt x="1867853" y="776745"/>
                  <a:pt x="1866913" y="777685"/>
                  <a:pt x="1865033" y="779564"/>
                </a:cubicBezTo>
                <a:lnTo>
                  <a:pt x="1859395" y="785203"/>
                </a:lnTo>
                <a:cubicBezTo>
                  <a:pt x="1853756" y="790842"/>
                  <a:pt x="1848587" y="797890"/>
                  <a:pt x="1843888" y="806348"/>
                </a:cubicBezTo>
                <a:cubicBezTo>
                  <a:pt x="1822273" y="840181"/>
                  <a:pt x="1805356" y="864616"/>
                  <a:pt x="1793139" y="879653"/>
                </a:cubicBezTo>
                <a:cubicBezTo>
                  <a:pt x="1778102" y="900328"/>
                  <a:pt x="1768704" y="910666"/>
                  <a:pt x="1764945" y="910666"/>
                </a:cubicBezTo>
                <a:cubicBezTo>
                  <a:pt x="1762125" y="910666"/>
                  <a:pt x="1758836" y="912546"/>
                  <a:pt x="1755077" y="916305"/>
                </a:cubicBezTo>
                <a:lnTo>
                  <a:pt x="1736751" y="930402"/>
                </a:lnTo>
                <a:cubicBezTo>
                  <a:pt x="1706677" y="959536"/>
                  <a:pt x="1681302" y="974103"/>
                  <a:pt x="1660627" y="974103"/>
                </a:cubicBezTo>
                <a:cubicBezTo>
                  <a:pt x="1653108" y="974103"/>
                  <a:pt x="1645590" y="971753"/>
                  <a:pt x="1638072" y="967054"/>
                </a:cubicBezTo>
                <a:cubicBezTo>
                  <a:pt x="1635252" y="964235"/>
                  <a:pt x="1633843" y="961415"/>
                  <a:pt x="1633843" y="958596"/>
                </a:cubicBezTo>
                <a:cubicBezTo>
                  <a:pt x="1633843" y="954837"/>
                  <a:pt x="1639011" y="943559"/>
                  <a:pt x="1649349" y="924763"/>
                </a:cubicBezTo>
                <a:cubicBezTo>
                  <a:pt x="1661567" y="902208"/>
                  <a:pt x="1680363" y="871194"/>
                  <a:pt x="1705737" y="831723"/>
                </a:cubicBezTo>
                <a:lnTo>
                  <a:pt x="1746619" y="769696"/>
                </a:lnTo>
                <a:lnTo>
                  <a:pt x="1753667" y="759828"/>
                </a:lnTo>
                <a:cubicBezTo>
                  <a:pt x="1770584" y="734454"/>
                  <a:pt x="1786560" y="708609"/>
                  <a:pt x="1801597" y="682295"/>
                </a:cubicBezTo>
                <a:cubicBezTo>
                  <a:pt x="1816634" y="655980"/>
                  <a:pt x="1825092" y="639064"/>
                  <a:pt x="1826972" y="631546"/>
                </a:cubicBezTo>
                <a:cubicBezTo>
                  <a:pt x="1828851" y="621208"/>
                  <a:pt x="1832140" y="616039"/>
                  <a:pt x="1836840" y="616039"/>
                </a:cubicBezTo>
                <a:cubicBezTo>
                  <a:pt x="1837779" y="616039"/>
                  <a:pt x="1838954" y="615569"/>
                  <a:pt x="1840364" y="614629"/>
                </a:cubicBezTo>
                <a:cubicBezTo>
                  <a:pt x="1841773" y="613690"/>
                  <a:pt x="1842478" y="612750"/>
                  <a:pt x="1842478" y="611810"/>
                </a:cubicBezTo>
                <a:lnTo>
                  <a:pt x="1896047" y="511721"/>
                </a:lnTo>
                <a:cubicBezTo>
                  <a:pt x="1910144" y="487286"/>
                  <a:pt x="1917662" y="474129"/>
                  <a:pt x="1918602" y="472249"/>
                </a:cubicBezTo>
                <a:cubicBezTo>
                  <a:pt x="1924241" y="465671"/>
                  <a:pt x="1931289" y="462382"/>
                  <a:pt x="1939748" y="462382"/>
                </a:cubicBezTo>
                <a:close/>
                <a:moveTo>
                  <a:pt x="5081969" y="452513"/>
                </a:moveTo>
                <a:cubicBezTo>
                  <a:pt x="5096065" y="452513"/>
                  <a:pt x="5105463" y="452983"/>
                  <a:pt x="5110163" y="453923"/>
                </a:cubicBezTo>
                <a:lnTo>
                  <a:pt x="5124259" y="455333"/>
                </a:lnTo>
                <a:cubicBezTo>
                  <a:pt x="5128019" y="455333"/>
                  <a:pt x="5132248" y="460502"/>
                  <a:pt x="5136947" y="470840"/>
                </a:cubicBezTo>
                <a:cubicBezTo>
                  <a:pt x="5140706" y="479298"/>
                  <a:pt x="5139766" y="486816"/>
                  <a:pt x="5134127" y="493395"/>
                </a:cubicBezTo>
                <a:cubicBezTo>
                  <a:pt x="5128488" y="499974"/>
                  <a:pt x="5120970" y="506317"/>
                  <a:pt x="5111571" y="512426"/>
                </a:cubicBezTo>
                <a:cubicBezTo>
                  <a:pt x="5102174" y="518535"/>
                  <a:pt x="5095125" y="523469"/>
                  <a:pt x="5090427" y="527228"/>
                </a:cubicBezTo>
                <a:lnTo>
                  <a:pt x="5080559" y="532866"/>
                </a:lnTo>
                <a:cubicBezTo>
                  <a:pt x="5073041" y="538505"/>
                  <a:pt x="5063173" y="545319"/>
                  <a:pt x="5050955" y="553307"/>
                </a:cubicBezTo>
                <a:cubicBezTo>
                  <a:pt x="5038737" y="561295"/>
                  <a:pt x="5029339" y="568814"/>
                  <a:pt x="5022761" y="575862"/>
                </a:cubicBezTo>
                <a:cubicBezTo>
                  <a:pt x="5016182" y="582911"/>
                  <a:pt x="5012893" y="591134"/>
                  <a:pt x="5012893" y="600532"/>
                </a:cubicBezTo>
                <a:lnTo>
                  <a:pt x="5015713" y="604761"/>
                </a:lnTo>
                <a:cubicBezTo>
                  <a:pt x="5015713" y="616039"/>
                  <a:pt x="5012423" y="629901"/>
                  <a:pt x="5005845" y="646347"/>
                </a:cubicBezTo>
                <a:cubicBezTo>
                  <a:pt x="4999266" y="662794"/>
                  <a:pt x="4991278" y="678066"/>
                  <a:pt x="4981879" y="692163"/>
                </a:cubicBezTo>
                <a:lnTo>
                  <a:pt x="4979060" y="699211"/>
                </a:lnTo>
                <a:cubicBezTo>
                  <a:pt x="4978120" y="700151"/>
                  <a:pt x="4977885" y="700856"/>
                  <a:pt x="4978355" y="701326"/>
                </a:cubicBezTo>
                <a:cubicBezTo>
                  <a:pt x="4978825" y="701796"/>
                  <a:pt x="4979530" y="701561"/>
                  <a:pt x="4980470" y="700621"/>
                </a:cubicBezTo>
                <a:cubicBezTo>
                  <a:pt x="4982349" y="700621"/>
                  <a:pt x="4992687" y="695452"/>
                  <a:pt x="5011483" y="685114"/>
                </a:cubicBezTo>
                <a:cubicBezTo>
                  <a:pt x="5100765" y="634365"/>
                  <a:pt x="5149164" y="615569"/>
                  <a:pt x="5156683" y="628726"/>
                </a:cubicBezTo>
                <a:cubicBezTo>
                  <a:pt x="5159502" y="632485"/>
                  <a:pt x="5165141" y="634365"/>
                  <a:pt x="5173599" y="634365"/>
                </a:cubicBezTo>
                <a:cubicBezTo>
                  <a:pt x="5178298" y="634365"/>
                  <a:pt x="5186756" y="637654"/>
                  <a:pt x="5198973" y="644233"/>
                </a:cubicBezTo>
                <a:cubicBezTo>
                  <a:pt x="5203673" y="647052"/>
                  <a:pt x="5206022" y="649872"/>
                  <a:pt x="5206022" y="652691"/>
                </a:cubicBezTo>
                <a:cubicBezTo>
                  <a:pt x="5206022" y="655511"/>
                  <a:pt x="5202733" y="658800"/>
                  <a:pt x="5196154" y="662559"/>
                </a:cubicBezTo>
                <a:lnTo>
                  <a:pt x="5194744" y="663969"/>
                </a:lnTo>
                <a:cubicBezTo>
                  <a:pt x="5187226" y="669608"/>
                  <a:pt x="5179707" y="676186"/>
                  <a:pt x="5172189" y="683705"/>
                </a:cubicBezTo>
                <a:cubicBezTo>
                  <a:pt x="5166551" y="687464"/>
                  <a:pt x="5156683" y="693103"/>
                  <a:pt x="5142585" y="700621"/>
                </a:cubicBezTo>
                <a:cubicBezTo>
                  <a:pt x="5120970" y="712838"/>
                  <a:pt x="5080089" y="739153"/>
                  <a:pt x="5019941" y="779564"/>
                </a:cubicBezTo>
                <a:cubicBezTo>
                  <a:pt x="4959795" y="819976"/>
                  <a:pt x="4915624" y="850989"/>
                  <a:pt x="4887429" y="872604"/>
                </a:cubicBezTo>
                <a:cubicBezTo>
                  <a:pt x="4832921" y="915835"/>
                  <a:pt x="4805667" y="942619"/>
                  <a:pt x="4805667" y="952957"/>
                </a:cubicBezTo>
                <a:cubicBezTo>
                  <a:pt x="4805667" y="956716"/>
                  <a:pt x="4809426" y="958596"/>
                  <a:pt x="4816945" y="958596"/>
                </a:cubicBezTo>
                <a:cubicBezTo>
                  <a:pt x="4817885" y="958596"/>
                  <a:pt x="4820704" y="960946"/>
                  <a:pt x="4825403" y="965645"/>
                </a:cubicBezTo>
                <a:lnTo>
                  <a:pt x="4835271" y="981151"/>
                </a:lnTo>
                <a:cubicBezTo>
                  <a:pt x="4842789" y="994308"/>
                  <a:pt x="4846549" y="1015924"/>
                  <a:pt x="4846549" y="1045997"/>
                </a:cubicBezTo>
                <a:cubicBezTo>
                  <a:pt x="4846549" y="1061974"/>
                  <a:pt x="4844199" y="1093457"/>
                  <a:pt x="4839500" y="1140447"/>
                </a:cubicBezTo>
                <a:cubicBezTo>
                  <a:pt x="4832921" y="1172400"/>
                  <a:pt x="4829632" y="1200125"/>
                  <a:pt x="4829632" y="1223620"/>
                </a:cubicBezTo>
                <a:lnTo>
                  <a:pt x="4829632" y="1244765"/>
                </a:lnTo>
                <a:lnTo>
                  <a:pt x="4853597" y="1222210"/>
                </a:lnTo>
                <a:cubicBezTo>
                  <a:pt x="4872393" y="1203414"/>
                  <a:pt x="4889779" y="1181798"/>
                  <a:pt x="4905756" y="1157364"/>
                </a:cubicBezTo>
                <a:lnTo>
                  <a:pt x="4931131" y="1119302"/>
                </a:lnTo>
                <a:lnTo>
                  <a:pt x="4952275" y="1088288"/>
                </a:lnTo>
                <a:cubicBezTo>
                  <a:pt x="4967313" y="1069492"/>
                  <a:pt x="4976241" y="1053986"/>
                  <a:pt x="4979060" y="1041768"/>
                </a:cubicBezTo>
                <a:lnTo>
                  <a:pt x="4981879" y="1027671"/>
                </a:lnTo>
                <a:cubicBezTo>
                  <a:pt x="4981879" y="1022033"/>
                  <a:pt x="4980000" y="1017334"/>
                  <a:pt x="4976241" y="1013574"/>
                </a:cubicBezTo>
                <a:cubicBezTo>
                  <a:pt x="4969662" y="1009815"/>
                  <a:pt x="4961674" y="1005586"/>
                  <a:pt x="4952275" y="1000887"/>
                </a:cubicBezTo>
                <a:cubicBezTo>
                  <a:pt x="4925021" y="983970"/>
                  <a:pt x="4908575" y="972693"/>
                  <a:pt x="4902936" y="967054"/>
                </a:cubicBezTo>
                <a:cubicBezTo>
                  <a:pt x="4901057" y="965174"/>
                  <a:pt x="4900117" y="963765"/>
                  <a:pt x="4900117" y="962825"/>
                </a:cubicBezTo>
                <a:cubicBezTo>
                  <a:pt x="4900117" y="960946"/>
                  <a:pt x="4905286" y="959066"/>
                  <a:pt x="4915624" y="957186"/>
                </a:cubicBezTo>
                <a:cubicBezTo>
                  <a:pt x="4947577" y="956247"/>
                  <a:pt x="4975771" y="958831"/>
                  <a:pt x="5000206" y="964940"/>
                </a:cubicBezTo>
                <a:cubicBezTo>
                  <a:pt x="5024641" y="971048"/>
                  <a:pt x="5041557" y="979742"/>
                  <a:pt x="5050955" y="991019"/>
                </a:cubicBezTo>
                <a:cubicBezTo>
                  <a:pt x="5056593" y="996658"/>
                  <a:pt x="5060353" y="999477"/>
                  <a:pt x="5062233" y="999477"/>
                </a:cubicBezTo>
                <a:cubicBezTo>
                  <a:pt x="5068811" y="999477"/>
                  <a:pt x="5081029" y="1008405"/>
                  <a:pt x="5098885" y="1026261"/>
                </a:cubicBezTo>
                <a:lnTo>
                  <a:pt x="5204612" y="1127760"/>
                </a:lnTo>
                <a:lnTo>
                  <a:pt x="5270868" y="1192606"/>
                </a:lnTo>
                <a:cubicBezTo>
                  <a:pt x="5288725" y="1210462"/>
                  <a:pt x="5298593" y="1219390"/>
                  <a:pt x="5300472" y="1219390"/>
                </a:cubicBezTo>
                <a:cubicBezTo>
                  <a:pt x="5303291" y="1219390"/>
                  <a:pt x="5307990" y="1222680"/>
                  <a:pt x="5314569" y="1229258"/>
                </a:cubicBezTo>
                <a:lnTo>
                  <a:pt x="5344173" y="1251814"/>
                </a:lnTo>
                <a:lnTo>
                  <a:pt x="5380825" y="1282827"/>
                </a:lnTo>
                <a:cubicBezTo>
                  <a:pt x="5390223" y="1291285"/>
                  <a:pt x="5401030" y="1299743"/>
                  <a:pt x="5413247" y="1308201"/>
                </a:cubicBezTo>
                <a:lnTo>
                  <a:pt x="5434393" y="1327937"/>
                </a:lnTo>
                <a:cubicBezTo>
                  <a:pt x="5440032" y="1333576"/>
                  <a:pt x="5442851" y="1337335"/>
                  <a:pt x="5442851" y="1339215"/>
                </a:cubicBezTo>
                <a:cubicBezTo>
                  <a:pt x="5442851" y="1343914"/>
                  <a:pt x="5444731" y="1346263"/>
                  <a:pt x="5448490" y="1346263"/>
                </a:cubicBezTo>
                <a:lnTo>
                  <a:pt x="5454129" y="1351902"/>
                </a:lnTo>
                <a:lnTo>
                  <a:pt x="5461177" y="1364589"/>
                </a:lnTo>
                <a:cubicBezTo>
                  <a:pt x="5463997" y="1372108"/>
                  <a:pt x="5465407" y="1377747"/>
                  <a:pt x="5465407" y="1381506"/>
                </a:cubicBezTo>
                <a:cubicBezTo>
                  <a:pt x="5465407" y="1389024"/>
                  <a:pt x="5461177" y="1392784"/>
                  <a:pt x="5452719" y="1392784"/>
                </a:cubicBezTo>
                <a:cubicBezTo>
                  <a:pt x="5449900" y="1392784"/>
                  <a:pt x="5441441" y="1390434"/>
                  <a:pt x="5427345" y="1385735"/>
                </a:cubicBezTo>
                <a:cubicBezTo>
                  <a:pt x="5421705" y="1382916"/>
                  <a:pt x="5415832" y="1380566"/>
                  <a:pt x="5409723" y="1378686"/>
                </a:cubicBezTo>
                <a:cubicBezTo>
                  <a:pt x="5403615" y="1376807"/>
                  <a:pt x="5399151" y="1376337"/>
                  <a:pt x="5396331" y="1377277"/>
                </a:cubicBezTo>
                <a:cubicBezTo>
                  <a:pt x="5392572" y="1381036"/>
                  <a:pt x="5383879" y="1377747"/>
                  <a:pt x="5370252" y="1367409"/>
                </a:cubicBezTo>
                <a:cubicBezTo>
                  <a:pt x="5356625" y="1357071"/>
                  <a:pt x="5348871" y="1348613"/>
                  <a:pt x="5346991" y="1342034"/>
                </a:cubicBezTo>
                <a:cubicBezTo>
                  <a:pt x="5344173" y="1336395"/>
                  <a:pt x="5340413" y="1330757"/>
                  <a:pt x="5335715" y="1325118"/>
                </a:cubicBezTo>
                <a:cubicBezTo>
                  <a:pt x="5327256" y="1316660"/>
                  <a:pt x="5318329" y="1308671"/>
                  <a:pt x="5308930" y="1301153"/>
                </a:cubicBezTo>
                <a:lnTo>
                  <a:pt x="5214480" y="1225029"/>
                </a:lnTo>
                <a:lnTo>
                  <a:pt x="5163731" y="1179919"/>
                </a:lnTo>
                <a:lnTo>
                  <a:pt x="5067871" y="1091108"/>
                </a:lnTo>
                <a:cubicBezTo>
                  <a:pt x="5041557" y="1067613"/>
                  <a:pt x="5027930" y="1055865"/>
                  <a:pt x="5026989" y="1055865"/>
                </a:cubicBezTo>
                <a:cubicBezTo>
                  <a:pt x="5024171" y="1055865"/>
                  <a:pt x="5020411" y="1065028"/>
                  <a:pt x="5015713" y="1083354"/>
                </a:cubicBezTo>
                <a:cubicBezTo>
                  <a:pt x="5011013" y="1101680"/>
                  <a:pt x="5009134" y="1112253"/>
                  <a:pt x="5010073" y="1115073"/>
                </a:cubicBezTo>
                <a:cubicBezTo>
                  <a:pt x="5010073" y="1118832"/>
                  <a:pt x="5009134" y="1123531"/>
                  <a:pt x="5007255" y="1129170"/>
                </a:cubicBezTo>
                <a:lnTo>
                  <a:pt x="4998796" y="1150315"/>
                </a:lnTo>
                <a:lnTo>
                  <a:pt x="4983289" y="1181328"/>
                </a:lnTo>
                <a:cubicBezTo>
                  <a:pt x="4981410" y="1191666"/>
                  <a:pt x="4970132" y="1213752"/>
                  <a:pt x="4949457" y="1247584"/>
                </a:cubicBezTo>
                <a:cubicBezTo>
                  <a:pt x="4939119" y="1263561"/>
                  <a:pt x="4927137" y="1278128"/>
                  <a:pt x="4913509" y="1291285"/>
                </a:cubicBezTo>
                <a:cubicBezTo>
                  <a:pt x="4899882" y="1304442"/>
                  <a:pt x="4886960" y="1314310"/>
                  <a:pt x="4874743" y="1320889"/>
                </a:cubicBezTo>
                <a:cubicBezTo>
                  <a:pt x="4868164" y="1324648"/>
                  <a:pt x="4859235" y="1326528"/>
                  <a:pt x="4847958" y="1326528"/>
                </a:cubicBezTo>
                <a:cubicBezTo>
                  <a:pt x="4826343" y="1326528"/>
                  <a:pt x="4807077" y="1319479"/>
                  <a:pt x="4790161" y="1305382"/>
                </a:cubicBezTo>
                <a:lnTo>
                  <a:pt x="4774654" y="1292695"/>
                </a:lnTo>
                <a:lnTo>
                  <a:pt x="4766195" y="1288466"/>
                </a:lnTo>
                <a:lnTo>
                  <a:pt x="4759147" y="1285646"/>
                </a:lnTo>
                <a:lnTo>
                  <a:pt x="4749279" y="1277188"/>
                </a:lnTo>
                <a:cubicBezTo>
                  <a:pt x="4741761" y="1269670"/>
                  <a:pt x="4738001" y="1258392"/>
                  <a:pt x="4738001" y="1243355"/>
                </a:cubicBezTo>
                <a:cubicBezTo>
                  <a:pt x="4738001" y="1203884"/>
                  <a:pt x="4744580" y="1144676"/>
                  <a:pt x="4757737" y="1065733"/>
                </a:cubicBezTo>
                <a:cubicBezTo>
                  <a:pt x="4762436" y="1040358"/>
                  <a:pt x="4765255" y="1019213"/>
                  <a:pt x="4766195" y="1002297"/>
                </a:cubicBezTo>
                <a:lnTo>
                  <a:pt x="4766195" y="991019"/>
                </a:lnTo>
                <a:cubicBezTo>
                  <a:pt x="4766195" y="981621"/>
                  <a:pt x="4765255" y="976922"/>
                  <a:pt x="4763376" y="976922"/>
                </a:cubicBezTo>
                <a:cubicBezTo>
                  <a:pt x="4758677" y="976922"/>
                  <a:pt x="4746695" y="985380"/>
                  <a:pt x="4727429" y="1002297"/>
                </a:cubicBezTo>
                <a:cubicBezTo>
                  <a:pt x="4708163" y="1019213"/>
                  <a:pt x="4695711" y="1031431"/>
                  <a:pt x="4690072" y="1038949"/>
                </a:cubicBezTo>
                <a:cubicBezTo>
                  <a:pt x="4681613" y="1047407"/>
                  <a:pt x="4674095" y="1051636"/>
                  <a:pt x="4667517" y="1051636"/>
                </a:cubicBezTo>
                <a:cubicBezTo>
                  <a:pt x="4660938" y="1051636"/>
                  <a:pt x="4653655" y="1048582"/>
                  <a:pt x="4645667" y="1042473"/>
                </a:cubicBezTo>
                <a:cubicBezTo>
                  <a:pt x="4637678" y="1036364"/>
                  <a:pt x="4633684" y="1030960"/>
                  <a:pt x="4633684" y="1026261"/>
                </a:cubicBezTo>
                <a:cubicBezTo>
                  <a:pt x="4633684" y="1023442"/>
                  <a:pt x="4632744" y="1021093"/>
                  <a:pt x="4630865" y="1019213"/>
                </a:cubicBezTo>
                <a:cubicBezTo>
                  <a:pt x="4628985" y="1017334"/>
                  <a:pt x="4627105" y="1015924"/>
                  <a:pt x="4625226" y="1014984"/>
                </a:cubicBezTo>
                <a:cubicBezTo>
                  <a:pt x="4623347" y="1013104"/>
                  <a:pt x="4620761" y="1006996"/>
                  <a:pt x="4617473" y="996658"/>
                </a:cubicBezTo>
                <a:cubicBezTo>
                  <a:pt x="4614183" y="986320"/>
                  <a:pt x="4612539" y="977392"/>
                  <a:pt x="4612539" y="969873"/>
                </a:cubicBezTo>
                <a:cubicBezTo>
                  <a:pt x="4612539" y="962355"/>
                  <a:pt x="4614418" y="958596"/>
                  <a:pt x="4618177" y="958596"/>
                </a:cubicBezTo>
                <a:cubicBezTo>
                  <a:pt x="4623816" y="958596"/>
                  <a:pt x="4637443" y="951548"/>
                  <a:pt x="4659059" y="937451"/>
                </a:cubicBezTo>
                <a:cubicBezTo>
                  <a:pt x="4681613" y="922414"/>
                  <a:pt x="4706519" y="903618"/>
                  <a:pt x="4733773" y="881063"/>
                </a:cubicBezTo>
                <a:cubicBezTo>
                  <a:pt x="4750689" y="866026"/>
                  <a:pt x="4761027" y="856158"/>
                  <a:pt x="4764786" y="851459"/>
                </a:cubicBezTo>
                <a:cubicBezTo>
                  <a:pt x="4768545" y="844880"/>
                  <a:pt x="4769955" y="839711"/>
                  <a:pt x="4769015" y="835952"/>
                </a:cubicBezTo>
                <a:cubicBezTo>
                  <a:pt x="4767135" y="822795"/>
                  <a:pt x="4766195" y="806818"/>
                  <a:pt x="4766195" y="788022"/>
                </a:cubicBezTo>
                <a:lnTo>
                  <a:pt x="4767605" y="709079"/>
                </a:lnTo>
                <a:lnTo>
                  <a:pt x="4769015" y="702030"/>
                </a:lnTo>
                <a:cubicBezTo>
                  <a:pt x="4769015" y="697331"/>
                  <a:pt x="4767605" y="693572"/>
                  <a:pt x="4764786" y="690753"/>
                </a:cubicBezTo>
                <a:lnTo>
                  <a:pt x="4743640" y="678066"/>
                </a:lnTo>
                <a:cubicBezTo>
                  <a:pt x="4718266" y="663029"/>
                  <a:pt x="4704639" y="649872"/>
                  <a:pt x="4702759" y="638594"/>
                </a:cubicBezTo>
                <a:lnTo>
                  <a:pt x="4709808" y="637184"/>
                </a:lnTo>
                <a:lnTo>
                  <a:pt x="4729543" y="635775"/>
                </a:lnTo>
                <a:cubicBezTo>
                  <a:pt x="4749279" y="635775"/>
                  <a:pt x="4762436" y="632955"/>
                  <a:pt x="4769015" y="627317"/>
                </a:cubicBezTo>
                <a:cubicBezTo>
                  <a:pt x="4777473" y="622618"/>
                  <a:pt x="4782642" y="614629"/>
                  <a:pt x="4784521" y="603351"/>
                </a:cubicBezTo>
                <a:cubicBezTo>
                  <a:pt x="4785461" y="592074"/>
                  <a:pt x="4785461" y="573278"/>
                  <a:pt x="4784521" y="546963"/>
                </a:cubicBezTo>
                <a:lnTo>
                  <a:pt x="4784521" y="538505"/>
                </a:lnTo>
                <a:cubicBezTo>
                  <a:pt x="4784521" y="530047"/>
                  <a:pt x="4785227" y="524643"/>
                  <a:pt x="4786637" y="522294"/>
                </a:cubicBezTo>
                <a:cubicBezTo>
                  <a:pt x="4788045" y="519944"/>
                  <a:pt x="4791571" y="518769"/>
                  <a:pt x="4797209" y="518769"/>
                </a:cubicBezTo>
                <a:cubicBezTo>
                  <a:pt x="4806607" y="518769"/>
                  <a:pt x="4815299" y="522999"/>
                  <a:pt x="4823288" y="531457"/>
                </a:cubicBezTo>
                <a:cubicBezTo>
                  <a:pt x="4831277" y="539915"/>
                  <a:pt x="4837150" y="550253"/>
                  <a:pt x="4840910" y="562470"/>
                </a:cubicBezTo>
                <a:lnTo>
                  <a:pt x="4845139" y="573748"/>
                </a:lnTo>
                <a:cubicBezTo>
                  <a:pt x="4847018" y="576567"/>
                  <a:pt x="4848428" y="577977"/>
                  <a:pt x="4849368" y="577977"/>
                </a:cubicBezTo>
                <a:cubicBezTo>
                  <a:pt x="4852187" y="577977"/>
                  <a:pt x="4856886" y="576097"/>
                  <a:pt x="4863465" y="572338"/>
                </a:cubicBezTo>
                <a:lnTo>
                  <a:pt x="4888839" y="558241"/>
                </a:lnTo>
                <a:cubicBezTo>
                  <a:pt x="4903877" y="548843"/>
                  <a:pt x="4912804" y="541794"/>
                  <a:pt x="4915624" y="537096"/>
                </a:cubicBezTo>
                <a:cubicBezTo>
                  <a:pt x="4920323" y="532397"/>
                  <a:pt x="4922672" y="527228"/>
                  <a:pt x="4922672" y="521589"/>
                </a:cubicBezTo>
                <a:cubicBezTo>
                  <a:pt x="4922672" y="513131"/>
                  <a:pt x="4919383" y="507022"/>
                  <a:pt x="4912804" y="503263"/>
                </a:cubicBezTo>
                <a:cubicBezTo>
                  <a:pt x="4908105" y="501383"/>
                  <a:pt x="4905756" y="499034"/>
                  <a:pt x="4905756" y="496214"/>
                </a:cubicBezTo>
                <a:cubicBezTo>
                  <a:pt x="4905756" y="494335"/>
                  <a:pt x="4907635" y="491515"/>
                  <a:pt x="4911395" y="487756"/>
                </a:cubicBezTo>
                <a:cubicBezTo>
                  <a:pt x="4917033" y="482117"/>
                  <a:pt x="4925021" y="479298"/>
                  <a:pt x="4935359" y="479298"/>
                </a:cubicBezTo>
                <a:cubicBezTo>
                  <a:pt x="4946637" y="479298"/>
                  <a:pt x="4956975" y="482117"/>
                  <a:pt x="4966373" y="487756"/>
                </a:cubicBezTo>
                <a:cubicBezTo>
                  <a:pt x="4972011" y="492455"/>
                  <a:pt x="4976241" y="495040"/>
                  <a:pt x="4979060" y="495509"/>
                </a:cubicBezTo>
                <a:cubicBezTo>
                  <a:pt x="4981879" y="495979"/>
                  <a:pt x="4985169" y="494335"/>
                  <a:pt x="4988928" y="490575"/>
                </a:cubicBezTo>
                <a:lnTo>
                  <a:pt x="5003025" y="482117"/>
                </a:lnTo>
                <a:cubicBezTo>
                  <a:pt x="5007724" y="478358"/>
                  <a:pt x="5016653" y="473659"/>
                  <a:pt x="5029809" y="468020"/>
                </a:cubicBezTo>
                <a:cubicBezTo>
                  <a:pt x="5050485" y="457682"/>
                  <a:pt x="5067871" y="452513"/>
                  <a:pt x="5081969" y="452513"/>
                </a:cubicBezTo>
                <a:close/>
                <a:moveTo>
                  <a:pt x="3569360" y="401764"/>
                </a:moveTo>
                <a:cubicBezTo>
                  <a:pt x="3560902" y="401764"/>
                  <a:pt x="3547745" y="406463"/>
                  <a:pt x="3529889" y="415861"/>
                </a:cubicBezTo>
                <a:lnTo>
                  <a:pt x="3496056" y="429958"/>
                </a:lnTo>
                <a:cubicBezTo>
                  <a:pt x="3486658" y="435597"/>
                  <a:pt x="3479609" y="438886"/>
                  <a:pt x="3474911" y="439826"/>
                </a:cubicBezTo>
                <a:cubicBezTo>
                  <a:pt x="3466453" y="442646"/>
                  <a:pt x="3460109" y="448050"/>
                  <a:pt x="3455879" y="456038"/>
                </a:cubicBezTo>
                <a:cubicBezTo>
                  <a:pt x="3451651" y="464026"/>
                  <a:pt x="3448126" y="477418"/>
                  <a:pt x="3445307" y="496214"/>
                </a:cubicBezTo>
                <a:lnTo>
                  <a:pt x="3439668" y="535686"/>
                </a:lnTo>
                <a:lnTo>
                  <a:pt x="3431210" y="587845"/>
                </a:lnTo>
                <a:lnTo>
                  <a:pt x="3424161" y="634365"/>
                </a:lnTo>
                <a:lnTo>
                  <a:pt x="3422751" y="655511"/>
                </a:lnTo>
                <a:cubicBezTo>
                  <a:pt x="3425571" y="656450"/>
                  <a:pt x="3429800" y="655511"/>
                  <a:pt x="3435439" y="652691"/>
                </a:cubicBezTo>
                <a:lnTo>
                  <a:pt x="3459404" y="641414"/>
                </a:lnTo>
                <a:lnTo>
                  <a:pt x="3480549" y="628726"/>
                </a:lnTo>
                <a:lnTo>
                  <a:pt x="3491827" y="623087"/>
                </a:lnTo>
                <a:cubicBezTo>
                  <a:pt x="3497466" y="623087"/>
                  <a:pt x="3509918" y="614394"/>
                  <a:pt x="3529184" y="597008"/>
                </a:cubicBezTo>
                <a:cubicBezTo>
                  <a:pt x="3548450" y="579621"/>
                  <a:pt x="3558083" y="568109"/>
                  <a:pt x="3558083" y="562470"/>
                </a:cubicBezTo>
                <a:cubicBezTo>
                  <a:pt x="3558083" y="556832"/>
                  <a:pt x="3559963" y="554012"/>
                  <a:pt x="3563722" y="554012"/>
                </a:cubicBezTo>
                <a:lnTo>
                  <a:pt x="3565131" y="554012"/>
                </a:lnTo>
                <a:cubicBezTo>
                  <a:pt x="3567951" y="554012"/>
                  <a:pt x="3569831" y="551193"/>
                  <a:pt x="3570770" y="545554"/>
                </a:cubicBezTo>
                <a:cubicBezTo>
                  <a:pt x="3571710" y="542734"/>
                  <a:pt x="3572180" y="537565"/>
                  <a:pt x="3572180" y="530047"/>
                </a:cubicBezTo>
                <a:cubicBezTo>
                  <a:pt x="3572180" y="527228"/>
                  <a:pt x="3571240" y="522999"/>
                  <a:pt x="3569360" y="517360"/>
                </a:cubicBezTo>
                <a:lnTo>
                  <a:pt x="3569360" y="482117"/>
                </a:lnTo>
                <a:cubicBezTo>
                  <a:pt x="3571240" y="462382"/>
                  <a:pt x="3574059" y="439826"/>
                  <a:pt x="3577819" y="414452"/>
                </a:cubicBezTo>
                <a:cubicBezTo>
                  <a:pt x="3577819" y="405993"/>
                  <a:pt x="3574999" y="401764"/>
                  <a:pt x="3569360" y="401764"/>
                </a:cubicBezTo>
                <a:close/>
                <a:moveTo>
                  <a:pt x="1137276" y="352425"/>
                </a:moveTo>
                <a:cubicBezTo>
                  <a:pt x="1142210" y="351955"/>
                  <a:pt x="1147496" y="351955"/>
                  <a:pt x="1153135" y="352425"/>
                </a:cubicBezTo>
                <a:lnTo>
                  <a:pt x="1182738" y="353835"/>
                </a:lnTo>
                <a:lnTo>
                  <a:pt x="1184148" y="380619"/>
                </a:lnTo>
                <a:cubicBezTo>
                  <a:pt x="1185088" y="391896"/>
                  <a:pt x="1182738" y="401529"/>
                  <a:pt x="1177100" y="409518"/>
                </a:cubicBezTo>
                <a:cubicBezTo>
                  <a:pt x="1171461" y="417506"/>
                  <a:pt x="1158774" y="429958"/>
                  <a:pt x="1139038" y="446875"/>
                </a:cubicBezTo>
                <a:lnTo>
                  <a:pt x="1103795" y="476478"/>
                </a:lnTo>
                <a:lnTo>
                  <a:pt x="1092518" y="489166"/>
                </a:lnTo>
                <a:lnTo>
                  <a:pt x="1088289" y="494804"/>
                </a:lnTo>
                <a:lnTo>
                  <a:pt x="1085469" y="520179"/>
                </a:lnTo>
                <a:cubicBezTo>
                  <a:pt x="1084530" y="524878"/>
                  <a:pt x="1084060" y="539915"/>
                  <a:pt x="1084060" y="565290"/>
                </a:cubicBezTo>
                <a:cubicBezTo>
                  <a:pt x="1084060" y="576567"/>
                  <a:pt x="1081710" y="603351"/>
                  <a:pt x="1077011" y="645642"/>
                </a:cubicBezTo>
                <a:lnTo>
                  <a:pt x="1071372" y="672427"/>
                </a:lnTo>
                <a:lnTo>
                  <a:pt x="1067143" y="707669"/>
                </a:lnTo>
                <a:lnTo>
                  <a:pt x="1062914" y="737273"/>
                </a:lnTo>
                <a:cubicBezTo>
                  <a:pt x="1061974" y="740093"/>
                  <a:pt x="1061504" y="745262"/>
                  <a:pt x="1061504" y="752780"/>
                </a:cubicBezTo>
                <a:lnTo>
                  <a:pt x="1058685" y="771106"/>
                </a:lnTo>
                <a:lnTo>
                  <a:pt x="1053046" y="814806"/>
                </a:lnTo>
                <a:lnTo>
                  <a:pt x="1031901" y="936041"/>
                </a:lnTo>
                <a:cubicBezTo>
                  <a:pt x="1020623" y="1000887"/>
                  <a:pt x="1009345" y="1081240"/>
                  <a:pt x="998068" y="1177099"/>
                </a:cubicBezTo>
                <a:lnTo>
                  <a:pt x="993839" y="1225029"/>
                </a:lnTo>
                <a:lnTo>
                  <a:pt x="985381" y="1294104"/>
                </a:lnTo>
                <a:lnTo>
                  <a:pt x="971284" y="1404061"/>
                </a:lnTo>
                <a:cubicBezTo>
                  <a:pt x="970344" y="1417218"/>
                  <a:pt x="968934" y="1424267"/>
                  <a:pt x="967054" y="1425207"/>
                </a:cubicBezTo>
                <a:cubicBezTo>
                  <a:pt x="966115" y="1431785"/>
                  <a:pt x="964235" y="1436484"/>
                  <a:pt x="961416" y="1439304"/>
                </a:cubicBezTo>
                <a:cubicBezTo>
                  <a:pt x="955777" y="1442123"/>
                  <a:pt x="945675" y="1440478"/>
                  <a:pt x="931107" y="1434370"/>
                </a:cubicBezTo>
                <a:cubicBezTo>
                  <a:pt x="916540" y="1428261"/>
                  <a:pt x="903148" y="1420977"/>
                  <a:pt x="890931" y="1412519"/>
                </a:cubicBezTo>
                <a:cubicBezTo>
                  <a:pt x="879653" y="1401242"/>
                  <a:pt x="874014" y="1385735"/>
                  <a:pt x="874014" y="1365999"/>
                </a:cubicBezTo>
                <a:cubicBezTo>
                  <a:pt x="874014" y="1356601"/>
                  <a:pt x="876364" y="1337805"/>
                  <a:pt x="881063" y="1309611"/>
                </a:cubicBezTo>
                <a:lnTo>
                  <a:pt x="886702" y="1272959"/>
                </a:lnTo>
                <a:cubicBezTo>
                  <a:pt x="897979" y="1204354"/>
                  <a:pt x="905497" y="1152195"/>
                  <a:pt x="909257" y="1116482"/>
                </a:cubicBezTo>
                <a:cubicBezTo>
                  <a:pt x="910197" y="1082649"/>
                  <a:pt x="913956" y="1058215"/>
                  <a:pt x="920535" y="1043178"/>
                </a:cubicBezTo>
                <a:cubicBezTo>
                  <a:pt x="923354" y="1020623"/>
                  <a:pt x="924764" y="1006526"/>
                  <a:pt x="924764" y="1000887"/>
                </a:cubicBezTo>
                <a:cubicBezTo>
                  <a:pt x="924764" y="983031"/>
                  <a:pt x="926644" y="967054"/>
                  <a:pt x="930402" y="952957"/>
                </a:cubicBezTo>
                <a:lnTo>
                  <a:pt x="937451" y="921944"/>
                </a:lnTo>
                <a:cubicBezTo>
                  <a:pt x="939330" y="906907"/>
                  <a:pt x="940270" y="897979"/>
                  <a:pt x="940270" y="895160"/>
                </a:cubicBezTo>
                <a:lnTo>
                  <a:pt x="943090" y="866966"/>
                </a:lnTo>
                <a:lnTo>
                  <a:pt x="945909" y="840181"/>
                </a:lnTo>
                <a:lnTo>
                  <a:pt x="951548" y="802119"/>
                </a:lnTo>
                <a:lnTo>
                  <a:pt x="958597" y="742912"/>
                </a:lnTo>
                <a:lnTo>
                  <a:pt x="961416" y="721766"/>
                </a:lnTo>
                <a:cubicBezTo>
                  <a:pt x="970814" y="666318"/>
                  <a:pt x="975513" y="628256"/>
                  <a:pt x="975513" y="607581"/>
                </a:cubicBezTo>
                <a:cubicBezTo>
                  <a:pt x="975513" y="594424"/>
                  <a:pt x="972693" y="587845"/>
                  <a:pt x="967054" y="587845"/>
                </a:cubicBezTo>
                <a:cubicBezTo>
                  <a:pt x="960476" y="587845"/>
                  <a:pt x="941210" y="598183"/>
                  <a:pt x="909257" y="618858"/>
                </a:cubicBezTo>
                <a:cubicBezTo>
                  <a:pt x="891401" y="630136"/>
                  <a:pt x="878948" y="640004"/>
                  <a:pt x="871900" y="648462"/>
                </a:cubicBezTo>
                <a:cubicBezTo>
                  <a:pt x="864852" y="656920"/>
                  <a:pt x="859447" y="668198"/>
                  <a:pt x="855688" y="682295"/>
                </a:cubicBezTo>
                <a:cubicBezTo>
                  <a:pt x="851930" y="700151"/>
                  <a:pt x="843001" y="726935"/>
                  <a:pt x="828904" y="762648"/>
                </a:cubicBezTo>
                <a:cubicBezTo>
                  <a:pt x="821385" y="776745"/>
                  <a:pt x="812927" y="797890"/>
                  <a:pt x="803529" y="826084"/>
                </a:cubicBezTo>
                <a:lnTo>
                  <a:pt x="776746" y="892340"/>
                </a:lnTo>
                <a:lnTo>
                  <a:pt x="754190" y="951548"/>
                </a:lnTo>
                <a:lnTo>
                  <a:pt x="745732" y="974103"/>
                </a:lnTo>
                <a:cubicBezTo>
                  <a:pt x="744792" y="975982"/>
                  <a:pt x="741503" y="979742"/>
                  <a:pt x="735864" y="985380"/>
                </a:cubicBezTo>
                <a:cubicBezTo>
                  <a:pt x="728345" y="986320"/>
                  <a:pt x="715658" y="979976"/>
                  <a:pt x="697802" y="966349"/>
                </a:cubicBezTo>
                <a:cubicBezTo>
                  <a:pt x="679946" y="952722"/>
                  <a:pt x="668668" y="940740"/>
                  <a:pt x="663970" y="930402"/>
                </a:cubicBezTo>
                <a:cubicBezTo>
                  <a:pt x="663029" y="919125"/>
                  <a:pt x="665144" y="902208"/>
                  <a:pt x="670313" y="879653"/>
                </a:cubicBezTo>
                <a:cubicBezTo>
                  <a:pt x="675482" y="857098"/>
                  <a:pt x="681825" y="836422"/>
                  <a:pt x="689344" y="817626"/>
                </a:cubicBezTo>
                <a:lnTo>
                  <a:pt x="720357" y="730224"/>
                </a:lnTo>
                <a:lnTo>
                  <a:pt x="703441" y="730224"/>
                </a:lnTo>
                <a:cubicBezTo>
                  <a:pt x="701562" y="731164"/>
                  <a:pt x="697802" y="731634"/>
                  <a:pt x="692163" y="731634"/>
                </a:cubicBezTo>
                <a:cubicBezTo>
                  <a:pt x="679946" y="732574"/>
                  <a:pt x="670548" y="731634"/>
                  <a:pt x="663970" y="728815"/>
                </a:cubicBezTo>
                <a:cubicBezTo>
                  <a:pt x="657391" y="725996"/>
                  <a:pt x="644703" y="717537"/>
                  <a:pt x="625908" y="703440"/>
                </a:cubicBezTo>
                <a:cubicBezTo>
                  <a:pt x="601472" y="684644"/>
                  <a:pt x="586435" y="667258"/>
                  <a:pt x="580797" y="651281"/>
                </a:cubicBezTo>
                <a:lnTo>
                  <a:pt x="577977" y="644233"/>
                </a:lnTo>
                <a:cubicBezTo>
                  <a:pt x="577977" y="640474"/>
                  <a:pt x="581267" y="638594"/>
                  <a:pt x="587845" y="638594"/>
                </a:cubicBezTo>
                <a:cubicBezTo>
                  <a:pt x="594424" y="638594"/>
                  <a:pt x="598653" y="639064"/>
                  <a:pt x="600532" y="640004"/>
                </a:cubicBezTo>
                <a:cubicBezTo>
                  <a:pt x="614630" y="642823"/>
                  <a:pt x="638830" y="638124"/>
                  <a:pt x="673132" y="625907"/>
                </a:cubicBezTo>
                <a:cubicBezTo>
                  <a:pt x="707435" y="613690"/>
                  <a:pt x="733045" y="601002"/>
                  <a:pt x="749961" y="587845"/>
                </a:cubicBezTo>
                <a:cubicBezTo>
                  <a:pt x="758419" y="583146"/>
                  <a:pt x="763588" y="575157"/>
                  <a:pt x="765467" y="563880"/>
                </a:cubicBezTo>
                <a:cubicBezTo>
                  <a:pt x="767347" y="548843"/>
                  <a:pt x="768287" y="530517"/>
                  <a:pt x="768287" y="508902"/>
                </a:cubicBezTo>
                <a:lnTo>
                  <a:pt x="771107" y="463791"/>
                </a:lnTo>
                <a:lnTo>
                  <a:pt x="773926" y="449694"/>
                </a:lnTo>
                <a:cubicBezTo>
                  <a:pt x="773926" y="444995"/>
                  <a:pt x="774395" y="442176"/>
                  <a:pt x="775335" y="441236"/>
                </a:cubicBezTo>
                <a:cubicBezTo>
                  <a:pt x="777215" y="439356"/>
                  <a:pt x="781444" y="437947"/>
                  <a:pt x="788023" y="437007"/>
                </a:cubicBezTo>
                <a:cubicBezTo>
                  <a:pt x="790842" y="436067"/>
                  <a:pt x="798830" y="435597"/>
                  <a:pt x="811988" y="435597"/>
                </a:cubicBezTo>
                <a:lnTo>
                  <a:pt x="848640" y="432778"/>
                </a:lnTo>
                <a:lnTo>
                  <a:pt x="845821" y="453923"/>
                </a:lnTo>
                <a:cubicBezTo>
                  <a:pt x="844880" y="455803"/>
                  <a:pt x="844411" y="460032"/>
                  <a:pt x="844411" y="466610"/>
                </a:cubicBezTo>
                <a:cubicBezTo>
                  <a:pt x="844411" y="474129"/>
                  <a:pt x="846291" y="484937"/>
                  <a:pt x="850049" y="499034"/>
                </a:cubicBezTo>
                <a:lnTo>
                  <a:pt x="859917" y="522999"/>
                </a:lnTo>
                <a:lnTo>
                  <a:pt x="883883" y="506082"/>
                </a:lnTo>
                <a:lnTo>
                  <a:pt x="909257" y="491985"/>
                </a:lnTo>
                <a:cubicBezTo>
                  <a:pt x="912076" y="491045"/>
                  <a:pt x="913956" y="489166"/>
                  <a:pt x="914896" y="486346"/>
                </a:cubicBezTo>
                <a:cubicBezTo>
                  <a:pt x="922414" y="480707"/>
                  <a:pt x="937451" y="470840"/>
                  <a:pt x="960006" y="456743"/>
                </a:cubicBezTo>
                <a:cubicBezTo>
                  <a:pt x="970344" y="454863"/>
                  <a:pt x="975513" y="444995"/>
                  <a:pt x="975513" y="427139"/>
                </a:cubicBezTo>
                <a:cubicBezTo>
                  <a:pt x="975513" y="417741"/>
                  <a:pt x="974573" y="411867"/>
                  <a:pt x="972693" y="409518"/>
                </a:cubicBezTo>
                <a:cubicBezTo>
                  <a:pt x="970814" y="407168"/>
                  <a:pt x="967054" y="407403"/>
                  <a:pt x="961416" y="410223"/>
                </a:cubicBezTo>
                <a:lnTo>
                  <a:pt x="958597" y="410223"/>
                </a:lnTo>
                <a:cubicBezTo>
                  <a:pt x="952958" y="410223"/>
                  <a:pt x="950138" y="408343"/>
                  <a:pt x="950138" y="404584"/>
                </a:cubicBezTo>
                <a:cubicBezTo>
                  <a:pt x="950138" y="395186"/>
                  <a:pt x="957187" y="384378"/>
                  <a:pt x="971284" y="372161"/>
                </a:cubicBezTo>
                <a:cubicBezTo>
                  <a:pt x="981621" y="364642"/>
                  <a:pt x="990549" y="360883"/>
                  <a:pt x="998068" y="360883"/>
                </a:cubicBezTo>
                <a:lnTo>
                  <a:pt x="1014984" y="363702"/>
                </a:lnTo>
                <a:cubicBezTo>
                  <a:pt x="1027202" y="368402"/>
                  <a:pt x="1037539" y="374980"/>
                  <a:pt x="1045998" y="383438"/>
                </a:cubicBezTo>
                <a:cubicBezTo>
                  <a:pt x="1050697" y="388137"/>
                  <a:pt x="1054926" y="390487"/>
                  <a:pt x="1058685" y="390487"/>
                </a:cubicBezTo>
                <a:cubicBezTo>
                  <a:pt x="1064324" y="390487"/>
                  <a:pt x="1070433" y="387667"/>
                  <a:pt x="1077011" y="382028"/>
                </a:cubicBezTo>
                <a:lnTo>
                  <a:pt x="1091108" y="372161"/>
                </a:lnTo>
                <a:cubicBezTo>
                  <a:pt x="1104265" y="363702"/>
                  <a:pt x="1115073" y="358064"/>
                  <a:pt x="1123531" y="355244"/>
                </a:cubicBezTo>
                <a:cubicBezTo>
                  <a:pt x="1127760" y="353835"/>
                  <a:pt x="1132342" y="352895"/>
                  <a:pt x="1137276" y="352425"/>
                </a:cubicBezTo>
                <a:close/>
                <a:moveTo>
                  <a:pt x="4942408" y="291808"/>
                </a:moveTo>
                <a:cubicBezTo>
                  <a:pt x="4940529" y="291808"/>
                  <a:pt x="4937239" y="294157"/>
                  <a:pt x="4932540" y="298856"/>
                </a:cubicBezTo>
                <a:cubicBezTo>
                  <a:pt x="4927841" y="305435"/>
                  <a:pt x="4925492" y="310134"/>
                  <a:pt x="4925492" y="312953"/>
                </a:cubicBezTo>
                <a:cubicBezTo>
                  <a:pt x="4925492" y="314833"/>
                  <a:pt x="4926431" y="315773"/>
                  <a:pt x="4928311" y="315773"/>
                </a:cubicBezTo>
                <a:cubicBezTo>
                  <a:pt x="4931131" y="315773"/>
                  <a:pt x="4934420" y="313893"/>
                  <a:pt x="4938179" y="310134"/>
                </a:cubicBezTo>
                <a:cubicBezTo>
                  <a:pt x="4942878" y="305435"/>
                  <a:pt x="4945227" y="300266"/>
                  <a:pt x="4945227" y="294627"/>
                </a:cubicBezTo>
                <a:cubicBezTo>
                  <a:pt x="4945227" y="292747"/>
                  <a:pt x="4944287" y="291808"/>
                  <a:pt x="4942408" y="291808"/>
                </a:cubicBezTo>
                <a:close/>
                <a:moveTo>
                  <a:pt x="159296" y="284759"/>
                </a:moveTo>
                <a:cubicBezTo>
                  <a:pt x="165875" y="284759"/>
                  <a:pt x="180443" y="290398"/>
                  <a:pt x="202997" y="301676"/>
                </a:cubicBezTo>
                <a:cubicBezTo>
                  <a:pt x="210515" y="303555"/>
                  <a:pt x="216154" y="304495"/>
                  <a:pt x="219914" y="304495"/>
                </a:cubicBezTo>
                <a:cubicBezTo>
                  <a:pt x="231191" y="304495"/>
                  <a:pt x="247168" y="303085"/>
                  <a:pt x="267843" y="300266"/>
                </a:cubicBezTo>
                <a:cubicBezTo>
                  <a:pt x="280061" y="297447"/>
                  <a:pt x="295098" y="294862"/>
                  <a:pt x="312954" y="292513"/>
                </a:cubicBezTo>
                <a:cubicBezTo>
                  <a:pt x="330810" y="290163"/>
                  <a:pt x="344907" y="288988"/>
                  <a:pt x="355245" y="288988"/>
                </a:cubicBezTo>
                <a:cubicBezTo>
                  <a:pt x="366522" y="288988"/>
                  <a:pt x="376390" y="290398"/>
                  <a:pt x="384848" y="293218"/>
                </a:cubicBezTo>
                <a:cubicBezTo>
                  <a:pt x="398945" y="298856"/>
                  <a:pt x="412103" y="306845"/>
                  <a:pt x="424320" y="317182"/>
                </a:cubicBezTo>
                <a:cubicBezTo>
                  <a:pt x="433718" y="326580"/>
                  <a:pt x="438418" y="338798"/>
                  <a:pt x="438418" y="353835"/>
                </a:cubicBezTo>
                <a:cubicBezTo>
                  <a:pt x="438418" y="367931"/>
                  <a:pt x="437948" y="377330"/>
                  <a:pt x="437007" y="382028"/>
                </a:cubicBezTo>
                <a:cubicBezTo>
                  <a:pt x="435128" y="405524"/>
                  <a:pt x="429489" y="431368"/>
                  <a:pt x="420091" y="459562"/>
                </a:cubicBezTo>
                <a:cubicBezTo>
                  <a:pt x="410693" y="487756"/>
                  <a:pt x="399885" y="511721"/>
                  <a:pt x="387668" y="531457"/>
                </a:cubicBezTo>
                <a:cubicBezTo>
                  <a:pt x="380149" y="548373"/>
                  <a:pt x="376390" y="557771"/>
                  <a:pt x="376390" y="559651"/>
                </a:cubicBezTo>
                <a:cubicBezTo>
                  <a:pt x="376390" y="567169"/>
                  <a:pt x="373101" y="573748"/>
                  <a:pt x="366522" y="579387"/>
                </a:cubicBezTo>
                <a:lnTo>
                  <a:pt x="355245" y="597713"/>
                </a:lnTo>
                <a:lnTo>
                  <a:pt x="334099" y="634365"/>
                </a:lnTo>
                <a:lnTo>
                  <a:pt x="317183" y="666788"/>
                </a:lnTo>
                <a:lnTo>
                  <a:pt x="304496" y="683705"/>
                </a:lnTo>
                <a:cubicBezTo>
                  <a:pt x="297917" y="687464"/>
                  <a:pt x="294628" y="693103"/>
                  <a:pt x="294628" y="700621"/>
                </a:cubicBezTo>
                <a:cubicBezTo>
                  <a:pt x="294628" y="707200"/>
                  <a:pt x="298857" y="714248"/>
                  <a:pt x="307315" y="721766"/>
                </a:cubicBezTo>
                <a:cubicBezTo>
                  <a:pt x="313893" y="725525"/>
                  <a:pt x="320002" y="725525"/>
                  <a:pt x="325642" y="721766"/>
                </a:cubicBezTo>
                <a:cubicBezTo>
                  <a:pt x="333159" y="716127"/>
                  <a:pt x="342557" y="707669"/>
                  <a:pt x="353835" y="696392"/>
                </a:cubicBezTo>
                <a:cubicBezTo>
                  <a:pt x="375450" y="671957"/>
                  <a:pt x="392367" y="659270"/>
                  <a:pt x="404584" y="658330"/>
                </a:cubicBezTo>
                <a:lnTo>
                  <a:pt x="427139" y="655511"/>
                </a:lnTo>
                <a:cubicBezTo>
                  <a:pt x="451574" y="655511"/>
                  <a:pt x="473190" y="662089"/>
                  <a:pt x="491986" y="675246"/>
                </a:cubicBezTo>
                <a:cubicBezTo>
                  <a:pt x="501384" y="683705"/>
                  <a:pt x="509372" y="694982"/>
                  <a:pt x="515951" y="709079"/>
                </a:cubicBezTo>
                <a:cubicBezTo>
                  <a:pt x="522529" y="723176"/>
                  <a:pt x="524409" y="733984"/>
                  <a:pt x="521589" y="741502"/>
                </a:cubicBezTo>
                <a:cubicBezTo>
                  <a:pt x="520649" y="742442"/>
                  <a:pt x="520180" y="744792"/>
                  <a:pt x="520180" y="748551"/>
                </a:cubicBezTo>
                <a:cubicBezTo>
                  <a:pt x="520180" y="750430"/>
                  <a:pt x="520649" y="751370"/>
                  <a:pt x="521589" y="751370"/>
                </a:cubicBezTo>
                <a:cubicBezTo>
                  <a:pt x="526288" y="751370"/>
                  <a:pt x="536156" y="742912"/>
                  <a:pt x="551194" y="725996"/>
                </a:cubicBezTo>
                <a:lnTo>
                  <a:pt x="570929" y="699211"/>
                </a:lnTo>
                <a:lnTo>
                  <a:pt x="563880" y="723176"/>
                </a:lnTo>
                <a:cubicBezTo>
                  <a:pt x="560121" y="737273"/>
                  <a:pt x="547904" y="763117"/>
                  <a:pt x="527228" y="800710"/>
                </a:cubicBezTo>
                <a:cubicBezTo>
                  <a:pt x="506553" y="838301"/>
                  <a:pt x="488696" y="867905"/>
                  <a:pt x="473659" y="889521"/>
                </a:cubicBezTo>
                <a:lnTo>
                  <a:pt x="449695" y="934631"/>
                </a:lnTo>
                <a:cubicBezTo>
                  <a:pt x="439357" y="953427"/>
                  <a:pt x="431839" y="962825"/>
                  <a:pt x="427139" y="962825"/>
                </a:cubicBezTo>
                <a:cubicBezTo>
                  <a:pt x="421501" y="962825"/>
                  <a:pt x="409753" y="955776"/>
                  <a:pt x="391897" y="941679"/>
                </a:cubicBezTo>
                <a:cubicBezTo>
                  <a:pt x="374041" y="927582"/>
                  <a:pt x="363703" y="917715"/>
                  <a:pt x="360883" y="912076"/>
                </a:cubicBezTo>
                <a:cubicBezTo>
                  <a:pt x="359944" y="911136"/>
                  <a:pt x="359474" y="909257"/>
                  <a:pt x="359474" y="906437"/>
                </a:cubicBezTo>
                <a:cubicBezTo>
                  <a:pt x="359474" y="902678"/>
                  <a:pt x="361353" y="896569"/>
                  <a:pt x="365113" y="888111"/>
                </a:cubicBezTo>
                <a:cubicBezTo>
                  <a:pt x="367932" y="876833"/>
                  <a:pt x="373571" y="864616"/>
                  <a:pt x="382029" y="851459"/>
                </a:cubicBezTo>
                <a:lnTo>
                  <a:pt x="404584" y="803529"/>
                </a:lnTo>
                <a:lnTo>
                  <a:pt x="420091" y="768287"/>
                </a:lnTo>
                <a:cubicBezTo>
                  <a:pt x="428549" y="742912"/>
                  <a:pt x="432779" y="723176"/>
                  <a:pt x="432779" y="709079"/>
                </a:cubicBezTo>
                <a:cubicBezTo>
                  <a:pt x="432779" y="700621"/>
                  <a:pt x="430899" y="696392"/>
                  <a:pt x="427139" y="696392"/>
                </a:cubicBezTo>
                <a:cubicBezTo>
                  <a:pt x="420561" y="696392"/>
                  <a:pt x="410928" y="700151"/>
                  <a:pt x="398241" y="707669"/>
                </a:cubicBezTo>
                <a:cubicBezTo>
                  <a:pt x="385553" y="715188"/>
                  <a:pt x="374980" y="724116"/>
                  <a:pt x="366522" y="734454"/>
                </a:cubicBezTo>
                <a:cubicBezTo>
                  <a:pt x="354305" y="746671"/>
                  <a:pt x="348196" y="758889"/>
                  <a:pt x="348196" y="771106"/>
                </a:cubicBezTo>
                <a:lnTo>
                  <a:pt x="351016" y="792251"/>
                </a:lnTo>
                <a:lnTo>
                  <a:pt x="352425" y="819036"/>
                </a:lnTo>
                <a:cubicBezTo>
                  <a:pt x="352425" y="824675"/>
                  <a:pt x="351955" y="827964"/>
                  <a:pt x="351016" y="828904"/>
                </a:cubicBezTo>
                <a:cubicBezTo>
                  <a:pt x="348196" y="828904"/>
                  <a:pt x="346317" y="830783"/>
                  <a:pt x="345377" y="834542"/>
                </a:cubicBezTo>
                <a:lnTo>
                  <a:pt x="343967" y="841591"/>
                </a:lnTo>
                <a:lnTo>
                  <a:pt x="339738" y="852869"/>
                </a:lnTo>
                <a:cubicBezTo>
                  <a:pt x="338798" y="865086"/>
                  <a:pt x="334099" y="885292"/>
                  <a:pt x="325642" y="913486"/>
                </a:cubicBezTo>
                <a:lnTo>
                  <a:pt x="318593" y="936041"/>
                </a:lnTo>
                <a:cubicBezTo>
                  <a:pt x="313893" y="943559"/>
                  <a:pt x="310604" y="952487"/>
                  <a:pt x="308725" y="962825"/>
                </a:cubicBezTo>
                <a:lnTo>
                  <a:pt x="305905" y="972693"/>
                </a:lnTo>
                <a:cubicBezTo>
                  <a:pt x="303086" y="993368"/>
                  <a:pt x="293688" y="1003706"/>
                  <a:pt x="277711" y="1003706"/>
                </a:cubicBezTo>
                <a:cubicBezTo>
                  <a:pt x="268313" y="1003706"/>
                  <a:pt x="257505" y="999947"/>
                  <a:pt x="245288" y="992429"/>
                </a:cubicBezTo>
                <a:cubicBezTo>
                  <a:pt x="229312" y="983031"/>
                  <a:pt x="218269" y="974807"/>
                  <a:pt x="212160" y="967759"/>
                </a:cubicBezTo>
                <a:cubicBezTo>
                  <a:pt x="206051" y="960710"/>
                  <a:pt x="202997" y="951548"/>
                  <a:pt x="202997" y="940270"/>
                </a:cubicBezTo>
                <a:cubicBezTo>
                  <a:pt x="202997" y="935571"/>
                  <a:pt x="205347" y="921474"/>
                  <a:pt x="210046" y="897979"/>
                </a:cubicBezTo>
                <a:lnTo>
                  <a:pt x="219914" y="857098"/>
                </a:lnTo>
                <a:lnTo>
                  <a:pt x="222733" y="838772"/>
                </a:lnTo>
                <a:lnTo>
                  <a:pt x="224143" y="831723"/>
                </a:lnTo>
                <a:cubicBezTo>
                  <a:pt x="224143" y="821385"/>
                  <a:pt x="221323" y="821385"/>
                  <a:pt x="215684" y="831723"/>
                </a:cubicBezTo>
                <a:lnTo>
                  <a:pt x="211455" y="843000"/>
                </a:lnTo>
                <a:lnTo>
                  <a:pt x="205817" y="851459"/>
                </a:lnTo>
                <a:cubicBezTo>
                  <a:pt x="202057" y="852398"/>
                  <a:pt x="200648" y="856158"/>
                  <a:pt x="201587" y="862736"/>
                </a:cubicBezTo>
                <a:cubicBezTo>
                  <a:pt x="201587" y="865556"/>
                  <a:pt x="200178" y="869785"/>
                  <a:pt x="197358" y="875424"/>
                </a:cubicBezTo>
                <a:cubicBezTo>
                  <a:pt x="194539" y="881063"/>
                  <a:pt x="190780" y="886231"/>
                  <a:pt x="186081" y="890931"/>
                </a:cubicBezTo>
                <a:cubicBezTo>
                  <a:pt x="180443" y="895630"/>
                  <a:pt x="175743" y="901033"/>
                  <a:pt x="171984" y="907142"/>
                </a:cubicBezTo>
                <a:cubicBezTo>
                  <a:pt x="168225" y="913251"/>
                  <a:pt x="166345" y="917715"/>
                  <a:pt x="166345" y="920534"/>
                </a:cubicBezTo>
                <a:cubicBezTo>
                  <a:pt x="166345" y="924293"/>
                  <a:pt x="160706" y="933221"/>
                  <a:pt x="149429" y="947318"/>
                </a:cubicBezTo>
                <a:lnTo>
                  <a:pt x="138151" y="958596"/>
                </a:lnTo>
                <a:lnTo>
                  <a:pt x="133922" y="964235"/>
                </a:lnTo>
                <a:lnTo>
                  <a:pt x="132512" y="967054"/>
                </a:lnTo>
                <a:cubicBezTo>
                  <a:pt x="132512" y="972693"/>
                  <a:pt x="122879" y="985145"/>
                  <a:pt x="103613" y="1004411"/>
                </a:cubicBezTo>
                <a:cubicBezTo>
                  <a:pt x="84347" y="1023677"/>
                  <a:pt x="71895" y="1033310"/>
                  <a:pt x="66256" y="1033310"/>
                </a:cubicBezTo>
                <a:cubicBezTo>
                  <a:pt x="59678" y="1033310"/>
                  <a:pt x="47930" y="1026496"/>
                  <a:pt x="31014" y="1012869"/>
                </a:cubicBezTo>
                <a:cubicBezTo>
                  <a:pt x="14097" y="999242"/>
                  <a:pt x="4229" y="988669"/>
                  <a:pt x="1410" y="981151"/>
                </a:cubicBezTo>
                <a:lnTo>
                  <a:pt x="0" y="975512"/>
                </a:lnTo>
                <a:cubicBezTo>
                  <a:pt x="0" y="972693"/>
                  <a:pt x="1410" y="968464"/>
                  <a:pt x="4229" y="962825"/>
                </a:cubicBezTo>
                <a:cubicBezTo>
                  <a:pt x="5169" y="959066"/>
                  <a:pt x="14097" y="948258"/>
                  <a:pt x="31014" y="930402"/>
                </a:cubicBezTo>
                <a:cubicBezTo>
                  <a:pt x="40412" y="921004"/>
                  <a:pt x="57328" y="900328"/>
                  <a:pt x="81763" y="868375"/>
                </a:cubicBezTo>
                <a:lnTo>
                  <a:pt x="95860" y="848640"/>
                </a:lnTo>
                <a:cubicBezTo>
                  <a:pt x="99620" y="842061"/>
                  <a:pt x="103378" y="837832"/>
                  <a:pt x="107137" y="835952"/>
                </a:cubicBezTo>
                <a:lnTo>
                  <a:pt x="115596" y="824675"/>
                </a:lnTo>
                <a:cubicBezTo>
                  <a:pt x="119355" y="820915"/>
                  <a:pt x="121704" y="817156"/>
                  <a:pt x="122644" y="813397"/>
                </a:cubicBezTo>
                <a:lnTo>
                  <a:pt x="128283" y="802119"/>
                </a:lnTo>
                <a:lnTo>
                  <a:pt x="132512" y="795071"/>
                </a:lnTo>
                <a:lnTo>
                  <a:pt x="156477" y="758419"/>
                </a:lnTo>
                <a:lnTo>
                  <a:pt x="170574" y="735863"/>
                </a:lnTo>
                <a:lnTo>
                  <a:pt x="181852" y="716127"/>
                </a:lnTo>
                <a:cubicBezTo>
                  <a:pt x="196888" y="694512"/>
                  <a:pt x="216624" y="658800"/>
                  <a:pt x="241059" y="608990"/>
                </a:cubicBezTo>
                <a:cubicBezTo>
                  <a:pt x="262674" y="568579"/>
                  <a:pt x="281235" y="528637"/>
                  <a:pt x="296742" y="489166"/>
                </a:cubicBezTo>
                <a:cubicBezTo>
                  <a:pt x="312249" y="449694"/>
                  <a:pt x="320002" y="424319"/>
                  <a:pt x="320002" y="413042"/>
                </a:cubicBezTo>
                <a:lnTo>
                  <a:pt x="304496" y="410223"/>
                </a:lnTo>
                <a:cubicBezTo>
                  <a:pt x="295098" y="408343"/>
                  <a:pt x="283350" y="407403"/>
                  <a:pt x="269253" y="407403"/>
                </a:cubicBezTo>
                <a:cubicBezTo>
                  <a:pt x="241999" y="407403"/>
                  <a:pt x="223203" y="404819"/>
                  <a:pt x="212866" y="399650"/>
                </a:cubicBezTo>
                <a:cubicBezTo>
                  <a:pt x="202527" y="394481"/>
                  <a:pt x="191250" y="381559"/>
                  <a:pt x="179032" y="360883"/>
                </a:cubicBezTo>
                <a:lnTo>
                  <a:pt x="167755" y="343967"/>
                </a:lnTo>
                <a:cubicBezTo>
                  <a:pt x="163056" y="339268"/>
                  <a:pt x="160236" y="336918"/>
                  <a:pt x="159296" y="336918"/>
                </a:cubicBezTo>
                <a:cubicBezTo>
                  <a:pt x="158357" y="336918"/>
                  <a:pt x="156477" y="335508"/>
                  <a:pt x="153658" y="332689"/>
                </a:cubicBezTo>
                <a:lnTo>
                  <a:pt x="143790" y="321411"/>
                </a:lnTo>
                <a:cubicBezTo>
                  <a:pt x="139091" y="314833"/>
                  <a:pt x="136742" y="309194"/>
                  <a:pt x="136742" y="304495"/>
                </a:cubicBezTo>
                <a:cubicBezTo>
                  <a:pt x="136742" y="302616"/>
                  <a:pt x="139091" y="299326"/>
                  <a:pt x="143790" y="294627"/>
                </a:cubicBezTo>
                <a:cubicBezTo>
                  <a:pt x="147549" y="288048"/>
                  <a:pt x="152718" y="284759"/>
                  <a:pt x="159296" y="284759"/>
                </a:cubicBezTo>
                <a:close/>
                <a:moveTo>
                  <a:pt x="2216049" y="260794"/>
                </a:moveTo>
                <a:cubicBezTo>
                  <a:pt x="2247062" y="260794"/>
                  <a:pt x="2271497" y="264553"/>
                  <a:pt x="2289353" y="272072"/>
                </a:cubicBezTo>
                <a:cubicBezTo>
                  <a:pt x="2318487" y="289928"/>
                  <a:pt x="2333054" y="305905"/>
                  <a:pt x="2333054" y="320002"/>
                </a:cubicBezTo>
                <a:cubicBezTo>
                  <a:pt x="2333054" y="327520"/>
                  <a:pt x="2329764" y="335978"/>
                  <a:pt x="2323186" y="345376"/>
                </a:cubicBezTo>
                <a:cubicBezTo>
                  <a:pt x="2316607" y="354774"/>
                  <a:pt x="2308149" y="363232"/>
                  <a:pt x="2297811" y="370751"/>
                </a:cubicBezTo>
                <a:cubicBezTo>
                  <a:pt x="2287473" y="378269"/>
                  <a:pt x="2278545" y="382498"/>
                  <a:pt x="2271027" y="383438"/>
                </a:cubicBezTo>
                <a:lnTo>
                  <a:pt x="2261159" y="386258"/>
                </a:lnTo>
                <a:lnTo>
                  <a:pt x="2244243" y="394716"/>
                </a:lnTo>
                <a:cubicBezTo>
                  <a:pt x="2227326" y="404114"/>
                  <a:pt x="2216049" y="408813"/>
                  <a:pt x="2210410" y="408813"/>
                </a:cubicBezTo>
                <a:cubicBezTo>
                  <a:pt x="2201952" y="414452"/>
                  <a:pt x="2192554" y="419620"/>
                  <a:pt x="2182216" y="424319"/>
                </a:cubicBezTo>
                <a:cubicBezTo>
                  <a:pt x="2179396" y="428079"/>
                  <a:pt x="2175167" y="431368"/>
                  <a:pt x="2169529" y="434187"/>
                </a:cubicBezTo>
                <a:cubicBezTo>
                  <a:pt x="2163890" y="437007"/>
                  <a:pt x="2159661" y="438416"/>
                  <a:pt x="2156841" y="438416"/>
                </a:cubicBezTo>
                <a:cubicBezTo>
                  <a:pt x="2151202" y="438416"/>
                  <a:pt x="2143214" y="442176"/>
                  <a:pt x="2132876" y="449694"/>
                </a:cubicBezTo>
                <a:cubicBezTo>
                  <a:pt x="2129117" y="453453"/>
                  <a:pt x="2126533" y="455333"/>
                  <a:pt x="2125123" y="455333"/>
                </a:cubicBezTo>
                <a:cubicBezTo>
                  <a:pt x="2123713" y="455333"/>
                  <a:pt x="2123948" y="452983"/>
                  <a:pt x="2125828" y="448285"/>
                </a:cubicBezTo>
                <a:cubicBezTo>
                  <a:pt x="2130527" y="438886"/>
                  <a:pt x="2142274" y="420090"/>
                  <a:pt x="2161070" y="391896"/>
                </a:cubicBezTo>
                <a:lnTo>
                  <a:pt x="2189264" y="353835"/>
                </a:lnTo>
                <a:lnTo>
                  <a:pt x="2199132" y="335508"/>
                </a:lnTo>
                <a:cubicBezTo>
                  <a:pt x="2199132" y="333629"/>
                  <a:pt x="2194903" y="332689"/>
                  <a:pt x="2186445" y="332689"/>
                </a:cubicBezTo>
                <a:cubicBezTo>
                  <a:pt x="2167649" y="332689"/>
                  <a:pt x="2125828" y="338328"/>
                  <a:pt x="2060982" y="349605"/>
                </a:cubicBezTo>
                <a:cubicBezTo>
                  <a:pt x="2027149" y="358064"/>
                  <a:pt x="2001774" y="362293"/>
                  <a:pt x="1984858" y="362293"/>
                </a:cubicBezTo>
                <a:cubicBezTo>
                  <a:pt x="1970761" y="362293"/>
                  <a:pt x="1949615" y="365112"/>
                  <a:pt x="1921421" y="370751"/>
                </a:cubicBezTo>
                <a:lnTo>
                  <a:pt x="1891818" y="374980"/>
                </a:lnTo>
                <a:cubicBezTo>
                  <a:pt x="1884299" y="376860"/>
                  <a:pt x="1880540" y="376860"/>
                  <a:pt x="1880540" y="374980"/>
                </a:cubicBezTo>
                <a:cubicBezTo>
                  <a:pt x="1880540" y="367462"/>
                  <a:pt x="1900511" y="354305"/>
                  <a:pt x="1940452" y="335508"/>
                </a:cubicBezTo>
                <a:cubicBezTo>
                  <a:pt x="1980394" y="316712"/>
                  <a:pt x="2011642" y="304495"/>
                  <a:pt x="2034197" y="298856"/>
                </a:cubicBezTo>
                <a:cubicBezTo>
                  <a:pt x="2039836" y="296977"/>
                  <a:pt x="2053463" y="292747"/>
                  <a:pt x="2075079" y="286169"/>
                </a:cubicBezTo>
                <a:lnTo>
                  <a:pt x="2094815" y="279121"/>
                </a:lnTo>
                <a:lnTo>
                  <a:pt x="2131467" y="273482"/>
                </a:lnTo>
                <a:lnTo>
                  <a:pt x="2173758" y="266433"/>
                </a:lnTo>
                <a:cubicBezTo>
                  <a:pt x="2185035" y="266433"/>
                  <a:pt x="2191144" y="265023"/>
                  <a:pt x="2192084" y="262204"/>
                </a:cubicBezTo>
                <a:close/>
                <a:moveTo>
                  <a:pt x="923354" y="217094"/>
                </a:moveTo>
                <a:cubicBezTo>
                  <a:pt x="939330" y="217094"/>
                  <a:pt x="955777" y="219443"/>
                  <a:pt x="972693" y="224142"/>
                </a:cubicBezTo>
                <a:cubicBezTo>
                  <a:pt x="1003707" y="232600"/>
                  <a:pt x="1019213" y="247167"/>
                  <a:pt x="1019213" y="267843"/>
                </a:cubicBezTo>
                <a:cubicBezTo>
                  <a:pt x="1019213" y="276301"/>
                  <a:pt x="1017099" y="282880"/>
                  <a:pt x="1012870" y="287579"/>
                </a:cubicBezTo>
                <a:cubicBezTo>
                  <a:pt x="1008641" y="292278"/>
                  <a:pt x="1001357" y="296037"/>
                  <a:pt x="991019" y="298856"/>
                </a:cubicBezTo>
                <a:cubicBezTo>
                  <a:pt x="970344" y="304495"/>
                  <a:pt x="953427" y="307784"/>
                  <a:pt x="940270" y="308724"/>
                </a:cubicBezTo>
                <a:cubicBezTo>
                  <a:pt x="931812" y="309664"/>
                  <a:pt x="913956" y="312953"/>
                  <a:pt x="886702" y="318592"/>
                </a:cubicBezTo>
                <a:lnTo>
                  <a:pt x="838772" y="329870"/>
                </a:lnTo>
                <a:lnTo>
                  <a:pt x="828904" y="332689"/>
                </a:lnTo>
                <a:cubicBezTo>
                  <a:pt x="826084" y="333629"/>
                  <a:pt x="819976" y="334099"/>
                  <a:pt x="810578" y="334099"/>
                </a:cubicBezTo>
                <a:cubicBezTo>
                  <a:pt x="799300" y="334099"/>
                  <a:pt x="791782" y="334569"/>
                  <a:pt x="788023" y="335508"/>
                </a:cubicBezTo>
                <a:lnTo>
                  <a:pt x="765467" y="341147"/>
                </a:lnTo>
                <a:cubicBezTo>
                  <a:pt x="763588" y="342087"/>
                  <a:pt x="759359" y="342557"/>
                  <a:pt x="752780" y="342557"/>
                </a:cubicBezTo>
                <a:cubicBezTo>
                  <a:pt x="743382" y="342557"/>
                  <a:pt x="732104" y="337388"/>
                  <a:pt x="718947" y="327050"/>
                </a:cubicBezTo>
                <a:lnTo>
                  <a:pt x="669608" y="276301"/>
                </a:lnTo>
                <a:cubicBezTo>
                  <a:pt x="662089" y="269722"/>
                  <a:pt x="658331" y="265023"/>
                  <a:pt x="658331" y="262204"/>
                </a:cubicBezTo>
                <a:cubicBezTo>
                  <a:pt x="658331" y="259385"/>
                  <a:pt x="665849" y="255155"/>
                  <a:pt x="680885" y="249517"/>
                </a:cubicBezTo>
                <a:lnTo>
                  <a:pt x="727406" y="243878"/>
                </a:lnTo>
                <a:lnTo>
                  <a:pt x="841591" y="228371"/>
                </a:lnTo>
                <a:cubicBezTo>
                  <a:pt x="876364" y="220853"/>
                  <a:pt x="903618" y="217094"/>
                  <a:pt x="923354" y="217094"/>
                </a:cubicBezTo>
                <a:close/>
                <a:moveTo>
                  <a:pt x="1856575" y="212864"/>
                </a:moveTo>
                <a:cubicBezTo>
                  <a:pt x="1859395" y="212864"/>
                  <a:pt x="1862214" y="214274"/>
                  <a:pt x="1865033" y="217094"/>
                </a:cubicBezTo>
                <a:cubicBezTo>
                  <a:pt x="1874431" y="228371"/>
                  <a:pt x="1881950" y="241528"/>
                  <a:pt x="1887589" y="256565"/>
                </a:cubicBezTo>
                <a:cubicBezTo>
                  <a:pt x="1893227" y="271602"/>
                  <a:pt x="1896047" y="287579"/>
                  <a:pt x="1896047" y="304495"/>
                </a:cubicBezTo>
                <a:cubicBezTo>
                  <a:pt x="1896047" y="320472"/>
                  <a:pt x="1892288" y="336918"/>
                  <a:pt x="1884769" y="353835"/>
                </a:cubicBezTo>
                <a:cubicBezTo>
                  <a:pt x="1872552" y="369811"/>
                  <a:pt x="1856105" y="397065"/>
                  <a:pt x="1835430" y="435597"/>
                </a:cubicBezTo>
                <a:cubicBezTo>
                  <a:pt x="1814754" y="474129"/>
                  <a:pt x="1804416" y="497624"/>
                  <a:pt x="1804416" y="506082"/>
                </a:cubicBezTo>
                <a:cubicBezTo>
                  <a:pt x="1804416" y="509841"/>
                  <a:pt x="1801597" y="518299"/>
                  <a:pt x="1795958" y="531457"/>
                </a:cubicBezTo>
                <a:lnTo>
                  <a:pt x="1790319" y="544144"/>
                </a:lnTo>
                <a:cubicBezTo>
                  <a:pt x="1788440" y="547903"/>
                  <a:pt x="1786560" y="550723"/>
                  <a:pt x="1784680" y="552603"/>
                </a:cubicBezTo>
                <a:cubicBezTo>
                  <a:pt x="1781861" y="560121"/>
                  <a:pt x="1776692" y="563880"/>
                  <a:pt x="1769174" y="563880"/>
                </a:cubicBezTo>
                <a:cubicBezTo>
                  <a:pt x="1759776" y="563880"/>
                  <a:pt x="1746619" y="556832"/>
                  <a:pt x="1729702" y="542734"/>
                </a:cubicBezTo>
                <a:cubicBezTo>
                  <a:pt x="1705267" y="521119"/>
                  <a:pt x="1693050" y="500913"/>
                  <a:pt x="1693050" y="482117"/>
                </a:cubicBezTo>
                <a:cubicBezTo>
                  <a:pt x="1693050" y="474599"/>
                  <a:pt x="1694460" y="467550"/>
                  <a:pt x="1697279" y="460972"/>
                </a:cubicBezTo>
                <a:lnTo>
                  <a:pt x="1702918" y="439826"/>
                </a:lnTo>
                <a:cubicBezTo>
                  <a:pt x="1703858" y="436067"/>
                  <a:pt x="1705737" y="433718"/>
                  <a:pt x="1708557" y="432778"/>
                </a:cubicBezTo>
                <a:cubicBezTo>
                  <a:pt x="1710437" y="430898"/>
                  <a:pt x="1716310" y="418211"/>
                  <a:pt x="1726178" y="394716"/>
                </a:cubicBezTo>
                <a:cubicBezTo>
                  <a:pt x="1736046" y="371221"/>
                  <a:pt x="1740980" y="357594"/>
                  <a:pt x="1740980" y="353835"/>
                </a:cubicBezTo>
                <a:cubicBezTo>
                  <a:pt x="1740980" y="348196"/>
                  <a:pt x="1751553" y="329635"/>
                  <a:pt x="1772698" y="298151"/>
                </a:cubicBezTo>
                <a:cubicBezTo>
                  <a:pt x="1793844" y="266668"/>
                  <a:pt x="1807236" y="249047"/>
                  <a:pt x="1812875" y="245288"/>
                </a:cubicBezTo>
                <a:cubicBezTo>
                  <a:pt x="1824152" y="234010"/>
                  <a:pt x="1832610" y="226961"/>
                  <a:pt x="1838249" y="224142"/>
                </a:cubicBezTo>
                <a:cubicBezTo>
                  <a:pt x="1846707" y="217564"/>
                  <a:pt x="1852816" y="213804"/>
                  <a:pt x="1856575" y="212864"/>
                </a:cubicBezTo>
                <a:close/>
                <a:moveTo>
                  <a:pt x="3012529" y="183261"/>
                </a:moveTo>
                <a:cubicBezTo>
                  <a:pt x="3020987" y="183261"/>
                  <a:pt x="3031090" y="185140"/>
                  <a:pt x="3042838" y="188900"/>
                </a:cubicBezTo>
                <a:cubicBezTo>
                  <a:pt x="3054585" y="192659"/>
                  <a:pt x="3064688" y="197358"/>
                  <a:pt x="3073146" y="202997"/>
                </a:cubicBezTo>
                <a:cubicBezTo>
                  <a:pt x="3096641" y="219913"/>
                  <a:pt x="3108389" y="237299"/>
                  <a:pt x="3108389" y="255155"/>
                </a:cubicBezTo>
                <a:cubicBezTo>
                  <a:pt x="3108389" y="270192"/>
                  <a:pt x="3100870" y="285229"/>
                  <a:pt x="3085834" y="300266"/>
                </a:cubicBezTo>
                <a:lnTo>
                  <a:pt x="3073146" y="317182"/>
                </a:lnTo>
                <a:lnTo>
                  <a:pt x="3064688" y="334099"/>
                </a:lnTo>
                <a:lnTo>
                  <a:pt x="3056230" y="345376"/>
                </a:lnTo>
                <a:cubicBezTo>
                  <a:pt x="3048711" y="357594"/>
                  <a:pt x="3044952" y="366052"/>
                  <a:pt x="3044952" y="370751"/>
                </a:cubicBezTo>
                <a:cubicBezTo>
                  <a:pt x="3044952" y="372631"/>
                  <a:pt x="3044247" y="374745"/>
                  <a:pt x="3042838" y="377095"/>
                </a:cubicBezTo>
                <a:cubicBezTo>
                  <a:pt x="3041428" y="379444"/>
                  <a:pt x="3039783" y="380619"/>
                  <a:pt x="3037904" y="380619"/>
                </a:cubicBezTo>
                <a:cubicBezTo>
                  <a:pt x="3035084" y="380619"/>
                  <a:pt x="3032735" y="375450"/>
                  <a:pt x="3030855" y="365112"/>
                </a:cubicBezTo>
                <a:lnTo>
                  <a:pt x="3026626" y="307314"/>
                </a:lnTo>
                <a:cubicBezTo>
                  <a:pt x="3026626" y="281000"/>
                  <a:pt x="3025686" y="261264"/>
                  <a:pt x="3023807" y="248107"/>
                </a:cubicBezTo>
                <a:cubicBezTo>
                  <a:pt x="3021927" y="234950"/>
                  <a:pt x="3016288" y="224612"/>
                  <a:pt x="3006890" y="217094"/>
                </a:cubicBezTo>
                <a:cubicBezTo>
                  <a:pt x="2996553" y="202997"/>
                  <a:pt x="2991853" y="194068"/>
                  <a:pt x="2992793" y="190309"/>
                </a:cubicBezTo>
                <a:cubicBezTo>
                  <a:pt x="2995613" y="185610"/>
                  <a:pt x="3002191" y="183261"/>
                  <a:pt x="3012529" y="183261"/>
                </a:cubicBezTo>
                <a:close/>
                <a:moveTo>
                  <a:pt x="4718266" y="181851"/>
                </a:moveTo>
                <a:lnTo>
                  <a:pt x="4736591" y="184670"/>
                </a:lnTo>
                <a:cubicBezTo>
                  <a:pt x="4769485" y="192189"/>
                  <a:pt x="4785931" y="207226"/>
                  <a:pt x="4785931" y="229781"/>
                </a:cubicBezTo>
                <a:cubicBezTo>
                  <a:pt x="4785931" y="238239"/>
                  <a:pt x="4782172" y="250926"/>
                  <a:pt x="4774654" y="267843"/>
                </a:cubicBezTo>
                <a:cubicBezTo>
                  <a:pt x="4765255" y="287579"/>
                  <a:pt x="4760557" y="300266"/>
                  <a:pt x="4760557" y="305905"/>
                </a:cubicBezTo>
                <a:cubicBezTo>
                  <a:pt x="4760557" y="309664"/>
                  <a:pt x="4759617" y="314363"/>
                  <a:pt x="4757737" y="320002"/>
                </a:cubicBezTo>
                <a:cubicBezTo>
                  <a:pt x="4754918" y="320941"/>
                  <a:pt x="4753508" y="323761"/>
                  <a:pt x="4753508" y="328460"/>
                </a:cubicBezTo>
                <a:lnTo>
                  <a:pt x="4750689" y="334099"/>
                </a:lnTo>
                <a:lnTo>
                  <a:pt x="4743640" y="343967"/>
                </a:lnTo>
                <a:lnTo>
                  <a:pt x="4740821" y="353835"/>
                </a:lnTo>
                <a:cubicBezTo>
                  <a:pt x="4739881" y="356654"/>
                  <a:pt x="4740351" y="358064"/>
                  <a:pt x="4742231" y="358064"/>
                </a:cubicBezTo>
                <a:cubicBezTo>
                  <a:pt x="4745050" y="358064"/>
                  <a:pt x="4744111" y="360413"/>
                  <a:pt x="4739411" y="365112"/>
                </a:cubicBezTo>
                <a:cubicBezTo>
                  <a:pt x="4734712" y="369811"/>
                  <a:pt x="4732363" y="375920"/>
                  <a:pt x="4732363" y="383438"/>
                </a:cubicBezTo>
                <a:cubicBezTo>
                  <a:pt x="4732363" y="389077"/>
                  <a:pt x="4730953" y="394716"/>
                  <a:pt x="4728133" y="400355"/>
                </a:cubicBezTo>
                <a:cubicBezTo>
                  <a:pt x="4725315" y="403174"/>
                  <a:pt x="4723905" y="405993"/>
                  <a:pt x="4723905" y="408813"/>
                </a:cubicBezTo>
                <a:cubicBezTo>
                  <a:pt x="4722025" y="421970"/>
                  <a:pt x="4713802" y="448754"/>
                  <a:pt x="4699235" y="489166"/>
                </a:cubicBezTo>
                <a:cubicBezTo>
                  <a:pt x="4684668" y="529577"/>
                  <a:pt x="4671746" y="562000"/>
                  <a:pt x="4660468" y="586435"/>
                </a:cubicBezTo>
                <a:lnTo>
                  <a:pt x="4650601" y="611810"/>
                </a:lnTo>
                <a:lnTo>
                  <a:pt x="4636503" y="649872"/>
                </a:lnTo>
                <a:lnTo>
                  <a:pt x="4623816" y="683705"/>
                </a:lnTo>
                <a:lnTo>
                  <a:pt x="4616767" y="700621"/>
                </a:lnTo>
                <a:lnTo>
                  <a:pt x="4612539" y="711899"/>
                </a:lnTo>
                <a:cubicBezTo>
                  <a:pt x="4608779" y="721297"/>
                  <a:pt x="4606430" y="728815"/>
                  <a:pt x="4605490" y="734454"/>
                </a:cubicBezTo>
                <a:lnTo>
                  <a:pt x="4598441" y="752780"/>
                </a:lnTo>
                <a:cubicBezTo>
                  <a:pt x="4596562" y="758419"/>
                  <a:pt x="4595153" y="761708"/>
                  <a:pt x="4594213" y="762648"/>
                </a:cubicBezTo>
                <a:cubicBezTo>
                  <a:pt x="4592333" y="762648"/>
                  <a:pt x="4589983" y="766877"/>
                  <a:pt x="4587164" y="775335"/>
                </a:cubicBezTo>
                <a:lnTo>
                  <a:pt x="4577296" y="803529"/>
                </a:lnTo>
                <a:cubicBezTo>
                  <a:pt x="4560379" y="851459"/>
                  <a:pt x="4541583" y="893750"/>
                  <a:pt x="4520908" y="930402"/>
                </a:cubicBezTo>
                <a:cubicBezTo>
                  <a:pt x="4517149" y="936981"/>
                  <a:pt x="4515269" y="944969"/>
                  <a:pt x="4515269" y="954367"/>
                </a:cubicBezTo>
                <a:lnTo>
                  <a:pt x="4515269" y="957186"/>
                </a:lnTo>
                <a:cubicBezTo>
                  <a:pt x="4515269" y="961885"/>
                  <a:pt x="4512450" y="967994"/>
                  <a:pt x="4506811" y="975512"/>
                </a:cubicBezTo>
                <a:cubicBezTo>
                  <a:pt x="4503991" y="978332"/>
                  <a:pt x="4502112" y="981151"/>
                  <a:pt x="4501172" y="983970"/>
                </a:cubicBezTo>
                <a:lnTo>
                  <a:pt x="4498353" y="989609"/>
                </a:lnTo>
                <a:cubicBezTo>
                  <a:pt x="4500233" y="991489"/>
                  <a:pt x="4500233" y="993839"/>
                  <a:pt x="4498353" y="996658"/>
                </a:cubicBezTo>
                <a:cubicBezTo>
                  <a:pt x="4497413" y="999477"/>
                  <a:pt x="4494593" y="1003237"/>
                  <a:pt x="4489895" y="1007936"/>
                </a:cubicBezTo>
                <a:cubicBezTo>
                  <a:pt x="4482376" y="1013574"/>
                  <a:pt x="4478617" y="1019213"/>
                  <a:pt x="4478617" y="1024852"/>
                </a:cubicBezTo>
                <a:cubicBezTo>
                  <a:pt x="4478617" y="1031431"/>
                  <a:pt x="4478147" y="1035660"/>
                  <a:pt x="4477207" y="1037539"/>
                </a:cubicBezTo>
                <a:cubicBezTo>
                  <a:pt x="4476267" y="1044118"/>
                  <a:pt x="4473448" y="1051636"/>
                  <a:pt x="4468749" y="1060094"/>
                </a:cubicBezTo>
                <a:lnTo>
                  <a:pt x="4458881" y="1081240"/>
                </a:lnTo>
                <a:cubicBezTo>
                  <a:pt x="4456062" y="1087819"/>
                  <a:pt x="4454652" y="1092518"/>
                  <a:pt x="4454652" y="1095337"/>
                </a:cubicBezTo>
                <a:cubicBezTo>
                  <a:pt x="4454652" y="1100036"/>
                  <a:pt x="4450423" y="1106615"/>
                  <a:pt x="4441965" y="1115073"/>
                </a:cubicBezTo>
                <a:cubicBezTo>
                  <a:pt x="4433507" y="1123531"/>
                  <a:pt x="4428337" y="1134338"/>
                  <a:pt x="4426458" y="1147496"/>
                </a:cubicBezTo>
                <a:cubicBezTo>
                  <a:pt x="4426458" y="1153134"/>
                  <a:pt x="4424109" y="1155014"/>
                  <a:pt x="4419409" y="1153134"/>
                </a:cubicBezTo>
                <a:cubicBezTo>
                  <a:pt x="4417530" y="1151255"/>
                  <a:pt x="4416590" y="1153605"/>
                  <a:pt x="4416590" y="1160183"/>
                </a:cubicBezTo>
                <a:lnTo>
                  <a:pt x="4418000" y="1164412"/>
                </a:lnTo>
                <a:cubicBezTo>
                  <a:pt x="4418000" y="1171930"/>
                  <a:pt x="4414711" y="1177569"/>
                  <a:pt x="4408132" y="1181328"/>
                </a:cubicBezTo>
                <a:lnTo>
                  <a:pt x="4401083" y="1191196"/>
                </a:lnTo>
                <a:cubicBezTo>
                  <a:pt x="4399204" y="1193076"/>
                  <a:pt x="4399204" y="1194956"/>
                  <a:pt x="4401083" y="1196835"/>
                </a:cubicBezTo>
                <a:cubicBezTo>
                  <a:pt x="4401083" y="1204354"/>
                  <a:pt x="4397795" y="1211402"/>
                  <a:pt x="4391215" y="1217981"/>
                </a:cubicBezTo>
                <a:cubicBezTo>
                  <a:pt x="4383697" y="1228318"/>
                  <a:pt x="4379938" y="1236307"/>
                  <a:pt x="4379938" y="1241946"/>
                </a:cubicBezTo>
                <a:cubicBezTo>
                  <a:pt x="4379938" y="1242885"/>
                  <a:pt x="4379233" y="1244295"/>
                  <a:pt x="4377823" y="1246175"/>
                </a:cubicBezTo>
                <a:cubicBezTo>
                  <a:pt x="4376413" y="1248054"/>
                  <a:pt x="4375239" y="1248994"/>
                  <a:pt x="4374299" y="1248994"/>
                </a:cubicBezTo>
                <a:cubicBezTo>
                  <a:pt x="4369600" y="1250874"/>
                  <a:pt x="4367251" y="1255573"/>
                  <a:pt x="4367251" y="1263091"/>
                </a:cubicBezTo>
                <a:cubicBezTo>
                  <a:pt x="4367251" y="1266850"/>
                  <a:pt x="4366076" y="1270375"/>
                  <a:pt x="4363727" y="1273664"/>
                </a:cubicBezTo>
                <a:cubicBezTo>
                  <a:pt x="4361377" y="1276953"/>
                  <a:pt x="4359262" y="1278598"/>
                  <a:pt x="4357383" y="1278598"/>
                </a:cubicBezTo>
                <a:cubicBezTo>
                  <a:pt x="4354563" y="1279538"/>
                  <a:pt x="4353154" y="1283297"/>
                  <a:pt x="4353154" y="1289875"/>
                </a:cubicBezTo>
                <a:cubicBezTo>
                  <a:pt x="4354093" y="1290815"/>
                  <a:pt x="4354563" y="1292225"/>
                  <a:pt x="4354563" y="1294104"/>
                </a:cubicBezTo>
                <a:cubicBezTo>
                  <a:pt x="4354563" y="1298804"/>
                  <a:pt x="4352213" y="1302563"/>
                  <a:pt x="4347515" y="1305382"/>
                </a:cubicBezTo>
                <a:cubicBezTo>
                  <a:pt x="4341876" y="1312900"/>
                  <a:pt x="4339057" y="1318069"/>
                  <a:pt x="4339057" y="1320889"/>
                </a:cubicBezTo>
                <a:cubicBezTo>
                  <a:pt x="4339057" y="1327467"/>
                  <a:pt x="4334827" y="1334046"/>
                  <a:pt x="4326369" y="1340625"/>
                </a:cubicBezTo>
                <a:lnTo>
                  <a:pt x="4319321" y="1350493"/>
                </a:lnTo>
                <a:cubicBezTo>
                  <a:pt x="4317441" y="1353312"/>
                  <a:pt x="4316971" y="1355191"/>
                  <a:pt x="4317911" y="1356131"/>
                </a:cubicBezTo>
                <a:cubicBezTo>
                  <a:pt x="4319791" y="1356131"/>
                  <a:pt x="4318851" y="1359421"/>
                  <a:pt x="4315092" y="1365999"/>
                </a:cubicBezTo>
                <a:lnTo>
                  <a:pt x="4306633" y="1388554"/>
                </a:lnTo>
                <a:cubicBezTo>
                  <a:pt x="4303814" y="1392314"/>
                  <a:pt x="4301465" y="1396073"/>
                  <a:pt x="4299585" y="1399832"/>
                </a:cubicBezTo>
                <a:cubicBezTo>
                  <a:pt x="4298645" y="1401712"/>
                  <a:pt x="4295356" y="1409465"/>
                  <a:pt x="4289717" y="1423092"/>
                </a:cubicBezTo>
                <a:cubicBezTo>
                  <a:pt x="4284079" y="1436719"/>
                  <a:pt x="4277735" y="1448467"/>
                  <a:pt x="4270686" y="1458335"/>
                </a:cubicBezTo>
                <a:cubicBezTo>
                  <a:pt x="4263637" y="1468202"/>
                  <a:pt x="4256824" y="1473136"/>
                  <a:pt x="4250245" y="1473136"/>
                </a:cubicBezTo>
                <a:lnTo>
                  <a:pt x="4234739" y="1473136"/>
                </a:lnTo>
                <a:cubicBezTo>
                  <a:pt x="4230979" y="1472197"/>
                  <a:pt x="4229100" y="1470317"/>
                  <a:pt x="4229100" y="1467498"/>
                </a:cubicBezTo>
                <a:cubicBezTo>
                  <a:pt x="4229100" y="1463738"/>
                  <a:pt x="4226751" y="1461859"/>
                  <a:pt x="4222051" y="1461859"/>
                </a:cubicBezTo>
                <a:cubicBezTo>
                  <a:pt x="4215473" y="1461859"/>
                  <a:pt x="4206310" y="1454810"/>
                  <a:pt x="4194563" y="1440713"/>
                </a:cubicBezTo>
                <a:cubicBezTo>
                  <a:pt x="4182815" y="1426616"/>
                  <a:pt x="4176941" y="1416278"/>
                  <a:pt x="4176941" y="1409700"/>
                </a:cubicBezTo>
                <a:cubicBezTo>
                  <a:pt x="4176941" y="1402182"/>
                  <a:pt x="4183520" y="1382916"/>
                  <a:pt x="4196677" y="1351902"/>
                </a:cubicBezTo>
                <a:cubicBezTo>
                  <a:pt x="4209834" y="1320889"/>
                  <a:pt x="4219232" y="1305382"/>
                  <a:pt x="4224871" y="1305382"/>
                </a:cubicBezTo>
                <a:cubicBezTo>
                  <a:pt x="4226751" y="1305382"/>
                  <a:pt x="4227690" y="1307262"/>
                  <a:pt x="4227690" y="1311021"/>
                </a:cubicBezTo>
                <a:lnTo>
                  <a:pt x="4226281" y="1322299"/>
                </a:lnTo>
                <a:cubicBezTo>
                  <a:pt x="4223461" y="1334516"/>
                  <a:pt x="4224401" y="1340625"/>
                  <a:pt x="4229100" y="1340625"/>
                </a:cubicBezTo>
                <a:cubicBezTo>
                  <a:pt x="4230040" y="1340625"/>
                  <a:pt x="4231215" y="1339920"/>
                  <a:pt x="4232624" y="1338510"/>
                </a:cubicBezTo>
                <a:cubicBezTo>
                  <a:pt x="4234034" y="1337100"/>
                  <a:pt x="4234739" y="1334986"/>
                  <a:pt x="4234739" y="1332166"/>
                </a:cubicBezTo>
                <a:cubicBezTo>
                  <a:pt x="4234739" y="1328407"/>
                  <a:pt x="4237089" y="1324178"/>
                  <a:pt x="4241787" y="1319479"/>
                </a:cubicBezTo>
                <a:cubicBezTo>
                  <a:pt x="4244607" y="1318539"/>
                  <a:pt x="4246017" y="1319009"/>
                  <a:pt x="4246017" y="1320889"/>
                </a:cubicBezTo>
                <a:cubicBezTo>
                  <a:pt x="4242257" y="1324648"/>
                  <a:pt x="4243197" y="1329347"/>
                  <a:pt x="4248835" y="1334986"/>
                </a:cubicBezTo>
                <a:cubicBezTo>
                  <a:pt x="4249776" y="1335926"/>
                  <a:pt x="4251185" y="1336630"/>
                  <a:pt x="4253065" y="1337100"/>
                </a:cubicBezTo>
                <a:cubicBezTo>
                  <a:pt x="4254945" y="1337570"/>
                  <a:pt x="4256354" y="1336865"/>
                  <a:pt x="4257294" y="1334986"/>
                </a:cubicBezTo>
                <a:cubicBezTo>
                  <a:pt x="4262933" y="1327467"/>
                  <a:pt x="4266692" y="1320889"/>
                  <a:pt x="4268571" y="1315250"/>
                </a:cubicBezTo>
                <a:cubicBezTo>
                  <a:pt x="4269511" y="1309611"/>
                  <a:pt x="4273271" y="1303033"/>
                  <a:pt x="4279849" y="1295514"/>
                </a:cubicBezTo>
                <a:cubicBezTo>
                  <a:pt x="4284548" y="1292695"/>
                  <a:pt x="4287837" y="1291285"/>
                  <a:pt x="4289717" y="1291285"/>
                </a:cubicBezTo>
                <a:cubicBezTo>
                  <a:pt x="4297235" y="1295984"/>
                  <a:pt x="4299115" y="1300683"/>
                  <a:pt x="4295356" y="1305382"/>
                </a:cubicBezTo>
                <a:lnTo>
                  <a:pt x="4295356" y="1309611"/>
                </a:lnTo>
                <a:cubicBezTo>
                  <a:pt x="4295356" y="1316190"/>
                  <a:pt x="4297471" y="1321124"/>
                  <a:pt x="4301699" y="1324413"/>
                </a:cubicBezTo>
                <a:cubicBezTo>
                  <a:pt x="4305929" y="1327702"/>
                  <a:pt x="4309453" y="1326528"/>
                  <a:pt x="4312273" y="1320889"/>
                </a:cubicBezTo>
                <a:cubicBezTo>
                  <a:pt x="4314152" y="1313370"/>
                  <a:pt x="4313213" y="1309141"/>
                  <a:pt x="4309453" y="1308201"/>
                </a:cubicBezTo>
                <a:cubicBezTo>
                  <a:pt x="4307573" y="1306322"/>
                  <a:pt x="4306633" y="1304912"/>
                  <a:pt x="4306633" y="1303972"/>
                </a:cubicBezTo>
                <a:cubicBezTo>
                  <a:pt x="4306633" y="1298334"/>
                  <a:pt x="4314152" y="1292225"/>
                  <a:pt x="4329189" y="1285646"/>
                </a:cubicBezTo>
                <a:cubicBezTo>
                  <a:pt x="4337647" y="1281887"/>
                  <a:pt x="4342111" y="1279538"/>
                  <a:pt x="4342581" y="1278598"/>
                </a:cubicBezTo>
                <a:cubicBezTo>
                  <a:pt x="4343051" y="1277658"/>
                  <a:pt x="4340467" y="1276248"/>
                  <a:pt x="4334827" y="1274369"/>
                </a:cubicBezTo>
                <a:cubicBezTo>
                  <a:pt x="4333887" y="1273429"/>
                  <a:pt x="4330599" y="1272959"/>
                  <a:pt x="4324959" y="1272959"/>
                </a:cubicBezTo>
                <a:cubicBezTo>
                  <a:pt x="4321200" y="1272959"/>
                  <a:pt x="4316971" y="1274369"/>
                  <a:pt x="4312273" y="1277188"/>
                </a:cubicBezTo>
                <a:cubicBezTo>
                  <a:pt x="4308513" y="1280007"/>
                  <a:pt x="4305224" y="1281417"/>
                  <a:pt x="4302405" y="1281417"/>
                </a:cubicBezTo>
                <a:cubicBezTo>
                  <a:pt x="4297705" y="1281417"/>
                  <a:pt x="4295356" y="1278598"/>
                  <a:pt x="4295356" y="1272959"/>
                </a:cubicBezTo>
                <a:cubicBezTo>
                  <a:pt x="4295356" y="1266380"/>
                  <a:pt x="4297235" y="1259802"/>
                  <a:pt x="4300995" y="1253223"/>
                </a:cubicBezTo>
                <a:cubicBezTo>
                  <a:pt x="4308513" y="1242885"/>
                  <a:pt x="4316971" y="1237716"/>
                  <a:pt x="4326369" y="1237716"/>
                </a:cubicBezTo>
                <a:lnTo>
                  <a:pt x="4332009" y="1237716"/>
                </a:lnTo>
                <a:cubicBezTo>
                  <a:pt x="4347985" y="1237716"/>
                  <a:pt x="4355973" y="1233017"/>
                  <a:pt x="4355973" y="1223620"/>
                </a:cubicBezTo>
                <a:cubicBezTo>
                  <a:pt x="4355973" y="1222680"/>
                  <a:pt x="4355268" y="1221975"/>
                  <a:pt x="4353859" y="1221505"/>
                </a:cubicBezTo>
                <a:cubicBezTo>
                  <a:pt x="4352449" y="1221035"/>
                  <a:pt x="4350804" y="1221270"/>
                  <a:pt x="4348925" y="1222210"/>
                </a:cubicBezTo>
                <a:cubicBezTo>
                  <a:pt x="4345165" y="1225969"/>
                  <a:pt x="4338587" y="1227849"/>
                  <a:pt x="4329189" y="1227849"/>
                </a:cubicBezTo>
                <a:cubicBezTo>
                  <a:pt x="4322610" y="1227849"/>
                  <a:pt x="4319321" y="1225969"/>
                  <a:pt x="4319321" y="1222210"/>
                </a:cubicBezTo>
                <a:cubicBezTo>
                  <a:pt x="4319321" y="1216571"/>
                  <a:pt x="4321671" y="1214691"/>
                  <a:pt x="4326369" y="1216571"/>
                </a:cubicBezTo>
                <a:cubicBezTo>
                  <a:pt x="4330129" y="1216571"/>
                  <a:pt x="4335297" y="1214691"/>
                  <a:pt x="4341876" y="1210932"/>
                </a:cubicBezTo>
                <a:lnTo>
                  <a:pt x="4347515" y="1203884"/>
                </a:lnTo>
                <a:cubicBezTo>
                  <a:pt x="4349395" y="1202004"/>
                  <a:pt x="4349395" y="1201064"/>
                  <a:pt x="4347515" y="1201064"/>
                </a:cubicBezTo>
                <a:cubicBezTo>
                  <a:pt x="4344695" y="1201064"/>
                  <a:pt x="4345165" y="1199655"/>
                  <a:pt x="4348925" y="1196835"/>
                </a:cubicBezTo>
                <a:cubicBezTo>
                  <a:pt x="4355503" y="1193076"/>
                  <a:pt x="4357383" y="1185558"/>
                  <a:pt x="4354563" y="1174280"/>
                </a:cubicBezTo>
                <a:lnTo>
                  <a:pt x="4353154" y="1158773"/>
                </a:lnTo>
                <a:lnTo>
                  <a:pt x="4343286" y="1179919"/>
                </a:lnTo>
                <a:cubicBezTo>
                  <a:pt x="4339527" y="1187437"/>
                  <a:pt x="4336707" y="1191666"/>
                  <a:pt x="4334827" y="1192606"/>
                </a:cubicBezTo>
                <a:cubicBezTo>
                  <a:pt x="4332948" y="1193546"/>
                  <a:pt x="4332009" y="1191666"/>
                  <a:pt x="4332009" y="1186967"/>
                </a:cubicBezTo>
                <a:cubicBezTo>
                  <a:pt x="4332009" y="1179449"/>
                  <a:pt x="4335297" y="1171930"/>
                  <a:pt x="4341876" y="1164412"/>
                </a:cubicBezTo>
                <a:cubicBezTo>
                  <a:pt x="4347515" y="1159713"/>
                  <a:pt x="4350334" y="1154074"/>
                  <a:pt x="4350334" y="1147496"/>
                </a:cubicBezTo>
                <a:cubicBezTo>
                  <a:pt x="4350334" y="1141857"/>
                  <a:pt x="4353623" y="1139037"/>
                  <a:pt x="4360202" y="1139037"/>
                </a:cubicBezTo>
                <a:lnTo>
                  <a:pt x="4364431" y="1140447"/>
                </a:lnTo>
                <a:cubicBezTo>
                  <a:pt x="4370070" y="1140447"/>
                  <a:pt x="4371949" y="1134809"/>
                  <a:pt x="4370070" y="1123531"/>
                </a:cubicBezTo>
                <a:cubicBezTo>
                  <a:pt x="4367251" y="1107554"/>
                  <a:pt x="4368661" y="1106615"/>
                  <a:pt x="4374299" y="1120712"/>
                </a:cubicBezTo>
                <a:cubicBezTo>
                  <a:pt x="4376179" y="1128230"/>
                  <a:pt x="4377589" y="1131989"/>
                  <a:pt x="4378529" y="1131989"/>
                </a:cubicBezTo>
                <a:cubicBezTo>
                  <a:pt x="4380407" y="1131989"/>
                  <a:pt x="4381817" y="1129170"/>
                  <a:pt x="4382757" y="1123531"/>
                </a:cubicBezTo>
                <a:cubicBezTo>
                  <a:pt x="4383697" y="1112253"/>
                  <a:pt x="4389336" y="1109434"/>
                  <a:pt x="4399673" y="1115073"/>
                </a:cubicBezTo>
                <a:lnTo>
                  <a:pt x="4409541" y="1117892"/>
                </a:lnTo>
                <a:cubicBezTo>
                  <a:pt x="4412361" y="1117892"/>
                  <a:pt x="4414711" y="1114133"/>
                  <a:pt x="4416590" y="1106615"/>
                </a:cubicBezTo>
                <a:lnTo>
                  <a:pt x="4422229" y="1096746"/>
                </a:lnTo>
                <a:lnTo>
                  <a:pt x="4427868" y="1085469"/>
                </a:lnTo>
                <a:cubicBezTo>
                  <a:pt x="4435386" y="1076071"/>
                  <a:pt x="4440555" y="1065733"/>
                  <a:pt x="4443375" y="1054455"/>
                </a:cubicBezTo>
                <a:cubicBezTo>
                  <a:pt x="4449013" y="1045057"/>
                  <a:pt x="4452303" y="1039889"/>
                  <a:pt x="4453243" y="1038949"/>
                </a:cubicBezTo>
                <a:cubicBezTo>
                  <a:pt x="4456062" y="1035190"/>
                  <a:pt x="4457941" y="1033310"/>
                  <a:pt x="4458881" y="1033310"/>
                </a:cubicBezTo>
                <a:cubicBezTo>
                  <a:pt x="4462641" y="1033310"/>
                  <a:pt x="4464520" y="1029551"/>
                  <a:pt x="4464520" y="1022033"/>
                </a:cubicBezTo>
                <a:cubicBezTo>
                  <a:pt x="4466399" y="1017334"/>
                  <a:pt x="4464520" y="1014984"/>
                  <a:pt x="4458881" y="1014984"/>
                </a:cubicBezTo>
                <a:cubicBezTo>
                  <a:pt x="4456062" y="1014984"/>
                  <a:pt x="4452537" y="1015924"/>
                  <a:pt x="4448309" y="1017803"/>
                </a:cubicBezTo>
                <a:cubicBezTo>
                  <a:pt x="4444079" y="1019683"/>
                  <a:pt x="4441025" y="1021093"/>
                  <a:pt x="4439145" y="1022033"/>
                </a:cubicBezTo>
                <a:cubicBezTo>
                  <a:pt x="4436326" y="1026732"/>
                  <a:pt x="4433507" y="1028611"/>
                  <a:pt x="4430687" y="1027671"/>
                </a:cubicBezTo>
                <a:cubicBezTo>
                  <a:pt x="4427868" y="1026732"/>
                  <a:pt x="4426458" y="1023912"/>
                  <a:pt x="4426458" y="1019213"/>
                </a:cubicBezTo>
                <a:cubicBezTo>
                  <a:pt x="4426458" y="1014514"/>
                  <a:pt x="4428807" y="1012164"/>
                  <a:pt x="4433507" y="1012164"/>
                </a:cubicBezTo>
                <a:cubicBezTo>
                  <a:pt x="4440085" y="1014044"/>
                  <a:pt x="4442435" y="1012635"/>
                  <a:pt x="4440555" y="1007936"/>
                </a:cubicBezTo>
                <a:cubicBezTo>
                  <a:pt x="4440555" y="1003237"/>
                  <a:pt x="4438675" y="1002297"/>
                  <a:pt x="4434916" y="1005116"/>
                </a:cubicBezTo>
                <a:cubicBezTo>
                  <a:pt x="4433977" y="1005116"/>
                  <a:pt x="4433507" y="1004176"/>
                  <a:pt x="4433507" y="1002297"/>
                </a:cubicBezTo>
                <a:lnTo>
                  <a:pt x="4436326" y="996658"/>
                </a:lnTo>
                <a:cubicBezTo>
                  <a:pt x="4441025" y="991019"/>
                  <a:pt x="4443844" y="981151"/>
                  <a:pt x="4444784" y="967054"/>
                </a:cubicBezTo>
                <a:lnTo>
                  <a:pt x="4446193" y="954367"/>
                </a:lnTo>
                <a:lnTo>
                  <a:pt x="4447603" y="948728"/>
                </a:lnTo>
                <a:lnTo>
                  <a:pt x="4451833" y="948728"/>
                </a:lnTo>
                <a:cubicBezTo>
                  <a:pt x="4456531" y="948728"/>
                  <a:pt x="4459821" y="947553"/>
                  <a:pt x="4461701" y="945204"/>
                </a:cubicBezTo>
                <a:cubicBezTo>
                  <a:pt x="4463580" y="942854"/>
                  <a:pt x="4464520" y="938390"/>
                  <a:pt x="4464520" y="931812"/>
                </a:cubicBezTo>
                <a:cubicBezTo>
                  <a:pt x="4465460" y="924293"/>
                  <a:pt x="4468749" y="915835"/>
                  <a:pt x="4474388" y="906437"/>
                </a:cubicBezTo>
                <a:lnTo>
                  <a:pt x="4485665" y="888111"/>
                </a:lnTo>
                <a:cubicBezTo>
                  <a:pt x="4486605" y="881532"/>
                  <a:pt x="4490835" y="878243"/>
                  <a:pt x="4498353" y="878243"/>
                </a:cubicBezTo>
                <a:cubicBezTo>
                  <a:pt x="4505871" y="878243"/>
                  <a:pt x="4507281" y="879653"/>
                  <a:pt x="4502582" y="882472"/>
                </a:cubicBezTo>
                <a:cubicBezTo>
                  <a:pt x="4497883" y="884352"/>
                  <a:pt x="4495533" y="888581"/>
                  <a:pt x="4495533" y="895160"/>
                </a:cubicBezTo>
                <a:cubicBezTo>
                  <a:pt x="4495533" y="902678"/>
                  <a:pt x="4493654" y="907847"/>
                  <a:pt x="4489895" y="910666"/>
                </a:cubicBezTo>
                <a:cubicBezTo>
                  <a:pt x="4486135" y="913486"/>
                  <a:pt x="4484255" y="917245"/>
                  <a:pt x="4484255" y="921944"/>
                </a:cubicBezTo>
                <a:cubicBezTo>
                  <a:pt x="4484255" y="930402"/>
                  <a:pt x="4487075" y="934631"/>
                  <a:pt x="4492714" y="934631"/>
                </a:cubicBezTo>
                <a:cubicBezTo>
                  <a:pt x="4498353" y="934631"/>
                  <a:pt x="4500233" y="932281"/>
                  <a:pt x="4498353" y="927582"/>
                </a:cubicBezTo>
                <a:cubicBezTo>
                  <a:pt x="4496473" y="924763"/>
                  <a:pt x="4496473" y="922414"/>
                  <a:pt x="4498353" y="920534"/>
                </a:cubicBezTo>
                <a:cubicBezTo>
                  <a:pt x="4498353" y="919594"/>
                  <a:pt x="4498823" y="919125"/>
                  <a:pt x="4499763" y="919125"/>
                </a:cubicBezTo>
                <a:cubicBezTo>
                  <a:pt x="4504461" y="919125"/>
                  <a:pt x="4508925" y="913016"/>
                  <a:pt x="4513155" y="900798"/>
                </a:cubicBezTo>
                <a:cubicBezTo>
                  <a:pt x="4517383" y="888581"/>
                  <a:pt x="4518558" y="879183"/>
                  <a:pt x="4516679" y="872604"/>
                </a:cubicBezTo>
                <a:cubicBezTo>
                  <a:pt x="4515739" y="869785"/>
                  <a:pt x="4515739" y="866966"/>
                  <a:pt x="4516679" y="864146"/>
                </a:cubicBezTo>
                <a:cubicBezTo>
                  <a:pt x="4517619" y="861327"/>
                  <a:pt x="4519029" y="859917"/>
                  <a:pt x="4520908" y="859917"/>
                </a:cubicBezTo>
                <a:cubicBezTo>
                  <a:pt x="4524667" y="857098"/>
                  <a:pt x="4525607" y="854748"/>
                  <a:pt x="4523727" y="852869"/>
                </a:cubicBezTo>
                <a:cubicBezTo>
                  <a:pt x="4522787" y="851929"/>
                  <a:pt x="4520908" y="851929"/>
                  <a:pt x="4518089" y="852869"/>
                </a:cubicBezTo>
                <a:lnTo>
                  <a:pt x="4509631" y="858507"/>
                </a:lnTo>
                <a:cubicBezTo>
                  <a:pt x="4503991" y="864146"/>
                  <a:pt x="4500233" y="866966"/>
                  <a:pt x="4498353" y="866966"/>
                </a:cubicBezTo>
                <a:cubicBezTo>
                  <a:pt x="4497413" y="866966"/>
                  <a:pt x="4496943" y="866495"/>
                  <a:pt x="4496943" y="865556"/>
                </a:cubicBezTo>
                <a:lnTo>
                  <a:pt x="4503991" y="847230"/>
                </a:lnTo>
                <a:cubicBezTo>
                  <a:pt x="4511510" y="834073"/>
                  <a:pt x="4515269" y="826084"/>
                  <a:pt x="4515269" y="823265"/>
                </a:cubicBezTo>
                <a:cubicBezTo>
                  <a:pt x="4515269" y="819505"/>
                  <a:pt x="4521378" y="803529"/>
                  <a:pt x="4533595" y="775335"/>
                </a:cubicBezTo>
                <a:cubicBezTo>
                  <a:pt x="4539234" y="759358"/>
                  <a:pt x="4542053" y="750430"/>
                  <a:pt x="4542053" y="748551"/>
                </a:cubicBezTo>
                <a:cubicBezTo>
                  <a:pt x="4542053" y="744792"/>
                  <a:pt x="4542523" y="742442"/>
                  <a:pt x="4543463" y="741502"/>
                </a:cubicBezTo>
                <a:cubicBezTo>
                  <a:pt x="4543463" y="740563"/>
                  <a:pt x="4544403" y="740093"/>
                  <a:pt x="4546283" y="740093"/>
                </a:cubicBezTo>
                <a:cubicBezTo>
                  <a:pt x="4547223" y="740093"/>
                  <a:pt x="4549102" y="737273"/>
                  <a:pt x="4551921" y="731634"/>
                </a:cubicBezTo>
                <a:lnTo>
                  <a:pt x="4556151" y="711899"/>
                </a:lnTo>
                <a:cubicBezTo>
                  <a:pt x="4558030" y="696862"/>
                  <a:pt x="4561789" y="685584"/>
                  <a:pt x="4567428" y="678066"/>
                </a:cubicBezTo>
                <a:cubicBezTo>
                  <a:pt x="4573067" y="670547"/>
                  <a:pt x="4575886" y="664909"/>
                  <a:pt x="4575886" y="661149"/>
                </a:cubicBezTo>
                <a:cubicBezTo>
                  <a:pt x="4575886" y="655511"/>
                  <a:pt x="4573067" y="652691"/>
                  <a:pt x="4567428" y="652691"/>
                </a:cubicBezTo>
                <a:cubicBezTo>
                  <a:pt x="4561789" y="652691"/>
                  <a:pt x="4558969" y="655511"/>
                  <a:pt x="4558969" y="661149"/>
                </a:cubicBezTo>
                <a:cubicBezTo>
                  <a:pt x="4558969" y="668668"/>
                  <a:pt x="4555681" y="678535"/>
                  <a:pt x="4549102" y="690753"/>
                </a:cubicBezTo>
                <a:lnTo>
                  <a:pt x="4546283" y="700621"/>
                </a:lnTo>
                <a:lnTo>
                  <a:pt x="4539234" y="714718"/>
                </a:lnTo>
                <a:lnTo>
                  <a:pt x="4535005" y="724586"/>
                </a:lnTo>
                <a:lnTo>
                  <a:pt x="4527957" y="742912"/>
                </a:lnTo>
                <a:lnTo>
                  <a:pt x="4520908" y="758419"/>
                </a:lnTo>
                <a:lnTo>
                  <a:pt x="4519499" y="762648"/>
                </a:lnTo>
                <a:cubicBezTo>
                  <a:pt x="4515739" y="770166"/>
                  <a:pt x="4511040" y="782384"/>
                  <a:pt x="4505401" y="799300"/>
                </a:cubicBezTo>
                <a:lnTo>
                  <a:pt x="4503991" y="803529"/>
                </a:lnTo>
                <a:lnTo>
                  <a:pt x="4499763" y="814806"/>
                </a:lnTo>
                <a:cubicBezTo>
                  <a:pt x="4498823" y="817626"/>
                  <a:pt x="4497413" y="819036"/>
                  <a:pt x="4495533" y="819036"/>
                </a:cubicBezTo>
                <a:cubicBezTo>
                  <a:pt x="4494593" y="819036"/>
                  <a:pt x="4494123" y="816216"/>
                  <a:pt x="4494123" y="810578"/>
                </a:cubicBezTo>
                <a:cubicBezTo>
                  <a:pt x="4494123" y="804939"/>
                  <a:pt x="4494829" y="799065"/>
                  <a:pt x="4496238" y="792956"/>
                </a:cubicBezTo>
                <a:cubicBezTo>
                  <a:pt x="4497648" y="786847"/>
                  <a:pt x="4499293" y="783323"/>
                  <a:pt x="4501172" y="782384"/>
                </a:cubicBezTo>
                <a:cubicBezTo>
                  <a:pt x="4504931" y="781444"/>
                  <a:pt x="4506811" y="776745"/>
                  <a:pt x="4506811" y="768287"/>
                </a:cubicBezTo>
                <a:cubicBezTo>
                  <a:pt x="4506811" y="765467"/>
                  <a:pt x="4507516" y="762648"/>
                  <a:pt x="4508925" y="759828"/>
                </a:cubicBezTo>
                <a:cubicBezTo>
                  <a:pt x="4510335" y="757009"/>
                  <a:pt x="4511980" y="755599"/>
                  <a:pt x="4513859" y="755599"/>
                </a:cubicBezTo>
                <a:cubicBezTo>
                  <a:pt x="4517619" y="755599"/>
                  <a:pt x="4518558" y="753250"/>
                  <a:pt x="4516679" y="748551"/>
                </a:cubicBezTo>
                <a:lnTo>
                  <a:pt x="4515269" y="744321"/>
                </a:lnTo>
                <a:cubicBezTo>
                  <a:pt x="4515269" y="742442"/>
                  <a:pt x="4516209" y="739388"/>
                  <a:pt x="4518089" y="735158"/>
                </a:cubicBezTo>
                <a:cubicBezTo>
                  <a:pt x="4519968" y="730929"/>
                  <a:pt x="4521378" y="727875"/>
                  <a:pt x="4522317" y="725996"/>
                </a:cubicBezTo>
                <a:cubicBezTo>
                  <a:pt x="4528897" y="719417"/>
                  <a:pt x="4532185" y="714248"/>
                  <a:pt x="4532185" y="710489"/>
                </a:cubicBezTo>
                <a:lnTo>
                  <a:pt x="4532185" y="704850"/>
                </a:lnTo>
                <a:lnTo>
                  <a:pt x="4536415" y="692163"/>
                </a:lnTo>
                <a:cubicBezTo>
                  <a:pt x="4538294" y="690283"/>
                  <a:pt x="4539234" y="688873"/>
                  <a:pt x="4539234" y="687933"/>
                </a:cubicBezTo>
                <a:lnTo>
                  <a:pt x="4543463" y="678066"/>
                </a:lnTo>
                <a:lnTo>
                  <a:pt x="4544873" y="673837"/>
                </a:lnTo>
                <a:cubicBezTo>
                  <a:pt x="4545813" y="665378"/>
                  <a:pt x="4547692" y="655980"/>
                  <a:pt x="4550512" y="645642"/>
                </a:cubicBezTo>
                <a:cubicBezTo>
                  <a:pt x="4553331" y="635305"/>
                  <a:pt x="4556151" y="628726"/>
                  <a:pt x="4558969" y="625907"/>
                </a:cubicBezTo>
                <a:cubicBezTo>
                  <a:pt x="4562729" y="620268"/>
                  <a:pt x="4567193" y="609695"/>
                  <a:pt x="4572362" y="594188"/>
                </a:cubicBezTo>
                <a:cubicBezTo>
                  <a:pt x="4577531" y="578682"/>
                  <a:pt x="4581995" y="564350"/>
                  <a:pt x="4585754" y="551193"/>
                </a:cubicBezTo>
                <a:cubicBezTo>
                  <a:pt x="4587633" y="538035"/>
                  <a:pt x="4588573" y="524408"/>
                  <a:pt x="4588573" y="510311"/>
                </a:cubicBezTo>
                <a:cubicBezTo>
                  <a:pt x="4589513" y="492455"/>
                  <a:pt x="4592803" y="481647"/>
                  <a:pt x="4598441" y="477888"/>
                </a:cubicBezTo>
                <a:cubicBezTo>
                  <a:pt x="4603141" y="476009"/>
                  <a:pt x="4606665" y="471075"/>
                  <a:pt x="4609015" y="463086"/>
                </a:cubicBezTo>
                <a:cubicBezTo>
                  <a:pt x="4611364" y="455098"/>
                  <a:pt x="4610189" y="450634"/>
                  <a:pt x="4605490" y="449694"/>
                </a:cubicBezTo>
                <a:lnTo>
                  <a:pt x="4605490" y="448285"/>
                </a:lnTo>
                <a:lnTo>
                  <a:pt x="4608309" y="432778"/>
                </a:lnTo>
                <a:lnTo>
                  <a:pt x="4619587" y="393306"/>
                </a:lnTo>
                <a:lnTo>
                  <a:pt x="4649191" y="312953"/>
                </a:lnTo>
                <a:lnTo>
                  <a:pt x="4661878" y="276301"/>
                </a:lnTo>
                <a:cubicBezTo>
                  <a:pt x="4674095" y="240589"/>
                  <a:pt x="4685373" y="214274"/>
                  <a:pt x="4695711" y="197358"/>
                </a:cubicBezTo>
                <a:cubicBezTo>
                  <a:pt x="4703229" y="187020"/>
                  <a:pt x="4710747" y="181851"/>
                  <a:pt x="4718266" y="181851"/>
                </a:cubicBezTo>
                <a:close/>
                <a:moveTo>
                  <a:pt x="3634207" y="98679"/>
                </a:moveTo>
                <a:lnTo>
                  <a:pt x="3639845" y="98679"/>
                </a:lnTo>
                <a:cubicBezTo>
                  <a:pt x="3654883" y="98679"/>
                  <a:pt x="3665220" y="103848"/>
                  <a:pt x="3670859" y="114185"/>
                </a:cubicBezTo>
                <a:cubicBezTo>
                  <a:pt x="3677437" y="125463"/>
                  <a:pt x="3681197" y="148958"/>
                  <a:pt x="3682136" y="184670"/>
                </a:cubicBezTo>
                <a:lnTo>
                  <a:pt x="3684956" y="248107"/>
                </a:lnTo>
                <a:lnTo>
                  <a:pt x="3706101" y="257975"/>
                </a:lnTo>
                <a:cubicBezTo>
                  <a:pt x="3714560" y="262674"/>
                  <a:pt x="3723487" y="270662"/>
                  <a:pt x="3732885" y="281940"/>
                </a:cubicBezTo>
                <a:cubicBezTo>
                  <a:pt x="3741344" y="293218"/>
                  <a:pt x="3742753" y="300266"/>
                  <a:pt x="3737115" y="303085"/>
                </a:cubicBezTo>
                <a:lnTo>
                  <a:pt x="3723018" y="311544"/>
                </a:lnTo>
                <a:lnTo>
                  <a:pt x="3703282" y="324231"/>
                </a:lnTo>
                <a:cubicBezTo>
                  <a:pt x="3690125" y="335508"/>
                  <a:pt x="3682136" y="344436"/>
                  <a:pt x="3679317" y="351015"/>
                </a:cubicBezTo>
                <a:cubicBezTo>
                  <a:pt x="3676498" y="357594"/>
                  <a:pt x="3674618" y="371221"/>
                  <a:pt x="3673679" y="391896"/>
                </a:cubicBezTo>
                <a:cubicBezTo>
                  <a:pt x="3672738" y="400355"/>
                  <a:pt x="3669449" y="424319"/>
                  <a:pt x="3663811" y="463791"/>
                </a:cubicBezTo>
                <a:lnTo>
                  <a:pt x="3660991" y="483527"/>
                </a:lnTo>
                <a:cubicBezTo>
                  <a:pt x="3660991" y="487286"/>
                  <a:pt x="3661461" y="489636"/>
                  <a:pt x="3662401" y="490575"/>
                </a:cubicBezTo>
                <a:lnTo>
                  <a:pt x="3663811" y="494804"/>
                </a:lnTo>
                <a:lnTo>
                  <a:pt x="3669449" y="497624"/>
                </a:lnTo>
                <a:cubicBezTo>
                  <a:pt x="3673208" y="497624"/>
                  <a:pt x="3677203" y="494804"/>
                  <a:pt x="3681432" y="489166"/>
                </a:cubicBezTo>
                <a:cubicBezTo>
                  <a:pt x="3685661" y="483527"/>
                  <a:pt x="3687775" y="477888"/>
                  <a:pt x="3687775" y="472249"/>
                </a:cubicBezTo>
                <a:lnTo>
                  <a:pt x="3689185" y="462382"/>
                </a:lnTo>
                <a:lnTo>
                  <a:pt x="3690595" y="458152"/>
                </a:lnTo>
                <a:cubicBezTo>
                  <a:pt x="3697173" y="458152"/>
                  <a:pt x="3708451" y="464026"/>
                  <a:pt x="3724427" y="475774"/>
                </a:cubicBezTo>
                <a:cubicBezTo>
                  <a:pt x="3740404" y="487521"/>
                  <a:pt x="3750272" y="496684"/>
                  <a:pt x="3754031" y="503263"/>
                </a:cubicBezTo>
                <a:lnTo>
                  <a:pt x="3763899" y="520179"/>
                </a:lnTo>
                <a:lnTo>
                  <a:pt x="3723018" y="562470"/>
                </a:lnTo>
                <a:cubicBezTo>
                  <a:pt x="3696703" y="591604"/>
                  <a:pt x="3675558" y="611810"/>
                  <a:pt x="3659581" y="623087"/>
                </a:cubicBezTo>
                <a:cubicBezTo>
                  <a:pt x="3650183" y="631546"/>
                  <a:pt x="3643370" y="639769"/>
                  <a:pt x="3639141" y="647757"/>
                </a:cubicBezTo>
                <a:cubicBezTo>
                  <a:pt x="3634911" y="655745"/>
                  <a:pt x="3631387" y="667728"/>
                  <a:pt x="3628568" y="683705"/>
                </a:cubicBezTo>
                <a:lnTo>
                  <a:pt x="3621519" y="714718"/>
                </a:lnTo>
                <a:lnTo>
                  <a:pt x="3620109" y="728815"/>
                </a:lnTo>
                <a:cubicBezTo>
                  <a:pt x="3621050" y="728815"/>
                  <a:pt x="3620579" y="732574"/>
                  <a:pt x="3618700" y="740093"/>
                </a:cubicBezTo>
                <a:lnTo>
                  <a:pt x="3613061" y="766877"/>
                </a:lnTo>
                <a:lnTo>
                  <a:pt x="3611651" y="775335"/>
                </a:lnTo>
                <a:lnTo>
                  <a:pt x="3604603" y="799300"/>
                </a:lnTo>
                <a:lnTo>
                  <a:pt x="3601784" y="817626"/>
                </a:lnTo>
                <a:cubicBezTo>
                  <a:pt x="3600843" y="826084"/>
                  <a:pt x="3598024" y="831253"/>
                  <a:pt x="3593325" y="833133"/>
                </a:cubicBezTo>
                <a:cubicBezTo>
                  <a:pt x="3589566" y="839711"/>
                  <a:pt x="3587687" y="845350"/>
                  <a:pt x="3587687" y="850049"/>
                </a:cubicBezTo>
                <a:cubicBezTo>
                  <a:pt x="3587687" y="860387"/>
                  <a:pt x="3584867" y="870725"/>
                  <a:pt x="3579228" y="881063"/>
                </a:cubicBezTo>
                <a:cubicBezTo>
                  <a:pt x="3574529" y="892340"/>
                  <a:pt x="3572180" y="901268"/>
                  <a:pt x="3572180" y="907847"/>
                </a:cubicBezTo>
                <a:cubicBezTo>
                  <a:pt x="3575939" y="914425"/>
                  <a:pt x="3573589" y="916775"/>
                  <a:pt x="3565131" y="914895"/>
                </a:cubicBezTo>
                <a:cubicBezTo>
                  <a:pt x="3557613" y="914895"/>
                  <a:pt x="3550565" y="916775"/>
                  <a:pt x="3543986" y="920534"/>
                </a:cubicBezTo>
                <a:cubicBezTo>
                  <a:pt x="3539287" y="925233"/>
                  <a:pt x="3536937" y="927582"/>
                  <a:pt x="3536937" y="927582"/>
                </a:cubicBezTo>
                <a:cubicBezTo>
                  <a:pt x="3536937" y="928522"/>
                  <a:pt x="3541636" y="928992"/>
                  <a:pt x="3551035" y="928992"/>
                </a:cubicBezTo>
                <a:lnTo>
                  <a:pt x="3563722" y="930402"/>
                </a:lnTo>
                <a:cubicBezTo>
                  <a:pt x="3567481" y="930402"/>
                  <a:pt x="3569360" y="931812"/>
                  <a:pt x="3569360" y="934631"/>
                </a:cubicBezTo>
                <a:cubicBezTo>
                  <a:pt x="3569360" y="938390"/>
                  <a:pt x="3567481" y="942150"/>
                  <a:pt x="3563722" y="945909"/>
                </a:cubicBezTo>
                <a:cubicBezTo>
                  <a:pt x="3559963" y="949668"/>
                  <a:pt x="3556673" y="951077"/>
                  <a:pt x="3553854" y="950138"/>
                </a:cubicBezTo>
                <a:cubicBezTo>
                  <a:pt x="3552914" y="949198"/>
                  <a:pt x="3551504" y="948728"/>
                  <a:pt x="3549625" y="948728"/>
                </a:cubicBezTo>
                <a:cubicBezTo>
                  <a:pt x="3545865" y="948728"/>
                  <a:pt x="3543986" y="951077"/>
                  <a:pt x="3543986" y="955776"/>
                </a:cubicBezTo>
                <a:cubicBezTo>
                  <a:pt x="3543986" y="959536"/>
                  <a:pt x="3546335" y="962825"/>
                  <a:pt x="3551035" y="965645"/>
                </a:cubicBezTo>
                <a:lnTo>
                  <a:pt x="3555263" y="978332"/>
                </a:lnTo>
                <a:cubicBezTo>
                  <a:pt x="3551504" y="997128"/>
                  <a:pt x="3549625" y="1017334"/>
                  <a:pt x="3549625" y="1038949"/>
                </a:cubicBezTo>
                <a:cubicBezTo>
                  <a:pt x="3549625" y="1049287"/>
                  <a:pt x="3550565" y="1054455"/>
                  <a:pt x="3552444" y="1054455"/>
                </a:cubicBezTo>
                <a:cubicBezTo>
                  <a:pt x="3556203" y="1054455"/>
                  <a:pt x="3558083" y="1056335"/>
                  <a:pt x="3558083" y="1060094"/>
                </a:cubicBezTo>
                <a:cubicBezTo>
                  <a:pt x="3558083" y="1061974"/>
                  <a:pt x="3557613" y="1063149"/>
                  <a:pt x="3556673" y="1063619"/>
                </a:cubicBezTo>
                <a:cubicBezTo>
                  <a:pt x="3555733" y="1064088"/>
                  <a:pt x="3554794" y="1063853"/>
                  <a:pt x="3553854" y="1062914"/>
                </a:cubicBezTo>
                <a:cubicBezTo>
                  <a:pt x="3549155" y="1060094"/>
                  <a:pt x="3545395" y="1061034"/>
                  <a:pt x="3542576" y="1065733"/>
                </a:cubicBezTo>
                <a:cubicBezTo>
                  <a:pt x="3540697" y="1071372"/>
                  <a:pt x="3541636" y="1074661"/>
                  <a:pt x="3545395" y="1075601"/>
                </a:cubicBezTo>
                <a:cubicBezTo>
                  <a:pt x="3547275" y="1077481"/>
                  <a:pt x="3549155" y="1082180"/>
                  <a:pt x="3551035" y="1089698"/>
                </a:cubicBezTo>
                <a:cubicBezTo>
                  <a:pt x="3552914" y="1097217"/>
                  <a:pt x="3553854" y="1104735"/>
                  <a:pt x="3553854" y="1112253"/>
                </a:cubicBezTo>
                <a:cubicBezTo>
                  <a:pt x="3553854" y="1119772"/>
                  <a:pt x="3552444" y="1125880"/>
                  <a:pt x="3549625" y="1130579"/>
                </a:cubicBezTo>
                <a:cubicBezTo>
                  <a:pt x="3547745" y="1132459"/>
                  <a:pt x="3547040" y="1133634"/>
                  <a:pt x="3547510" y="1134104"/>
                </a:cubicBezTo>
                <a:cubicBezTo>
                  <a:pt x="3547980" y="1134573"/>
                  <a:pt x="3549155" y="1134338"/>
                  <a:pt x="3551035" y="1133399"/>
                </a:cubicBezTo>
                <a:cubicBezTo>
                  <a:pt x="3551974" y="1132459"/>
                  <a:pt x="3553384" y="1131989"/>
                  <a:pt x="3555263" y="1131989"/>
                </a:cubicBezTo>
                <a:cubicBezTo>
                  <a:pt x="3557143" y="1131989"/>
                  <a:pt x="3558083" y="1133399"/>
                  <a:pt x="3558083" y="1136218"/>
                </a:cubicBezTo>
                <a:cubicBezTo>
                  <a:pt x="3558083" y="1141857"/>
                  <a:pt x="3555733" y="1147026"/>
                  <a:pt x="3551035" y="1151725"/>
                </a:cubicBezTo>
                <a:cubicBezTo>
                  <a:pt x="3546335" y="1156424"/>
                  <a:pt x="3542107" y="1158773"/>
                  <a:pt x="3538347" y="1158773"/>
                </a:cubicBezTo>
                <a:cubicBezTo>
                  <a:pt x="3530829" y="1158773"/>
                  <a:pt x="3521431" y="1152665"/>
                  <a:pt x="3510153" y="1140447"/>
                </a:cubicBezTo>
                <a:lnTo>
                  <a:pt x="3494646" y="1124940"/>
                </a:lnTo>
                <a:lnTo>
                  <a:pt x="3497466" y="1033310"/>
                </a:lnTo>
                <a:cubicBezTo>
                  <a:pt x="3498406" y="970344"/>
                  <a:pt x="3501695" y="936981"/>
                  <a:pt x="3507333" y="933221"/>
                </a:cubicBezTo>
                <a:cubicBezTo>
                  <a:pt x="3512973" y="927582"/>
                  <a:pt x="3515792" y="923824"/>
                  <a:pt x="3515792" y="921944"/>
                </a:cubicBezTo>
                <a:cubicBezTo>
                  <a:pt x="3515792" y="920064"/>
                  <a:pt x="3513912" y="919594"/>
                  <a:pt x="3510153" y="920534"/>
                </a:cubicBezTo>
                <a:lnTo>
                  <a:pt x="3508743" y="920534"/>
                </a:lnTo>
                <a:cubicBezTo>
                  <a:pt x="3505924" y="920534"/>
                  <a:pt x="3504514" y="916305"/>
                  <a:pt x="3504514" y="907847"/>
                </a:cubicBezTo>
                <a:cubicBezTo>
                  <a:pt x="3504514" y="900328"/>
                  <a:pt x="3505924" y="895160"/>
                  <a:pt x="3508743" y="892340"/>
                </a:cubicBezTo>
                <a:cubicBezTo>
                  <a:pt x="3511563" y="889521"/>
                  <a:pt x="3513442" y="884352"/>
                  <a:pt x="3514382" y="876833"/>
                </a:cubicBezTo>
                <a:cubicBezTo>
                  <a:pt x="3519081" y="849579"/>
                  <a:pt x="3521431" y="835952"/>
                  <a:pt x="3521431" y="835952"/>
                </a:cubicBezTo>
                <a:cubicBezTo>
                  <a:pt x="3521431" y="815277"/>
                  <a:pt x="3523780" y="802589"/>
                  <a:pt x="3528479" y="797890"/>
                </a:cubicBezTo>
                <a:cubicBezTo>
                  <a:pt x="3531299" y="793191"/>
                  <a:pt x="3532708" y="783793"/>
                  <a:pt x="3532708" y="769696"/>
                </a:cubicBezTo>
                <a:lnTo>
                  <a:pt x="3535527" y="730224"/>
                </a:lnTo>
                <a:lnTo>
                  <a:pt x="3536937" y="717537"/>
                </a:lnTo>
                <a:cubicBezTo>
                  <a:pt x="3536937" y="713778"/>
                  <a:pt x="3536467" y="711428"/>
                  <a:pt x="3535527" y="710489"/>
                </a:cubicBezTo>
                <a:cubicBezTo>
                  <a:pt x="3458464" y="747141"/>
                  <a:pt x="3415233" y="771576"/>
                  <a:pt x="3405835" y="783793"/>
                </a:cubicBezTo>
                <a:cubicBezTo>
                  <a:pt x="3400197" y="787552"/>
                  <a:pt x="3392678" y="812457"/>
                  <a:pt x="3383280" y="858507"/>
                </a:cubicBezTo>
                <a:lnTo>
                  <a:pt x="3372002" y="910666"/>
                </a:lnTo>
                <a:cubicBezTo>
                  <a:pt x="3370123" y="923824"/>
                  <a:pt x="3369183" y="933221"/>
                  <a:pt x="3369183" y="938860"/>
                </a:cubicBezTo>
                <a:lnTo>
                  <a:pt x="3369183" y="960006"/>
                </a:lnTo>
                <a:cubicBezTo>
                  <a:pt x="3368243" y="967524"/>
                  <a:pt x="3364484" y="973868"/>
                  <a:pt x="3357905" y="979037"/>
                </a:cubicBezTo>
                <a:cubicBezTo>
                  <a:pt x="3351327" y="984205"/>
                  <a:pt x="3344278" y="986790"/>
                  <a:pt x="3336760" y="986790"/>
                </a:cubicBezTo>
                <a:cubicBezTo>
                  <a:pt x="3320783" y="986790"/>
                  <a:pt x="3307156" y="976452"/>
                  <a:pt x="3295879" y="955776"/>
                </a:cubicBezTo>
                <a:cubicBezTo>
                  <a:pt x="3289300" y="941679"/>
                  <a:pt x="3286011" y="913956"/>
                  <a:pt x="3286011" y="872604"/>
                </a:cubicBezTo>
                <a:cubicBezTo>
                  <a:pt x="3286011" y="847230"/>
                  <a:pt x="3284131" y="832663"/>
                  <a:pt x="3280372" y="828904"/>
                </a:cubicBezTo>
                <a:lnTo>
                  <a:pt x="3269095" y="831723"/>
                </a:lnTo>
                <a:lnTo>
                  <a:pt x="3247949" y="835952"/>
                </a:lnTo>
                <a:lnTo>
                  <a:pt x="3221165" y="843000"/>
                </a:lnTo>
                <a:lnTo>
                  <a:pt x="3195790" y="816216"/>
                </a:lnTo>
                <a:cubicBezTo>
                  <a:pt x="3169476" y="784263"/>
                  <a:pt x="3156319" y="761708"/>
                  <a:pt x="3156319" y="748551"/>
                </a:cubicBezTo>
                <a:lnTo>
                  <a:pt x="3167596" y="742912"/>
                </a:lnTo>
                <a:lnTo>
                  <a:pt x="3197200" y="731634"/>
                </a:lnTo>
                <a:cubicBezTo>
                  <a:pt x="3198140" y="730695"/>
                  <a:pt x="3200489" y="730224"/>
                  <a:pt x="3204248" y="730224"/>
                </a:cubicBezTo>
                <a:cubicBezTo>
                  <a:pt x="3208947" y="730224"/>
                  <a:pt x="3211767" y="733514"/>
                  <a:pt x="3212706" y="740093"/>
                </a:cubicBezTo>
                <a:cubicBezTo>
                  <a:pt x="3214586" y="748551"/>
                  <a:pt x="3220225" y="752780"/>
                  <a:pt x="3229623" y="752780"/>
                </a:cubicBezTo>
                <a:cubicBezTo>
                  <a:pt x="3239021" y="752780"/>
                  <a:pt x="3253588" y="748081"/>
                  <a:pt x="3273323" y="738683"/>
                </a:cubicBezTo>
                <a:cubicBezTo>
                  <a:pt x="3291180" y="733044"/>
                  <a:pt x="3303162" y="721766"/>
                  <a:pt x="3309271" y="704850"/>
                </a:cubicBezTo>
                <a:cubicBezTo>
                  <a:pt x="3315379" y="687933"/>
                  <a:pt x="3319374" y="671252"/>
                  <a:pt x="3321253" y="654805"/>
                </a:cubicBezTo>
                <a:cubicBezTo>
                  <a:pt x="3323133" y="638359"/>
                  <a:pt x="3324543" y="627787"/>
                  <a:pt x="3325482" y="623087"/>
                </a:cubicBezTo>
                <a:lnTo>
                  <a:pt x="3345218" y="501853"/>
                </a:lnTo>
                <a:lnTo>
                  <a:pt x="3346628" y="494804"/>
                </a:lnTo>
                <a:cubicBezTo>
                  <a:pt x="3346628" y="485406"/>
                  <a:pt x="3343339" y="480707"/>
                  <a:pt x="3336760" y="480707"/>
                </a:cubicBezTo>
                <a:cubicBezTo>
                  <a:pt x="3332061" y="480707"/>
                  <a:pt x="3326892" y="483527"/>
                  <a:pt x="3321253" y="489166"/>
                </a:cubicBezTo>
                <a:cubicBezTo>
                  <a:pt x="3316554" y="494804"/>
                  <a:pt x="3295879" y="497624"/>
                  <a:pt x="3259226" y="497624"/>
                </a:cubicBezTo>
                <a:lnTo>
                  <a:pt x="3204248" y="499034"/>
                </a:lnTo>
                <a:lnTo>
                  <a:pt x="3195790" y="483527"/>
                </a:lnTo>
                <a:cubicBezTo>
                  <a:pt x="3192031" y="474129"/>
                  <a:pt x="3184512" y="465201"/>
                  <a:pt x="3173235" y="456743"/>
                </a:cubicBezTo>
                <a:cubicBezTo>
                  <a:pt x="3160078" y="446405"/>
                  <a:pt x="3151620" y="437007"/>
                  <a:pt x="3147860" y="428549"/>
                </a:cubicBezTo>
                <a:cubicBezTo>
                  <a:pt x="3143161" y="421030"/>
                  <a:pt x="3140812" y="415861"/>
                  <a:pt x="3140812" y="413042"/>
                </a:cubicBezTo>
                <a:cubicBezTo>
                  <a:pt x="3140812" y="409283"/>
                  <a:pt x="3144101" y="402704"/>
                  <a:pt x="3150680" y="393306"/>
                </a:cubicBezTo>
                <a:lnTo>
                  <a:pt x="3161957" y="379209"/>
                </a:lnTo>
                <a:cubicBezTo>
                  <a:pt x="3164777" y="376390"/>
                  <a:pt x="3166656" y="374980"/>
                  <a:pt x="3167596" y="374980"/>
                </a:cubicBezTo>
                <a:cubicBezTo>
                  <a:pt x="3172295" y="374980"/>
                  <a:pt x="3177464" y="377564"/>
                  <a:pt x="3183103" y="382733"/>
                </a:cubicBezTo>
                <a:cubicBezTo>
                  <a:pt x="3188742" y="387902"/>
                  <a:pt x="3192971" y="393776"/>
                  <a:pt x="3195790" y="400355"/>
                </a:cubicBezTo>
                <a:cubicBezTo>
                  <a:pt x="3198610" y="406933"/>
                  <a:pt x="3201429" y="411162"/>
                  <a:pt x="3204248" y="413042"/>
                </a:cubicBezTo>
                <a:cubicBezTo>
                  <a:pt x="3207068" y="414921"/>
                  <a:pt x="3210827" y="415861"/>
                  <a:pt x="3215526" y="415861"/>
                </a:cubicBezTo>
                <a:cubicBezTo>
                  <a:pt x="3224924" y="415861"/>
                  <a:pt x="3231502" y="415391"/>
                  <a:pt x="3235262" y="414452"/>
                </a:cubicBezTo>
                <a:cubicBezTo>
                  <a:pt x="3253118" y="412572"/>
                  <a:pt x="3277083" y="406933"/>
                  <a:pt x="3307156" y="397535"/>
                </a:cubicBezTo>
                <a:cubicBezTo>
                  <a:pt x="3337230" y="388137"/>
                  <a:pt x="3356026" y="380619"/>
                  <a:pt x="3363544" y="374980"/>
                </a:cubicBezTo>
                <a:cubicBezTo>
                  <a:pt x="3365424" y="373101"/>
                  <a:pt x="3367773" y="367462"/>
                  <a:pt x="3370593" y="358064"/>
                </a:cubicBezTo>
                <a:lnTo>
                  <a:pt x="3379051" y="320002"/>
                </a:lnTo>
                <a:cubicBezTo>
                  <a:pt x="3379991" y="315303"/>
                  <a:pt x="3381401" y="308254"/>
                  <a:pt x="3383280" y="298856"/>
                </a:cubicBezTo>
                <a:cubicBezTo>
                  <a:pt x="3385160" y="289458"/>
                  <a:pt x="3387744" y="282175"/>
                  <a:pt x="3391033" y="277006"/>
                </a:cubicBezTo>
                <a:cubicBezTo>
                  <a:pt x="3394323" y="271837"/>
                  <a:pt x="3398787" y="269252"/>
                  <a:pt x="3404426" y="269252"/>
                </a:cubicBezTo>
                <a:cubicBezTo>
                  <a:pt x="3414763" y="269252"/>
                  <a:pt x="3423221" y="267843"/>
                  <a:pt x="3429800" y="265023"/>
                </a:cubicBezTo>
                <a:cubicBezTo>
                  <a:pt x="3435439" y="265023"/>
                  <a:pt x="3442723" y="269488"/>
                  <a:pt x="3451651" y="278416"/>
                </a:cubicBezTo>
                <a:cubicBezTo>
                  <a:pt x="3460579" y="287344"/>
                  <a:pt x="3465043" y="295097"/>
                  <a:pt x="3465043" y="301676"/>
                </a:cubicBezTo>
                <a:lnTo>
                  <a:pt x="3460813" y="327050"/>
                </a:lnTo>
                <a:lnTo>
                  <a:pt x="3459404" y="335508"/>
                </a:lnTo>
                <a:cubicBezTo>
                  <a:pt x="3459404" y="339268"/>
                  <a:pt x="3463163" y="339737"/>
                  <a:pt x="3470681" y="336918"/>
                </a:cubicBezTo>
                <a:cubicBezTo>
                  <a:pt x="3483839" y="333159"/>
                  <a:pt x="3496996" y="327520"/>
                  <a:pt x="3510153" y="320002"/>
                </a:cubicBezTo>
                <a:cubicBezTo>
                  <a:pt x="3524250" y="316242"/>
                  <a:pt x="3541167" y="308254"/>
                  <a:pt x="3560902" y="296037"/>
                </a:cubicBezTo>
                <a:cubicBezTo>
                  <a:pt x="3571240" y="292278"/>
                  <a:pt x="3578054" y="288048"/>
                  <a:pt x="3581343" y="283349"/>
                </a:cubicBezTo>
                <a:cubicBezTo>
                  <a:pt x="3584632" y="278651"/>
                  <a:pt x="3588156" y="267843"/>
                  <a:pt x="3591916" y="250926"/>
                </a:cubicBezTo>
                <a:cubicBezTo>
                  <a:pt x="3593795" y="211455"/>
                  <a:pt x="3594735" y="185140"/>
                  <a:pt x="3594735" y="171983"/>
                </a:cubicBezTo>
                <a:cubicBezTo>
                  <a:pt x="3593795" y="165405"/>
                  <a:pt x="3593325" y="153187"/>
                  <a:pt x="3593325" y="135331"/>
                </a:cubicBezTo>
                <a:cubicBezTo>
                  <a:pt x="3593325" y="125933"/>
                  <a:pt x="3593795" y="120294"/>
                  <a:pt x="3594735" y="118415"/>
                </a:cubicBezTo>
                <a:cubicBezTo>
                  <a:pt x="3595675" y="109017"/>
                  <a:pt x="3598964" y="103848"/>
                  <a:pt x="3604603" y="102908"/>
                </a:cubicBezTo>
                <a:lnTo>
                  <a:pt x="3617290" y="100088"/>
                </a:lnTo>
                <a:close/>
                <a:moveTo>
                  <a:pt x="5051571" y="17885"/>
                </a:moveTo>
                <a:cubicBezTo>
                  <a:pt x="5057269" y="17709"/>
                  <a:pt x="5063172" y="17856"/>
                  <a:pt x="5069281" y="18326"/>
                </a:cubicBezTo>
                <a:cubicBezTo>
                  <a:pt x="5088077" y="20205"/>
                  <a:pt x="5101939" y="23260"/>
                  <a:pt x="5110867" y="27489"/>
                </a:cubicBezTo>
                <a:cubicBezTo>
                  <a:pt x="5119795" y="31718"/>
                  <a:pt x="5126139" y="37592"/>
                  <a:pt x="5129898" y="45110"/>
                </a:cubicBezTo>
                <a:cubicBezTo>
                  <a:pt x="5132717" y="48869"/>
                  <a:pt x="5134127" y="53098"/>
                  <a:pt x="5134127" y="57797"/>
                </a:cubicBezTo>
                <a:cubicBezTo>
                  <a:pt x="5134127" y="63436"/>
                  <a:pt x="5130367" y="72834"/>
                  <a:pt x="5122849" y="85992"/>
                </a:cubicBezTo>
                <a:cubicBezTo>
                  <a:pt x="5110633" y="102908"/>
                  <a:pt x="5085257" y="131102"/>
                  <a:pt x="5046725" y="170573"/>
                </a:cubicBezTo>
                <a:lnTo>
                  <a:pt x="4991747" y="228371"/>
                </a:lnTo>
                <a:cubicBezTo>
                  <a:pt x="4973891" y="247167"/>
                  <a:pt x="4964493" y="258445"/>
                  <a:pt x="4963553" y="262204"/>
                </a:cubicBezTo>
                <a:cubicBezTo>
                  <a:pt x="4959795" y="265963"/>
                  <a:pt x="4957915" y="270192"/>
                  <a:pt x="4957915" y="274891"/>
                </a:cubicBezTo>
                <a:cubicBezTo>
                  <a:pt x="4957915" y="278651"/>
                  <a:pt x="4960734" y="281940"/>
                  <a:pt x="4966373" y="284759"/>
                </a:cubicBezTo>
                <a:cubicBezTo>
                  <a:pt x="4972011" y="291338"/>
                  <a:pt x="4980000" y="294627"/>
                  <a:pt x="4990338" y="294627"/>
                </a:cubicBezTo>
                <a:cubicBezTo>
                  <a:pt x="4997856" y="294627"/>
                  <a:pt x="5004905" y="297682"/>
                  <a:pt x="5011483" y="303790"/>
                </a:cubicBezTo>
                <a:cubicBezTo>
                  <a:pt x="5018061" y="309899"/>
                  <a:pt x="5021351" y="316242"/>
                  <a:pt x="5021351" y="322821"/>
                </a:cubicBezTo>
                <a:cubicBezTo>
                  <a:pt x="5021351" y="327520"/>
                  <a:pt x="5015713" y="336213"/>
                  <a:pt x="5004435" y="348901"/>
                </a:cubicBezTo>
                <a:cubicBezTo>
                  <a:pt x="4993157" y="361588"/>
                  <a:pt x="4980000" y="373570"/>
                  <a:pt x="4964963" y="384848"/>
                </a:cubicBezTo>
                <a:cubicBezTo>
                  <a:pt x="4953685" y="392366"/>
                  <a:pt x="4938883" y="399415"/>
                  <a:pt x="4920558" y="405993"/>
                </a:cubicBezTo>
                <a:cubicBezTo>
                  <a:pt x="4902231" y="412572"/>
                  <a:pt x="4887899" y="415861"/>
                  <a:pt x="4877561" y="415861"/>
                </a:cubicBezTo>
                <a:cubicBezTo>
                  <a:pt x="4862525" y="415861"/>
                  <a:pt x="4850777" y="417741"/>
                  <a:pt x="4842319" y="421500"/>
                </a:cubicBezTo>
                <a:lnTo>
                  <a:pt x="4829632" y="424319"/>
                </a:lnTo>
                <a:cubicBezTo>
                  <a:pt x="4823993" y="424319"/>
                  <a:pt x="4816945" y="420090"/>
                  <a:pt x="4808487" y="411632"/>
                </a:cubicBezTo>
                <a:cubicBezTo>
                  <a:pt x="4786871" y="389077"/>
                  <a:pt x="4772775" y="369341"/>
                  <a:pt x="4766195" y="352425"/>
                </a:cubicBezTo>
                <a:cubicBezTo>
                  <a:pt x="4763376" y="346786"/>
                  <a:pt x="4761967" y="342087"/>
                  <a:pt x="4761967" y="338328"/>
                </a:cubicBezTo>
                <a:cubicBezTo>
                  <a:pt x="4761967" y="331749"/>
                  <a:pt x="4765725" y="328460"/>
                  <a:pt x="4773244" y="328460"/>
                </a:cubicBezTo>
                <a:cubicBezTo>
                  <a:pt x="4778883" y="328460"/>
                  <a:pt x="4814830" y="298856"/>
                  <a:pt x="4881086" y="239649"/>
                </a:cubicBezTo>
                <a:cubicBezTo>
                  <a:pt x="4947341" y="180442"/>
                  <a:pt x="4980470" y="148488"/>
                  <a:pt x="4980470" y="143789"/>
                </a:cubicBezTo>
                <a:cubicBezTo>
                  <a:pt x="4980470" y="141910"/>
                  <a:pt x="4976241" y="142380"/>
                  <a:pt x="4967783" y="145199"/>
                </a:cubicBezTo>
                <a:lnTo>
                  <a:pt x="4938179" y="156476"/>
                </a:lnTo>
                <a:cubicBezTo>
                  <a:pt x="4893068" y="172453"/>
                  <a:pt x="4855947" y="180442"/>
                  <a:pt x="4826813" y="180442"/>
                </a:cubicBezTo>
                <a:cubicBezTo>
                  <a:pt x="4802378" y="180442"/>
                  <a:pt x="4785461" y="175743"/>
                  <a:pt x="4776063" y="166344"/>
                </a:cubicBezTo>
                <a:lnTo>
                  <a:pt x="4742231" y="139560"/>
                </a:lnTo>
                <a:cubicBezTo>
                  <a:pt x="4735652" y="133921"/>
                  <a:pt x="4730483" y="131102"/>
                  <a:pt x="4726725" y="131102"/>
                </a:cubicBezTo>
                <a:cubicBezTo>
                  <a:pt x="4721085" y="131102"/>
                  <a:pt x="4715447" y="128283"/>
                  <a:pt x="4709808" y="122644"/>
                </a:cubicBezTo>
                <a:cubicBezTo>
                  <a:pt x="4706048" y="118884"/>
                  <a:pt x="4704169" y="116535"/>
                  <a:pt x="4704169" y="115595"/>
                </a:cubicBezTo>
                <a:cubicBezTo>
                  <a:pt x="4704169" y="114655"/>
                  <a:pt x="4704874" y="113246"/>
                  <a:pt x="4706283" y="111366"/>
                </a:cubicBezTo>
                <a:cubicBezTo>
                  <a:pt x="4707693" y="109486"/>
                  <a:pt x="4709337" y="107607"/>
                  <a:pt x="4711217" y="105727"/>
                </a:cubicBezTo>
                <a:cubicBezTo>
                  <a:pt x="4714977" y="103848"/>
                  <a:pt x="4722965" y="102908"/>
                  <a:pt x="4735182" y="102908"/>
                </a:cubicBezTo>
                <a:cubicBezTo>
                  <a:pt x="4753978" y="102908"/>
                  <a:pt x="4768545" y="105727"/>
                  <a:pt x="4778883" y="111366"/>
                </a:cubicBezTo>
                <a:lnTo>
                  <a:pt x="4787341" y="111366"/>
                </a:lnTo>
                <a:cubicBezTo>
                  <a:pt x="4792979" y="111366"/>
                  <a:pt x="4798619" y="109956"/>
                  <a:pt x="4804257" y="107137"/>
                </a:cubicBezTo>
                <a:lnTo>
                  <a:pt x="4818354" y="104318"/>
                </a:lnTo>
                <a:lnTo>
                  <a:pt x="4842319" y="100088"/>
                </a:lnTo>
                <a:lnTo>
                  <a:pt x="4850777" y="95859"/>
                </a:lnTo>
                <a:lnTo>
                  <a:pt x="4869103" y="88811"/>
                </a:lnTo>
                <a:lnTo>
                  <a:pt x="4915624" y="67665"/>
                </a:lnTo>
                <a:cubicBezTo>
                  <a:pt x="4947577" y="49809"/>
                  <a:pt x="4977651" y="36652"/>
                  <a:pt x="5005845" y="28194"/>
                </a:cubicBezTo>
                <a:cubicBezTo>
                  <a:pt x="5019237" y="21850"/>
                  <a:pt x="5034479" y="18414"/>
                  <a:pt x="5051571" y="17885"/>
                </a:cubicBezTo>
                <a:close/>
                <a:moveTo>
                  <a:pt x="2024329" y="0"/>
                </a:moveTo>
                <a:cubicBezTo>
                  <a:pt x="2063801" y="0"/>
                  <a:pt x="2095284" y="9398"/>
                  <a:pt x="2118779" y="28194"/>
                </a:cubicBezTo>
                <a:cubicBezTo>
                  <a:pt x="2129117" y="37592"/>
                  <a:pt x="2138750" y="51219"/>
                  <a:pt x="2147678" y="69075"/>
                </a:cubicBezTo>
                <a:cubicBezTo>
                  <a:pt x="2156606" y="86931"/>
                  <a:pt x="2161070" y="101498"/>
                  <a:pt x="2161070" y="112776"/>
                </a:cubicBezTo>
                <a:cubicBezTo>
                  <a:pt x="2161070" y="121234"/>
                  <a:pt x="2158486" y="131572"/>
                  <a:pt x="2153317" y="143789"/>
                </a:cubicBezTo>
                <a:cubicBezTo>
                  <a:pt x="2148148" y="156007"/>
                  <a:pt x="2143684" y="162115"/>
                  <a:pt x="2139925" y="162115"/>
                </a:cubicBezTo>
                <a:cubicBezTo>
                  <a:pt x="2127708" y="163055"/>
                  <a:pt x="2114315" y="164935"/>
                  <a:pt x="2099748" y="167754"/>
                </a:cubicBezTo>
                <a:cubicBezTo>
                  <a:pt x="2085182" y="170573"/>
                  <a:pt x="2074139" y="173863"/>
                  <a:pt x="2066621" y="177622"/>
                </a:cubicBezTo>
                <a:cubicBezTo>
                  <a:pt x="2064741" y="178562"/>
                  <a:pt x="2061452" y="179032"/>
                  <a:pt x="2056753" y="179032"/>
                </a:cubicBezTo>
                <a:cubicBezTo>
                  <a:pt x="2047355" y="179032"/>
                  <a:pt x="2042656" y="172453"/>
                  <a:pt x="2042656" y="159296"/>
                </a:cubicBezTo>
                <a:cubicBezTo>
                  <a:pt x="2042656" y="148958"/>
                  <a:pt x="2044535" y="139560"/>
                  <a:pt x="2048294" y="131102"/>
                </a:cubicBezTo>
                <a:cubicBezTo>
                  <a:pt x="2049234" y="128283"/>
                  <a:pt x="2049704" y="123114"/>
                  <a:pt x="2049704" y="115595"/>
                </a:cubicBezTo>
                <a:cubicBezTo>
                  <a:pt x="2049704" y="88341"/>
                  <a:pt x="2037956" y="61557"/>
                  <a:pt x="2014462" y="35242"/>
                </a:cubicBezTo>
                <a:cubicBezTo>
                  <a:pt x="2002244" y="22085"/>
                  <a:pt x="1996135" y="12687"/>
                  <a:pt x="1996135" y="7048"/>
                </a:cubicBezTo>
                <a:cubicBezTo>
                  <a:pt x="1996135" y="2349"/>
                  <a:pt x="2005533" y="0"/>
                  <a:pt x="2024329" y="0"/>
                </a:cubicBezTo>
                <a:close/>
              </a:path>
            </a:pathLst>
          </a:custGeom>
          <a:gradFill flip="none" rotWithShape="1">
            <a:gsLst>
              <a:gs pos="35000">
                <a:srgbClr val="52B043"/>
              </a:gs>
              <a:gs pos="0">
                <a:srgbClr val="52B043">
                  <a:lumMod val="60000"/>
                  <a:lumOff val="40000"/>
                </a:srgbClr>
              </a:gs>
              <a:gs pos="100000">
                <a:srgbClr val="52B043">
                  <a:lumMod val="75000"/>
                </a:srgbClr>
              </a:gs>
            </a:gsLst>
            <a:lin ang="2700000" scaled="1"/>
            <a:tileRect/>
          </a:gradFill>
          <a:ln>
            <a:noFill/>
          </a:ln>
          <a:effectLst>
            <a:outerShdw blurRad="127000" dist="127000" dir="2700000" algn="tl" rotWithShape="0">
              <a:srgbClr val="52B043">
                <a:lumMod val="75000"/>
                <a:alpha val="2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6121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4AD727-79B8-4073-8DA7-F6DA56789464}"/>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研究进展</a:t>
            </a:r>
          </a:p>
        </p:txBody>
      </p:sp>
      <p:sp>
        <p:nvSpPr>
          <p:cNvPr id="3" name="矩形: 对角圆角 2">
            <a:extLst>
              <a:ext uri="{FF2B5EF4-FFF2-40B4-BE49-F238E27FC236}">
                <a16:creationId xmlns:a16="http://schemas.microsoft.com/office/drawing/2014/main" id="{DCEC1611-B3C0-4329-8433-83567CCFE6C3}"/>
              </a:ext>
            </a:extLst>
          </p:cNvPr>
          <p:cNvSpPr/>
          <p:nvPr/>
        </p:nvSpPr>
        <p:spPr>
          <a:xfrm>
            <a:off x="623889" y="1634774"/>
            <a:ext cx="3377840" cy="4758406"/>
          </a:xfrm>
          <a:prstGeom prst="round2DiagRect">
            <a:avLst>
              <a:gd name="adj1" fmla="val 4500"/>
              <a:gd name="adj2" fmla="val 24475"/>
            </a:avLst>
          </a:prstGeom>
          <a:gradFill flip="none" rotWithShape="1">
            <a:gsLst>
              <a:gs pos="0">
                <a:schemeClr val="accent1">
                  <a:lumMod val="20000"/>
                  <a:lumOff val="80000"/>
                </a:schemeClr>
              </a:gs>
              <a:gs pos="22000">
                <a:schemeClr val="accent1"/>
              </a:gs>
              <a:gs pos="100000">
                <a:schemeClr val="accent1">
                  <a:lumMod val="75000"/>
                </a:schemeClr>
              </a:gs>
            </a:gsLst>
            <a:path path="circle">
              <a:fillToRect r="100000" b="100000"/>
            </a:path>
            <a:tileRect l="-100000" t="-100000"/>
          </a:gradFill>
          <a:ln w="12700" cap="flat" cmpd="sng" algn="ctr">
            <a:noFill/>
            <a:prstDash val="solid"/>
            <a:miter lim="800000"/>
          </a:ln>
          <a:effectLst>
            <a:innerShdw blurRad="381000">
              <a:schemeClr val="accent1">
                <a:lumMod val="20000"/>
                <a:lumOff val="80000"/>
              </a:schemeClr>
            </a:innerShdw>
            <a:reflection blurRad="38100" stA="19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矩形: 对角圆角 3">
            <a:extLst>
              <a:ext uri="{FF2B5EF4-FFF2-40B4-BE49-F238E27FC236}">
                <a16:creationId xmlns:a16="http://schemas.microsoft.com/office/drawing/2014/main" id="{3EECE1AA-E11E-43C1-A4D0-25F44AE51890}"/>
              </a:ext>
            </a:extLst>
          </p:cNvPr>
          <p:cNvSpPr/>
          <p:nvPr/>
        </p:nvSpPr>
        <p:spPr>
          <a:xfrm>
            <a:off x="700548" y="2418736"/>
            <a:ext cx="3224523" cy="3829809"/>
          </a:xfrm>
          <a:prstGeom prst="round2DiagRect">
            <a:avLst>
              <a:gd name="adj1" fmla="val 4500"/>
              <a:gd name="adj2" fmla="val 24494"/>
            </a:avLst>
          </a:prstGeom>
          <a:solidFill>
            <a:schemeClr val="bg1"/>
          </a:solidFill>
          <a:ln w="12700" cap="flat" cmpd="sng" algn="ctr">
            <a:noFill/>
            <a:prstDash val="solid"/>
            <a:miter lim="800000"/>
          </a:ln>
          <a:effectLst>
            <a:innerShdw blurRad="381000">
              <a:schemeClr val="accent1">
                <a:lumMod val="20000"/>
                <a:lumOff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已收集成都市近</a:t>
            </a:r>
            <a:r>
              <a:rPr lang="en-US" altLang="zh-CN">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X</a:t>
            </a: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年的出行数据</a:t>
            </a:r>
          </a:p>
          <a:p>
            <a:pPr algn="ctr">
              <a:lnSpc>
                <a:spcPct val="15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数据涵盖公交、地铁、私家车等多种出行方式</a:t>
            </a:r>
            <a:endParaRPr lang="en-US" altLang="zh-CN">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为我们的研究提供了丰富的信息来源</a:t>
            </a:r>
          </a:p>
        </p:txBody>
      </p:sp>
      <p:sp>
        <p:nvSpPr>
          <p:cNvPr id="7" name="矩形: 对角圆角 6">
            <a:extLst>
              <a:ext uri="{FF2B5EF4-FFF2-40B4-BE49-F238E27FC236}">
                <a16:creationId xmlns:a16="http://schemas.microsoft.com/office/drawing/2014/main" id="{9DE9D8D5-29CD-4580-B397-18971CC6788B}"/>
              </a:ext>
            </a:extLst>
          </p:cNvPr>
          <p:cNvSpPr/>
          <p:nvPr/>
        </p:nvSpPr>
        <p:spPr>
          <a:xfrm>
            <a:off x="4425337" y="1634774"/>
            <a:ext cx="3377840" cy="4758406"/>
          </a:xfrm>
          <a:prstGeom prst="round2DiagRect">
            <a:avLst>
              <a:gd name="adj1" fmla="val 4500"/>
              <a:gd name="adj2" fmla="val 24475"/>
            </a:avLst>
          </a:prstGeom>
          <a:gradFill flip="none" rotWithShape="1">
            <a:gsLst>
              <a:gs pos="0">
                <a:schemeClr val="accent1">
                  <a:lumMod val="20000"/>
                  <a:lumOff val="80000"/>
                </a:schemeClr>
              </a:gs>
              <a:gs pos="22000">
                <a:schemeClr val="accent1"/>
              </a:gs>
              <a:gs pos="100000">
                <a:schemeClr val="accent1">
                  <a:lumMod val="75000"/>
                </a:schemeClr>
              </a:gs>
            </a:gsLst>
            <a:path path="circle">
              <a:fillToRect r="100000" b="100000"/>
            </a:path>
            <a:tileRect l="-100000" t="-100000"/>
          </a:gradFill>
          <a:ln w="12700" cap="flat" cmpd="sng" algn="ctr">
            <a:noFill/>
            <a:prstDash val="solid"/>
            <a:miter lim="800000"/>
          </a:ln>
          <a:effectLst>
            <a:innerShdw blurRad="381000">
              <a:schemeClr val="accent1">
                <a:lumMod val="20000"/>
                <a:lumOff val="80000"/>
              </a:schemeClr>
            </a:innerShdw>
            <a:reflection blurRad="38100" stA="19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矩形: 对角圆角 7">
            <a:extLst>
              <a:ext uri="{FF2B5EF4-FFF2-40B4-BE49-F238E27FC236}">
                <a16:creationId xmlns:a16="http://schemas.microsoft.com/office/drawing/2014/main" id="{6B3ACCCD-7B48-47ED-9A3D-518300608F09}"/>
              </a:ext>
            </a:extLst>
          </p:cNvPr>
          <p:cNvSpPr/>
          <p:nvPr/>
        </p:nvSpPr>
        <p:spPr>
          <a:xfrm>
            <a:off x="4501996" y="2418736"/>
            <a:ext cx="3224523" cy="3829809"/>
          </a:xfrm>
          <a:prstGeom prst="round2DiagRect">
            <a:avLst>
              <a:gd name="adj1" fmla="val 4500"/>
              <a:gd name="adj2" fmla="val 24494"/>
            </a:avLst>
          </a:prstGeom>
          <a:solidFill>
            <a:schemeClr val="bg1"/>
          </a:solidFill>
          <a:ln w="12700" cap="flat" cmpd="sng" algn="ctr">
            <a:noFill/>
            <a:prstDash val="solid"/>
            <a:miter lim="800000"/>
          </a:ln>
          <a:effectLst>
            <a:innerShdw blurRad="381000">
              <a:schemeClr val="accent1">
                <a:lumMod val="20000"/>
                <a:lumOff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私家车出行碳排放量较高，贡献率最大</a:t>
            </a:r>
          </a:p>
          <a:p>
            <a:pPr algn="ctr">
              <a:lnSpc>
                <a:spcPct val="15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公共交通出行碳排放相对较低</a:t>
            </a:r>
            <a:endParaRPr lang="en-US" altLang="zh-CN">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这一发现提示我们，在制定减碳政策时，应特别关注私家车出行的影响</a:t>
            </a:r>
          </a:p>
        </p:txBody>
      </p:sp>
      <p:sp>
        <p:nvSpPr>
          <p:cNvPr id="10" name="矩形: 对角圆角 9">
            <a:extLst>
              <a:ext uri="{FF2B5EF4-FFF2-40B4-BE49-F238E27FC236}">
                <a16:creationId xmlns:a16="http://schemas.microsoft.com/office/drawing/2014/main" id="{3107E9EF-BD81-4D0C-8690-7A5A1B669541}"/>
              </a:ext>
            </a:extLst>
          </p:cNvPr>
          <p:cNvSpPr/>
          <p:nvPr/>
        </p:nvSpPr>
        <p:spPr>
          <a:xfrm>
            <a:off x="8226785" y="1634774"/>
            <a:ext cx="3377840" cy="4758406"/>
          </a:xfrm>
          <a:prstGeom prst="round2DiagRect">
            <a:avLst>
              <a:gd name="adj1" fmla="val 4500"/>
              <a:gd name="adj2" fmla="val 24475"/>
            </a:avLst>
          </a:prstGeom>
          <a:gradFill flip="none" rotWithShape="1">
            <a:gsLst>
              <a:gs pos="0">
                <a:schemeClr val="accent1">
                  <a:lumMod val="20000"/>
                  <a:lumOff val="80000"/>
                </a:schemeClr>
              </a:gs>
              <a:gs pos="22000">
                <a:schemeClr val="accent1"/>
              </a:gs>
              <a:gs pos="100000">
                <a:schemeClr val="accent1">
                  <a:lumMod val="75000"/>
                </a:schemeClr>
              </a:gs>
            </a:gsLst>
            <a:path path="circle">
              <a:fillToRect r="100000" b="100000"/>
            </a:path>
            <a:tileRect l="-100000" t="-100000"/>
          </a:gradFill>
          <a:ln w="12700" cap="flat" cmpd="sng" algn="ctr">
            <a:noFill/>
            <a:prstDash val="solid"/>
            <a:miter lim="800000"/>
          </a:ln>
          <a:effectLst>
            <a:innerShdw blurRad="381000">
              <a:schemeClr val="accent1">
                <a:lumMod val="20000"/>
                <a:lumOff val="80000"/>
              </a:schemeClr>
            </a:innerShdw>
            <a:reflection blurRad="38100" stA="19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对角圆角 10">
            <a:extLst>
              <a:ext uri="{FF2B5EF4-FFF2-40B4-BE49-F238E27FC236}">
                <a16:creationId xmlns:a16="http://schemas.microsoft.com/office/drawing/2014/main" id="{6AA24966-A46A-4BA3-A7B1-A8492B4BBC79}"/>
              </a:ext>
            </a:extLst>
          </p:cNvPr>
          <p:cNvSpPr/>
          <p:nvPr/>
        </p:nvSpPr>
        <p:spPr>
          <a:xfrm>
            <a:off x="8303444" y="2418736"/>
            <a:ext cx="3224523" cy="3829809"/>
          </a:xfrm>
          <a:prstGeom prst="round2DiagRect">
            <a:avLst>
              <a:gd name="adj1" fmla="val 4500"/>
              <a:gd name="adj2" fmla="val 24494"/>
            </a:avLst>
          </a:prstGeom>
          <a:solidFill>
            <a:schemeClr val="bg1"/>
          </a:solidFill>
          <a:ln w="12700" cap="flat" cmpd="sng" algn="ctr">
            <a:noFill/>
            <a:prstDash val="solid"/>
            <a:miter lim="800000"/>
          </a:ln>
          <a:effectLst>
            <a:innerShdw blurRad="381000">
              <a:schemeClr val="accent1">
                <a:lumMod val="20000"/>
                <a:lumOff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深入分析各因素对碳排放的影响</a:t>
            </a:r>
            <a:endParaRPr lang="en-US" altLang="zh-CN">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将考虑不同时间段、不同区域、不同出行方式等多个因素，以更全面地了解碳排放的分布和变化趋势</a:t>
            </a:r>
          </a:p>
          <a:p>
            <a:pPr algn="ctr">
              <a:lnSpc>
                <a:spcPct val="15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提出针对性减碳建议</a:t>
            </a:r>
          </a:p>
        </p:txBody>
      </p:sp>
      <p:sp>
        <p:nvSpPr>
          <p:cNvPr id="12" name="文本框 11">
            <a:extLst>
              <a:ext uri="{FF2B5EF4-FFF2-40B4-BE49-F238E27FC236}">
                <a16:creationId xmlns:a16="http://schemas.microsoft.com/office/drawing/2014/main" id="{74A2D98B-3112-4A86-A103-485F23238B3A}"/>
              </a:ext>
            </a:extLst>
          </p:cNvPr>
          <p:cNvSpPr txBox="1"/>
          <p:nvPr/>
        </p:nvSpPr>
        <p:spPr>
          <a:xfrm>
            <a:off x="854519" y="1781015"/>
            <a:ext cx="2805962" cy="461665"/>
          </a:xfrm>
          <a:prstGeom prst="rect">
            <a:avLst/>
          </a:prstGeom>
          <a:noFill/>
        </p:spPr>
        <p:txBody>
          <a:bodyPr wrap="square" rtlCol="0">
            <a:spAutoFit/>
          </a:bodyPr>
          <a:lstStyle/>
          <a:p>
            <a:r>
              <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rPr>
              <a:t>数据收集</a:t>
            </a:r>
          </a:p>
        </p:txBody>
      </p:sp>
      <p:sp>
        <p:nvSpPr>
          <p:cNvPr id="13" name="文本框 12">
            <a:extLst>
              <a:ext uri="{FF2B5EF4-FFF2-40B4-BE49-F238E27FC236}">
                <a16:creationId xmlns:a16="http://schemas.microsoft.com/office/drawing/2014/main" id="{0A3599AA-A904-4454-9934-287917DD10ED}"/>
              </a:ext>
            </a:extLst>
          </p:cNvPr>
          <p:cNvSpPr txBox="1"/>
          <p:nvPr/>
        </p:nvSpPr>
        <p:spPr>
          <a:xfrm>
            <a:off x="4635022" y="1781015"/>
            <a:ext cx="2326640" cy="461665"/>
          </a:xfrm>
          <a:prstGeom prst="rect">
            <a:avLst/>
          </a:prstGeom>
          <a:noFill/>
        </p:spPr>
        <p:txBody>
          <a:bodyPr wrap="square" rtlCol="0">
            <a:spAutoFit/>
          </a:bodyPr>
          <a:lstStyle/>
          <a:p>
            <a:r>
              <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rPr>
              <a:t>初步分析结果</a:t>
            </a:r>
          </a:p>
        </p:txBody>
      </p:sp>
      <p:sp>
        <p:nvSpPr>
          <p:cNvPr id="14" name="文本框 13">
            <a:extLst>
              <a:ext uri="{FF2B5EF4-FFF2-40B4-BE49-F238E27FC236}">
                <a16:creationId xmlns:a16="http://schemas.microsoft.com/office/drawing/2014/main" id="{67D73ED4-14B5-46EF-B899-8B13F1E8AF1A}"/>
              </a:ext>
            </a:extLst>
          </p:cNvPr>
          <p:cNvSpPr txBox="1"/>
          <p:nvPr/>
        </p:nvSpPr>
        <p:spPr>
          <a:xfrm>
            <a:off x="8415525" y="1781015"/>
            <a:ext cx="2326640" cy="461665"/>
          </a:xfrm>
          <a:prstGeom prst="rect">
            <a:avLst/>
          </a:prstGeom>
          <a:noFill/>
        </p:spPr>
        <p:txBody>
          <a:bodyPr wrap="square" rtlCol="0">
            <a:spAutoFit/>
          </a:bodyPr>
          <a:lstStyle/>
          <a:p>
            <a:r>
              <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rPr>
              <a:t>下一步计划</a:t>
            </a:r>
          </a:p>
        </p:txBody>
      </p:sp>
    </p:spTree>
    <p:extLst>
      <p:ext uri="{BB962C8B-B14F-4D97-AF65-F5344CB8AC3E}">
        <p14:creationId xmlns:p14="http://schemas.microsoft.com/office/powerpoint/2010/main" val="5797848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F3A73D-C70C-43F5-B456-CE1A252620C5}"/>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数据收集与整理</a:t>
            </a:r>
          </a:p>
        </p:txBody>
      </p:sp>
      <p:grpSp>
        <p:nvGrpSpPr>
          <p:cNvPr id="35" name="组合 34">
            <a:extLst>
              <a:ext uri="{FF2B5EF4-FFF2-40B4-BE49-F238E27FC236}">
                <a16:creationId xmlns:a16="http://schemas.microsoft.com/office/drawing/2014/main" id="{B76FDAA6-7488-4723-98A9-1DC22D7FBEA2}"/>
              </a:ext>
            </a:extLst>
          </p:cNvPr>
          <p:cNvGrpSpPr/>
          <p:nvPr/>
        </p:nvGrpSpPr>
        <p:grpSpPr>
          <a:xfrm>
            <a:off x="967264" y="1625633"/>
            <a:ext cx="10257472" cy="4192804"/>
            <a:chOff x="623888" y="1549400"/>
            <a:chExt cx="10998737" cy="4495800"/>
          </a:xfrm>
        </p:grpSpPr>
        <p:grpSp>
          <p:nvGrpSpPr>
            <p:cNvPr id="8" name="组合 7">
              <a:extLst>
                <a:ext uri="{FF2B5EF4-FFF2-40B4-BE49-F238E27FC236}">
                  <a16:creationId xmlns:a16="http://schemas.microsoft.com/office/drawing/2014/main" id="{3529992D-4507-4B6E-A13A-8C70141B6880}"/>
                </a:ext>
              </a:extLst>
            </p:cNvPr>
            <p:cNvGrpSpPr/>
            <p:nvPr/>
          </p:nvGrpSpPr>
          <p:grpSpPr>
            <a:xfrm>
              <a:off x="4124635" y="1825935"/>
              <a:ext cx="3942731" cy="3942731"/>
              <a:chOff x="13010" y="1457635"/>
              <a:chExt cx="3942731" cy="3942731"/>
            </a:xfrm>
          </p:grpSpPr>
          <p:sp>
            <p:nvSpPr>
              <p:cNvPr id="5" name="椭圆 4">
                <a:extLst>
                  <a:ext uri="{FF2B5EF4-FFF2-40B4-BE49-F238E27FC236}">
                    <a16:creationId xmlns:a16="http://schemas.microsoft.com/office/drawing/2014/main" id="{123E184E-2154-40F7-91CB-F132E4CDD55A}"/>
                  </a:ext>
                </a:extLst>
              </p:cNvPr>
              <p:cNvSpPr/>
              <p:nvPr/>
            </p:nvSpPr>
            <p:spPr>
              <a:xfrm>
                <a:off x="13010" y="1457635"/>
                <a:ext cx="3942731" cy="3942731"/>
              </a:xfrm>
              <a:prstGeom prst="ellipse">
                <a:avLst/>
              </a:prstGeom>
              <a:gradFill flip="none" rotWithShape="1">
                <a:gsLst>
                  <a:gs pos="100000">
                    <a:schemeClr val="accent1">
                      <a:lumMod val="20000"/>
                      <a:lumOff val="80000"/>
                      <a:alpha val="30000"/>
                    </a:schemeClr>
                  </a:gs>
                  <a:gs pos="76000">
                    <a:schemeClr val="accent1">
                      <a:lumMod val="20000"/>
                      <a:lumOff val="80000"/>
                      <a:alpha val="0"/>
                    </a:schemeClr>
                  </a:gs>
                </a:gsLst>
                <a:path path="shape">
                  <a:fillToRect l="50000" t="50000" r="50000" b="50000"/>
                </a:path>
                <a:tileRect/>
              </a:gradFill>
              <a:ln w="12700">
                <a:gradFill>
                  <a:gsLst>
                    <a:gs pos="31000">
                      <a:schemeClr val="accent1">
                        <a:lumMod val="20000"/>
                        <a:lumOff val="80000"/>
                        <a:alpha val="0"/>
                      </a:schemeClr>
                    </a:gs>
                    <a:gs pos="100000">
                      <a:schemeClr val="accent1">
                        <a:lumMod val="20000"/>
                        <a:lumOff val="80000"/>
                      </a:schemeClr>
                    </a:gs>
                  </a:gsLst>
                  <a:lin ang="0" scaled="0"/>
                </a:grad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a:extLst>
                  <a:ext uri="{FF2B5EF4-FFF2-40B4-BE49-F238E27FC236}">
                    <a16:creationId xmlns:a16="http://schemas.microsoft.com/office/drawing/2014/main" id="{F846A742-989E-4FA9-B507-BB44B832A70C}"/>
                  </a:ext>
                </a:extLst>
              </p:cNvPr>
              <p:cNvSpPr/>
              <p:nvPr/>
            </p:nvSpPr>
            <p:spPr>
              <a:xfrm>
                <a:off x="510357" y="1954982"/>
                <a:ext cx="2948036" cy="2948036"/>
              </a:xfrm>
              <a:prstGeom prst="ellipse">
                <a:avLst/>
              </a:prstGeom>
              <a:gradFill flip="none" rotWithShape="1">
                <a:gsLst>
                  <a:gs pos="53000">
                    <a:schemeClr val="accent1">
                      <a:lumMod val="20000"/>
                      <a:lumOff val="80000"/>
                      <a:alpha val="0"/>
                    </a:schemeClr>
                  </a:gs>
                  <a:gs pos="100000">
                    <a:schemeClr val="accent1">
                      <a:alpha val="20000"/>
                    </a:schemeClr>
                  </a:gs>
                </a:gsLst>
                <a:path path="shape">
                  <a:fillToRect l="50000" t="50000" r="50000" b="50000"/>
                </a:path>
                <a:tileRect/>
              </a:gradFill>
              <a:ln w="12700">
                <a:no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a:extLst>
                  <a:ext uri="{FF2B5EF4-FFF2-40B4-BE49-F238E27FC236}">
                    <a16:creationId xmlns:a16="http://schemas.microsoft.com/office/drawing/2014/main" id="{265D3D8A-4028-4358-B5D4-D2C9EFD5131F}"/>
                  </a:ext>
                </a:extLst>
              </p:cNvPr>
              <p:cNvSpPr/>
              <p:nvPr/>
            </p:nvSpPr>
            <p:spPr>
              <a:xfrm>
                <a:off x="924560" y="2369185"/>
                <a:ext cx="2119630" cy="2119630"/>
              </a:xfrm>
              <a:prstGeom prst="ellipse">
                <a:avLst/>
              </a:prstGeom>
              <a:gradFill flip="none" rotWithShape="1">
                <a:gsLst>
                  <a:gs pos="0">
                    <a:schemeClr val="accent1">
                      <a:lumMod val="20000"/>
                      <a:lumOff val="80000"/>
                    </a:schemeClr>
                  </a:gs>
                  <a:gs pos="100000">
                    <a:schemeClr val="accent1">
                      <a:lumMod val="75000"/>
                    </a:schemeClr>
                  </a:gs>
                  <a:gs pos="36000">
                    <a:schemeClr val="accent1"/>
                  </a:gs>
                </a:gsLst>
                <a:path path="circle">
                  <a:fillToRect r="100000" b="100000"/>
                </a:path>
                <a:tileRect l="-100000" t="-100000"/>
              </a:gradFill>
              <a:ln w="12700">
                <a:gradFill>
                  <a:gsLst>
                    <a:gs pos="0">
                      <a:schemeClr val="accent1">
                        <a:lumMod val="20000"/>
                        <a:lumOff val="80000"/>
                      </a:schemeClr>
                    </a:gs>
                    <a:gs pos="100000">
                      <a:schemeClr val="accent1"/>
                    </a:gs>
                  </a:gsLst>
                  <a:lin ang="5400000" scaled="1"/>
                </a:gradFill>
              </a:ln>
              <a:effectLst>
                <a:outerShdw blurRad="279400" dist="444500" dir="5400000" sx="92000" sy="92000" algn="t" rotWithShape="0">
                  <a:schemeClr val="accent2">
                    <a:lumMod val="5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400" spc="500">
                    <a:latin typeface="Arial" panose="020B0604020202020204" pitchFamily="34" charset="0"/>
                    <a:ea typeface="微软雅黑" panose="020B0503020204020204" pitchFamily="34" charset="-122"/>
                    <a:sym typeface="Arial" panose="020B0604020202020204" pitchFamily="34" charset="0"/>
                  </a:rPr>
                  <a:t>数据</a:t>
                </a:r>
                <a:endParaRPr lang="en-US" altLang="zh-CN" sz="2400" spc="500">
                  <a:latin typeface="Arial" panose="020B0604020202020204" pitchFamily="34" charset="0"/>
                  <a:ea typeface="微软雅黑" panose="020B0503020204020204" pitchFamily="34" charset="-122"/>
                  <a:sym typeface="Arial" panose="020B0604020202020204" pitchFamily="34" charset="0"/>
                </a:endParaRPr>
              </a:p>
              <a:p>
                <a:pPr algn="ctr">
                  <a:lnSpc>
                    <a:spcPct val="130000"/>
                  </a:lnSpc>
                </a:pPr>
                <a:r>
                  <a:rPr lang="en-US" altLang="zh-CN" sz="2400" spc="500">
                    <a:latin typeface="Arial" panose="020B0604020202020204" pitchFamily="34" charset="0"/>
                    <a:ea typeface="微软雅黑" panose="020B0503020204020204" pitchFamily="34" charset="-122"/>
                    <a:sym typeface="Arial" panose="020B0604020202020204" pitchFamily="34" charset="0"/>
                  </a:rPr>
                  <a:t>DATA</a:t>
                </a:r>
                <a:endParaRPr lang="zh-CN" altLang="en-US" sz="2400" spc="5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a:extLst>
                <a:ext uri="{FF2B5EF4-FFF2-40B4-BE49-F238E27FC236}">
                  <a16:creationId xmlns:a16="http://schemas.microsoft.com/office/drawing/2014/main" id="{13B1B445-F32E-459C-A28F-A4BB3778273B}"/>
                </a:ext>
              </a:extLst>
            </p:cNvPr>
            <p:cNvGrpSpPr/>
            <p:nvPr/>
          </p:nvGrpSpPr>
          <p:grpSpPr>
            <a:xfrm>
              <a:off x="623888" y="1549400"/>
              <a:ext cx="5472112" cy="4495800"/>
              <a:chOff x="623888" y="1447800"/>
              <a:chExt cx="5472112" cy="4495800"/>
            </a:xfrm>
          </p:grpSpPr>
          <p:sp>
            <p:nvSpPr>
              <p:cNvPr id="17" name="任意多边形: 形状 16">
                <a:extLst>
                  <a:ext uri="{FF2B5EF4-FFF2-40B4-BE49-F238E27FC236}">
                    <a16:creationId xmlns:a16="http://schemas.microsoft.com/office/drawing/2014/main" id="{3A740391-1697-4A7E-807B-A394DF9372F6}"/>
                  </a:ext>
                </a:extLst>
              </p:cNvPr>
              <p:cNvSpPr/>
              <p:nvPr/>
            </p:nvSpPr>
            <p:spPr>
              <a:xfrm>
                <a:off x="623888" y="1447800"/>
                <a:ext cx="5472112" cy="4495800"/>
              </a:xfrm>
              <a:custGeom>
                <a:avLst/>
                <a:gdLst>
                  <a:gd name="connsiteX0" fmla="*/ 0 w 5472112"/>
                  <a:gd name="connsiteY0" fmla="*/ 0 h 4495800"/>
                  <a:gd name="connsiteX1" fmla="*/ 5472112 w 5472112"/>
                  <a:gd name="connsiteY1" fmla="*/ 0 h 4495800"/>
                  <a:gd name="connsiteX2" fmla="*/ 5472112 w 5472112"/>
                  <a:gd name="connsiteY2" fmla="*/ 276535 h 4495800"/>
                  <a:gd name="connsiteX3" fmla="*/ 5270553 w 5472112"/>
                  <a:gd name="connsiteY3" fmla="*/ 286713 h 4495800"/>
                  <a:gd name="connsiteX4" fmla="*/ 3500747 w 5472112"/>
                  <a:gd name="connsiteY4" fmla="*/ 2247901 h 4495800"/>
                  <a:gd name="connsiteX5" fmla="*/ 5270553 w 5472112"/>
                  <a:gd name="connsiteY5" fmla="*/ 4209089 h 4495800"/>
                  <a:gd name="connsiteX6" fmla="*/ 5472112 w 5472112"/>
                  <a:gd name="connsiteY6" fmla="*/ 4219267 h 4495800"/>
                  <a:gd name="connsiteX7" fmla="*/ 5472112 w 5472112"/>
                  <a:gd name="connsiteY7" fmla="*/ 4495800 h 4495800"/>
                  <a:gd name="connsiteX8" fmla="*/ 0 w 5472112"/>
                  <a:gd name="connsiteY8" fmla="*/ 4495800 h 449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2112" h="4495800">
                    <a:moveTo>
                      <a:pt x="0" y="0"/>
                    </a:moveTo>
                    <a:lnTo>
                      <a:pt x="5472112" y="0"/>
                    </a:lnTo>
                    <a:lnTo>
                      <a:pt x="5472112" y="276535"/>
                    </a:lnTo>
                    <a:lnTo>
                      <a:pt x="5270553" y="286713"/>
                    </a:lnTo>
                    <a:cubicBezTo>
                      <a:pt x="4276480" y="387667"/>
                      <a:pt x="3500747" y="1227193"/>
                      <a:pt x="3500747" y="2247901"/>
                    </a:cubicBezTo>
                    <a:cubicBezTo>
                      <a:pt x="3500747" y="3268609"/>
                      <a:pt x="4276480" y="4108136"/>
                      <a:pt x="5270553" y="4209089"/>
                    </a:cubicBezTo>
                    <a:lnTo>
                      <a:pt x="5472112" y="4219267"/>
                    </a:lnTo>
                    <a:lnTo>
                      <a:pt x="5472112" y="4495800"/>
                    </a:lnTo>
                    <a:lnTo>
                      <a:pt x="0" y="4495800"/>
                    </a:ln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a:extLst>
                  <a:ext uri="{FF2B5EF4-FFF2-40B4-BE49-F238E27FC236}">
                    <a16:creationId xmlns:a16="http://schemas.microsoft.com/office/drawing/2014/main" id="{0D53744A-BCAA-4DEC-8224-B4A419DB9BE3}"/>
                  </a:ext>
                </a:extLst>
              </p:cNvPr>
              <p:cNvSpPr/>
              <p:nvPr/>
            </p:nvSpPr>
            <p:spPr>
              <a:xfrm>
                <a:off x="623888" y="1447800"/>
                <a:ext cx="36000" cy="4495800"/>
              </a:xfrm>
              <a:prstGeom prst="rect">
                <a:avLst/>
              </a:prstGeom>
              <a:gradFill>
                <a:gsLst>
                  <a:gs pos="23000">
                    <a:schemeClr val="accent1"/>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a:extLst>
                <a:ext uri="{FF2B5EF4-FFF2-40B4-BE49-F238E27FC236}">
                  <a16:creationId xmlns:a16="http://schemas.microsoft.com/office/drawing/2014/main" id="{F5B6CCF6-F607-4FC1-8630-ED1533E68252}"/>
                </a:ext>
              </a:extLst>
            </p:cNvPr>
            <p:cNvGrpSpPr/>
            <p:nvPr/>
          </p:nvGrpSpPr>
          <p:grpSpPr>
            <a:xfrm>
              <a:off x="6136053" y="1549400"/>
              <a:ext cx="5486572" cy="4495800"/>
              <a:chOff x="6136053" y="1447800"/>
              <a:chExt cx="5486572" cy="4495800"/>
            </a:xfrm>
          </p:grpSpPr>
          <p:sp>
            <p:nvSpPr>
              <p:cNvPr id="18" name="任意多边形: 形状 17">
                <a:extLst>
                  <a:ext uri="{FF2B5EF4-FFF2-40B4-BE49-F238E27FC236}">
                    <a16:creationId xmlns:a16="http://schemas.microsoft.com/office/drawing/2014/main" id="{D44B0E03-60FA-420B-B3C4-AA875A263DA4}"/>
                  </a:ext>
                </a:extLst>
              </p:cNvPr>
              <p:cNvSpPr/>
              <p:nvPr/>
            </p:nvSpPr>
            <p:spPr>
              <a:xfrm flipH="1">
                <a:off x="6136053" y="1447800"/>
                <a:ext cx="5472112" cy="4495800"/>
              </a:xfrm>
              <a:custGeom>
                <a:avLst/>
                <a:gdLst>
                  <a:gd name="connsiteX0" fmla="*/ 0 w 5472112"/>
                  <a:gd name="connsiteY0" fmla="*/ 0 h 4495800"/>
                  <a:gd name="connsiteX1" fmla="*/ 5472112 w 5472112"/>
                  <a:gd name="connsiteY1" fmla="*/ 0 h 4495800"/>
                  <a:gd name="connsiteX2" fmla="*/ 5472112 w 5472112"/>
                  <a:gd name="connsiteY2" fmla="*/ 276535 h 4495800"/>
                  <a:gd name="connsiteX3" fmla="*/ 5270553 w 5472112"/>
                  <a:gd name="connsiteY3" fmla="*/ 286713 h 4495800"/>
                  <a:gd name="connsiteX4" fmla="*/ 3500747 w 5472112"/>
                  <a:gd name="connsiteY4" fmla="*/ 2247901 h 4495800"/>
                  <a:gd name="connsiteX5" fmla="*/ 5270553 w 5472112"/>
                  <a:gd name="connsiteY5" fmla="*/ 4209089 h 4495800"/>
                  <a:gd name="connsiteX6" fmla="*/ 5472112 w 5472112"/>
                  <a:gd name="connsiteY6" fmla="*/ 4219267 h 4495800"/>
                  <a:gd name="connsiteX7" fmla="*/ 5472112 w 5472112"/>
                  <a:gd name="connsiteY7" fmla="*/ 4495800 h 4495800"/>
                  <a:gd name="connsiteX8" fmla="*/ 0 w 5472112"/>
                  <a:gd name="connsiteY8" fmla="*/ 4495800 h 449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2112" h="4495800">
                    <a:moveTo>
                      <a:pt x="0" y="0"/>
                    </a:moveTo>
                    <a:lnTo>
                      <a:pt x="5472112" y="0"/>
                    </a:lnTo>
                    <a:lnTo>
                      <a:pt x="5472112" y="276535"/>
                    </a:lnTo>
                    <a:lnTo>
                      <a:pt x="5270553" y="286713"/>
                    </a:lnTo>
                    <a:cubicBezTo>
                      <a:pt x="4276480" y="387667"/>
                      <a:pt x="3500747" y="1227193"/>
                      <a:pt x="3500747" y="2247901"/>
                    </a:cubicBezTo>
                    <a:cubicBezTo>
                      <a:pt x="3500747" y="3268609"/>
                      <a:pt x="4276480" y="4108136"/>
                      <a:pt x="5270553" y="4209089"/>
                    </a:cubicBezTo>
                    <a:lnTo>
                      <a:pt x="5472112" y="4219267"/>
                    </a:lnTo>
                    <a:lnTo>
                      <a:pt x="5472112" y="4495800"/>
                    </a:lnTo>
                    <a:lnTo>
                      <a:pt x="0" y="4495800"/>
                    </a:ln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60AF0463-C8A2-4141-88BF-3E77144E7DA5}"/>
                  </a:ext>
                </a:extLst>
              </p:cNvPr>
              <p:cNvSpPr/>
              <p:nvPr/>
            </p:nvSpPr>
            <p:spPr>
              <a:xfrm>
                <a:off x="11586625" y="1447800"/>
                <a:ext cx="36000" cy="4495800"/>
              </a:xfrm>
              <a:prstGeom prst="rect">
                <a:avLst/>
              </a:prstGeom>
              <a:gradFill>
                <a:gsLst>
                  <a:gs pos="23000">
                    <a:schemeClr val="accent1"/>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3" name="组合 32">
            <a:extLst>
              <a:ext uri="{FF2B5EF4-FFF2-40B4-BE49-F238E27FC236}">
                <a16:creationId xmlns:a16="http://schemas.microsoft.com/office/drawing/2014/main" id="{A06709BC-CC81-43C0-8F21-E25AD5783DE8}"/>
              </a:ext>
            </a:extLst>
          </p:cNvPr>
          <p:cNvGrpSpPr/>
          <p:nvPr/>
        </p:nvGrpSpPr>
        <p:grpSpPr>
          <a:xfrm>
            <a:off x="1296493" y="2126098"/>
            <a:ext cx="2408450" cy="3191874"/>
            <a:chOff x="963642" y="1825935"/>
            <a:chExt cx="2408450" cy="3191874"/>
          </a:xfrm>
        </p:grpSpPr>
        <p:sp>
          <p:nvSpPr>
            <p:cNvPr id="21" name="文本框 20">
              <a:extLst>
                <a:ext uri="{FF2B5EF4-FFF2-40B4-BE49-F238E27FC236}">
                  <a16:creationId xmlns:a16="http://schemas.microsoft.com/office/drawing/2014/main" id="{69FDBFDA-1705-426C-BFBF-C8E42A5EEC0B}"/>
                </a:ext>
              </a:extLst>
            </p:cNvPr>
            <p:cNvSpPr txBox="1"/>
            <p:nvPr/>
          </p:nvSpPr>
          <p:spPr>
            <a:xfrm>
              <a:off x="963642" y="1825935"/>
              <a:ext cx="1850844" cy="461665"/>
            </a:xfrm>
            <a:prstGeom prst="rect">
              <a:avLst/>
            </a:prstGeom>
            <a:noFill/>
          </p:spPr>
          <p:txBody>
            <a:bodyPr wrap="square" anchor="ctr">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24000">
                        <a:schemeClr val="accent1"/>
                      </a:gs>
                      <a:gs pos="0">
                        <a:schemeClr val="accent1">
                          <a:lumMod val="20000"/>
                          <a:lumOff val="80000"/>
                        </a:schemeClr>
                      </a:gs>
                      <a:gs pos="100000">
                        <a:schemeClr val="accent1">
                          <a:lumMod val="75000"/>
                        </a:schemeClr>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rPr>
                <a:t>数据来源</a:t>
              </a:r>
            </a:p>
          </p:txBody>
        </p:sp>
        <p:sp>
          <p:nvSpPr>
            <p:cNvPr id="22" name="文本框 21">
              <a:extLst>
                <a:ext uri="{FF2B5EF4-FFF2-40B4-BE49-F238E27FC236}">
                  <a16:creationId xmlns:a16="http://schemas.microsoft.com/office/drawing/2014/main" id="{099D9B08-5CCC-4B32-BD8C-9D653F7B15B9}"/>
                </a:ext>
              </a:extLst>
            </p:cNvPr>
            <p:cNvSpPr txBox="1"/>
            <p:nvPr/>
          </p:nvSpPr>
          <p:spPr>
            <a:xfrm>
              <a:off x="963642" y="2500132"/>
              <a:ext cx="2408450" cy="2517677"/>
            </a:xfrm>
            <a:prstGeom prst="rect">
              <a:avLst/>
            </a:prstGeom>
            <a:noFill/>
          </p:spPr>
          <p:txBody>
            <a:bodyPr wrap="square" rtlCol="0">
              <a:spAutoFit/>
            </a:bodyPr>
            <a:lstStyle/>
            <a:p>
              <a:pPr>
                <a:lnSpc>
                  <a:spcPct val="150000"/>
                </a:lnSpc>
                <a:spcBef>
                  <a:spcPts val="1000"/>
                </a:spcBef>
              </a:pPr>
              <a:r>
                <a:rPr lang="zh-CN" altLang="en-US">
                  <a:latin typeface="Arial" panose="020B0604020202020204" pitchFamily="34" charset="0"/>
                  <a:ea typeface="微软雅黑" panose="020B0503020204020204" pitchFamily="34" charset="-122"/>
                  <a:sym typeface="Arial" panose="020B0604020202020204" pitchFamily="34" charset="0"/>
                </a:rPr>
                <a:t>交通部门统计数据</a:t>
              </a:r>
            </a:p>
            <a:p>
              <a:pPr>
                <a:lnSpc>
                  <a:spcPct val="150000"/>
                </a:lnSpc>
                <a:spcBef>
                  <a:spcPts val="1000"/>
                </a:spcBef>
              </a:pPr>
              <a:r>
                <a:rPr lang="zh-CN" altLang="en-US">
                  <a:latin typeface="Arial" panose="020B0604020202020204" pitchFamily="34" charset="0"/>
                  <a:ea typeface="微软雅黑" panose="020B0503020204020204" pitchFamily="34" charset="-122"/>
                  <a:sym typeface="Arial" panose="020B0604020202020204" pitchFamily="34" charset="0"/>
                </a:rPr>
                <a:t>公共交通系统数据</a:t>
              </a:r>
            </a:p>
            <a:p>
              <a:pPr>
                <a:lnSpc>
                  <a:spcPct val="150000"/>
                </a:lnSpc>
                <a:spcBef>
                  <a:spcPts val="1000"/>
                </a:spcBef>
              </a:pPr>
              <a:r>
                <a:rPr lang="zh-CN" altLang="en-US">
                  <a:latin typeface="Arial" panose="020B0604020202020204" pitchFamily="34" charset="0"/>
                  <a:ea typeface="微软雅黑" panose="020B0503020204020204" pitchFamily="34" charset="-122"/>
                  <a:sym typeface="Arial" panose="020B0604020202020204" pitchFamily="34" charset="0"/>
                </a:rPr>
                <a:t>私家车出行调查数据</a:t>
              </a:r>
            </a:p>
            <a:p>
              <a:pPr>
                <a:lnSpc>
                  <a:spcPct val="150000"/>
                </a:lnSpc>
                <a:spcBef>
                  <a:spcPts val="1000"/>
                </a:spcBef>
              </a:pPr>
              <a:r>
                <a:rPr lang="zh-CN" altLang="en-US">
                  <a:latin typeface="Arial" panose="020B0604020202020204" pitchFamily="34" charset="0"/>
                  <a:ea typeface="微软雅黑" panose="020B0503020204020204" pitchFamily="34" charset="-122"/>
                  <a:sym typeface="Arial" panose="020B0604020202020204" pitchFamily="34" charset="0"/>
                </a:rPr>
                <a:t>其他出行方式数据（如步行、骑行等）</a:t>
              </a:r>
            </a:p>
          </p:txBody>
        </p:sp>
        <p:cxnSp>
          <p:nvCxnSpPr>
            <p:cNvPr id="26" name="直接连接符 25">
              <a:extLst>
                <a:ext uri="{FF2B5EF4-FFF2-40B4-BE49-F238E27FC236}">
                  <a16:creationId xmlns:a16="http://schemas.microsoft.com/office/drawing/2014/main" id="{D4FAA2CA-3369-44A7-BB5D-9358386A1728}"/>
                </a:ext>
              </a:extLst>
            </p:cNvPr>
            <p:cNvCxnSpPr>
              <a:cxnSpLocks/>
            </p:cNvCxnSpPr>
            <p:nvPr/>
          </p:nvCxnSpPr>
          <p:spPr>
            <a:xfrm>
              <a:off x="1070420" y="3022227"/>
              <a:ext cx="2166556" cy="0"/>
            </a:xfrm>
            <a:prstGeom prst="line">
              <a:avLst/>
            </a:prstGeom>
            <a:ln w="9525">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2351DEA7-E4EF-4076-8261-1DC43AB08C27}"/>
                </a:ext>
              </a:extLst>
            </p:cNvPr>
            <p:cNvCxnSpPr>
              <a:cxnSpLocks/>
            </p:cNvCxnSpPr>
            <p:nvPr/>
          </p:nvCxnSpPr>
          <p:spPr>
            <a:xfrm>
              <a:off x="1070420" y="3601347"/>
              <a:ext cx="2166556" cy="0"/>
            </a:xfrm>
            <a:prstGeom prst="line">
              <a:avLst/>
            </a:prstGeom>
            <a:ln w="9525">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B9729C00-0246-46DE-882E-29F6F4130FE7}"/>
                </a:ext>
              </a:extLst>
            </p:cNvPr>
            <p:cNvCxnSpPr>
              <a:cxnSpLocks/>
            </p:cNvCxnSpPr>
            <p:nvPr/>
          </p:nvCxnSpPr>
          <p:spPr>
            <a:xfrm>
              <a:off x="1070420" y="4131699"/>
              <a:ext cx="2166556" cy="0"/>
            </a:xfrm>
            <a:prstGeom prst="line">
              <a:avLst/>
            </a:prstGeom>
            <a:ln w="9525">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0ECFBDE4-333E-45CD-8DEE-2C8A26E460FC}"/>
              </a:ext>
            </a:extLst>
          </p:cNvPr>
          <p:cNvGrpSpPr/>
          <p:nvPr/>
        </p:nvGrpSpPr>
        <p:grpSpPr>
          <a:xfrm>
            <a:off x="8436220" y="2190218"/>
            <a:ext cx="2421588" cy="3063634"/>
            <a:chOff x="8999909" y="1825935"/>
            <a:chExt cx="2421588" cy="3063634"/>
          </a:xfrm>
        </p:grpSpPr>
        <p:sp>
          <p:nvSpPr>
            <p:cNvPr id="23" name="文本框 22">
              <a:extLst>
                <a:ext uri="{FF2B5EF4-FFF2-40B4-BE49-F238E27FC236}">
                  <a16:creationId xmlns:a16="http://schemas.microsoft.com/office/drawing/2014/main" id="{257CC51F-1B71-461A-A82D-AB97287BDAF4}"/>
                </a:ext>
              </a:extLst>
            </p:cNvPr>
            <p:cNvSpPr txBox="1"/>
            <p:nvPr/>
          </p:nvSpPr>
          <p:spPr>
            <a:xfrm>
              <a:off x="9570653" y="1825935"/>
              <a:ext cx="1850844" cy="461665"/>
            </a:xfrm>
            <a:prstGeom prst="rect">
              <a:avLst/>
            </a:prstGeom>
            <a:noFill/>
          </p:spPr>
          <p:txBody>
            <a:bodyPr wrap="square" anchor="ctr">
              <a:spAutoFit/>
            </a:bodyPr>
            <a:lstStyle/>
            <a:p>
              <a:pPr marL="0" marR="0" lvl="0" indent="0" algn="r" defTabSz="914400" rtl="0" eaLnBrk="1" fontAlgn="auto" latinLnBrk="0" hangingPunct="1">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24000">
                        <a:schemeClr val="accent1"/>
                      </a:gs>
                      <a:gs pos="0">
                        <a:schemeClr val="accent1">
                          <a:lumMod val="20000"/>
                          <a:lumOff val="80000"/>
                        </a:schemeClr>
                      </a:gs>
                      <a:gs pos="100000">
                        <a:schemeClr val="accent1">
                          <a:lumMod val="75000"/>
                        </a:schemeClr>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rPr>
                <a:t>数据整理</a:t>
              </a:r>
            </a:p>
          </p:txBody>
        </p:sp>
        <p:sp>
          <p:nvSpPr>
            <p:cNvPr id="24" name="文本框 23">
              <a:extLst>
                <a:ext uri="{FF2B5EF4-FFF2-40B4-BE49-F238E27FC236}">
                  <a16:creationId xmlns:a16="http://schemas.microsoft.com/office/drawing/2014/main" id="{32541B43-E19D-4594-BDB5-C5E273DE46A0}"/>
                </a:ext>
              </a:extLst>
            </p:cNvPr>
            <p:cNvSpPr txBox="1"/>
            <p:nvPr/>
          </p:nvSpPr>
          <p:spPr>
            <a:xfrm>
              <a:off x="8999909" y="2500132"/>
              <a:ext cx="2421588" cy="2389437"/>
            </a:xfrm>
            <a:prstGeom prst="rect">
              <a:avLst/>
            </a:prstGeom>
            <a:noFill/>
          </p:spPr>
          <p:txBody>
            <a:bodyPr wrap="square" rtlCol="0">
              <a:spAutoFit/>
            </a:bodyPr>
            <a:lstStyle/>
            <a:p>
              <a:pPr algn="r">
                <a:lnSpc>
                  <a:spcPct val="150000"/>
                </a:lnSpc>
                <a:spcBef>
                  <a:spcPts val="1000"/>
                </a:spcBef>
              </a:pPr>
              <a:r>
                <a:rPr lang="zh-CN" altLang="en-US">
                  <a:latin typeface="Arial" panose="020B0604020202020204" pitchFamily="34" charset="0"/>
                  <a:ea typeface="微软雅黑" panose="020B0503020204020204" pitchFamily="34" charset="-122"/>
                  <a:sym typeface="Arial" panose="020B0604020202020204" pitchFamily="34" charset="0"/>
                </a:rPr>
                <a:t>清洗重复和错误数据</a:t>
              </a:r>
            </a:p>
            <a:p>
              <a:pPr algn="r">
                <a:lnSpc>
                  <a:spcPct val="150000"/>
                </a:lnSpc>
                <a:spcBef>
                  <a:spcPts val="1000"/>
                </a:spcBef>
              </a:pPr>
              <a:r>
                <a:rPr lang="zh-CN" altLang="en-US">
                  <a:latin typeface="Arial" panose="020B0604020202020204" pitchFamily="34" charset="0"/>
                  <a:ea typeface="微软雅黑" panose="020B0503020204020204" pitchFamily="34" charset="-122"/>
                  <a:sym typeface="Arial" panose="020B0604020202020204" pitchFamily="34" charset="0"/>
                </a:rPr>
                <a:t>分类整理不同出行方式的数据</a:t>
              </a:r>
            </a:p>
            <a:p>
              <a:pPr algn="r">
                <a:lnSpc>
                  <a:spcPct val="150000"/>
                </a:lnSpc>
                <a:spcBef>
                  <a:spcPts val="1000"/>
                </a:spcBef>
              </a:pPr>
              <a:r>
                <a:rPr lang="zh-CN" altLang="en-US">
                  <a:latin typeface="Arial" panose="020B0604020202020204" pitchFamily="34" charset="0"/>
                  <a:ea typeface="微软雅黑" panose="020B0503020204020204" pitchFamily="34" charset="-122"/>
                  <a:sym typeface="Arial" panose="020B0604020202020204" pitchFamily="34" charset="0"/>
                </a:rPr>
                <a:t>建立统一的数据格式和数据库</a:t>
              </a:r>
            </a:p>
          </p:txBody>
        </p:sp>
        <p:cxnSp>
          <p:nvCxnSpPr>
            <p:cNvPr id="30" name="直接连接符 29">
              <a:extLst>
                <a:ext uri="{FF2B5EF4-FFF2-40B4-BE49-F238E27FC236}">
                  <a16:creationId xmlns:a16="http://schemas.microsoft.com/office/drawing/2014/main" id="{0F54F773-82C9-4B27-BE1C-CEBA1D7E4E92}"/>
                </a:ext>
              </a:extLst>
            </p:cNvPr>
            <p:cNvCxnSpPr>
              <a:cxnSpLocks/>
            </p:cNvCxnSpPr>
            <p:nvPr/>
          </p:nvCxnSpPr>
          <p:spPr>
            <a:xfrm>
              <a:off x="9127300" y="3022227"/>
              <a:ext cx="2166556" cy="0"/>
            </a:xfrm>
            <a:prstGeom prst="line">
              <a:avLst/>
            </a:prstGeom>
            <a:ln w="9525">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410FDF50-0726-42A3-A522-C76FAADFFF17}"/>
                </a:ext>
              </a:extLst>
            </p:cNvPr>
            <p:cNvCxnSpPr>
              <a:cxnSpLocks/>
            </p:cNvCxnSpPr>
            <p:nvPr/>
          </p:nvCxnSpPr>
          <p:spPr>
            <a:xfrm>
              <a:off x="9127300" y="4007747"/>
              <a:ext cx="2166556" cy="0"/>
            </a:xfrm>
            <a:prstGeom prst="line">
              <a:avLst/>
            </a:prstGeom>
            <a:ln w="9525">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957F4C1F-0F0E-4741-8A8A-61E17317A19D}"/>
              </a:ext>
            </a:extLst>
          </p:cNvPr>
          <p:cNvGrpSpPr/>
          <p:nvPr/>
        </p:nvGrpSpPr>
        <p:grpSpPr>
          <a:xfrm>
            <a:off x="-8833" y="6208870"/>
            <a:ext cx="12209667" cy="659290"/>
            <a:chOff x="-8833" y="6208870"/>
            <a:chExt cx="12209667" cy="659290"/>
          </a:xfrm>
        </p:grpSpPr>
        <p:sp>
          <p:nvSpPr>
            <p:cNvPr id="37" name="柒惟PPT设计团队—小康_17">
              <a:extLst>
                <a:ext uri="{FF2B5EF4-FFF2-40B4-BE49-F238E27FC236}">
                  <a16:creationId xmlns:a16="http://schemas.microsoft.com/office/drawing/2014/main" id="{E5B554EA-3112-4624-99F0-1EA6AADBCFA4}"/>
                </a:ext>
              </a:extLst>
            </p:cNvPr>
            <p:cNvSpPr/>
            <p:nvPr/>
          </p:nvSpPr>
          <p:spPr>
            <a:xfrm>
              <a:off x="-8832"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柒惟PPT设计团队—小康_18">
              <a:extLst>
                <a:ext uri="{FF2B5EF4-FFF2-40B4-BE49-F238E27FC236}">
                  <a16:creationId xmlns:a16="http://schemas.microsoft.com/office/drawing/2014/main" id="{09E49A3C-BB5C-4F80-BDF0-E9AC1B47C062}"/>
                </a:ext>
              </a:extLst>
            </p:cNvPr>
            <p:cNvSpPr/>
            <p:nvPr/>
          </p:nvSpPr>
          <p:spPr>
            <a:xfrm>
              <a:off x="-8833"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柒惟PPT设计团队—小康_19">
              <a:extLst>
                <a:ext uri="{FF2B5EF4-FFF2-40B4-BE49-F238E27FC236}">
                  <a16:creationId xmlns:a16="http://schemas.microsoft.com/office/drawing/2014/main" id="{2CB9F6E9-CF27-46C3-A58F-F4111DAE5D04}"/>
                </a:ext>
              </a:extLst>
            </p:cNvPr>
            <p:cNvSpPr/>
            <p:nvPr/>
          </p:nvSpPr>
          <p:spPr>
            <a:xfrm flipH="1">
              <a:off x="6611925"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柒惟PPT设计团队—小康_20">
              <a:extLst>
                <a:ext uri="{FF2B5EF4-FFF2-40B4-BE49-F238E27FC236}">
                  <a16:creationId xmlns:a16="http://schemas.microsoft.com/office/drawing/2014/main" id="{D04A6412-6F8B-4887-B9C0-0888006CA28B}"/>
                </a:ext>
              </a:extLst>
            </p:cNvPr>
            <p:cNvSpPr/>
            <p:nvPr/>
          </p:nvSpPr>
          <p:spPr>
            <a:xfrm flipH="1">
              <a:off x="6570678"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644414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366F9B5C-B253-49B7-9639-AB2F017B7D79}"/>
              </a:ext>
            </a:extLst>
          </p:cNvPr>
          <p:cNvGrpSpPr/>
          <p:nvPr/>
        </p:nvGrpSpPr>
        <p:grpSpPr>
          <a:xfrm>
            <a:off x="936422" y="1273215"/>
            <a:ext cx="4817897" cy="3959185"/>
            <a:chOff x="952982" y="1273215"/>
            <a:chExt cx="4817897" cy="3959185"/>
          </a:xfrm>
        </p:grpSpPr>
        <p:sp>
          <p:nvSpPr>
            <p:cNvPr id="36" name="矩形: 圆角 35">
              <a:extLst>
                <a:ext uri="{FF2B5EF4-FFF2-40B4-BE49-F238E27FC236}">
                  <a16:creationId xmlns:a16="http://schemas.microsoft.com/office/drawing/2014/main" id="{349E648B-4DB6-41C4-91CC-0C8B3151B2C4}"/>
                </a:ext>
              </a:extLst>
            </p:cNvPr>
            <p:cNvSpPr/>
            <p:nvPr/>
          </p:nvSpPr>
          <p:spPr>
            <a:xfrm>
              <a:off x="952982" y="1273215"/>
              <a:ext cx="4817897" cy="3755950"/>
            </a:xfrm>
            <a:prstGeom prst="roundRect">
              <a:avLst>
                <a:gd name="adj" fmla="val 2366"/>
              </a:avLst>
            </a:prstGeom>
            <a:solidFill>
              <a:schemeClr val="bg1"/>
            </a:solidFill>
            <a:ln>
              <a:noFill/>
            </a:ln>
            <a:effectLst>
              <a:outerShdw blurRad="254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圆角 39">
              <a:extLst>
                <a:ext uri="{FF2B5EF4-FFF2-40B4-BE49-F238E27FC236}">
                  <a16:creationId xmlns:a16="http://schemas.microsoft.com/office/drawing/2014/main" id="{492C1DF0-CC7C-4102-8307-5197B21DB31A}"/>
                </a:ext>
              </a:extLst>
            </p:cNvPr>
            <p:cNvSpPr/>
            <p:nvPr/>
          </p:nvSpPr>
          <p:spPr>
            <a:xfrm>
              <a:off x="1057930" y="1355154"/>
              <a:ext cx="4608000" cy="3381904"/>
            </a:xfrm>
            <a:prstGeom prst="roundRect">
              <a:avLst>
                <a:gd name="adj" fmla="val 1312"/>
              </a:avLst>
            </a:prstGeom>
            <a:noFill/>
            <a:ln>
              <a:gradFill flip="none" rotWithShape="1">
                <a:gsLst>
                  <a:gs pos="0">
                    <a:schemeClr val="accent1"/>
                  </a:gs>
                  <a:gs pos="80000">
                    <a:schemeClr val="accent1">
                      <a:alpha val="0"/>
                    </a:schemeClr>
                  </a:gs>
                </a:gsLst>
                <a:lin ang="5400000" scaled="1"/>
                <a:tileRect/>
              </a:gradFill>
            </a:ln>
            <a:effectLst>
              <a:outerShdw blurRad="254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9" name="图片 38">
              <a:extLst>
                <a:ext uri="{FF2B5EF4-FFF2-40B4-BE49-F238E27FC236}">
                  <a16:creationId xmlns:a16="http://schemas.microsoft.com/office/drawing/2014/main" id="{B49A813F-8EAE-446F-BFE6-6CDCE5E9DBB0}"/>
                </a:ext>
              </a:extLst>
            </p:cNvPr>
            <p:cNvPicPr>
              <a:picLocks noChangeAspect="1"/>
            </p:cNvPicPr>
            <p:nvPr/>
          </p:nvPicPr>
          <p:blipFill rotWithShape="1">
            <a:blip r:embed="rId3" cstate="email">
              <a:duotone>
                <a:schemeClr val="accent1">
                  <a:shade val="45000"/>
                  <a:satMod val="135000"/>
                </a:schemeClr>
                <a:prstClr val="white"/>
              </a:duotone>
              <a:alphaModFix amt="3000"/>
              <a:extLst>
                <a:ext uri="{28A0092B-C50C-407E-A947-70E740481C1C}">
                  <a14:useLocalDpi xmlns:a14="http://schemas.microsoft.com/office/drawing/2010/main"/>
                </a:ext>
              </a:extLst>
            </a:blip>
            <a:srcRect/>
            <a:stretch/>
          </p:blipFill>
          <p:spPr>
            <a:xfrm rot="5400000">
              <a:off x="1382338" y="843860"/>
              <a:ext cx="3959184" cy="4817896"/>
            </a:xfrm>
            <a:prstGeom prst="rect">
              <a:avLst/>
            </a:prstGeom>
          </p:spPr>
        </p:pic>
      </p:grpSp>
      <p:grpSp>
        <p:nvGrpSpPr>
          <p:cNvPr id="41" name="组合 40">
            <a:extLst>
              <a:ext uri="{FF2B5EF4-FFF2-40B4-BE49-F238E27FC236}">
                <a16:creationId xmlns:a16="http://schemas.microsoft.com/office/drawing/2014/main" id="{1EB2E094-69EB-47A0-B602-6F7274ACFDCD}"/>
              </a:ext>
            </a:extLst>
          </p:cNvPr>
          <p:cNvGrpSpPr/>
          <p:nvPr/>
        </p:nvGrpSpPr>
        <p:grpSpPr>
          <a:xfrm>
            <a:off x="6437681" y="1273215"/>
            <a:ext cx="4817897" cy="3959185"/>
            <a:chOff x="952982" y="1273215"/>
            <a:chExt cx="4817897" cy="3959185"/>
          </a:xfrm>
        </p:grpSpPr>
        <p:sp>
          <p:nvSpPr>
            <p:cNvPr id="42" name="矩形: 圆角 41">
              <a:extLst>
                <a:ext uri="{FF2B5EF4-FFF2-40B4-BE49-F238E27FC236}">
                  <a16:creationId xmlns:a16="http://schemas.microsoft.com/office/drawing/2014/main" id="{86E98883-2B1B-4E75-AEA9-528B636B5F64}"/>
                </a:ext>
              </a:extLst>
            </p:cNvPr>
            <p:cNvSpPr/>
            <p:nvPr/>
          </p:nvSpPr>
          <p:spPr>
            <a:xfrm>
              <a:off x="952982" y="1273215"/>
              <a:ext cx="4817897" cy="3755950"/>
            </a:xfrm>
            <a:prstGeom prst="roundRect">
              <a:avLst>
                <a:gd name="adj" fmla="val 2366"/>
              </a:avLst>
            </a:prstGeom>
            <a:solidFill>
              <a:schemeClr val="bg1"/>
            </a:solidFill>
            <a:ln>
              <a:noFill/>
            </a:ln>
            <a:effectLst>
              <a:outerShdw blurRad="254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圆角 42">
              <a:extLst>
                <a:ext uri="{FF2B5EF4-FFF2-40B4-BE49-F238E27FC236}">
                  <a16:creationId xmlns:a16="http://schemas.microsoft.com/office/drawing/2014/main" id="{A20429AE-54D6-45E5-8AF1-9FE54A720F5C}"/>
                </a:ext>
              </a:extLst>
            </p:cNvPr>
            <p:cNvSpPr/>
            <p:nvPr/>
          </p:nvSpPr>
          <p:spPr>
            <a:xfrm>
              <a:off x="1057930" y="1355154"/>
              <a:ext cx="4608000" cy="3381904"/>
            </a:xfrm>
            <a:prstGeom prst="roundRect">
              <a:avLst>
                <a:gd name="adj" fmla="val 1312"/>
              </a:avLst>
            </a:prstGeom>
            <a:noFill/>
            <a:ln>
              <a:gradFill flip="none" rotWithShape="1">
                <a:gsLst>
                  <a:gs pos="0">
                    <a:schemeClr val="accent1"/>
                  </a:gs>
                  <a:gs pos="80000">
                    <a:schemeClr val="accent1">
                      <a:alpha val="0"/>
                    </a:schemeClr>
                  </a:gs>
                </a:gsLst>
                <a:lin ang="5400000" scaled="1"/>
                <a:tileRect/>
              </a:gradFill>
            </a:ln>
            <a:effectLst>
              <a:outerShdw blurRad="254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4" name="图片 43">
              <a:extLst>
                <a:ext uri="{FF2B5EF4-FFF2-40B4-BE49-F238E27FC236}">
                  <a16:creationId xmlns:a16="http://schemas.microsoft.com/office/drawing/2014/main" id="{17348580-F63E-47B7-AEDF-F61104984C13}"/>
                </a:ext>
              </a:extLst>
            </p:cNvPr>
            <p:cNvPicPr>
              <a:picLocks noChangeAspect="1"/>
            </p:cNvPicPr>
            <p:nvPr/>
          </p:nvPicPr>
          <p:blipFill rotWithShape="1">
            <a:blip r:embed="rId3" cstate="email">
              <a:duotone>
                <a:schemeClr val="accent1">
                  <a:shade val="45000"/>
                  <a:satMod val="135000"/>
                </a:schemeClr>
                <a:prstClr val="white"/>
              </a:duotone>
              <a:alphaModFix amt="3000"/>
              <a:extLst>
                <a:ext uri="{28A0092B-C50C-407E-A947-70E740481C1C}">
                  <a14:useLocalDpi xmlns:a14="http://schemas.microsoft.com/office/drawing/2010/main"/>
                </a:ext>
              </a:extLst>
            </a:blip>
            <a:srcRect/>
            <a:stretch/>
          </p:blipFill>
          <p:spPr>
            <a:xfrm rot="5400000">
              <a:off x="1382338" y="843860"/>
              <a:ext cx="3959184" cy="4817896"/>
            </a:xfrm>
            <a:prstGeom prst="rect">
              <a:avLst/>
            </a:prstGeom>
          </p:spPr>
        </p:pic>
      </p:grpSp>
      <p:sp>
        <p:nvSpPr>
          <p:cNvPr id="2" name="标题 1">
            <a:extLst>
              <a:ext uri="{FF2B5EF4-FFF2-40B4-BE49-F238E27FC236}">
                <a16:creationId xmlns:a16="http://schemas.microsoft.com/office/drawing/2014/main" id="{394F427B-C18F-4298-8D99-22E24F6A3D4E}"/>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数据分析</a:t>
            </a:r>
          </a:p>
        </p:txBody>
      </p:sp>
      <p:pic>
        <p:nvPicPr>
          <p:cNvPr id="35" name="图片 34">
            <a:extLst>
              <a:ext uri="{FF2B5EF4-FFF2-40B4-BE49-F238E27FC236}">
                <a16:creationId xmlns:a16="http://schemas.microsoft.com/office/drawing/2014/main" id="{A52A98A7-6812-4543-B2D6-E88B8982C7C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4166796"/>
            <a:ext cx="12192000" cy="2691203"/>
          </a:xfrm>
          <a:prstGeom prst="rect">
            <a:avLst/>
          </a:prstGeom>
        </p:spPr>
      </p:pic>
      <p:graphicFrame>
        <p:nvGraphicFramePr>
          <p:cNvPr id="27" name="图表 26">
            <a:extLst>
              <a:ext uri="{FF2B5EF4-FFF2-40B4-BE49-F238E27FC236}">
                <a16:creationId xmlns:a16="http://schemas.microsoft.com/office/drawing/2014/main" id="{E98A7BA2-817D-4959-83C5-81C8B50C928B}"/>
              </a:ext>
            </a:extLst>
          </p:cNvPr>
          <p:cNvGraphicFramePr/>
          <p:nvPr>
            <p:extLst>
              <p:ext uri="{D42A27DB-BD31-4B8C-83A1-F6EECF244321}">
                <p14:modId xmlns:p14="http://schemas.microsoft.com/office/powerpoint/2010/main" val="184657159"/>
              </p:ext>
            </p:extLst>
          </p:nvPr>
        </p:nvGraphicFramePr>
        <p:xfrm>
          <a:off x="1182758" y="1355154"/>
          <a:ext cx="4377506" cy="312739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7" name="图表 46">
            <a:extLst>
              <a:ext uri="{FF2B5EF4-FFF2-40B4-BE49-F238E27FC236}">
                <a16:creationId xmlns:a16="http://schemas.microsoft.com/office/drawing/2014/main" id="{7F42FAC5-847E-49E3-959E-8BA3B44B1C4F}"/>
              </a:ext>
            </a:extLst>
          </p:cNvPr>
          <p:cNvGraphicFramePr/>
          <p:nvPr>
            <p:extLst>
              <p:ext uri="{D42A27DB-BD31-4B8C-83A1-F6EECF244321}">
                <p14:modId xmlns:p14="http://schemas.microsoft.com/office/powerpoint/2010/main" val="3750541902"/>
              </p:ext>
            </p:extLst>
          </p:nvPr>
        </p:nvGraphicFramePr>
        <p:xfrm>
          <a:off x="6602888" y="1441174"/>
          <a:ext cx="4547741" cy="3180523"/>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8459313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655EC498-91D1-4D47-916F-C5670DAD0F23}"/>
              </a:ext>
            </a:extLst>
          </p:cNvPr>
          <p:cNvGrpSpPr/>
          <p:nvPr/>
        </p:nvGrpSpPr>
        <p:grpSpPr>
          <a:xfrm>
            <a:off x="771208" y="1320799"/>
            <a:ext cx="10649585" cy="4863525"/>
            <a:chOff x="955040" y="1320799"/>
            <a:chExt cx="10649585" cy="4863525"/>
          </a:xfrm>
        </p:grpSpPr>
        <p:sp>
          <p:nvSpPr>
            <p:cNvPr id="11" name="矩形: 单圆角 10">
              <a:extLst>
                <a:ext uri="{FF2B5EF4-FFF2-40B4-BE49-F238E27FC236}">
                  <a16:creationId xmlns:a16="http://schemas.microsoft.com/office/drawing/2014/main" id="{0CA1E3FF-870F-445E-916D-9E8FDC75F1EF}"/>
                </a:ext>
              </a:extLst>
            </p:cNvPr>
            <p:cNvSpPr/>
            <p:nvPr/>
          </p:nvSpPr>
          <p:spPr>
            <a:xfrm flipH="1">
              <a:off x="955040" y="1320799"/>
              <a:ext cx="10649585" cy="4863525"/>
            </a:xfrm>
            <a:prstGeom prst="round1Rect">
              <a:avLst>
                <a:gd name="adj" fmla="val 50000"/>
              </a:avLst>
            </a:prstGeom>
            <a:solidFill>
              <a:schemeClr val="bg1"/>
            </a:solidFill>
            <a:ln>
              <a:gradFill flip="none" rotWithShape="1">
                <a:gsLst>
                  <a:gs pos="0">
                    <a:schemeClr val="accent1"/>
                  </a:gs>
                  <a:gs pos="50000">
                    <a:schemeClr val="accent1">
                      <a:alpha val="0"/>
                    </a:schemeClr>
                  </a:gs>
                  <a:gs pos="100000">
                    <a:schemeClr val="accent1"/>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a:extLst>
                <a:ext uri="{FF2B5EF4-FFF2-40B4-BE49-F238E27FC236}">
                  <a16:creationId xmlns:a16="http://schemas.microsoft.com/office/drawing/2014/main" id="{E71EB87F-7214-4840-BF80-7FEDC4C4DC95}"/>
                </a:ext>
              </a:extLst>
            </p:cNvPr>
            <p:cNvSpPr txBox="1"/>
            <p:nvPr/>
          </p:nvSpPr>
          <p:spPr>
            <a:xfrm>
              <a:off x="3895183" y="1446368"/>
              <a:ext cx="3600000" cy="3585790"/>
            </a:xfrm>
            <a:prstGeom prst="rect">
              <a:avLst/>
            </a:prstGeom>
            <a:noFill/>
          </p:spPr>
          <p:txBody>
            <a:bodyPr wrap="square">
              <a:spAutoFit/>
            </a:bodyPr>
            <a:lstStyle/>
            <a:p>
              <a:pPr algn="ctr">
                <a:lnSpc>
                  <a:spcPct val="150000"/>
                </a:lnSpc>
                <a:spcBef>
                  <a:spcPts val="1500"/>
                </a:spcBef>
              </a:pPr>
              <a:r>
                <a:rPr lang="zh-CN" altLang="en-US" sz="2000" b="1" i="0">
                  <a:gradFill flip="none" rotWithShape="1">
                    <a:gsLst>
                      <a:gs pos="18000">
                        <a:schemeClr val="accent1"/>
                      </a:gs>
                      <a:gs pos="0">
                        <a:schemeClr val="accent1">
                          <a:lumMod val="20000"/>
                          <a:lumOff val="80000"/>
                        </a:schemeClr>
                      </a:gs>
                      <a:gs pos="100000">
                        <a:schemeClr val="accent1">
                          <a:lumMod val="75000"/>
                        </a:schemeClr>
                      </a:gs>
                    </a:gsLst>
                    <a:path path="circle">
                      <a:fillToRect r="100000" b="100000"/>
                    </a:path>
                    <a:tileRect l="-100000" t="-100000"/>
                  </a:gradFill>
                  <a:effectLst/>
                  <a:latin typeface="Arial" panose="020B0604020202020204" pitchFamily="34" charset="0"/>
                  <a:ea typeface="微软雅黑" panose="020B0503020204020204" pitchFamily="34" charset="-122"/>
                  <a:sym typeface="Arial" panose="020B0604020202020204" pitchFamily="34" charset="0"/>
                </a:rPr>
                <a:t>国内案例：北京市</a:t>
              </a:r>
              <a:endParaRPr lang="zh-CN" altLang="en-US" sz="2000" b="0" i="0">
                <a:gradFill flip="none" rotWithShape="1">
                  <a:gsLst>
                    <a:gs pos="18000">
                      <a:schemeClr val="accent1"/>
                    </a:gs>
                    <a:gs pos="0">
                      <a:schemeClr val="accent1">
                        <a:lumMod val="20000"/>
                        <a:lumOff val="80000"/>
                      </a:schemeClr>
                    </a:gs>
                    <a:gs pos="100000">
                      <a:schemeClr val="accent1">
                        <a:lumMod val="75000"/>
                      </a:schemeClr>
                    </a:gs>
                  </a:gsLst>
                  <a:path path="circle">
                    <a:fillToRect r="100000" b="100000"/>
                  </a:path>
                  <a:tileRect l="-100000" t="-100000"/>
                </a:gradFill>
                <a:effectLst/>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spcBef>
                  <a:spcPts val="1500"/>
                </a:spcBef>
              </a:pPr>
              <a:r>
                <a:rPr lang="zh-CN" altLang="en-US" b="0" i="0">
                  <a:effectLst/>
                  <a:latin typeface="Arial" panose="020B0604020202020204" pitchFamily="34" charset="0"/>
                  <a:ea typeface="微软雅黑" panose="020B0503020204020204" pitchFamily="34" charset="-122"/>
                  <a:sym typeface="Arial" panose="020B0604020202020204" pitchFamily="34" charset="0"/>
                </a:rPr>
                <a:t>实施交通拥堵费政策，限制私家车进入拥堵区域</a:t>
              </a:r>
            </a:p>
            <a:p>
              <a:pPr algn="ctr">
                <a:lnSpc>
                  <a:spcPct val="150000"/>
                </a:lnSpc>
                <a:spcBef>
                  <a:spcPts val="1500"/>
                </a:spcBef>
              </a:pPr>
              <a:r>
                <a:rPr lang="zh-CN" altLang="en-US" b="0" i="0">
                  <a:effectLst/>
                  <a:latin typeface="Arial" panose="020B0604020202020204" pitchFamily="34" charset="0"/>
                  <a:ea typeface="微软雅黑" panose="020B0503020204020204" pitchFamily="34" charset="-122"/>
                  <a:sym typeface="Arial" panose="020B0604020202020204" pitchFamily="34" charset="0"/>
                </a:rPr>
                <a:t>大力发展公共交通，建设地铁、公交等基础设施</a:t>
              </a:r>
            </a:p>
            <a:p>
              <a:pPr algn="ctr">
                <a:lnSpc>
                  <a:spcPct val="150000"/>
                </a:lnSpc>
                <a:spcBef>
                  <a:spcPts val="1500"/>
                </a:spcBef>
              </a:pPr>
              <a:r>
                <a:rPr lang="zh-CN" altLang="en-US" b="0" i="0">
                  <a:effectLst/>
                  <a:latin typeface="Arial" panose="020B0604020202020204" pitchFamily="34" charset="0"/>
                  <a:ea typeface="微软雅黑" panose="020B0503020204020204" pitchFamily="34" charset="-122"/>
                  <a:sym typeface="Arial" panose="020B0604020202020204" pitchFamily="34" charset="0"/>
                </a:rPr>
                <a:t>推广新能源汽车，减少传统燃油车的使用</a:t>
              </a:r>
              <a:endParaRPr lang="en-US" altLang="zh-CN" b="0" i="0">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a:extLst>
                <a:ext uri="{FF2B5EF4-FFF2-40B4-BE49-F238E27FC236}">
                  <a16:creationId xmlns:a16="http://schemas.microsoft.com/office/drawing/2014/main" id="{9640D366-44BA-45F2-9B0E-F0686B3A4C70}"/>
                </a:ext>
              </a:extLst>
            </p:cNvPr>
            <p:cNvSpPr txBox="1"/>
            <p:nvPr/>
          </p:nvSpPr>
          <p:spPr>
            <a:xfrm>
              <a:off x="7752080" y="1446368"/>
              <a:ext cx="3600000" cy="3585790"/>
            </a:xfrm>
            <a:prstGeom prst="rect">
              <a:avLst/>
            </a:prstGeom>
            <a:noFill/>
          </p:spPr>
          <p:txBody>
            <a:bodyPr wrap="square">
              <a:spAutoFit/>
            </a:bodyPr>
            <a:lstStyle/>
            <a:p>
              <a:pPr algn="ctr">
                <a:lnSpc>
                  <a:spcPct val="150000"/>
                </a:lnSpc>
                <a:spcBef>
                  <a:spcPts val="1500"/>
                </a:spcBef>
              </a:pPr>
              <a:r>
                <a:rPr lang="zh-CN" altLang="en-US" sz="2000" b="1" i="0">
                  <a:gradFill flip="none" rotWithShape="1">
                    <a:gsLst>
                      <a:gs pos="18000">
                        <a:schemeClr val="accent1"/>
                      </a:gs>
                      <a:gs pos="0">
                        <a:schemeClr val="accent1">
                          <a:lumMod val="20000"/>
                          <a:lumOff val="80000"/>
                        </a:schemeClr>
                      </a:gs>
                      <a:gs pos="100000">
                        <a:schemeClr val="accent1">
                          <a:lumMod val="75000"/>
                        </a:schemeClr>
                      </a:gs>
                    </a:gsLst>
                    <a:path path="circle">
                      <a:fillToRect r="100000" b="100000"/>
                    </a:path>
                    <a:tileRect l="-100000" t="-100000"/>
                  </a:gradFill>
                  <a:effectLst/>
                  <a:latin typeface="Arial" panose="020B0604020202020204" pitchFamily="34" charset="0"/>
                  <a:ea typeface="微软雅黑" panose="020B0503020204020204" pitchFamily="34" charset="-122"/>
                  <a:sym typeface="Arial" panose="020B0604020202020204" pitchFamily="34" charset="0"/>
                </a:rPr>
                <a:t>国外案例：哥本哈根</a:t>
              </a:r>
              <a:endParaRPr lang="zh-CN" altLang="en-US" sz="2000" b="0" i="0">
                <a:gradFill flip="none" rotWithShape="1">
                  <a:gsLst>
                    <a:gs pos="18000">
                      <a:schemeClr val="accent1"/>
                    </a:gs>
                    <a:gs pos="0">
                      <a:schemeClr val="accent1">
                        <a:lumMod val="20000"/>
                        <a:lumOff val="80000"/>
                      </a:schemeClr>
                    </a:gs>
                    <a:gs pos="100000">
                      <a:schemeClr val="accent1">
                        <a:lumMod val="75000"/>
                      </a:schemeClr>
                    </a:gs>
                  </a:gsLst>
                  <a:path path="circle">
                    <a:fillToRect r="100000" b="100000"/>
                  </a:path>
                  <a:tileRect l="-100000" t="-100000"/>
                </a:gradFill>
                <a:effectLst/>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spcBef>
                  <a:spcPts val="1500"/>
                </a:spcBef>
              </a:pPr>
              <a:r>
                <a:rPr lang="zh-CN" altLang="en-US" b="0" i="0">
                  <a:effectLst/>
                  <a:latin typeface="Arial" panose="020B0604020202020204" pitchFamily="34" charset="0"/>
                  <a:ea typeface="微软雅黑" panose="020B0503020204020204" pitchFamily="34" charset="-122"/>
                  <a:sym typeface="Arial" panose="020B0604020202020204" pitchFamily="34" charset="0"/>
                </a:rPr>
                <a:t>建设“自行车之城”，鼓励市民骑行出行</a:t>
              </a:r>
            </a:p>
            <a:p>
              <a:pPr algn="ctr">
                <a:lnSpc>
                  <a:spcPct val="150000"/>
                </a:lnSpc>
                <a:spcBef>
                  <a:spcPts val="1500"/>
                </a:spcBef>
              </a:pPr>
              <a:r>
                <a:rPr lang="zh-CN" altLang="en-US" b="0" i="0">
                  <a:effectLst/>
                  <a:latin typeface="Arial" panose="020B0604020202020204" pitchFamily="34" charset="0"/>
                  <a:ea typeface="微软雅黑" panose="020B0503020204020204" pitchFamily="34" charset="-122"/>
                  <a:sym typeface="Arial" panose="020B0604020202020204" pitchFamily="34" charset="0"/>
                </a:rPr>
                <a:t>实施严格的交通规划和管理，限制私家车进入市中心</a:t>
              </a:r>
            </a:p>
            <a:p>
              <a:pPr algn="ctr">
                <a:lnSpc>
                  <a:spcPct val="150000"/>
                </a:lnSpc>
                <a:spcBef>
                  <a:spcPts val="1500"/>
                </a:spcBef>
              </a:pPr>
              <a:r>
                <a:rPr lang="zh-CN" altLang="en-US" b="0" i="0">
                  <a:effectLst/>
                  <a:latin typeface="Arial" panose="020B0604020202020204" pitchFamily="34" charset="0"/>
                  <a:ea typeface="微软雅黑" panose="020B0503020204020204" pitchFamily="34" charset="-122"/>
                  <a:sym typeface="Arial" panose="020B0604020202020204" pitchFamily="34" charset="0"/>
                </a:rPr>
                <a:t>开展公众教育和宣传，提高市民的低碳出行意识</a:t>
              </a:r>
            </a:p>
          </p:txBody>
        </p:sp>
        <p:cxnSp>
          <p:nvCxnSpPr>
            <p:cNvPr id="10" name="直接连接符 9">
              <a:extLst>
                <a:ext uri="{FF2B5EF4-FFF2-40B4-BE49-F238E27FC236}">
                  <a16:creationId xmlns:a16="http://schemas.microsoft.com/office/drawing/2014/main" id="{7825449B-A9C6-4E9B-A518-4E8EED53975B}"/>
                </a:ext>
              </a:extLst>
            </p:cNvPr>
            <p:cNvCxnSpPr>
              <a:cxnSpLocks/>
            </p:cNvCxnSpPr>
            <p:nvPr/>
          </p:nvCxnSpPr>
          <p:spPr>
            <a:xfrm>
              <a:off x="1442720" y="4094480"/>
              <a:ext cx="9909360" cy="0"/>
            </a:xfrm>
            <a:prstGeom prst="line">
              <a:avLst/>
            </a:prstGeom>
            <a:ln w="12700">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F1ED661-4039-43F9-8258-7B2B8233A9F0}"/>
                </a:ext>
              </a:extLst>
            </p:cNvPr>
            <p:cNvCxnSpPr>
              <a:cxnSpLocks/>
            </p:cNvCxnSpPr>
            <p:nvPr/>
          </p:nvCxnSpPr>
          <p:spPr>
            <a:xfrm>
              <a:off x="1442720" y="3058160"/>
              <a:ext cx="9909360" cy="0"/>
            </a:xfrm>
            <a:prstGeom prst="line">
              <a:avLst/>
            </a:prstGeom>
            <a:ln w="12700">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6" name="矩形: 圆角 15">
              <a:extLst>
                <a:ext uri="{FF2B5EF4-FFF2-40B4-BE49-F238E27FC236}">
                  <a16:creationId xmlns:a16="http://schemas.microsoft.com/office/drawing/2014/main" id="{D36C3135-F880-4B47-9538-712C26B8B223}"/>
                </a:ext>
              </a:extLst>
            </p:cNvPr>
            <p:cNvSpPr/>
            <p:nvPr/>
          </p:nvSpPr>
          <p:spPr>
            <a:xfrm>
              <a:off x="1878496" y="2325757"/>
              <a:ext cx="1545424" cy="461193"/>
            </a:xfrm>
            <a:prstGeom prst="roundRect">
              <a:avLst>
                <a:gd name="adj" fmla="val 50000"/>
              </a:avLst>
            </a:prstGeom>
            <a:gradFill flip="none" rotWithShape="1">
              <a:gsLst>
                <a:gs pos="0">
                  <a:schemeClr val="accent1">
                    <a:lumMod val="20000"/>
                    <a:lumOff val="80000"/>
                  </a:schemeClr>
                </a:gs>
                <a:gs pos="42000">
                  <a:schemeClr val="accent1"/>
                </a:gs>
                <a:gs pos="100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Arial" panose="020B0604020202020204" pitchFamily="34" charset="0"/>
                  <a:ea typeface="微软雅黑" panose="020B0503020204020204" pitchFamily="34" charset="-122"/>
                  <a:sym typeface="Arial" panose="020B0604020202020204" pitchFamily="34" charset="0"/>
                </a:rPr>
                <a:t>政策与措施</a:t>
              </a:r>
            </a:p>
          </p:txBody>
        </p:sp>
        <p:sp>
          <p:nvSpPr>
            <p:cNvPr id="17" name="矩形: 圆角 16">
              <a:extLst>
                <a:ext uri="{FF2B5EF4-FFF2-40B4-BE49-F238E27FC236}">
                  <a16:creationId xmlns:a16="http://schemas.microsoft.com/office/drawing/2014/main" id="{A2FEAE51-6F26-44C1-9A2D-0B3BC613AC0D}"/>
                </a:ext>
              </a:extLst>
            </p:cNvPr>
            <p:cNvSpPr/>
            <p:nvPr/>
          </p:nvSpPr>
          <p:spPr>
            <a:xfrm>
              <a:off x="1878496" y="3269841"/>
              <a:ext cx="1545424" cy="461193"/>
            </a:xfrm>
            <a:prstGeom prst="roundRect">
              <a:avLst>
                <a:gd name="adj" fmla="val 50000"/>
              </a:avLst>
            </a:prstGeom>
            <a:gradFill flip="none" rotWithShape="1">
              <a:gsLst>
                <a:gs pos="0">
                  <a:schemeClr val="accent1">
                    <a:lumMod val="20000"/>
                    <a:lumOff val="80000"/>
                  </a:schemeClr>
                </a:gs>
                <a:gs pos="42000">
                  <a:schemeClr val="accent1"/>
                </a:gs>
                <a:gs pos="100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Arial" panose="020B0604020202020204" pitchFamily="34" charset="0"/>
                  <a:ea typeface="微软雅黑" panose="020B0503020204020204" pitchFamily="34" charset="-122"/>
                  <a:sym typeface="Arial" panose="020B0604020202020204" pitchFamily="34" charset="0"/>
                </a:rPr>
                <a:t>技术与应用</a:t>
              </a:r>
            </a:p>
          </p:txBody>
        </p:sp>
        <p:sp>
          <p:nvSpPr>
            <p:cNvPr id="18" name="矩形: 圆角 17">
              <a:extLst>
                <a:ext uri="{FF2B5EF4-FFF2-40B4-BE49-F238E27FC236}">
                  <a16:creationId xmlns:a16="http://schemas.microsoft.com/office/drawing/2014/main" id="{931CE498-B1C8-4F4E-B808-473327F53CAC}"/>
                </a:ext>
              </a:extLst>
            </p:cNvPr>
            <p:cNvSpPr/>
            <p:nvPr/>
          </p:nvSpPr>
          <p:spPr>
            <a:xfrm>
              <a:off x="1878496" y="4393081"/>
              <a:ext cx="1545424" cy="461193"/>
            </a:xfrm>
            <a:prstGeom prst="roundRect">
              <a:avLst>
                <a:gd name="adj" fmla="val 50000"/>
              </a:avLst>
            </a:prstGeom>
            <a:gradFill flip="none" rotWithShape="1">
              <a:gsLst>
                <a:gs pos="0">
                  <a:schemeClr val="accent1">
                    <a:lumMod val="20000"/>
                    <a:lumOff val="80000"/>
                  </a:schemeClr>
                </a:gs>
                <a:gs pos="42000">
                  <a:schemeClr val="accent1"/>
                </a:gs>
                <a:gs pos="100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Arial" panose="020B0604020202020204" pitchFamily="34" charset="0"/>
                  <a:ea typeface="微软雅黑" panose="020B0503020204020204" pitchFamily="34" charset="-122"/>
                  <a:sym typeface="Arial" panose="020B0604020202020204" pitchFamily="34" charset="0"/>
                </a:rPr>
                <a:t>教育与意识</a:t>
              </a:r>
            </a:p>
          </p:txBody>
        </p:sp>
      </p:grpSp>
      <p:sp>
        <p:nvSpPr>
          <p:cNvPr id="2" name="标题 1">
            <a:extLst>
              <a:ext uri="{FF2B5EF4-FFF2-40B4-BE49-F238E27FC236}">
                <a16:creationId xmlns:a16="http://schemas.microsoft.com/office/drawing/2014/main" id="{A1FB0057-016B-454F-8773-7C520648E86A}"/>
              </a:ext>
            </a:extLst>
          </p:cNvPr>
          <p:cNvSpPr>
            <a:spLocks noGrp="1"/>
          </p:cNvSpPr>
          <p:nvPr>
            <p:ph type="title"/>
          </p:nvPr>
        </p:nvSpPr>
        <p:spPr>
          <a:xfrm>
            <a:off x="1070420" y="464820"/>
            <a:ext cx="10515600" cy="584775"/>
          </a:xfrm>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国内外案例对比</a:t>
            </a:r>
          </a:p>
        </p:txBody>
      </p:sp>
      <p:sp>
        <p:nvSpPr>
          <p:cNvPr id="12" name="矩形 11">
            <a:extLst>
              <a:ext uri="{FF2B5EF4-FFF2-40B4-BE49-F238E27FC236}">
                <a16:creationId xmlns:a16="http://schemas.microsoft.com/office/drawing/2014/main" id="{C3338E08-AB83-4D1A-9F20-FEFB8FC4E3CA}"/>
              </a:ext>
            </a:extLst>
          </p:cNvPr>
          <p:cNvSpPr/>
          <p:nvPr/>
        </p:nvSpPr>
        <p:spPr>
          <a:xfrm>
            <a:off x="0" y="5157727"/>
            <a:ext cx="12192000" cy="1719219"/>
          </a:xfrm>
          <a:prstGeom prst="rect">
            <a:avLst/>
          </a:prstGeom>
          <a:gradFill flip="none" rotWithShape="1">
            <a:gsLst>
              <a:gs pos="0">
                <a:schemeClr val="accent1">
                  <a:lumMod val="60000"/>
                  <a:lumOff val="40000"/>
                </a:schemeClr>
              </a:gs>
              <a:gs pos="17000">
                <a:schemeClr val="accent1"/>
              </a:gs>
              <a:gs pos="100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a:latin typeface="Arial" panose="020B0604020202020204" pitchFamily="34" charset="0"/>
                <a:ea typeface="微软雅黑" panose="020B0503020204020204" pitchFamily="34" charset="-122"/>
                <a:sym typeface="Arial" panose="020B0604020202020204" pitchFamily="34" charset="0"/>
              </a:rPr>
              <a:t>对比分析</a:t>
            </a:r>
          </a:p>
          <a:p>
            <a:pPr algn="ctr">
              <a:lnSpc>
                <a:spcPct val="130000"/>
              </a:lnSpc>
            </a:pPr>
            <a:r>
              <a:rPr lang="zh-CN" altLang="en-US">
                <a:latin typeface="Arial" panose="020B0604020202020204" pitchFamily="34" charset="0"/>
                <a:ea typeface="微软雅黑" panose="020B0503020204020204" pitchFamily="34" charset="-122"/>
                <a:sym typeface="Arial" panose="020B0604020202020204" pitchFamily="34" charset="0"/>
              </a:rPr>
              <a:t>比较不同城市在减碳出行方面的政策措施和成效</a:t>
            </a:r>
          </a:p>
          <a:p>
            <a:pPr algn="ctr">
              <a:lnSpc>
                <a:spcPct val="130000"/>
              </a:lnSpc>
            </a:pPr>
            <a:r>
              <a:rPr lang="zh-CN" altLang="en-US">
                <a:latin typeface="Arial" panose="020B0604020202020204" pitchFamily="34" charset="0"/>
                <a:ea typeface="微软雅黑" panose="020B0503020204020204" pitchFamily="34" charset="-122"/>
                <a:sym typeface="Arial" panose="020B0604020202020204" pitchFamily="34" charset="0"/>
              </a:rPr>
              <a:t>总结成功经验，为成都市提供借鉴和参考</a:t>
            </a:r>
          </a:p>
          <a:p>
            <a:pPr algn="ctr">
              <a:lnSpc>
                <a:spcPct val="13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33692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F340D36-D5E3-4DF5-912E-9B2597909675}"/>
              </a:ext>
            </a:extLst>
          </p:cNvPr>
          <p:cNvSpPr>
            <a:spLocks noGrp="1"/>
          </p:cNvSpPr>
          <p:nvPr>
            <p:ph type="body" idx="1"/>
          </p:nvPr>
        </p:nvSpPr>
        <p:spPr/>
        <p:txBody>
          <a:bodyPr>
            <a:normAutofit fontScale="92500" lnSpcReduction="10000"/>
          </a:bodyPr>
          <a:lstStyle/>
          <a:p>
            <a:r>
              <a:rPr lang="en-US" altLang="zh-CN">
                <a:latin typeface="Arial" panose="020B0604020202020204" pitchFamily="34" charset="0"/>
                <a:ea typeface="微软雅黑" panose="020B0503020204020204" pitchFamily="34" charset="-122"/>
                <a:sym typeface="Arial" panose="020B0604020202020204" pitchFamily="34" charset="0"/>
              </a:rPr>
              <a:t>Conclusion analysis</a:t>
            </a:r>
          </a:p>
        </p:txBody>
      </p:sp>
      <p:sp>
        <p:nvSpPr>
          <p:cNvPr id="6" name="文本占位符 5">
            <a:extLst>
              <a:ext uri="{FF2B5EF4-FFF2-40B4-BE49-F238E27FC236}">
                <a16:creationId xmlns:a16="http://schemas.microsoft.com/office/drawing/2014/main" id="{6A2B0306-9C03-453E-874B-0CACF7149D5D}"/>
              </a:ext>
            </a:extLst>
          </p:cNvPr>
          <p:cNvSpPr>
            <a:spLocks noGrp="1"/>
          </p:cNvSpPr>
          <p:nvPr>
            <p:ph type="body" sz="quarter" idx="13"/>
          </p:nvPr>
        </p:nvSpPr>
        <p:spPr/>
        <p:txBody>
          <a:bodyPr/>
          <a:lstStyle/>
          <a:p>
            <a:r>
              <a:rPr lang="en-US" altLang="zh-CN">
                <a:latin typeface="Arial" panose="020B0604020202020204" pitchFamily="34" charset="0"/>
                <a:ea typeface="微软雅黑" panose="020B0503020204020204" pitchFamily="34" charset="-122"/>
                <a:sym typeface="Arial" panose="020B0604020202020204" pitchFamily="34" charset="0"/>
              </a:rPr>
              <a:t>06</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a:extLst>
              <a:ext uri="{FF2B5EF4-FFF2-40B4-BE49-F238E27FC236}">
                <a16:creationId xmlns:a16="http://schemas.microsoft.com/office/drawing/2014/main" id="{C588AD2D-F399-3DF7-5205-5692913A5811}"/>
              </a:ext>
            </a:extLst>
          </p:cNvPr>
          <p:cNvSpPr txBox="1"/>
          <p:nvPr/>
        </p:nvSpPr>
        <p:spPr>
          <a:xfrm>
            <a:off x="4979040" y="1719583"/>
            <a:ext cx="5355449" cy="1452167"/>
          </a:xfrm>
          <a:custGeom>
            <a:avLst/>
            <a:gdLst/>
            <a:ahLst/>
            <a:cxnLst/>
            <a:rect l="l" t="t" r="r" b="b"/>
            <a:pathLst>
              <a:path w="5355449" h="1452167">
                <a:moveTo>
                  <a:pt x="5146814" y="1205294"/>
                </a:moveTo>
                <a:cubicBezTo>
                  <a:pt x="5143055" y="1205294"/>
                  <a:pt x="5141175" y="1207174"/>
                  <a:pt x="5141175" y="1210933"/>
                </a:cubicBezTo>
                <a:cubicBezTo>
                  <a:pt x="5141175" y="1214692"/>
                  <a:pt x="5143055" y="1216572"/>
                  <a:pt x="5146814" y="1216572"/>
                </a:cubicBezTo>
                <a:cubicBezTo>
                  <a:pt x="5150573" y="1216572"/>
                  <a:pt x="5152453" y="1214692"/>
                  <a:pt x="5152453" y="1210933"/>
                </a:cubicBezTo>
                <a:cubicBezTo>
                  <a:pt x="5152453" y="1208113"/>
                  <a:pt x="5150573" y="1206234"/>
                  <a:pt x="5146814" y="1205294"/>
                </a:cubicBezTo>
                <a:close/>
                <a:moveTo>
                  <a:pt x="5148223" y="1158774"/>
                </a:moveTo>
                <a:cubicBezTo>
                  <a:pt x="5138825" y="1158774"/>
                  <a:pt x="5132247" y="1160653"/>
                  <a:pt x="5128487" y="1164413"/>
                </a:cubicBezTo>
                <a:cubicBezTo>
                  <a:pt x="5126608" y="1166292"/>
                  <a:pt x="5125669" y="1167702"/>
                  <a:pt x="5125669" y="1168642"/>
                </a:cubicBezTo>
                <a:cubicBezTo>
                  <a:pt x="5125669" y="1170521"/>
                  <a:pt x="5130367" y="1171461"/>
                  <a:pt x="5139765" y="1171461"/>
                </a:cubicBezTo>
                <a:cubicBezTo>
                  <a:pt x="5142585" y="1171461"/>
                  <a:pt x="5145169" y="1170991"/>
                  <a:pt x="5147519" y="1170051"/>
                </a:cubicBezTo>
                <a:cubicBezTo>
                  <a:pt x="5149868" y="1169112"/>
                  <a:pt x="5151513" y="1168172"/>
                  <a:pt x="5152453" y="1167232"/>
                </a:cubicBezTo>
                <a:cubicBezTo>
                  <a:pt x="5156212" y="1166292"/>
                  <a:pt x="5158091" y="1165352"/>
                  <a:pt x="5158091" y="1164413"/>
                </a:cubicBezTo>
                <a:cubicBezTo>
                  <a:pt x="5158091" y="1160653"/>
                  <a:pt x="5154802" y="1158774"/>
                  <a:pt x="5148223" y="1158774"/>
                </a:cubicBezTo>
                <a:close/>
                <a:moveTo>
                  <a:pt x="5160911" y="1089699"/>
                </a:moveTo>
                <a:cubicBezTo>
                  <a:pt x="5155272" y="1089699"/>
                  <a:pt x="5154332" y="1093928"/>
                  <a:pt x="5158091" y="1102386"/>
                </a:cubicBezTo>
                <a:cubicBezTo>
                  <a:pt x="5159971" y="1106145"/>
                  <a:pt x="5162321" y="1109904"/>
                  <a:pt x="5165140" y="1113663"/>
                </a:cubicBezTo>
                <a:cubicBezTo>
                  <a:pt x="5167019" y="1116483"/>
                  <a:pt x="5168429" y="1117893"/>
                  <a:pt x="5169369" y="1117893"/>
                </a:cubicBezTo>
                <a:cubicBezTo>
                  <a:pt x="5170309" y="1117893"/>
                  <a:pt x="5170779" y="1113663"/>
                  <a:pt x="5170779" y="1105205"/>
                </a:cubicBezTo>
                <a:cubicBezTo>
                  <a:pt x="5170779" y="1094867"/>
                  <a:pt x="5167489" y="1089699"/>
                  <a:pt x="5160911" y="1089699"/>
                </a:cubicBezTo>
                <a:close/>
                <a:moveTo>
                  <a:pt x="5138355" y="1084060"/>
                </a:moveTo>
                <a:cubicBezTo>
                  <a:pt x="5133657" y="1084060"/>
                  <a:pt x="5130602" y="1086644"/>
                  <a:pt x="5129193" y="1091813"/>
                </a:cubicBezTo>
                <a:cubicBezTo>
                  <a:pt x="5127783" y="1096982"/>
                  <a:pt x="5129427" y="1100976"/>
                  <a:pt x="5134127" y="1103796"/>
                </a:cubicBezTo>
                <a:cubicBezTo>
                  <a:pt x="5136946" y="1103796"/>
                  <a:pt x="5139765" y="1101916"/>
                  <a:pt x="5142585" y="1098157"/>
                </a:cubicBezTo>
                <a:cubicBezTo>
                  <a:pt x="5145404" y="1094398"/>
                  <a:pt x="5146814" y="1090638"/>
                  <a:pt x="5146814" y="1086879"/>
                </a:cubicBezTo>
                <a:lnTo>
                  <a:pt x="5145404" y="1084060"/>
                </a:lnTo>
                <a:close/>
                <a:moveTo>
                  <a:pt x="5152453" y="1026262"/>
                </a:moveTo>
                <a:cubicBezTo>
                  <a:pt x="5150573" y="1026262"/>
                  <a:pt x="5149163" y="1027437"/>
                  <a:pt x="5148223" y="1029786"/>
                </a:cubicBezTo>
                <a:cubicBezTo>
                  <a:pt x="5147283" y="1032136"/>
                  <a:pt x="5147283" y="1034720"/>
                  <a:pt x="5148223" y="1037540"/>
                </a:cubicBezTo>
                <a:lnTo>
                  <a:pt x="5148223" y="1041769"/>
                </a:lnTo>
                <a:cubicBezTo>
                  <a:pt x="5148223" y="1046468"/>
                  <a:pt x="5146344" y="1050227"/>
                  <a:pt x="5142585" y="1053046"/>
                </a:cubicBezTo>
                <a:cubicBezTo>
                  <a:pt x="5138825" y="1053986"/>
                  <a:pt x="5136946" y="1055866"/>
                  <a:pt x="5136946" y="1058685"/>
                </a:cubicBezTo>
                <a:cubicBezTo>
                  <a:pt x="5136946" y="1061505"/>
                  <a:pt x="5141645" y="1062914"/>
                  <a:pt x="5151043" y="1062914"/>
                </a:cubicBezTo>
                <a:cubicBezTo>
                  <a:pt x="5156682" y="1062914"/>
                  <a:pt x="5161146" y="1061739"/>
                  <a:pt x="5164435" y="1059390"/>
                </a:cubicBezTo>
                <a:cubicBezTo>
                  <a:pt x="5167724" y="1057040"/>
                  <a:pt x="5169369" y="1054691"/>
                  <a:pt x="5169369" y="1052341"/>
                </a:cubicBezTo>
                <a:cubicBezTo>
                  <a:pt x="5169369" y="1049992"/>
                  <a:pt x="5167489" y="1048817"/>
                  <a:pt x="5163730" y="1048817"/>
                </a:cubicBezTo>
                <a:cubicBezTo>
                  <a:pt x="5159971" y="1048817"/>
                  <a:pt x="5158091" y="1045058"/>
                  <a:pt x="5158091" y="1037540"/>
                </a:cubicBezTo>
                <a:cubicBezTo>
                  <a:pt x="5158091" y="1034720"/>
                  <a:pt x="5157387" y="1032136"/>
                  <a:pt x="5155977" y="1029786"/>
                </a:cubicBezTo>
                <a:cubicBezTo>
                  <a:pt x="5154567" y="1027437"/>
                  <a:pt x="5153393" y="1026262"/>
                  <a:pt x="5152453" y="1026262"/>
                </a:cubicBezTo>
                <a:close/>
                <a:moveTo>
                  <a:pt x="5159501" y="968464"/>
                </a:moveTo>
                <a:cubicBezTo>
                  <a:pt x="5155741" y="968464"/>
                  <a:pt x="5152922" y="971284"/>
                  <a:pt x="5151043" y="976923"/>
                </a:cubicBezTo>
                <a:cubicBezTo>
                  <a:pt x="5150103" y="979742"/>
                  <a:pt x="5150573" y="981152"/>
                  <a:pt x="5152453" y="981152"/>
                </a:cubicBezTo>
                <a:cubicBezTo>
                  <a:pt x="5155272" y="981152"/>
                  <a:pt x="5159031" y="978802"/>
                  <a:pt x="5163730" y="974103"/>
                </a:cubicBezTo>
                <a:cubicBezTo>
                  <a:pt x="5163730" y="970344"/>
                  <a:pt x="5162321" y="968464"/>
                  <a:pt x="5159501" y="968464"/>
                </a:cubicBezTo>
                <a:close/>
                <a:moveTo>
                  <a:pt x="1770583" y="941680"/>
                </a:moveTo>
                <a:cubicBezTo>
                  <a:pt x="1767764" y="941680"/>
                  <a:pt x="1766354" y="943090"/>
                  <a:pt x="1766354" y="945909"/>
                </a:cubicBezTo>
                <a:cubicBezTo>
                  <a:pt x="1766354" y="949668"/>
                  <a:pt x="1769173" y="953897"/>
                  <a:pt x="1774812" y="958596"/>
                </a:cubicBezTo>
                <a:cubicBezTo>
                  <a:pt x="1777631" y="961416"/>
                  <a:pt x="1779981" y="962826"/>
                  <a:pt x="1781860" y="962826"/>
                </a:cubicBezTo>
                <a:cubicBezTo>
                  <a:pt x="1784680" y="962826"/>
                  <a:pt x="1787499" y="960476"/>
                  <a:pt x="1790319" y="955777"/>
                </a:cubicBezTo>
                <a:cubicBezTo>
                  <a:pt x="1795018" y="950138"/>
                  <a:pt x="1795487" y="947319"/>
                  <a:pt x="1791728" y="947319"/>
                </a:cubicBezTo>
                <a:cubicBezTo>
                  <a:pt x="1786090" y="947319"/>
                  <a:pt x="1780921" y="945909"/>
                  <a:pt x="1776222" y="943090"/>
                </a:cubicBezTo>
                <a:close/>
                <a:moveTo>
                  <a:pt x="4437735" y="912429"/>
                </a:moveTo>
                <a:cubicBezTo>
                  <a:pt x="4436325" y="911724"/>
                  <a:pt x="4434915" y="912546"/>
                  <a:pt x="4433506" y="914896"/>
                </a:cubicBezTo>
                <a:lnTo>
                  <a:pt x="4433506" y="917715"/>
                </a:lnTo>
                <a:cubicBezTo>
                  <a:pt x="4433506" y="921474"/>
                  <a:pt x="4434915" y="925703"/>
                  <a:pt x="4437735" y="930402"/>
                </a:cubicBezTo>
                <a:cubicBezTo>
                  <a:pt x="4440555" y="934162"/>
                  <a:pt x="4442904" y="936041"/>
                  <a:pt x="4444783" y="936041"/>
                </a:cubicBezTo>
                <a:cubicBezTo>
                  <a:pt x="4445723" y="936981"/>
                  <a:pt x="4446193" y="936981"/>
                  <a:pt x="4446193" y="936041"/>
                </a:cubicBezTo>
                <a:lnTo>
                  <a:pt x="4441964" y="919125"/>
                </a:lnTo>
                <a:cubicBezTo>
                  <a:pt x="4440555" y="915366"/>
                  <a:pt x="4439145" y="913134"/>
                  <a:pt x="4437735" y="912429"/>
                </a:cubicBezTo>
                <a:close/>
                <a:moveTo>
                  <a:pt x="5155272" y="897979"/>
                </a:moveTo>
                <a:cubicBezTo>
                  <a:pt x="5153393" y="897979"/>
                  <a:pt x="5151513" y="900329"/>
                  <a:pt x="5149633" y="905028"/>
                </a:cubicBezTo>
                <a:cubicBezTo>
                  <a:pt x="5148693" y="908787"/>
                  <a:pt x="5149633" y="910667"/>
                  <a:pt x="5152453" y="910667"/>
                </a:cubicBezTo>
                <a:cubicBezTo>
                  <a:pt x="5156212" y="910667"/>
                  <a:pt x="5158091" y="908787"/>
                  <a:pt x="5158091" y="905028"/>
                </a:cubicBezTo>
                <a:cubicBezTo>
                  <a:pt x="5158091" y="900329"/>
                  <a:pt x="5157151" y="897979"/>
                  <a:pt x="5155272" y="897979"/>
                </a:cubicBezTo>
                <a:close/>
                <a:moveTo>
                  <a:pt x="1805825" y="874014"/>
                </a:moveTo>
                <a:lnTo>
                  <a:pt x="1800186" y="875424"/>
                </a:lnTo>
                <a:lnTo>
                  <a:pt x="1800186" y="878243"/>
                </a:lnTo>
                <a:cubicBezTo>
                  <a:pt x="1800186" y="885762"/>
                  <a:pt x="1799717" y="890931"/>
                  <a:pt x="1798777" y="893750"/>
                </a:cubicBezTo>
                <a:cubicBezTo>
                  <a:pt x="1798777" y="901269"/>
                  <a:pt x="1799482" y="905498"/>
                  <a:pt x="1800891" y="906437"/>
                </a:cubicBezTo>
                <a:cubicBezTo>
                  <a:pt x="1802301" y="907377"/>
                  <a:pt x="1804886" y="905968"/>
                  <a:pt x="1808645" y="902208"/>
                </a:cubicBezTo>
                <a:lnTo>
                  <a:pt x="1817103" y="896570"/>
                </a:lnTo>
                <a:lnTo>
                  <a:pt x="1822742" y="896570"/>
                </a:lnTo>
                <a:cubicBezTo>
                  <a:pt x="1825561" y="897509"/>
                  <a:pt x="1826971" y="894690"/>
                  <a:pt x="1826971" y="888111"/>
                </a:cubicBezTo>
                <a:cubicBezTo>
                  <a:pt x="1826971" y="878713"/>
                  <a:pt x="1822742" y="874014"/>
                  <a:pt x="1814284" y="874014"/>
                </a:cubicBezTo>
                <a:close/>
                <a:moveTo>
                  <a:pt x="518769" y="866966"/>
                </a:moveTo>
                <a:cubicBezTo>
                  <a:pt x="525348" y="866966"/>
                  <a:pt x="508901" y="897509"/>
                  <a:pt x="469430" y="958596"/>
                </a:cubicBezTo>
                <a:lnTo>
                  <a:pt x="444055" y="992429"/>
                </a:lnTo>
                <a:lnTo>
                  <a:pt x="427139" y="1016394"/>
                </a:lnTo>
                <a:lnTo>
                  <a:pt x="417271" y="1031901"/>
                </a:lnTo>
                <a:lnTo>
                  <a:pt x="408813" y="1041769"/>
                </a:lnTo>
                <a:cubicBezTo>
                  <a:pt x="402234" y="1045528"/>
                  <a:pt x="394246" y="1054221"/>
                  <a:pt x="384848" y="1067848"/>
                </a:cubicBezTo>
                <a:cubicBezTo>
                  <a:pt x="375450" y="1081475"/>
                  <a:pt x="370751" y="1091108"/>
                  <a:pt x="370751" y="1096747"/>
                </a:cubicBezTo>
                <a:cubicBezTo>
                  <a:pt x="370751" y="1116483"/>
                  <a:pt x="348665" y="1145617"/>
                  <a:pt x="304495" y="1184148"/>
                </a:cubicBezTo>
                <a:lnTo>
                  <a:pt x="269252" y="1217981"/>
                </a:lnTo>
                <a:cubicBezTo>
                  <a:pt x="258914" y="1228319"/>
                  <a:pt x="253276" y="1234898"/>
                  <a:pt x="252336" y="1237717"/>
                </a:cubicBezTo>
                <a:cubicBezTo>
                  <a:pt x="246698" y="1248055"/>
                  <a:pt x="238239" y="1253224"/>
                  <a:pt x="226961" y="1253224"/>
                </a:cubicBezTo>
                <a:cubicBezTo>
                  <a:pt x="212864" y="1253224"/>
                  <a:pt x="201117" y="1247115"/>
                  <a:pt x="191719" y="1234898"/>
                </a:cubicBezTo>
                <a:cubicBezTo>
                  <a:pt x="182321" y="1223620"/>
                  <a:pt x="176212" y="1217981"/>
                  <a:pt x="173393" y="1217981"/>
                </a:cubicBezTo>
                <a:cubicBezTo>
                  <a:pt x="168694" y="1217981"/>
                  <a:pt x="162585" y="1212107"/>
                  <a:pt x="155067" y="1200360"/>
                </a:cubicBezTo>
                <a:cubicBezTo>
                  <a:pt x="147548" y="1188612"/>
                  <a:pt x="143789" y="1178980"/>
                  <a:pt x="143789" y="1171461"/>
                </a:cubicBezTo>
                <a:cubicBezTo>
                  <a:pt x="143789" y="1169582"/>
                  <a:pt x="147548" y="1166292"/>
                  <a:pt x="155067" y="1161593"/>
                </a:cubicBezTo>
                <a:lnTo>
                  <a:pt x="181851" y="1146087"/>
                </a:lnTo>
                <a:cubicBezTo>
                  <a:pt x="201587" y="1136689"/>
                  <a:pt x="234950" y="1112489"/>
                  <a:pt x="281940" y="1073487"/>
                </a:cubicBezTo>
                <a:cubicBezTo>
                  <a:pt x="328930" y="1034485"/>
                  <a:pt x="361353" y="1004177"/>
                  <a:pt x="379209" y="982561"/>
                </a:cubicBezTo>
                <a:cubicBezTo>
                  <a:pt x="398945" y="963765"/>
                  <a:pt x="421265" y="943795"/>
                  <a:pt x="446170" y="922649"/>
                </a:cubicBezTo>
                <a:cubicBezTo>
                  <a:pt x="471074" y="901504"/>
                  <a:pt x="489166" y="886702"/>
                  <a:pt x="500443" y="878243"/>
                </a:cubicBezTo>
                <a:lnTo>
                  <a:pt x="511721" y="871195"/>
                </a:lnTo>
                <a:cubicBezTo>
                  <a:pt x="514540" y="868376"/>
                  <a:pt x="516890" y="866966"/>
                  <a:pt x="518769" y="866966"/>
                </a:cubicBezTo>
                <a:close/>
                <a:moveTo>
                  <a:pt x="1843887" y="850049"/>
                </a:moveTo>
                <a:cubicBezTo>
                  <a:pt x="1842008" y="851929"/>
                  <a:pt x="1834959" y="852869"/>
                  <a:pt x="1822742" y="852869"/>
                </a:cubicBezTo>
                <a:lnTo>
                  <a:pt x="1807235" y="857098"/>
                </a:lnTo>
                <a:cubicBezTo>
                  <a:pt x="1804416" y="858038"/>
                  <a:pt x="1803006" y="859917"/>
                  <a:pt x="1803006" y="862737"/>
                </a:cubicBezTo>
                <a:cubicBezTo>
                  <a:pt x="1803006" y="866496"/>
                  <a:pt x="1805825" y="868376"/>
                  <a:pt x="1811464" y="868376"/>
                </a:cubicBezTo>
                <a:cubicBezTo>
                  <a:pt x="1819922" y="868376"/>
                  <a:pt x="1828381" y="865556"/>
                  <a:pt x="1836839" y="859917"/>
                </a:cubicBezTo>
                <a:lnTo>
                  <a:pt x="1843887" y="852869"/>
                </a:lnTo>
                <a:cubicBezTo>
                  <a:pt x="1845767" y="850989"/>
                  <a:pt x="1845767" y="850049"/>
                  <a:pt x="1843887" y="850049"/>
                </a:cubicBezTo>
                <a:close/>
                <a:moveTo>
                  <a:pt x="700620" y="838772"/>
                </a:moveTo>
                <a:cubicBezTo>
                  <a:pt x="706259" y="838772"/>
                  <a:pt x="711898" y="840182"/>
                  <a:pt x="717537" y="843001"/>
                </a:cubicBezTo>
                <a:cubicBezTo>
                  <a:pt x="723176" y="845820"/>
                  <a:pt x="727405" y="849110"/>
                  <a:pt x="730224" y="852869"/>
                </a:cubicBezTo>
                <a:cubicBezTo>
                  <a:pt x="731164" y="856628"/>
                  <a:pt x="736803" y="858508"/>
                  <a:pt x="747141" y="858508"/>
                </a:cubicBezTo>
                <a:cubicBezTo>
                  <a:pt x="753719" y="858508"/>
                  <a:pt x="759358" y="863677"/>
                  <a:pt x="764057" y="874014"/>
                </a:cubicBezTo>
                <a:cubicBezTo>
                  <a:pt x="764997" y="876834"/>
                  <a:pt x="766877" y="879183"/>
                  <a:pt x="769696" y="881063"/>
                </a:cubicBezTo>
                <a:cubicBezTo>
                  <a:pt x="772515" y="882942"/>
                  <a:pt x="774865" y="883412"/>
                  <a:pt x="776744" y="882473"/>
                </a:cubicBezTo>
                <a:lnTo>
                  <a:pt x="778154" y="882473"/>
                </a:lnTo>
                <a:cubicBezTo>
                  <a:pt x="781913" y="882473"/>
                  <a:pt x="785203" y="885527"/>
                  <a:pt x="788022" y="891636"/>
                </a:cubicBezTo>
                <a:cubicBezTo>
                  <a:pt x="790841" y="897744"/>
                  <a:pt x="792251" y="905498"/>
                  <a:pt x="792251" y="914896"/>
                </a:cubicBezTo>
                <a:cubicBezTo>
                  <a:pt x="792251" y="926173"/>
                  <a:pt x="790371" y="935101"/>
                  <a:pt x="786612" y="941680"/>
                </a:cubicBezTo>
                <a:lnTo>
                  <a:pt x="782383" y="960006"/>
                </a:lnTo>
                <a:lnTo>
                  <a:pt x="778154" y="978332"/>
                </a:lnTo>
                <a:cubicBezTo>
                  <a:pt x="778154" y="988670"/>
                  <a:pt x="775335" y="999008"/>
                  <a:pt x="769696" y="1009346"/>
                </a:cubicBezTo>
                <a:cubicBezTo>
                  <a:pt x="769696" y="1011225"/>
                  <a:pt x="771575" y="1010755"/>
                  <a:pt x="775335" y="1007936"/>
                </a:cubicBezTo>
                <a:lnTo>
                  <a:pt x="797890" y="995249"/>
                </a:lnTo>
                <a:cubicBezTo>
                  <a:pt x="824204" y="980212"/>
                  <a:pt x="849110" y="972693"/>
                  <a:pt x="872604" y="972693"/>
                </a:cubicBezTo>
                <a:cubicBezTo>
                  <a:pt x="892340" y="972693"/>
                  <a:pt x="910666" y="978332"/>
                  <a:pt x="927582" y="989610"/>
                </a:cubicBezTo>
                <a:cubicBezTo>
                  <a:pt x="940739" y="1000887"/>
                  <a:pt x="947318" y="1012635"/>
                  <a:pt x="947318" y="1024852"/>
                </a:cubicBezTo>
                <a:cubicBezTo>
                  <a:pt x="947318" y="1030491"/>
                  <a:pt x="945908" y="1034720"/>
                  <a:pt x="943089" y="1037540"/>
                </a:cubicBezTo>
                <a:cubicBezTo>
                  <a:pt x="937450" y="1043178"/>
                  <a:pt x="934161" y="1052107"/>
                  <a:pt x="933221" y="1064324"/>
                </a:cubicBezTo>
                <a:lnTo>
                  <a:pt x="923354" y="1093928"/>
                </a:lnTo>
                <a:cubicBezTo>
                  <a:pt x="919594" y="1108025"/>
                  <a:pt x="913955" y="1122122"/>
                  <a:pt x="906437" y="1136219"/>
                </a:cubicBezTo>
                <a:cubicBezTo>
                  <a:pt x="883881" y="1181329"/>
                  <a:pt x="877773" y="1203884"/>
                  <a:pt x="888111" y="1203884"/>
                </a:cubicBezTo>
                <a:cubicBezTo>
                  <a:pt x="894689" y="1203884"/>
                  <a:pt x="909726" y="1193546"/>
                  <a:pt x="933221" y="1172871"/>
                </a:cubicBezTo>
                <a:lnTo>
                  <a:pt x="974102" y="1136219"/>
                </a:lnTo>
                <a:cubicBezTo>
                  <a:pt x="990079" y="1119302"/>
                  <a:pt x="1008170" y="1101446"/>
                  <a:pt x="1028376" y="1082650"/>
                </a:cubicBezTo>
                <a:cubicBezTo>
                  <a:pt x="1048582" y="1063854"/>
                  <a:pt x="1060094" y="1054456"/>
                  <a:pt x="1062913" y="1054456"/>
                </a:cubicBezTo>
                <a:cubicBezTo>
                  <a:pt x="1064793" y="1054456"/>
                  <a:pt x="1064323" y="1056336"/>
                  <a:pt x="1061504" y="1060095"/>
                </a:cubicBezTo>
                <a:lnTo>
                  <a:pt x="1053046" y="1074192"/>
                </a:lnTo>
                <a:cubicBezTo>
                  <a:pt x="1044587" y="1086409"/>
                  <a:pt x="1040358" y="1094398"/>
                  <a:pt x="1040358" y="1098157"/>
                </a:cubicBezTo>
                <a:cubicBezTo>
                  <a:pt x="1040358" y="1103796"/>
                  <a:pt x="1038479" y="1108495"/>
                  <a:pt x="1034719" y="1112254"/>
                </a:cubicBezTo>
                <a:lnTo>
                  <a:pt x="1019213" y="1131990"/>
                </a:lnTo>
                <a:lnTo>
                  <a:pt x="1006525" y="1151725"/>
                </a:lnTo>
                <a:cubicBezTo>
                  <a:pt x="1002766" y="1155485"/>
                  <a:pt x="1000887" y="1159244"/>
                  <a:pt x="1000887" y="1163003"/>
                </a:cubicBezTo>
                <a:cubicBezTo>
                  <a:pt x="1002766" y="1168642"/>
                  <a:pt x="999712" y="1178040"/>
                  <a:pt x="991724" y="1191197"/>
                </a:cubicBezTo>
                <a:cubicBezTo>
                  <a:pt x="983735" y="1204354"/>
                  <a:pt x="975512" y="1214222"/>
                  <a:pt x="967054" y="1220801"/>
                </a:cubicBezTo>
                <a:cubicBezTo>
                  <a:pt x="939800" y="1244296"/>
                  <a:pt x="915365" y="1256043"/>
                  <a:pt x="893749" y="1256043"/>
                </a:cubicBezTo>
                <a:cubicBezTo>
                  <a:pt x="873074" y="1256043"/>
                  <a:pt x="854278" y="1246645"/>
                  <a:pt x="837361" y="1227849"/>
                </a:cubicBezTo>
                <a:cubicBezTo>
                  <a:pt x="829843" y="1221271"/>
                  <a:pt x="823734" y="1218921"/>
                  <a:pt x="819035" y="1220801"/>
                </a:cubicBezTo>
                <a:lnTo>
                  <a:pt x="817626" y="1220801"/>
                </a:lnTo>
                <a:cubicBezTo>
                  <a:pt x="811987" y="1220801"/>
                  <a:pt x="809167" y="1214692"/>
                  <a:pt x="809167" y="1202475"/>
                </a:cubicBezTo>
                <a:cubicBezTo>
                  <a:pt x="809167" y="1184618"/>
                  <a:pt x="812457" y="1164413"/>
                  <a:pt x="819035" y="1141857"/>
                </a:cubicBezTo>
                <a:lnTo>
                  <a:pt x="831723" y="1095337"/>
                </a:lnTo>
                <a:lnTo>
                  <a:pt x="840181" y="1067143"/>
                </a:lnTo>
                <a:lnTo>
                  <a:pt x="844410" y="1053046"/>
                </a:lnTo>
                <a:cubicBezTo>
                  <a:pt x="844410" y="1043648"/>
                  <a:pt x="829843" y="1050697"/>
                  <a:pt x="800709" y="1074192"/>
                </a:cubicBezTo>
                <a:cubicBezTo>
                  <a:pt x="774395" y="1099566"/>
                  <a:pt x="750195" y="1129170"/>
                  <a:pt x="728110" y="1163003"/>
                </a:cubicBezTo>
                <a:cubicBezTo>
                  <a:pt x="706024" y="1196836"/>
                  <a:pt x="694982" y="1221271"/>
                  <a:pt x="694982" y="1236307"/>
                </a:cubicBezTo>
                <a:cubicBezTo>
                  <a:pt x="694982" y="1244766"/>
                  <a:pt x="691693" y="1252754"/>
                  <a:pt x="685114" y="1260272"/>
                </a:cubicBezTo>
                <a:cubicBezTo>
                  <a:pt x="681355" y="1264031"/>
                  <a:pt x="678065" y="1265911"/>
                  <a:pt x="675246" y="1265911"/>
                </a:cubicBezTo>
                <a:cubicBezTo>
                  <a:pt x="669607" y="1265911"/>
                  <a:pt x="661619" y="1263092"/>
                  <a:pt x="651281" y="1257453"/>
                </a:cubicBezTo>
                <a:cubicBezTo>
                  <a:pt x="638124" y="1250874"/>
                  <a:pt x="623557" y="1240536"/>
                  <a:pt x="607580" y="1226439"/>
                </a:cubicBezTo>
                <a:cubicBezTo>
                  <a:pt x="591604" y="1212342"/>
                  <a:pt x="583615" y="1202475"/>
                  <a:pt x="583615" y="1196836"/>
                </a:cubicBezTo>
                <a:lnTo>
                  <a:pt x="586435" y="1181329"/>
                </a:lnTo>
                <a:cubicBezTo>
                  <a:pt x="590194" y="1165352"/>
                  <a:pt x="592543" y="1154545"/>
                  <a:pt x="593483" y="1148906"/>
                </a:cubicBezTo>
                <a:lnTo>
                  <a:pt x="608990" y="1100976"/>
                </a:lnTo>
                <a:lnTo>
                  <a:pt x="627316" y="1045998"/>
                </a:lnTo>
                <a:lnTo>
                  <a:pt x="631545" y="1031901"/>
                </a:lnTo>
                <a:lnTo>
                  <a:pt x="635774" y="1014984"/>
                </a:lnTo>
                <a:cubicBezTo>
                  <a:pt x="635774" y="1005586"/>
                  <a:pt x="638124" y="995249"/>
                  <a:pt x="642823" y="983971"/>
                </a:cubicBezTo>
                <a:cubicBezTo>
                  <a:pt x="647522" y="970814"/>
                  <a:pt x="655510" y="933692"/>
                  <a:pt x="666788" y="872605"/>
                </a:cubicBezTo>
                <a:cubicBezTo>
                  <a:pt x="667728" y="861327"/>
                  <a:pt x="670077" y="853339"/>
                  <a:pt x="673836" y="848640"/>
                </a:cubicBezTo>
                <a:cubicBezTo>
                  <a:pt x="677596" y="843941"/>
                  <a:pt x="683704" y="841121"/>
                  <a:pt x="692163" y="840182"/>
                </a:cubicBezTo>
                <a:cubicBezTo>
                  <a:pt x="693102" y="839242"/>
                  <a:pt x="695922" y="838772"/>
                  <a:pt x="700620" y="838772"/>
                </a:cubicBezTo>
                <a:close/>
                <a:moveTo>
                  <a:pt x="4460291" y="821855"/>
                </a:moveTo>
                <a:cubicBezTo>
                  <a:pt x="4458411" y="821386"/>
                  <a:pt x="4455591" y="821855"/>
                  <a:pt x="4451832" y="823265"/>
                </a:cubicBezTo>
                <a:cubicBezTo>
                  <a:pt x="4447133" y="827964"/>
                  <a:pt x="4445723" y="831254"/>
                  <a:pt x="4447603" y="833133"/>
                </a:cubicBezTo>
                <a:cubicBezTo>
                  <a:pt x="4448543" y="834073"/>
                  <a:pt x="4449013" y="835952"/>
                  <a:pt x="4449013" y="838772"/>
                </a:cubicBezTo>
                <a:lnTo>
                  <a:pt x="4443374" y="852869"/>
                </a:lnTo>
                <a:cubicBezTo>
                  <a:pt x="4439615" y="859447"/>
                  <a:pt x="4437735" y="867436"/>
                  <a:pt x="4437735" y="876834"/>
                </a:cubicBezTo>
                <a:cubicBezTo>
                  <a:pt x="4437735" y="884352"/>
                  <a:pt x="4439615" y="889991"/>
                  <a:pt x="4443374" y="893750"/>
                </a:cubicBezTo>
                <a:lnTo>
                  <a:pt x="4444783" y="893750"/>
                </a:lnTo>
                <a:cubicBezTo>
                  <a:pt x="4448543" y="893750"/>
                  <a:pt x="4452537" y="889051"/>
                  <a:pt x="4456766" y="879653"/>
                </a:cubicBezTo>
                <a:cubicBezTo>
                  <a:pt x="4460995" y="870255"/>
                  <a:pt x="4461230" y="863677"/>
                  <a:pt x="4457471" y="859917"/>
                </a:cubicBezTo>
                <a:cubicBezTo>
                  <a:pt x="4455591" y="858038"/>
                  <a:pt x="4454651" y="855688"/>
                  <a:pt x="4454651" y="852869"/>
                </a:cubicBezTo>
                <a:cubicBezTo>
                  <a:pt x="4454651" y="848170"/>
                  <a:pt x="4456061" y="843941"/>
                  <a:pt x="4458881" y="840182"/>
                </a:cubicBezTo>
                <a:cubicBezTo>
                  <a:pt x="4461700" y="834543"/>
                  <a:pt x="4463109" y="829844"/>
                  <a:pt x="4463109" y="826085"/>
                </a:cubicBezTo>
                <a:cubicBezTo>
                  <a:pt x="4463109" y="823735"/>
                  <a:pt x="4462170" y="822325"/>
                  <a:pt x="4460291" y="821855"/>
                </a:cubicBezTo>
                <a:close/>
                <a:moveTo>
                  <a:pt x="1841773" y="809168"/>
                </a:moveTo>
                <a:cubicBezTo>
                  <a:pt x="1841303" y="809168"/>
                  <a:pt x="1840598" y="809638"/>
                  <a:pt x="1839658" y="810578"/>
                </a:cubicBezTo>
                <a:lnTo>
                  <a:pt x="1836839" y="817626"/>
                </a:lnTo>
                <a:cubicBezTo>
                  <a:pt x="1834959" y="820446"/>
                  <a:pt x="1834489" y="822325"/>
                  <a:pt x="1835429" y="823265"/>
                </a:cubicBezTo>
                <a:cubicBezTo>
                  <a:pt x="1836369" y="824205"/>
                  <a:pt x="1837779" y="823265"/>
                  <a:pt x="1839658" y="820446"/>
                </a:cubicBezTo>
                <a:cubicBezTo>
                  <a:pt x="1844357" y="815747"/>
                  <a:pt x="1845297" y="812457"/>
                  <a:pt x="1842478" y="810578"/>
                </a:cubicBezTo>
                <a:cubicBezTo>
                  <a:pt x="1842478" y="809638"/>
                  <a:pt x="1842243" y="809168"/>
                  <a:pt x="1841773" y="809168"/>
                </a:cubicBezTo>
                <a:close/>
                <a:moveTo>
                  <a:pt x="1859394" y="778155"/>
                </a:moveTo>
                <a:cubicBezTo>
                  <a:pt x="1853755" y="778155"/>
                  <a:pt x="1850936" y="780974"/>
                  <a:pt x="1850936" y="786613"/>
                </a:cubicBezTo>
                <a:cubicBezTo>
                  <a:pt x="1850936" y="791312"/>
                  <a:pt x="1853285" y="793661"/>
                  <a:pt x="1857984" y="793661"/>
                </a:cubicBezTo>
                <a:cubicBezTo>
                  <a:pt x="1862683" y="793661"/>
                  <a:pt x="1865972" y="792722"/>
                  <a:pt x="1867852" y="790842"/>
                </a:cubicBezTo>
                <a:cubicBezTo>
                  <a:pt x="1869732" y="788962"/>
                  <a:pt x="1870671" y="787553"/>
                  <a:pt x="1870671" y="786613"/>
                </a:cubicBezTo>
                <a:cubicBezTo>
                  <a:pt x="1869732" y="780974"/>
                  <a:pt x="1865972" y="778155"/>
                  <a:pt x="1859394" y="778155"/>
                </a:cubicBezTo>
                <a:close/>
                <a:moveTo>
                  <a:pt x="3614470" y="769697"/>
                </a:moveTo>
                <a:cubicBezTo>
                  <a:pt x="3613530" y="769697"/>
                  <a:pt x="3610711" y="773456"/>
                  <a:pt x="3606012" y="780974"/>
                </a:cubicBezTo>
                <a:cubicBezTo>
                  <a:pt x="3594735" y="808228"/>
                  <a:pt x="3582987" y="831254"/>
                  <a:pt x="3570769" y="850049"/>
                </a:cubicBezTo>
                <a:lnTo>
                  <a:pt x="3543985" y="900799"/>
                </a:lnTo>
                <a:lnTo>
                  <a:pt x="3534117" y="921944"/>
                </a:lnTo>
                <a:cubicBezTo>
                  <a:pt x="3528479" y="934162"/>
                  <a:pt x="3525659" y="948259"/>
                  <a:pt x="3525659" y="964235"/>
                </a:cubicBezTo>
                <a:cubicBezTo>
                  <a:pt x="3525659" y="974573"/>
                  <a:pt x="3528009" y="981152"/>
                  <a:pt x="3532708" y="983971"/>
                </a:cubicBezTo>
                <a:cubicBezTo>
                  <a:pt x="3536467" y="984911"/>
                  <a:pt x="3538346" y="990550"/>
                  <a:pt x="3538346" y="1000887"/>
                </a:cubicBezTo>
                <a:cubicBezTo>
                  <a:pt x="3538346" y="1010285"/>
                  <a:pt x="3542341" y="1024147"/>
                  <a:pt x="3550329" y="1042474"/>
                </a:cubicBezTo>
                <a:cubicBezTo>
                  <a:pt x="3558317" y="1060800"/>
                  <a:pt x="3565131" y="1069963"/>
                  <a:pt x="3570769" y="1069963"/>
                </a:cubicBezTo>
                <a:cubicBezTo>
                  <a:pt x="3582047" y="1069963"/>
                  <a:pt x="3594735" y="1006056"/>
                  <a:pt x="3608831" y="878243"/>
                </a:cubicBezTo>
                <a:lnTo>
                  <a:pt x="3615880" y="810578"/>
                </a:lnTo>
                <a:cubicBezTo>
                  <a:pt x="3616820" y="805879"/>
                  <a:pt x="3617290" y="798360"/>
                  <a:pt x="3617290" y="788023"/>
                </a:cubicBezTo>
                <a:cubicBezTo>
                  <a:pt x="3617290" y="775805"/>
                  <a:pt x="3616350" y="769697"/>
                  <a:pt x="3614470" y="769697"/>
                </a:cubicBezTo>
                <a:close/>
                <a:moveTo>
                  <a:pt x="1874901" y="752780"/>
                </a:moveTo>
                <a:cubicBezTo>
                  <a:pt x="1871141" y="752780"/>
                  <a:pt x="1869262" y="754660"/>
                  <a:pt x="1869262" y="758419"/>
                </a:cubicBezTo>
                <a:cubicBezTo>
                  <a:pt x="1869262" y="763118"/>
                  <a:pt x="1871141" y="765467"/>
                  <a:pt x="1874901" y="765467"/>
                </a:cubicBezTo>
                <a:cubicBezTo>
                  <a:pt x="1879600" y="765467"/>
                  <a:pt x="1881949" y="763118"/>
                  <a:pt x="1881949" y="758419"/>
                </a:cubicBezTo>
                <a:cubicBezTo>
                  <a:pt x="1881949" y="754660"/>
                  <a:pt x="1879600" y="752780"/>
                  <a:pt x="1874901" y="752780"/>
                </a:cubicBezTo>
                <a:close/>
                <a:moveTo>
                  <a:pt x="1876310" y="731635"/>
                </a:moveTo>
                <a:lnTo>
                  <a:pt x="1872081" y="738683"/>
                </a:lnTo>
                <a:cubicBezTo>
                  <a:pt x="1870201" y="741503"/>
                  <a:pt x="1869497" y="743617"/>
                  <a:pt x="1869967" y="745027"/>
                </a:cubicBezTo>
                <a:cubicBezTo>
                  <a:pt x="1870437" y="746437"/>
                  <a:pt x="1872081" y="745732"/>
                  <a:pt x="1874901" y="742912"/>
                </a:cubicBezTo>
                <a:lnTo>
                  <a:pt x="1880539" y="735864"/>
                </a:lnTo>
                <a:lnTo>
                  <a:pt x="1880539" y="731635"/>
                </a:lnTo>
                <a:close/>
                <a:moveTo>
                  <a:pt x="1893227" y="697802"/>
                </a:moveTo>
                <a:cubicBezTo>
                  <a:pt x="1889467" y="697802"/>
                  <a:pt x="1887588" y="700151"/>
                  <a:pt x="1887588" y="704850"/>
                </a:cubicBezTo>
                <a:cubicBezTo>
                  <a:pt x="1887588" y="705790"/>
                  <a:pt x="1888293" y="706730"/>
                  <a:pt x="1889703" y="707670"/>
                </a:cubicBezTo>
                <a:cubicBezTo>
                  <a:pt x="1891112" y="708610"/>
                  <a:pt x="1892287" y="708610"/>
                  <a:pt x="1893227" y="707670"/>
                </a:cubicBezTo>
                <a:cubicBezTo>
                  <a:pt x="1896986" y="703911"/>
                  <a:pt x="1898865" y="701561"/>
                  <a:pt x="1898865" y="700621"/>
                </a:cubicBezTo>
                <a:cubicBezTo>
                  <a:pt x="1898865" y="698742"/>
                  <a:pt x="1896986" y="697802"/>
                  <a:pt x="1893227" y="697802"/>
                </a:cubicBezTo>
                <a:close/>
                <a:moveTo>
                  <a:pt x="1905914" y="679476"/>
                </a:moveTo>
                <a:cubicBezTo>
                  <a:pt x="1900275" y="679476"/>
                  <a:pt x="1896986" y="681355"/>
                  <a:pt x="1896046" y="685115"/>
                </a:cubicBezTo>
                <a:cubicBezTo>
                  <a:pt x="1896046" y="689814"/>
                  <a:pt x="1897926" y="692163"/>
                  <a:pt x="1901685" y="692163"/>
                </a:cubicBezTo>
                <a:cubicBezTo>
                  <a:pt x="1908263" y="692163"/>
                  <a:pt x="1911553" y="689814"/>
                  <a:pt x="1911553" y="685115"/>
                </a:cubicBezTo>
                <a:cubicBezTo>
                  <a:pt x="1911553" y="681355"/>
                  <a:pt x="1909673" y="679476"/>
                  <a:pt x="1905914" y="679476"/>
                </a:cubicBezTo>
                <a:close/>
                <a:moveTo>
                  <a:pt x="4470158" y="655511"/>
                </a:moveTo>
                <a:lnTo>
                  <a:pt x="4468749" y="658330"/>
                </a:lnTo>
                <a:lnTo>
                  <a:pt x="4471568" y="669608"/>
                </a:lnTo>
                <a:cubicBezTo>
                  <a:pt x="4472507" y="671487"/>
                  <a:pt x="4472977" y="675247"/>
                  <a:pt x="4472977" y="680886"/>
                </a:cubicBezTo>
                <a:cubicBezTo>
                  <a:pt x="4472037" y="683705"/>
                  <a:pt x="4471098" y="685115"/>
                  <a:pt x="4470158" y="685115"/>
                </a:cubicBezTo>
                <a:cubicBezTo>
                  <a:pt x="4468279" y="685115"/>
                  <a:pt x="4467339" y="686524"/>
                  <a:pt x="4467339" y="689344"/>
                </a:cubicBezTo>
                <a:cubicBezTo>
                  <a:pt x="4465459" y="694043"/>
                  <a:pt x="4465459" y="698742"/>
                  <a:pt x="4467339" y="703441"/>
                </a:cubicBezTo>
                <a:cubicBezTo>
                  <a:pt x="4467339" y="715658"/>
                  <a:pt x="4464989" y="725526"/>
                  <a:pt x="4460291" y="733044"/>
                </a:cubicBezTo>
                <a:cubicBezTo>
                  <a:pt x="4454651" y="738683"/>
                  <a:pt x="4452302" y="749491"/>
                  <a:pt x="4453241" y="765467"/>
                </a:cubicBezTo>
                <a:cubicBezTo>
                  <a:pt x="4454181" y="766407"/>
                  <a:pt x="4454651" y="770166"/>
                  <a:pt x="4454651" y="776745"/>
                </a:cubicBezTo>
                <a:cubicBezTo>
                  <a:pt x="4454651" y="782384"/>
                  <a:pt x="4453711" y="788023"/>
                  <a:pt x="4451832" y="793661"/>
                </a:cubicBezTo>
                <a:cubicBezTo>
                  <a:pt x="4448073" y="797421"/>
                  <a:pt x="4448073" y="800710"/>
                  <a:pt x="4451832" y="803529"/>
                </a:cubicBezTo>
                <a:lnTo>
                  <a:pt x="4454651" y="803529"/>
                </a:lnTo>
                <a:cubicBezTo>
                  <a:pt x="4458411" y="803529"/>
                  <a:pt x="4461230" y="801180"/>
                  <a:pt x="4463109" y="796481"/>
                </a:cubicBezTo>
                <a:cubicBezTo>
                  <a:pt x="4464989" y="788962"/>
                  <a:pt x="4469218" y="781914"/>
                  <a:pt x="4475797" y="775335"/>
                </a:cubicBezTo>
                <a:cubicBezTo>
                  <a:pt x="4478616" y="771576"/>
                  <a:pt x="4480261" y="768757"/>
                  <a:pt x="4480731" y="766877"/>
                </a:cubicBezTo>
                <a:cubicBezTo>
                  <a:pt x="4481201" y="764998"/>
                  <a:pt x="4479556" y="763118"/>
                  <a:pt x="4475797" y="761238"/>
                </a:cubicBezTo>
                <a:lnTo>
                  <a:pt x="4472977" y="755600"/>
                </a:lnTo>
                <a:cubicBezTo>
                  <a:pt x="4472977" y="754660"/>
                  <a:pt x="4473917" y="753250"/>
                  <a:pt x="4475797" y="751370"/>
                </a:cubicBezTo>
                <a:cubicBezTo>
                  <a:pt x="4477677" y="749491"/>
                  <a:pt x="4478616" y="745262"/>
                  <a:pt x="4478616" y="738683"/>
                </a:cubicBezTo>
                <a:lnTo>
                  <a:pt x="4478616" y="727406"/>
                </a:lnTo>
                <a:cubicBezTo>
                  <a:pt x="4477677" y="722707"/>
                  <a:pt x="4478616" y="719417"/>
                  <a:pt x="4481436" y="717538"/>
                </a:cubicBezTo>
                <a:cubicBezTo>
                  <a:pt x="4483315" y="717538"/>
                  <a:pt x="4485195" y="715188"/>
                  <a:pt x="4487075" y="710489"/>
                </a:cubicBezTo>
                <a:cubicBezTo>
                  <a:pt x="4488015" y="708610"/>
                  <a:pt x="4488484" y="703441"/>
                  <a:pt x="4488484" y="694983"/>
                </a:cubicBezTo>
                <a:lnTo>
                  <a:pt x="4488484" y="689344"/>
                </a:lnTo>
                <a:cubicBezTo>
                  <a:pt x="4488484" y="679006"/>
                  <a:pt x="4485195" y="670548"/>
                  <a:pt x="4478616" y="663969"/>
                </a:cubicBezTo>
                <a:cubicBezTo>
                  <a:pt x="4474857" y="658330"/>
                  <a:pt x="4472037" y="655511"/>
                  <a:pt x="4470158" y="655511"/>
                </a:cubicBezTo>
                <a:close/>
                <a:moveTo>
                  <a:pt x="1920011" y="651282"/>
                </a:moveTo>
                <a:cubicBezTo>
                  <a:pt x="1917192" y="651282"/>
                  <a:pt x="1915312" y="653631"/>
                  <a:pt x="1914372" y="658330"/>
                </a:cubicBezTo>
                <a:cubicBezTo>
                  <a:pt x="1913432" y="663029"/>
                  <a:pt x="1913902" y="666319"/>
                  <a:pt x="1915782" y="668198"/>
                </a:cubicBezTo>
                <a:cubicBezTo>
                  <a:pt x="1919541" y="671957"/>
                  <a:pt x="1922830" y="671018"/>
                  <a:pt x="1925650" y="665379"/>
                </a:cubicBezTo>
                <a:cubicBezTo>
                  <a:pt x="1926590" y="662559"/>
                  <a:pt x="1926120" y="658330"/>
                  <a:pt x="1924240" y="652692"/>
                </a:cubicBezTo>
                <a:cubicBezTo>
                  <a:pt x="1923300" y="651752"/>
                  <a:pt x="1921891" y="651282"/>
                  <a:pt x="1920011" y="651282"/>
                </a:cubicBezTo>
                <a:close/>
                <a:moveTo>
                  <a:pt x="1942566" y="649872"/>
                </a:moveTo>
                <a:cubicBezTo>
                  <a:pt x="1937867" y="649872"/>
                  <a:pt x="1935518" y="653161"/>
                  <a:pt x="1935518" y="659740"/>
                </a:cubicBezTo>
                <a:cubicBezTo>
                  <a:pt x="1935518" y="663499"/>
                  <a:pt x="1937867" y="665379"/>
                  <a:pt x="1942566" y="665379"/>
                </a:cubicBezTo>
                <a:cubicBezTo>
                  <a:pt x="1946325" y="664439"/>
                  <a:pt x="1948205" y="660680"/>
                  <a:pt x="1948205" y="654101"/>
                </a:cubicBezTo>
                <a:cubicBezTo>
                  <a:pt x="1948205" y="653161"/>
                  <a:pt x="1947500" y="652222"/>
                  <a:pt x="1946091" y="651282"/>
                </a:cubicBezTo>
                <a:cubicBezTo>
                  <a:pt x="1944681" y="650342"/>
                  <a:pt x="1943506" y="649872"/>
                  <a:pt x="1942566" y="649872"/>
                </a:cubicBezTo>
                <a:close/>
                <a:moveTo>
                  <a:pt x="4446193" y="648462"/>
                </a:moveTo>
                <a:cubicBezTo>
                  <a:pt x="4442434" y="648462"/>
                  <a:pt x="4437735" y="650342"/>
                  <a:pt x="4432096" y="654101"/>
                </a:cubicBezTo>
                <a:cubicBezTo>
                  <a:pt x="4426457" y="657860"/>
                  <a:pt x="4423638" y="661150"/>
                  <a:pt x="4423638" y="663969"/>
                </a:cubicBezTo>
                <a:cubicBezTo>
                  <a:pt x="4423638" y="670548"/>
                  <a:pt x="4412830" y="683470"/>
                  <a:pt x="4391215" y="702736"/>
                </a:cubicBezTo>
                <a:cubicBezTo>
                  <a:pt x="4369599" y="722002"/>
                  <a:pt x="4355972" y="731635"/>
                  <a:pt x="4350333" y="731635"/>
                </a:cubicBezTo>
                <a:cubicBezTo>
                  <a:pt x="4348454" y="731635"/>
                  <a:pt x="4344695" y="734454"/>
                  <a:pt x="4339056" y="740093"/>
                </a:cubicBezTo>
                <a:cubicBezTo>
                  <a:pt x="4338116" y="746671"/>
                  <a:pt x="4335297" y="747141"/>
                  <a:pt x="4330598" y="741503"/>
                </a:cubicBezTo>
                <a:cubicBezTo>
                  <a:pt x="4327779" y="735864"/>
                  <a:pt x="4324959" y="736804"/>
                  <a:pt x="4322139" y="744322"/>
                </a:cubicBezTo>
                <a:lnTo>
                  <a:pt x="4320730" y="751370"/>
                </a:lnTo>
                <a:cubicBezTo>
                  <a:pt x="4320730" y="756070"/>
                  <a:pt x="4322139" y="759829"/>
                  <a:pt x="4324959" y="762648"/>
                </a:cubicBezTo>
                <a:cubicBezTo>
                  <a:pt x="4328719" y="766407"/>
                  <a:pt x="4330598" y="775335"/>
                  <a:pt x="4330598" y="789432"/>
                </a:cubicBezTo>
                <a:cubicBezTo>
                  <a:pt x="4332477" y="811988"/>
                  <a:pt x="4338351" y="839242"/>
                  <a:pt x="4348219" y="871195"/>
                </a:cubicBezTo>
                <a:cubicBezTo>
                  <a:pt x="4358087" y="903148"/>
                  <a:pt x="4367250" y="924294"/>
                  <a:pt x="4375708" y="934632"/>
                </a:cubicBezTo>
                <a:cubicBezTo>
                  <a:pt x="4379467" y="939331"/>
                  <a:pt x="4382287" y="941915"/>
                  <a:pt x="4384167" y="942385"/>
                </a:cubicBezTo>
                <a:cubicBezTo>
                  <a:pt x="4386046" y="942855"/>
                  <a:pt x="4388395" y="940740"/>
                  <a:pt x="4391215" y="936041"/>
                </a:cubicBezTo>
                <a:cubicBezTo>
                  <a:pt x="4396853" y="928523"/>
                  <a:pt x="4399673" y="919595"/>
                  <a:pt x="4399673" y="909257"/>
                </a:cubicBezTo>
                <a:lnTo>
                  <a:pt x="4406721" y="883882"/>
                </a:lnTo>
                <a:cubicBezTo>
                  <a:pt x="4410481" y="880123"/>
                  <a:pt x="4411421" y="875424"/>
                  <a:pt x="4409541" y="869785"/>
                </a:cubicBezTo>
                <a:cubicBezTo>
                  <a:pt x="4408601" y="868845"/>
                  <a:pt x="4408131" y="866496"/>
                  <a:pt x="4408131" y="862737"/>
                </a:cubicBezTo>
                <a:cubicBezTo>
                  <a:pt x="4408131" y="859917"/>
                  <a:pt x="4408601" y="858038"/>
                  <a:pt x="4409541" y="857098"/>
                </a:cubicBezTo>
                <a:cubicBezTo>
                  <a:pt x="4413301" y="853339"/>
                  <a:pt x="4415179" y="847700"/>
                  <a:pt x="4415179" y="840182"/>
                </a:cubicBezTo>
                <a:lnTo>
                  <a:pt x="4417999" y="827494"/>
                </a:lnTo>
                <a:lnTo>
                  <a:pt x="4432096" y="765467"/>
                </a:lnTo>
                <a:lnTo>
                  <a:pt x="4441964" y="714718"/>
                </a:lnTo>
                <a:lnTo>
                  <a:pt x="4446193" y="690753"/>
                </a:lnTo>
                <a:lnTo>
                  <a:pt x="4446193" y="682295"/>
                </a:lnTo>
                <a:lnTo>
                  <a:pt x="4449013" y="665379"/>
                </a:lnTo>
                <a:lnTo>
                  <a:pt x="4449013" y="652692"/>
                </a:lnTo>
                <a:cubicBezTo>
                  <a:pt x="4449013" y="649872"/>
                  <a:pt x="4448543" y="648462"/>
                  <a:pt x="4447603" y="648462"/>
                </a:cubicBezTo>
                <a:close/>
                <a:moveTo>
                  <a:pt x="3615880" y="644233"/>
                </a:moveTo>
                <a:cubicBezTo>
                  <a:pt x="3610241" y="644233"/>
                  <a:pt x="3604132" y="646113"/>
                  <a:pt x="3597554" y="649872"/>
                </a:cubicBezTo>
                <a:cubicBezTo>
                  <a:pt x="3594735" y="650812"/>
                  <a:pt x="3593325" y="652222"/>
                  <a:pt x="3593325" y="654101"/>
                </a:cubicBezTo>
                <a:cubicBezTo>
                  <a:pt x="3593325" y="655981"/>
                  <a:pt x="3597084" y="661620"/>
                  <a:pt x="3604603" y="671018"/>
                </a:cubicBezTo>
                <a:lnTo>
                  <a:pt x="3620109" y="683705"/>
                </a:lnTo>
                <a:lnTo>
                  <a:pt x="3625748" y="687934"/>
                </a:lnTo>
                <a:lnTo>
                  <a:pt x="3628567" y="680886"/>
                </a:lnTo>
                <a:cubicBezTo>
                  <a:pt x="3629507" y="678066"/>
                  <a:pt x="3629977" y="672897"/>
                  <a:pt x="3629977" y="665379"/>
                </a:cubicBezTo>
                <a:cubicBezTo>
                  <a:pt x="3629977" y="651282"/>
                  <a:pt x="3625278" y="644233"/>
                  <a:pt x="3615880" y="644233"/>
                </a:cubicBezTo>
                <a:close/>
                <a:moveTo>
                  <a:pt x="2086356" y="631546"/>
                </a:moveTo>
                <a:cubicBezTo>
                  <a:pt x="2091994" y="631546"/>
                  <a:pt x="2100923" y="633895"/>
                  <a:pt x="2113140" y="638594"/>
                </a:cubicBezTo>
                <a:cubicBezTo>
                  <a:pt x="2124418" y="645173"/>
                  <a:pt x="2138045" y="655981"/>
                  <a:pt x="2154021" y="671018"/>
                </a:cubicBezTo>
                <a:cubicBezTo>
                  <a:pt x="2165299" y="682295"/>
                  <a:pt x="2172112" y="690988"/>
                  <a:pt x="2174462" y="697097"/>
                </a:cubicBezTo>
                <a:cubicBezTo>
                  <a:pt x="2176811" y="703206"/>
                  <a:pt x="2177516" y="713778"/>
                  <a:pt x="2176576" y="728815"/>
                </a:cubicBezTo>
                <a:cubicBezTo>
                  <a:pt x="2169998" y="763588"/>
                  <a:pt x="2162479" y="796011"/>
                  <a:pt x="2154021" y="826085"/>
                </a:cubicBezTo>
                <a:lnTo>
                  <a:pt x="2110320" y="975513"/>
                </a:lnTo>
                <a:lnTo>
                  <a:pt x="2090585" y="1040359"/>
                </a:lnTo>
                <a:cubicBezTo>
                  <a:pt x="2084946" y="1051637"/>
                  <a:pt x="2082126" y="1059155"/>
                  <a:pt x="2082126" y="1062914"/>
                </a:cubicBezTo>
                <a:cubicBezTo>
                  <a:pt x="2082126" y="1064794"/>
                  <a:pt x="2082596" y="1065734"/>
                  <a:pt x="2083536" y="1065734"/>
                </a:cubicBezTo>
                <a:cubicBezTo>
                  <a:pt x="2087295" y="1065734"/>
                  <a:pt x="2094814" y="1059625"/>
                  <a:pt x="2106092" y="1047408"/>
                </a:cubicBezTo>
                <a:cubicBezTo>
                  <a:pt x="2120188" y="1033311"/>
                  <a:pt x="2132406" y="1023443"/>
                  <a:pt x="2142744" y="1017804"/>
                </a:cubicBezTo>
                <a:cubicBezTo>
                  <a:pt x="2151202" y="1010285"/>
                  <a:pt x="2155431" y="1005586"/>
                  <a:pt x="2155431" y="1003707"/>
                </a:cubicBezTo>
                <a:lnTo>
                  <a:pt x="2156841" y="999478"/>
                </a:lnTo>
                <a:lnTo>
                  <a:pt x="2163889" y="993839"/>
                </a:lnTo>
                <a:cubicBezTo>
                  <a:pt x="2167648" y="992899"/>
                  <a:pt x="2171877" y="988200"/>
                  <a:pt x="2176576" y="979742"/>
                </a:cubicBezTo>
                <a:lnTo>
                  <a:pt x="2197722" y="952958"/>
                </a:lnTo>
                <a:cubicBezTo>
                  <a:pt x="2214638" y="926643"/>
                  <a:pt x="2234844" y="900329"/>
                  <a:pt x="2258339" y="874014"/>
                </a:cubicBezTo>
                <a:lnTo>
                  <a:pt x="2283714" y="840182"/>
                </a:lnTo>
                <a:cubicBezTo>
                  <a:pt x="2290292" y="830784"/>
                  <a:pt x="2293581" y="825145"/>
                  <a:pt x="2293581" y="823265"/>
                </a:cubicBezTo>
                <a:cubicBezTo>
                  <a:pt x="2296401" y="817626"/>
                  <a:pt x="2305329" y="808464"/>
                  <a:pt x="2320366" y="795776"/>
                </a:cubicBezTo>
                <a:cubicBezTo>
                  <a:pt x="2335402" y="783089"/>
                  <a:pt x="2345740" y="776745"/>
                  <a:pt x="2351379" y="776745"/>
                </a:cubicBezTo>
                <a:lnTo>
                  <a:pt x="2358428" y="782384"/>
                </a:lnTo>
                <a:lnTo>
                  <a:pt x="2372525" y="792252"/>
                </a:lnTo>
                <a:cubicBezTo>
                  <a:pt x="2380043" y="799770"/>
                  <a:pt x="2384977" y="806819"/>
                  <a:pt x="2387327" y="813397"/>
                </a:cubicBezTo>
                <a:cubicBezTo>
                  <a:pt x="2389676" y="819976"/>
                  <a:pt x="2390851" y="831254"/>
                  <a:pt x="2390851" y="847230"/>
                </a:cubicBezTo>
                <a:cubicBezTo>
                  <a:pt x="2390851" y="867906"/>
                  <a:pt x="2387561" y="884117"/>
                  <a:pt x="2380983" y="895865"/>
                </a:cubicBezTo>
                <a:cubicBezTo>
                  <a:pt x="2374404" y="907612"/>
                  <a:pt x="2359837" y="920534"/>
                  <a:pt x="2337282" y="934632"/>
                </a:cubicBezTo>
                <a:cubicBezTo>
                  <a:pt x="2319426" y="948729"/>
                  <a:pt x="2306269" y="960476"/>
                  <a:pt x="2297810" y="969874"/>
                </a:cubicBezTo>
                <a:cubicBezTo>
                  <a:pt x="2284653" y="983031"/>
                  <a:pt x="2276665" y="989610"/>
                  <a:pt x="2273846" y="989610"/>
                </a:cubicBezTo>
                <a:cubicBezTo>
                  <a:pt x="2271026" y="989610"/>
                  <a:pt x="2269147" y="990080"/>
                  <a:pt x="2268207" y="991020"/>
                </a:cubicBezTo>
                <a:lnTo>
                  <a:pt x="2262568" y="995249"/>
                </a:lnTo>
                <a:lnTo>
                  <a:pt x="2248471" y="1010755"/>
                </a:lnTo>
                <a:lnTo>
                  <a:pt x="2234374" y="1024852"/>
                </a:lnTo>
                <a:lnTo>
                  <a:pt x="2227326" y="1029081"/>
                </a:lnTo>
                <a:cubicBezTo>
                  <a:pt x="2222626" y="1027202"/>
                  <a:pt x="2220277" y="1028142"/>
                  <a:pt x="2220277" y="1031901"/>
                </a:cubicBezTo>
                <a:cubicBezTo>
                  <a:pt x="2220277" y="1036600"/>
                  <a:pt x="2217928" y="1038949"/>
                  <a:pt x="2213228" y="1038949"/>
                </a:cubicBezTo>
                <a:cubicBezTo>
                  <a:pt x="2207590" y="1038949"/>
                  <a:pt x="2201011" y="1042709"/>
                  <a:pt x="2193493" y="1050227"/>
                </a:cubicBezTo>
                <a:lnTo>
                  <a:pt x="2185035" y="1058685"/>
                </a:lnTo>
                <a:lnTo>
                  <a:pt x="2177986" y="1061505"/>
                </a:lnTo>
                <a:lnTo>
                  <a:pt x="2169528" y="1068553"/>
                </a:lnTo>
                <a:lnTo>
                  <a:pt x="2154021" y="1081240"/>
                </a:lnTo>
                <a:cubicBezTo>
                  <a:pt x="2138985" y="1095337"/>
                  <a:pt x="2123948" y="1105205"/>
                  <a:pt x="2108911" y="1110844"/>
                </a:cubicBezTo>
                <a:cubicBezTo>
                  <a:pt x="2086356" y="1120242"/>
                  <a:pt x="2071319" y="1131755"/>
                  <a:pt x="2063800" y="1145382"/>
                </a:cubicBezTo>
                <a:cubicBezTo>
                  <a:pt x="2056282" y="1159009"/>
                  <a:pt x="2052523" y="1181329"/>
                  <a:pt x="2052523" y="1212342"/>
                </a:cubicBezTo>
                <a:cubicBezTo>
                  <a:pt x="2052523" y="1225500"/>
                  <a:pt x="2053463" y="1243356"/>
                  <a:pt x="2055342" y="1265911"/>
                </a:cubicBezTo>
                <a:cubicBezTo>
                  <a:pt x="2056282" y="1269670"/>
                  <a:pt x="2058162" y="1276249"/>
                  <a:pt x="2060981" y="1285647"/>
                </a:cubicBezTo>
                <a:cubicBezTo>
                  <a:pt x="2062861" y="1288466"/>
                  <a:pt x="2066150" y="1289876"/>
                  <a:pt x="2070849" y="1289876"/>
                </a:cubicBezTo>
                <a:cubicBezTo>
                  <a:pt x="2080247" y="1289876"/>
                  <a:pt x="2100923" y="1284002"/>
                  <a:pt x="2132876" y="1272255"/>
                </a:cubicBezTo>
                <a:cubicBezTo>
                  <a:pt x="2164829" y="1260507"/>
                  <a:pt x="2192553" y="1248525"/>
                  <a:pt x="2216048" y="1236307"/>
                </a:cubicBezTo>
                <a:cubicBezTo>
                  <a:pt x="2257399" y="1212812"/>
                  <a:pt x="2300630" y="1185793"/>
                  <a:pt x="2345740" y="1155250"/>
                </a:cubicBezTo>
                <a:cubicBezTo>
                  <a:pt x="2390851" y="1124706"/>
                  <a:pt x="2426093" y="1098157"/>
                  <a:pt x="2451468" y="1075602"/>
                </a:cubicBezTo>
                <a:cubicBezTo>
                  <a:pt x="2454287" y="1072782"/>
                  <a:pt x="2459221" y="1068553"/>
                  <a:pt x="2466270" y="1062914"/>
                </a:cubicBezTo>
                <a:cubicBezTo>
                  <a:pt x="2473318" y="1057275"/>
                  <a:pt x="2478722" y="1054456"/>
                  <a:pt x="2482481" y="1054456"/>
                </a:cubicBezTo>
                <a:cubicBezTo>
                  <a:pt x="2486240" y="1054456"/>
                  <a:pt x="2488120" y="1058215"/>
                  <a:pt x="2488120" y="1065734"/>
                </a:cubicBezTo>
                <a:cubicBezTo>
                  <a:pt x="2488120" y="1078891"/>
                  <a:pt x="2485300" y="1094632"/>
                  <a:pt x="2479662" y="1112959"/>
                </a:cubicBezTo>
                <a:cubicBezTo>
                  <a:pt x="2474023" y="1131285"/>
                  <a:pt x="2468384" y="1140448"/>
                  <a:pt x="2462745" y="1140448"/>
                </a:cubicBezTo>
                <a:cubicBezTo>
                  <a:pt x="2461806" y="1140448"/>
                  <a:pt x="2460396" y="1142797"/>
                  <a:pt x="2458516" y="1147496"/>
                </a:cubicBezTo>
                <a:lnTo>
                  <a:pt x="2454287" y="1164413"/>
                </a:lnTo>
                <a:cubicBezTo>
                  <a:pt x="2449588" y="1183209"/>
                  <a:pt x="2430792" y="1206469"/>
                  <a:pt x="2397899" y="1234193"/>
                </a:cubicBezTo>
                <a:cubicBezTo>
                  <a:pt x="2365006" y="1261917"/>
                  <a:pt x="2324595" y="1288466"/>
                  <a:pt x="2276665" y="1313841"/>
                </a:cubicBezTo>
                <a:cubicBezTo>
                  <a:pt x="2213698" y="1348613"/>
                  <a:pt x="2158720" y="1366000"/>
                  <a:pt x="2111730" y="1366000"/>
                </a:cubicBezTo>
                <a:cubicBezTo>
                  <a:pt x="2092934" y="1366000"/>
                  <a:pt x="2073903" y="1362241"/>
                  <a:pt x="2054637" y="1354722"/>
                </a:cubicBezTo>
                <a:cubicBezTo>
                  <a:pt x="2035372" y="1347204"/>
                  <a:pt x="2025738" y="1340155"/>
                  <a:pt x="2025738" y="1333577"/>
                </a:cubicBezTo>
                <a:cubicBezTo>
                  <a:pt x="2025738" y="1330757"/>
                  <a:pt x="2022919" y="1326528"/>
                  <a:pt x="2017280" y="1320889"/>
                </a:cubicBezTo>
                <a:cubicBezTo>
                  <a:pt x="2011642" y="1313371"/>
                  <a:pt x="2004593" y="1306322"/>
                  <a:pt x="1996135" y="1299744"/>
                </a:cubicBezTo>
                <a:cubicBezTo>
                  <a:pt x="1964182" y="1273429"/>
                  <a:pt x="1948205" y="1235368"/>
                  <a:pt x="1948205" y="1185558"/>
                </a:cubicBezTo>
                <a:cubicBezTo>
                  <a:pt x="1948205" y="1163003"/>
                  <a:pt x="1951259" y="1137628"/>
                  <a:pt x="1957368" y="1109434"/>
                </a:cubicBezTo>
                <a:cubicBezTo>
                  <a:pt x="1963477" y="1081240"/>
                  <a:pt x="1970290" y="1058685"/>
                  <a:pt x="1977809" y="1041769"/>
                </a:cubicBezTo>
                <a:cubicBezTo>
                  <a:pt x="1986267" y="1023913"/>
                  <a:pt x="1991436" y="1006526"/>
                  <a:pt x="1993315" y="989610"/>
                </a:cubicBezTo>
                <a:lnTo>
                  <a:pt x="2007412" y="940270"/>
                </a:lnTo>
                <a:cubicBezTo>
                  <a:pt x="2018690" y="910197"/>
                  <a:pt x="2025268" y="889991"/>
                  <a:pt x="2027148" y="879653"/>
                </a:cubicBezTo>
                <a:cubicBezTo>
                  <a:pt x="2032787" y="860857"/>
                  <a:pt x="2035137" y="850519"/>
                  <a:pt x="2034197" y="848640"/>
                </a:cubicBezTo>
                <a:lnTo>
                  <a:pt x="2035606" y="841591"/>
                </a:lnTo>
                <a:lnTo>
                  <a:pt x="2039836" y="827494"/>
                </a:lnTo>
                <a:cubicBezTo>
                  <a:pt x="2044535" y="813397"/>
                  <a:pt x="2049703" y="791312"/>
                  <a:pt x="2055342" y="761238"/>
                </a:cubicBezTo>
                <a:cubicBezTo>
                  <a:pt x="2060981" y="731165"/>
                  <a:pt x="2064740" y="703911"/>
                  <a:pt x="2066620" y="679476"/>
                </a:cubicBezTo>
                <a:lnTo>
                  <a:pt x="2070849" y="651282"/>
                </a:lnTo>
                <a:lnTo>
                  <a:pt x="2072259" y="635775"/>
                </a:lnTo>
                <a:cubicBezTo>
                  <a:pt x="2075078" y="632956"/>
                  <a:pt x="2079777" y="631546"/>
                  <a:pt x="2086356" y="631546"/>
                </a:cubicBezTo>
                <a:close/>
                <a:moveTo>
                  <a:pt x="4487075" y="620268"/>
                </a:moveTo>
                <a:cubicBezTo>
                  <a:pt x="4477677" y="620268"/>
                  <a:pt x="4474387" y="627787"/>
                  <a:pt x="4477207" y="642824"/>
                </a:cubicBezTo>
                <a:cubicBezTo>
                  <a:pt x="4479086" y="647523"/>
                  <a:pt x="4483315" y="651047"/>
                  <a:pt x="4489894" y="653397"/>
                </a:cubicBezTo>
                <a:cubicBezTo>
                  <a:pt x="4496473" y="655746"/>
                  <a:pt x="4499761" y="655041"/>
                  <a:pt x="4499761" y="651282"/>
                </a:cubicBezTo>
                <a:lnTo>
                  <a:pt x="4496943" y="647053"/>
                </a:lnTo>
                <a:lnTo>
                  <a:pt x="4489894" y="641414"/>
                </a:lnTo>
                <a:cubicBezTo>
                  <a:pt x="4484255" y="636715"/>
                  <a:pt x="4481436" y="634365"/>
                  <a:pt x="4481436" y="634365"/>
                </a:cubicBezTo>
                <a:cubicBezTo>
                  <a:pt x="4481436" y="633426"/>
                  <a:pt x="4484255" y="632956"/>
                  <a:pt x="4489894" y="632956"/>
                </a:cubicBezTo>
                <a:cubicBezTo>
                  <a:pt x="4496473" y="632956"/>
                  <a:pt x="4500231" y="631076"/>
                  <a:pt x="4501171" y="627317"/>
                </a:cubicBezTo>
                <a:cubicBezTo>
                  <a:pt x="4503051" y="624497"/>
                  <a:pt x="4500231" y="622148"/>
                  <a:pt x="4492713" y="620268"/>
                </a:cubicBezTo>
                <a:close/>
                <a:moveTo>
                  <a:pt x="1949615" y="618859"/>
                </a:moveTo>
                <a:lnTo>
                  <a:pt x="1948205" y="623088"/>
                </a:lnTo>
                <a:lnTo>
                  <a:pt x="1942566" y="631546"/>
                </a:lnTo>
                <a:cubicBezTo>
                  <a:pt x="1939747" y="634365"/>
                  <a:pt x="1938337" y="637185"/>
                  <a:pt x="1938337" y="640004"/>
                </a:cubicBezTo>
                <a:cubicBezTo>
                  <a:pt x="1938337" y="642824"/>
                  <a:pt x="1939277" y="644233"/>
                  <a:pt x="1941156" y="644233"/>
                </a:cubicBezTo>
                <a:cubicBezTo>
                  <a:pt x="1945856" y="644233"/>
                  <a:pt x="1948675" y="640004"/>
                  <a:pt x="1949615" y="631546"/>
                </a:cubicBezTo>
                <a:lnTo>
                  <a:pt x="1951024" y="623088"/>
                </a:lnTo>
                <a:cubicBezTo>
                  <a:pt x="1951024" y="620268"/>
                  <a:pt x="1950554" y="618859"/>
                  <a:pt x="1949615" y="618859"/>
                </a:cubicBezTo>
                <a:close/>
                <a:moveTo>
                  <a:pt x="1953844" y="601942"/>
                </a:moveTo>
                <a:cubicBezTo>
                  <a:pt x="1951024" y="601942"/>
                  <a:pt x="1950085" y="603352"/>
                  <a:pt x="1951024" y="606171"/>
                </a:cubicBezTo>
                <a:cubicBezTo>
                  <a:pt x="1953844" y="610870"/>
                  <a:pt x="1956193" y="613220"/>
                  <a:pt x="1958073" y="613220"/>
                </a:cubicBezTo>
                <a:lnTo>
                  <a:pt x="1958073" y="610400"/>
                </a:lnTo>
                <a:cubicBezTo>
                  <a:pt x="1959013" y="610400"/>
                  <a:pt x="1959483" y="608991"/>
                  <a:pt x="1959483" y="606171"/>
                </a:cubicBezTo>
                <a:cubicBezTo>
                  <a:pt x="1959483" y="603352"/>
                  <a:pt x="1957603" y="601942"/>
                  <a:pt x="1953844" y="601942"/>
                </a:cubicBezTo>
                <a:close/>
                <a:moveTo>
                  <a:pt x="3653942" y="548374"/>
                </a:moveTo>
                <a:cubicBezTo>
                  <a:pt x="3674617" y="548374"/>
                  <a:pt x="3688479" y="549548"/>
                  <a:pt x="3695528" y="551898"/>
                </a:cubicBezTo>
                <a:cubicBezTo>
                  <a:pt x="3702576" y="554247"/>
                  <a:pt x="3709860" y="559651"/>
                  <a:pt x="3717378" y="568110"/>
                </a:cubicBezTo>
                <a:cubicBezTo>
                  <a:pt x="3735235" y="585026"/>
                  <a:pt x="3744163" y="612750"/>
                  <a:pt x="3744163" y="651282"/>
                </a:cubicBezTo>
                <a:cubicBezTo>
                  <a:pt x="3744163" y="680416"/>
                  <a:pt x="3740873" y="710019"/>
                  <a:pt x="3734295" y="740093"/>
                </a:cubicBezTo>
                <a:lnTo>
                  <a:pt x="3728656" y="783794"/>
                </a:lnTo>
                <a:lnTo>
                  <a:pt x="3720198" y="830314"/>
                </a:lnTo>
                <a:lnTo>
                  <a:pt x="3706101" y="937451"/>
                </a:lnTo>
                <a:lnTo>
                  <a:pt x="3699052" y="981152"/>
                </a:lnTo>
                <a:lnTo>
                  <a:pt x="3687775" y="1068553"/>
                </a:lnTo>
                <a:lnTo>
                  <a:pt x="3684955" y="1093928"/>
                </a:lnTo>
                <a:lnTo>
                  <a:pt x="3679317" y="1123531"/>
                </a:lnTo>
                <a:lnTo>
                  <a:pt x="3675087" y="1143267"/>
                </a:lnTo>
                <a:cubicBezTo>
                  <a:pt x="3674147" y="1147966"/>
                  <a:pt x="3671093" y="1151725"/>
                  <a:pt x="3665924" y="1154545"/>
                </a:cubicBezTo>
                <a:cubicBezTo>
                  <a:pt x="3660755" y="1157364"/>
                  <a:pt x="3654881" y="1158774"/>
                  <a:pt x="3648303" y="1158774"/>
                </a:cubicBezTo>
                <a:cubicBezTo>
                  <a:pt x="3638905" y="1158774"/>
                  <a:pt x="3630917" y="1156894"/>
                  <a:pt x="3624338" y="1153135"/>
                </a:cubicBezTo>
                <a:cubicBezTo>
                  <a:pt x="3620579" y="1149376"/>
                  <a:pt x="3614470" y="1145617"/>
                  <a:pt x="3606012" y="1141857"/>
                </a:cubicBezTo>
                <a:lnTo>
                  <a:pt x="3583457" y="1129170"/>
                </a:lnTo>
                <a:cubicBezTo>
                  <a:pt x="3554323" y="1113194"/>
                  <a:pt x="3530358" y="1094632"/>
                  <a:pt x="3511562" y="1073487"/>
                </a:cubicBezTo>
                <a:cubicBezTo>
                  <a:pt x="3492766" y="1052341"/>
                  <a:pt x="3484778" y="1034720"/>
                  <a:pt x="3487597" y="1020623"/>
                </a:cubicBezTo>
                <a:cubicBezTo>
                  <a:pt x="3488537" y="1019683"/>
                  <a:pt x="3489007" y="1017334"/>
                  <a:pt x="3489007" y="1013575"/>
                </a:cubicBezTo>
                <a:cubicBezTo>
                  <a:pt x="3489007" y="1010755"/>
                  <a:pt x="3488067" y="1009346"/>
                  <a:pt x="3486187" y="1009346"/>
                </a:cubicBezTo>
                <a:cubicBezTo>
                  <a:pt x="3483368" y="1009346"/>
                  <a:pt x="3476789" y="1016394"/>
                  <a:pt x="3466452" y="1030491"/>
                </a:cubicBezTo>
                <a:lnTo>
                  <a:pt x="3431209" y="1075602"/>
                </a:lnTo>
                <a:cubicBezTo>
                  <a:pt x="3426510" y="1080301"/>
                  <a:pt x="3421811" y="1086409"/>
                  <a:pt x="3417112" y="1093928"/>
                </a:cubicBezTo>
                <a:cubicBezTo>
                  <a:pt x="3412413" y="1102386"/>
                  <a:pt x="3401606" y="1116483"/>
                  <a:pt x="3384689" y="1136219"/>
                </a:cubicBezTo>
                <a:cubicBezTo>
                  <a:pt x="3372472" y="1148436"/>
                  <a:pt x="3363544" y="1154545"/>
                  <a:pt x="3357905" y="1154545"/>
                </a:cubicBezTo>
                <a:cubicBezTo>
                  <a:pt x="3355085" y="1154545"/>
                  <a:pt x="3349917" y="1161123"/>
                  <a:pt x="3342398" y="1174281"/>
                </a:cubicBezTo>
                <a:cubicBezTo>
                  <a:pt x="3336759" y="1183679"/>
                  <a:pt x="3328536" y="1196131"/>
                  <a:pt x="3317728" y="1211638"/>
                </a:cubicBezTo>
                <a:cubicBezTo>
                  <a:pt x="3306921" y="1227144"/>
                  <a:pt x="3299167" y="1235837"/>
                  <a:pt x="3294469" y="1237717"/>
                </a:cubicBezTo>
                <a:lnTo>
                  <a:pt x="3286010" y="1248995"/>
                </a:lnTo>
                <a:cubicBezTo>
                  <a:pt x="3277552" y="1257453"/>
                  <a:pt x="3271443" y="1265441"/>
                  <a:pt x="3267684" y="1272960"/>
                </a:cubicBezTo>
                <a:cubicBezTo>
                  <a:pt x="3254527" y="1290816"/>
                  <a:pt x="3239255" y="1308907"/>
                  <a:pt x="3221869" y="1327233"/>
                </a:cubicBezTo>
                <a:cubicBezTo>
                  <a:pt x="3204483" y="1345559"/>
                  <a:pt x="3192970" y="1354722"/>
                  <a:pt x="3187331" y="1354722"/>
                </a:cubicBezTo>
                <a:cubicBezTo>
                  <a:pt x="3185452" y="1354722"/>
                  <a:pt x="3180283" y="1358951"/>
                  <a:pt x="3171825" y="1367409"/>
                </a:cubicBezTo>
                <a:cubicBezTo>
                  <a:pt x="3166186" y="1373048"/>
                  <a:pt x="3160547" y="1376807"/>
                  <a:pt x="3154908" y="1378687"/>
                </a:cubicBezTo>
                <a:cubicBezTo>
                  <a:pt x="3150209" y="1378687"/>
                  <a:pt x="3144570" y="1381976"/>
                  <a:pt x="3137992" y="1388555"/>
                </a:cubicBezTo>
                <a:lnTo>
                  <a:pt x="3102749" y="1408291"/>
                </a:lnTo>
                <a:cubicBezTo>
                  <a:pt x="3080194" y="1425207"/>
                  <a:pt x="3059283" y="1436955"/>
                  <a:pt x="3040017" y="1443533"/>
                </a:cubicBezTo>
                <a:cubicBezTo>
                  <a:pt x="3020752" y="1450112"/>
                  <a:pt x="2998901" y="1452931"/>
                  <a:pt x="2974467" y="1451991"/>
                </a:cubicBezTo>
                <a:lnTo>
                  <a:pt x="2940634" y="1451991"/>
                </a:lnTo>
                <a:lnTo>
                  <a:pt x="2964599" y="1439304"/>
                </a:lnTo>
                <a:cubicBezTo>
                  <a:pt x="2980575" y="1433665"/>
                  <a:pt x="2995612" y="1424267"/>
                  <a:pt x="3009709" y="1411110"/>
                </a:cubicBezTo>
                <a:cubicBezTo>
                  <a:pt x="3123425" y="1303973"/>
                  <a:pt x="3180283" y="1247115"/>
                  <a:pt x="3180283" y="1240536"/>
                </a:cubicBezTo>
                <a:lnTo>
                  <a:pt x="3188741" y="1225030"/>
                </a:lnTo>
                <a:cubicBezTo>
                  <a:pt x="3200959" y="1212812"/>
                  <a:pt x="3223514" y="1182269"/>
                  <a:pt x="3256407" y="1133399"/>
                </a:cubicBezTo>
                <a:cubicBezTo>
                  <a:pt x="3289299" y="1084530"/>
                  <a:pt x="3319843" y="1037070"/>
                  <a:pt x="3348037" y="991020"/>
                </a:cubicBezTo>
                <a:lnTo>
                  <a:pt x="3373412" y="951548"/>
                </a:lnTo>
                <a:lnTo>
                  <a:pt x="3387508" y="924764"/>
                </a:lnTo>
                <a:lnTo>
                  <a:pt x="3414293" y="878243"/>
                </a:lnTo>
                <a:lnTo>
                  <a:pt x="3476319" y="769697"/>
                </a:lnTo>
                <a:cubicBezTo>
                  <a:pt x="3483838" y="754660"/>
                  <a:pt x="3492061" y="737979"/>
                  <a:pt x="3500989" y="719652"/>
                </a:cubicBezTo>
                <a:cubicBezTo>
                  <a:pt x="3509917" y="701326"/>
                  <a:pt x="3514381" y="690753"/>
                  <a:pt x="3514381" y="687934"/>
                </a:cubicBezTo>
                <a:cubicBezTo>
                  <a:pt x="3514381" y="683235"/>
                  <a:pt x="3509683" y="680416"/>
                  <a:pt x="3500284" y="679476"/>
                </a:cubicBezTo>
                <a:cubicBezTo>
                  <a:pt x="3495585" y="678536"/>
                  <a:pt x="3491121" y="676656"/>
                  <a:pt x="3486893" y="673837"/>
                </a:cubicBezTo>
                <a:cubicBezTo>
                  <a:pt x="3482663" y="671018"/>
                  <a:pt x="3480079" y="667728"/>
                  <a:pt x="3479139" y="663969"/>
                </a:cubicBezTo>
                <a:cubicBezTo>
                  <a:pt x="3478199" y="654571"/>
                  <a:pt x="3471151" y="644703"/>
                  <a:pt x="3457993" y="634365"/>
                </a:cubicBezTo>
                <a:cubicBezTo>
                  <a:pt x="3443897" y="617449"/>
                  <a:pt x="3436848" y="601472"/>
                  <a:pt x="3436848" y="586436"/>
                </a:cubicBezTo>
                <a:cubicBezTo>
                  <a:pt x="3436848" y="576098"/>
                  <a:pt x="3440137" y="569049"/>
                  <a:pt x="3446716" y="565290"/>
                </a:cubicBezTo>
                <a:cubicBezTo>
                  <a:pt x="3453295" y="561531"/>
                  <a:pt x="3461283" y="559651"/>
                  <a:pt x="3470681" y="559651"/>
                </a:cubicBezTo>
                <a:cubicBezTo>
                  <a:pt x="3478199" y="559651"/>
                  <a:pt x="3483368" y="562471"/>
                  <a:pt x="3486187" y="568110"/>
                </a:cubicBezTo>
                <a:cubicBezTo>
                  <a:pt x="3487127" y="569989"/>
                  <a:pt x="3489242" y="571869"/>
                  <a:pt x="3492531" y="573748"/>
                </a:cubicBezTo>
                <a:cubicBezTo>
                  <a:pt x="3495820" y="575628"/>
                  <a:pt x="3499345" y="576568"/>
                  <a:pt x="3503104" y="576568"/>
                </a:cubicBezTo>
                <a:cubicBezTo>
                  <a:pt x="3512502" y="576568"/>
                  <a:pt x="3532708" y="572339"/>
                  <a:pt x="3563721" y="563880"/>
                </a:cubicBezTo>
                <a:cubicBezTo>
                  <a:pt x="3591915" y="554482"/>
                  <a:pt x="3621989" y="549313"/>
                  <a:pt x="3653942" y="548374"/>
                </a:cubicBezTo>
                <a:close/>
                <a:moveTo>
                  <a:pt x="1982038" y="528638"/>
                </a:moveTo>
                <a:cubicBezTo>
                  <a:pt x="1981098" y="528638"/>
                  <a:pt x="1979218" y="531927"/>
                  <a:pt x="1976399" y="538506"/>
                </a:cubicBezTo>
                <a:lnTo>
                  <a:pt x="1972170" y="549783"/>
                </a:lnTo>
                <a:cubicBezTo>
                  <a:pt x="1972170" y="551663"/>
                  <a:pt x="1973580" y="552603"/>
                  <a:pt x="1976399" y="552603"/>
                </a:cubicBezTo>
                <a:cubicBezTo>
                  <a:pt x="1980158" y="552603"/>
                  <a:pt x="1982038" y="548374"/>
                  <a:pt x="1982038" y="539915"/>
                </a:cubicBezTo>
                <a:cubicBezTo>
                  <a:pt x="1983917" y="534277"/>
                  <a:pt x="1983917" y="530517"/>
                  <a:pt x="1982038" y="528638"/>
                </a:cubicBezTo>
                <a:close/>
                <a:moveTo>
                  <a:pt x="1990496" y="510312"/>
                </a:moveTo>
                <a:cubicBezTo>
                  <a:pt x="1989556" y="510312"/>
                  <a:pt x="1988381" y="511017"/>
                  <a:pt x="1986972" y="512426"/>
                </a:cubicBezTo>
                <a:cubicBezTo>
                  <a:pt x="1985562" y="513836"/>
                  <a:pt x="1984857" y="515011"/>
                  <a:pt x="1984857" y="515951"/>
                </a:cubicBezTo>
                <a:cubicBezTo>
                  <a:pt x="1984857" y="520650"/>
                  <a:pt x="1986737" y="521589"/>
                  <a:pt x="1990496" y="518770"/>
                </a:cubicBezTo>
                <a:cubicBezTo>
                  <a:pt x="1993315" y="518770"/>
                  <a:pt x="1994725" y="517830"/>
                  <a:pt x="1994725" y="515951"/>
                </a:cubicBezTo>
                <a:lnTo>
                  <a:pt x="1996135" y="513131"/>
                </a:lnTo>
                <a:cubicBezTo>
                  <a:pt x="1996135" y="511252"/>
                  <a:pt x="1994255" y="510312"/>
                  <a:pt x="1990496" y="510312"/>
                </a:cubicBezTo>
                <a:close/>
                <a:moveTo>
                  <a:pt x="3260636" y="246698"/>
                </a:moveTo>
                <a:cubicBezTo>
                  <a:pt x="3272853" y="246698"/>
                  <a:pt x="3286010" y="249047"/>
                  <a:pt x="3300107" y="253746"/>
                </a:cubicBezTo>
                <a:cubicBezTo>
                  <a:pt x="3313264" y="261265"/>
                  <a:pt x="3324072" y="269958"/>
                  <a:pt x="3332530" y="279826"/>
                </a:cubicBezTo>
                <a:cubicBezTo>
                  <a:pt x="3340988" y="289694"/>
                  <a:pt x="3345687" y="299327"/>
                  <a:pt x="3346627" y="308725"/>
                </a:cubicBezTo>
                <a:cubicBezTo>
                  <a:pt x="3346627" y="318123"/>
                  <a:pt x="3344043" y="334334"/>
                  <a:pt x="3338874" y="357359"/>
                </a:cubicBezTo>
                <a:cubicBezTo>
                  <a:pt x="3333705" y="380384"/>
                  <a:pt x="3328301" y="399885"/>
                  <a:pt x="3322662" y="415862"/>
                </a:cubicBezTo>
                <a:lnTo>
                  <a:pt x="3318433" y="432778"/>
                </a:lnTo>
                <a:cubicBezTo>
                  <a:pt x="3316554" y="438417"/>
                  <a:pt x="3316554" y="442176"/>
                  <a:pt x="3318433" y="444056"/>
                </a:cubicBezTo>
                <a:lnTo>
                  <a:pt x="3315614" y="453924"/>
                </a:lnTo>
                <a:cubicBezTo>
                  <a:pt x="3315614" y="455803"/>
                  <a:pt x="3312325" y="461442"/>
                  <a:pt x="3305746" y="470840"/>
                </a:cubicBezTo>
                <a:cubicBezTo>
                  <a:pt x="3305746" y="472720"/>
                  <a:pt x="3302457" y="480708"/>
                  <a:pt x="3295878" y="494805"/>
                </a:cubicBezTo>
                <a:cubicBezTo>
                  <a:pt x="3289299" y="507022"/>
                  <a:pt x="3285540" y="516420"/>
                  <a:pt x="3284601" y="522999"/>
                </a:cubicBezTo>
                <a:cubicBezTo>
                  <a:pt x="3280841" y="538036"/>
                  <a:pt x="3275202" y="550723"/>
                  <a:pt x="3267684" y="561061"/>
                </a:cubicBezTo>
                <a:cubicBezTo>
                  <a:pt x="3262985" y="565760"/>
                  <a:pt x="3260636" y="569989"/>
                  <a:pt x="3260636" y="573748"/>
                </a:cubicBezTo>
                <a:cubicBezTo>
                  <a:pt x="3260636" y="581267"/>
                  <a:pt x="3255232" y="597478"/>
                  <a:pt x="3244424" y="622383"/>
                </a:cubicBezTo>
                <a:cubicBezTo>
                  <a:pt x="3233616" y="647288"/>
                  <a:pt x="3224923" y="663499"/>
                  <a:pt x="3218345" y="671018"/>
                </a:cubicBezTo>
                <a:lnTo>
                  <a:pt x="3212706" y="679476"/>
                </a:lnTo>
                <a:cubicBezTo>
                  <a:pt x="3210826" y="681355"/>
                  <a:pt x="3210826" y="682295"/>
                  <a:pt x="3212706" y="682295"/>
                </a:cubicBezTo>
                <a:cubicBezTo>
                  <a:pt x="3217405" y="682295"/>
                  <a:pt x="3213646" y="690753"/>
                  <a:pt x="3201428" y="707670"/>
                </a:cubicBezTo>
                <a:cubicBezTo>
                  <a:pt x="3189211" y="724586"/>
                  <a:pt x="3178403" y="737743"/>
                  <a:pt x="3169005" y="747141"/>
                </a:cubicBezTo>
                <a:lnTo>
                  <a:pt x="3153498" y="758419"/>
                </a:lnTo>
                <a:cubicBezTo>
                  <a:pt x="3147859" y="764058"/>
                  <a:pt x="3144570" y="766877"/>
                  <a:pt x="3143630" y="766877"/>
                </a:cubicBezTo>
                <a:cubicBezTo>
                  <a:pt x="3139871" y="766877"/>
                  <a:pt x="3137992" y="768287"/>
                  <a:pt x="3137992" y="771106"/>
                </a:cubicBezTo>
                <a:cubicBezTo>
                  <a:pt x="3137992" y="773926"/>
                  <a:pt x="3132353" y="775335"/>
                  <a:pt x="3121075" y="775335"/>
                </a:cubicBezTo>
                <a:cubicBezTo>
                  <a:pt x="3109798" y="775335"/>
                  <a:pt x="3091002" y="773456"/>
                  <a:pt x="3064687" y="769697"/>
                </a:cubicBezTo>
                <a:lnTo>
                  <a:pt x="3061868" y="761238"/>
                </a:lnTo>
                <a:cubicBezTo>
                  <a:pt x="3061868" y="756539"/>
                  <a:pt x="3063747" y="750901"/>
                  <a:pt x="3067507" y="744322"/>
                </a:cubicBezTo>
                <a:cubicBezTo>
                  <a:pt x="3073145" y="732105"/>
                  <a:pt x="3078079" y="718712"/>
                  <a:pt x="3082309" y="704146"/>
                </a:cubicBezTo>
                <a:cubicBezTo>
                  <a:pt x="3086538" y="689579"/>
                  <a:pt x="3088652" y="678536"/>
                  <a:pt x="3088652" y="671018"/>
                </a:cubicBezTo>
                <a:cubicBezTo>
                  <a:pt x="3088652" y="656921"/>
                  <a:pt x="3098990" y="625907"/>
                  <a:pt x="3119666" y="577977"/>
                </a:cubicBezTo>
                <a:lnTo>
                  <a:pt x="3122485" y="572339"/>
                </a:lnTo>
                <a:lnTo>
                  <a:pt x="3135172" y="541325"/>
                </a:lnTo>
                <a:lnTo>
                  <a:pt x="3146450" y="507492"/>
                </a:lnTo>
                <a:cubicBezTo>
                  <a:pt x="3155848" y="482118"/>
                  <a:pt x="3163366" y="464262"/>
                  <a:pt x="3169005" y="453924"/>
                </a:cubicBezTo>
                <a:cubicBezTo>
                  <a:pt x="3175584" y="437007"/>
                  <a:pt x="3182162" y="417741"/>
                  <a:pt x="3188741" y="396126"/>
                </a:cubicBezTo>
                <a:cubicBezTo>
                  <a:pt x="3195320" y="374511"/>
                  <a:pt x="3198609" y="360884"/>
                  <a:pt x="3198609" y="355245"/>
                </a:cubicBezTo>
                <a:cubicBezTo>
                  <a:pt x="3198609" y="352425"/>
                  <a:pt x="3199314" y="350311"/>
                  <a:pt x="3200723" y="348901"/>
                </a:cubicBezTo>
                <a:cubicBezTo>
                  <a:pt x="3202133" y="347491"/>
                  <a:pt x="3203308" y="346787"/>
                  <a:pt x="3204248" y="346787"/>
                </a:cubicBezTo>
                <a:cubicBezTo>
                  <a:pt x="3207067" y="346787"/>
                  <a:pt x="3208477" y="345377"/>
                  <a:pt x="3208477" y="342557"/>
                </a:cubicBezTo>
                <a:lnTo>
                  <a:pt x="3207067" y="332690"/>
                </a:lnTo>
                <a:cubicBezTo>
                  <a:pt x="3206127" y="328930"/>
                  <a:pt x="3207067" y="324701"/>
                  <a:pt x="3209886" y="320002"/>
                </a:cubicBezTo>
                <a:cubicBezTo>
                  <a:pt x="3215525" y="314363"/>
                  <a:pt x="3215995" y="310134"/>
                  <a:pt x="3211296" y="307315"/>
                </a:cubicBezTo>
                <a:cubicBezTo>
                  <a:pt x="3210356" y="306375"/>
                  <a:pt x="3208946" y="303086"/>
                  <a:pt x="3207067" y="297447"/>
                </a:cubicBezTo>
                <a:cubicBezTo>
                  <a:pt x="3206127" y="294628"/>
                  <a:pt x="3205657" y="288049"/>
                  <a:pt x="3205657" y="277711"/>
                </a:cubicBezTo>
                <a:cubicBezTo>
                  <a:pt x="3205657" y="265494"/>
                  <a:pt x="3206832" y="257740"/>
                  <a:pt x="3209182" y="254451"/>
                </a:cubicBezTo>
                <a:cubicBezTo>
                  <a:pt x="3211531" y="251162"/>
                  <a:pt x="3218345" y="249047"/>
                  <a:pt x="3229622" y="248108"/>
                </a:cubicBezTo>
                <a:cubicBezTo>
                  <a:pt x="3235261" y="247168"/>
                  <a:pt x="3245599" y="246698"/>
                  <a:pt x="3260636" y="246698"/>
                </a:cubicBezTo>
                <a:close/>
                <a:moveTo>
                  <a:pt x="1488643" y="245288"/>
                </a:moveTo>
                <a:cubicBezTo>
                  <a:pt x="1501800" y="245288"/>
                  <a:pt x="1527645" y="256096"/>
                  <a:pt x="1566176" y="277711"/>
                </a:cubicBezTo>
                <a:lnTo>
                  <a:pt x="1598599" y="296037"/>
                </a:lnTo>
                <a:cubicBezTo>
                  <a:pt x="1614576" y="306375"/>
                  <a:pt x="1627733" y="313424"/>
                  <a:pt x="1638071" y="317183"/>
                </a:cubicBezTo>
                <a:cubicBezTo>
                  <a:pt x="1669085" y="335039"/>
                  <a:pt x="1688820" y="348196"/>
                  <a:pt x="1697278" y="356654"/>
                </a:cubicBezTo>
                <a:cubicBezTo>
                  <a:pt x="1705736" y="366053"/>
                  <a:pt x="1709966" y="376390"/>
                  <a:pt x="1709966" y="387668"/>
                </a:cubicBezTo>
                <a:cubicBezTo>
                  <a:pt x="1709966" y="396126"/>
                  <a:pt x="1706207" y="402705"/>
                  <a:pt x="1698688" y="407404"/>
                </a:cubicBezTo>
                <a:lnTo>
                  <a:pt x="1690230" y="410223"/>
                </a:lnTo>
                <a:lnTo>
                  <a:pt x="1676133" y="418681"/>
                </a:lnTo>
                <a:cubicBezTo>
                  <a:pt x="1669554" y="422440"/>
                  <a:pt x="1662506" y="424320"/>
                  <a:pt x="1654987" y="424320"/>
                </a:cubicBezTo>
                <a:lnTo>
                  <a:pt x="1643710" y="428549"/>
                </a:lnTo>
                <a:lnTo>
                  <a:pt x="1629613" y="437007"/>
                </a:lnTo>
                <a:cubicBezTo>
                  <a:pt x="1621155" y="445466"/>
                  <a:pt x="1614576" y="449695"/>
                  <a:pt x="1609877" y="449695"/>
                </a:cubicBezTo>
                <a:cubicBezTo>
                  <a:pt x="1606118" y="449695"/>
                  <a:pt x="1604238" y="444056"/>
                  <a:pt x="1604238" y="432778"/>
                </a:cubicBezTo>
                <a:cubicBezTo>
                  <a:pt x="1604238" y="423380"/>
                  <a:pt x="1604708" y="416802"/>
                  <a:pt x="1605648" y="413042"/>
                </a:cubicBezTo>
                <a:lnTo>
                  <a:pt x="1608467" y="393307"/>
                </a:lnTo>
                <a:cubicBezTo>
                  <a:pt x="1608467" y="382969"/>
                  <a:pt x="1602828" y="375920"/>
                  <a:pt x="1591551" y="372161"/>
                </a:cubicBezTo>
                <a:cubicBezTo>
                  <a:pt x="1580273" y="366522"/>
                  <a:pt x="1570405" y="359474"/>
                  <a:pt x="1561947" y="351016"/>
                </a:cubicBezTo>
                <a:lnTo>
                  <a:pt x="1509788" y="298857"/>
                </a:lnTo>
                <a:cubicBezTo>
                  <a:pt x="1494752" y="283820"/>
                  <a:pt x="1484884" y="272542"/>
                  <a:pt x="1480185" y="265024"/>
                </a:cubicBezTo>
                <a:cubicBezTo>
                  <a:pt x="1475486" y="257506"/>
                  <a:pt x="1474546" y="252337"/>
                  <a:pt x="1477365" y="249517"/>
                </a:cubicBezTo>
                <a:cubicBezTo>
                  <a:pt x="1479245" y="246698"/>
                  <a:pt x="1483004" y="245288"/>
                  <a:pt x="1488643" y="245288"/>
                </a:cubicBezTo>
                <a:close/>
                <a:moveTo>
                  <a:pt x="3490417" y="226962"/>
                </a:moveTo>
                <a:cubicBezTo>
                  <a:pt x="3503574" y="226962"/>
                  <a:pt x="3517671" y="229781"/>
                  <a:pt x="3532708" y="235420"/>
                </a:cubicBezTo>
                <a:lnTo>
                  <a:pt x="3543985" y="236830"/>
                </a:lnTo>
                <a:lnTo>
                  <a:pt x="3562311" y="239649"/>
                </a:lnTo>
                <a:cubicBezTo>
                  <a:pt x="3563251" y="240589"/>
                  <a:pt x="3566541" y="241059"/>
                  <a:pt x="3572179" y="241059"/>
                </a:cubicBezTo>
                <a:cubicBezTo>
                  <a:pt x="3590035" y="243878"/>
                  <a:pt x="3612356" y="251632"/>
                  <a:pt x="3639140" y="264319"/>
                </a:cubicBezTo>
                <a:cubicBezTo>
                  <a:pt x="3665924" y="277006"/>
                  <a:pt x="3689654" y="290868"/>
                  <a:pt x="3710330" y="305905"/>
                </a:cubicBezTo>
                <a:cubicBezTo>
                  <a:pt x="3725367" y="317183"/>
                  <a:pt x="3736644" y="322822"/>
                  <a:pt x="3744163" y="322822"/>
                </a:cubicBezTo>
                <a:cubicBezTo>
                  <a:pt x="3748861" y="322822"/>
                  <a:pt x="3751211" y="324701"/>
                  <a:pt x="3751211" y="328460"/>
                </a:cubicBezTo>
                <a:cubicBezTo>
                  <a:pt x="3751211" y="329400"/>
                  <a:pt x="3753561" y="331280"/>
                  <a:pt x="3758259" y="334099"/>
                </a:cubicBezTo>
                <a:cubicBezTo>
                  <a:pt x="3762019" y="337859"/>
                  <a:pt x="3766718" y="341148"/>
                  <a:pt x="3772357" y="343967"/>
                </a:cubicBezTo>
                <a:cubicBezTo>
                  <a:pt x="3795852" y="356185"/>
                  <a:pt x="3811358" y="366757"/>
                  <a:pt x="3818877" y="375685"/>
                </a:cubicBezTo>
                <a:cubicBezTo>
                  <a:pt x="3826395" y="384613"/>
                  <a:pt x="3830154" y="396596"/>
                  <a:pt x="3830154" y="411633"/>
                </a:cubicBezTo>
                <a:cubicBezTo>
                  <a:pt x="3830154" y="421971"/>
                  <a:pt x="3828745" y="429254"/>
                  <a:pt x="3825925" y="433483"/>
                </a:cubicBezTo>
                <a:cubicBezTo>
                  <a:pt x="3823106" y="437712"/>
                  <a:pt x="3817937" y="439827"/>
                  <a:pt x="3810419" y="439827"/>
                </a:cubicBezTo>
                <a:cubicBezTo>
                  <a:pt x="3802900" y="439827"/>
                  <a:pt x="3786453" y="436537"/>
                  <a:pt x="3761079" y="429959"/>
                </a:cubicBezTo>
                <a:cubicBezTo>
                  <a:pt x="3741343" y="426200"/>
                  <a:pt x="3721607" y="424320"/>
                  <a:pt x="3701871" y="424320"/>
                </a:cubicBezTo>
                <a:lnTo>
                  <a:pt x="3693413" y="425730"/>
                </a:lnTo>
                <a:cubicBezTo>
                  <a:pt x="3687775" y="425730"/>
                  <a:pt x="3684955" y="423850"/>
                  <a:pt x="3684955" y="420091"/>
                </a:cubicBezTo>
                <a:cubicBezTo>
                  <a:pt x="3684955" y="415392"/>
                  <a:pt x="3689184" y="408813"/>
                  <a:pt x="3697642" y="400355"/>
                </a:cubicBezTo>
                <a:lnTo>
                  <a:pt x="3707510" y="384848"/>
                </a:lnTo>
                <a:lnTo>
                  <a:pt x="3687775" y="373571"/>
                </a:lnTo>
                <a:lnTo>
                  <a:pt x="3672268" y="365113"/>
                </a:lnTo>
                <a:cubicBezTo>
                  <a:pt x="3667569" y="362293"/>
                  <a:pt x="3665219" y="360414"/>
                  <a:pt x="3665219" y="359474"/>
                </a:cubicBezTo>
                <a:cubicBezTo>
                  <a:pt x="3665219" y="353835"/>
                  <a:pt x="3641959" y="337859"/>
                  <a:pt x="3595439" y="311544"/>
                </a:cubicBezTo>
                <a:cubicBezTo>
                  <a:pt x="3548919" y="285230"/>
                  <a:pt x="3510152" y="265494"/>
                  <a:pt x="3479139" y="252337"/>
                </a:cubicBezTo>
                <a:cubicBezTo>
                  <a:pt x="3468801" y="248577"/>
                  <a:pt x="3462927" y="245758"/>
                  <a:pt x="3461518" y="243878"/>
                </a:cubicBezTo>
                <a:cubicBezTo>
                  <a:pt x="3460108" y="241999"/>
                  <a:pt x="3462693" y="239180"/>
                  <a:pt x="3469271" y="235420"/>
                </a:cubicBezTo>
                <a:cubicBezTo>
                  <a:pt x="3473970" y="229781"/>
                  <a:pt x="3481018" y="226962"/>
                  <a:pt x="3490417" y="226962"/>
                </a:cubicBezTo>
                <a:close/>
                <a:moveTo>
                  <a:pt x="4499761" y="121235"/>
                </a:moveTo>
                <a:lnTo>
                  <a:pt x="4529365" y="122644"/>
                </a:lnTo>
                <a:lnTo>
                  <a:pt x="4554740" y="122644"/>
                </a:lnTo>
                <a:lnTo>
                  <a:pt x="4567427" y="124054"/>
                </a:lnTo>
                <a:cubicBezTo>
                  <a:pt x="4570247" y="124054"/>
                  <a:pt x="4572126" y="124524"/>
                  <a:pt x="4573066" y="125464"/>
                </a:cubicBezTo>
                <a:cubicBezTo>
                  <a:pt x="4574006" y="125464"/>
                  <a:pt x="4573536" y="126404"/>
                  <a:pt x="4571657" y="128283"/>
                </a:cubicBezTo>
                <a:lnTo>
                  <a:pt x="4570247" y="131102"/>
                </a:lnTo>
                <a:cubicBezTo>
                  <a:pt x="4570247" y="134862"/>
                  <a:pt x="4572126" y="138621"/>
                  <a:pt x="4575885" y="142380"/>
                </a:cubicBezTo>
                <a:cubicBezTo>
                  <a:pt x="4577765" y="145199"/>
                  <a:pt x="4579645" y="146609"/>
                  <a:pt x="4581525" y="146609"/>
                </a:cubicBezTo>
                <a:cubicBezTo>
                  <a:pt x="4583404" y="146609"/>
                  <a:pt x="4586223" y="143790"/>
                  <a:pt x="4589983" y="138151"/>
                </a:cubicBezTo>
                <a:cubicBezTo>
                  <a:pt x="4592802" y="131572"/>
                  <a:pt x="4596561" y="128283"/>
                  <a:pt x="4601260" y="128283"/>
                </a:cubicBezTo>
                <a:cubicBezTo>
                  <a:pt x="4605959" y="128283"/>
                  <a:pt x="4612537" y="131102"/>
                  <a:pt x="4620996" y="136741"/>
                </a:cubicBezTo>
                <a:cubicBezTo>
                  <a:pt x="4635093" y="143320"/>
                  <a:pt x="4644961" y="146609"/>
                  <a:pt x="4650599" y="146609"/>
                </a:cubicBezTo>
                <a:cubicBezTo>
                  <a:pt x="4657178" y="149429"/>
                  <a:pt x="4664461" y="154128"/>
                  <a:pt x="4672449" y="160706"/>
                </a:cubicBezTo>
                <a:cubicBezTo>
                  <a:pt x="4680438" y="167285"/>
                  <a:pt x="4684432" y="173394"/>
                  <a:pt x="4684432" y="179032"/>
                </a:cubicBezTo>
                <a:cubicBezTo>
                  <a:pt x="4684432" y="183731"/>
                  <a:pt x="4674799" y="193599"/>
                  <a:pt x="4655533" y="208636"/>
                </a:cubicBezTo>
                <a:cubicBezTo>
                  <a:pt x="4636267" y="223673"/>
                  <a:pt x="4622875" y="233071"/>
                  <a:pt x="4615357" y="236830"/>
                </a:cubicBezTo>
                <a:lnTo>
                  <a:pt x="4615357" y="246698"/>
                </a:lnTo>
                <a:lnTo>
                  <a:pt x="4612537" y="269253"/>
                </a:lnTo>
                <a:cubicBezTo>
                  <a:pt x="4606899" y="343497"/>
                  <a:pt x="4601730" y="384379"/>
                  <a:pt x="4597031" y="391897"/>
                </a:cubicBezTo>
                <a:lnTo>
                  <a:pt x="4594211" y="407404"/>
                </a:lnTo>
                <a:lnTo>
                  <a:pt x="4589983" y="434188"/>
                </a:lnTo>
                <a:lnTo>
                  <a:pt x="4587163" y="469430"/>
                </a:lnTo>
                <a:lnTo>
                  <a:pt x="4629454" y="479298"/>
                </a:lnTo>
                <a:cubicBezTo>
                  <a:pt x="4672685" y="491516"/>
                  <a:pt x="4704168" y="504203"/>
                  <a:pt x="4723904" y="517360"/>
                </a:cubicBezTo>
                <a:cubicBezTo>
                  <a:pt x="4746459" y="535216"/>
                  <a:pt x="4754917" y="551193"/>
                  <a:pt x="4749278" y="565290"/>
                </a:cubicBezTo>
                <a:cubicBezTo>
                  <a:pt x="4748339" y="570929"/>
                  <a:pt x="4745519" y="573748"/>
                  <a:pt x="4740820" y="573748"/>
                </a:cubicBezTo>
                <a:lnTo>
                  <a:pt x="4714036" y="566700"/>
                </a:lnTo>
                <a:cubicBezTo>
                  <a:pt x="4702759" y="561061"/>
                  <a:pt x="4692891" y="558242"/>
                  <a:pt x="4684432" y="558242"/>
                </a:cubicBezTo>
                <a:cubicBezTo>
                  <a:pt x="4680673" y="558242"/>
                  <a:pt x="4674329" y="556362"/>
                  <a:pt x="4665401" y="552603"/>
                </a:cubicBezTo>
                <a:cubicBezTo>
                  <a:pt x="4656473" y="548844"/>
                  <a:pt x="4648250" y="544614"/>
                  <a:pt x="4640732" y="539915"/>
                </a:cubicBezTo>
                <a:lnTo>
                  <a:pt x="4613947" y="527228"/>
                </a:lnTo>
                <a:cubicBezTo>
                  <a:pt x="4601730" y="521589"/>
                  <a:pt x="4593742" y="517830"/>
                  <a:pt x="4589983" y="515951"/>
                </a:cubicBezTo>
                <a:cubicBezTo>
                  <a:pt x="4589043" y="515011"/>
                  <a:pt x="4586223" y="514541"/>
                  <a:pt x="4581525" y="514541"/>
                </a:cubicBezTo>
                <a:cubicBezTo>
                  <a:pt x="4577765" y="514541"/>
                  <a:pt x="4573536" y="519710"/>
                  <a:pt x="4568837" y="530048"/>
                </a:cubicBezTo>
                <a:cubicBezTo>
                  <a:pt x="4565078" y="539446"/>
                  <a:pt x="4562259" y="554482"/>
                  <a:pt x="4560379" y="575158"/>
                </a:cubicBezTo>
                <a:cubicBezTo>
                  <a:pt x="4556619" y="619329"/>
                  <a:pt x="4552391" y="645173"/>
                  <a:pt x="4547691" y="652692"/>
                </a:cubicBezTo>
                <a:cubicBezTo>
                  <a:pt x="4542993" y="657390"/>
                  <a:pt x="4540643" y="662559"/>
                  <a:pt x="4540643" y="668198"/>
                </a:cubicBezTo>
                <a:lnTo>
                  <a:pt x="4537823" y="679476"/>
                </a:lnTo>
                <a:lnTo>
                  <a:pt x="4533595" y="693573"/>
                </a:lnTo>
                <a:cubicBezTo>
                  <a:pt x="4528895" y="707670"/>
                  <a:pt x="4527016" y="716598"/>
                  <a:pt x="4527956" y="720357"/>
                </a:cubicBezTo>
                <a:lnTo>
                  <a:pt x="4523727" y="741503"/>
                </a:lnTo>
                <a:cubicBezTo>
                  <a:pt x="4519967" y="745262"/>
                  <a:pt x="4517148" y="760768"/>
                  <a:pt x="4515269" y="788023"/>
                </a:cubicBezTo>
                <a:lnTo>
                  <a:pt x="4509629" y="820446"/>
                </a:lnTo>
                <a:cubicBezTo>
                  <a:pt x="4509629" y="822325"/>
                  <a:pt x="4507750" y="832193"/>
                  <a:pt x="4503991" y="850049"/>
                </a:cubicBezTo>
                <a:lnTo>
                  <a:pt x="4499761" y="872605"/>
                </a:lnTo>
                <a:lnTo>
                  <a:pt x="4496943" y="888111"/>
                </a:lnTo>
                <a:cubicBezTo>
                  <a:pt x="4496943" y="891871"/>
                  <a:pt x="4496473" y="894220"/>
                  <a:pt x="4495533" y="895160"/>
                </a:cubicBezTo>
                <a:lnTo>
                  <a:pt x="4492713" y="897979"/>
                </a:lnTo>
                <a:cubicBezTo>
                  <a:pt x="4491773" y="897979"/>
                  <a:pt x="4490833" y="902678"/>
                  <a:pt x="4489894" y="912076"/>
                </a:cubicBezTo>
                <a:lnTo>
                  <a:pt x="4485665" y="943090"/>
                </a:lnTo>
                <a:lnTo>
                  <a:pt x="4477207" y="1019214"/>
                </a:lnTo>
                <a:cubicBezTo>
                  <a:pt x="4475327" y="1035190"/>
                  <a:pt x="4473917" y="1044588"/>
                  <a:pt x="4472977" y="1047408"/>
                </a:cubicBezTo>
                <a:cubicBezTo>
                  <a:pt x="4470158" y="1052107"/>
                  <a:pt x="4466869" y="1054456"/>
                  <a:pt x="4463109" y="1054456"/>
                </a:cubicBezTo>
                <a:cubicBezTo>
                  <a:pt x="4456531" y="1054456"/>
                  <a:pt x="4448543" y="1049757"/>
                  <a:pt x="4439145" y="1040359"/>
                </a:cubicBezTo>
                <a:lnTo>
                  <a:pt x="4406721" y="1023443"/>
                </a:lnTo>
                <a:cubicBezTo>
                  <a:pt x="4395444" y="1019683"/>
                  <a:pt x="4380642" y="1009346"/>
                  <a:pt x="4362316" y="992429"/>
                </a:cubicBezTo>
                <a:cubicBezTo>
                  <a:pt x="4343990" y="975513"/>
                  <a:pt x="4330598" y="959536"/>
                  <a:pt x="4322139" y="944499"/>
                </a:cubicBezTo>
                <a:cubicBezTo>
                  <a:pt x="4318381" y="932282"/>
                  <a:pt x="4316031" y="919595"/>
                  <a:pt x="4315091" y="906437"/>
                </a:cubicBezTo>
                <a:lnTo>
                  <a:pt x="4309453" y="835952"/>
                </a:lnTo>
                <a:cubicBezTo>
                  <a:pt x="4309453" y="804939"/>
                  <a:pt x="4308983" y="786143"/>
                  <a:pt x="4308043" y="779564"/>
                </a:cubicBezTo>
                <a:cubicBezTo>
                  <a:pt x="4305223" y="765467"/>
                  <a:pt x="4302873" y="758419"/>
                  <a:pt x="4300994" y="758419"/>
                </a:cubicBezTo>
                <a:cubicBezTo>
                  <a:pt x="4297235" y="761238"/>
                  <a:pt x="4285957" y="760534"/>
                  <a:pt x="4267161" y="756304"/>
                </a:cubicBezTo>
                <a:cubicBezTo>
                  <a:pt x="4248365" y="752076"/>
                  <a:pt x="4237557" y="748081"/>
                  <a:pt x="4234738" y="744322"/>
                </a:cubicBezTo>
                <a:lnTo>
                  <a:pt x="4234738" y="741503"/>
                </a:lnTo>
                <a:cubicBezTo>
                  <a:pt x="4234738" y="736804"/>
                  <a:pt x="4237088" y="732105"/>
                  <a:pt x="4241787" y="727406"/>
                </a:cubicBezTo>
                <a:lnTo>
                  <a:pt x="4260113" y="709079"/>
                </a:lnTo>
                <a:lnTo>
                  <a:pt x="4282668" y="683705"/>
                </a:lnTo>
                <a:cubicBezTo>
                  <a:pt x="4354093" y="595364"/>
                  <a:pt x="4394504" y="515011"/>
                  <a:pt x="4403902" y="442646"/>
                </a:cubicBezTo>
                <a:cubicBezTo>
                  <a:pt x="4403902" y="425730"/>
                  <a:pt x="4408601" y="414452"/>
                  <a:pt x="4417999" y="408813"/>
                </a:cubicBezTo>
                <a:cubicBezTo>
                  <a:pt x="4430217" y="404114"/>
                  <a:pt x="4440085" y="401765"/>
                  <a:pt x="4447603" y="401765"/>
                </a:cubicBezTo>
                <a:cubicBezTo>
                  <a:pt x="4457001" y="401765"/>
                  <a:pt x="4465929" y="404584"/>
                  <a:pt x="4474387" y="410223"/>
                </a:cubicBezTo>
                <a:cubicBezTo>
                  <a:pt x="4478147" y="413982"/>
                  <a:pt x="4481436" y="415862"/>
                  <a:pt x="4484255" y="415862"/>
                </a:cubicBezTo>
                <a:cubicBezTo>
                  <a:pt x="4487075" y="415862"/>
                  <a:pt x="4489659" y="411868"/>
                  <a:pt x="4492009" y="403879"/>
                </a:cubicBezTo>
                <a:cubicBezTo>
                  <a:pt x="4494358" y="395891"/>
                  <a:pt x="4496003" y="388608"/>
                  <a:pt x="4496943" y="382029"/>
                </a:cubicBezTo>
                <a:cubicBezTo>
                  <a:pt x="4498822" y="372631"/>
                  <a:pt x="4499761" y="353365"/>
                  <a:pt x="4499761" y="324231"/>
                </a:cubicBezTo>
                <a:cubicBezTo>
                  <a:pt x="4499761" y="310134"/>
                  <a:pt x="4498822" y="302146"/>
                  <a:pt x="4496943" y="300266"/>
                </a:cubicBezTo>
                <a:cubicBezTo>
                  <a:pt x="4496943" y="299327"/>
                  <a:pt x="4493653" y="300266"/>
                  <a:pt x="4487075" y="303086"/>
                </a:cubicBezTo>
                <a:lnTo>
                  <a:pt x="4460291" y="315773"/>
                </a:lnTo>
                <a:cubicBezTo>
                  <a:pt x="4433975" y="326111"/>
                  <a:pt x="4411421" y="331280"/>
                  <a:pt x="4392625" y="331280"/>
                </a:cubicBezTo>
                <a:cubicBezTo>
                  <a:pt x="4378527" y="331280"/>
                  <a:pt x="4367485" y="329400"/>
                  <a:pt x="4359497" y="325641"/>
                </a:cubicBezTo>
                <a:cubicBezTo>
                  <a:pt x="4351508" y="321882"/>
                  <a:pt x="4339056" y="313424"/>
                  <a:pt x="4322139" y="300266"/>
                </a:cubicBezTo>
                <a:cubicBezTo>
                  <a:pt x="4317441" y="296507"/>
                  <a:pt x="4310862" y="291573"/>
                  <a:pt x="4302403" y="285465"/>
                </a:cubicBezTo>
                <a:cubicBezTo>
                  <a:pt x="4293945" y="279356"/>
                  <a:pt x="4288307" y="273952"/>
                  <a:pt x="4285487" y="269253"/>
                </a:cubicBezTo>
                <a:cubicBezTo>
                  <a:pt x="4282668" y="264554"/>
                  <a:pt x="4283137" y="259855"/>
                  <a:pt x="4286897" y="255156"/>
                </a:cubicBezTo>
                <a:cubicBezTo>
                  <a:pt x="4293475" y="245758"/>
                  <a:pt x="4301464" y="241059"/>
                  <a:pt x="4310862" y="241059"/>
                </a:cubicBezTo>
                <a:cubicBezTo>
                  <a:pt x="4318381" y="241059"/>
                  <a:pt x="4324019" y="242939"/>
                  <a:pt x="4327779" y="246698"/>
                </a:cubicBezTo>
                <a:cubicBezTo>
                  <a:pt x="4333417" y="252337"/>
                  <a:pt x="4340935" y="253746"/>
                  <a:pt x="4350333" y="250927"/>
                </a:cubicBezTo>
                <a:cubicBezTo>
                  <a:pt x="4357852" y="249987"/>
                  <a:pt x="4371479" y="245288"/>
                  <a:pt x="4391215" y="236830"/>
                </a:cubicBezTo>
                <a:lnTo>
                  <a:pt x="4415179" y="226962"/>
                </a:lnTo>
                <a:lnTo>
                  <a:pt x="4433506" y="219914"/>
                </a:lnTo>
                <a:lnTo>
                  <a:pt x="4446193" y="214275"/>
                </a:lnTo>
                <a:lnTo>
                  <a:pt x="4502581" y="188900"/>
                </a:lnTo>
                <a:lnTo>
                  <a:pt x="4499761" y="155067"/>
                </a:lnTo>
                <a:close/>
                <a:moveTo>
                  <a:pt x="448284" y="62027"/>
                </a:moveTo>
                <a:cubicBezTo>
                  <a:pt x="467080" y="62027"/>
                  <a:pt x="485876" y="65316"/>
                  <a:pt x="504672" y="71895"/>
                </a:cubicBezTo>
                <a:cubicBezTo>
                  <a:pt x="515010" y="76594"/>
                  <a:pt x="522998" y="81763"/>
                  <a:pt x="528637" y="87402"/>
                </a:cubicBezTo>
                <a:cubicBezTo>
                  <a:pt x="534276" y="93041"/>
                  <a:pt x="539915" y="101969"/>
                  <a:pt x="545553" y="114186"/>
                </a:cubicBezTo>
                <a:cubicBezTo>
                  <a:pt x="552132" y="127343"/>
                  <a:pt x="555421" y="140501"/>
                  <a:pt x="555421" y="153658"/>
                </a:cubicBezTo>
                <a:lnTo>
                  <a:pt x="552602" y="183261"/>
                </a:lnTo>
                <a:cubicBezTo>
                  <a:pt x="548843" y="207696"/>
                  <a:pt x="538505" y="234480"/>
                  <a:pt x="521589" y="263614"/>
                </a:cubicBezTo>
                <a:cubicBezTo>
                  <a:pt x="504672" y="292748"/>
                  <a:pt x="482587" y="322352"/>
                  <a:pt x="455333" y="352425"/>
                </a:cubicBezTo>
                <a:lnTo>
                  <a:pt x="429958" y="380619"/>
                </a:lnTo>
                <a:lnTo>
                  <a:pt x="404583" y="413042"/>
                </a:lnTo>
                <a:lnTo>
                  <a:pt x="370751" y="452514"/>
                </a:lnTo>
                <a:cubicBezTo>
                  <a:pt x="349135" y="477889"/>
                  <a:pt x="332689" y="496215"/>
                  <a:pt x="321412" y="507492"/>
                </a:cubicBezTo>
                <a:cubicBezTo>
                  <a:pt x="297916" y="533807"/>
                  <a:pt x="283820" y="546964"/>
                  <a:pt x="279120" y="546964"/>
                </a:cubicBezTo>
                <a:cubicBezTo>
                  <a:pt x="274421" y="545084"/>
                  <a:pt x="272072" y="546494"/>
                  <a:pt x="272072" y="551193"/>
                </a:cubicBezTo>
                <a:cubicBezTo>
                  <a:pt x="272072" y="553073"/>
                  <a:pt x="269252" y="556362"/>
                  <a:pt x="263614" y="561061"/>
                </a:cubicBezTo>
                <a:lnTo>
                  <a:pt x="250926" y="573748"/>
                </a:lnTo>
                <a:lnTo>
                  <a:pt x="234010" y="589255"/>
                </a:lnTo>
                <a:cubicBezTo>
                  <a:pt x="229311" y="593954"/>
                  <a:pt x="226961" y="597713"/>
                  <a:pt x="226961" y="600533"/>
                </a:cubicBezTo>
                <a:cubicBezTo>
                  <a:pt x="226961" y="602412"/>
                  <a:pt x="226491" y="604292"/>
                  <a:pt x="225552" y="606171"/>
                </a:cubicBezTo>
                <a:cubicBezTo>
                  <a:pt x="224612" y="608051"/>
                  <a:pt x="223672" y="608991"/>
                  <a:pt x="222732" y="608991"/>
                </a:cubicBezTo>
                <a:cubicBezTo>
                  <a:pt x="220853" y="608991"/>
                  <a:pt x="217563" y="611340"/>
                  <a:pt x="212864" y="616039"/>
                </a:cubicBezTo>
                <a:cubicBezTo>
                  <a:pt x="207226" y="621678"/>
                  <a:pt x="201587" y="628727"/>
                  <a:pt x="195948" y="637185"/>
                </a:cubicBezTo>
                <a:lnTo>
                  <a:pt x="176212" y="662559"/>
                </a:lnTo>
                <a:cubicBezTo>
                  <a:pt x="167754" y="673837"/>
                  <a:pt x="160705" y="682295"/>
                  <a:pt x="155067" y="687934"/>
                </a:cubicBezTo>
                <a:cubicBezTo>
                  <a:pt x="141909" y="701091"/>
                  <a:pt x="128752" y="719417"/>
                  <a:pt x="115595" y="742912"/>
                </a:cubicBezTo>
                <a:lnTo>
                  <a:pt x="101498" y="768287"/>
                </a:lnTo>
                <a:lnTo>
                  <a:pt x="90221" y="780974"/>
                </a:lnTo>
                <a:cubicBezTo>
                  <a:pt x="86461" y="781914"/>
                  <a:pt x="84582" y="788023"/>
                  <a:pt x="84582" y="799300"/>
                </a:cubicBezTo>
                <a:cubicBezTo>
                  <a:pt x="84582" y="805879"/>
                  <a:pt x="86461" y="809168"/>
                  <a:pt x="90221" y="809168"/>
                </a:cubicBezTo>
                <a:lnTo>
                  <a:pt x="97269" y="804939"/>
                </a:lnTo>
                <a:lnTo>
                  <a:pt x="111366" y="797891"/>
                </a:lnTo>
                <a:lnTo>
                  <a:pt x="142379" y="778155"/>
                </a:lnTo>
                <a:lnTo>
                  <a:pt x="180441" y="755600"/>
                </a:lnTo>
                <a:lnTo>
                  <a:pt x="218503" y="725996"/>
                </a:lnTo>
                <a:lnTo>
                  <a:pt x="238239" y="711899"/>
                </a:lnTo>
                <a:lnTo>
                  <a:pt x="255155" y="699212"/>
                </a:lnTo>
                <a:cubicBezTo>
                  <a:pt x="299326" y="668198"/>
                  <a:pt x="336448" y="652692"/>
                  <a:pt x="366522" y="652692"/>
                </a:cubicBezTo>
                <a:cubicBezTo>
                  <a:pt x="381558" y="652692"/>
                  <a:pt x="395655" y="655041"/>
                  <a:pt x="408813" y="659740"/>
                </a:cubicBezTo>
                <a:cubicBezTo>
                  <a:pt x="421970" y="664439"/>
                  <a:pt x="431838" y="671018"/>
                  <a:pt x="438416" y="679476"/>
                </a:cubicBezTo>
                <a:cubicBezTo>
                  <a:pt x="443115" y="686994"/>
                  <a:pt x="445465" y="692633"/>
                  <a:pt x="445465" y="696392"/>
                </a:cubicBezTo>
                <a:cubicBezTo>
                  <a:pt x="445465" y="700151"/>
                  <a:pt x="443115" y="710019"/>
                  <a:pt x="438416" y="725996"/>
                </a:cubicBezTo>
                <a:cubicBezTo>
                  <a:pt x="428079" y="753250"/>
                  <a:pt x="421030" y="768287"/>
                  <a:pt x="417271" y="771106"/>
                </a:cubicBezTo>
                <a:lnTo>
                  <a:pt x="382028" y="817626"/>
                </a:lnTo>
                <a:cubicBezTo>
                  <a:pt x="378269" y="821386"/>
                  <a:pt x="376390" y="825145"/>
                  <a:pt x="376390" y="828904"/>
                </a:cubicBezTo>
                <a:cubicBezTo>
                  <a:pt x="376390" y="832663"/>
                  <a:pt x="379679" y="834543"/>
                  <a:pt x="386257" y="834543"/>
                </a:cubicBezTo>
                <a:cubicBezTo>
                  <a:pt x="392836" y="834543"/>
                  <a:pt x="408813" y="830784"/>
                  <a:pt x="434188" y="823265"/>
                </a:cubicBezTo>
                <a:cubicBezTo>
                  <a:pt x="441706" y="826085"/>
                  <a:pt x="446875" y="828904"/>
                  <a:pt x="449694" y="831723"/>
                </a:cubicBezTo>
                <a:cubicBezTo>
                  <a:pt x="452513" y="834543"/>
                  <a:pt x="453923" y="838772"/>
                  <a:pt x="453923" y="844411"/>
                </a:cubicBezTo>
                <a:cubicBezTo>
                  <a:pt x="453923" y="874484"/>
                  <a:pt x="426199" y="902208"/>
                  <a:pt x="370751" y="927583"/>
                </a:cubicBezTo>
                <a:lnTo>
                  <a:pt x="346786" y="938861"/>
                </a:lnTo>
                <a:cubicBezTo>
                  <a:pt x="339267" y="941680"/>
                  <a:pt x="334099" y="944499"/>
                  <a:pt x="331279" y="947319"/>
                </a:cubicBezTo>
                <a:cubicBezTo>
                  <a:pt x="325640" y="949198"/>
                  <a:pt x="320471" y="950138"/>
                  <a:pt x="315773" y="950138"/>
                </a:cubicBezTo>
                <a:cubicBezTo>
                  <a:pt x="308254" y="950138"/>
                  <a:pt x="298856" y="945909"/>
                  <a:pt x="287578" y="937451"/>
                </a:cubicBezTo>
                <a:lnTo>
                  <a:pt x="246698" y="900799"/>
                </a:lnTo>
                <a:cubicBezTo>
                  <a:pt x="244818" y="898919"/>
                  <a:pt x="243878" y="897509"/>
                  <a:pt x="243878" y="896570"/>
                </a:cubicBezTo>
                <a:cubicBezTo>
                  <a:pt x="243878" y="892810"/>
                  <a:pt x="246698" y="888111"/>
                  <a:pt x="252336" y="882473"/>
                </a:cubicBezTo>
                <a:cubicBezTo>
                  <a:pt x="259854" y="874014"/>
                  <a:pt x="273951" y="862267"/>
                  <a:pt x="294627" y="847230"/>
                </a:cubicBezTo>
                <a:cubicBezTo>
                  <a:pt x="315303" y="832193"/>
                  <a:pt x="325640" y="820446"/>
                  <a:pt x="325640" y="811988"/>
                </a:cubicBezTo>
                <a:cubicBezTo>
                  <a:pt x="325640" y="805409"/>
                  <a:pt x="317182" y="802120"/>
                  <a:pt x="300266" y="802120"/>
                </a:cubicBezTo>
                <a:cubicBezTo>
                  <a:pt x="247637" y="840651"/>
                  <a:pt x="220383" y="858978"/>
                  <a:pt x="218503" y="857098"/>
                </a:cubicBezTo>
                <a:cubicBezTo>
                  <a:pt x="215684" y="855218"/>
                  <a:pt x="211924" y="855218"/>
                  <a:pt x="207226" y="857098"/>
                </a:cubicBezTo>
                <a:cubicBezTo>
                  <a:pt x="179971" y="866496"/>
                  <a:pt x="158356" y="871195"/>
                  <a:pt x="142379" y="871195"/>
                </a:cubicBezTo>
                <a:cubicBezTo>
                  <a:pt x="132982" y="871195"/>
                  <a:pt x="124053" y="869785"/>
                  <a:pt x="115595" y="866966"/>
                </a:cubicBezTo>
                <a:cubicBezTo>
                  <a:pt x="103378" y="864146"/>
                  <a:pt x="85286" y="856158"/>
                  <a:pt x="61322" y="843001"/>
                </a:cubicBezTo>
                <a:cubicBezTo>
                  <a:pt x="37357" y="829844"/>
                  <a:pt x="25374" y="820916"/>
                  <a:pt x="25374" y="816217"/>
                </a:cubicBezTo>
                <a:cubicBezTo>
                  <a:pt x="25374" y="812457"/>
                  <a:pt x="21146" y="808698"/>
                  <a:pt x="12687" y="804939"/>
                </a:cubicBezTo>
                <a:cubicBezTo>
                  <a:pt x="4229" y="803059"/>
                  <a:pt x="0" y="797891"/>
                  <a:pt x="0" y="789432"/>
                </a:cubicBezTo>
                <a:cubicBezTo>
                  <a:pt x="0" y="769697"/>
                  <a:pt x="23025" y="731165"/>
                  <a:pt x="69075" y="673837"/>
                </a:cubicBezTo>
                <a:cubicBezTo>
                  <a:pt x="100088" y="632486"/>
                  <a:pt x="116535" y="609931"/>
                  <a:pt x="118414" y="606171"/>
                </a:cubicBezTo>
                <a:lnTo>
                  <a:pt x="119824" y="604762"/>
                </a:lnTo>
                <a:lnTo>
                  <a:pt x="140970" y="576568"/>
                </a:lnTo>
                <a:cubicBezTo>
                  <a:pt x="144729" y="572808"/>
                  <a:pt x="150838" y="563410"/>
                  <a:pt x="159296" y="548374"/>
                </a:cubicBezTo>
                <a:cubicBezTo>
                  <a:pt x="172453" y="523939"/>
                  <a:pt x="210515" y="467551"/>
                  <a:pt x="273481" y="379210"/>
                </a:cubicBezTo>
                <a:cubicBezTo>
                  <a:pt x="281940" y="370751"/>
                  <a:pt x="286639" y="364643"/>
                  <a:pt x="287578" y="360884"/>
                </a:cubicBezTo>
                <a:lnTo>
                  <a:pt x="291807" y="349606"/>
                </a:lnTo>
                <a:cubicBezTo>
                  <a:pt x="291807" y="346787"/>
                  <a:pt x="293687" y="343497"/>
                  <a:pt x="297446" y="339738"/>
                </a:cubicBezTo>
                <a:lnTo>
                  <a:pt x="310134" y="321412"/>
                </a:lnTo>
                <a:cubicBezTo>
                  <a:pt x="326110" y="305435"/>
                  <a:pt x="334568" y="291808"/>
                  <a:pt x="335508" y="280531"/>
                </a:cubicBezTo>
                <a:cubicBezTo>
                  <a:pt x="340207" y="267374"/>
                  <a:pt x="345846" y="258915"/>
                  <a:pt x="352425" y="255156"/>
                </a:cubicBezTo>
                <a:cubicBezTo>
                  <a:pt x="359004" y="250457"/>
                  <a:pt x="362762" y="246228"/>
                  <a:pt x="363702" y="242469"/>
                </a:cubicBezTo>
                <a:cubicBezTo>
                  <a:pt x="363702" y="239649"/>
                  <a:pt x="365112" y="236360"/>
                  <a:pt x="367931" y="232601"/>
                </a:cubicBezTo>
                <a:lnTo>
                  <a:pt x="379209" y="214275"/>
                </a:lnTo>
                <a:cubicBezTo>
                  <a:pt x="383908" y="208636"/>
                  <a:pt x="388842" y="199943"/>
                  <a:pt x="394011" y="188195"/>
                </a:cubicBezTo>
                <a:cubicBezTo>
                  <a:pt x="399180" y="176448"/>
                  <a:pt x="402704" y="165405"/>
                  <a:pt x="404583" y="155067"/>
                </a:cubicBezTo>
                <a:cubicBezTo>
                  <a:pt x="407403" y="135332"/>
                  <a:pt x="408813" y="124994"/>
                  <a:pt x="408813" y="124054"/>
                </a:cubicBezTo>
                <a:cubicBezTo>
                  <a:pt x="408813" y="115596"/>
                  <a:pt x="405993" y="108547"/>
                  <a:pt x="400354" y="102909"/>
                </a:cubicBezTo>
                <a:cubicBezTo>
                  <a:pt x="393776" y="96330"/>
                  <a:pt x="390487" y="90691"/>
                  <a:pt x="390487" y="85992"/>
                </a:cubicBezTo>
                <a:cubicBezTo>
                  <a:pt x="390487" y="78474"/>
                  <a:pt x="395655" y="73305"/>
                  <a:pt x="405993" y="70485"/>
                </a:cubicBezTo>
                <a:cubicBezTo>
                  <a:pt x="415391" y="64847"/>
                  <a:pt x="429488" y="62027"/>
                  <a:pt x="448284" y="62027"/>
                </a:cubicBezTo>
                <a:close/>
                <a:moveTo>
                  <a:pt x="2165299" y="25375"/>
                </a:moveTo>
                <a:cubicBezTo>
                  <a:pt x="2181275" y="25375"/>
                  <a:pt x="2199131" y="35713"/>
                  <a:pt x="2218867" y="56388"/>
                </a:cubicBezTo>
                <a:cubicBezTo>
                  <a:pt x="2232025" y="66726"/>
                  <a:pt x="2238603" y="79413"/>
                  <a:pt x="2238603" y="94450"/>
                </a:cubicBezTo>
                <a:cubicBezTo>
                  <a:pt x="2238603" y="104788"/>
                  <a:pt x="2235784" y="117945"/>
                  <a:pt x="2230145" y="133922"/>
                </a:cubicBezTo>
                <a:lnTo>
                  <a:pt x="2217458" y="169164"/>
                </a:lnTo>
                <a:lnTo>
                  <a:pt x="2197722" y="222733"/>
                </a:lnTo>
                <a:lnTo>
                  <a:pt x="2185035" y="252337"/>
                </a:lnTo>
                <a:lnTo>
                  <a:pt x="2182215" y="259385"/>
                </a:lnTo>
                <a:lnTo>
                  <a:pt x="2170938" y="284760"/>
                </a:lnTo>
                <a:lnTo>
                  <a:pt x="2156841" y="312954"/>
                </a:lnTo>
                <a:lnTo>
                  <a:pt x="2139924" y="352425"/>
                </a:lnTo>
                <a:cubicBezTo>
                  <a:pt x="2123948" y="382499"/>
                  <a:pt x="2115959" y="402235"/>
                  <a:pt x="2115959" y="411633"/>
                </a:cubicBezTo>
                <a:cubicBezTo>
                  <a:pt x="2115959" y="421971"/>
                  <a:pt x="2146033" y="432308"/>
                  <a:pt x="2206180" y="442646"/>
                </a:cubicBezTo>
                <a:lnTo>
                  <a:pt x="2235784" y="451104"/>
                </a:lnTo>
                <a:cubicBezTo>
                  <a:pt x="2239543" y="452044"/>
                  <a:pt x="2250821" y="455803"/>
                  <a:pt x="2269617" y="462382"/>
                </a:cubicBezTo>
                <a:cubicBezTo>
                  <a:pt x="2303449" y="473660"/>
                  <a:pt x="2342921" y="489636"/>
                  <a:pt x="2388031" y="510312"/>
                </a:cubicBezTo>
                <a:cubicBezTo>
                  <a:pt x="2438780" y="533807"/>
                  <a:pt x="2467914" y="545554"/>
                  <a:pt x="2475433" y="545554"/>
                </a:cubicBezTo>
                <a:lnTo>
                  <a:pt x="2488120" y="549783"/>
                </a:lnTo>
                <a:lnTo>
                  <a:pt x="2509266" y="559651"/>
                </a:lnTo>
                <a:cubicBezTo>
                  <a:pt x="2520543" y="564350"/>
                  <a:pt x="2528062" y="568815"/>
                  <a:pt x="2531821" y="573043"/>
                </a:cubicBezTo>
                <a:cubicBezTo>
                  <a:pt x="2535580" y="577272"/>
                  <a:pt x="2537460" y="583616"/>
                  <a:pt x="2537460" y="592074"/>
                </a:cubicBezTo>
                <a:cubicBezTo>
                  <a:pt x="2537460" y="609931"/>
                  <a:pt x="2528062" y="618859"/>
                  <a:pt x="2509266" y="618859"/>
                </a:cubicBezTo>
                <a:cubicBezTo>
                  <a:pt x="2501747" y="618859"/>
                  <a:pt x="2494229" y="617919"/>
                  <a:pt x="2486710" y="616039"/>
                </a:cubicBezTo>
                <a:cubicBezTo>
                  <a:pt x="2470734" y="612280"/>
                  <a:pt x="2446064" y="604527"/>
                  <a:pt x="2412701" y="592779"/>
                </a:cubicBezTo>
                <a:cubicBezTo>
                  <a:pt x="2379338" y="581032"/>
                  <a:pt x="2348090" y="568579"/>
                  <a:pt x="2318956" y="555422"/>
                </a:cubicBezTo>
                <a:lnTo>
                  <a:pt x="2248471" y="527228"/>
                </a:lnTo>
                <a:cubicBezTo>
                  <a:pt x="2223096" y="518770"/>
                  <a:pt x="2202421" y="507492"/>
                  <a:pt x="2186444" y="493395"/>
                </a:cubicBezTo>
                <a:cubicBezTo>
                  <a:pt x="2177046" y="483997"/>
                  <a:pt x="2162244" y="473190"/>
                  <a:pt x="2142039" y="460972"/>
                </a:cubicBezTo>
                <a:cubicBezTo>
                  <a:pt x="2121833" y="448755"/>
                  <a:pt x="2107501" y="442646"/>
                  <a:pt x="2099043" y="442646"/>
                </a:cubicBezTo>
                <a:cubicBezTo>
                  <a:pt x="2098103" y="442646"/>
                  <a:pt x="2096223" y="444996"/>
                  <a:pt x="2093404" y="449695"/>
                </a:cubicBezTo>
                <a:lnTo>
                  <a:pt x="2086356" y="463792"/>
                </a:lnTo>
                <a:cubicBezTo>
                  <a:pt x="2085416" y="469430"/>
                  <a:pt x="2083536" y="475069"/>
                  <a:pt x="2080717" y="480708"/>
                </a:cubicBezTo>
                <a:cubicBezTo>
                  <a:pt x="2077897" y="486347"/>
                  <a:pt x="2074608" y="490106"/>
                  <a:pt x="2070849" y="491986"/>
                </a:cubicBezTo>
                <a:cubicBezTo>
                  <a:pt x="2066150" y="494805"/>
                  <a:pt x="2063800" y="500914"/>
                  <a:pt x="2063800" y="510312"/>
                </a:cubicBezTo>
                <a:cubicBezTo>
                  <a:pt x="2063800" y="515951"/>
                  <a:pt x="2061921" y="520650"/>
                  <a:pt x="2058162" y="524409"/>
                </a:cubicBezTo>
                <a:lnTo>
                  <a:pt x="2052523" y="532867"/>
                </a:lnTo>
                <a:lnTo>
                  <a:pt x="2039836" y="552603"/>
                </a:lnTo>
                <a:cubicBezTo>
                  <a:pt x="2017280" y="599593"/>
                  <a:pt x="2001304" y="626377"/>
                  <a:pt x="1991906" y="632956"/>
                </a:cubicBezTo>
                <a:cubicBezTo>
                  <a:pt x="1986267" y="638594"/>
                  <a:pt x="1984857" y="644233"/>
                  <a:pt x="1987676" y="649872"/>
                </a:cubicBezTo>
                <a:lnTo>
                  <a:pt x="1987676" y="654101"/>
                </a:lnTo>
                <a:cubicBezTo>
                  <a:pt x="1987676" y="658800"/>
                  <a:pt x="1985797" y="662559"/>
                  <a:pt x="1982038" y="665379"/>
                </a:cubicBezTo>
                <a:cubicBezTo>
                  <a:pt x="1979218" y="666319"/>
                  <a:pt x="1976634" y="668903"/>
                  <a:pt x="1974284" y="673132"/>
                </a:cubicBezTo>
                <a:cubicBezTo>
                  <a:pt x="1971935" y="677361"/>
                  <a:pt x="1970290" y="681825"/>
                  <a:pt x="1969351" y="686524"/>
                </a:cubicBezTo>
                <a:cubicBezTo>
                  <a:pt x="1966531" y="699681"/>
                  <a:pt x="1958073" y="713778"/>
                  <a:pt x="1943976" y="728815"/>
                </a:cubicBezTo>
                <a:cubicBezTo>
                  <a:pt x="1930819" y="748551"/>
                  <a:pt x="1922830" y="762648"/>
                  <a:pt x="1920011" y="771106"/>
                </a:cubicBezTo>
                <a:cubicBezTo>
                  <a:pt x="1911553" y="807759"/>
                  <a:pt x="1904504" y="826085"/>
                  <a:pt x="1898865" y="826085"/>
                </a:cubicBezTo>
                <a:cubicBezTo>
                  <a:pt x="1897926" y="826085"/>
                  <a:pt x="1896751" y="827260"/>
                  <a:pt x="1895341" y="829609"/>
                </a:cubicBezTo>
                <a:cubicBezTo>
                  <a:pt x="1893932" y="831959"/>
                  <a:pt x="1893227" y="834543"/>
                  <a:pt x="1893227" y="837362"/>
                </a:cubicBezTo>
                <a:cubicBezTo>
                  <a:pt x="1893227" y="841121"/>
                  <a:pt x="1892287" y="843941"/>
                  <a:pt x="1890407" y="845820"/>
                </a:cubicBezTo>
                <a:cubicBezTo>
                  <a:pt x="1890407" y="848640"/>
                  <a:pt x="1889467" y="850049"/>
                  <a:pt x="1887588" y="850049"/>
                </a:cubicBezTo>
                <a:cubicBezTo>
                  <a:pt x="1885708" y="850049"/>
                  <a:pt x="1882889" y="853339"/>
                  <a:pt x="1879130" y="859917"/>
                </a:cubicBezTo>
                <a:lnTo>
                  <a:pt x="1866442" y="883882"/>
                </a:lnTo>
                <a:cubicBezTo>
                  <a:pt x="1851406" y="911136"/>
                  <a:pt x="1841068" y="927583"/>
                  <a:pt x="1835429" y="933222"/>
                </a:cubicBezTo>
                <a:cubicBezTo>
                  <a:pt x="1832610" y="936041"/>
                  <a:pt x="1828850" y="942620"/>
                  <a:pt x="1824152" y="952958"/>
                </a:cubicBezTo>
                <a:lnTo>
                  <a:pt x="1814284" y="971284"/>
                </a:lnTo>
                <a:cubicBezTo>
                  <a:pt x="1808645" y="990080"/>
                  <a:pt x="1802536" y="1001357"/>
                  <a:pt x="1795957" y="1005117"/>
                </a:cubicBezTo>
                <a:lnTo>
                  <a:pt x="1787499" y="1013575"/>
                </a:lnTo>
                <a:cubicBezTo>
                  <a:pt x="1786560" y="1017334"/>
                  <a:pt x="1786560" y="1019214"/>
                  <a:pt x="1787499" y="1019214"/>
                </a:cubicBezTo>
                <a:lnTo>
                  <a:pt x="1786090" y="1027672"/>
                </a:lnTo>
                <a:cubicBezTo>
                  <a:pt x="1785150" y="1031431"/>
                  <a:pt x="1782330" y="1035660"/>
                  <a:pt x="1777631" y="1040359"/>
                </a:cubicBezTo>
                <a:cubicBezTo>
                  <a:pt x="1774812" y="1043178"/>
                  <a:pt x="1771993" y="1046938"/>
                  <a:pt x="1769173" y="1051637"/>
                </a:cubicBezTo>
                <a:cubicBezTo>
                  <a:pt x="1766354" y="1056336"/>
                  <a:pt x="1764944" y="1059625"/>
                  <a:pt x="1764944" y="1061505"/>
                </a:cubicBezTo>
                <a:cubicBezTo>
                  <a:pt x="1764944" y="1067143"/>
                  <a:pt x="1761420" y="1071607"/>
                  <a:pt x="1754371" y="1074897"/>
                </a:cubicBezTo>
                <a:cubicBezTo>
                  <a:pt x="1747323" y="1078186"/>
                  <a:pt x="1741919" y="1077951"/>
                  <a:pt x="1738160" y="1074192"/>
                </a:cubicBezTo>
                <a:cubicBezTo>
                  <a:pt x="1738160" y="1072312"/>
                  <a:pt x="1736750" y="1071372"/>
                  <a:pt x="1733931" y="1071372"/>
                </a:cubicBezTo>
                <a:cubicBezTo>
                  <a:pt x="1731111" y="1071372"/>
                  <a:pt x="1729701" y="1071842"/>
                  <a:pt x="1729701" y="1072782"/>
                </a:cubicBezTo>
                <a:cubicBezTo>
                  <a:pt x="1724063" y="1072782"/>
                  <a:pt x="1714665" y="1068553"/>
                  <a:pt x="1701508" y="1060095"/>
                </a:cubicBezTo>
                <a:cubicBezTo>
                  <a:pt x="1688350" y="1049757"/>
                  <a:pt x="1679892" y="1044588"/>
                  <a:pt x="1676133" y="1044588"/>
                </a:cubicBezTo>
                <a:cubicBezTo>
                  <a:pt x="1670494" y="1044588"/>
                  <a:pt x="1667205" y="1049287"/>
                  <a:pt x="1666265" y="1058685"/>
                </a:cubicBezTo>
                <a:lnTo>
                  <a:pt x="1662036" y="1069963"/>
                </a:lnTo>
                <a:cubicBezTo>
                  <a:pt x="1661096" y="1072782"/>
                  <a:pt x="1659686" y="1074192"/>
                  <a:pt x="1657807" y="1074192"/>
                </a:cubicBezTo>
                <a:cubicBezTo>
                  <a:pt x="1656867" y="1074192"/>
                  <a:pt x="1655457" y="1075132"/>
                  <a:pt x="1653578" y="1077011"/>
                </a:cubicBezTo>
                <a:lnTo>
                  <a:pt x="1652168" y="1085469"/>
                </a:lnTo>
                <a:lnTo>
                  <a:pt x="1652168" y="1093928"/>
                </a:lnTo>
                <a:lnTo>
                  <a:pt x="1650758" y="1115073"/>
                </a:lnTo>
                <a:lnTo>
                  <a:pt x="1646529" y="1129170"/>
                </a:lnTo>
                <a:cubicBezTo>
                  <a:pt x="1646529" y="1132929"/>
                  <a:pt x="1645590" y="1134809"/>
                  <a:pt x="1643710" y="1134809"/>
                </a:cubicBezTo>
                <a:cubicBezTo>
                  <a:pt x="1639951" y="1134809"/>
                  <a:pt x="1638071" y="1139508"/>
                  <a:pt x="1638071" y="1148906"/>
                </a:cubicBezTo>
                <a:cubicBezTo>
                  <a:pt x="1638071" y="1159244"/>
                  <a:pt x="1624444" y="1180859"/>
                  <a:pt x="1597190" y="1213752"/>
                </a:cubicBezTo>
                <a:lnTo>
                  <a:pt x="1584502" y="1229259"/>
                </a:lnTo>
                <a:cubicBezTo>
                  <a:pt x="1579803" y="1233958"/>
                  <a:pt x="1576984" y="1237717"/>
                  <a:pt x="1576044" y="1240536"/>
                </a:cubicBezTo>
                <a:cubicBezTo>
                  <a:pt x="1571345" y="1245235"/>
                  <a:pt x="1564767" y="1247585"/>
                  <a:pt x="1556309" y="1247585"/>
                </a:cubicBezTo>
                <a:cubicBezTo>
                  <a:pt x="1550670" y="1247585"/>
                  <a:pt x="1545736" y="1246645"/>
                  <a:pt x="1541507" y="1244766"/>
                </a:cubicBezTo>
                <a:cubicBezTo>
                  <a:pt x="1537278" y="1242886"/>
                  <a:pt x="1535163" y="1240067"/>
                  <a:pt x="1535163" y="1236307"/>
                </a:cubicBezTo>
                <a:cubicBezTo>
                  <a:pt x="1535163" y="1229729"/>
                  <a:pt x="1530934" y="1225500"/>
                  <a:pt x="1522476" y="1223620"/>
                </a:cubicBezTo>
                <a:cubicBezTo>
                  <a:pt x="1514017" y="1219861"/>
                  <a:pt x="1509788" y="1216572"/>
                  <a:pt x="1509788" y="1213752"/>
                </a:cubicBezTo>
                <a:cubicBezTo>
                  <a:pt x="1509788" y="1212812"/>
                  <a:pt x="1508849" y="1211403"/>
                  <a:pt x="1506969" y="1209523"/>
                </a:cubicBezTo>
                <a:lnTo>
                  <a:pt x="1495691" y="1202475"/>
                </a:lnTo>
                <a:cubicBezTo>
                  <a:pt x="1486293" y="1199655"/>
                  <a:pt x="1481594" y="1190257"/>
                  <a:pt x="1481594" y="1174281"/>
                </a:cubicBezTo>
                <a:cubicBezTo>
                  <a:pt x="1481594" y="1162063"/>
                  <a:pt x="1484414" y="1147026"/>
                  <a:pt x="1490053" y="1129170"/>
                </a:cubicBezTo>
                <a:lnTo>
                  <a:pt x="1501330" y="1086879"/>
                </a:lnTo>
                <a:cubicBezTo>
                  <a:pt x="1501330" y="1078421"/>
                  <a:pt x="1504620" y="1064324"/>
                  <a:pt x="1511198" y="1044588"/>
                </a:cubicBezTo>
                <a:cubicBezTo>
                  <a:pt x="1529054" y="983501"/>
                  <a:pt x="1540332" y="938861"/>
                  <a:pt x="1545031" y="910667"/>
                </a:cubicBezTo>
                <a:lnTo>
                  <a:pt x="1547850" y="888111"/>
                </a:lnTo>
                <a:lnTo>
                  <a:pt x="1554899" y="857098"/>
                </a:lnTo>
                <a:cubicBezTo>
                  <a:pt x="1557718" y="845820"/>
                  <a:pt x="1559128" y="836892"/>
                  <a:pt x="1559128" y="830314"/>
                </a:cubicBezTo>
                <a:cubicBezTo>
                  <a:pt x="1559128" y="822795"/>
                  <a:pt x="1558658" y="819036"/>
                  <a:pt x="1557718" y="819036"/>
                </a:cubicBezTo>
                <a:cubicBezTo>
                  <a:pt x="1556778" y="819036"/>
                  <a:pt x="1555839" y="820211"/>
                  <a:pt x="1554899" y="822560"/>
                </a:cubicBezTo>
                <a:cubicBezTo>
                  <a:pt x="1553959" y="824910"/>
                  <a:pt x="1553489" y="827024"/>
                  <a:pt x="1553489" y="828904"/>
                </a:cubicBezTo>
                <a:cubicBezTo>
                  <a:pt x="1553489" y="833603"/>
                  <a:pt x="1551140" y="838302"/>
                  <a:pt x="1546441" y="843001"/>
                </a:cubicBezTo>
                <a:cubicBezTo>
                  <a:pt x="1542681" y="844881"/>
                  <a:pt x="1537043" y="851459"/>
                  <a:pt x="1529524" y="862737"/>
                </a:cubicBezTo>
                <a:cubicBezTo>
                  <a:pt x="1523885" y="874014"/>
                  <a:pt x="1515897" y="879653"/>
                  <a:pt x="1505559" y="879653"/>
                </a:cubicBezTo>
                <a:cubicBezTo>
                  <a:pt x="1493342" y="879653"/>
                  <a:pt x="1481124" y="873544"/>
                  <a:pt x="1468907" y="861327"/>
                </a:cubicBezTo>
                <a:lnTo>
                  <a:pt x="1444942" y="841591"/>
                </a:lnTo>
                <a:lnTo>
                  <a:pt x="1429435" y="827494"/>
                </a:lnTo>
                <a:lnTo>
                  <a:pt x="1413929" y="814807"/>
                </a:lnTo>
                <a:lnTo>
                  <a:pt x="1470317" y="755600"/>
                </a:lnTo>
                <a:cubicBezTo>
                  <a:pt x="1501330" y="723646"/>
                  <a:pt x="1525295" y="702031"/>
                  <a:pt x="1542211" y="690753"/>
                </a:cubicBezTo>
                <a:cubicBezTo>
                  <a:pt x="1559128" y="679476"/>
                  <a:pt x="1576984" y="673837"/>
                  <a:pt x="1595780" y="673837"/>
                </a:cubicBezTo>
                <a:cubicBezTo>
                  <a:pt x="1607058" y="673837"/>
                  <a:pt x="1622564" y="677596"/>
                  <a:pt x="1642300" y="685115"/>
                </a:cubicBezTo>
                <a:cubicBezTo>
                  <a:pt x="1662036" y="692633"/>
                  <a:pt x="1673313" y="699681"/>
                  <a:pt x="1676133" y="706260"/>
                </a:cubicBezTo>
                <a:cubicBezTo>
                  <a:pt x="1678013" y="713778"/>
                  <a:pt x="1676838" y="732105"/>
                  <a:pt x="1672609" y="761238"/>
                </a:cubicBezTo>
                <a:cubicBezTo>
                  <a:pt x="1668380" y="790372"/>
                  <a:pt x="1663446" y="812927"/>
                  <a:pt x="1657807" y="828904"/>
                </a:cubicBezTo>
                <a:cubicBezTo>
                  <a:pt x="1656867" y="837362"/>
                  <a:pt x="1650288" y="852869"/>
                  <a:pt x="1638071" y="875424"/>
                </a:cubicBezTo>
                <a:cubicBezTo>
                  <a:pt x="1630553" y="885762"/>
                  <a:pt x="1626793" y="893280"/>
                  <a:pt x="1626793" y="897979"/>
                </a:cubicBezTo>
                <a:cubicBezTo>
                  <a:pt x="1626793" y="902678"/>
                  <a:pt x="1624914" y="905028"/>
                  <a:pt x="1621155" y="905028"/>
                </a:cubicBezTo>
                <a:cubicBezTo>
                  <a:pt x="1620215" y="905028"/>
                  <a:pt x="1618335" y="908317"/>
                  <a:pt x="1615516" y="914896"/>
                </a:cubicBezTo>
                <a:cubicBezTo>
                  <a:pt x="1612697" y="921474"/>
                  <a:pt x="1610347" y="929463"/>
                  <a:pt x="1608467" y="938861"/>
                </a:cubicBezTo>
                <a:lnTo>
                  <a:pt x="1601419" y="969874"/>
                </a:lnTo>
                <a:lnTo>
                  <a:pt x="1595780" y="992429"/>
                </a:lnTo>
                <a:cubicBezTo>
                  <a:pt x="1592021" y="999948"/>
                  <a:pt x="1590141" y="1010285"/>
                  <a:pt x="1590141" y="1023443"/>
                </a:cubicBezTo>
                <a:cubicBezTo>
                  <a:pt x="1590141" y="1027202"/>
                  <a:pt x="1589436" y="1030726"/>
                  <a:pt x="1588027" y="1034016"/>
                </a:cubicBezTo>
                <a:cubicBezTo>
                  <a:pt x="1586617" y="1037305"/>
                  <a:pt x="1584972" y="1038949"/>
                  <a:pt x="1583093" y="1038949"/>
                </a:cubicBezTo>
                <a:cubicBezTo>
                  <a:pt x="1582153" y="1038949"/>
                  <a:pt x="1580978" y="1039654"/>
                  <a:pt x="1579568" y="1041064"/>
                </a:cubicBezTo>
                <a:cubicBezTo>
                  <a:pt x="1578159" y="1042474"/>
                  <a:pt x="1577454" y="1044588"/>
                  <a:pt x="1577454" y="1047408"/>
                </a:cubicBezTo>
                <a:cubicBezTo>
                  <a:pt x="1577454" y="1052107"/>
                  <a:pt x="1577924" y="1054456"/>
                  <a:pt x="1578864" y="1054456"/>
                </a:cubicBezTo>
                <a:cubicBezTo>
                  <a:pt x="1580743" y="1054456"/>
                  <a:pt x="1583563" y="1052576"/>
                  <a:pt x="1587322" y="1048817"/>
                </a:cubicBezTo>
                <a:cubicBezTo>
                  <a:pt x="1590141" y="1046938"/>
                  <a:pt x="1603768" y="1028142"/>
                  <a:pt x="1628203" y="992429"/>
                </a:cubicBezTo>
                <a:cubicBezTo>
                  <a:pt x="1649819" y="961416"/>
                  <a:pt x="1671904" y="926173"/>
                  <a:pt x="1694459" y="886702"/>
                </a:cubicBezTo>
                <a:cubicBezTo>
                  <a:pt x="1712315" y="847230"/>
                  <a:pt x="1725002" y="834543"/>
                  <a:pt x="1732521" y="848640"/>
                </a:cubicBezTo>
                <a:cubicBezTo>
                  <a:pt x="1736280" y="852399"/>
                  <a:pt x="1738160" y="857568"/>
                  <a:pt x="1738160" y="864146"/>
                </a:cubicBezTo>
                <a:cubicBezTo>
                  <a:pt x="1738160" y="870725"/>
                  <a:pt x="1736280" y="877304"/>
                  <a:pt x="1732521" y="883882"/>
                </a:cubicBezTo>
                <a:cubicBezTo>
                  <a:pt x="1729701" y="890461"/>
                  <a:pt x="1727352" y="900329"/>
                  <a:pt x="1725472" y="913486"/>
                </a:cubicBezTo>
                <a:cubicBezTo>
                  <a:pt x="1724533" y="922884"/>
                  <a:pt x="1725472" y="927113"/>
                  <a:pt x="1728292" y="926173"/>
                </a:cubicBezTo>
                <a:cubicBezTo>
                  <a:pt x="1732051" y="922414"/>
                  <a:pt x="1735340" y="917245"/>
                  <a:pt x="1738160" y="910667"/>
                </a:cubicBezTo>
                <a:lnTo>
                  <a:pt x="1757896" y="876834"/>
                </a:lnTo>
                <a:cubicBezTo>
                  <a:pt x="1763534" y="862737"/>
                  <a:pt x="1769643" y="850989"/>
                  <a:pt x="1776222" y="841591"/>
                </a:cubicBezTo>
                <a:cubicBezTo>
                  <a:pt x="1779981" y="833133"/>
                  <a:pt x="1784210" y="826554"/>
                  <a:pt x="1788909" y="821855"/>
                </a:cubicBezTo>
                <a:cubicBezTo>
                  <a:pt x="1793608" y="817156"/>
                  <a:pt x="1796897" y="811988"/>
                  <a:pt x="1798777" y="806349"/>
                </a:cubicBezTo>
                <a:cubicBezTo>
                  <a:pt x="1798777" y="801650"/>
                  <a:pt x="1802066" y="792957"/>
                  <a:pt x="1808645" y="780270"/>
                </a:cubicBezTo>
                <a:cubicBezTo>
                  <a:pt x="1815223" y="767582"/>
                  <a:pt x="1821802" y="756070"/>
                  <a:pt x="1828381" y="745732"/>
                </a:cubicBezTo>
                <a:cubicBezTo>
                  <a:pt x="1832140" y="743852"/>
                  <a:pt x="1834489" y="741033"/>
                  <a:pt x="1835429" y="737273"/>
                </a:cubicBezTo>
                <a:lnTo>
                  <a:pt x="1843887" y="720357"/>
                </a:lnTo>
                <a:lnTo>
                  <a:pt x="1855165" y="694983"/>
                </a:lnTo>
                <a:lnTo>
                  <a:pt x="1888998" y="628727"/>
                </a:lnTo>
                <a:cubicBezTo>
                  <a:pt x="1901215" y="601472"/>
                  <a:pt x="1912963" y="577507"/>
                  <a:pt x="1924240" y="556832"/>
                </a:cubicBezTo>
                <a:lnTo>
                  <a:pt x="1945386" y="515951"/>
                </a:lnTo>
                <a:lnTo>
                  <a:pt x="2042655" y="303086"/>
                </a:lnTo>
                <a:lnTo>
                  <a:pt x="2059571" y="267843"/>
                </a:lnTo>
                <a:lnTo>
                  <a:pt x="2069439" y="245288"/>
                </a:lnTo>
                <a:lnTo>
                  <a:pt x="2083536" y="210046"/>
                </a:lnTo>
                <a:cubicBezTo>
                  <a:pt x="2086356" y="205347"/>
                  <a:pt x="2088705" y="199238"/>
                  <a:pt x="2090585" y="191720"/>
                </a:cubicBezTo>
                <a:lnTo>
                  <a:pt x="2093404" y="181852"/>
                </a:lnTo>
                <a:lnTo>
                  <a:pt x="2096223" y="170574"/>
                </a:lnTo>
                <a:lnTo>
                  <a:pt x="2106092" y="150838"/>
                </a:lnTo>
                <a:cubicBezTo>
                  <a:pt x="2114549" y="132982"/>
                  <a:pt x="2121128" y="113246"/>
                  <a:pt x="2125827" y="91631"/>
                </a:cubicBezTo>
                <a:lnTo>
                  <a:pt x="2137105" y="52159"/>
                </a:lnTo>
                <a:lnTo>
                  <a:pt x="2141334" y="40882"/>
                </a:lnTo>
                <a:cubicBezTo>
                  <a:pt x="2146973" y="30544"/>
                  <a:pt x="2154961" y="25375"/>
                  <a:pt x="2165299" y="25375"/>
                </a:cubicBezTo>
                <a:close/>
                <a:moveTo>
                  <a:pt x="4894477" y="0"/>
                </a:moveTo>
                <a:cubicBezTo>
                  <a:pt x="4907635" y="0"/>
                  <a:pt x="4923141" y="4699"/>
                  <a:pt x="4940998" y="14097"/>
                </a:cubicBezTo>
                <a:cubicBezTo>
                  <a:pt x="4953215" y="21616"/>
                  <a:pt x="4967312" y="25375"/>
                  <a:pt x="4983289" y="25375"/>
                </a:cubicBezTo>
                <a:cubicBezTo>
                  <a:pt x="5027459" y="25375"/>
                  <a:pt x="5056123" y="34773"/>
                  <a:pt x="5069280" y="53569"/>
                </a:cubicBezTo>
                <a:cubicBezTo>
                  <a:pt x="5082437" y="63907"/>
                  <a:pt x="5089016" y="79413"/>
                  <a:pt x="5089016" y="100089"/>
                </a:cubicBezTo>
                <a:cubicBezTo>
                  <a:pt x="5089016" y="117945"/>
                  <a:pt x="5076799" y="150368"/>
                  <a:pt x="5052363" y="197358"/>
                </a:cubicBezTo>
                <a:cubicBezTo>
                  <a:pt x="5050484" y="202997"/>
                  <a:pt x="5047195" y="208636"/>
                  <a:pt x="5042495" y="214275"/>
                </a:cubicBezTo>
                <a:lnTo>
                  <a:pt x="5035447" y="221323"/>
                </a:lnTo>
                <a:cubicBezTo>
                  <a:pt x="5034508" y="221323"/>
                  <a:pt x="5034037" y="221793"/>
                  <a:pt x="5034037" y="222733"/>
                </a:cubicBezTo>
                <a:lnTo>
                  <a:pt x="5032629" y="225552"/>
                </a:lnTo>
                <a:cubicBezTo>
                  <a:pt x="5031688" y="226492"/>
                  <a:pt x="5031219" y="228842"/>
                  <a:pt x="5031219" y="232601"/>
                </a:cubicBezTo>
                <a:cubicBezTo>
                  <a:pt x="5031219" y="238240"/>
                  <a:pt x="5028869" y="244583"/>
                  <a:pt x="5024170" y="251632"/>
                </a:cubicBezTo>
                <a:cubicBezTo>
                  <a:pt x="5019471" y="258680"/>
                  <a:pt x="5015242" y="260795"/>
                  <a:pt x="5011483" y="257975"/>
                </a:cubicBezTo>
                <a:lnTo>
                  <a:pt x="5010073" y="256566"/>
                </a:lnTo>
                <a:cubicBezTo>
                  <a:pt x="5008193" y="256566"/>
                  <a:pt x="5007723" y="259855"/>
                  <a:pt x="5008663" y="266434"/>
                </a:cubicBezTo>
                <a:cubicBezTo>
                  <a:pt x="5008663" y="273012"/>
                  <a:pt x="5007253" y="276302"/>
                  <a:pt x="5004434" y="276302"/>
                </a:cubicBezTo>
                <a:cubicBezTo>
                  <a:pt x="5002555" y="273482"/>
                  <a:pt x="5000675" y="274422"/>
                  <a:pt x="4998795" y="279121"/>
                </a:cubicBezTo>
                <a:cubicBezTo>
                  <a:pt x="4996916" y="281001"/>
                  <a:pt x="4994566" y="285230"/>
                  <a:pt x="4991747" y="291808"/>
                </a:cubicBezTo>
                <a:lnTo>
                  <a:pt x="4983289" y="303086"/>
                </a:lnTo>
                <a:cubicBezTo>
                  <a:pt x="4982349" y="306845"/>
                  <a:pt x="4980939" y="308725"/>
                  <a:pt x="4979059" y="308725"/>
                </a:cubicBezTo>
                <a:cubicBezTo>
                  <a:pt x="4977180" y="308725"/>
                  <a:pt x="4975770" y="310604"/>
                  <a:pt x="4974830" y="314363"/>
                </a:cubicBezTo>
                <a:lnTo>
                  <a:pt x="4970601" y="327051"/>
                </a:lnTo>
                <a:cubicBezTo>
                  <a:pt x="4969661" y="338328"/>
                  <a:pt x="4961673" y="349606"/>
                  <a:pt x="4946637" y="360884"/>
                </a:cubicBezTo>
                <a:cubicBezTo>
                  <a:pt x="4941937" y="363703"/>
                  <a:pt x="4937709" y="368402"/>
                  <a:pt x="4933949" y="374981"/>
                </a:cubicBezTo>
                <a:cubicBezTo>
                  <a:pt x="4929251" y="379680"/>
                  <a:pt x="4926901" y="382969"/>
                  <a:pt x="4926901" y="384848"/>
                </a:cubicBezTo>
                <a:cubicBezTo>
                  <a:pt x="4926901" y="385788"/>
                  <a:pt x="4926196" y="386963"/>
                  <a:pt x="4924786" y="388373"/>
                </a:cubicBezTo>
                <a:cubicBezTo>
                  <a:pt x="4923376" y="389782"/>
                  <a:pt x="4922202" y="390487"/>
                  <a:pt x="4921262" y="390487"/>
                </a:cubicBezTo>
                <a:cubicBezTo>
                  <a:pt x="4917502" y="390487"/>
                  <a:pt x="4915623" y="391897"/>
                  <a:pt x="4915623" y="394716"/>
                </a:cubicBezTo>
                <a:cubicBezTo>
                  <a:pt x="4915623" y="398476"/>
                  <a:pt x="4920792" y="406934"/>
                  <a:pt x="4931130" y="420091"/>
                </a:cubicBezTo>
                <a:cubicBezTo>
                  <a:pt x="4940527" y="433248"/>
                  <a:pt x="4945227" y="446875"/>
                  <a:pt x="4945227" y="460972"/>
                </a:cubicBezTo>
                <a:cubicBezTo>
                  <a:pt x="4945227" y="472250"/>
                  <a:pt x="4941467" y="487757"/>
                  <a:pt x="4933949" y="507492"/>
                </a:cubicBezTo>
                <a:cubicBezTo>
                  <a:pt x="4917033" y="545084"/>
                  <a:pt x="4908105" y="569519"/>
                  <a:pt x="4907165" y="580797"/>
                </a:cubicBezTo>
                <a:cubicBezTo>
                  <a:pt x="4907165" y="589255"/>
                  <a:pt x="4905285" y="595364"/>
                  <a:pt x="4901526" y="599123"/>
                </a:cubicBezTo>
                <a:lnTo>
                  <a:pt x="4898707" y="610400"/>
                </a:lnTo>
                <a:cubicBezTo>
                  <a:pt x="4898707" y="612280"/>
                  <a:pt x="4899647" y="613220"/>
                  <a:pt x="4901526" y="613220"/>
                </a:cubicBezTo>
                <a:cubicBezTo>
                  <a:pt x="4907165" y="613220"/>
                  <a:pt x="4915153" y="608051"/>
                  <a:pt x="4925491" y="597713"/>
                </a:cubicBezTo>
                <a:cubicBezTo>
                  <a:pt x="5000675" y="528168"/>
                  <a:pt x="5054713" y="480708"/>
                  <a:pt x="5087607" y="455333"/>
                </a:cubicBezTo>
                <a:lnTo>
                  <a:pt x="5117211" y="431369"/>
                </a:lnTo>
                <a:lnTo>
                  <a:pt x="5169369" y="386258"/>
                </a:lnTo>
                <a:cubicBezTo>
                  <a:pt x="5186285" y="369342"/>
                  <a:pt x="5199443" y="359944"/>
                  <a:pt x="5208841" y="358064"/>
                </a:cubicBezTo>
                <a:lnTo>
                  <a:pt x="5225757" y="351016"/>
                </a:lnTo>
                <a:cubicBezTo>
                  <a:pt x="5235155" y="348196"/>
                  <a:pt x="5243613" y="343497"/>
                  <a:pt x="5251132" y="336919"/>
                </a:cubicBezTo>
                <a:cubicBezTo>
                  <a:pt x="5269927" y="325641"/>
                  <a:pt x="5291543" y="320002"/>
                  <a:pt x="5315978" y="320002"/>
                </a:cubicBezTo>
                <a:cubicBezTo>
                  <a:pt x="5342293" y="320002"/>
                  <a:pt x="5355449" y="325171"/>
                  <a:pt x="5355449" y="335509"/>
                </a:cubicBezTo>
                <a:cubicBezTo>
                  <a:pt x="5355449" y="346787"/>
                  <a:pt x="5337593" y="366053"/>
                  <a:pt x="5301881" y="393307"/>
                </a:cubicBezTo>
                <a:cubicBezTo>
                  <a:pt x="5268987" y="416802"/>
                  <a:pt x="5251601" y="433718"/>
                  <a:pt x="5249722" y="444056"/>
                </a:cubicBezTo>
                <a:cubicBezTo>
                  <a:pt x="5246903" y="460972"/>
                  <a:pt x="5244553" y="490576"/>
                  <a:pt x="5242673" y="532867"/>
                </a:cubicBezTo>
                <a:cubicBezTo>
                  <a:pt x="5240794" y="580797"/>
                  <a:pt x="5238914" y="616039"/>
                  <a:pt x="5237035" y="638594"/>
                </a:cubicBezTo>
                <a:lnTo>
                  <a:pt x="5234215" y="673837"/>
                </a:lnTo>
                <a:lnTo>
                  <a:pt x="5231396" y="713309"/>
                </a:lnTo>
                <a:lnTo>
                  <a:pt x="5228576" y="754190"/>
                </a:lnTo>
                <a:cubicBezTo>
                  <a:pt x="5227637" y="760768"/>
                  <a:pt x="5225757" y="773926"/>
                  <a:pt x="5222937" y="793661"/>
                </a:cubicBezTo>
                <a:lnTo>
                  <a:pt x="5220118" y="823265"/>
                </a:lnTo>
                <a:lnTo>
                  <a:pt x="5215889" y="845820"/>
                </a:lnTo>
                <a:cubicBezTo>
                  <a:pt x="5212129" y="851459"/>
                  <a:pt x="5211190" y="857568"/>
                  <a:pt x="5213069" y="864146"/>
                </a:cubicBezTo>
                <a:cubicBezTo>
                  <a:pt x="5214009" y="865086"/>
                  <a:pt x="5214479" y="866966"/>
                  <a:pt x="5214479" y="869785"/>
                </a:cubicBezTo>
                <a:cubicBezTo>
                  <a:pt x="5214479" y="873544"/>
                  <a:pt x="5214009" y="875894"/>
                  <a:pt x="5213069" y="876834"/>
                </a:cubicBezTo>
                <a:cubicBezTo>
                  <a:pt x="5207431" y="882473"/>
                  <a:pt x="5204141" y="905028"/>
                  <a:pt x="5203201" y="944499"/>
                </a:cubicBezTo>
                <a:cubicBezTo>
                  <a:pt x="5202262" y="962356"/>
                  <a:pt x="5198503" y="972224"/>
                  <a:pt x="5191925" y="974103"/>
                </a:cubicBezTo>
                <a:cubicBezTo>
                  <a:pt x="5188165" y="977862"/>
                  <a:pt x="5188165" y="979742"/>
                  <a:pt x="5191925" y="979742"/>
                </a:cubicBezTo>
                <a:cubicBezTo>
                  <a:pt x="5192864" y="979742"/>
                  <a:pt x="5194273" y="980682"/>
                  <a:pt x="5196153" y="982561"/>
                </a:cubicBezTo>
                <a:cubicBezTo>
                  <a:pt x="5198033" y="984441"/>
                  <a:pt x="5198973" y="986790"/>
                  <a:pt x="5198973" y="989610"/>
                </a:cubicBezTo>
                <a:cubicBezTo>
                  <a:pt x="5198973" y="995249"/>
                  <a:pt x="5196623" y="1000418"/>
                  <a:pt x="5191925" y="1005117"/>
                </a:cubicBezTo>
                <a:cubicBezTo>
                  <a:pt x="5189105" y="1006056"/>
                  <a:pt x="5187695" y="1006996"/>
                  <a:pt x="5187695" y="1007936"/>
                </a:cubicBezTo>
                <a:cubicBezTo>
                  <a:pt x="5187695" y="1008876"/>
                  <a:pt x="5189105" y="1010285"/>
                  <a:pt x="5191925" y="1012165"/>
                </a:cubicBezTo>
                <a:cubicBezTo>
                  <a:pt x="5199443" y="1014045"/>
                  <a:pt x="5199443" y="1018274"/>
                  <a:pt x="5191925" y="1024852"/>
                </a:cubicBezTo>
                <a:cubicBezTo>
                  <a:pt x="5187225" y="1029551"/>
                  <a:pt x="5187225" y="1034250"/>
                  <a:pt x="5191925" y="1038949"/>
                </a:cubicBezTo>
                <a:cubicBezTo>
                  <a:pt x="5198503" y="1045528"/>
                  <a:pt x="5198973" y="1049287"/>
                  <a:pt x="5193333" y="1050227"/>
                </a:cubicBezTo>
                <a:cubicBezTo>
                  <a:pt x="5190515" y="1061505"/>
                  <a:pt x="5189105" y="1069963"/>
                  <a:pt x="5189105" y="1075602"/>
                </a:cubicBezTo>
                <a:cubicBezTo>
                  <a:pt x="5188165" y="1088759"/>
                  <a:pt x="5185345" y="1097687"/>
                  <a:pt x="5180647" y="1102386"/>
                </a:cubicBezTo>
                <a:cubicBezTo>
                  <a:pt x="5178767" y="1104265"/>
                  <a:pt x="5177592" y="1105675"/>
                  <a:pt x="5177123" y="1106615"/>
                </a:cubicBezTo>
                <a:cubicBezTo>
                  <a:pt x="5176653" y="1107555"/>
                  <a:pt x="5177357" y="1108495"/>
                  <a:pt x="5179237" y="1109434"/>
                </a:cubicBezTo>
                <a:cubicBezTo>
                  <a:pt x="5182997" y="1113194"/>
                  <a:pt x="5184405" y="1119772"/>
                  <a:pt x="5183466" y="1129170"/>
                </a:cubicBezTo>
                <a:lnTo>
                  <a:pt x="5179237" y="1182739"/>
                </a:lnTo>
                <a:lnTo>
                  <a:pt x="5173598" y="1303973"/>
                </a:lnTo>
                <a:lnTo>
                  <a:pt x="5169369" y="1367409"/>
                </a:lnTo>
                <a:cubicBezTo>
                  <a:pt x="5168429" y="1384326"/>
                  <a:pt x="5166550" y="1393254"/>
                  <a:pt x="5163730" y="1394194"/>
                </a:cubicBezTo>
                <a:cubicBezTo>
                  <a:pt x="5160911" y="1395134"/>
                  <a:pt x="5159971" y="1398423"/>
                  <a:pt x="5160911" y="1404062"/>
                </a:cubicBezTo>
                <a:cubicBezTo>
                  <a:pt x="5161851" y="1405001"/>
                  <a:pt x="5162321" y="1406881"/>
                  <a:pt x="5162321" y="1409700"/>
                </a:cubicBezTo>
                <a:cubicBezTo>
                  <a:pt x="5162321" y="1417219"/>
                  <a:pt x="5155741" y="1420978"/>
                  <a:pt x="5142585" y="1420978"/>
                </a:cubicBezTo>
                <a:cubicBezTo>
                  <a:pt x="5129427" y="1420978"/>
                  <a:pt x="5119089" y="1416749"/>
                  <a:pt x="5111571" y="1408291"/>
                </a:cubicBezTo>
                <a:cubicBezTo>
                  <a:pt x="5110631" y="1404532"/>
                  <a:pt x="5108517" y="1401477"/>
                  <a:pt x="5105227" y="1399128"/>
                </a:cubicBezTo>
                <a:cubicBezTo>
                  <a:pt x="5101939" y="1396778"/>
                  <a:pt x="5098415" y="1395603"/>
                  <a:pt x="5094655" y="1395603"/>
                </a:cubicBezTo>
                <a:cubicBezTo>
                  <a:pt x="5088076" y="1395603"/>
                  <a:pt x="5079853" y="1390435"/>
                  <a:pt x="5069985" y="1380097"/>
                </a:cubicBezTo>
                <a:cubicBezTo>
                  <a:pt x="5060117" y="1369759"/>
                  <a:pt x="5055183" y="1360831"/>
                  <a:pt x="5055183" y="1353312"/>
                </a:cubicBezTo>
                <a:cubicBezTo>
                  <a:pt x="5055183" y="1342975"/>
                  <a:pt x="5057063" y="1335926"/>
                  <a:pt x="5060822" y="1332167"/>
                </a:cubicBezTo>
                <a:cubicBezTo>
                  <a:pt x="5063641" y="1327468"/>
                  <a:pt x="5064581" y="1327938"/>
                  <a:pt x="5063641" y="1333577"/>
                </a:cubicBezTo>
                <a:cubicBezTo>
                  <a:pt x="5061762" y="1336396"/>
                  <a:pt x="5061762" y="1338746"/>
                  <a:pt x="5063641" y="1340625"/>
                </a:cubicBezTo>
                <a:cubicBezTo>
                  <a:pt x="5063641" y="1342505"/>
                  <a:pt x="5064111" y="1343445"/>
                  <a:pt x="5065051" y="1343445"/>
                </a:cubicBezTo>
                <a:cubicBezTo>
                  <a:pt x="5068811" y="1343445"/>
                  <a:pt x="5070690" y="1340625"/>
                  <a:pt x="5070690" y="1334986"/>
                </a:cubicBezTo>
                <a:cubicBezTo>
                  <a:pt x="5070690" y="1329348"/>
                  <a:pt x="5074449" y="1319950"/>
                  <a:pt x="5081967" y="1306792"/>
                </a:cubicBezTo>
                <a:cubicBezTo>
                  <a:pt x="5086667" y="1299274"/>
                  <a:pt x="5089956" y="1290816"/>
                  <a:pt x="5091835" y="1281418"/>
                </a:cubicBezTo>
                <a:cubicBezTo>
                  <a:pt x="5093715" y="1272020"/>
                  <a:pt x="5095125" y="1257453"/>
                  <a:pt x="5096065" y="1237717"/>
                </a:cubicBezTo>
                <a:lnTo>
                  <a:pt x="5098884" y="1219391"/>
                </a:lnTo>
                <a:cubicBezTo>
                  <a:pt x="5098884" y="1215632"/>
                  <a:pt x="5099354" y="1213282"/>
                  <a:pt x="5100294" y="1212342"/>
                </a:cubicBezTo>
                <a:lnTo>
                  <a:pt x="5101703" y="1210933"/>
                </a:lnTo>
                <a:lnTo>
                  <a:pt x="5101703" y="1206704"/>
                </a:lnTo>
                <a:cubicBezTo>
                  <a:pt x="5109222" y="1182269"/>
                  <a:pt x="5113451" y="1161593"/>
                  <a:pt x="5114391" y="1144677"/>
                </a:cubicBezTo>
                <a:lnTo>
                  <a:pt x="5117211" y="1116483"/>
                </a:lnTo>
                <a:lnTo>
                  <a:pt x="5120029" y="1082650"/>
                </a:lnTo>
                <a:cubicBezTo>
                  <a:pt x="5122849" y="1066673"/>
                  <a:pt x="5124259" y="1042239"/>
                  <a:pt x="5124259" y="1009346"/>
                </a:cubicBezTo>
                <a:lnTo>
                  <a:pt x="5124259" y="982561"/>
                </a:lnTo>
                <a:lnTo>
                  <a:pt x="5122849" y="968464"/>
                </a:lnTo>
                <a:lnTo>
                  <a:pt x="5125669" y="916305"/>
                </a:lnTo>
                <a:lnTo>
                  <a:pt x="5128487" y="866966"/>
                </a:lnTo>
                <a:lnTo>
                  <a:pt x="5129897" y="848640"/>
                </a:lnTo>
                <a:cubicBezTo>
                  <a:pt x="5129897" y="827024"/>
                  <a:pt x="5130367" y="812457"/>
                  <a:pt x="5131307" y="804939"/>
                </a:cubicBezTo>
                <a:cubicBezTo>
                  <a:pt x="5131307" y="791782"/>
                  <a:pt x="5132247" y="774865"/>
                  <a:pt x="5134127" y="754190"/>
                </a:cubicBezTo>
                <a:cubicBezTo>
                  <a:pt x="5136946" y="744792"/>
                  <a:pt x="5139295" y="739153"/>
                  <a:pt x="5141175" y="737273"/>
                </a:cubicBezTo>
                <a:cubicBezTo>
                  <a:pt x="5144934" y="733514"/>
                  <a:pt x="5145404" y="731635"/>
                  <a:pt x="5142585" y="731635"/>
                </a:cubicBezTo>
                <a:cubicBezTo>
                  <a:pt x="5137886" y="731635"/>
                  <a:pt x="5137415" y="727406"/>
                  <a:pt x="5141175" y="718947"/>
                </a:cubicBezTo>
                <a:cubicBezTo>
                  <a:pt x="5145873" y="711429"/>
                  <a:pt x="5145873" y="704380"/>
                  <a:pt x="5141175" y="697802"/>
                </a:cubicBezTo>
                <a:cubicBezTo>
                  <a:pt x="5138355" y="690283"/>
                  <a:pt x="5136946" y="675247"/>
                  <a:pt x="5136946" y="652692"/>
                </a:cubicBezTo>
                <a:cubicBezTo>
                  <a:pt x="5136946" y="607581"/>
                  <a:pt x="5139295" y="569989"/>
                  <a:pt x="5143994" y="539915"/>
                </a:cubicBezTo>
                <a:lnTo>
                  <a:pt x="5143994" y="532867"/>
                </a:lnTo>
                <a:cubicBezTo>
                  <a:pt x="5143994" y="525349"/>
                  <a:pt x="5142585" y="521589"/>
                  <a:pt x="5139765" y="521589"/>
                </a:cubicBezTo>
                <a:cubicBezTo>
                  <a:pt x="5133187" y="521589"/>
                  <a:pt x="5122379" y="529108"/>
                  <a:pt x="5107343" y="544145"/>
                </a:cubicBezTo>
                <a:cubicBezTo>
                  <a:pt x="5084787" y="564820"/>
                  <a:pt x="5066461" y="582206"/>
                  <a:pt x="5052363" y="596303"/>
                </a:cubicBezTo>
                <a:lnTo>
                  <a:pt x="4967781" y="676656"/>
                </a:lnTo>
                <a:cubicBezTo>
                  <a:pt x="4932069" y="711429"/>
                  <a:pt x="4908105" y="730225"/>
                  <a:pt x="4895887" y="733044"/>
                </a:cubicBezTo>
                <a:cubicBezTo>
                  <a:pt x="4871453" y="740563"/>
                  <a:pt x="4856416" y="755600"/>
                  <a:pt x="4850777" y="778155"/>
                </a:cubicBezTo>
                <a:cubicBezTo>
                  <a:pt x="4847017" y="792252"/>
                  <a:pt x="4841379" y="799300"/>
                  <a:pt x="4833860" y="799300"/>
                </a:cubicBezTo>
                <a:cubicBezTo>
                  <a:pt x="4828221" y="799300"/>
                  <a:pt x="4821643" y="795541"/>
                  <a:pt x="4814125" y="788023"/>
                </a:cubicBezTo>
                <a:cubicBezTo>
                  <a:pt x="4806606" y="779564"/>
                  <a:pt x="4794389" y="770636"/>
                  <a:pt x="4777473" y="761238"/>
                </a:cubicBezTo>
                <a:cubicBezTo>
                  <a:pt x="4765255" y="753720"/>
                  <a:pt x="4759146" y="747141"/>
                  <a:pt x="4759146" y="741503"/>
                </a:cubicBezTo>
                <a:lnTo>
                  <a:pt x="4761965" y="728815"/>
                </a:lnTo>
                <a:lnTo>
                  <a:pt x="4776063" y="687934"/>
                </a:lnTo>
                <a:cubicBezTo>
                  <a:pt x="4777003" y="674777"/>
                  <a:pt x="4784051" y="651752"/>
                  <a:pt x="4797209" y="618859"/>
                </a:cubicBezTo>
                <a:lnTo>
                  <a:pt x="4805667" y="589255"/>
                </a:lnTo>
                <a:lnTo>
                  <a:pt x="4823992" y="525818"/>
                </a:lnTo>
                <a:cubicBezTo>
                  <a:pt x="4830571" y="497624"/>
                  <a:pt x="4833391" y="481648"/>
                  <a:pt x="4832451" y="477889"/>
                </a:cubicBezTo>
                <a:lnTo>
                  <a:pt x="4828221" y="477889"/>
                </a:lnTo>
                <a:lnTo>
                  <a:pt x="4818353" y="482118"/>
                </a:lnTo>
                <a:cubicBezTo>
                  <a:pt x="4810835" y="486817"/>
                  <a:pt x="4805197" y="489166"/>
                  <a:pt x="4801437" y="489166"/>
                </a:cubicBezTo>
                <a:cubicBezTo>
                  <a:pt x="4792979" y="489166"/>
                  <a:pt x="4781231" y="481648"/>
                  <a:pt x="4766195" y="466611"/>
                </a:cubicBezTo>
                <a:cubicBezTo>
                  <a:pt x="4751157" y="452514"/>
                  <a:pt x="4743639" y="442176"/>
                  <a:pt x="4743639" y="435598"/>
                </a:cubicBezTo>
                <a:cubicBezTo>
                  <a:pt x="4743639" y="431838"/>
                  <a:pt x="4746929" y="428549"/>
                  <a:pt x="4753507" y="425730"/>
                </a:cubicBezTo>
                <a:cubicBezTo>
                  <a:pt x="4775123" y="417272"/>
                  <a:pt x="4800497" y="393307"/>
                  <a:pt x="4829631" y="353835"/>
                </a:cubicBezTo>
                <a:lnTo>
                  <a:pt x="4857825" y="317183"/>
                </a:lnTo>
                <a:lnTo>
                  <a:pt x="4881791" y="286169"/>
                </a:lnTo>
                <a:lnTo>
                  <a:pt x="4895887" y="265024"/>
                </a:lnTo>
                <a:cubicBezTo>
                  <a:pt x="4900586" y="260325"/>
                  <a:pt x="4901995" y="257036"/>
                  <a:pt x="4900116" y="255156"/>
                </a:cubicBezTo>
                <a:lnTo>
                  <a:pt x="4898707" y="252337"/>
                </a:lnTo>
                <a:cubicBezTo>
                  <a:pt x="4898707" y="251397"/>
                  <a:pt x="4900116" y="250927"/>
                  <a:pt x="4902935" y="250927"/>
                </a:cubicBezTo>
                <a:cubicBezTo>
                  <a:pt x="4908574" y="250927"/>
                  <a:pt x="4911863" y="245288"/>
                  <a:pt x="4912803" y="234011"/>
                </a:cubicBezTo>
                <a:cubicBezTo>
                  <a:pt x="4914683" y="224613"/>
                  <a:pt x="4918442" y="213570"/>
                  <a:pt x="4924081" y="200883"/>
                </a:cubicBezTo>
                <a:cubicBezTo>
                  <a:pt x="4929720" y="188195"/>
                  <a:pt x="4935359" y="178092"/>
                  <a:pt x="4940998" y="170574"/>
                </a:cubicBezTo>
                <a:lnTo>
                  <a:pt x="4948046" y="156477"/>
                </a:lnTo>
                <a:lnTo>
                  <a:pt x="4950865" y="140970"/>
                </a:lnTo>
                <a:lnTo>
                  <a:pt x="4956505" y="118415"/>
                </a:lnTo>
                <a:cubicBezTo>
                  <a:pt x="4961203" y="102439"/>
                  <a:pt x="4963553" y="93980"/>
                  <a:pt x="4963553" y="93041"/>
                </a:cubicBezTo>
                <a:cubicBezTo>
                  <a:pt x="4963553" y="89281"/>
                  <a:pt x="4959793" y="83643"/>
                  <a:pt x="4952275" y="76124"/>
                </a:cubicBezTo>
                <a:cubicBezTo>
                  <a:pt x="4944757" y="68606"/>
                  <a:pt x="4933009" y="62027"/>
                  <a:pt x="4917033" y="56388"/>
                </a:cubicBezTo>
                <a:cubicBezTo>
                  <a:pt x="4902935" y="50750"/>
                  <a:pt x="4889779" y="43231"/>
                  <a:pt x="4877561" y="33833"/>
                </a:cubicBezTo>
                <a:lnTo>
                  <a:pt x="4860645" y="18326"/>
                </a:lnTo>
                <a:lnTo>
                  <a:pt x="4874741" y="7049"/>
                </a:lnTo>
                <a:cubicBezTo>
                  <a:pt x="4882260" y="2350"/>
                  <a:pt x="4888839" y="0"/>
                  <a:pt x="4894477" y="0"/>
                </a:cubicBezTo>
                <a:close/>
                <a:moveTo>
                  <a:pt x="802119" y="0"/>
                </a:moveTo>
                <a:cubicBezTo>
                  <a:pt x="816216" y="0"/>
                  <a:pt x="835952" y="8458"/>
                  <a:pt x="861326" y="25375"/>
                </a:cubicBezTo>
                <a:cubicBezTo>
                  <a:pt x="875423" y="33833"/>
                  <a:pt x="885291" y="41822"/>
                  <a:pt x="890930" y="49340"/>
                </a:cubicBezTo>
                <a:cubicBezTo>
                  <a:pt x="896569" y="56858"/>
                  <a:pt x="901738" y="69076"/>
                  <a:pt x="906437" y="85992"/>
                </a:cubicBezTo>
                <a:cubicBezTo>
                  <a:pt x="911136" y="104788"/>
                  <a:pt x="914425" y="122879"/>
                  <a:pt x="916305" y="140266"/>
                </a:cubicBezTo>
                <a:cubicBezTo>
                  <a:pt x="918185" y="157652"/>
                  <a:pt x="918654" y="180442"/>
                  <a:pt x="917715" y="208636"/>
                </a:cubicBezTo>
                <a:cubicBezTo>
                  <a:pt x="917715" y="216154"/>
                  <a:pt x="918654" y="234950"/>
                  <a:pt x="920534" y="265024"/>
                </a:cubicBezTo>
                <a:cubicBezTo>
                  <a:pt x="920534" y="280061"/>
                  <a:pt x="921473" y="287579"/>
                  <a:pt x="923354" y="287579"/>
                </a:cubicBezTo>
                <a:cubicBezTo>
                  <a:pt x="929932" y="287579"/>
                  <a:pt x="943559" y="281705"/>
                  <a:pt x="964234" y="269958"/>
                </a:cubicBezTo>
                <a:cubicBezTo>
                  <a:pt x="984910" y="258210"/>
                  <a:pt x="995248" y="249987"/>
                  <a:pt x="995248" y="245288"/>
                </a:cubicBezTo>
                <a:cubicBezTo>
                  <a:pt x="995248" y="241529"/>
                  <a:pt x="997597" y="239649"/>
                  <a:pt x="1002296" y="239649"/>
                </a:cubicBezTo>
                <a:cubicBezTo>
                  <a:pt x="1003236" y="238710"/>
                  <a:pt x="1006995" y="238240"/>
                  <a:pt x="1013574" y="238240"/>
                </a:cubicBezTo>
                <a:cubicBezTo>
                  <a:pt x="1021092" y="238240"/>
                  <a:pt x="1029550" y="239180"/>
                  <a:pt x="1038948" y="241059"/>
                </a:cubicBezTo>
                <a:cubicBezTo>
                  <a:pt x="1100975" y="247638"/>
                  <a:pt x="1131989" y="262205"/>
                  <a:pt x="1131989" y="284760"/>
                </a:cubicBezTo>
                <a:cubicBezTo>
                  <a:pt x="1131989" y="294158"/>
                  <a:pt x="1128699" y="298857"/>
                  <a:pt x="1122121" y="298857"/>
                </a:cubicBezTo>
                <a:cubicBezTo>
                  <a:pt x="1117422" y="298857"/>
                  <a:pt x="1105675" y="305435"/>
                  <a:pt x="1086878" y="318593"/>
                </a:cubicBezTo>
                <a:cubicBezTo>
                  <a:pt x="1057745" y="339268"/>
                  <a:pt x="1020152" y="362293"/>
                  <a:pt x="974102" y="387668"/>
                </a:cubicBezTo>
                <a:lnTo>
                  <a:pt x="954366" y="398945"/>
                </a:lnTo>
                <a:lnTo>
                  <a:pt x="947318" y="404584"/>
                </a:lnTo>
                <a:cubicBezTo>
                  <a:pt x="947318" y="409283"/>
                  <a:pt x="944499" y="411633"/>
                  <a:pt x="938860" y="411633"/>
                </a:cubicBezTo>
                <a:lnTo>
                  <a:pt x="926173" y="415862"/>
                </a:lnTo>
                <a:lnTo>
                  <a:pt x="905027" y="429959"/>
                </a:lnTo>
                <a:cubicBezTo>
                  <a:pt x="894689" y="437477"/>
                  <a:pt x="887406" y="444526"/>
                  <a:pt x="883177" y="451104"/>
                </a:cubicBezTo>
                <a:cubicBezTo>
                  <a:pt x="878947" y="457683"/>
                  <a:pt x="874953" y="468021"/>
                  <a:pt x="871194" y="482118"/>
                </a:cubicBezTo>
                <a:lnTo>
                  <a:pt x="862736" y="510312"/>
                </a:lnTo>
                <a:lnTo>
                  <a:pt x="854278" y="539915"/>
                </a:lnTo>
                <a:lnTo>
                  <a:pt x="850049" y="559651"/>
                </a:lnTo>
                <a:lnTo>
                  <a:pt x="848640" y="568110"/>
                </a:lnTo>
                <a:cubicBezTo>
                  <a:pt x="854278" y="568110"/>
                  <a:pt x="899858" y="543675"/>
                  <a:pt x="985380" y="494805"/>
                </a:cubicBezTo>
                <a:cubicBezTo>
                  <a:pt x="1015453" y="478828"/>
                  <a:pt x="1039418" y="470840"/>
                  <a:pt x="1057275" y="470840"/>
                </a:cubicBezTo>
                <a:cubicBezTo>
                  <a:pt x="1066673" y="470840"/>
                  <a:pt x="1073722" y="473190"/>
                  <a:pt x="1078420" y="477889"/>
                </a:cubicBezTo>
                <a:cubicBezTo>
                  <a:pt x="1083119" y="483527"/>
                  <a:pt x="1076540" y="499269"/>
                  <a:pt x="1058684" y="525114"/>
                </a:cubicBezTo>
                <a:cubicBezTo>
                  <a:pt x="1040828" y="550958"/>
                  <a:pt x="1024382" y="570459"/>
                  <a:pt x="1009345" y="583616"/>
                </a:cubicBezTo>
                <a:lnTo>
                  <a:pt x="927582" y="635775"/>
                </a:lnTo>
                <a:lnTo>
                  <a:pt x="902208" y="652692"/>
                </a:lnTo>
                <a:lnTo>
                  <a:pt x="889520" y="659740"/>
                </a:lnTo>
                <a:lnTo>
                  <a:pt x="878243" y="668198"/>
                </a:lnTo>
                <a:cubicBezTo>
                  <a:pt x="871664" y="674777"/>
                  <a:pt x="854278" y="685584"/>
                  <a:pt x="826084" y="700621"/>
                </a:cubicBezTo>
                <a:lnTo>
                  <a:pt x="803529" y="716128"/>
                </a:lnTo>
                <a:lnTo>
                  <a:pt x="789432" y="727406"/>
                </a:lnTo>
                <a:cubicBezTo>
                  <a:pt x="787552" y="733044"/>
                  <a:pt x="783793" y="735864"/>
                  <a:pt x="778154" y="735864"/>
                </a:cubicBezTo>
                <a:cubicBezTo>
                  <a:pt x="776274" y="735864"/>
                  <a:pt x="772986" y="737273"/>
                  <a:pt x="768286" y="740093"/>
                </a:cubicBezTo>
                <a:lnTo>
                  <a:pt x="749960" y="752780"/>
                </a:lnTo>
                <a:cubicBezTo>
                  <a:pt x="747141" y="753720"/>
                  <a:pt x="744321" y="755600"/>
                  <a:pt x="741502" y="758419"/>
                </a:cubicBezTo>
                <a:cubicBezTo>
                  <a:pt x="739622" y="760299"/>
                  <a:pt x="736803" y="762178"/>
                  <a:pt x="733044" y="764058"/>
                </a:cubicBezTo>
                <a:lnTo>
                  <a:pt x="723176" y="769697"/>
                </a:lnTo>
                <a:lnTo>
                  <a:pt x="710488" y="776745"/>
                </a:lnTo>
                <a:lnTo>
                  <a:pt x="689343" y="790842"/>
                </a:lnTo>
                <a:cubicBezTo>
                  <a:pt x="664908" y="806819"/>
                  <a:pt x="650811" y="814807"/>
                  <a:pt x="647052" y="814807"/>
                </a:cubicBezTo>
                <a:cubicBezTo>
                  <a:pt x="638594" y="814807"/>
                  <a:pt x="623322" y="807993"/>
                  <a:pt x="601237" y="794366"/>
                </a:cubicBezTo>
                <a:cubicBezTo>
                  <a:pt x="579151" y="780739"/>
                  <a:pt x="564819" y="769697"/>
                  <a:pt x="558241" y="761238"/>
                </a:cubicBezTo>
                <a:cubicBezTo>
                  <a:pt x="555421" y="756539"/>
                  <a:pt x="555421" y="752310"/>
                  <a:pt x="558241" y="748551"/>
                </a:cubicBezTo>
                <a:lnTo>
                  <a:pt x="566699" y="741503"/>
                </a:lnTo>
                <a:lnTo>
                  <a:pt x="583615" y="731635"/>
                </a:lnTo>
                <a:cubicBezTo>
                  <a:pt x="600532" y="724116"/>
                  <a:pt x="613219" y="716128"/>
                  <a:pt x="621677" y="707670"/>
                </a:cubicBezTo>
                <a:cubicBezTo>
                  <a:pt x="623557" y="702031"/>
                  <a:pt x="626376" y="699681"/>
                  <a:pt x="630135" y="700621"/>
                </a:cubicBezTo>
                <a:cubicBezTo>
                  <a:pt x="634834" y="700621"/>
                  <a:pt x="647287" y="694278"/>
                  <a:pt x="667493" y="681591"/>
                </a:cubicBezTo>
                <a:cubicBezTo>
                  <a:pt x="687698" y="668903"/>
                  <a:pt x="699211" y="661150"/>
                  <a:pt x="702030" y="658330"/>
                </a:cubicBezTo>
                <a:lnTo>
                  <a:pt x="710488" y="652692"/>
                </a:lnTo>
                <a:lnTo>
                  <a:pt x="723176" y="645643"/>
                </a:lnTo>
                <a:lnTo>
                  <a:pt x="731634" y="642824"/>
                </a:lnTo>
                <a:lnTo>
                  <a:pt x="741502" y="637185"/>
                </a:lnTo>
                <a:lnTo>
                  <a:pt x="759828" y="625907"/>
                </a:lnTo>
                <a:cubicBezTo>
                  <a:pt x="767347" y="620268"/>
                  <a:pt x="771105" y="615569"/>
                  <a:pt x="771105" y="611810"/>
                </a:cubicBezTo>
                <a:cubicBezTo>
                  <a:pt x="771105" y="608051"/>
                  <a:pt x="769696" y="604292"/>
                  <a:pt x="766877" y="600533"/>
                </a:cubicBezTo>
                <a:cubicBezTo>
                  <a:pt x="764057" y="593954"/>
                  <a:pt x="760298" y="578917"/>
                  <a:pt x="755599" y="555422"/>
                </a:cubicBezTo>
                <a:lnTo>
                  <a:pt x="752779" y="534277"/>
                </a:lnTo>
                <a:lnTo>
                  <a:pt x="749960" y="522999"/>
                </a:lnTo>
                <a:cubicBezTo>
                  <a:pt x="749960" y="521119"/>
                  <a:pt x="746671" y="521589"/>
                  <a:pt x="740092" y="524409"/>
                </a:cubicBezTo>
                <a:lnTo>
                  <a:pt x="723176" y="535686"/>
                </a:lnTo>
                <a:cubicBezTo>
                  <a:pt x="708139" y="544145"/>
                  <a:pt x="692632" y="548374"/>
                  <a:pt x="676656" y="548374"/>
                </a:cubicBezTo>
                <a:cubicBezTo>
                  <a:pt x="660680" y="548374"/>
                  <a:pt x="647992" y="543675"/>
                  <a:pt x="638594" y="534277"/>
                </a:cubicBezTo>
                <a:cubicBezTo>
                  <a:pt x="628256" y="520180"/>
                  <a:pt x="613689" y="506553"/>
                  <a:pt x="594893" y="493395"/>
                </a:cubicBezTo>
                <a:cubicBezTo>
                  <a:pt x="575157" y="476479"/>
                  <a:pt x="565289" y="463322"/>
                  <a:pt x="565289" y="453924"/>
                </a:cubicBezTo>
                <a:cubicBezTo>
                  <a:pt x="565289" y="446405"/>
                  <a:pt x="572338" y="442646"/>
                  <a:pt x="586435" y="442646"/>
                </a:cubicBezTo>
                <a:lnTo>
                  <a:pt x="616039" y="442646"/>
                </a:lnTo>
                <a:cubicBezTo>
                  <a:pt x="621677" y="442646"/>
                  <a:pt x="634834" y="438417"/>
                  <a:pt x="655510" y="429959"/>
                </a:cubicBezTo>
                <a:cubicBezTo>
                  <a:pt x="676186" y="421501"/>
                  <a:pt x="694042" y="413042"/>
                  <a:pt x="709079" y="404584"/>
                </a:cubicBezTo>
                <a:lnTo>
                  <a:pt x="717537" y="398945"/>
                </a:lnTo>
                <a:lnTo>
                  <a:pt x="730224" y="391897"/>
                </a:lnTo>
                <a:cubicBezTo>
                  <a:pt x="756539" y="377800"/>
                  <a:pt x="773456" y="365113"/>
                  <a:pt x="780973" y="353835"/>
                </a:cubicBezTo>
                <a:cubicBezTo>
                  <a:pt x="788492" y="342557"/>
                  <a:pt x="793191" y="321882"/>
                  <a:pt x="795070" y="291808"/>
                </a:cubicBezTo>
                <a:cubicBezTo>
                  <a:pt x="802589" y="216624"/>
                  <a:pt x="806348" y="171514"/>
                  <a:pt x="806348" y="156477"/>
                </a:cubicBezTo>
                <a:cubicBezTo>
                  <a:pt x="804469" y="154597"/>
                  <a:pt x="803529" y="149429"/>
                  <a:pt x="803529" y="140970"/>
                </a:cubicBezTo>
                <a:lnTo>
                  <a:pt x="803529" y="108547"/>
                </a:lnTo>
                <a:cubicBezTo>
                  <a:pt x="803529" y="82233"/>
                  <a:pt x="798830" y="58738"/>
                  <a:pt x="789432" y="38062"/>
                </a:cubicBezTo>
                <a:cubicBezTo>
                  <a:pt x="782853" y="21146"/>
                  <a:pt x="781913" y="10338"/>
                  <a:pt x="786612" y="5639"/>
                </a:cubicBezTo>
                <a:cubicBezTo>
                  <a:pt x="790371" y="1880"/>
                  <a:pt x="795540" y="0"/>
                  <a:pt x="802119" y="0"/>
                </a:cubicBezTo>
                <a:close/>
              </a:path>
            </a:pathLst>
          </a:custGeom>
          <a:gradFill flip="none" rotWithShape="1">
            <a:gsLst>
              <a:gs pos="35000">
                <a:srgbClr val="52B043"/>
              </a:gs>
              <a:gs pos="0">
                <a:srgbClr val="52B043">
                  <a:lumMod val="60000"/>
                  <a:lumOff val="40000"/>
                </a:srgbClr>
              </a:gs>
              <a:gs pos="100000">
                <a:srgbClr val="52B043">
                  <a:lumMod val="75000"/>
                </a:srgbClr>
              </a:gs>
            </a:gsLst>
            <a:lin ang="2700000" scaled="1"/>
            <a:tileRect/>
          </a:gradFill>
          <a:ln>
            <a:noFill/>
          </a:ln>
          <a:effectLst>
            <a:outerShdw blurRad="127000" dist="127000" dir="2700000" algn="tl" rotWithShape="0">
              <a:srgbClr val="52B043">
                <a:lumMod val="75000"/>
                <a:alpha val="2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56428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F0352C-85FC-49C3-82FD-4E8BAE1250EF}"/>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结论分析</a:t>
            </a:r>
          </a:p>
        </p:txBody>
      </p:sp>
      <p:sp>
        <p:nvSpPr>
          <p:cNvPr id="4" name="矩形: 圆角 3">
            <a:extLst>
              <a:ext uri="{FF2B5EF4-FFF2-40B4-BE49-F238E27FC236}">
                <a16:creationId xmlns:a16="http://schemas.microsoft.com/office/drawing/2014/main" id="{D36DCC22-D95A-4EC5-8692-B76403E0A47C}"/>
              </a:ext>
            </a:extLst>
          </p:cNvPr>
          <p:cNvSpPr/>
          <p:nvPr/>
        </p:nvSpPr>
        <p:spPr>
          <a:xfrm>
            <a:off x="-2268638" y="1930400"/>
            <a:ext cx="14181289" cy="3972560"/>
          </a:xfrm>
          <a:prstGeom prst="roundRect">
            <a:avLst>
              <a:gd name="adj" fmla="val 50000"/>
            </a:avLst>
          </a:prstGeom>
          <a:solidFill>
            <a:schemeClr val="bg1"/>
          </a:solidFill>
          <a:ln>
            <a:solidFill>
              <a:schemeClr val="accent1"/>
            </a:solidFill>
          </a:ln>
          <a:effectLst>
            <a:outerShdw blurRad="254000" dist="1270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a:extLst>
              <a:ext uri="{FF2B5EF4-FFF2-40B4-BE49-F238E27FC236}">
                <a16:creationId xmlns:a16="http://schemas.microsoft.com/office/drawing/2014/main" id="{1D740A3B-63DC-4F7D-8EF8-0988DA6A36AD}"/>
              </a:ext>
            </a:extLst>
          </p:cNvPr>
          <p:cNvGrpSpPr/>
          <p:nvPr/>
        </p:nvGrpSpPr>
        <p:grpSpPr>
          <a:xfrm>
            <a:off x="2839888" y="1661850"/>
            <a:ext cx="2331544" cy="4719900"/>
            <a:chOff x="2839888" y="1661850"/>
            <a:chExt cx="2331544" cy="4719900"/>
          </a:xfrm>
          <a:effectLst>
            <a:outerShdw blurRad="254000" dist="38100" dir="2700000" algn="tl" rotWithShape="0">
              <a:schemeClr val="accent1">
                <a:alpha val="20000"/>
              </a:schemeClr>
            </a:outerShdw>
          </a:effectLst>
        </p:grpSpPr>
        <p:pic>
          <p:nvPicPr>
            <p:cNvPr id="6" name="图片 5">
              <a:extLst>
                <a:ext uri="{FF2B5EF4-FFF2-40B4-BE49-F238E27FC236}">
                  <a16:creationId xmlns:a16="http://schemas.microsoft.com/office/drawing/2014/main" id="{80AF1CCF-EBAA-4C2C-9F4D-62131ABC6F0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45434" y="1730956"/>
              <a:ext cx="2132618" cy="4592567"/>
            </a:xfrm>
            <a:prstGeom prst="roundRect">
              <a:avLst/>
            </a:prstGeom>
          </p:spPr>
        </p:pic>
        <p:pic>
          <p:nvPicPr>
            <p:cNvPr id="8" name="Picture 2" descr="查看图片">
              <a:extLst>
                <a:ext uri="{FF2B5EF4-FFF2-40B4-BE49-F238E27FC236}">
                  <a16:creationId xmlns:a16="http://schemas.microsoft.com/office/drawing/2014/main" id="{CF2891A5-4FC7-4195-91F1-9B6D11CD720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39888" y="1661850"/>
              <a:ext cx="2331544" cy="4719900"/>
            </a:xfrm>
            <a:prstGeom prst="rect">
              <a:avLst/>
            </a:prstGeom>
            <a:noFill/>
            <a:scene3d>
              <a:camera prst="orthographicFront"/>
              <a:lightRig rig="threePt" dir="t"/>
            </a:scene3d>
            <a:sp3d prstMaterial="matte"/>
            <a:extLst>
              <a:ext uri="{909E8E84-426E-40DD-AFC4-6F175D3DCCD1}">
                <a14:hiddenFill xmlns:a14="http://schemas.microsoft.com/office/drawing/2010/main">
                  <a:solidFill>
                    <a:srgbClr val="FFFFFF"/>
                  </a:solidFill>
                </a14:hiddenFill>
              </a:ext>
            </a:extLst>
          </p:spPr>
        </p:pic>
      </p:grpSp>
      <p:grpSp>
        <p:nvGrpSpPr>
          <p:cNvPr id="22" name="组合 21">
            <a:extLst>
              <a:ext uri="{FF2B5EF4-FFF2-40B4-BE49-F238E27FC236}">
                <a16:creationId xmlns:a16="http://schemas.microsoft.com/office/drawing/2014/main" id="{5B72D52E-B4CA-4BDD-841B-3AB852D5A3E2}"/>
              </a:ext>
            </a:extLst>
          </p:cNvPr>
          <p:cNvGrpSpPr/>
          <p:nvPr/>
        </p:nvGrpSpPr>
        <p:grpSpPr>
          <a:xfrm>
            <a:off x="538394" y="1249171"/>
            <a:ext cx="2715429" cy="5497023"/>
            <a:chOff x="-180544" y="1249171"/>
            <a:chExt cx="2715429" cy="5497023"/>
          </a:xfrm>
          <a:effectLst>
            <a:outerShdw blurRad="254000" dist="38100" dir="2700000" algn="tl" rotWithShape="0">
              <a:schemeClr val="accent1">
                <a:alpha val="20000"/>
              </a:schemeClr>
            </a:outerShdw>
          </a:effectLst>
        </p:grpSpPr>
        <p:pic>
          <p:nvPicPr>
            <p:cNvPr id="9" name="图片 8">
              <a:extLst>
                <a:ext uri="{FF2B5EF4-FFF2-40B4-BE49-F238E27FC236}">
                  <a16:creationId xmlns:a16="http://schemas.microsoft.com/office/drawing/2014/main" id="{5AB4DBAC-CA8A-402A-885A-CEC15A4B529A}"/>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a:ext>
              </a:extLst>
            </a:blip>
            <a:srcRect/>
            <a:stretch/>
          </p:blipFill>
          <p:spPr>
            <a:xfrm>
              <a:off x="-34725" y="1342663"/>
              <a:ext cx="2467172" cy="5301205"/>
            </a:xfrm>
            <a:prstGeom prst="roundRect">
              <a:avLst>
                <a:gd name="adj" fmla="val 11037"/>
              </a:avLst>
            </a:prstGeom>
          </p:spPr>
        </p:pic>
        <p:pic>
          <p:nvPicPr>
            <p:cNvPr id="10" name="Picture 2" descr="查看图片">
              <a:extLst>
                <a:ext uri="{FF2B5EF4-FFF2-40B4-BE49-F238E27FC236}">
                  <a16:creationId xmlns:a16="http://schemas.microsoft.com/office/drawing/2014/main" id="{1A7F3A67-027B-4CB1-B930-41E71C9E32B9}"/>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80544" y="1249171"/>
              <a:ext cx="2715429" cy="5497023"/>
            </a:xfrm>
            <a:prstGeom prst="rect">
              <a:avLst/>
            </a:prstGeom>
            <a:noFill/>
            <a:scene3d>
              <a:camera prst="orthographicFront"/>
              <a:lightRig rig="threePt" dir="t"/>
            </a:scene3d>
            <a:sp3d prstMaterial="matte"/>
            <a:extLst>
              <a:ext uri="{909E8E84-426E-40DD-AFC4-6F175D3DCCD1}">
                <a14:hiddenFill xmlns:a14="http://schemas.microsoft.com/office/drawing/2010/main">
                  <a:solidFill>
                    <a:srgbClr val="FFFFFF"/>
                  </a:solidFill>
                </a14:hiddenFill>
              </a:ext>
            </a:extLst>
          </p:spPr>
        </p:pic>
      </p:grpSp>
      <p:sp>
        <p:nvSpPr>
          <p:cNvPr id="11" name="文本框 10">
            <a:extLst>
              <a:ext uri="{FF2B5EF4-FFF2-40B4-BE49-F238E27FC236}">
                <a16:creationId xmlns:a16="http://schemas.microsoft.com/office/drawing/2014/main" id="{67C6B3AD-0876-4AC6-89E5-A0FE79E09737}"/>
              </a:ext>
            </a:extLst>
          </p:cNvPr>
          <p:cNvSpPr txBox="1"/>
          <p:nvPr/>
        </p:nvSpPr>
        <p:spPr>
          <a:xfrm>
            <a:off x="5593516" y="2161813"/>
            <a:ext cx="1850844" cy="461665"/>
          </a:xfrm>
          <a:prstGeom prst="rect">
            <a:avLst/>
          </a:prstGeom>
          <a:noFill/>
        </p:spPr>
        <p:txBody>
          <a:bodyPr wrap="square" anchor="ctr">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24000">
                      <a:schemeClr val="accent1"/>
                    </a:gs>
                    <a:gs pos="0">
                      <a:schemeClr val="accent1">
                        <a:lumMod val="20000"/>
                        <a:lumOff val="80000"/>
                      </a:schemeClr>
                    </a:gs>
                    <a:gs pos="100000">
                      <a:schemeClr val="accent1">
                        <a:lumMod val="75000"/>
                      </a:schemeClr>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rPr>
              <a:t>主要结论</a:t>
            </a:r>
          </a:p>
        </p:txBody>
      </p:sp>
      <p:sp>
        <p:nvSpPr>
          <p:cNvPr id="12" name="文本框 11">
            <a:extLst>
              <a:ext uri="{FF2B5EF4-FFF2-40B4-BE49-F238E27FC236}">
                <a16:creationId xmlns:a16="http://schemas.microsoft.com/office/drawing/2014/main" id="{6C1EBFFD-E86A-4894-8794-5AF998E0876F}"/>
              </a:ext>
            </a:extLst>
          </p:cNvPr>
          <p:cNvSpPr txBox="1"/>
          <p:nvPr/>
        </p:nvSpPr>
        <p:spPr>
          <a:xfrm>
            <a:off x="5593516" y="2664696"/>
            <a:ext cx="2381860" cy="3014223"/>
          </a:xfrm>
          <a:prstGeom prst="rect">
            <a:avLst/>
          </a:prstGeom>
          <a:noFill/>
        </p:spPr>
        <p:txBody>
          <a:bodyPr wrap="square">
            <a:spAutoFit/>
          </a:bodyPr>
          <a:lstStyle/>
          <a:p>
            <a:pPr marL="285750" indent="-285750">
              <a:lnSpc>
                <a:spcPct val="150000"/>
              </a:lnSpc>
              <a:buFont typeface="Wingdings" panose="05000000000000000000" pitchFamily="2" charset="2"/>
              <a:buChar char="Ø"/>
            </a:pP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优化出行方式，减少私家车出行，推广公共交通是减碳的关键</a:t>
            </a:r>
          </a:p>
          <a:p>
            <a:pPr marL="285750" indent="-285750">
              <a:lnSpc>
                <a:spcPct val="150000"/>
              </a:lnSpc>
              <a:buFont typeface="Wingdings" panose="05000000000000000000" pitchFamily="2" charset="2"/>
              <a:buChar char="Ø"/>
            </a:pP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政府应加大公共交通建设投入，提高公共交通服务水平</a:t>
            </a:r>
          </a:p>
          <a:p>
            <a:pPr marL="285750" indent="-285750">
              <a:lnSpc>
                <a:spcPct val="150000"/>
              </a:lnSpc>
              <a:buFont typeface="Wingdings" panose="05000000000000000000" pitchFamily="2" charset="2"/>
              <a:buChar char="Ø"/>
            </a:pP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市民应提高环保意识，选择低碳出行方式</a:t>
            </a:r>
            <a:endParaRPr lang="en-US" altLang="zh-CN"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a:extLst>
              <a:ext uri="{FF2B5EF4-FFF2-40B4-BE49-F238E27FC236}">
                <a16:creationId xmlns:a16="http://schemas.microsoft.com/office/drawing/2014/main" id="{B7A866F2-1E22-4C4B-B3A7-4476F8B4B7B3}"/>
              </a:ext>
            </a:extLst>
          </p:cNvPr>
          <p:cNvSpPr txBox="1"/>
          <p:nvPr/>
        </p:nvSpPr>
        <p:spPr>
          <a:xfrm>
            <a:off x="8243384" y="2161813"/>
            <a:ext cx="1845227" cy="461665"/>
          </a:xfrm>
          <a:prstGeom prst="rect">
            <a:avLst/>
          </a:prstGeom>
          <a:noFill/>
        </p:spPr>
        <p:txBody>
          <a:bodyPr wrap="square" anchor="ctr">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24000">
                      <a:schemeClr val="accent1"/>
                    </a:gs>
                    <a:gs pos="0">
                      <a:schemeClr val="accent1">
                        <a:lumMod val="20000"/>
                        <a:lumOff val="80000"/>
                      </a:schemeClr>
                    </a:gs>
                    <a:gs pos="100000">
                      <a:schemeClr val="accent1">
                        <a:lumMod val="75000"/>
                      </a:schemeClr>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rPr>
              <a:t>建议与展望</a:t>
            </a:r>
          </a:p>
        </p:txBody>
      </p:sp>
      <p:sp>
        <p:nvSpPr>
          <p:cNvPr id="20" name="文本框 19">
            <a:extLst>
              <a:ext uri="{FF2B5EF4-FFF2-40B4-BE49-F238E27FC236}">
                <a16:creationId xmlns:a16="http://schemas.microsoft.com/office/drawing/2014/main" id="{2AD9984F-2944-4F0D-A7AC-DC8ED97FD733}"/>
              </a:ext>
            </a:extLst>
          </p:cNvPr>
          <p:cNvSpPr txBox="1"/>
          <p:nvPr/>
        </p:nvSpPr>
        <p:spPr>
          <a:xfrm>
            <a:off x="8243383" y="4397989"/>
            <a:ext cx="2619943" cy="1156407"/>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sym typeface="Arial" panose="020B0604020202020204" pitchFamily="34" charset="0"/>
              </a:rPr>
              <a:t>展望未来，通过技术创新和模式创新，实现更加高效的减碳目标</a:t>
            </a:r>
          </a:p>
        </p:txBody>
      </p:sp>
      <p:sp>
        <p:nvSpPr>
          <p:cNvPr id="14" name="矩形: 圆角 13">
            <a:extLst>
              <a:ext uri="{FF2B5EF4-FFF2-40B4-BE49-F238E27FC236}">
                <a16:creationId xmlns:a16="http://schemas.microsoft.com/office/drawing/2014/main" id="{64253963-A8D4-4A6E-895B-3A0FEC23A7E3}"/>
              </a:ext>
            </a:extLst>
          </p:cNvPr>
          <p:cNvSpPr/>
          <p:nvPr/>
        </p:nvSpPr>
        <p:spPr>
          <a:xfrm>
            <a:off x="8348092" y="2832660"/>
            <a:ext cx="2722245" cy="660456"/>
          </a:xfrm>
          <a:prstGeom prst="roundRect">
            <a:avLst>
              <a:gd name="adj" fmla="val 6972"/>
            </a:avLst>
          </a:prstGeom>
          <a:solidFill>
            <a:schemeClr val="bg1"/>
          </a:solidFill>
          <a:ln>
            <a:gradFill>
              <a:gsLst>
                <a:gs pos="0">
                  <a:schemeClr val="accent1"/>
                </a:gs>
                <a:gs pos="10000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a:extLst>
              <a:ext uri="{FF2B5EF4-FFF2-40B4-BE49-F238E27FC236}">
                <a16:creationId xmlns:a16="http://schemas.microsoft.com/office/drawing/2014/main" id="{EEDAD37B-2CE5-48B9-B7F5-B6D34CEC3346}"/>
              </a:ext>
            </a:extLst>
          </p:cNvPr>
          <p:cNvSpPr/>
          <p:nvPr/>
        </p:nvSpPr>
        <p:spPr>
          <a:xfrm>
            <a:off x="8464249" y="2958972"/>
            <a:ext cx="407833" cy="407833"/>
          </a:xfrm>
          <a:prstGeom prst="ellipse">
            <a:avLst/>
          </a:prstGeom>
          <a:gradFill flip="none" rotWithShape="1">
            <a:gsLst>
              <a:gs pos="48000">
                <a:schemeClr val="accent1"/>
              </a:gs>
              <a:gs pos="0">
                <a:schemeClr val="accent1">
                  <a:lumMod val="20000"/>
                  <a:lumOff val="80000"/>
                </a:schemeClr>
              </a:gs>
              <a:gs pos="100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0">
                    <a:srgbClr val="FF0000"/>
                  </a:gs>
                  <a:gs pos="29000">
                    <a:srgbClr val="991100"/>
                  </a:gs>
                  <a:gs pos="57000">
                    <a:srgbClr val="C00000"/>
                  </a:gs>
                  <a:gs pos="100000">
                    <a:srgbClr val="FF0000"/>
                  </a:gs>
                  <a:gs pos="81000">
                    <a:srgbClr val="991100"/>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a:extLst>
              <a:ext uri="{FF2B5EF4-FFF2-40B4-BE49-F238E27FC236}">
                <a16:creationId xmlns:a16="http://schemas.microsoft.com/office/drawing/2014/main" id="{FF42CA4A-919F-499A-951C-71EC92B7F3A0}"/>
              </a:ext>
            </a:extLst>
          </p:cNvPr>
          <p:cNvSpPr txBox="1"/>
          <p:nvPr/>
        </p:nvSpPr>
        <p:spPr>
          <a:xfrm>
            <a:off x="10035507" y="2932056"/>
            <a:ext cx="967423"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rPr>
              <a:t>X</a:t>
            </a:r>
            <a:r>
              <a:rPr kumimoji="0" lang="zh-CN" altLang="en-US" sz="14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rPr>
              <a:t>倍</a:t>
            </a:r>
            <a:endParaRPr kumimoji="0" lang="zh-CN" altLang="en-US" sz="24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a:extLst>
              <a:ext uri="{FF2B5EF4-FFF2-40B4-BE49-F238E27FC236}">
                <a16:creationId xmlns:a16="http://schemas.microsoft.com/office/drawing/2014/main" id="{C5881E9F-454F-43A3-B277-7466705C4C21}"/>
              </a:ext>
            </a:extLst>
          </p:cNvPr>
          <p:cNvSpPr txBox="1"/>
          <p:nvPr/>
        </p:nvSpPr>
        <p:spPr>
          <a:xfrm>
            <a:off x="8925847" y="2866877"/>
            <a:ext cx="1304810" cy="59683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sym typeface="Arial" panose="020B0604020202020204" pitchFamily="34" charset="0"/>
              </a:rPr>
              <a:t>有望降低出行碳排放量</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圆角 14">
            <a:extLst>
              <a:ext uri="{FF2B5EF4-FFF2-40B4-BE49-F238E27FC236}">
                <a16:creationId xmlns:a16="http://schemas.microsoft.com/office/drawing/2014/main" id="{47664352-65B7-4F09-A016-7B1EC99A8AC9}"/>
              </a:ext>
            </a:extLst>
          </p:cNvPr>
          <p:cNvSpPr/>
          <p:nvPr/>
        </p:nvSpPr>
        <p:spPr>
          <a:xfrm>
            <a:off x="8348092" y="3667455"/>
            <a:ext cx="2722245" cy="660456"/>
          </a:xfrm>
          <a:prstGeom prst="roundRect">
            <a:avLst>
              <a:gd name="adj" fmla="val 6972"/>
            </a:avLst>
          </a:prstGeom>
          <a:solidFill>
            <a:schemeClr val="bg1"/>
          </a:solidFill>
          <a:ln>
            <a:gradFill>
              <a:gsLst>
                <a:gs pos="0">
                  <a:schemeClr val="accent1"/>
                </a:gs>
                <a:gs pos="10000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a:extLst>
              <a:ext uri="{FF2B5EF4-FFF2-40B4-BE49-F238E27FC236}">
                <a16:creationId xmlns:a16="http://schemas.microsoft.com/office/drawing/2014/main" id="{B09C1399-8C45-4BFE-B006-688C0C5B6854}"/>
              </a:ext>
            </a:extLst>
          </p:cNvPr>
          <p:cNvSpPr/>
          <p:nvPr/>
        </p:nvSpPr>
        <p:spPr>
          <a:xfrm>
            <a:off x="8464249" y="3793767"/>
            <a:ext cx="407833" cy="407833"/>
          </a:xfrm>
          <a:prstGeom prst="ellipse">
            <a:avLst/>
          </a:prstGeom>
          <a:gradFill flip="none" rotWithShape="1">
            <a:gsLst>
              <a:gs pos="48000">
                <a:schemeClr val="accent1"/>
              </a:gs>
              <a:gs pos="0">
                <a:schemeClr val="accent1">
                  <a:lumMod val="20000"/>
                  <a:lumOff val="80000"/>
                </a:schemeClr>
              </a:gs>
              <a:gs pos="100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0">
                    <a:srgbClr val="FF0000"/>
                  </a:gs>
                  <a:gs pos="29000">
                    <a:srgbClr val="991100"/>
                  </a:gs>
                  <a:gs pos="57000">
                    <a:srgbClr val="C00000"/>
                  </a:gs>
                  <a:gs pos="100000">
                    <a:srgbClr val="FF0000"/>
                  </a:gs>
                  <a:gs pos="81000">
                    <a:srgbClr val="991100"/>
                  </a:gs>
                </a:gsLst>
                <a:lin ang="2700000" scaled="1"/>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a:extLst>
              <a:ext uri="{FF2B5EF4-FFF2-40B4-BE49-F238E27FC236}">
                <a16:creationId xmlns:a16="http://schemas.microsoft.com/office/drawing/2014/main" id="{D72F3847-F080-499E-8934-AC6DD6A138D4}"/>
              </a:ext>
            </a:extLst>
          </p:cNvPr>
          <p:cNvSpPr txBox="1"/>
          <p:nvPr/>
        </p:nvSpPr>
        <p:spPr>
          <a:xfrm>
            <a:off x="9873380" y="3766851"/>
            <a:ext cx="112955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400">
                <a:solidFill>
                  <a:prstClr val="black"/>
                </a:solidFill>
                <a:latin typeface="Arial" panose="020B0604020202020204" pitchFamily="34" charset="0"/>
                <a:ea typeface="微软雅黑" panose="020B0503020204020204" pitchFamily="34" charset="-122"/>
                <a:sym typeface="Arial" panose="020B0604020202020204" pitchFamily="34" charset="0"/>
              </a:rPr>
              <a:t>XX</a:t>
            </a:r>
            <a:r>
              <a:rPr lang="en-US" altLang="zh-CN" sz="1600">
                <a:solidFill>
                  <a:prstClr val="black"/>
                </a:solidFill>
                <a:latin typeface="Arial" panose="020B0604020202020204" pitchFamily="34" charset="0"/>
                <a:ea typeface="微软雅黑" panose="020B0503020204020204" pitchFamily="34" charset="-122"/>
                <a:sym typeface="Arial" panose="020B0604020202020204" pitchFamily="34" charset="0"/>
              </a:rPr>
              <a:t>%</a:t>
            </a:r>
            <a:endParaRPr kumimoji="0" lang="zh-CN" altLang="en-US" sz="24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3" name="图形 22">
            <a:extLst>
              <a:ext uri="{FF2B5EF4-FFF2-40B4-BE49-F238E27FC236}">
                <a16:creationId xmlns:a16="http://schemas.microsoft.com/office/drawing/2014/main" id="{DD225C73-9FEA-47FA-A99B-DCBBEA6AC2BE}"/>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524165" y="3853683"/>
            <a:ext cx="288000" cy="288000"/>
          </a:xfrm>
          <a:prstGeom prst="rect">
            <a:avLst/>
          </a:prstGeom>
        </p:spPr>
      </p:pic>
      <p:sp>
        <p:nvSpPr>
          <p:cNvPr id="25" name="文本框 24">
            <a:extLst>
              <a:ext uri="{FF2B5EF4-FFF2-40B4-BE49-F238E27FC236}">
                <a16:creationId xmlns:a16="http://schemas.microsoft.com/office/drawing/2014/main" id="{1DFBD8B4-AD0F-413A-92BD-0E1B994C8793}"/>
              </a:ext>
            </a:extLst>
          </p:cNvPr>
          <p:cNvSpPr txBox="1"/>
          <p:nvPr/>
        </p:nvSpPr>
        <p:spPr>
          <a:xfrm>
            <a:off x="8925847" y="3701672"/>
            <a:ext cx="1304810" cy="59683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如今绿色出行使用程度</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26" name="直接连接符 25">
            <a:extLst>
              <a:ext uri="{FF2B5EF4-FFF2-40B4-BE49-F238E27FC236}">
                <a16:creationId xmlns:a16="http://schemas.microsoft.com/office/drawing/2014/main" id="{B3F0C553-A161-4B73-8B86-7A86009087F4}"/>
              </a:ext>
            </a:extLst>
          </p:cNvPr>
          <p:cNvCxnSpPr>
            <a:cxnSpLocks/>
          </p:cNvCxnSpPr>
          <p:nvPr/>
        </p:nvCxnSpPr>
        <p:spPr>
          <a:xfrm>
            <a:off x="8050912" y="2832660"/>
            <a:ext cx="0" cy="2699092"/>
          </a:xfrm>
          <a:prstGeom prst="line">
            <a:avLst/>
          </a:prstGeom>
          <a:ln w="12700">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sp>
        <p:nvSpPr>
          <p:cNvPr id="38" name="test-tube_2300">
            <a:extLst>
              <a:ext uri="{FF2B5EF4-FFF2-40B4-BE49-F238E27FC236}">
                <a16:creationId xmlns:a16="http://schemas.microsoft.com/office/drawing/2014/main" id="{4B4F0B2F-B32C-4769-BEAE-85FA61E6481A}"/>
              </a:ext>
            </a:extLst>
          </p:cNvPr>
          <p:cNvSpPr>
            <a:spLocks noChangeAspect="1"/>
          </p:cNvSpPr>
          <p:nvPr/>
        </p:nvSpPr>
        <p:spPr>
          <a:xfrm>
            <a:off x="8543944" y="3028034"/>
            <a:ext cx="248442" cy="250314"/>
          </a:xfrm>
          <a:custGeom>
            <a:avLst/>
            <a:gdLst>
              <a:gd name="T0" fmla="*/ 122 w 212"/>
              <a:gd name="T1" fmla="*/ 117 h 214"/>
              <a:gd name="T2" fmla="*/ 133 w 212"/>
              <a:gd name="T3" fmla="*/ 128 h 214"/>
              <a:gd name="T4" fmla="*/ 122 w 212"/>
              <a:gd name="T5" fmla="*/ 139 h 214"/>
              <a:gd name="T6" fmla="*/ 110 w 212"/>
              <a:gd name="T7" fmla="*/ 128 h 214"/>
              <a:gd name="T8" fmla="*/ 122 w 212"/>
              <a:gd name="T9" fmla="*/ 117 h 214"/>
              <a:gd name="T10" fmla="*/ 90 w 212"/>
              <a:gd name="T11" fmla="*/ 111 h 214"/>
              <a:gd name="T12" fmla="*/ 79 w 212"/>
              <a:gd name="T13" fmla="*/ 122 h 214"/>
              <a:gd name="T14" fmla="*/ 90 w 212"/>
              <a:gd name="T15" fmla="*/ 133 h 214"/>
              <a:gd name="T16" fmla="*/ 101 w 212"/>
              <a:gd name="T17" fmla="*/ 122 h 214"/>
              <a:gd name="T18" fmla="*/ 90 w 212"/>
              <a:gd name="T19" fmla="*/ 111 h 214"/>
              <a:gd name="T20" fmla="*/ 120 w 212"/>
              <a:gd name="T21" fmla="*/ 103 h 214"/>
              <a:gd name="T22" fmla="*/ 112 w 212"/>
              <a:gd name="T23" fmla="*/ 95 h 214"/>
              <a:gd name="T24" fmla="*/ 104 w 212"/>
              <a:gd name="T25" fmla="*/ 103 h 214"/>
              <a:gd name="T26" fmla="*/ 112 w 212"/>
              <a:gd name="T27" fmla="*/ 111 h 214"/>
              <a:gd name="T28" fmla="*/ 120 w 212"/>
              <a:gd name="T29" fmla="*/ 103 h 214"/>
              <a:gd name="T30" fmla="*/ 183 w 212"/>
              <a:gd name="T31" fmla="*/ 214 h 214"/>
              <a:gd name="T32" fmla="*/ 29 w 212"/>
              <a:gd name="T33" fmla="*/ 214 h 214"/>
              <a:gd name="T34" fmla="*/ 7 w 212"/>
              <a:gd name="T35" fmla="*/ 176 h 214"/>
              <a:gd name="T36" fmla="*/ 77 w 212"/>
              <a:gd name="T37" fmla="*/ 55 h 214"/>
              <a:gd name="T38" fmla="*/ 77 w 212"/>
              <a:gd name="T39" fmla="*/ 14 h 214"/>
              <a:gd name="T40" fmla="*/ 74 w 212"/>
              <a:gd name="T41" fmla="*/ 14 h 214"/>
              <a:gd name="T42" fmla="*/ 67 w 212"/>
              <a:gd name="T43" fmla="*/ 7 h 214"/>
              <a:gd name="T44" fmla="*/ 74 w 212"/>
              <a:gd name="T45" fmla="*/ 0 h 214"/>
              <a:gd name="T46" fmla="*/ 138 w 212"/>
              <a:gd name="T47" fmla="*/ 0 h 214"/>
              <a:gd name="T48" fmla="*/ 145 w 212"/>
              <a:gd name="T49" fmla="*/ 7 h 214"/>
              <a:gd name="T50" fmla="*/ 138 w 212"/>
              <a:gd name="T51" fmla="*/ 14 h 214"/>
              <a:gd name="T52" fmla="*/ 135 w 212"/>
              <a:gd name="T53" fmla="*/ 14 h 214"/>
              <a:gd name="T54" fmla="*/ 135 w 212"/>
              <a:gd name="T55" fmla="*/ 55 h 214"/>
              <a:gd name="T56" fmla="*/ 205 w 212"/>
              <a:gd name="T57" fmla="*/ 176 h 214"/>
              <a:gd name="T58" fmla="*/ 183 w 212"/>
              <a:gd name="T59" fmla="*/ 214 h 214"/>
              <a:gd name="T60" fmla="*/ 171 w 212"/>
              <a:gd name="T61" fmla="*/ 146 h 214"/>
              <a:gd name="T62" fmla="*/ 123 w 212"/>
              <a:gd name="T63" fmla="*/ 63 h 214"/>
              <a:gd name="T64" fmla="*/ 121 w 212"/>
              <a:gd name="T65" fmla="*/ 60 h 214"/>
              <a:gd name="T66" fmla="*/ 91 w 212"/>
              <a:gd name="T67" fmla="*/ 60 h 214"/>
              <a:gd name="T68" fmla="*/ 89 w 212"/>
              <a:gd name="T69" fmla="*/ 63 h 214"/>
              <a:gd name="T70" fmla="*/ 41 w 212"/>
              <a:gd name="T71" fmla="*/ 146 h 214"/>
              <a:gd name="T72" fmla="*/ 171 w 212"/>
              <a:gd name="T73" fmla="*/ 14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2" h="214">
                <a:moveTo>
                  <a:pt x="122" y="117"/>
                </a:moveTo>
                <a:cubicBezTo>
                  <a:pt x="128" y="117"/>
                  <a:pt x="133" y="122"/>
                  <a:pt x="133" y="128"/>
                </a:cubicBezTo>
                <a:cubicBezTo>
                  <a:pt x="133" y="134"/>
                  <a:pt x="128" y="139"/>
                  <a:pt x="122" y="139"/>
                </a:cubicBezTo>
                <a:cubicBezTo>
                  <a:pt x="115" y="139"/>
                  <a:pt x="110" y="134"/>
                  <a:pt x="110" y="128"/>
                </a:cubicBezTo>
                <a:cubicBezTo>
                  <a:pt x="110" y="122"/>
                  <a:pt x="115" y="117"/>
                  <a:pt x="122" y="117"/>
                </a:cubicBezTo>
                <a:close/>
                <a:moveTo>
                  <a:pt x="90" y="111"/>
                </a:moveTo>
                <a:cubicBezTo>
                  <a:pt x="84" y="111"/>
                  <a:pt x="79" y="116"/>
                  <a:pt x="79" y="122"/>
                </a:cubicBezTo>
                <a:cubicBezTo>
                  <a:pt x="79" y="128"/>
                  <a:pt x="84" y="133"/>
                  <a:pt x="90" y="133"/>
                </a:cubicBezTo>
                <a:cubicBezTo>
                  <a:pt x="96" y="133"/>
                  <a:pt x="101" y="128"/>
                  <a:pt x="101" y="122"/>
                </a:cubicBezTo>
                <a:cubicBezTo>
                  <a:pt x="101" y="116"/>
                  <a:pt x="96" y="111"/>
                  <a:pt x="90" y="111"/>
                </a:cubicBezTo>
                <a:close/>
                <a:moveTo>
                  <a:pt x="120" y="103"/>
                </a:moveTo>
                <a:cubicBezTo>
                  <a:pt x="120" y="98"/>
                  <a:pt x="117" y="95"/>
                  <a:pt x="112" y="95"/>
                </a:cubicBezTo>
                <a:cubicBezTo>
                  <a:pt x="108" y="95"/>
                  <a:pt x="104" y="98"/>
                  <a:pt x="104" y="103"/>
                </a:cubicBezTo>
                <a:cubicBezTo>
                  <a:pt x="104" y="107"/>
                  <a:pt x="108" y="111"/>
                  <a:pt x="112" y="111"/>
                </a:cubicBezTo>
                <a:cubicBezTo>
                  <a:pt x="117" y="111"/>
                  <a:pt x="120" y="107"/>
                  <a:pt x="120" y="103"/>
                </a:cubicBezTo>
                <a:close/>
                <a:moveTo>
                  <a:pt x="183" y="214"/>
                </a:moveTo>
                <a:lnTo>
                  <a:pt x="29" y="214"/>
                </a:lnTo>
                <a:cubicBezTo>
                  <a:pt x="8" y="214"/>
                  <a:pt x="0" y="196"/>
                  <a:pt x="7" y="176"/>
                </a:cubicBezTo>
                <a:cubicBezTo>
                  <a:pt x="7" y="176"/>
                  <a:pt x="34" y="126"/>
                  <a:pt x="77" y="55"/>
                </a:cubicBezTo>
                <a:lnTo>
                  <a:pt x="77" y="14"/>
                </a:lnTo>
                <a:lnTo>
                  <a:pt x="74" y="14"/>
                </a:lnTo>
                <a:cubicBezTo>
                  <a:pt x="71" y="14"/>
                  <a:pt x="67" y="11"/>
                  <a:pt x="67" y="7"/>
                </a:cubicBezTo>
                <a:cubicBezTo>
                  <a:pt x="67" y="3"/>
                  <a:pt x="71" y="0"/>
                  <a:pt x="74" y="0"/>
                </a:cubicBezTo>
                <a:lnTo>
                  <a:pt x="138" y="0"/>
                </a:lnTo>
                <a:cubicBezTo>
                  <a:pt x="142" y="0"/>
                  <a:pt x="145" y="3"/>
                  <a:pt x="145" y="7"/>
                </a:cubicBezTo>
                <a:cubicBezTo>
                  <a:pt x="145" y="11"/>
                  <a:pt x="142" y="14"/>
                  <a:pt x="138" y="14"/>
                </a:cubicBezTo>
                <a:lnTo>
                  <a:pt x="135" y="14"/>
                </a:lnTo>
                <a:lnTo>
                  <a:pt x="135" y="55"/>
                </a:lnTo>
                <a:cubicBezTo>
                  <a:pt x="178" y="126"/>
                  <a:pt x="205" y="176"/>
                  <a:pt x="205" y="176"/>
                </a:cubicBezTo>
                <a:cubicBezTo>
                  <a:pt x="212" y="196"/>
                  <a:pt x="204" y="214"/>
                  <a:pt x="183" y="214"/>
                </a:cubicBezTo>
                <a:close/>
                <a:moveTo>
                  <a:pt x="171" y="146"/>
                </a:moveTo>
                <a:cubicBezTo>
                  <a:pt x="164" y="134"/>
                  <a:pt x="133" y="79"/>
                  <a:pt x="123" y="63"/>
                </a:cubicBezTo>
                <a:lnTo>
                  <a:pt x="121" y="60"/>
                </a:lnTo>
                <a:lnTo>
                  <a:pt x="91" y="60"/>
                </a:lnTo>
                <a:lnTo>
                  <a:pt x="89" y="63"/>
                </a:lnTo>
                <a:cubicBezTo>
                  <a:pt x="78" y="81"/>
                  <a:pt x="45" y="139"/>
                  <a:pt x="41" y="146"/>
                </a:cubicBezTo>
                <a:lnTo>
                  <a:pt x="171" y="1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54165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图片 138">
            <a:extLst>
              <a:ext uri="{FF2B5EF4-FFF2-40B4-BE49-F238E27FC236}">
                <a16:creationId xmlns:a16="http://schemas.microsoft.com/office/drawing/2014/main" id="{53971F67-C3E1-4D7A-86FA-061C360EC575}"/>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t="22785" b="5767"/>
          <a:stretch/>
        </p:blipFill>
        <p:spPr>
          <a:xfrm>
            <a:off x="0" y="-1"/>
            <a:ext cx="12193200" cy="7061959"/>
          </a:xfrm>
          <a:prstGeom prst="rect">
            <a:avLst/>
          </a:prstGeom>
        </p:spPr>
      </p:pic>
      <p:pic>
        <p:nvPicPr>
          <p:cNvPr id="130" name="图片 129">
            <a:extLst>
              <a:ext uri="{FF2B5EF4-FFF2-40B4-BE49-F238E27FC236}">
                <a16:creationId xmlns:a16="http://schemas.microsoft.com/office/drawing/2014/main" id="{B71D0D3B-108A-478B-AFE8-621BCF134F82}"/>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backgroundRemoval t="1618" b="98770" l="1101" r="98866">
                        <a14:foregroundMark x1="3436" y1="82589" x2="17045" y2="96699"/>
                        <a14:foregroundMark x1="17045" y1="96699" x2="50434" y2="99676"/>
                        <a14:foregroundMark x1="50434" y1="99676" x2="98933" y2="97023"/>
                        <a14:foregroundMark x1="98933" y1="97023" x2="53135" y2="85372"/>
                        <a14:foregroundMark x1="53135" y1="85372" x2="53135" y2="85372"/>
                        <a14:foregroundMark x1="93629" y1="99741" x2="4403" y2="94757"/>
                        <a14:foregroundMark x1="4403" y1="94757" x2="334" y2="86667"/>
                        <a14:foregroundMark x1="334" y1="86667" x2="7738" y2="86149"/>
                        <a14:foregroundMark x1="7738" y1="86149" x2="10974" y2="96570"/>
                        <a14:foregroundMark x1="10974" y1="96570" x2="1101" y2="98835"/>
                        <a14:backgroundMark x1="20814" y1="15728" x2="22782" y2="25243"/>
                        <a14:backgroundMark x1="22782" y1="25243" x2="20414" y2="26472"/>
                      </a14:backgroundRemoval>
                    </a14:imgEffect>
                  </a14:imgLayer>
                </a14:imgProps>
              </a:ext>
              <a:ext uri="{28A0092B-C50C-407E-A947-70E740481C1C}">
                <a14:useLocalDpi xmlns:a14="http://schemas.microsoft.com/office/drawing/2010/main"/>
              </a:ext>
            </a:extLst>
          </a:blip>
          <a:srcRect/>
          <a:stretch/>
        </p:blipFill>
        <p:spPr>
          <a:xfrm>
            <a:off x="0" y="778151"/>
            <a:ext cx="12192000" cy="6283808"/>
          </a:xfrm>
          <a:prstGeom prst="rect">
            <a:avLst/>
          </a:prstGeom>
        </p:spPr>
      </p:pic>
      <p:pic>
        <p:nvPicPr>
          <p:cNvPr id="140" name="方二筒16" descr="黑暗中的灯光&#10;&#10;中度可信度描述已自动生成">
            <a:extLst>
              <a:ext uri="{FF2B5EF4-FFF2-40B4-BE49-F238E27FC236}">
                <a16:creationId xmlns:a16="http://schemas.microsoft.com/office/drawing/2014/main" id="{DC7CE8B6-1A3F-41D0-812A-BBA2D6AA564E}"/>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21242010">
            <a:off x="-323411" y="-615084"/>
            <a:ext cx="12838822" cy="8088170"/>
          </a:xfrm>
          <a:custGeom>
            <a:avLst/>
            <a:gdLst>
              <a:gd name="connsiteX0" fmla="*/ 9807334 w 12838822"/>
              <a:gd name="connsiteY0" fmla="*/ 950491 h 8088170"/>
              <a:gd name="connsiteX1" fmla="*/ 12838822 w 12838822"/>
              <a:gd name="connsiteY1" fmla="*/ 1267321 h 8088170"/>
              <a:gd name="connsiteX2" fmla="*/ 12125954 w 12838822"/>
              <a:gd name="connsiteY2" fmla="*/ 8088170 h 8088170"/>
              <a:gd name="connsiteX3" fmla="*/ 0 w 12838822"/>
              <a:gd name="connsiteY3" fmla="*/ 6820849 h 8088170"/>
              <a:gd name="connsiteX4" fmla="*/ 356434 w 12838822"/>
              <a:gd name="connsiteY4" fmla="*/ 3410425 h 8088170"/>
              <a:gd name="connsiteX5" fmla="*/ 712868 w 12838822"/>
              <a:gd name="connsiteY5" fmla="*/ 0 h 808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8822" h="8088170">
                <a:moveTo>
                  <a:pt x="9807334" y="950491"/>
                </a:moveTo>
                <a:lnTo>
                  <a:pt x="12838822" y="1267321"/>
                </a:lnTo>
                <a:lnTo>
                  <a:pt x="12125954" y="8088170"/>
                </a:lnTo>
                <a:lnTo>
                  <a:pt x="0" y="6820849"/>
                </a:lnTo>
                <a:lnTo>
                  <a:pt x="356434" y="3410425"/>
                </a:lnTo>
                <a:lnTo>
                  <a:pt x="712868" y="0"/>
                </a:lnTo>
                <a:close/>
              </a:path>
            </a:pathLst>
          </a:custGeom>
        </p:spPr>
      </p:pic>
      <p:grpSp>
        <p:nvGrpSpPr>
          <p:cNvPr id="68" name="组合 67">
            <a:extLst>
              <a:ext uri="{FF2B5EF4-FFF2-40B4-BE49-F238E27FC236}">
                <a16:creationId xmlns:a16="http://schemas.microsoft.com/office/drawing/2014/main" id="{F0F79DAB-824A-421E-A02F-A8556076AAE9}"/>
              </a:ext>
            </a:extLst>
          </p:cNvPr>
          <p:cNvGrpSpPr/>
          <p:nvPr/>
        </p:nvGrpSpPr>
        <p:grpSpPr>
          <a:xfrm>
            <a:off x="1556198" y="2201523"/>
            <a:ext cx="3963432" cy="944618"/>
            <a:chOff x="3749960" y="1391930"/>
            <a:chExt cx="4022439" cy="944618"/>
          </a:xfrm>
        </p:grpSpPr>
        <p:grpSp>
          <p:nvGrpSpPr>
            <p:cNvPr id="67" name="组合 66">
              <a:extLst>
                <a:ext uri="{FF2B5EF4-FFF2-40B4-BE49-F238E27FC236}">
                  <a16:creationId xmlns:a16="http://schemas.microsoft.com/office/drawing/2014/main" id="{726CA33D-F7D9-4F80-9F89-F7E039C65F65}"/>
                </a:ext>
              </a:extLst>
            </p:cNvPr>
            <p:cNvGrpSpPr/>
            <p:nvPr/>
          </p:nvGrpSpPr>
          <p:grpSpPr>
            <a:xfrm>
              <a:off x="3749960" y="1391930"/>
              <a:ext cx="4022439" cy="944618"/>
              <a:chOff x="3749960" y="1391930"/>
              <a:chExt cx="4022439" cy="944618"/>
            </a:xfrm>
            <a:effectLst>
              <a:outerShdw blurRad="127000" dist="127000" dir="2700000" algn="tl" rotWithShape="0">
                <a:schemeClr val="accent1">
                  <a:lumMod val="75000"/>
                  <a:alpha val="20000"/>
                </a:schemeClr>
              </a:outerShdw>
            </a:effectLst>
          </p:grpSpPr>
          <p:sp>
            <p:nvSpPr>
              <p:cNvPr id="25" name="矩形: 对角圆角 24">
                <a:extLst>
                  <a:ext uri="{FF2B5EF4-FFF2-40B4-BE49-F238E27FC236}">
                    <a16:creationId xmlns:a16="http://schemas.microsoft.com/office/drawing/2014/main" id="{E8A835FD-16A9-45BA-B632-22082FA124F4}"/>
                  </a:ext>
                </a:extLst>
              </p:cNvPr>
              <p:cNvSpPr/>
              <p:nvPr/>
            </p:nvSpPr>
            <p:spPr>
              <a:xfrm>
                <a:off x="4398124" y="1391930"/>
                <a:ext cx="3374275" cy="944618"/>
              </a:xfrm>
              <a:prstGeom prst="round2DiagRect">
                <a:avLst>
                  <a:gd name="adj1" fmla="val 50000"/>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Arial" panose="020B0604020202020204" pitchFamily="34" charset="0"/>
                    <a:ea typeface="微软雅黑" panose="020B0503020204020204" pitchFamily="34" charset="-122"/>
                    <a:sym typeface="Arial" panose="020B0604020202020204" pitchFamily="34" charset="0"/>
                  </a:rPr>
                  <a:t>01</a:t>
                </a:r>
                <a:endParaRPr lang="zh-CN" altLang="en-US" sz="4400">
                  <a:latin typeface="Arial" panose="020B0604020202020204" pitchFamily="34" charset="0"/>
                  <a:ea typeface="微软雅黑" panose="020B0503020204020204" pitchFamily="34" charset="-122"/>
                  <a:sym typeface="Arial" panose="020B0604020202020204" pitchFamily="34" charset="0"/>
                </a:endParaRPr>
              </a:p>
            </p:txBody>
          </p:sp>
          <p:sp>
            <p:nvSpPr>
              <p:cNvPr id="3" name="矩形: 对角圆角 2">
                <a:extLst>
                  <a:ext uri="{FF2B5EF4-FFF2-40B4-BE49-F238E27FC236}">
                    <a16:creationId xmlns:a16="http://schemas.microsoft.com/office/drawing/2014/main" id="{0B5C97AA-997C-48CA-B82E-77090205A6F8}"/>
                  </a:ext>
                </a:extLst>
              </p:cNvPr>
              <p:cNvSpPr/>
              <p:nvPr/>
            </p:nvSpPr>
            <p:spPr>
              <a:xfrm>
                <a:off x="3749960" y="1391930"/>
                <a:ext cx="1052971" cy="944618"/>
              </a:xfrm>
              <a:prstGeom prst="round2DiagRect">
                <a:avLst>
                  <a:gd name="adj1" fmla="val 50000"/>
                  <a:gd name="adj2" fmla="val 0"/>
                </a:avLst>
              </a:prstGeom>
              <a:gradFill flip="none" rotWithShape="1">
                <a:gsLst>
                  <a:gs pos="100000">
                    <a:schemeClr val="accent1">
                      <a:lumMod val="75000"/>
                    </a:schemeClr>
                  </a:gs>
                  <a:gs pos="31000">
                    <a:schemeClr val="accent1"/>
                  </a:gs>
                  <a:gs pos="0">
                    <a:schemeClr val="accent1">
                      <a:lumMod val="20000"/>
                      <a:lumOff val="80000"/>
                    </a:schemeClr>
                  </a:gs>
                </a:gsLst>
                <a:path path="circle">
                  <a:fillToRect r="100000" b="100000"/>
                </a:path>
                <a:tileRect l="-100000" t="-100000"/>
              </a:gradFill>
              <a:ln>
                <a:noFill/>
              </a:ln>
              <a:effectLst>
                <a:outerShdw blurRad="1016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Arial" panose="020B0604020202020204" pitchFamily="34" charset="0"/>
                    <a:ea typeface="微软雅黑" panose="020B0503020204020204" pitchFamily="34" charset="-122"/>
                    <a:sym typeface="Arial" panose="020B0604020202020204" pitchFamily="34" charset="0"/>
                  </a:rPr>
                  <a:t>01</a:t>
                </a:r>
                <a:endParaRPr lang="zh-CN" altLang="en-US" sz="3600">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F9FA87F0-45B7-4988-8572-B8D98C247C2C}"/>
                  </a:ext>
                </a:extLst>
              </p:cNvPr>
              <p:cNvSpPr txBox="1"/>
              <p:nvPr/>
            </p:nvSpPr>
            <p:spPr>
              <a:xfrm>
                <a:off x="4802932" y="1430475"/>
                <a:ext cx="2969467" cy="580159"/>
              </a:xfrm>
              <a:prstGeom prst="rect">
                <a:avLst/>
              </a:prstGeom>
              <a:noFill/>
              <a:effectLst/>
            </p:spPr>
            <p:txBody>
              <a:bodyPr wrap="square" lIns="86868" tIns="43434" rIns="86868" bIns="43434" rtlCol="0">
                <a:spAutoFit/>
              </a:bodyPr>
              <a:lstStyle/>
              <a:p>
                <a:pPr algn="ctr"/>
                <a:r>
                  <a:rPr lang="zh-CN" altLang="en-US" sz="3200" b="1" spc="100" dirty="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rPr>
                  <a:t>小组分工</a:t>
                </a:r>
              </a:p>
            </p:txBody>
          </p:sp>
        </p:grpSp>
        <p:sp>
          <p:nvSpPr>
            <p:cNvPr id="12" name="矩形 11">
              <a:extLst>
                <a:ext uri="{FF2B5EF4-FFF2-40B4-BE49-F238E27FC236}">
                  <a16:creationId xmlns:a16="http://schemas.microsoft.com/office/drawing/2014/main" id="{DCAF0614-6CCA-4529-A683-669A05515A81}"/>
                </a:ext>
              </a:extLst>
            </p:cNvPr>
            <p:cNvSpPr/>
            <p:nvPr/>
          </p:nvSpPr>
          <p:spPr>
            <a:xfrm>
              <a:off x="4986550" y="2010634"/>
              <a:ext cx="2602230" cy="205607"/>
            </a:xfrm>
            <a:prstGeom prst="rect">
              <a:avLst/>
            </a:prstGeom>
            <a:gradFill flip="none" rotWithShape="1">
              <a:gsLst>
                <a:gs pos="50000">
                  <a:schemeClr val="bg1">
                    <a:lumMod val="85000"/>
                    <a:alpha val="80000"/>
                  </a:schemeClr>
                </a:gs>
                <a:gs pos="0">
                  <a:schemeClr val="accent3">
                    <a:alpha val="0"/>
                  </a:schemeClr>
                </a:gs>
                <a:gs pos="100000">
                  <a:schemeClr val="accent3">
                    <a:alpha val="0"/>
                  </a:schemeClr>
                </a:gs>
              </a:gsLst>
              <a:lin ang="0" scaled="1"/>
              <a:tileRect/>
            </a:gradFill>
            <a:ln w="12065">
              <a:gradFill>
                <a:gsLst>
                  <a:gs pos="55000">
                    <a:schemeClr val="bg1"/>
                  </a:gs>
                  <a:gs pos="0">
                    <a:schemeClr val="bg1">
                      <a:alpha val="0"/>
                    </a:schemeClr>
                  </a:gs>
                  <a:gs pos="100000">
                    <a:schemeClr val="bg1">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79050" tIns="39525" rIns="79050" bIns="39525" rtlCol="0" anchor="ctr"/>
            <a:lstStyle/>
            <a:p>
              <a:pPr algn="dist"/>
              <a:r>
                <a:rPr lang="en-US" altLang="zh-CN" sz="1050">
                  <a:solidFill>
                    <a:schemeClr val="bg1"/>
                  </a:solidFill>
                  <a:latin typeface="Arial" panose="020B0604020202020204" pitchFamily="34" charset="0"/>
                  <a:ea typeface="微软雅黑" panose="020B0503020204020204" pitchFamily="34" charset="-122"/>
                  <a:sym typeface="Arial" panose="020B0604020202020204" pitchFamily="34" charset="0"/>
                </a:rPr>
                <a:t>Division of labor in groups</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9" name="组合 98">
            <a:extLst>
              <a:ext uri="{FF2B5EF4-FFF2-40B4-BE49-F238E27FC236}">
                <a16:creationId xmlns:a16="http://schemas.microsoft.com/office/drawing/2014/main" id="{3211DE4F-C4B4-4837-B599-ABC1C9D340C5}"/>
              </a:ext>
            </a:extLst>
          </p:cNvPr>
          <p:cNvGrpSpPr/>
          <p:nvPr/>
        </p:nvGrpSpPr>
        <p:grpSpPr>
          <a:xfrm>
            <a:off x="1556198" y="3663454"/>
            <a:ext cx="3963432" cy="944618"/>
            <a:chOff x="3749960" y="1391930"/>
            <a:chExt cx="4022439" cy="944618"/>
          </a:xfrm>
        </p:grpSpPr>
        <p:grpSp>
          <p:nvGrpSpPr>
            <p:cNvPr id="100" name="组合 99">
              <a:extLst>
                <a:ext uri="{FF2B5EF4-FFF2-40B4-BE49-F238E27FC236}">
                  <a16:creationId xmlns:a16="http://schemas.microsoft.com/office/drawing/2014/main" id="{F3A44CAE-A4F9-499B-AE46-BFCA2954FC3A}"/>
                </a:ext>
              </a:extLst>
            </p:cNvPr>
            <p:cNvGrpSpPr/>
            <p:nvPr/>
          </p:nvGrpSpPr>
          <p:grpSpPr>
            <a:xfrm>
              <a:off x="3749960" y="1391930"/>
              <a:ext cx="4022439" cy="944618"/>
              <a:chOff x="3749960" y="1391930"/>
              <a:chExt cx="4022439" cy="944618"/>
            </a:xfrm>
            <a:effectLst>
              <a:outerShdw blurRad="127000" dist="127000" dir="2700000" algn="tl" rotWithShape="0">
                <a:schemeClr val="accent1">
                  <a:lumMod val="75000"/>
                  <a:alpha val="20000"/>
                </a:schemeClr>
              </a:outerShdw>
            </a:effectLst>
          </p:grpSpPr>
          <p:sp>
            <p:nvSpPr>
              <p:cNvPr id="102" name="矩形: 对角圆角 101">
                <a:extLst>
                  <a:ext uri="{FF2B5EF4-FFF2-40B4-BE49-F238E27FC236}">
                    <a16:creationId xmlns:a16="http://schemas.microsoft.com/office/drawing/2014/main" id="{77B8830D-873F-4D38-80BD-135AF12780F2}"/>
                  </a:ext>
                </a:extLst>
              </p:cNvPr>
              <p:cNvSpPr/>
              <p:nvPr/>
            </p:nvSpPr>
            <p:spPr>
              <a:xfrm>
                <a:off x="4398124" y="1391930"/>
                <a:ext cx="3374275" cy="944618"/>
              </a:xfrm>
              <a:prstGeom prst="round2DiagRect">
                <a:avLst>
                  <a:gd name="adj1" fmla="val 50000"/>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Arial" panose="020B0604020202020204" pitchFamily="34" charset="0"/>
                    <a:ea typeface="微软雅黑" panose="020B0503020204020204" pitchFamily="34" charset="-122"/>
                    <a:sym typeface="Arial" panose="020B0604020202020204" pitchFamily="34" charset="0"/>
                  </a:rPr>
                  <a:t>01</a:t>
                </a:r>
                <a:endParaRPr lang="zh-CN" altLang="en-US" sz="4400">
                  <a:latin typeface="Arial" panose="020B0604020202020204" pitchFamily="34" charset="0"/>
                  <a:ea typeface="微软雅黑" panose="020B0503020204020204" pitchFamily="34" charset="-122"/>
                  <a:sym typeface="Arial" panose="020B0604020202020204" pitchFamily="34" charset="0"/>
                </a:endParaRPr>
              </a:p>
            </p:txBody>
          </p:sp>
          <p:sp>
            <p:nvSpPr>
              <p:cNvPr id="103" name="矩形: 对角圆角 102">
                <a:extLst>
                  <a:ext uri="{FF2B5EF4-FFF2-40B4-BE49-F238E27FC236}">
                    <a16:creationId xmlns:a16="http://schemas.microsoft.com/office/drawing/2014/main" id="{93554EA3-2232-4534-A84D-7BC9FF9C226C}"/>
                  </a:ext>
                </a:extLst>
              </p:cNvPr>
              <p:cNvSpPr/>
              <p:nvPr/>
            </p:nvSpPr>
            <p:spPr>
              <a:xfrm>
                <a:off x="3749960" y="1391930"/>
                <a:ext cx="1052971" cy="944618"/>
              </a:xfrm>
              <a:prstGeom prst="round2DiagRect">
                <a:avLst>
                  <a:gd name="adj1" fmla="val 50000"/>
                  <a:gd name="adj2" fmla="val 0"/>
                </a:avLst>
              </a:prstGeom>
              <a:gradFill flip="none" rotWithShape="1">
                <a:gsLst>
                  <a:gs pos="100000">
                    <a:schemeClr val="accent1">
                      <a:lumMod val="75000"/>
                    </a:schemeClr>
                  </a:gs>
                  <a:gs pos="31000">
                    <a:schemeClr val="accent1"/>
                  </a:gs>
                  <a:gs pos="0">
                    <a:schemeClr val="accent1">
                      <a:lumMod val="20000"/>
                      <a:lumOff val="80000"/>
                    </a:schemeClr>
                  </a:gs>
                </a:gsLst>
                <a:path path="circle">
                  <a:fillToRect r="100000" b="100000"/>
                </a:path>
                <a:tileRect l="-100000" t="-100000"/>
              </a:gradFill>
              <a:ln>
                <a:noFill/>
              </a:ln>
              <a:effectLst>
                <a:outerShdw blurRad="1016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Arial" panose="020B0604020202020204" pitchFamily="34" charset="0"/>
                    <a:ea typeface="微软雅黑" panose="020B0503020204020204" pitchFamily="34" charset="-122"/>
                    <a:sym typeface="Arial" panose="020B0604020202020204" pitchFamily="34" charset="0"/>
                  </a:rPr>
                  <a:t>02</a:t>
                </a:r>
                <a:endParaRPr lang="zh-CN" altLang="en-US" sz="3600">
                  <a:latin typeface="Arial" panose="020B0604020202020204" pitchFamily="34" charset="0"/>
                  <a:ea typeface="微软雅黑" panose="020B0503020204020204" pitchFamily="34" charset="-122"/>
                  <a:sym typeface="Arial" panose="020B0604020202020204" pitchFamily="34" charset="0"/>
                </a:endParaRPr>
              </a:p>
            </p:txBody>
          </p:sp>
          <p:sp>
            <p:nvSpPr>
              <p:cNvPr id="104" name="文本框 103">
                <a:extLst>
                  <a:ext uri="{FF2B5EF4-FFF2-40B4-BE49-F238E27FC236}">
                    <a16:creationId xmlns:a16="http://schemas.microsoft.com/office/drawing/2014/main" id="{3B0A9EBF-4499-4918-B1B3-B2C88F235C2C}"/>
                  </a:ext>
                </a:extLst>
              </p:cNvPr>
              <p:cNvSpPr txBox="1"/>
              <p:nvPr/>
            </p:nvSpPr>
            <p:spPr>
              <a:xfrm>
                <a:off x="4802932" y="1430475"/>
                <a:ext cx="2969467" cy="580159"/>
              </a:xfrm>
              <a:prstGeom prst="rect">
                <a:avLst/>
              </a:prstGeom>
              <a:noFill/>
              <a:effectLst/>
            </p:spPr>
            <p:txBody>
              <a:bodyPr wrap="square" lIns="86868" tIns="43434" rIns="86868" bIns="43434" rtlCol="0">
                <a:spAutoFit/>
              </a:bodyPr>
              <a:lstStyle/>
              <a:p>
                <a:pPr algn="ctr"/>
                <a:r>
                  <a:rPr lang="zh-CN" altLang="en-US" sz="3200" b="1" spc="10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rPr>
                  <a:t>项目简介</a:t>
                </a:r>
                <a:endParaRPr lang="zh-CN" altLang="en-US" sz="3200" b="1" spc="100" dirty="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矩形 100">
              <a:extLst>
                <a:ext uri="{FF2B5EF4-FFF2-40B4-BE49-F238E27FC236}">
                  <a16:creationId xmlns:a16="http://schemas.microsoft.com/office/drawing/2014/main" id="{327618E5-0949-4B71-AB9E-B99A33C4E04F}"/>
                </a:ext>
              </a:extLst>
            </p:cNvPr>
            <p:cNvSpPr/>
            <p:nvPr/>
          </p:nvSpPr>
          <p:spPr>
            <a:xfrm>
              <a:off x="4986550" y="2010634"/>
              <a:ext cx="2602230" cy="205607"/>
            </a:xfrm>
            <a:prstGeom prst="rect">
              <a:avLst/>
            </a:prstGeom>
            <a:gradFill flip="none" rotWithShape="1">
              <a:gsLst>
                <a:gs pos="50000">
                  <a:schemeClr val="bg1">
                    <a:lumMod val="85000"/>
                    <a:alpha val="80000"/>
                  </a:schemeClr>
                </a:gs>
                <a:gs pos="0">
                  <a:schemeClr val="accent3">
                    <a:alpha val="0"/>
                  </a:schemeClr>
                </a:gs>
                <a:gs pos="100000">
                  <a:schemeClr val="accent3">
                    <a:alpha val="0"/>
                  </a:schemeClr>
                </a:gs>
              </a:gsLst>
              <a:lin ang="0" scaled="1"/>
              <a:tileRect/>
            </a:gradFill>
            <a:ln w="12065">
              <a:gradFill>
                <a:gsLst>
                  <a:gs pos="55000">
                    <a:schemeClr val="bg1"/>
                  </a:gs>
                  <a:gs pos="0">
                    <a:schemeClr val="bg1">
                      <a:alpha val="0"/>
                    </a:schemeClr>
                  </a:gs>
                  <a:gs pos="100000">
                    <a:schemeClr val="bg1">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79050" tIns="39525" rIns="79050" bIns="39525" rtlCol="0" anchor="ctr"/>
            <a:lstStyle/>
            <a:p>
              <a:pPr algn="dist"/>
              <a:r>
                <a:rPr lang="en-US" altLang="zh-CN" sz="1050">
                  <a:solidFill>
                    <a:schemeClr val="bg1"/>
                  </a:solidFill>
                  <a:latin typeface="Arial" panose="020B0604020202020204" pitchFamily="34" charset="0"/>
                  <a:ea typeface="微软雅黑" panose="020B0503020204020204" pitchFamily="34" charset="-122"/>
                  <a:sym typeface="Arial" panose="020B0604020202020204" pitchFamily="34" charset="0"/>
                </a:rPr>
                <a:t>Project profile</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a:extLst>
              <a:ext uri="{FF2B5EF4-FFF2-40B4-BE49-F238E27FC236}">
                <a16:creationId xmlns:a16="http://schemas.microsoft.com/office/drawing/2014/main" id="{4E8FA589-90ED-4985-9B7D-934CB345BEA3}"/>
              </a:ext>
            </a:extLst>
          </p:cNvPr>
          <p:cNvGrpSpPr/>
          <p:nvPr/>
        </p:nvGrpSpPr>
        <p:grpSpPr>
          <a:xfrm>
            <a:off x="1556198" y="5125386"/>
            <a:ext cx="3963432" cy="944618"/>
            <a:chOff x="3749960" y="1391930"/>
            <a:chExt cx="4022439" cy="944618"/>
          </a:xfrm>
        </p:grpSpPr>
        <p:grpSp>
          <p:nvGrpSpPr>
            <p:cNvPr id="106" name="组合 105">
              <a:extLst>
                <a:ext uri="{FF2B5EF4-FFF2-40B4-BE49-F238E27FC236}">
                  <a16:creationId xmlns:a16="http://schemas.microsoft.com/office/drawing/2014/main" id="{9F544650-AB24-4010-BC96-41C38B42BA4F}"/>
                </a:ext>
              </a:extLst>
            </p:cNvPr>
            <p:cNvGrpSpPr/>
            <p:nvPr/>
          </p:nvGrpSpPr>
          <p:grpSpPr>
            <a:xfrm>
              <a:off x="3749960" y="1391930"/>
              <a:ext cx="4022439" cy="944618"/>
              <a:chOff x="3749960" y="1391930"/>
              <a:chExt cx="4022439" cy="944618"/>
            </a:xfrm>
            <a:effectLst>
              <a:outerShdw blurRad="127000" dist="127000" dir="2700000" algn="tl" rotWithShape="0">
                <a:schemeClr val="accent1">
                  <a:lumMod val="75000"/>
                  <a:alpha val="20000"/>
                </a:schemeClr>
              </a:outerShdw>
            </a:effectLst>
          </p:grpSpPr>
          <p:sp>
            <p:nvSpPr>
              <p:cNvPr id="108" name="矩形: 对角圆角 107">
                <a:extLst>
                  <a:ext uri="{FF2B5EF4-FFF2-40B4-BE49-F238E27FC236}">
                    <a16:creationId xmlns:a16="http://schemas.microsoft.com/office/drawing/2014/main" id="{D2DADE6D-57F5-4DD8-A5A5-3DE445F6097C}"/>
                  </a:ext>
                </a:extLst>
              </p:cNvPr>
              <p:cNvSpPr/>
              <p:nvPr/>
            </p:nvSpPr>
            <p:spPr>
              <a:xfrm>
                <a:off x="4398124" y="1391930"/>
                <a:ext cx="3374275" cy="944618"/>
              </a:xfrm>
              <a:prstGeom prst="round2DiagRect">
                <a:avLst>
                  <a:gd name="adj1" fmla="val 50000"/>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Arial" panose="020B0604020202020204" pitchFamily="34" charset="0"/>
                    <a:ea typeface="微软雅黑" panose="020B0503020204020204" pitchFamily="34" charset="-122"/>
                    <a:sym typeface="Arial" panose="020B0604020202020204" pitchFamily="34" charset="0"/>
                  </a:rPr>
                  <a:t>01</a:t>
                </a:r>
                <a:endParaRPr lang="zh-CN" altLang="en-US" sz="4400">
                  <a:latin typeface="Arial" panose="020B0604020202020204" pitchFamily="34" charset="0"/>
                  <a:ea typeface="微软雅黑" panose="020B0503020204020204" pitchFamily="34" charset="-122"/>
                  <a:sym typeface="Arial" panose="020B0604020202020204" pitchFamily="34" charset="0"/>
                </a:endParaRPr>
              </a:p>
            </p:txBody>
          </p:sp>
          <p:sp>
            <p:nvSpPr>
              <p:cNvPr id="109" name="矩形: 对角圆角 108">
                <a:extLst>
                  <a:ext uri="{FF2B5EF4-FFF2-40B4-BE49-F238E27FC236}">
                    <a16:creationId xmlns:a16="http://schemas.microsoft.com/office/drawing/2014/main" id="{707DD469-31F0-4895-8CDB-E957AC258E40}"/>
                  </a:ext>
                </a:extLst>
              </p:cNvPr>
              <p:cNvSpPr/>
              <p:nvPr/>
            </p:nvSpPr>
            <p:spPr>
              <a:xfrm>
                <a:off x="3749960" y="1391930"/>
                <a:ext cx="1052971" cy="944618"/>
              </a:xfrm>
              <a:prstGeom prst="round2DiagRect">
                <a:avLst>
                  <a:gd name="adj1" fmla="val 50000"/>
                  <a:gd name="adj2" fmla="val 0"/>
                </a:avLst>
              </a:prstGeom>
              <a:gradFill flip="none" rotWithShape="1">
                <a:gsLst>
                  <a:gs pos="100000">
                    <a:schemeClr val="accent1">
                      <a:lumMod val="75000"/>
                    </a:schemeClr>
                  </a:gs>
                  <a:gs pos="31000">
                    <a:schemeClr val="accent1"/>
                  </a:gs>
                  <a:gs pos="0">
                    <a:schemeClr val="accent1">
                      <a:lumMod val="20000"/>
                      <a:lumOff val="80000"/>
                    </a:schemeClr>
                  </a:gs>
                </a:gsLst>
                <a:path path="circle">
                  <a:fillToRect r="100000" b="100000"/>
                </a:path>
                <a:tileRect l="-100000" t="-100000"/>
              </a:gradFill>
              <a:ln>
                <a:noFill/>
              </a:ln>
              <a:effectLst>
                <a:outerShdw blurRad="1016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Arial" panose="020B0604020202020204" pitchFamily="34" charset="0"/>
                    <a:ea typeface="微软雅黑" panose="020B0503020204020204" pitchFamily="34" charset="-122"/>
                    <a:sym typeface="Arial" panose="020B0604020202020204" pitchFamily="34" charset="0"/>
                  </a:rPr>
                  <a:t>03</a:t>
                </a:r>
                <a:endParaRPr lang="zh-CN" altLang="en-US" sz="3600">
                  <a:latin typeface="Arial" panose="020B0604020202020204" pitchFamily="34" charset="0"/>
                  <a:ea typeface="微软雅黑" panose="020B0503020204020204" pitchFamily="34" charset="-122"/>
                  <a:sym typeface="Arial" panose="020B0604020202020204" pitchFamily="34" charset="0"/>
                </a:endParaRPr>
              </a:p>
            </p:txBody>
          </p:sp>
          <p:sp>
            <p:nvSpPr>
              <p:cNvPr id="110" name="文本框 109">
                <a:extLst>
                  <a:ext uri="{FF2B5EF4-FFF2-40B4-BE49-F238E27FC236}">
                    <a16:creationId xmlns:a16="http://schemas.microsoft.com/office/drawing/2014/main" id="{5251BDF0-8608-441C-A1A2-6A026FF6AB19}"/>
                  </a:ext>
                </a:extLst>
              </p:cNvPr>
              <p:cNvSpPr txBox="1"/>
              <p:nvPr/>
            </p:nvSpPr>
            <p:spPr>
              <a:xfrm>
                <a:off x="4802932" y="1430475"/>
                <a:ext cx="2969467" cy="580159"/>
              </a:xfrm>
              <a:prstGeom prst="rect">
                <a:avLst/>
              </a:prstGeom>
              <a:noFill/>
              <a:effectLst/>
            </p:spPr>
            <p:txBody>
              <a:bodyPr wrap="square" lIns="86868" tIns="43434" rIns="86868" bIns="43434" rtlCol="0">
                <a:spAutoFit/>
              </a:bodyPr>
              <a:lstStyle/>
              <a:p>
                <a:pPr algn="ctr"/>
                <a:r>
                  <a:rPr lang="zh-CN" altLang="en-US" sz="3200" b="1" spc="10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rPr>
                  <a:t>项目背景</a:t>
                </a:r>
                <a:endParaRPr lang="zh-CN" altLang="en-US" sz="3200" b="1" spc="100" dirty="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7" name="矩形 106">
              <a:extLst>
                <a:ext uri="{FF2B5EF4-FFF2-40B4-BE49-F238E27FC236}">
                  <a16:creationId xmlns:a16="http://schemas.microsoft.com/office/drawing/2014/main" id="{80D0F574-38C0-4DD8-9043-19F141AF664F}"/>
                </a:ext>
              </a:extLst>
            </p:cNvPr>
            <p:cNvSpPr/>
            <p:nvPr/>
          </p:nvSpPr>
          <p:spPr>
            <a:xfrm>
              <a:off x="4986550" y="2010634"/>
              <a:ext cx="2602230" cy="205607"/>
            </a:xfrm>
            <a:prstGeom prst="rect">
              <a:avLst/>
            </a:prstGeom>
            <a:gradFill flip="none" rotWithShape="1">
              <a:gsLst>
                <a:gs pos="50000">
                  <a:schemeClr val="bg1">
                    <a:lumMod val="85000"/>
                    <a:alpha val="80000"/>
                  </a:schemeClr>
                </a:gs>
                <a:gs pos="0">
                  <a:schemeClr val="accent3">
                    <a:alpha val="0"/>
                  </a:schemeClr>
                </a:gs>
                <a:gs pos="100000">
                  <a:schemeClr val="accent3">
                    <a:alpha val="0"/>
                  </a:schemeClr>
                </a:gs>
              </a:gsLst>
              <a:lin ang="0" scaled="1"/>
              <a:tileRect/>
            </a:gradFill>
            <a:ln w="12065">
              <a:gradFill>
                <a:gsLst>
                  <a:gs pos="55000">
                    <a:schemeClr val="bg1"/>
                  </a:gs>
                  <a:gs pos="0">
                    <a:schemeClr val="bg1">
                      <a:alpha val="0"/>
                    </a:schemeClr>
                  </a:gs>
                  <a:gs pos="100000">
                    <a:schemeClr val="bg1">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79050" tIns="39525" rIns="79050" bIns="39525" rtlCol="0" anchor="ctr"/>
            <a:lstStyle/>
            <a:p>
              <a:pPr algn="dist"/>
              <a:r>
                <a:rPr lang="en-US" altLang="zh-CN" sz="1050">
                  <a:solidFill>
                    <a:schemeClr val="bg1"/>
                  </a:solidFill>
                  <a:latin typeface="Arial" panose="020B0604020202020204" pitchFamily="34" charset="0"/>
                  <a:ea typeface="微软雅黑" panose="020B0503020204020204" pitchFamily="34" charset="-122"/>
                  <a:sym typeface="Arial" panose="020B0604020202020204" pitchFamily="34" charset="0"/>
                </a:rPr>
                <a:t>Project background</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1" name="组合 110">
            <a:extLst>
              <a:ext uri="{FF2B5EF4-FFF2-40B4-BE49-F238E27FC236}">
                <a16:creationId xmlns:a16="http://schemas.microsoft.com/office/drawing/2014/main" id="{883C5CBF-9BE1-4CBD-8324-47597065E80A}"/>
              </a:ext>
            </a:extLst>
          </p:cNvPr>
          <p:cNvGrpSpPr/>
          <p:nvPr/>
        </p:nvGrpSpPr>
        <p:grpSpPr>
          <a:xfrm>
            <a:off x="6672371" y="2201522"/>
            <a:ext cx="3963432" cy="944618"/>
            <a:chOff x="3749960" y="1391930"/>
            <a:chExt cx="4022439" cy="944618"/>
          </a:xfrm>
        </p:grpSpPr>
        <p:grpSp>
          <p:nvGrpSpPr>
            <p:cNvPr id="112" name="组合 111">
              <a:extLst>
                <a:ext uri="{FF2B5EF4-FFF2-40B4-BE49-F238E27FC236}">
                  <a16:creationId xmlns:a16="http://schemas.microsoft.com/office/drawing/2014/main" id="{11DCC752-0AD4-48C5-AE13-F10F409A8C12}"/>
                </a:ext>
              </a:extLst>
            </p:cNvPr>
            <p:cNvGrpSpPr/>
            <p:nvPr/>
          </p:nvGrpSpPr>
          <p:grpSpPr>
            <a:xfrm>
              <a:off x="3749960" y="1391930"/>
              <a:ext cx="4022439" cy="944618"/>
              <a:chOff x="3749960" y="1391930"/>
              <a:chExt cx="4022439" cy="944618"/>
            </a:xfrm>
            <a:effectLst>
              <a:outerShdw blurRad="127000" dist="127000" dir="2700000" algn="tl" rotWithShape="0">
                <a:schemeClr val="accent1">
                  <a:lumMod val="75000"/>
                  <a:alpha val="20000"/>
                </a:schemeClr>
              </a:outerShdw>
            </a:effectLst>
          </p:grpSpPr>
          <p:sp>
            <p:nvSpPr>
              <p:cNvPr id="114" name="矩形: 对角圆角 113">
                <a:extLst>
                  <a:ext uri="{FF2B5EF4-FFF2-40B4-BE49-F238E27FC236}">
                    <a16:creationId xmlns:a16="http://schemas.microsoft.com/office/drawing/2014/main" id="{1BE6AC25-1A37-45B4-A49D-8F18C424C1F9}"/>
                  </a:ext>
                </a:extLst>
              </p:cNvPr>
              <p:cNvSpPr/>
              <p:nvPr/>
            </p:nvSpPr>
            <p:spPr>
              <a:xfrm>
                <a:off x="4398124" y="1391930"/>
                <a:ext cx="3374275" cy="944618"/>
              </a:xfrm>
              <a:prstGeom prst="round2DiagRect">
                <a:avLst>
                  <a:gd name="adj1" fmla="val 50000"/>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Arial" panose="020B0604020202020204" pitchFamily="34" charset="0"/>
                    <a:ea typeface="微软雅黑" panose="020B0503020204020204" pitchFamily="34" charset="-122"/>
                    <a:sym typeface="Arial" panose="020B0604020202020204" pitchFamily="34" charset="0"/>
                  </a:rPr>
                  <a:t>01</a:t>
                </a:r>
                <a:endParaRPr lang="zh-CN" altLang="en-US" sz="4400">
                  <a:latin typeface="Arial" panose="020B0604020202020204" pitchFamily="34" charset="0"/>
                  <a:ea typeface="微软雅黑" panose="020B0503020204020204" pitchFamily="34" charset="-122"/>
                  <a:sym typeface="Arial" panose="020B0604020202020204" pitchFamily="34" charset="0"/>
                </a:endParaRPr>
              </a:p>
            </p:txBody>
          </p:sp>
          <p:sp>
            <p:nvSpPr>
              <p:cNvPr id="115" name="矩形: 对角圆角 114">
                <a:extLst>
                  <a:ext uri="{FF2B5EF4-FFF2-40B4-BE49-F238E27FC236}">
                    <a16:creationId xmlns:a16="http://schemas.microsoft.com/office/drawing/2014/main" id="{B0ABC545-4A49-487B-BDCD-9552C434E9CD}"/>
                  </a:ext>
                </a:extLst>
              </p:cNvPr>
              <p:cNvSpPr/>
              <p:nvPr/>
            </p:nvSpPr>
            <p:spPr>
              <a:xfrm>
                <a:off x="3749960" y="1391930"/>
                <a:ext cx="1052971" cy="944618"/>
              </a:xfrm>
              <a:prstGeom prst="round2DiagRect">
                <a:avLst>
                  <a:gd name="adj1" fmla="val 50000"/>
                  <a:gd name="adj2" fmla="val 0"/>
                </a:avLst>
              </a:prstGeom>
              <a:gradFill flip="none" rotWithShape="1">
                <a:gsLst>
                  <a:gs pos="100000">
                    <a:schemeClr val="accent1">
                      <a:lumMod val="75000"/>
                    </a:schemeClr>
                  </a:gs>
                  <a:gs pos="31000">
                    <a:schemeClr val="accent1"/>
                  </a:gs>
                  <a:gs pos="0">
                    <a:schemeClr val="accent1">
                      <a:lumMod val="20000"/>
                      <a:lumOff val="80000"/>
                    </a:schemeClr>
                  </a:gs>
                </a:gsLst>
                <a:path path="circle">
                  <a:fillToRect r="100000" b="100000"/>
                </a:path>
                <a:tileRect l="-100000" t="-100000"/>
              </a:gradFill>
              <a:ln>
                <a:noFill/>
              </a:ln>
              <a:effectLst>
                <a:outerShdw blurRad="1016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Arial" panose="020B0604020202020204" pitchFamily="34" charset="0"/>
                    <a:ea typeface="微软雅黑" panose="020B0503020204020204" pitchFamily="34" charset="-122"/>
                    <a:sym typeface="Arial" panose="020B0604020202020204" pitchFamily="34" charset="0"/>
                  </a:rPr>
                  <a:t>04</a:t>
                </a:r>
                <a:endParaRPr lang="zh-CN" altLang="en-US" sz="3600">
                  <a:latin typeface="Arial" panose="020B0604020202020204" pitchFamily="34" charset="0"/>
                  <a:ea typeface="微软雅黑" panose="020B0503020204020204" pitchFamily="34" charset="-122"/>
                  <a:sym typeface="Arial" panose="020B0604020202020204" pitchFamily="34" charset="0"/>
                </a:endParaRPr>
              </a:p>
            </p:txBody>
          </p:sp>
          <p:sp>
            <p:nvSpPr>
              <p:cNvPr id="116" name="文本框 115">
                <a:extLst>
                  <a:ext uri="{FF2B5EF4-FFF2-40B4-BE49-F238E27FC236}">
                    <a16:creationId xmlns:a16="http://schemas.microsoft.com/office/drawing/2014/main" id="{66099C60-3254-406F-BB80-2B76B930AD7C}"/>
                  </a:ext>
                </a:extLst>
              </p:cNvPr>
              <p:cNvSpPr txBox="1"/>
              <p:nvPr/>
            </p:nvSpPr>
            <p:spPr>
              <a:xfrm>
                <a:off x="4802932" y="1430475"/>
                <a:ext cx="2969467" cy="580159"/>
              </a:xfrm>
              <a:prstGeom prst="rect">
                <a:avLst/>
              </a:prstGeom>
              <a:noFill/>
              <a:effectLst/>
            </p:spPr>
            <p:txBody>
              <a:bodyPr wrap="square" lIns="86868" tIns="43434" rIns="86868" bIns="43434" rtlCol="0">
                <a:spAutoFit/>
              </a:bodyPr>
              <a:lstStyle/>
              <a:p>
                <a:pPr algn="ctr"/>
                <a:r>
                  <a:rPr lang="zh-CN" altLang="en-US" sz="3200" b="1" spc="100" dirty="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rPr>
                  <a:t>问题剖析</a:t>
                </a:r>
              </a:p>
            </p:txBody>
          </p:sp>
        </p:grpSp>
        <p:sp>
          <p:nvSpPr>
            <p:cNvPr id="113" name="矩形 112">
              <a:extLst>
                <a:ext uri="{FF2B5EF4-FFF2-40B4-BE49-F238E27FC236}">
                  <a16:creationId xmlns:a16="http://schemas.microsoft.com/office/drawing/2014/main" id="{BD66A650-D8A0-44FF-A970-8B697D041705}"/>
                </a:ext>
              </a:extLst>
            </p:cNvPr>
            <p:cNvSpPr/>
            <p:nvPr/>
          </p:nvSpPr>
          <p:spPr>
            <a:xfrm>
              <a:off x="4986550" y="2010634"/>
              <a:ext cx="2602230" cy="205607"/>
            </a:xfrm>
            <a:prstGeom prst="rect">
              <a:avLst/>
            </a:prstGeom>
            <a:gradFill flip="none" rotWithShape="1">
              <a:gsLst>
                <a:gs pos="50000">
                  <a:schemeClr val="bg1">
                    <a:lumMod val="85000"/>
                    <a:alpha val="80000"/>
                  </a:schemeClr>
                </a:gs>
                <a:gs pos="0">
                  <a:schemeClr val="accent3">
                    <a:alpha val="0"/>
                  </a:schemeClr>
                </a:gs>
                <a:gs pos="100000">
                  <a:schemeClr val="accent3">
                    <a:alpha val="0"/>
                  </a:schemeClr>
                </a:gs>
              </a:gsLst>
              <a:lin ang="0" scaled="1"/>
              <a:tileRect/>
            </a:gradFill>
            <a:ln w="12065">
              <a:gradFill>
                <a:gsLst>
                  <a:gs pos="55000">
                    <a:schemeClr val="bg1"/>
                  </a:gs>
                  <a:gs pos="0">
                    <a:schemeClr val="bg1">
                      <a:alpha val="0"/>
                    </a:schemeClr>
                  </a:gs>
                  <a:gs pos="100000">
                    <a:schemeClr val="bg1">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79050" tIns="39525" rIns="79050" bIns="39525" rtlCol="0" anchor="ctr"/>
            <a:lstStyle/>
            <a:p>
              <a:pPr algn="dist"/>
              <a:r>
                <a:rPr lang="en-US" altLang="zh-CN" sz="1050">
                  <a:solidFill>
                    <a:schemeClr val="bg1"/>
                  </a:solidFill>
                  <a:latin typeface="Arial" panose="020B0604020202020204" pitchFamily="34" charset="0"/>
                  <a:ea typeface="微软雅黑" panose="020B0503020204020204" pitchFamily="34" charset="-122"/>
                  <a:sym typeface="Arial" panose="020B0604020202020204" pitchFamily="34" charset="0"/>
                </a:rPr>
                <a:t>Problem analysis</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7" name="组合 116">
            <a:extLst>
              <a:ext uri="{FF2B5EF4-FFF2-40B4-BE49-F238E27FC236}">
                <a16:creationId xmlns:a16="http://schemas.microsoft.com/office/drawing/2014/main" id="{976D75D1-B5EE-441B-93E0-8DF82BA6E96E}"/>
              </a:ext>
            </a:extLst>
          </p:cNvPr>
          <p:cNvGrpSpPr/>
          <p:nvPr/>
        </p:nvGrpSpPr>
        <p:grpSpPr>
          <a:xfrm>
            <a:off x="6672371" y="3663453"/>
            <a:ext cx="3963432" cy="944618"/>
            <a:chOff x="3749960" y="1391930"/>
            <a:chExt cx="4022439" cy="944618"/>
          </a:xfrm>
        </p:grpSpPr>
        <p:grpSp>
          <p:nvGrpSpPr>
            <p:cNvPr id="118" name="组合 117">
              <a:extLst>
                <a:ext uri="{FF2B5EF4-FFF2-40B4-BE49-F238E27FC236}">
                  <a16:creationId xmlns:a16="http://schemas.microsoft.com/office/drawing/2014/main" id="{9A910B2E-6D4D-44DA-83EF-CA1E70D9B3A9}"/>
                </a:ext>
              </a:extLst>
            </p:cNvPr>
            <p:cNvGrpSpPr/>
            <p:nvPr/>
          </p:nvGrpSpPr>
          <p:grpSpPr>
            <a:xfrm>
              <a:off x="3749960" y="1391930"/>
              <a:ext cx="4022439" cy="944618"/>
              <a:chOff x="3749960" y="1391930"/>
              <a:chExt cx="4022439" cy="944618"/>
            </a:xfrm>
            <a:effectLst>
              <a:outerShdw blurRad="127000" dist="127000" dir="2700000" algn="tl" rotWithShape="0">
                <a:schemeClr val="accent1">
                  <a:lumMod val="75000"/>
                  <a:alpha val="20000"/>
                </a:schemeClr>
              </a:outerShdw>
            </a:effectLst>
          </p:grpSpPr>
          <p:sp>
            <p:nvSpPr>
              <p:cNvPr id="120" name="矩形: 对角圆角 119">
                <a:extLst>
                  <a:ext uri="{FF2B5EF4-FFF2-40B4-BE49-F238E27FC236}">
                    <a16:creationId xmlns:a16="http://schemas.microsoft.com/office/drawing/2014/main" id="{80027FAD-405C-4A83-9D13-4207AB4DA2E5}"/>
                  </a:ext>
                </a:extLst>
              </p:cNvPr>
              <p:cNvSpPr/>
              <p:nvPr/>
            </p:nvSpPr>
            <p:spPr>
              <a:xfrm>
                <a:off x="4398124" y="1391930"/>
                <a:ext cx="3374275" cy="944618"/>
              </a:xfrm>
              <a:prstGeom prst="round2DiagRect">
                <a:avLst>
                  <a:gd name="adj1" fmla="val 50000"/>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Arial" panose="020B0604020202020204" pitchFamily="34" charset="0"/>
                    <a:ea typeface="微软雅黑" panose="020B0503020204020204" pitchFamily="34" charset="-122"/>
                    <a:sym typeface="Arial" panose="020B0604020202020204" pitchFamily="34" charset="0"/>
                  </a:rPr>
                  <a:t>01</a:t>
                </a:r>
                <a:endParaRPr lang="zh-CN" altLang="en-US" sz="4400">
                  <a:latin typeface="Arial" panose="020B0604020202020204" pitchFamily="34" charset="0"/>
                  <a:ea typeface="微软雅黑" panose="020B0503020204020204" pitchFamily="34" charset="-122"/>
                  <a:sym typeface="Arial" panose="020B0604020202020204" pitchFamily="34" charset="0"/>
                </a:endParaRPr>
              </a:p>
            </p:txBody>
          </p:sp>
          <p:sp>
            <p:nvSpPr>
              <p:cNvPr id="121" name="矩形: 对角圆角 120">
                <a:extLst>
                  <a:ext uri="{FF2B5EF4-FFF2-40B4-BE49-F238E27FC236}">
                    <a16:creationId xmlns:a16="http://schemas.microsoft.com/office/drawing/2014/main" id="{B7E4DCE8-712C-4CA6-BD3C-D08FE78B1943}"/>
                  </a:ext>
                </a:extLst>
              </p:cNvPr>
              <p:cNvSpPr/>
              <p:nvPr/>
            </p:nvSpPr>
            <p:spPr>
              <a:xfrm>
                <a:off x="3749960" y="1391930"/>
                <a:ext cx="1052971" cy="944618"/>
              </a:xfrm>
              <a:prstGeom prst="round2DiagRect">
                <a:avLst>
                  <a:gd name="adj1" fmla="val 50000"/>
                  <a:gd name="adj2" fmla="val 0"/>
                </a:avLst>
              </a:prstGeom>
              <a:gradFill flip="none" rotWithShape="1">
                <a:gsLst>
                  <a:gs pos="100000">
                    <a:schemeClr val="accent1">
                      <a:lumMod val="75000"/>
                    </a:schemeClr>
                  </a:gs>
                  <a:gs pos="31000">
                    <a:schemeClr val="accent1"/>
                  </a:gs>
                  <a:gs pos="0">
                    <a:schemeClr val="accent1">
                      <a:lumMod val="20000"/>
                      <a:lumOff val="80000"/>
                    </a:schemeClr>
                  </a:gs>
                </a:gsLst>
                <a:path path="circle">
                  <a:fillToRect r="100000" b="100000"/>
                </a:path>
                <a:tileRect l="-100000" t="-100000"/>
              </a:gradFill>
              <a:ln>
                <a:noFill/>
              </a:ln>
              <a:effectLst>
                <a:outerShdw blurRad="1016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Arial" panose="020B0604020202020204" pitchFamily="34" charset="0"/>
                    <a:ea typeface="微软雅黑" panose="020B0503020204020204" pitchFamily="34" charset="-122"/>
                    <a:sym typeface="Arial" panose="020B0604020202020204" pitchFamily="34" charset="0"/>
                  </a:rPr>
                  <a:t>05</a:t>
                </a:r>
                <a:endParaRPr lang="zh-CN" altLang="en-US" sz="3600">
                  <a:latin typeface="Arial" panose="020B0604020202020204" pitchFamily="34" charset="0"/>
                  <a:ea typeface="微软雅黑" panose="020B0503020204020204" pitchFamily="34" charset="-122"/>
                  <a:sym typeface="Arial" panose="020B0604020202020204" pitchFamily="34" charset="0"/>
                </a:endParaRPr>
              </a:p>
            </p:txBody>
          </p:sp>
          <p:sp>
            <p:nvSpPr>
              <p:cNvPr id="122" name="文本框 121">
                <a:extLst>
                  <a:ext uri="{FF2B5EF4-FFF2-40B4-BE49-F238E27FC236}">
                    <a16:creationId xmlns:a16="http://schemas.microsoft.com/office/drawing/2014/main" id="{D74EE6B3-E1CD-45C6-8780-84968CEC83A1}"/>
                  </a:ext>
                </a:extLst>
              </p:cNvPr>
              <p:cNvSpPr txBox="1"/>
              <p:nvPr/>
            </p:nvSpPr>
            <p:spPr>
              <a:xfrm>
                <a:off x="4802932" y="1430475"/>
                <a:ext cx="2969467" cy="580159"/>
              </a:xfrm>
              <a:prstGeom prst="rect">
                <a:avLst/>
              </a:prstGeom>
              <a:noFill/>
              <a:effectLst/>
            </p:spPr>
            <p:txBody>
              <a:bodyPr wrap="square" lIns="86868" tIns="43434" rIns="86868" bIns="43434" rtlCol="0">
                <a:spAutoFit/>
              </a:bodyPr>
              <a:lstStyle/>
              <a:p>
                <a:pPr algn="ctr"/>
                <a:r>
                  <a:rPr lang="zh-CN" altLang="en-US" sz="3200" b="1" spc="10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rPr>
                  <a:t>研究进展</a:t>
                </a:r>
                <a:endParaRPr lang="zh-CN" altLang="en-US" sz="3200" b="1" spc="100" dirty="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9" name="矩形 118">
              <a:extLst>
                <a:ext uri="{FF2B5EF4-FFF2-40B4-BE49-F238E27FC236}">
                  <a16:creationId xmlns:a16="http://schemas.microsoft.com/office/drawing/2014/main" id="{10D9FA5A-66BE-4B1D-8A77-BA35ACA8E5FF}"/>
                </a:ext>
              </a:extLst>
            </p:cNvPr>
            <p:cNvSpPr/>
            <p:nvPr/>
          </p:nvSpPr>
          <p:spPr>
            <a:xfrm>
              <a:off x="4986550" y="2010634"/>
              <a:ext cx="2602230" cy="205607"/>
            </a:xfrm>
            <a:prstGeom prst="rect">
              <a:avLst/>
            </a:prstGeom>
            <a:gradFill flip="none" rotWithShape="1">
              <a:gsLst>
                <a:gs pos="50000">
                  <a:schemeClr val="bg1">
                    <a:lumMod val="85000"/>
                    <a:alpha val="80000"/>
                  </a:schemeClr>
                </a:gs>
                <a:gs pos="0">
                  <a:schemeClr val="accent3">
                    <a:alpha val="0"/>
                  </a:schemeClr>
                </a:gs>
                <a:gs pos="100000">
                  <a:schemeClr val="accent3">
                    <a:alpha val="0"/>
                  </a:schemeClr>
                </a:gs>
              </a:gsLst>
              <a:lin ang="0" scaled="1"/>
              <a:tileRect/>
            </a:gradFill>
            <a:ln w="12065">
              <a:gradFill>
                <a:gsLst>
                  <a:gs pos="55000">
                    <a:schemeClr val="bg1"/>
                  </a:gs>
                  <a:gs pos="0">
                    <a:schemeClr val="bg1">
                      <a:alpha val="0"/>
                    </a:schemeClr>
                  </a:gs>
                  <a:gs pos="100000">
                    <a:schemeClr val="bg1">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79050" tIns="39525" rIns="79050" bIns="39525" rtlCol="0" anchor="ctr"/>
            <a:lstStyle/>
            <a:p>
              <a:pPr algn="dist"/>
              <a:r>
                <a:rPr lang="en-US" altLang="zh-CN" sz="1050">
                  <a:solidFill>
                    <a:schemeClr val="bg1"/>
                  </a:solidFill>
                  <a:latin typeface="Arial" panose="020B0604020202020204" pitchFamily="34" charset="0"/>
                  <a:ea typeface="微软雅黑" panose="020B0503020204020204" pitchFamily="34" charset="-122"/>
                  <a:sym typeface="Arial" panose="020B0604020202020204" pitchFamily="34" charset="0"/>
                </a:rPr>
                <a:t>Research progress</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3" name="组合 122">
            <a:extLst>
              <a:ext uri="{FF2B5EF4-FFF2-40B4-BE49-F238E27FC236}">
                <a16:creationId xmlns:a16="http://schemas.microsoft.com/office/drawing/2014/main" id="{37D5D11C-0364-4797-A97E-6D08DAB6D38C}"/>
              </a:ext>
            </a:extLst>
          </p:cNvPr>
          <p:cNvGrpSpPr/>
          <p:nvPr/>
        </p:nvGrpSpPr>
        <p:grpSpPr>
          <a:xfrm>
            <a:off x="6672371" y="5125385"/>
            <a:ext cx="3963432" cy="944618"/>
            <a:chOff x="3749960" y="1391930"/>
            <a:chExt cx="4022439" cy="944618"/>
          </a:xfrm>
        </p:grpSpPr>
        <p:grpSp>
          <p:nvGrpSpPr>
            <p:cNvPr id="124" name="组合 123">
              <a:extLst>
                <a:ext uri="{FF2B5EF4-FFF2-40B4-BE49-F238E27FC236}">
                  <a16:creationId xmlns:a16="http://schemas.microsoft.com/office/drawing/2014/main" id="{D1FAD3D0-EA41-4F2F-A155-7C80AB3A8512}"/>
                </a:ext>
              </a:extLst>
            </p:cNvPr>
            <p:cNvGrpSpPr/>
            <p:nvPr/>
          </p:nvGrpSpPr>
          <p:grpSpPr>
            <a:xfrm>
              <a:off x="3749960" y="1391930"/>
              <a:ext cx="4022439" cy="944618"/>
              <a:chOff x="3749960" y="1391930"/>
              <a:chExt cx="4022439" cy="944618"/>
            </a:xfrm>
            <a:effectLst>
              <a:outerShdw blurRad="127000" dist="127000" dir="2700000" algn="tl" rotWithShape="0">
                <a:schemeClr val="accent1">
                  <a:lumMod val="75000"/>
                  <a:alpha val="20000"/>
                </a:schemeClr>
              </a:outerShdw>
            </a:effectLst>
          </p:grpSpPr>
          <p:sp>
            <p:nvSpPr>
              <p:cNvPr id="126" name="矩形: 对角圆角 125">
                <a:extLst>
                  <a:ext uri="{FF2B5EF4-FFF2-40B4-BE49-F238E27FC236}">
                    <a16:creationId xmlns:a16="http://schemas.microsoft.com/office/drawing/2014/main" id="{7F1BB1E6-31CE-4931-A207-747B379170D3}"/>
                  </a:ext>
                </a:extLst>
              </p:cNvPr>
              <p:cNvSpPr/>
              <p:nvPr/>
            </p:nvSpPr>
            <p:spPr>
              <a:xfrm>
                <a:off x="4398124" y="1391930"/>
                <a:ext cx="3374275" cy="944618"/>
              </a:xfrm>
              <a:prstGeom prst="round2DiagRect">
                <a:avLst>
                  <a:gd name="adj1" fmla="val 50000"/>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Arial" panose="020B0604020202020204" pitchFamily="34" charset="0"/>
                    <a:ea typeface="微软雅黑" panose="020B0503020204020204" pitchFamily="34" charset="-122"/>
                    <a:sym typeface="Arial" panose="020B0604020202020204" pitchFamily="34" charset="0"/>
                  </a:rPr>
                  <a:t>01</a:t>
                </a:r>
                <a:endParaRPr lang="zh-CN" altLang="en-US" sz="4400">
                  <a:latin typeface="Arial" panose="020B0604020202020204" pitchFamily="34" charset="0"/>
                  <a:ea typeface="微软雅黑" panose="020B0503020204020204" pitchFamily="34" charset="-122"/>
                  <a:sym typeface="Arial" panose="020B0604020202020204" pitchFamily="34" charset="0"/>
                </a:endParaRPr>
              </a:p>
            </p:txBody>
          </p:sp>
          <p:sp>
            <p:nvSpPr>
              <p:cNvPr id="127" name="矩形: 对角圆角 126">
                <a:extLst>
                  <a:ext uri="{FF2B5EF4-FFF2-40B4-BE49-F238E27FC236}">
                    <a16:creationId xmlns:a16="http://schemas.microsoft.com/office/drawing/2014/main" id="{2769D2F1-E1AD-45EC-8D65-09F9253368DE}"/>
                  </a:ext>
                </a:extLst>
              </p:cNvPr>
              <p:cNvSpPr/>
              <p:nvPr/>
            </p:nvSpPr>
            <p:spPr>
              <a:xfrm>
                <a:off x="3749960" y="1391930"/>
                <a:ext cx="1052971" cy="944618"/>
              </a:xfrm>
              <a:prstGeom prst="round2DiagRect">
                <a:avLst>
                  <a:gd name="adj1" fmla="val 50000"/>
                  <a:gd name="adj2" fmla="val 0"/>
                </a:avLst>
              </a:prstGeom>
              <a:gradFill flip="none" rotWithShape="1">
                <a:gsLst>
                  <a:gs pos="100000">
                    <a:schemeClr val="accent1">
                      <a:lumMod val="75000"/>
                    </a:schemeClr>
                  </a:gs>
                  <a:gs pos="31000">
                    <a:schemeClr val="accent1"/>
                  </a:gs>
                  <a:gs pos="0">
                    <a:schemeClr val="accent1">
                      <a:lumMod val="20000"/>
                      <a:lumOff val="80000"/>
                    </a:schemeClr>
                  </a:gs>
                </a:gsLst>
                <a:path path="circle">
                  <a:fillToRect r="100000" b="100000"/>
                </a:path>
                <a:tileRect l="-100000" t="-100000"/>
              </a:gradFill>
              <a:ln>
                <a:noFill/>
              </a:ln>
              <a:effectLst>
                <a:outerShdw blurRad="1016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Arial" panose="020B0604020202020204" pitchFamily="34" charset="0"/>
                    <a:ea typeface="微软雅黑" panose="020B0503020204020204" pitchFamily="34" charset="-122"/>
                    <a:sym typeface="Arial" panose="020B0604020202020204" pitchFamily="34" charset="0"/>
                  </a:rPr>
                  <a:t>06</a:t>
                </a:r>
                <a:endParaRPr lang="zh-CN" altLang="en-US" sz="3600">
                  <a:latin typeface="Arial" panose="020B0604020202020204" pitchFamily="34" charset="0"/>
                  <a:ea typeface="微软雅黑" panose="020B0503020204020204" pitchFamily="34" charset="-122"/>
                  <a:sym typeface="Arial" panose="020B0604020202020204" pitchFamily="34" charset="0"/>
                </a:endParaRPr>
              </a:p>
            </p:txBody>
          </p:sp>
          <p:sp>
            <p:nvSpPr>
              <p:cNvPr id="128" name="文本框 127">
                <a:extLst>
                  <a:ext uri="{FF2B5EF4-FFF2-40B4-BE49-F238E27FC236}">
                    <a16:creationId xmlns:a16="http://schemas.microsoft.com/office/drawing/2014/main" id="{89A9DF1A-923D-4FF0-BE2D-761F2BBE02CF}"/>
                  </a:ext>
                </a:extLst>
              </p:cNvPr>
              <p:cNvSpPr txBox="1"/>
              <p:nvPr/>
            </p:nvSpPr>
            <p:spPr>
              <a:xfrm>
                <a:off x="4802932" y="1430475"/>
                <a:ext cx="2969467" cy="580159"/>
              </a:xfrm>
              <a:prstGeom prst="rect">
                <a:avLst/>
              </a:prstGeom>
              <a:noFill/>
              <a:effectLst/>
            </p:spPr>
            <p:txBody>
              <a:bodyPr wrap="square" lIns="86868" tIns="43434" rIns="86868" bIns="43434" rtlCol="0">
                <a:spAutoFit/>
              </a:bodyPr>
              <a:lstStyle/>
              <a:p>
                <a:pPr algn="ctr"/>
                <a:r>
                  <a:rPr lang="zh-CN" altLang="en-US" sz="3200" b="1" spc="10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rPr>
                  <a:t>结论分析</a:t>
                </a:r>
                <a:endParaRPr lang="zh-CN" altLang="en-US" sz="3200" b="1" spc="100" dirty="0">
                  <a:gradFill>
                    <a:gsLst>
                      <a:gs pos="100000">
                        <a:schemeClr val="accent1">
                          <a:lumMod val="75000"/>
                        </a:schemeClr>
                      </a:gs>
                      <a:gs pos="31000">
                        <a:schemeClr val="accent1"/>
                      </a:gs>
                      <a:gs pos="0">
                        <a:schemeClr val="accent1">
                          <a:lumMod val="20000"/>
                          <a:lumOff val="80000"/>
                        </a:schemeClr>
                      </a:gs>
                    </a:gsLst>
                    <a:lin ang="2700000" scaled="0"/>
                  </a:gra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5" name="矩形 124">
              <a:extLst>
                <a:ext uri="{FF2B5EF4-FFF2-40B4-BE49-F238E27FC236}">
                  <a16:creationId xmlns:a16="http://schemas.microsoft.com/office/drawing/2014/main" id="{B3EA880F-EBEE-4966-9CE3-8D7E395B44A7}"/>
                </a:ext>
              </a:extLst>
            </p:cNvPr>
            <p:cNvSpPr/>
            <p:nvPr/>
          </p:nvSpPr>
          <p:spPr>
            <a:xfrm>
              <a:off x="4986550" y="2010634"/>
              <a:ext cx="2602230" cy="205607"/>
            </a:xfrm>
            <a:prstGeom prst="rect">
              <a:avLst/>
            </a:prstGeom>
            <a:gradFill flip="none" rotWithShape="1">
              <a:gsLst>
                <a:gs pos="50000">
                  <a:schemeClr val="bg1">
                    <a:lumMod val="85000"/>
                    <a:alpha val="80000"/>
                  </a:schemeClr>
                </a:gs>
                <a:gs pos="0">
                  <a:schemeClr val="accent3">
                    <a:alpha val="0"/>
                  </a:schemeClr>
                </a:gs>
                <a:gs pos="100000">
                  <a:schemeClr val="accent3">
                    <a:alpha val="0"/>
                  </a:schemeClr>
                </a:gs>
              </a:gsLst>
              <a:lin ang="0" scaled="1"/>
              <a:tileRect/>
            </a:gradFill>
            <a:ln w="12065">
              <a:gradFill>
                <a:gsLst>
                  <a:gs pos="55000">
                    <a:schemeClr val="bg1"/>
                  </a:gs>
                  <a:gs pos="0">
                    <a:schemeClr val="bg1">
                      <a:alpha val="0"/>
                    </a:schemeClr>
                  </a:gs>
                  <a:gs pos="100000">
                    <a:schemeClr val="bg1">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79050" tIns="39525" rIns="79050" bIns="39525" rtlCol="0" anchor="ctr"/>
            <a:lstStyle/>
            <a:p>
              <a:pPr algn="dist"/>
              <a:r>
                <a:rPr lang="en-US" altLang="zh-CN" sz="1050">
                  <a:solidFill>
                    <a:schemeClr val="bg1"/>
                  </a:solidFill>
                  <a:latin typeface="Arial" panose="020B0604020202020204" pitchFamily="34" charset="0"/>
                  <a:ea typeface="微软雅黑" panose="020B0503020204020204" pitchFamily="34" charset="-122"/>
                  <a:sym typeface="Arial" panose="020B0604020202020204" pitchFamily="34" charset="0"/>
                </a:rPr>
                <a:t>Conclusion analysis</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37" name="图片 136">
            <a:extLst>
              <a:ext uri="{FF2B5EF4-FFF2-40B4-BE49-F238E27FC236}">
                <a16:creationId xmlns:a16="http://schemas.microsoft.com/office/drawing/2014/main" id="{444DB846-A547-4F92-A388-8BCE90111D31}"/>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159477" y="-190696"/>
            <a:ext cx="2858020" cy="2020731"/>
          </a:xfrm>
          <a:prstGeom prst="rect">
            <a:avLst/>
          </a:prstGeom>
        </p:spPr>
      </p:pic>
      <p:sp>
        <p:nvSpPr>
          <p:cNvPr id="4" name="文本框 3">
            <a:extLst>
              <a:ext uri="{FF2B5EF4-FFF2-40B4-BE49-F238E27FC236}">
                <a16:creationId xmlns:a16="http://schemas.microsoft.com/office/drawing/2014/main" id="{2F855B86-C43C-BED6-B590-438BED0F1449}"/>
              </a:ext>
            </a:extLst>
          </p:cNvPr>
          <p:cNvSpPr txBox="1">
            <a:spLocks/>
          </p:cNvSpPr>
          <p:nvPr>
            <p:custDataLst>
              <p:tags r:id="rId1"/>
            </p:custDataLst>
          </p:nvPr>
        </p:nvSpPr>
        <p:spPr>
          <a:xfrm>
            <a:off x="5515401" y="618973"/>
            <a:ext cx="481432" cy="664540"/>
          </a:xfrm>
          <a:custGeom>
            <a:avLst/>
            <a:gdLst/>
            <a:ahLst/>
            <a:cxnLst/>
            <a:rect l="l" t="t" r="r" b="b"/>
            <a:pathLst>
              <a:path w="481432" h="664540">
                <a:moveTo>
                  <a:pt x="373418" y="324040"/>
                </a:moveTo>
                <a:cubicBezTo>
                  <a:pt x="378219" y="324040"/>
                  <a:pt x="381991" y="325412"/>
                  <a:pt x="384734" y="328155"/>
                </a:cubicBezTo>
                <a:cubicBezTo>
                  <a:pt x="393649" y="330898"/>
                  <a:pt x="398107" y="336384"/>
                  <a:pt x="398107" y="344614"/>
                </a:cubicBezTo>
                <a:cubicBezTo>
                  <a:pt x="398107" y="353529"/>
                  <a:pt x="390906" y="365188"/>
                  <a:pt x="376505" y="379590"/>
                </a:cubicBezTo>
                <a:lnTo>
                  <a:pt x="362103" y="395020"/>
                </a:lnTo>
                <a:cubicBezTo>
                  <a:pt x="357988" y="397764"/>
                  <a:pt x="355930" y="400507"/>
                  <a:pt x="355930" y="403250"/>
                </a:cubicBezTo>
                <a:cubicBezTo>
                  <a:pt x="355930" y="403936"/>
                  <a:pt x="354902" y="405307"/>
                  <a:pt x="352844" y="407365"/>
                </a:cubicBezTo>
                <a:cubicBezTo>
                  <a:pt x="350102" y="410108"/>
                  <a:pt x="347015" y="412165"/>
                  <a:pt x="343586" y="413537"/>
                </a:cubicBezTo>
                <a:cubicBezTo>
                  <a:pt x="337414" y="415594"/>
                  <a:pt x="327127" y="421767"/>
                  <a:pt x="312725" y="432054"/>
                </a:cubicBezTo>
                <a:cubicBezTo>
                  <a:pt x="296266" y="439597"/>
                  <a:pt x="275692" y="443369"/>
                  <a:pt x="251003" y="443369"/>
                </a:cubicBezTo>
                <a:cubicBezTo>
                  <a:pt x="228372" y="443369"/>
                  <a:pt x="209855" y="440283"/>
                  <a:pt x="195453" y="434111"/>
                </a:cubicBezTo>
                <a:cubicBezTo>
                  <a:pt x="183795" y="427939"/>
                  <a:pt x="177965" y="422452"/>
                  <a:pt x="177965" y="417652"/>
                </a:cubicBezTo>
                <a:cubicBezTo>
                  <a:pt x="177965" y="412851"/>
                  <a:pt x="183109" y="409079"/>
                  <a:pt x="193396" y="406336"/>
                </a:cubicBezTo>
                <a:cubicBezTo>
                  <a:pt x="242773" y="393306"/>
                  <a:pt x="296952" y="368274"/>
                  <a:pt x="355930" y="331241"/>
                </a:cubicBezTo>
                <a:lnTo>
                  <a:pt x="364160" y="327126"/>
                </a:lnTo>
                <a:cubicBezTo>
                  <a:pt x="367589" y="325069"/>
                  <a:pt x="370675" y="324040"/>
                  <a:pt x="373418" y="324040"/>
                </a:cubicBezTo>
                <a:close/>
                <a:moveTo>
                  <a:pt x="50407" y="158419"/>
                </a:moveTo>
                <a:cubicBezTo>
                  <a:pt x="62751" y="158419"/>
                  <a:pt x="76638" y="161505"/>
                  <a:pt x="92069" y="167678"/>
                </a:cubicBezTo>
                <a:cubicBezTo>
                  <a:pt x="107499" y="173850"/>
                  <a:pt x="118644" y="180708"/>
                  <a:pt x="125502" y="188252"/>
                </a:cubicBezTo>
                <a:cubicBezTo>
                  <a:pt x="133045" y="197853"/>
                  <a:pt x="136817" y="206425"/>
                  <a:pt x="136817" y="213969"/>
                </a:cubicBezTo>
                <a:cubicBezTo>
                  <a:pt x="136817" y="220827"/>
                  <a:pt x="133388" y="227685"/>
                  <a:pt x="126530" y="234543"/>
                </a:cubicBezTo>
                <a:cubicBezTo>
                  <a:pt x="121044" y="237972"/>
                  <a:pt x="116244" y="248602"/>
                  <a:pt x="112128" y="266433"/>
                </a:cubicBezTo>
                <a:lnTo>
                  <a:pt x="109042" y="289064"/>
                </a:lnTo>
                <a:cubicBezTo>
                  <a:pt x="109728" y="284264"/>
                  <a:pt x="108357" y="293179"/>
                  <a:pt x="104928" y="315810"/>
                </a:cubicBezTo>
                <a:cubicBezTo>
                  <a:pt x="104242" y="326783"/>
                  <a:pt x="102870" y="339813"/>
                  <a:pt x="100813" y="354901"/>
                </a:cubicBezTo>
                <a:lnTo>
                  <a:pt x="93612" y="400164"/>
                </a:lnTo>
                <a:lnTo>
                  <a:pt x="88468" y="445427"/>
                </a:lnTo>
                <a:cubicBezTo>
                  <a:pt x="85725" y="464629"/>
                  <a:pt x="82639" y="500291"/>
                  <a:pt x="79210" y="552411"/>
                </a:cubicBezTo>
                <a:lnTo>
                  <a:pt x="78182" y="574014"/>
                </a:lnTo>
                <a:lnTo>
                  <a:pt x="75095" y="618248"/>
                </a:lnTo>
                <a:cubicBezTo>
                  <a:pt x="73038" y="627849"/>
                  <a:pt x="69609" y="632993"/>
                  <a:pt x="64808" y="633679"/>
                </a:cubicBezTo>
                <a:cubicBezTo>
                  <a:pt x="53835" y="637794"/>
                  <a:pt x="41491" y="628878"/>
                  <a:pt x="27775" y="606933"/>
                </a:cubicBezTo>
                <a:cubicBezTo>
                  <a:pt x="22289" y="597331"/>
                  <a:pt x="18517" y="591502"/>
                  <a:pt x="16459" y="589445"/>
                </a:cubicBezTo>
                <a:lnTo>
                  <a:pt x="7201" y="578129"/>
                </a:lnTo>
                <a:cubicBezTo>
                  <a:pt x="4458" y="575386"/>
                  <a:pt x="2400" y="569556"/>
                  <a:pt x="1029" y="560641"/>
                </a:cubicBezTo>
                <a:cubicBezTo>
                  <a:pt x="343" y="557898"/>
                  <a:pt x="0" y="552069"/>
                  <a:pt x="0" y="543153"/>
                </a:cubicBezTo>
                <a:cubicBezTo>
                  <a:pt x="0" y="526694"/>
                  <a:pt x="343" y="514007"/>
                  <a:pt x="1029" y="505091"/>
                </a:cubicBezTo>
                <a:cubicBezTo>
                  <a:pt x="1715" y="496176"/>
                  <a:pt x="2058" y="489318"/>
                  <a:pt x="2058" y="484517"/>
                </a:cubicBezTo>
                <a:lnTo>
                  <a:pt x="8230" y="397078"/>
                </a:lnTo>
                <a:lnTo>
                  <a:pt x="14402" y="351815"/>
                </a:lnTo>
                <a:cubicBezTo>
                  <a:pt x="17831" y="326440"/>
                  <a:pt x="19545" y="310667"/>
                  <a:pt x="19545" y="304495"/>
                </a:cubicBezTo>
                <a:lnTo>
                  <a:pt x="19545" y="296265"/>
                </a:lnTo>
                <a:lnTo>
                  <a:pt x="20574" y="273634"/>
                </a:lnTo>
                <a:cubicBezTo>
                  <a:pt x="21946" y="250317"/>
                  <a:pt x="22632" y="235572"/>
                  <a:pt x="22632" y="229400"/>
                </a:cubicBezTo>
                <a:lnTo>
                  <a:pt x="27775" y="178993"/>
                </a:lnTo>
                <a:cubicBezTo>
                  <a:pt x="29147" y="170078"/>
                  <a:pt x="30861" y="164592"/>
                  <a:pt x="32919" y="162534"/>
                </a:cubicBezTo>
                <a:cubicBezTo>
                  <a:pt x="37719" y="159791"/>
                  <a:pt x="43548" y="158419"/>
                  <a:pt x="50407" y="158419"/>
                </a:cubicBezTo>
                <a:close/>
                <a:moveTo>
                  <a:pt x="348730" y="0"/>
                </a:moveTo>
                <a:cubicBezTo>
                  <a:pt x="369303" y="0"/>
                  <a:pt x="386105" y="3429"/>
                  <a:pt x="399136" y="10287"/>
                </a:cubicBezTo>
                <a:cubicBezTo>
                  <a:pt x="413538" y="16459"/>
                  <a:pt x="423825" y="25203"/>
                  <a:pt x="429997" y="36518"/>
                </a:cubicBezTo>
                <a:cubicBezTo>
                  <a:pt x="436169" y="47834"/>
                  <a:pt x="441656" y="67894"/>
                  <a:pt x="446456" y="96697"/>
                </a:cubicBezTo>
                <a:cubicBezTo>
                  <a:pt x="459486" y="172135"/>
                  <a:pt x="468573" y="233857"/>
                  <a:pt x="473716" y="281863"/>
                </a:cubicBezTo>
                <a:cubicBezTo>
                  <a:pt x="478860" y="329869"/>
                  <a:pt x="481432" y="378561"/>
                  <a:pt x="481432" y="427939"/>
                </a:cubicBezTo>
                <a:lnTo>
                  <a:pt x="480404" y="482460"/>
                </a:lnTo>
                <a:lnTo>
                  <a:pt x="479375" y="514349"/>
                </a:lnTo>
                <a:cubicBezTo>
                  <a:pt x="478003" y="554126"/>
                  <a:pt x="476631" y="580872"/>
                  <a:pt x="475260" y="594588"/>
                </a:cubicBezTo>
                <a:cubicBezTo>
                  <a:pt x="471831" y="612419"/>
                  <a:pt x="466344" y="621334"/>
                  <a:pt x="458800" y="621334"/>
                </a:cubicBezTo>
                <a:lnTo>
                  <a:pt x="456743" y="621334"/>
                </a:lnTo>
                <a:cubicBezTo>
                  <a:pt x="454000" y="621334"/>
                  <a:pt x="449885" y="619620"/>
                  <a:pt x="444399" y="616191"/>
                </a:cubicBezTo>
                <a:cubicBezTo>
                  <a:pt x="440970" y="614133"/>
                  <a:pt x="436855" y="609676"/>
                  <a:pt x="432054" y="602818"/>
                </a:cubicBezTo>
                <a:lnTo>
                  <a:pt x="417652" y="588416"/>
                </a:lnTo>
                <a:cubicBezTo>
                  <a:pt x="414224" y="584987"/>
                  <a:pt x="411480" y="583272"/>
                  <a:pt x="409423" y="583272"/>
                </a:cubicBezTo>
                <a:cubicBezTo>
                  <a:pt x="407365" y="583272"/>
                  <a:pt x="404108" y="584987"/>
                  <a:pt x="399650" y="588416"/>
                </a:cubicBezTo>
                <a:cubicBezTo>
                  <a:pt x="395193" y="591845"/>
                  <a:pt x="391935" y="594588"/>
                  <a:pt x="389877" y="596646"/>
                </a:cubicBezTo>
                <a:cubicBezTo>
                  <a:pt x="365189" y="615162"/>
                  <a:pt x="335699" y="631107"/>
                  <a:pt x="301409" y="644480"/>
                </a:cubicBezTo>
                <a:cubicBezTo>
                  <a:pt x="267119" y="657853"/>
                  <a:pt x="239001" y="664540"/>
                  <a:pt x="217056" y="664540"/>
                </a:cubicBezTo>
                <a:cubicBezTo>
                  <a:pt x="198539" y="664540"/>
                  <a:pt x="179337" y="650138"/>
                  <a:pt x="159449" y="621334"/>
                </a:cubicBezTo>
                <a:cubicBezTo>
                  <a:pt x="154649" y="614476"/>
                  <a:pt x="152248" y="608990"/>
                  <a:pt x="152248" y="604875"/>
                </a:cubicBezTo>
                <a:cubicBezTo>
                  <a:pt x="152248" y="600075"/>
                  <a:pt x="155677" y="595617"/>
                  <a:pt x="162535" y="591502"/>
                </a:cubicBezTo>
                <a:lnTo>
                  <a:pt x="173850" y="586359"/>
                </a:lnTo>
                <a:lnTo>
                  <a:pt x="183109" y="591502"/>
                </a:lnTo>
                <a:cubicBezTo>
                  <a:pt x="187909" y="596303"/>
                  <a:pt x="193053" y="598703"/>
                  <a:pt x="198539" y="598703"/>
                </a:cubicBezTo>
                <a:cubicBezTo>
                  <a:pt x="202654" y="598703"/>
                  <a:pt x="207798" y="597674"/>
                  <a:pt x="213970" y="595617"/>
                </a:cubicBezTo>
                <a:lnTo>
                  <a:pt x="232486" y="588416"/>
                </a:lnTo>
                <a:lnTo>
                  <a:pt x="252032" y="579158"/>
                </a:lnTo>
                <a:lnTo>
                  <a:pt x="268491" y="572985"/>
                </a:lnTo>
                <a:cubicBezTo>
                  <a:pt x="272606" y="572300"/>
                  <a:pt x="276378" y="570585"/>
                  <a:pt x="279807" y="567842"/>
                </a:cubicBezTo>
                <a:lnTo>
                  <a:pt x="288036" y="564756"/>
                </a:lnTo>
                <a:lnTo>
                  <a:pt x="295237" y="562698"/>
                </a:lnTo>
                <a:lnTo>
                  <a:pt x="317868" y="552411"/>
                </a:lnTo>
                <a:lnTo>
                  <a:pt x="330213" y="546239"/>
                </a:lnTo>
                <a:lnTo>
                  <a:pt x="336385" y="543153"/>
                </a:lnTo>
                <a:lnTo>
                  <a:pt x="355930" y="532866"/>
                </a:lnTo>
                <a:lnTo>
                  <a:pt x="347701" y="517436"/>
                </a:lnTo>
                <a:lnTo>
                  <a:pt x="336385" y="477316"/>
                </a:lnTo>
                <a:cubicBezTo>
                  <a:pt x="329527" y="455371"/>
                  <a:pt x="327470" y="441998"/>
                  <a:pt x="330213" y="437197"/>
                </a:cubicBezTo>
                <a:lnTo>
                  <a:pt x="332270" y="439254"/>
                </a:lnTo>
                <a:lnTo>
                  <a:pt x="336385" y="447484"/>
                </a:lnTo>
                <a:cubicBezTo>
                  <a:pt x="337757" y="450913"/>
                  <a:pt x="339643" y="453828"/>
                  <a:pt x="342043" y="456228"/>
                </a:cubicBezTo>
                <a:cubicBezTo>
                  <a:pt x="344443" y="458628"/>
                  <a:pt x="346329" y="459828"/>
                  <a:pt x="347701" y="459828"/>
                </a:cubicBezTo>
                <a:cubicBezTo>
                  <a:pt x="353873" y="459828"/>
                  <a:pt x="357302" y="462915"/>
                  <a:pt x="357988" y="469087"/>
                </a:cubicBezTo>
                <a:cubicBezTo>
                  <a:pt x="359359" y="474573"/>
                  <a:pt x="365017" y="482117"/>
                  <a:pt x="374961" y="491718"/>
                </a:cubicBezTo>
                <a:cubicBezTo>
                  <a:pt x="384905" y="501319"/>
                  <a:pt x="391935" y="506120"/>
                  <a:pt x="396050" y="506120"/>
                </a:cubicBezTo>
                <a:cubicBezTo>
                  <a:pt x="397421" y="506120"/>
                  <a:pt x="399136" y="504920"/>
                  <a:pt x="401193" y="502520"/>
                </a:cubicBezTo>
                <a:cubicBezTo>
                  <a:pt x="403251" y="500119"/>
                  <a:pt x="404622" y="497205"/>
                  <a:pt x="405308" y="493776"/>
                </a:cubicBezTo>
                <a:cubicBezTo>
                  <a:pt x="405994" y="491718"/>
                  <a:pt x="406337" y="462229"/>
                  <a:pt x="406337" y="405307"/>
                </a:cubicBezTo>
                <a:cubicBezTo>
                  <a:pt x="406337" y="300380"/>
                  <a:pt x="404279" y="244487"/>
                  <a:pt x="400164" y="237629"/>
                </a:cubicBezTo>
                <a:cubicBezTo>
                  <a:pt x="399479" y="234886"/>
                  <a:pt x="397764" y="233514"/>
                  <a:pt x="395021" y="233514"/>
                </a:cubicBezTo>
                <a:lnTo>
                  <a:pt x="382677" y="239687"/>
                </a:lnTo>
                <a:cubicBezTo>
                  <a:pt x="368275" y="248602"/>
                  <a:pt x="349587" y="258718"/>
                  <a:pt x="326612" y="270033"/>
                </a:cubicBezTo>
                <a:cubicBezTo>
                  <a:pt x="303639" y="281349"/>
                  <a:pt x="289408" y="287007"/>
                  <a:pt x="283922" y="287007"/>
                </a:cubicBezTo>
                <a:cubicBezTo>
                  <a:pt x="279121" y="287007"/>
                  <a:pt x="273292" y="289407"/>
                  <a:pt x="266433" y="294208"/>
                </a:cubicBezTo>
                <a:cubicBezTo>
                  <a:pt x="255461" y="301066"/>
                  <a:pt x="245174" y="304495"/>
                  <a:pt x="235572" y="304495"/>
                </a:cubicBezTo>
                <a:cubicBezTo>
                  <a:pt x="230772" y="304495"/>
                  <a:pt x="224943" y="302780"/>
                  <a:pt x="218085" y="299351"/>
                </a:cubicBezTo>
                <a:lnTo>
                  <a:pt x="206769" y="293179"/>
                </a:lnTo>
                <a:lnTo>
                  <a:pt x="192367" y="283921"/>
                </a:lnTo>
                <a:lnTo>
                  <a:pt x="183109" y="279806"/>
                </a:lnTo>
                <a:cubicBezTo>
                  <a:pt x="182424" y="280492"/>
                  <a:pt x="180366" y="279463"/>
                  <a:pt x="176937" y="276720"/>
                </a:cubicBezTo>
                <a:cubicBezTo>
                  <a:pt x="174193" y="274662"/>
                  <a:pt x="170764" y="271233"/>
                  <a:pt x="166650" y="266433"/>
                </a:cubicBezTo>
                <a:lnTo>
                  <a:pt x="156363" y="254088"/>
                </a:lnTo>
                <a:cubicBezTo>
                  <a:pt x="154991" y="251345"/>
                  <a:pt x="154649" y="249631"/>
                  <a:pt x="155334" y="248945"/>
                </a:cubicBezTo>
                <a:cubicBezTo>
                  <a:pt x="155334" y="248259"/>
                  <a:pt x="158077" y="247230"/>
                  <a:pt x="163563" y="245859"/>
                </a:cubicBezTo>
                <a:lnTo>
                  <a:pt x="183109" y="240715"/>
                </a:lnTo>
                <a:cubicBezTo>
                  <a:pt x="206426" y="235229"/>
                  <a:pt x="235915" y="225628"/>
                  <a:pt x="271577" y="211912"/>
                </a:cubicBezTo>
                <a:cubicBezTo>
                  <a:pt x="312725" y="196824"/>
                  <a:pt x="343243" y="189280"/>
                  <a:pt x="363131" y="189280"/>
                </a:cubicBezTo>
                <a:cubicBezTo>
                  <a:pt x="372047" y="189280"/>
                  <a:pt x="378219" y="190995"/>
                  <a:pt x="381648" y="194424"/>
                </a:cubicBezTo>
                <a:cubicBezTo>
                  <a:pt x="383705" y="197853"/>
                  <a:pt x="386105" y="199567"/>
                  <a:pt x="388849" y="199567"/>
                </a:cubicBezTo>
                <a:cubicBezTo>
                  <a:pt x="390906" y="199567"/>
                  <a:pt x="391935" y="195795"/>
                  <a:pt x="391935" y="188252"/>
                </a:cubicBezTo>
                <a:cubicBezTo>
                  <a:pt x="391935" y="171792"/>
                  <a:pt x="387134" y="143332"/>
                  <a:pt x="377534" y="102870"/>
                </a:cubicBezTo>
                <a:lnTo>
                  <a:pt x="367246" y="56578"/>
                </a:lnTo>
                <a:lnTo>
                  <a:pt x="347701" y="56578"/>
                </a:lnTo>
                <a:cubicBezTo>
                  <a:pt x="333985" y="56578"/>
                  <a:pt x="320612" y="62064"/>
                  <a:pt x="307581" y="73037"/>
                </a:cubicBezTo>
                <a:cubicBezTo>
                  <a:pt x="291122" y="82638"/>
                  <a:pt x="280149" y="86753"/>
                  <a:pt x="274663" y="85382"/>
                </a:cubicBezTo>
                <a:lnTo>
                  <a:pt x="266433" y="81267"/>
                </a:lnTo>
                <a:cubicBezTo>
                  <a:pt x="264376" y="79895"/>
                  <a:pt x="263347" y="78867"/>
                  <a:pt x="263347" y="78181"/>
                </a:cubicBezTo>
                <a:cubicBezTo>
                  <a:pt x="263347" y="76123"/>
                  <a:pt x="260947" y="74752"/>
                  <a:pt x="256146" y="74066"/>
                </a:cubicBezTo>
                <a:cubicBezTo>
                  <a:pt x="249288" y="72694"/>
                  <a:pt x="243459" y="72009"/>
                  <a:pt x="238659" y="72009"/>
                </a:cubicBezTo>
                <a:cubicBezTo>
                  <a:pt x="207798" y="67894"/>
                  <a:pt x="192367" y="62750"/>
                  <a:pt x="192367" y="56578"/>
                </a:cubicBezTo>
                <a:cubicBezTo>
                  <a:pt x="192367" y="52463"/>
                  <a:pt x="197853" y="48006"/>
                  <a:pt x="208827" y="43205"/>
                </a:cubicBezTo>
                <a:lnTo>
                  <a:pt x="230429" y="28803"/>
                </a:lnTo>
                <a:cubicBezTo>
                  <a:pt x="236601" y="24003"/>
                  <a:pt x="246717" y="19202"/>
                  <a:pt x="260776" y="14401"/>
                </a:cubicBezTo>
                <a:cubicBezTo>
                  <a:pt x="274835" y="9601"/>
                  <a:pt x="288722" y="6172"/>
                  <a:pt x="302438" y="4114"/>
                </a:cubicBezTo>
                <a:cubicBezTo>
                  <a:pt x="316840" y="1371"/>
                  <a:pt x="332270" y="0"/>
                  <a:pt x="348730" y="0"/>
                </a:cubicBezTo>
                <a:close/>
              </a:path>
            </a:pathLst>
          </a:custGeom>
          <a:gradFill flip="none" rotWithShape="1">
            <a:gsLst>
              <a:gs pos="44000">
                <a:schemeClr val="accent1"/>
              </a:gs>
              <a:gs pos="11000">
                <a:schemeClr val="accent1">
                  <a:lumMod val="20000"/>
                  <a:lumOff val="80000"/>
                </a:schemeClr>
              </a:gs>
              <a:gs pos="83000">
                <a:schemeClr val="accent1">
                  <a:lumMod val="75000"/>
                </a:schemeClr>
              </a:gs>
            </a:gsLst>
            <a:path path="circle">
              <a:fillToRect r="100000" b="100000"/>
            </a:path>
            <a:tileRect l="-100000" t="-100000"/>
          </a:gradFill>
          <a:ln>
            <a:noFill/>
          </a:ln>
          <a:effectLst>
            <a:outerShdw blurRad="82144" dist="82144" dir="2699996"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endParaRPr lang="zh-CN" altLang="en-US" sz="8064" dirty="0">
              <a:gradFill flip="none" rotWithShape="1">
                <a:gsLst>
                  <a:gs pos="44000">
                    <a:schemeClr val="accent1"/>
                  </a:gs>
                  <a:gs pos="11000">
                    <a:schemeClr val="accent1">
                      <a:lumMod val="20000"/>
                      <a:lumOff val="80000"/>
                    </a:schemeClr>
                  </a:gs>
                  <a:gs pos="83000">
                    <a:schemeClr val="accent1">
                      <a:lumMod val="75000"/>
                    </a:schemeClr>
                  </a:gs>
                </a:gsLst>
                <a:path path="circle">
                  <a:fillToRect r="100000" b="100000"/>
                </a:path>
                <a:tileRect l="-100000" t="-100000"/>
              </a:gradFill>
              <a:effectLst>
                <a:outerShdw blurRad="82144" dist="82144" dir="2699996"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a:extLst>
              <a:ext uri="{FF2B5EF4-FFF2-40B4-BE49-F238E27FC236}">
                <a16:creationId xmlns:a16="http://schemas.microsoft.com/office/drawing/2014/main" id="{3E11F47B-E709-5FA6-4338-09B327B72903}"/>
              </a:ext>
            </a:extLst>
          </p:cNvPr>
          <p:cNvSpPr txBox="1">
            <a:spLocks/>
          </p:cNvSpPr>
          <p:nvPr>
            <p:custDataLst>
              <p:tags r:id="rId2"/>
            </p:custDataLst>
          </p:nvPr>
        </p:nvSpPr>
        <p:spPr>
          <a:xfrm>
            <a:off x="6099384" y="790249"/>
            <a:ext cx="662483" cy="1048656"/>
          </a:xfrm>
          <a:custGeom>
            <a:avLst/>
            <a:gdLst/>
            <a:ahLst/>
            <a:cxnLst/>
            <a:rect l="l" t="t" r="r" b="b"/>
            <a:pathLst>
              <a:path w="662483" h="1048656">
                <a:moveTo>
                  <a:pt x="346415" y="806590"/>
                </a:moveTo>
                <a:cubicBezTo>
                  <a:pt x="347958" y="806804"/>
                  <a:pt x="349758" y="807597"/>
                  <a:pt x="351815" y="808969"/>
                </a:cubicBezTo>
                <a:cubicBezTo>
                  <a:pt x="355930" y="811026"/>
                  <a:pt x="357987" y="812398"/>
                  <a:pt x="357987" y="813083"/>
                </a:cubicBezTo>
                <a:cubicBezTo>
                  <a:pt x="357987" y="815141"/>
                  <a:pt x="356273" y="817198"/>
                  <a:pt x="352844" y="819256"/>
                </a:cubicBezTo>
                <a:lnTo>
                  <a:pt x="342557" y="824399"/>
                </a:lnTo>
                <a:cubicBezTo>
                  <a:pt x="340500" y="824399"/>
                  <a:pt x="339471" y="823027"/>
                  <a:pt x="339471" y="820284"/>
                </a:cubicBezTo>
                <a:cubicBezTo>
                  <a:pt x="339471" y="810512"/>
                  <a:pt x="341785" y="805947"/>
                  <a:pt x="346415" y="806590"/>
                </a:cubicBezTo>
                <a:close/>
                <a:moveTo>
                  <a:pt x="357987" y="736959"/>
                </a:moveTo>
                <a:lnTo>
                  <a:pt x="365188" y="736959"/>
                </a:lnTo>
                <a:cubicBezTo>
                  <a:pt x="369303" y="736959"/>
                  <a:pt x="371361" y="739703"/>
                  <a:pt x="371361" y="745189"/>
                </a:cubicBezTo>
                <a:cubicBezTo>
                  <a:pt x="371361" y="747932"/>
                  <a:pt x="370846" y="749818"/>
                  <a:pt x="369817" y="750847"/>
                </a:cubicBezTo>
                <a:cubicBezTo>
                  <a:pt x="368789" y="751876"/>
                  <a:pt x="367589" y="751704"/>
                  <a:pt x="366217" y="750333"/>
                </a:cubicBezTo>
                <a:cubicBezTo>
                  <a:pt x="364160" y="749647"/>
                  <a:pt x="362959" y="749818"/>
                  <a:pt x="362617" y="750847"/>
                </a:cubicBezTo>
                <a:cubicBezTo>
                  <a:pt x="362274" y="751876"/>
                  <a:pt x="362445" y="753076"/>
                  <a:pt x="363131" y="754447"/>
                </a:cubicBezTo>
                <a:cubicBezTo>
                  <a:pt x="363817" y="755133"/>
                  <a:pt x="364160" y="756162"/>
                  <a:pt x="364160" y="757534"/>
                </a:cubicBezTo>
                <a:cubicBezTo>
                  <a:pt x="364160" y="760963"/>
                  <a:pt x="362788" y="764392"/>
                  <a:pt x="360045" y="767821"/>
                </a:cubicBezTo>
                <a:cubicBezTo>
                  <a:pt x="356616" y="773307"/>
                  <a:pt x="355930" y="779136"/>
                  <a:pt x="357987" y="785308"/>
                </a:cubicBezTo>
                <a:cubicBezTo>
                  <a:pt x="360731" y="792166"/>
                  <a:pt x="360045" y="796281"/>
                  <a:pt x="355930" y="797653"/>
                </a:cubicBezTo>
                <a:cubicBezTo>
                  <a:pt x="351129" y="798339"/>
                  <a:pt x="348386" y="798682"/>
                  <a:pt x="347700" y="798682"/>
                </a:cubicBezTo>
                <a:cubicBezTo>
                  <a:pt x="349072" y="780165"/>
                  <a:pt x="352501" y="759591"/>
                  <a:pt x="357987" y="736959"/>
                </a:cubicBezTo>
                <a:close/>
                <a:moveTo>
                  <a:pt x="260004" y="655757"/>
                </a:moveTo>
                <a:cubicBezTo>
                  <a:pt x="257432" y="654856"/>
                  <a:pt x="251003" y="663407"/>
                  <a:pt x="240716" y="681410"/>
                </a:cubicBezTo>
                <a:lnTo>
                  <a:pt x="217056" y="719472"/>
                </a:lnTo>
                <a:cubicBezTo>
                  <a:pt x="214998" y="722215"/>
                  <a:pt x="211569" y="730102"/>
                  <a:pt x="206769" y="743132"/>
                </a:cubicBezTo>
                <a:cubicBezTo>
                  <a:pt x="204025" y="755476"/>
                  <a:pt x="199911" y="764734"/>
                  <a:pt x="194424" y="770907"/>
                </a:cubicBezTo>
                <a:cubicBezTo>
                  <a:pt x="188252" y="779136"/>
                  <a:pt x="184823" y="785651"/>
                  <a:pt x="184137" y="790452"/>
                </a:cubicBezTo>
                <a:cubicBezTo>
                  <a:pt x="184137" y="794567"/>
                  <a:pt x="183451" y="797310"/>
                  <a:pt x="182080" y="798682"/>
                </a:cubicBezTo>
                <a:cubicBezTo>
                  <a:pt x="181394" y="801425"/>
                  <a:pt x="180022" y="802111"/>
                  <a:pt x="177965" y="800739"/>
                </a:cubicBezTo>
                <a:cubicBezTo>
                  <a:pt x="175222" y="800739"/>
                  <a:pt x="174193" y="801768"/>
                  <a:pt x="174879" y="803825"/>
                </a:cubicBezTo>
                <a:lnTo>
                  <a:pt x="174879" y="805882"/>
                </a:lnTo>
                <a:cubicBezTo>
                  <a:pt x="174879" y="807940"/>
                  <a:pt x="173164" y="811712"/>
                  <a:pt x="169735" y="817198"/>
                </a:cubicBezTo>
                <a:cubicBezTo>
                  <a:pt x="166992" y="817884"/>
                  <a:pt x="164935" y="819941"/>
                  <a:pt x="163563" y="823370"/>
                </a:cubicBezTo>
                <a:lnTo>
                  <a:pt x="162534" y="828514"/>
                </a:lnTo>
                <a:cubicBezTo>
                  <a:pt x="162534" y="831257"/>
                  <a:pt x="160820" y="833314"/>
                  <a:pt x="157391" y="834686"/>
                </a:cubicBezTo>
                <a:cubicBezTo>
                  <a:pt x="156019" y="835372"/>
                  <a:pt x="154991" y="836572"/>
                  <a:pt x="154305" y="838286"/>
                </a:cubicBezTo>
                <a:cubicBezTo>
                  <a:pt x="153619" y="840001"/>
                  <a:pt x="153619" y="841201"/>
                  <a:pt x="154305" y="841887"/>
                </a:cubicBezTo>
                <a:cubicBezTo>
                  <a:pt x="154991" y="844630"/>
                  <a:pt x="154305" y="846002"/>
                  <a:pt x="152247" y="846002"/>
                </a:cubicBezTo>
                <a:cubicBezTo>
                  <a:pt x="148818" y="846002"/>
                  <a:pt x="147790" y="847716"/>
                  <a:pt x="149161" y="851145"/>
                </a:cubicBezTo>
                <a:lnTo>
                  <a:pt x="149161" y="853203"/>
                </a:lnTo>
                <a:cubicBezTo>
                  <a:pt x="149161" y="855946"/>
                  <a:pt x="147104" y="859032"/>
                  <a:pt x="142989" y="862461"/>
                </a:cubicBezTo>
                <a:cubicBezTo>
                  <a:pt x="137503" y="866576"/>
                  <a:pt x="134417" y="872062"/>
                  <a:pt x="133731" y="878920"/>
                </a:cubicBezTo>
                <a:cubicBezTo>
                  <a:pt x="133045" y="883721"/>
                  <a:pt x="132016" y="886807"/>
                  <a:pt x="130645" y="888178"/>
                </a:cubicBezTo>
                <a:cubicBezTo>
                  <a:pt x="129273" y="890236"/>
                  <a:pt x="128244" y="890922"/>
                  <a:pt x="127559" y="890236"/>
                </a:cubicBezTo>
                <a:cubicBezTo>
                  <a:pt x="124130" y="889550"/>
                  <a:pt x="123101" y="891265"/>
                  <a:pt x="124473" y="895379"/>
                </a:cubicBezTo>
                <a:cubicBezTo>
                  <a:pt x="125844" y="896751"/>
                  <a:pt x="126359" y="897951"/>
                  <a:pt x="126016" y="898980"/>
                </a:cubicBezTo>
                <a:cubicBezTo>
                  <a:pt x="125673" y="900009"/>
                  <a:pt x="124130" y="900180"/>
                  <a:pt x="121386" y="899494"/>
                </a:cubicBezTo>
                <a:cubicBezTo>
                  <a:pt x="117957" y="899494"/>
                  <a:pt x="113843" y="902066"/>
                  <a:pt x="109042" y="907209"/>
                </a:cubicBezTo>
                <a:cubicBezTo>
                  <a:pt x="104241" y="912353"/>
                  <a:pt x="102184" y="917325"/>
                  <a:pt x="102870" y="922126"/>
                </a:cubicBezTo>
                <a:cubicBezTo>
                  <a:pt x="100127" y="922126"/>
                  <a:pt x="96012" y="926412"/>
                  <a:pt x="90525" y="934984"/>
                </a:cubicBezTo>
                <a:cubicBezTo>
                  <a:pt x="85039" y="943557"/>
                  <a:pt x="82982" y="949558"/>
                  <a:pt x="84353" y="952987"/>
                </a:cubicBezTo>
                <a:lnTo>
                  <a:pt x="83325" y="959159"/>
                </a:lnTo>
                <a:cubicBezTo>
                  <a:pt x="81953" y="960530"/>
                  <a:pt x="80924" y="963959"/>
                  <a:pt x="80238" y="969446"/>
                </a:cubicBezTo>
                <a:lnTo>
                  <a:pt x="78181" y="978704"/>
                </a:lnTo>
                <a:cubicBezTo>
                  <a:pt x="78181" y="982819"/>
                  <a:pt x="85725" y="975275"/>
                  <a:pt x="100812" y="956073"/>
                </a:cubicBezTo>
                <a:lnTo>
                  <a:pt x="115214" y="937556"/>
                </a:lnTo>
                <a:cubicBezTo>
                  <a:pt x="119329" y="932755"/>
                  <a:pt x="122072" y="930355"/>
                  <a:pt x="123444" y="930355"/>
                </a:cubicBezTo>
                <a:cubicBezTo>
                  <a:pt x="124130" y="930355"/>
                  <a:pt x="124644" y="930012"/>
                  <a:pt x="124987" y="929326"/>
                </a:cubicBezTo>
                <a:cubicBezTo>
                  <a:pt x="125330" y="928641"/>
                  <a:pt x="125158" y="927955"/>
                  <a:pt x="124473" y="927269"/>
                </a:cubicBezTo>
                <a:lnTo>
                  <a:pt x="124473" y="924183"/>
                </a:lnTo>
                <a:cubicBezTo>
                  <a:pt x="124473" y="921440"/>
                  <a:pt x="125844" y="919039"/>
                  <a:pt x="128587" y="916982"/>
                </a:cubicBezTo>
                <a:cubicBezTo>
                  <a:pt x="129273" y="916296"/>
                  <a:pt x="131673" y="912524"/>
                  <a:pt x="135788" y="905666"/>
                </a:cubicBezTo>
                <a:lnTo>
                  <a:pt x="148133" y="886121"/>
                </a:lnTo>
                <a:cubicBezTo>
                  <a:pt x="164592" y="858003"/>
                  <a:pt x="175222" y="840858"/>
                  <a:pt x="180022" y="834686"/>
                </a:cubicBezTo>
                <a:cubicBezTo>
                  <a:pt x="190309" y="819598"/>
                  <a:pt x="198882" y="805711"/>
                  <a:pt x="205740" y="793024"/>
                </a:cubicBezTo>
                <a:cubicBezTo>
                  <a:pt x="212598" y="780336"/>
                  <a:pt x="216027" y="771592"/>
                  <a:pt x="216027" y="766792"/>
                </a:cubicBezTo>
                <a:cubicBezTo>
                  <a:pt x="216027" y="765420"/>
                  <a:pt x="216370" y="764220"/>
                  <a:pt x="217056" y="763191"/>
                </a:cubicBezTo>
                <a:cubicBezTo>
                  <a:pt x="217741" y="762163"/>
                  <a:pt x="218427" y="761648"/>
                  <a:pt x="219113" y="761648"/>
                </a:cubicBezTo>
                <a:cubicBezTo>
                  <a:pt x="223914" y="761648"/>
                  <a:pt x="231114" y="749304"/>
                  <a:pt x="240716" y="724615"/>
                </a:cubicBezTo>
                <a:cubicBezTo>
                  <a:pt x="250317" y="699926"/>
                  <a:pt x="255460" y="686553"/>
                  <a:pt x="256146" y="684496"/>
                </a:cubicBezTo>
                <a:cubicBezTo>
                  <a:pt x="259575" y="669408"/>
                  <a:pt x="261290" y="661179"/>
                  <a:pt x="261290" y="659807"/>
                </a:cubicBezTo>
                <a:cubicBezTo>
                  <a:pt x="261290" y="657407"/>
                  <a:pt x="260861" y="656057"/>
                  <a:pt x="260004" y="655757"/>
                </a:cubicBezTo>
                <a:close/>
                <a:moveTo>
                  <a:pt x="381648" y="639233"/>
                </a:moveTo>
                <a:cubicBezTo>
                  <a:pt x="387134" y="639233"/>
                  <a:pt x="387820" y="642662"/>
                  <a:pt x="383705" y="649520"/>
                </a:cubicBezTo>
                <a:lnTo>
                  <a:pt x="381648" y="656721"/>
                </a:lnTo>
                <a:cubicBezTo>
                  <a:pt x="381648" y="659464"/>
                  <a:pt x="381990" y="661179"/>
                  <a:pt x="382676" y="661864"/>
                </a:cubicBezTo>
                <a:lnTo>
                  <a:pt x="382676" y="663922"/>
                </a:lnTo>
                <a:cubicBezTo>
                  <a:pt x="382676" y="668037"/>
                  <a:pt x="382333" y="670780"/>
                  <a:pt x="381648" y="672151"/>
                </a:cubicBezTo>
                <a:cubicBezTo>
                  <a:pt x="378904" y="675580"/>
                  <a:pt x="378219" y="679695"/>
                  <a:pt x="379590" y="684496"/>
                </a:cubicBezTo>
                <a:cubicBezTo>
                  <a:pt x="379590" y="689982"/>
                  <a:pt x="377876" y="693411"/>
                  <a:pt x="374447" y="694783"/>
                </a:cubicBezTo>
                <a:cubicBezTo>
                  <a:pt x="371703" y="697526"/>
                  <a:pt x="372046" y="698898"/>
                  <a:pt x="375475" y="698898"/>
                </a:cubicBezTo>
                <a:cubicBezTo>
                  <a:pt x="380962" y="698898"/>
                  <a:pt x="380962" y="700612"/>
                  <a:pt x="375475" y="704041"/>
                </a:cubicBezTo>
                <a:cubicBezTo>
                  <a:pt x="372732" y="707470"/>
                  <a:pt x="372046" y="712957"/>
                  <a:pt x="373418" y="720500"/>
                </a:cubicBezTo>
                <a:cubicBezTo>
                  <a:pt x="374104" y="721186"/>
                  <a:pt x="374447" y="722901"/>
                  <a:pt x="374447" y="725644"/>
                </a:cubicBezTo>
                <a:cubicBezTo>
                  <a:pt x="374447" y="729759"/>
                  <a:pt x="372389" y="731816"/>
                  <a:pt x="368274" y="731816"/>
                </a:cubicBezTo>
                <a:cubicBezTo>
                  <a:pt x="363474" y="731816"/>
                  <a:pt x="361074" y="729416"/>
                  <a:pt x="361074" y="724615"/>
                </a:cubicBezTo>
                <a:lnTo>
                  <a:pt x="363131" y="712271"/>
                </a:lnTo>
                <a:cubicBezTo>
                  <a:pt x="367246" y="692383"/>
                  <a:pt x="370332" y="681410"/>
                  <a:pt x="372389" y="679352"/>
                </a:cubicBezTo>
                <a:cubicBezTo>
                  <a:pt x="373075" y="678667"/>
                  <a:pt x="373418" y="676266"/>
                  <a:pt x="373418" y="672151"/>
                </a:cubicBezTo>
                <a:lnTo>
                  <a:pt x="373418" y="659807"/>
                </a:lnTo>
                <a:cubicBezTo>
                  <a:pt x="372046" y="656378"/>
                  <a:pt x="372046" y="652949"/>
                  <a:pt x="373418" y="649520"/>
                </a:cubicBezTo>
                <a:lnTo>
                  <a:pt x="373418" y="642319"/>
                </a:lnTo>
                <a:cubicBezTo>
                  <a:pt x="374790" y="640262"/>
                  <a:pt x="377533" y="639233"/>
                  <a:pt x="381648" y="639233"/>
                </a:cubicBezTo>
                <a:close/>
                <a:moveTo>
                  <a:pt x="542125" y="586769"/>
                </a:moveTo>
                <a:cubicBezTo>
                  <a:pt x="540753" y="588141"/>
                  <a:pt x="539724" y="590541"/>
                  <a:pt x="539039" y="593970"/>
                </a:cubicBezTo>
                <a:cubicBezTo>
                  <a:pt x="537667" y="601514"/>
                  <a:pt x="537667" y="606315"/>
                  <a:pt x="539039" y="608372"/>
                </a:cubicBezTo>
                <a:cubicBezTo>
                  <a:pt x="539724" y="610429"/>
                  <a:pt x="541096" y="609058"/>
                  <a:pt x="543153" y="604257"/>
                </a:cubicBezTo>
                <a:cubicBezTo>
                  <a:pt x="543839" y="603571"/>
                  <a:pt x="544182" y="601171"/>
                  <a:pt x="544182" y="597056"/>
                </a:cubicBezTo>
                <a:lnTo>
                  <a:pt x="544182" y="589855"/>
                </a:lnTo>
                <a:cubicBezTo>
                  <a:pt x="543496" y="587112"/>
                  <a:pt x="542811" y="586084"/>
                  <a:pt x="542125" y="586769"/>
                </a:cubicBezTo>
                <a:close/>
                <a:moveTo>
                  <a:pt x="295237" y="569281"/>
                </a:moveTo>
                <a:cubicBezTo>
                  <a:pt x="310324" y="569281"/>
                  <a:pt x="321983" y="571339"/>
                  <a:pt x="330213" y="575454"/>
                </a:cubicBezTo>
                <a:cubicBezTo>
                  <a:pt x="335013" y="578197"/>
                  <a:pt x="338099" y="581112"/>
                  <a:pt x="339471" y="584198"/>
                </a:cubicBezTo>
                <a:cubicBezTo>
                  <a:pt x="340842" y="587284"/>
                  <a:pt x="341528" y="591913"/>
                  <a:pt x="341528" y="598085"/>
                </a:cubicBezTo>
                <a:cubicBezTo>
                  <a:pt x="341528" y="606315"/>
                  <a:pt x="338442" y="617630"/>
                  <a:pt x="332270" y="632032"/>
                </a:cubicBezTo>
                <a:cubicBezTo>
                  <a:pt x="326098" y="646434"/>
                  <a:pt x="319926" y="656378"/>
                  <a:pt x="313753" y="661864"/>
                </a:cubicBezTo>
                <a:cubicBezTo>
                  <a:pt x="311010" y="664608"/>
                  <a:pt x="307924" y="671809"/>
                  <a:pt x="304495" y="683467"/>
                </a:cubicBezTo>
                <a:cubicBezTo>
                  <a:pt x="299009" y="696497"/>
                  <a:pt x="294551" y="704041"/>
                  <a:pt x="291122" y="706099"/>
                </a:cubicBezTo>
                <a:cubicBezTo>
                  <a:pt x="284950" y="713642"/>
                  <a:pt x="278092" y="724615"/>
                  <a:pt x="270548" y="739017"/>
                </a:cubicBezTo>
                <a:lnTo>
                  <a:pt x="237630" y="796624"/>
                </a:lnTo>
                <a:lnTo>
                  <a:pt x="227343" y="813083"/>
                </a:lnTo>
                <a:cubicBezTo>
                  <a:pt x="224599" y="817884"/>
                  <a:pt x="221856" y="823199"/>
                  <a:pt x="219113" y="829028"/>
                </a:cubicBezTo>
                <a:cubicBezTo>
                  <a:pt x="216370" y="834857"/>
                  <a:pt x="213284" y="840515"/>
                  <a:pt x="209855" y="846002"/>
                </a:cubicBezTo>
                <a:cubicBezTo>
                  <a:pt x="209855" y="846688"/>
                  <a:pt x="199225" y="866576"/>
                  <a:pt x="177965" y="905666"/>
                </a:cubicBezTo>
                <a:cubicBezTo>
                  <a:pt x="137503" y="969446"/>
                  <a:pt x="110757" y="1007851"/>
                  <a:pt x="97726" y="1020881"/>
                </a:cubicBezTo>
                <a:lnTo>
                  <a:pt x="83325" y="1041455"/>
                </a:lnTo>
                <a:cubicBezTo>
                  <a:pt x="80581" y="1046255"/>
                  <a:pt x="75438" y="1048656"/>
                  <a:pt x="67894" y="1048656"/>
                </a:cubicBezTo>
                <a:cubicBezTo>
                  <a:pt x="57607" y="1048656"/>
                  <a:pt x="49035" y="1045227"/>
                  <a:pt x="42177" y="1038369"/>
                </a:cubicBezTo>
                <a:cubicBezTo>
                  <a:pt x="40805" y="1037683"/>
                  <a:pt x="38405" y="1035625"/>
                  <a:pt x="34976" y="1032196"/>
                </a:cubicBezTo>
                <a:cubicBezTo>
                  <a:pt x="31547" y="1028767"/>
                  <a:pt x="29146" y="1027053"/>
                  <a:pt x="27775" y="1027053"/>
                </a:cubicBezTo>
                <a:cubicBezTo>
                  <a:pt x="25032" y="1027053"/>
                  <a:pt x="22117" y="1026196"/>
                  <a:pt x="19031" y="1024481"/>
                </a:cubicBezTo>
                <a:cubicBezTo>
                  <a:pt x="15945" y="1022767"/>
                  <a:pt x="13373" y="1020881"/>
                  <a:pt x="11316" y="1018823"/>
                </a:cubicBezTo>
                <a:lnTo>
                  <a:pt x="0" y="1009565"/>
                </a:lnTo>
                <a:lnTo>
                  <a:pt x="13373" y="996192"/>
                </a:lnTo>
                <a:cubicBezTo>
                  <a:pt x="28461" y="981104"/>
                  <a:pt x="42177" y="963959"/>
                  <a:pt x="54521" y="944757"/>
                </a:cubicBezTo>
                <a:cubicBezTo>
                  <a:pt x="60693" y="935842"/>
                  <a:pt x="67380" y="927612"/>
                  <a:pt x="74581" y="920068"/>
                </a:cubicBezTo>
                <a:cubicBezTo>
                  <a:pt x="81781" y="912524"/>
                  <a:pt x="86754" y="907724"/>
                  <a:pt x="89497" y="905666"/>
                </a:cubicBezTo>
                <a:cubicBezTo>
                  <a:pt x="93612" y="901552"/>
                  <a:pt x="95669" y="898465"/>
                  <a:pt x="95669" y="896408"/>
                </a:cubicBezTo>
                <a:cubicBezTo>
                  <a:pt x="95669" y="893665"/>
                  <a:pt x="97041" y="890579"/>
                  <a:pt x="99784" y="887150"/>
                </a:cubicBezTo>
                <a:cubicBezTo>
                  <a:pt x="105270" y="880292"/>
                  <a:pt x="109385" y="875834"/>
                  <a:pt x="112128" y="873777"/>
                </a:cubicBezTo>
                <a:cubicBezTo>
                  <a:pt x="125844" y="858689"/>
                  <a:pt x="139903" y="838801"/>
                  <a:pt x="154305" y="814112"/>
                </a:cubicBezTo>
                <a:cubicBezTo>
                  <a:pt x="185166" y="759934"/>
                  <a:pt x="199225" y="732845"/>
                  <a:pt x="196482" y="732845"/>
                </a:cubicBezTo>
                <a:lnTo>
                  <a:pt x="199568" y="724615"/>
                </a:lnTo>
                <a:lnTo>
                  <a:pt x="202654" y="716386"/>
                </a:lnTo>
                <a:lnTo>
                  <a:pt x="206769" y="707127"/>
                </a:lnTo>
                <a:cubicBezTo>
                  <a:pt x="214998" y="691354"/>
                  <a:pt x="219799" y="679009"/>
                  <a:pt x="221170" y="670094"/>
                </a:cubicBezTo>
                <a:lnTo>
                  <a:pt x="224256" y="654664"/>
                </a:lnTo>
                <a:lnTo>
                  <a:pt x="203682" y="670094"/>
                </a:lnTo>
                <a:lnTo>
                  <a:pt x="202654" y="670094"/>
                </a:lnTo>
                <a:cubicBezTo>
                  <a:pt x="192367" y="677638"/>
                  <a:pt x="184137" y="682267"/>
                  <a:pt x="177965" y="683981"/>
                </a:cubicBezTo>
                <a:cubicBezTo>
                  <a:pt x="171793" y="685696"/>
                  <a:pt x="158420" y="687239"/>
                  <a:pt x="137846" y="688611"/>
                </a:cubicBezTo>
                <a:cubicBezTo>
                  <a:pt x="136474" y="688611"/>
                  <a:pt x="135445" y="688954"/>
                  <a:pt x="134760" y="689639"/>
                </a:cubicBezTo>
                <a:cubicBezTo>
                  <a:pt x="131331" y="690325"/>
                  <a:pt x="125158" y="690668"/>
                  <a:pt x="116243" y="690668"/>
                </a:cubicBezTo>
                <a:cubicBezTo>
                  <a:pt x="101841" y="690668"/>
                  <a:pt x="94640" y="688268"/>
                  <a:pt x="94640" y="683467"/>
                </a:cubicBezTo>
                <a:cubicBezTo>
                  <a:pt x="94640" y="679352"/>
                  <a:pt x="99441" y="673523"/>
                  <a:pt x="109042" y="665979"/>
                </a:cubicBezTo>
                <a:cubicBezTo>
                  <a:pt x="139903" y="637176"/>
                  <a:pt x="164935" y="616602"/>
                  <a:pt x="184137" y="604257"/>
                </a:cubicBezTo>
                <a:cubicBezTo>
                  <a:pt x="203340" y="591913"/>
                  <a:pt x="224599" y="582312"/>
                  <a:pt x="247917" y="575454"/>
                </a:cubicBezTo>
                <a:cubicBezTo>
                  <a:pt x="263690" y="571339"/>
                  <a:pt x="279463" y="569281"/>
                  <a:pt x="295237" y="569281"/>
                </a:cubicBezTo>
                <a:close/>
                <a:moveTo>
                  <a:pt x="612334" y="455096"/>
                </a:moveTo>
                <a:cubicBezTo>
                  <a:pt x="614562" y="455096"/>
                  <a:pt x="617563" y="455439"/>
                  <a:pt x="621335" y="456124"/>
                </a:cubicBezTo>
                <a:lnTo>
                  <a:pt x="648081" y="463325"/>
                </a:lnTo>
                <a:cubicBezTo>
                  <a:pt x="653567" y="466069"/>
                  <a:pt x="657339" y="468812"/>
                  <a:pt x="659397" y="471555"/>
                </a:cubicBezTo>
                <a:cubicBezTo>
                  <a:pt x="661454" y="474298"/>
                  <a:pt x="662483" y="478070"/>
                  <a:pt x="662483" y="482871"/>
                </a:cubicBezTo>
                <a:cubicBezTo>
                  <a:pt x="662483" y="491100"/>
                  <a:pt x="660940" y="498473"/>
                  <a:pt x="657853" y="504988"/>
                </a:cubicBezTo>
                <a:cubicBezTo>
                  <a:pt x="654767" y="511503"/>
                  <a:pt x="648767" y="520247"/>
                  <a:pt x="639851" y="531219"/>
                </a:cubicBezTo>
                <a:cubicBezTo>
                  <a:pt x="627507" y="545621"/>
                  <a:pt x="615162" y="566195"/>
                  <a:pt x="602818" y="592942"/>
                </a:cubicBezTo>
                <a:cubicBezTo>
                  <a:pt x="597332" y="603229"/>
                  <a:pt x="593731" y="611801"/>
                  <a:pt x="592017" y="618659"/>
                </a:cubicBezTo>
                <a:cubicBezTo>
                  <a:pt x="590302" y="625517"/>
                  <a:pt x="589445" y="635118"/>
                  <a:pt x="589445" y="647463"/>
                </a:cubicBezTo>
                <a:cubicBezTo>
                  <a:pt x="589445" y="659807"/>
                  <a:pt x="590302" y="668380"/>
                  <a:pt x="592017" y="673180"/>
                </a:cubicBezTo>
                <a:cubicBezTo>
                  <a:pt x="593731" y="677981"/>
                  <a:pt x="598703" y="685525"/>
                  <a:pt x="606933" y="695812"/>
                </a:cubicBezTo>
                <a:lnTo>
                  <a:pt x="619277" y="713299"/>
                </a:lnTo>
                <a:cubicBezTo>
                  <a:pt x="625449" y="721529"/>
                  <a:pt x="628878" y="727358"/>
                  <a:pt x="629564" y="730787"/>
                </a:cubicBezTo>
                <a:cubicBezTo>
                  <a:pt x="630250" y="731473"/>
                  <a:pt x="630593" y="733531"/>
                  <a:pt x="630593" y="736959"/>
                </a:cubicBezTo>
                <a:cubicBezTo>
                  <a:pt x="630593" y="741760"/>
                  <a:pt x="628878" y="745875"/>
                  <a:pt x="625449" y="749304"/>
                </a:cubicBezTo>
                <a:cubicBezTo>
                  <a:pt x="621335" y="754105"/>
                  <a:pt x="618420" y="756676"/>
                  <a:pt x="616705" y="757019"/>
                </a:cubicBezTo>
                <a:cubicBezTo>
                  <a:pt x="614991" y="757362"/>
                  <a:pt x="612762" y="756505"/>
                  <a:pt x="610019" y="754447"/>
                </a:cubicBezTo>
                <a:lnTo>
                  <a:pt x="604875" y="749304"/>
                </a:lnTo>
                <a:cubicBezTo>
                  <a:pt x="602132" y="749304"/>
                  <a:pt x="600418" y="749647"/>
                  <a:pt x="599732" y="750333"/>
                </a:cubicBezTo>
                <a:cubicBezTo>
                  <a:pt x="599046" y="751018"/>
                  <a:pt x="593903" y="747589"/>
                  <a:pt x="584301" y="740046"/>
                </a:cubicBezTo>
                <a:lnTo>
                  <a:pt x="551383" y="712271"/>
                </a:lnTo>
                <a:cubicBezTo>
                  <a:pt x="525323" y="687582"/>
                  <a:pt x="512292" y="657750"/>
                  <a:pt x="512292" y="622774"/>
                </a:cubicBezTo>
                <a:cubicBezTo>
                  <a:pt x="512292" y="614544"/>
                  <a:pt x="514007" y="601857"/>
                  <a:pt x="517436" y="584712"/>
                </a:cubicBezTo>
                <a:lnTo>
                  <a:pt x="525666" y="549736"/>
                </a:lnTo>
                <a:cubicBezTo>
                  <a:pt x="527037" y="543564"/>
                  <a:pt x="530809" y="534477"/>
                  <a:pt x="536981" y="522476"/>
                </a:cubicBezTo>
                <a:cubicBezTo>
                  <a:pt x="543153" y="510474"/>
                  <a:pt x="547954" y="502759"/>
                  <a:pt x="551383" y="499330"/>
                </a:cubicBezTo>
                <a:cubicBezTo>
                  <a:pt x="555498" y="495215"/>
                  <a:pt x="556869" y="490757"/>
                  <a:pt x="555498" y="485957"/>
                </a:cubicBezTo>
                <a:cubicBezTo>
                  <a:pt x="554126" y="481156"/>
                  <a:pt x="557212" y="476184"/>
                  <a:pt x="564756" y="471041"/>
                </a:cubicBezTo>
                <a:cubicBezTo>
                  <a:pt x="572300" y="465897"/>
                  <a:pt x="581215" y="462297"/>
                  <a:pt x="591502" y="460239"/>
                </a:cubicBezTo>
                <a:lnTo>
                  <a:pt x="602818" y="457153"/>
                </a:lnTo>
                <a:lnTo>
                  <a:pt x="607962" y="456124"/>
                </a:lnTo>
                <a:cubicBezTo>
                  <a:pt x="608647" y="455439"/>
                  <a:pt x="610105" y="455096"/>
                  <a:pt x="612334" y="455096"/>
                </a:cubicBezTo>
                <a:close/>
                <a:moveTo>
                  <a:pt x="520393" y="25"/>
                </a:moveTo>
                <a:cubicBezTo>
                  <a:pt x="525966" y="-61"/>
                  <a:pt x="532524" y="67"/>
                  <a:pt x="540067" y="410"/>
                </a:cubicBezTo>
                <a:lnTo>
                  <a:pt x="571957" y="2468"/>
                </a:lnTo>
                <a:cubicBezTo>
                  <a:pt x="578129" y="3154"/>
                  <a:pt x="581215" y="5554"/>
                  <a:pt x="581215" y="9669"/>
                </a:cubicBezTo>
                <a:cubicBezTo>
                  <a:pt x="581215" y="13783"/>
                  <a:pt x="582930" y="18584"/>
                  <a:pt x="586359" y="24070"/>
                </a:cubicBezTo>
                <a:cubicBezTo>
                  <a:pt x="589788" y="32300"/>
                  <a:pt x="584987" y="47045"/>
                  <a:pt x="571957" y="68304"/>
                </a:cubicBezTo>
                <a:cubicBezTo>
                  <a:pt x="535610" y="135513"/>
                  <a:pt x="511607" y="186948"/>
                  <a:pt x="499948" y="222610"/>
                </a:cubicBezTo>
                <a:cubicBezTo>
                  <a:pt x="496519" y="237011"/>
                  <a:pt x="490004" y="253128"/>
                  <a:pt x="480403" y="270958"/>
                </a:cubicBezTo>
                <a:lnTo>
                  <a:pt x="473202" y="285360"/>
                </a:lnTo>
                <a:lnTo>
                  <a:pt x="481431" y="283303"/>
                </a:lnTo>
                <a:cubicBezTo>
                  <a:pt x="484175" y="282617"/>
                  <a:pt x="487261" y="281417"/>
                  <a:pt x="490690" y="279702"/>
                </a:cubicBezTo>
                <a:cubicBezTo>
                  <a:pt x="494119" y="277988"/>
                  <a:pt x="496519" y="276102"/>
                  <a:pt x="497891" y="274045"/>
                </a:cubicBezTo>
                <a:lnTo>
                  <a:pt x="508178" y="267872"/>
                </a:lnTo>
                <a:cubicBezTo>
                  <a:pt x="512292" y="266501"/>
                  <a:pt x="517779" y="264100"/>
                  <a:pt x="524637" y="260671"/>
                </a:cubicBezTo>
                <a:lnTo>
                  <a:pt x="543153" y="248327"/>
                </a:lnTo>
                <a:lnTo>
                  <a:pt x="556527" y="239069"/>
                </a:lnTo>
                <a:cubicBezTo>
                  <a:pt x="564070" y="231525"/>
                  <a:pt x="576072" y="226039"/>
                  <a:pt x="592531" y="222610"/>
                </a:cubicBezTo>
                <a:lnTo>
                  <a:pt x="615162" y="220552"/>
                </a:lnTo>
                <a:cubicBezTo>
                  <a:pt x="635736" y="220552"/>
                  <a:pt x="647052" y="223638"/>
                  <a:pt x="649110" y="229810"/>
                </a:cubicBezTo>
                <a:cubicBezTo>
                  <a:pt x="652538" y="233239"/>
                  <a:pt x="654939" y="234954"/>
                  <a:pt x="656310" y="234954"/>
                </a:cubicBezTo>
                <a:cubicBezTo>
                  <a:pt x="660425" y="234954"/>
                  <a:pt x="662483" y="238040"/>
                  <a:pt x="662483" y="244212"/>
                </a:cubicBezTo>
                <a:cubicBezTo>
                  <a:pt x="662483" y="249013"/>
                  <a:pt x="660768" y="254156"/>
                  <a:pt x="657339" y="259643"/>
                </a:cubicBezTo>
                <a:cubicBezTo>
                  <a:pt x="652538" y="264443"/>
                  <a:pt x="644823" y="269587"/>
                  <a:pt x="634193" y="275073"/>
                </a:cubicBezTo>
                <a:cubicBezTo>
                  <a:pt x="623564" y="280560"/>
                  <a:pt x="614134" y="284332"/>
                  <a:pt x="605904" y="286389"/>
                </a:cubicBezTo>
                <a:cubicBezTo>
                  <a:pt x="592188" y="290504"/>
                  <a:pt x="553783" y="310392"/>
                  <a:pt x="490690" y="346054"/>
                </a:cubicBezTo>
                <a:lnTo>
                  <a:pt x="476288" y="355312"/>
                </a:lnTo>
                <a:cubicBezTo>
                  <a:pt x="469430" y="358055"/>
                  <a:pt x="463944" y="361484"/>
                  <a:pt x="459829" y="365599"/>
                </a:cubicBezTo>
                <a:cubicBezTo>
                  <a:pt x="437197" y="375886"/>
                  <a:pt x="430682" y="384801"/>
                  <a:pt x="440283" y="392345"/>
                </a:cubicBezTo>
                <a:cubicBezTo>
                  <a:pt x="444398" y="396460"/>
                  <a:pt x="448170" y="398517"/>
                  <a:pt x="451599" y="398517"/>
                </a:cubicBezTo>
                <a:cubicBezTo>
                  <a:pt x="452971" y="398517"/>
                  <a:pt x="453999" y="399889"/>
                  <a:pt x="454685" y="402632"/>
                </a:cubicBezTo>
                <a:lnTo>
                  <a:pt x="457771" y="414976"/>
                </a:lnTo>
                <a:cubicBezTo>
                  <a:pt x="458457" y="420463"/>
                  <a:pt x="458800" y="439665"/>
                  <a:pt x="458800" y="472584"/>
                </a:cubicBezTo>
                <a:cubicBezTo>
                  <a:pt x="458800" y="513732"/>
                  <a:pt x="457771" y="543564"/>
                  <a:pt x="455714" y="562081"/>
                </a:cubicBezTo>
                <a:cubicBezTo>
                  <a:pt x="452971" y="572368"/>
                  <a:pt x="451599" y="583340"/>
                  <a:pt x="451599" y="594999"/>
                </a:cubicBezTo>
                <a:cubicBezTo>
                  <a:pt x="451599" y="601171"/>
                  <a:pt x="449199" y="611115"/>
                  <a:pt x="444398" y="624831"/>
                </a:cubicBezTo>
                <a:cubicBezTo>
                  <a:pt x="440969" y="638547"/>
                  <a:pt x="439255" y="648491"/>
                  <a:pt x="439255" y="654664"/>
                </a:cubicBezTo>
                <a:cubicBezTo>
                  <a:pt x="439941" y="656721"/>
                  <a:pt x="439941" y="661179"/>
                  <a:pt x="439255" y="668037"/>
                </a:cubicBezTo>
                <a:lnTo>
                  <a:pt x="436169" y="688611"/>
                </a:lnTo>
                <a:lnTo>
                  <a:pt x="413537" y="799710"/>
                </a:lnTo>
                <a:cubicBezTo>
                  <a:pt x="406679" y="830571"/>
                  <a:pt x="403250" y="846688"/>
                  <a:pt x="403250" y="848059"/>
                </a:cubicBezTo>
                <a:cubicBezTo>
                  <a:pt x="403250" y="850802"/>
                  <a:pt x="402907" y="853203"/>
                  <a:pt x="402221" y="855260"/>
                </a:cubicBezTo>
                <a:lnTo>
                  <a:pt x="400164" y="861432"/>
                </a:lnTo>
                <a:cubicBezTo>
                  <a:pt x="398107" y="866919"/>
                  <a:pt x="396392" y="874462"/>
                  <a:pt x="395021" y="884064"/>
                </a:cubicBezTo>
                <a:cubicBezTo>
                  <a:pt x="390906" y="914925"/>
                  <a:pt x="385762" y="935156"/>
                  <a:pt x="379590" y="944757"/>
                </a:cubicBezTo>
                <a:cubicBezTo>
                  <a:pt x="376847" y="947500"/>
                  <a:pt x="374447" y="948872"/>
                  <a:pt x="372389" y="948872"/>
                </a:cubicBezTo>
                <a:cubicBezTo>
                  <a:pt x="367589" y="948872"/>
                  <a:pt x="360388" y="944757"/>
                  <a:pt x="350787" y="936527"/>
                </a:cubicBezTo>
                <a:lnTo>
                  <a:pt x="338442" y="927269"/>
                </a:lnTo>
                <a:cubicBezTo>
                  <a:pt x="335013" y="923840"/>
                  <a:pt x="332613" y="922126"/>
                  <a:pt x="331241" y="922126"/>
                </a:cubicBezTo>
                <a:cubicBezTo>
                  <a:pt x="327126" y="922126"/>
                  <a:pt x="316154" y="914582"/>
                  <a:pt x="298323" y="899494"/>
                </a:cubicBezTo>
                <a:cubicBezTo>
                  <a:pt x="280492" y="884407"/>
                  <a:pt x="270205" y="874462"/>
                  <a:pt x="267462" y="869662"/>
                </a:cubicBezTo>
                <a:cubicBezTo>
                  <a:pt x="261290" y="860746"/>
                  <a:pt x="257518" y="851488"/>
                  <a:pt x="256146" y="841887"/>
                </a:cubicBezTo>
                <a:lnTo>
                  <a:pt x="254089" y="832629"/>
                </a:lnTo>
                <a:cubicBezTo>
                  <a:pt x="254089" y="831943"/>
                  <a:pt x="254260" y="831428"/>
                  <a:pt x="254603" y="831086"/>
                </a:cubicBezTo>
                <a:cubicBezTo>
                  <a:pt x="254946" y="830743"/>
                  <a:pt x="255460" y="830914"/>
                  <a:pt x="256146" y="831600"/>
                </a:cubicBezTo>
                <a:cubicBezTo>
                  <a:pt x="258204" y="835029"/>
                  <a:pt x="267805" y="841201"/>
                  <a:pt x="284950" y="850117"/>
                </a:cubicBezTo>
                <a:cubicBezTo>
                  <a:pt x="302095" y="859032"/>
                  <a:pt x="312725" y="863490"/>
                  <a:pt x="316839" y="863490"/>
                </a:cubicBezTo>
                <a:cubicBezTo>
                  <a:pt x="320954" y="863490"/>
                  <a:pt x="326269" y="859718"/>
                  <a:pt x="332784" y="852174"/>
                </a:cubicBezTo>
                <a:cubicBezTo>
                  <a:pt x="339299" y="844630"/>
                  <a:pt x="340842" y="840172"/>
                  <a:pt x="337413" y="838801"/>
                </a:cubicBezTo>
                <a:cubicBezTo>
                  <a:pt x="335356" y="837429"/>
                  <a:pt x="334327" y="836401"/>
                  <a:pt x="334327" y="835715"/>
                </a:cubicBezTo>
                <a:cubicBezTo>
                  <a:pt x="334327" y="834343"/>
                  <a:pt x="335356" y="832971"/>
                  <a:pt x="337413" y="831600"/>
                </a:cubicBezTo>
                <a:cubicBezTo>
                  <a:pt x="339471" y="830228"/>
                  <a:pt x="341871" y="829543"/>
                  <a:pt x="344614" y="829543"/>
                </a:cubicBezTo>
                <a:cubicBezTo>
                  <a:pt x="348729" y="829543"/>
                  <a:pt x="350787" y="832286"/>
                  <a:pt x="350787" y="837772"/>
                </a:cubicBezTo>
                <a:cubicBezTo>
                  <a:pt x="350787" y="841887"/>
                  <a:pt x="349415" y="845659"/>
                  <a:pt x="346672" y="849088"/>
                </a:cubicBezTo>
                <a:cubicBezTo>
                  <a:pt x="346672" y="849774"/>
                  <a:pt x="345815" y="852174"/>
                  <a:pt x="344100" y="856289"/>
                </a:cubicBezTo>
                <a:cubicBezTo>
                  <a:pt x="342386" y="860404"/>
                  <a:pt x="341185" y="864518"/>
                  <a:pt x="340500" y="868633"/>
                </a:cubicBezTo>
                <a:lnTo>
                  <a:pt x="340500" y="875834"/>
                </a:lnTo>
                <a:cubicBezTo>
                  <a:pt x="340500" y="879949"/>
                  <a:pt x="341185" y="882692"/>
                  <a:pt x="342557" y="884064"/>
                </a:cubicBezTo>
                <a:cubicBezTo>
                  <a:pt x="343929" y="885435"/>
                  <a:pt x="346329" y="886121"/>
                  <a:pt x="349758" y="886121"/>
                </a:cubicBezTo>
                <a:cubicBezTo>
                  <a:pt x="354558" y="887493"/>
                  <a:pt x="356959" y="886464"/>
                  <a:pt x="356959" y="883035"/>
                </a:cubicBezTo>
                <a:cubicBezTo>
                  <a:pt x="356959" y="877549"/>
                  <a:pt x="357302" y="874120"/>
                  <a:pt x="357987" y="872748"/>
                </a:cubicBezTo>
                <a:cubicBezTo>
                  <a:pt x="360731" y="871376"/>
                  <a:pt x="362445" y="864861"/>
                  <a:pt x="363131" y="853203"/>
                </a:cubicBezTo>
                <a:cubicBezTo>
                  <a:pt x="363131" y="849774"/>
                  <a:pt x="363988" y="846002"/>
                  <a:pt x="365703" y="841887"/>
                </a:cubicBezTo>
                <a:cubicBezTo>
                  <a:pt x="367417" y="837772"/>
                  <a:pt x="368274" y="835372"/>
                  <a:pt x="368274" y="834686"/>
                </a:cubicBezTo>
                <a:cubicBezTo>
                  <a:pt x="370332" y="828514"/>
                  <a:pt x="371361" y="823370"/>
                  <a:pt x="371361" y="819256"/>
                </a:cubicBezTo>
                <a:cubicBezTo>
                  <a:pt x="371361" y="809654"/>
                  <a:pt x="373761" y="803482"/>
                  <a:pt x="378561" y="800739"/>
                </a:cubicBezTo>
                <a:cubicBezTo>
                  <a:pt x="381305" y="800053"/>
                  <a:pt x="382676" y="798682"/>
                  <a:pt x="382676" y="796624"/>
                </a:cubicBezTo>
                <a:lnTo>
                  <a:pt x="380619" y="790452"/>
                </a:lnTo>
                <a:cubicBezTo>
                  <a:pt x="379247" y="786337"/>
                  <a:pt x="378561" y="783937"/>
                  <a:pt x="378561" y="783251"/>
                </a:cubicBezTo>
                <a:cubicBezTo>
                  <a:pt x="378561" y="775707"/>
                  <a:pt x="382333" y="768849"/>
                  <a:pt x="389877" y="762677"/>
                </a:cubicBezTo>
                <a:cubicBezTo>
                  <a:pt x="392620" y="760620"/>
                  <a:pt x="393992" y="757191"/>
                  <a:pt x="393992" y="752390"/>
                </a:cubicBezTo>
                <a:cubicBezTo>
                  <a:pt x="393992" y="748275"/>
                  <a:pt x="393649" y="745532"/>
                  <a:pt x="392963" y="744160"/>
                </a:cubicBezTo>
                <a:cubicBezTo>
                  <a:pt x="391592" y="740731"/>
                  <a:pt x="391077" y="737817"/>
                  <a:pt x="391420" y="735416"/>
                </a:cubicBezTo>
                <a:cubicBezTo>
                  <a:pt x="391763" y="733016"/>
                  <a:pt x="392620" y="731473"/>
                  <a:pt x="393992" y="730787"/>
                </a:cubicBezTo>
                <a:cubicBezTo>
                  <a:pt x="395363" y="729416"/>
                  <a:pt x="396049" y="728387"/>
                  <a:pt x="396049" y="727701"/>
                </a:cubicBezTo>
                <a:cubicBezTo>
                  <a:pt x="396049" y="727015"/>
                  <a:pt x="395363" y="725987"/>
                  <a:pt x="393992" y="724615"/>
                </a:cubicBezTo>
                <a:cubicBezTo>
                  <a:pt x="391935" y="723244"/>
                  <a:pt x="390906" y="721872"/>
                  <a:pt x="390906" y="720500"/>
                </a:cubicBezTo>
                <a:cubicBezTo>
                  <a:pt x="390906" y="719129"/>
                  <a:pt x="392963" y="717071"/>
                  <a:pt x="397078" y="714328"/>
                </a:cubicBezTo>
                <a:cubicBezTo>
                  <a:pt x="402564" y="710213"/>
                  <a:pt x="404622" y="704384"/>
                  <a:pt x="403250" y="696840"/>
                </a:cubicBezTo>
                <a:cubicBezTo>
                  <a:pt x="401879" y="693411"/>
                  <a:pt x="401879" y="690668"/>
                  <a:pt x="403250" y="688611"/>
                </a:cubicBezTo>
                <a:cubicBezTo>
                  <a:pt x="403250" y="686553"/>
                  <a:pt x="403593" y="685525"/>
                  <a:pt x="404279" y="685525"/>
                </a:cubicBezTo>
                <a:cubicBezTo>
                  <a:pt x="409080" y="685525"/>
                  <a:pt x="412509" y="664608"/>
                  <a:pt x="414566" y="622774"/>
                </a:cubicBezTo>
                <a:lnTo>
                  <a:pt x="417652" y="601171"/>
                </a:lnTo>
                <a:lnTo>
                  <a:pt x="419709" y="588827"/>
                </a:lnTo>
                <a:lnTo>
                  <a:pt x="419709" y="586769"/>
                </a:lnTo>
                <a:cubicBezTo>
                  <a:pt x="419709" y="583340"/>
                  <a:pt x="418338" y="580254"/>
                  <a:pt x="415595" y="577511"/>
                </a:cubicBezTo>
                <a:cubicBezTo>
                  <a:pt x="408051" y="573396"/>
                  <a:pt x="407708" y="572368"/>
                  <a:pt x="414566" y="574425"/>
                </a:cubicBezTo>
                <a:cubicBezTo>
                  <a:pt x="416623" y="575797"/>
                  <a:pt x="418338" y="575111"/>
                  <a:pt x="419709" y="572368"/>
                </a:cubicBezTo>
                <a:cubicBezTo>
                  <a:pt x="420395" y="571682"/>
                  <a:pt x="420738" y="568253"/>
                  <a:pt x="420738" y="562081"/>
                </a:cubicBezTo>
                <a:cubicBezTo>
                  <a:pt x="420738" y="555908"/>
                  <a:pt x="420395" y="552136"/>
                  <a:pt x="419709" y="550765"/>
                </a:cubicBezTo>
                <a:cubicBezTo>
                  <a:pt x="419024" y="548022"/>
                  <a:pt x="417995" y="546650"/>
                  <a:pt x="416623" y="546650"/>
                </a:cubicBezTo>
                <a:cubicBezTo>
                  <a:pt x="413880" y="546650"/>
                  <a:pt x="413880" y="545621"/>
                  <a:pt x="416623" y="543564"/>
                </a:cubicBezTo>
                <a:cubicBezTo>
                  <a:pt x="420738" y="540821"/>
                  <a:pt x="422453" y="533963"/>
                  <a:pt x="421767" y="522990"/>
                </a:cubicBezTo>
                <a:cubicBezTo>
                  <a:pt x="421767" y="520247"/>
                  <a:pt x="419367" y="519218"/>
                  <a:pt x="414566" y="519904"/>
                </a:cubicBezTo>
                <a:lnTo>
                  <a:pt x="409422" y="519904"/>
                </a:lnTo>
                <a:lnTo>
                  <a:pt x="404279" y="520933"/>
                </a:lnTo>
                <a:cubicBezTo>
                  <a:pt x="403593" y="521618"/>
                  <a:pt x="403250" y="524019"/>
                  <a:pt x="403250" y="528133"/>
                </a:cubicBezTo>
                <a:lnTo>
                  <a:pt x="402221" y="546650"/>
                </a:lnTo>
                <a:cubicBezTo>
                  <a:pt x="400850" y="565167"/>
                  <a:pt x="398793" y="576825"/>
                  <a:pt x="396049" y="581626"/>
                </a:cubicBezTo>
                <a:cubicBezTo>
                  <a:pt x="392620" y="587112"/>
                  <a:pt x="390906" y="597056"/>
                  <a:pt x="390906" y="611458"/>
                </a:cubicBezTo>
                <a:cubicBezTo>
                  <a:pt x="390906" y="621059"/>
                  <a:pt x="390563" y="626546"/>
                  <a:pt x="389877" y="627917"/>
                </a:cubicBezTo>
                <a:cubicBezTo>
                  <a:pt x="388506" y="631346"/>
                  <a:pt x="386105" y="633061"/>
                  <a:pt x="382676" y="633061"/>
                </a:cubicBezTo>
                <a:cubicBezTo>
                  <a:pt x="377190" y="634432"/>
                  <a:pt x="376161" y="632718"/>
                  <a:pt x="379590" y="627917"/>
                </a:cubicBezTo>
                <a:cubicBezTo>
                  <a:pt x="381648" y="619688"/>
                  <a:pt x="382676" y="608029"/>
                  <a:pt x="382676" y="592942"/>
                </a:cubicBezTo>
                <a:cubicBezTo>
                  <a:pt x="384048" y="556594"/>
                  <a:pt x="386448" y="527448"/>
                  <a:pt x="389877" y="505502"/>
                </a:cubicBezTo>
                <a:cubicBezTo>
                  <a:pt x="389877" y="498644"/>
                  <a:pt x="388506" y="482871"/>
                  <a:pt x="385762" y="458182"/>
                </a:cubicBezTo>
                <a:lnTo>
                  <a:pt x="381648" y="419091"/>
                </a:lnTo>
                <a:cubicBezTo>
                  <a:pt x="380962" y="418406"/>
                  <a:pt x="379933" y="418063"/>
                  <a:pt x="378561" y="418063"/>
                </a:cubicBezTo>
                <a:cubicBezTo>
                  <a:pt x="376504" y="418063"/>
                  <a:pt x="374104" y="419434"/>
                  <a:pt x="371361" y="422177"/>
                </a:cubicBezTo>
                <a:cubicBezTo>
                  <a:pt x="366560" y="426978"/>
                  <a:pt x="353187" y="436408"/>
                  <a:pt x="331241" y="450467"/>
                </a:cubicBezTo>
                <a:cubicBezTo>
                  <a:pt x="309296" y="464526"/>
                  <a:pt x="296265" y="471555"/>
                  <a:pt x="292151" y="471555"/>
                </a:cubicBezTo>
                <a:cubicBezTo>
                  <a:pt x="289407" y="471555"/>
                  <a:pt x="287350" y="472584"/>
                  <a:pt x="285978" y="474641"/>
                </a:cubicBezTo>
                <a:cubicBezTo>
                  <a:pt x="280492" y="482871"/>
                  <a:pt x="255289" y="497958"/>
                  <a:pt x="210369" y="519904"/>
                </a:cubicBezTo>
                <a:cubicBezTo>
                  <a:pt x="165449" y="541849"/>
                  <a:pt x="131673" y="556937"/>
                  <a:pt x="109042" y="565167"/>
                </a:cubicBezTo>
                <a:lnTo>
                  <a:pt x="76124" y="576482"/>
                </a:lnTo>
                <a:lnTo>
                  <a:pt x="57607" y="565167"/>
                </a:lnTo>
                <a:cubicBezTo>
                  <a:pt x="36347" y="551451"/>
                  <a:pt x="21603" y="540478"/>
                  <a:pt x="13373" y="532248"/>
                </a:cubicBezTo>
                <a:cubicBezTo>
                  <a:pt x="3086" y="524019"/>
                  <a:pt x="-1029" y="518189"/>
                  <a:pt x="1029" y="514760"/>
                </a:cubicBezTo>
                <a:lnTo>
                  <a:pt x="12344" y="512703"/>
                </a:lnTo>
                <a:lnTo>
                  <a:pt x="36004" y="510646"/>
                </a:lnTo>
                <a:cubicBezTo>
                  <a:pt x="56578" y="509274"/>
                  <a:pt x="75095" y="506188"/>
                  <a:pt x="91554" y="501387"/>
                </a:cubicBezTo>
                <a:cubicBezTo>
                  <a:pt x="112814" y="491786"/>
                  <a:pt x="135960" y="480127"/>
                  <a:pt x="160991" y="466411"/>
                </a:cubicBezTo>
                <a:cubicBezTo>
                  <a:pt x="186023" y="452696"/>
                  <a:pt x="201282" y="442751"/>
                  <a:pt x="206769" y="436579"/>
                </a:cubicBezTo>
                <a:cubicBezTo>
                  <a:pt x="211569" y="431779"/>
                  <a:pt x="216370" y="429378"/>
                  <a:pt x="221170" y="429378"/>
                </a:cubicBezTo>
                <a:cubicBezTo>
                  <a:pt x="226657" y="429378"/>
                  <a:pt x="248945" y="417034"/>
                  <a:pt x="288036" y="392345"/>
                </a:cubicBezTo>
                <a:lnTo>
                  <a:pt x="296265" y="386173"/>
                </a:lnTo>
                <a:lnTo>
                  <a:pt x="303466" y="382058"/>
                </a:lnTo>
                <a:cubicBezTo>
                  <a:pt x="306895" y="380686"/>
                  <a:pt x="308610" y="380686"/>
                  <a:pt x="308610" y="382058"/>
                </a:cubicBezTo>
                <a:cubicBezTo>
                  <a:pt x="308610" y="383430"/>
                  <a:pt x="309296" y="384115"/>
                  <a:pt x="310667" y="384115"/>
                </a:cubicBezTo>
                <a:cubicBezTo>
                  <a:pt x="312725" y="384115"/>
                  <a:pt x="315125" y="382744"/>
                  <a:pt x="317868" y="380001"/>
                </a:cubicBezTo>
                <a:lnTo>
                  <a:pt x="330213" y="373828"/>
                </a:lnTo>
                <a:lnTo>
                  <a:pt x="343586" y="365599"/>
                </a:lnTo>
                <a:lnTo>
                  <a:pt x="351815" y="360455"/>
                </a:lnTo>
                <a:lnTo>
                  <a:pt x="363131" y="353254"/>
                </a:lnTo>
                <a:lnTo>
                  <a:pt x="392963" y="335767"/>
                </a:lnTo>
                <a:lnTo>
                  <a:pt x="418681" y="321365"/>
                </a:lnTo>
                <a:cubicBezTo>
                  <a:pt x="425539" y="316564"/>
                  <a:pt x="429654" y="314164"/>
                  <a:pt x="431025" y="314164"/>
                </a:cubicBezTo>
                <a:cubicBezTo>
                  <a:pt x="433083" y="314164"/>
                  <a:pt x="434111" y="312792"/>
                  <a:pt x="434111" y="310049"/>
                </a:cubicBezTo>
                <a:cubicBezTo>
                  <a:pt x="434111" y="303877"/>
                  <a:pt x="431711" y="300448"/>
                  <a:pt x="426910" y="299762"/>
                </a:cubicBezTo>
                <a:lnTo>
                  <a:pt x="416623" y="294619"/>
                </a:lnTo>
                <a:cubicBezTo>
                  <a:pt x="415938" y="293933"/>
                  <a:pt x="414223" y="293590"/>
                  <a:pt x="411480" y="293590"/>
                </a:cubicBezTo>
                <a:cubicBezTo>
                  <a:pt x="409422" y="292218"/>
                  <a:pt x="405650" y="290675"/>
                  <a:pt x="400164" y="288961"/>
                </a:cubicBezTo>
                <a:cubicBezTo>
                  <a:pt x="394678" y="287246"/>
                  <a:pt x="389534" y="286046"/>
                  <a:pt x="384734" y="285360"/>
                </a:cubicBezTo>
                <a:cubicBezTo>
                  <a:pt x="379247" y="283989"/>
                  <a:pt x="375132" y="282274"/>
                  <a:pt x="372389" y="280217"/>
                </a:cubicBezTo>
                <a:lnTo>
                  <a:pt x="365188" y="277131"/>
                </a:lnTo>
                <a:cubicBezTo>
                  <a:pt x="363817" y="275759"/>
                  <a:pt x="364503" y="273016"/>
                  <a:pt x="367246" y="268901"/>
                </a:cubicBezTo>
                <a:cubicBezTo>
                  <a:pt x="369989" y="264100"/>
                  <a:pt x="373075" y="260671"/>
                  <a:pt x="376504" y="258614"/>
                </a:cubicBezTo>
                <a:cubicBezTo>
                  <a:pt x="383362" y="252442"/>
                  <a:pt x="392106" y="241983"/>
                  <a:pt x="402736" y="227239"/>
                </a:cubicBezTo>
                <a:cubicBezTo>
                  <a:pt x="413366" y="212494"/>
                  <a:pt x="417995" y="204093"/>
                  <a:pt x="416623" y="202036"/>
                </a:cubicBezTo>
                <a:cubicBezTo>
                  <a:pt x="415938" y="201350"/>
                  <a:pt x="413194" y="202036"/>
                  <a:pt x="408394" y="204093"/>
                </a:cubicBezTo>
                <a:lnTo>
                  <a:pt x="390906" y="213351"/>
                </a:lnTo>
                <a:cubicBezTo>
                  <a:pt x="362102" y="229810"/>
                  <a:pt x="332956" y="238040"/>
                  <a:pt x="303466" y="238040"/>
                </a:cubicBezTo>
                <a:cubicBezTo>
                  <a:pt x="287007" y="238040"/>
                  <a:pt x="274320" y="235640"/>
                  <a:pt x="265404" y="230839"/>
                </a:cubicBezTo>
                <a:lnTo>
                  <a:pt x="264376" y="230839"/>
                </a:lnTo>
                <a:lnTo>
                  <a:pt x="257175" y="227753"/>
                </a:lnTo>
                <a:lnTo>
                  <a:pt x="254089" y="226724"/>
                </a:lnTo>
                <a:lnTo>
                  <a:pt x="249974" y="224667"/>
                </a:lnTo>
                <a:cubicBezTo>
                  <a:pt x="247917" y="222610"/>
                  <a:pt x="244830" y="221581"/>
                  <a:pt x="240716" y="221581"/>
                </a:cubicBezTo>
                <a:cubicBezTo>
                  <a:pt x="237972" y="221581"/>
                  <a:pt x="233858" y="219009"/>
                  <a:pt x="228371" y="213866"/>
                </a:cubicBezTo>
                <a:cubicBezTo>
                  <a:pt x="222885" y="208722"/>
                  <a:pt x="220142" y="205122"/>
                  <a:pt x="220142" y="203064"/>
                </a:cubicBezTo>
                <a:cubicBezTo>
                  <a:pt x="220142" y="202378"/>
                  <a:pt x="222542" y="201693"/>
                  <a:pt x="227343" y="201007"/>
                </a:cubicBezTo>
                <a:cubicBezTo>
                  <a:pt x="229400" y="200321"/>
                  <a:pt x="234886" y="199978"/>
                  <a:pt x="243802" y="199978"/>
                </a:cubicBezTo>
                <a:cubicBezTo>
                  <a:pt x="252031" y="199292"/>
                  <a:pt x="262318" y="196892"/>
                  <a:pt x="274663" y="192777"/>
                </a:cubicBezTo>
                <a:cubicBezTo>
                  <a:pt x="291808" y="185919"/>
                  <a:pt x="309296" y="178033"/>
                  <a:pt x="327126" y="169117"/>
                </a:cubicBezTo>
                <a:cubicBezTo>
                  <a:pt x="331241" y="167060"/>
                  <a:pt x="348386" y="159173"/>
                  <a:pt x="378561" y="145457"/>
                </a:cubicBezTo>
                <a:cubicBezTo>
                  <a:pt x="389534" y="141342"/>
                  <a:pt x="399821" y="139285"/>
                  <a:pt x="409422" y="139285"/>
                </a:cubicBezTo>
                <a:lnTo>
                  <a:pt x="411480" y="139285"/>
                </a:lnTo>
                <a:cubicBezTo>
                  <a:pt x="425882" y="139285"/>
                  <a:pt x="434968" y="138256"/>
                  <a:pt x="438740" y="136199"/>
                </a:cubicBezTo>
                <a:cubicBezTo>
                  <a:pt x="442512" y="134141"/>
                  <a:pt x="445770" y="128998"/>
                  <a:pt x="448513" y="120768"/>
                </a:cubicBezTo>
                <a:lnTo>
                  <a:pt x="448513" y="119739"/>
                </a:lnTo>
                <a:cubicBezTo>
                  <a:pt x="453314" y="110824"/>
                  <a:pt x="455714" y="103623"/>
                  <a:pt x="455714" y="98137"/>
                </a:cubicBezTo>
                <a:cubicBezTo>
                  <a:pt x="455714" y="93336"/>
                  <a:pt x="452285" y="92307"/>
                  <a:pt x="445427" y="95051"/>
                </a:cubicBezTo>
                <a:lnTo>
                  <a:pt x="395021" y="104309"/>
                </a:lnTo>
                <a:lnTo>
                  <a:pt x="366217" y="106366"/>
                </a:lnTo>
                <a:cubicBezTo>
                  <a:pt x="355930" y="106366"/>
                  <a:pt x="346329" y="103280"/>
                  <a:pt x="337413" y="97108"/>
                </a:cubicBezTo>
                <a:lnTo>
                  <a:pt x="326098" y="89907"/>
                </a:lnTo>
                <a:cubicBezTo>
                  <a:pt x="323355" y="87850"/>
                  <a:pt x="320954" y="86821"/>
                  <a:pt x="318897" y="86821"/>
                </a:cubicBezTo>
                <a:cubicBezTo>
                  <a:pt x="314782" y="86821"/>
                  <a:pt x="307067" y="83564"/>
                  <a:pt x="295751" y="77048"/>
                </a:cubicBezTo>
                <a:cubicBezTo>
                  <a:pt x="284435" y="70533"/>
                  <a:pt x="278778" y="65904"/>
                  <a:pt x="278778" y="63161"/>
                </a:cubicBezTo>
                <a:cubicBezTo>
                  <a:pt x="278778" y="59732"/>
                  <a:pt x="282892" y="57160"/>
                  <a:pt x="291122" y="55446"/>
                </a:cubicBezTo>
                <a:cubicBezTo>
                  <a:pt x="299352" y="53731"/>
                  <a:pt x="305524" y="53560"/>
                  <a:pt x="309639" y="54931"/>
                </a:cubicBezTo>
                <a:cubicBezTo>
                  <a:pt x="310324" y="55617"/>
                  <a:pt x="313753" y="55960"/>
                  <a:pt x="319926" y="55960"/>
                </a:cubicBezTo>
                <a:cubicBezTo>
                  <a:pt x="335699" y="55960"/>
                  <a:pt x="361074" y="50645"/>
                  <a:pt x="396049" y="40015"/>
                </a:cubicBezTo>
                <a:cubicBezTo>
                  <a:pt x="431025" y="29385"/>
                  <a:pt x="460172" y="18584"/>
                  <a:pt x="483489" y="7611"/>
                </a:cubicBezTo>
                <a:cubicBezTo>
                  <a:pt x="491718" y="4182"/>
                  <a:pt x="499434" y="1953"/>
                  <a:pt x="506635" y="925"/>
                </a:cubicBezTo>
                <a:cubicBezTo>
                  <a:pt x="510235" y="410"/>
                  <a:pt x="514821" y="110"/>
                  <a:pt x="520393" y="25"/>
                </a:cubicBezTo>
                <a:close/>
              </a:path>
            </a:pathLst>
          </a:custGeom>
          <a:gradFill flip="none" rotWithShape="1">
            <a:gsLst>
              <a:gs pos="44000">
                <a:schemeClr val="accent1"/>
              </a:gs>
              <a:gs pos="11000">
                <a:schemeClr val="accent1">
                  <a:lumMod val="20000"/>
                  <a:lumOff val="80000"/>
                </a:schemeClr>
              </a:gs>
              <a:gs pos="83000">
                <a:schemeClr val="accent1">
                  <a:lumMod val="75000"/>
                </a:schemeClr>
              </a:gs>
            </a:gsLst>
            <a:path path="circle">
              <a:fillToRect r="100000" b="100000"/>
            </a:path>
            <a:tileRect l="-100000" t="-100000"/>
          </a:gradFill>
          <a:ln>
            <a:noFill/>
          </a:ln>
          <a:effectLst>
            <a:outerShdw blurRad="82144" dist="82144" dir="2699996"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endParaRPr lang="zh-CN" altLang="en-US" sz="8064">
              <a:gradFill flip="none" rotWithShape="1">
                <a:gsLst>
                  <a:gs pos="44000">
                    <a:schemeClr val="accent1"/>
                  </a:gs>
                  <a:gs pos="11000">
                    <a:schemeClr val="accent1">
                      <a:lumMod val="20000"/>
                      <a:lumOff val="80000"/>
                    </a:schemeClr>
                  </a:gs>
                  <a:gs pos="83000">
                    <a:schemeClr val="accent1">
                      <a:lumMod val="75000"/>
                    </a:schemeClr>
                  </a:gs>
                </a:gsLst>
                <a:path path="circle">
                  <a:fillToRect r="100000" b="100000"/>
                </a:path>
                <a:tileRect l="-100000" t="-100000"/>
              </a:gradFill>
              <a:effectLst>
                <a:outerShdw blurRad="82144" dist="82144" dir="2699996"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01488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93899D-1A7B-4B46-A011-610BBE1309CD}"/>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减碳策略与建议</a:t>
            </a:r>
          </a:p>
        </p:txBody>
      </p:sp>
      <p:sp>
        <p:nvSpPr>
          <p:cNvPr id="5" name="矩形: 圆角 4">
            <a:extLst>
              <a:ext uri="{FF2B5EF4-FFF2-40B4-BE49-F238E27FC236}">
                <a16:creationId xmlns:a16="http://schemas.microsoft.com/office/drawing/2014/main" id="{9C5D144B-603C-4162-89AA-372644BD163F}"/>
              </a:ext>
            </a:extLst>
          </p:cNvPr>
          <p:cNvSpPr/>
          <p:nvPr/>
        </p:nvSpPr>
        <p:spPr>
          <a:xfrm>
            <a:off x="647634" y="1518969"/>
            <a:ext cx="3301687" cy="4600020"/>
          </a:xfrm>
          <a:prstGeom prst="roundRect">
            <a:avLst>
              <a:gd name="adj" fmla="val 4593"/>
            </a:avLst>
          </a:prstGeom>
          <a:solidFill>
            <a:schemeClr val="bg1"/>
          </a:solidFill>
          <a:ln>
            <a:noFill/>
          </a:ln>
          <a:effectLst>
            <a:glow>
              <a:srgbClr val="C00000">
                <a:alpha val="29000"/>
              </a:srgbClr>
            </a:glow>
            <a:outerShdw blurRad="622300" dist="444500" dir="5400000" sx="83000" sy="83000" algn="ctr"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a:extLst>
              <a:ext uri="{FF2B5EF4-FFF2-40B4-BE49-F238E27FC236}">
                <a16:creationId xmlns:a16="http://schemas.microsoft.com/office/drawing/2014/main" id="{E5CBA0B7-5083-44DE-9758-CE5C300B71AF}"/>
              </a:ext>
            </a:extLst>
          </p:cNvPr>
          <p:cNvSpPr txBox="1"/>
          <p:nvPr/>
        </p:nvSpPr>
        <p:spPr>
          <a:xfrm>
            <a:off x="1065086" y="2623904"/>
            <a:ext cx="2580939" cy="2929072"/>
          </a:xfrm>
          <a:prstGeom prst="rect">
            <a:avLst/>
          </a:prstGeom>
          <a:noFill/>
        </p:spPr>
        <p:txBody>
          <a:bodyPr wrap="square" lIns="0" tIns="0" rIns="0" bIns="0">
            <a:spAutoFit/>
          </a:bodyPr>
          <a:lstStyle/>
          <a:p>
            <a:pPr indent="0" algn="just" fontAlgn="auto">
              <a:lnSpc>
                <a:spcPct val="140000"/>
              </a:lnSpc>
              <a:spcBef>
                <a:spcPts val="1000"/>
              </a:spcBef>
              <a:buFont typeface="Arial" panose="020B0604020202020204" pitchFamily="34" charset="0"/>
              <a:buNone/>
            </a:pPr>
            <a:r>
              <a:rPr lang="zh-CN" altLang="en-US" kern="0" spc="70">
                <a:solidFill>
                  <a:schemeClr val="bg1">
                    <a:lumMod val="50000"/>
                  </a:schemeClr>
                </a:solidFill>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提升公共交通服务质量，吸引更多市民选择公交出行</a:t>
            </a:r>
          </a:p>
          <a:p>
            <a:pPr indent="0" algn="just" fontAlgn="auto">
              <a:lnSpc>
                <a:spcPct val="140000"/>
              </a:lnSpc>
              <a:spcBef>
                <a:spcPts val="1000"/>
              </a:spcBef>
              <a:buFont typeface="Arial" panose="020B0604020202020204" pitchFamily="34" charset="0"/>
              <a:buNone/>
            </a:pPr>
            <a:r>
              <a:rPr lang="zh-CN" altLang="en-US" kern="0" spc="70">
                <a:solidFill>
                  <a:schemeClr val="bg1">
                    <a:lumMod val="50000"/>
                  </a:schemeClr>
                </a:solidFill>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增加公交线路和班次，扩大公交覆盖范围</a:t>
            </a:r>
          </a:p>
          <a:p>
            <a:pPr indent="0" algn="just" fontAlgn="auto">
              <a:lnSpc>
                <a:spcPct val="140000"/>
              </a:lnSpc>
              <a:spcBef>
                <a:spcPts val="1000"/>
              </a:spcBef>
              <a:buFont typeface="Arial" panose="020B0604020202020204" pitchFamily="34" charset="0"/>
              <a:buNone/>
            </a:pPr>
            <a:r>
              <a:rPr lang="zh-CN" altLang="en-US" kern="0" spc="70">
                <a:solidFill>
                  <a:schemeClr val="bg1">
                    <a:lumMod val="50000"/>
                  </a:schemeClr>
                </a:solidFill>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建设更多便捷的公交换乘设施</a:t>
            </a:r>
          </a:p>
        </p:txBody>
      </p:sp>
      <p:sp>
        <p:nvSpPr>
          <p:cNvPr id="7" name="矩形: 圆角 6">
            <a:extLst>
              <a:ext uri="{FF2B5EF4-FFF2-40B4-BE49-F238E27FC236}">
                <a16:creationId xmlns:a16="http://schemas.microsoft.com/office/drawing/2014/main" id="{17AC4C24-971E-4F99-85F4-328E09B5FE52}"/>
              </a:ext>
            </a:extLst>
          </p:cNvPr>
          <p:cNvSpPr/>
          <p:nvPr/>
        </p:nvSpPr>
        <p:spPr>
          <a:xfrm>
            <a:off x="647633" y="6053042"/>
            <a:ext cx="3312000" cy="72000"/>
          </a:xfrm>
          <a:prstGeom prst="roundRect">
            <a:avLst>
              <a:gd name="adj" fmla="val 0"/>
            </a:avLst>
          </a:prstGeom>
          <a:gradFill flip="none" rotWithShape="1">
            <a:gsLst>
              <a:gs pos="0">
                <a:schemeClr val="accent1"/>
              </a:gs>
              <a:gs pos="100000">
                <a:schemeClr val="accent1">
                  <a:lumMod val="75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DD57766C-25B0-4B14-84DA-66F0C764E464}"/>
              </a:ext>
            </a:extLst>
          </p:cNvPr>
          <p:cNvSpPr txBox="1"/>
          <p:nvPr/>
        </p:nvSpPr>
        <p:spPr>
          <a:xfrm>
            <a:off x="1065086" y="1686670"/>
            <a:ext cx="2462213" cy="433580"/>
          </a:xfrm>
          <a:prstGeom prst="rect">
            <a:avLst/>
          </a:prstGeom>
          <a:noFill/>
          <a:effectLst/>
        </p:spPr>
        <p:txBody>
          <a:bodyPr wrap="none" lIns="0" tIns="0" rIns="0" bIns="0" rtlCol="0">
            <a:spAutoFit/>
          </a:bodyPr>
          <a:lstStyle/>
          <a:p>
            <a:pPr>
              <a:lnSpc>
                <a:spcPct val="130000"/>
              </a:lnSpc>
              <a:defRPr/>
            </a:pPr>
            <a:r>
              <a:rPr lang="zh-CN" altLang="en-US" sz="2400">
                <a:gradFill flip="none" rotWithShape="1">
                  <a:gsLst>
                    <a:gs pos="75000">
                      <a:schemeClr val="accent1"/>
                    </a:gs>
                    <a:gs pos="0">
                      <a:schemeClr val="accent1">
                        <a:lumMod val="75000"/>
                      </a:schemeClr>
                    </a:gs>
                    <a:gs pos="10000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rPr>
              <a:t>优化公共交通系统</a:t>
            </a:r>
          </a:p>
        </p:txBody>
      </p:sp>
      <p:cxnSp>
        <p:nvCxnSpPr>
          <p:cNvPr id="11" name="直接连接符 10">
            <a:extLst>
              <a:ext uri="{FF2B5EF4-FFF2-40B4-BE49-F238E27FC236}">
                <a16:creationId xmlns:a16="http://schemas.microsoft.com/office/drawing/2014/main" id="{8CD1947E-0738-4D6F-BBE9-E491301E6535}"/>
              </a:ext>
            </a:extLst>
          </p:cNvPr>
          <p:cNvCxnSpPr/>
          <p:nvPr/>
        </p:nvCxnSpPr>
        <p:spPr>
          <a:xfrm>
            <a:off x="1108164" y="2394296"/>
            <a:ext cx="71619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矩形: 圆角 13">
            <a:extLst>
              <a:ext uri="{FF2B5EF4-FFF2-40B4-BE49-F238E27FC236}">
                <a16:creationId xmlns:a16="http://schemas.microsoft.com/office/drawing/2014/main" id="{C78FA1D6-0D34-4115-8018-32D3AF9B2EE2}"/>
              </a:ext>
            </a:extLst>
          </p:cNvPr>
          <p:cNvSpPr/>
          <p:nvPr/>
        </p:nvSpPr>
        <p:spPr>
          <a:xfrm>
            <a:off x="4470016" y="1823673"/>
            <a:ext cx="3301687" cy="4600020"/>
          </a:xfrm>
          <a:prstGeom prst="roundRect">
            <a:avLst>
              <a:gd name="adj" fmla="val 4593"/>
            </a:avLst>
          </a:prstGeom>
          <a:solidFill>
            <a:schemeClr val="bg1"/>
          </a:solidFill>
          <a:ln>
            <a:noFill/>
          </a:ln>
          <a:effectLst>
            <a:glow>
              <a:srgbClr val="C00000">
                <a:alpha val="29000"/>
              </a:srgbClr>
            </a:glow>
            <a:outerShdw blurRad="622300" dist="444500" dir="5400000" sx="83000" sy="83000" algn="ctr"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a:extLst>
              <a:ext uri="{FF2B5EF4-FFF2-40B4-BE49-F238E27FC236}">
                <a16:creationId xmlns:a16="http://schemas.microsoft.com/office/drawing/2014/main" id="{6B37F77C-820F-46AB-97E6-AF9640DA9CBD}"/>
              </a:ext>
            </a:extLst>
          </p:cNvPr>
          <p:cNvSpPr txBox="1"/>
          <p:nvPr/>
        </p:nvSpPr>
        <p:spPr>
          <a:xfrm>
            <a:off x="4887468" y="2928608"/>
            <a:ext cx="2580939" cy="2541273"/>
          </a:xfrm>
          <a:prstGeom prst="rect">
            <a:avLst/>
          </a:prstGeom>
          <a:noFill/>
        </p:spPr>
        <p:txBody>
          <a:bodyPr wrap="square" lIns="0" tIns="0" rIns="0" bIns="0">
            <a:spAutoFit/>
          </a:bodyPr>
          <a:lstStyle/>
          <a:p>
            <a:pPr indent="0" algn="just" fontAlgn="auto">
              <a:lnSpc>
                <a:spcPct val="140000"/>
              </a:lnSpc>
              <a:spcBef>
                <a:spcPts val="1000"/>
              </a:spcBef>
              <a:buFont typeface="Arial" panose="020B0604020202020204" pitchFamily="34" charset="0"/>
              <a:buNone/>
            </a:pPr>
            <a:r>
              <a:rPr lang="zh-CN" altLang="en-US" kern="0" spc="70">
                <a:solidFill>
                  <a:schemeClr val="bg1">
                    <a:lumMod val="50000"/>
                  </a:schemeClr>
                </a:solidFill>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鼓励市民使用非机动车和步行出行</a:t>
            </a:r>
          </a:p>
          <a:p>
            <a:pPr indent="0" algn="just" fontAlgn="auto">
              <a:lnSpc>
                <a:spcPct val="140000"/>
              </a:lnSpc>
              <a:spcBef>
                <a:spcPts val="1000"/>
              </a:spcBef>
              <a:buFont typeface="Arial" panose="020B0604020202020204" pitchFamily="34" charset="0"/>
              <a:buNone/>
            </a:pPr>
            <a:r>
              <a:rPr lang="zh-CN" altLang="en-US" kern="0" spc="70">
                <a:solidFill>
                  <a:schemeClr val="bg1">
                    <a:lumMod val="50000"/>
                  </a:schemeClr>
                </a:solidFill>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建设更多自行车道和步行道，提高出行安全性</a:t>
            </a:r>
          </a:p>
          <a:p>
            <a:pPr indent="0" algn="just" fontAlgn="auto">
              <a:lnSpc>
                <a:spcPct val="140000"/>
              </a:lnSpc>
              <a:spcBef>
                <a:spcPts val="1000"/>
              </a:spcBef>
              <a:buFont typeface="Arial" panose="020B0604020202020204" pitchFamily="34" charset="0"/>
              <a:buNone/>
            </a:pPr>
            <a:r>
              <a:rPr lang="zh-CN" altLang="en-US" kern="0" spc="70">
                <a:solidFill>
                  <a:schemeClr val="bg1">
                    <a:lumMod val="50000"/>
                  </a:schemeClr>
                </a:solidFill>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提供自行车租赁和共享服务，方便市民出行</a:t>
            </a:r>
          </a:p>
        </p:txBody>
      </p:sp>
      <p:sp>
        <p:nvSpPr>
          <p:cNvPr id="16" name="矩形: 圆角 15">
            <a:extLst>
              <a:ext uri="{FF2B5EF4-FFF2-40B4-BE49-F238E27FC236}">
                <a16:creationId xmlns:a16="http://schemas.microsoft.com/office/drawing/2014/main" id="{F9A78173-EE24-4CD0-8F22-ACA35D57F448}"/>
              </a:ext>
            </a:extLst>
          </p:cNvPr>
          <p:cNvSpPr/>
          <p:nvPr/>
        </p:nvSpPr>
        <p:spPr>
          <a:xfrm>
            <a:off x="4470015" y="6357746"/>
            <a:ext cx="3312000" cy="72000"/>
          </a:xfrm>
          <a:prstGeom prst="roundRect">
            <a:avLst>
              <a:gd name="adj" fmla="val 0"/>
            </a:avLst>
          </a:prstGeom>
          <a:gradFill flip="none" rotWithShape="1">
            <a:gsLst>
              <a:gs pos="0">
                <a:schemeClr val="accent1"/>
              </a:gs>
              <a:gs pos="100000">
                <a:schemeClr val="accent1">
                  <a:lumMod val="75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a:extLst>
              <a:ext uri="{FF2B5EF4-FFF2-40B4-BE49-F238E27FC236}">
                <a16:creationId xmlns:a16="http://schemas.microsoft.com/office/drawing/2014/main" id="{FF9BB4FD-1D3A-402E-A064-222E024F06AC}"/>
              </a:ext>
            </a:extLst>
          </p:cNvPr>
          <p:cNvSpPr txBox="1"/>
          <p:nvPr/>
        </p:nvSpPr>
        <p:spPr>
          <a:xfrm>
            <a:off x="4887468" y="1991374"/>
            <a:ext cx="2462213" cy="433580"/>
          </a:xfrm>
          <a:prstGeom prst="rect">
            <a:avLst/>
          </a:prstGeom>
          <a:noFill/>
          <a:effectLst/>
        </p:spPr>
        <p:txBody>
          <a:bodyPr wrap="none" lIns="0" tIns="0" rIns="0" bIns="0" rtlCol="0">
            <a:spAutoFit/>
          </a:bodyPr>
          <a:lstStyle/>
          <a:p>
            <a:pPr>
              <a:lnSpc>
                <a:spcPct val="130000"/>
              </a:lnSpc>
              <a:defRPr/>
            </a:pPr>
            <a:r>
              <a:rPr lang="zh-CN" altLang="en-US" sz="2400">
                <a:gradFill flip="none" rotWithShape="1">
                  <a:gsLst>
                    <a:gs pos="75000">
                      <a:schemeClr val="accent1"/>
                    </a:gs>
                    <a:gs pos="0">
                      <a:schemeClr val="accent1">
                        <a:lumMod val="75000"/>
                      </a:schemeClr>
                    </a:gs>
                    <a:gs pos="10000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rPr>
              <a:t>推广低碳出行方式</a:t>
            </a:r>
            <a:endParaRPr lang="zh-CN" altLang="en-US" sz="2400" dirty="0">
              <a:gradFill flip="none" rotWithShape="1">
                <a:gsLst>
                  <a:gs pos="75000">
                    <a:schemeClr val="accent1"/>
                  </a:gs>
                  <a:gs pos="0">
                    <a:schemeClr val="accent1">
                      <a:lumMod val="75000"/>
                    </a:schemeClr>
                  </a:gs>
                  <a:gs pos="10000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endParaRPr>
          </a:p>
        </p:txBody>
      </p:sp>
      <p:cxnSp>
        <p:nvCxnSpPr>
          <p:cNvPr id="20" name="直接连接符 19">
            <a:extLst>
              <a:ext uri="{FF2B5EF4-FFF2-40B4-BE49-F238E27FC236}">
                <a16:creationId xmlns:a16="http://schemas.microsoft.com/office/drawing/2014/main" id="{AEEC21AC-935B-4AF0-B924-130330D6E77B}"/>
              </a:ext>
            </a:extLst>
          </p:cNvPr>
          <p:cNvCxnSpPr/>
          <p:nvPr/>
        </p:nvCxnSpPr>
        <p:spPr>
          <a:xfrm>
            <a:off x="4930546" y="2699000"/>
            <a:ext cx="71619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矩形: 圆角 22">
            <a:extLst>
              <a:ext uri="{FF2B5EF4-FFF2-40B4-BE49-F238E27FC236}">
                <a16:creationId xmlns:a16="http://schemas.microsoft.com/office/drawing/2014/main" id="{43269F0D-06DF-409E-AA0F-DD1A75DEF34A}"/>
              </a:ext>
            </a:extLst>
          </p:cNvPr>
          <p:cNvSpPr/>
          <p:nvPr/>
        </p:nvSpPr>
        <p:spPr>
          <a:xfrm>
            <a:off x="8292398" y="1518969"/>
            <a:ext cx="3301687" cy="4600020"/>
          </a:xfrm>
          <a:prstGeom prst="roundRect">
            <a:avLst>
              <a:gd name="adj" fmla="val 4593"/>
            </a:avLst>
          </a:prstGeom>
          <a:solidFill>
            <a:schemeClr val="bg1"/>
          </a:solidFill>
          <a:ln>
            <a:noFill/>
          </a:ln>
          <a:effectLst>
            <a:glow>
              <a:srgbClr val="C00000">
                <a:alpha val="29000"/>
              </a:srgbClr>
            </a:glow>
            <a:outerShdw blurRad="622300" dist="444500" dir="5400000" sx="83000" sy="83000" algn="ctr"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a:extLst>
              <a:ext uri="{FF2B5EF4-FFF2-40B4-BE49-F238E27FC236}">
                <a16:creationId xmlns:a16="http://schemas.microsoft.com/office/drawing/2014/main" id="{D769B3A6-533C-4F95-BEC8-A9B7937F436E}"/>
              </a:ext>
            </a:extLst>
          </p:cNvPr>
          <p:cNvSpPr txBox="1"/>
          <p:nvPr/>
        </p:nvSpPr>
        <p:spPr>
          <a:xfrm>
            <a:off x="8709850" y="2623904"/>
            <a:ext cx="2580939" cy="2541273"/>
          </a:xfrm>
          <a:prstGeom prst="rect">
            <a:avLst/>
          </a:prstGeom>
          <a:noFill/>
        </p:spPr>
        <p:txBody>
          <a:bodyPr wrap="square" lIns="0" tIns="0" rIns="0" bIns="0">
            <a:spAutoFit/>
          </a:bodyPr>
          <a:lstStyle/>
          <a:p>
            <a:pPr indent="0" algn="just" fontAlgn="auto">
              <a:lnSpc>
                <a:spcPct val="140000"/>
              </a:lnSpc>
              <a:spcBef>
                <a:spcPts val="1000"/>
              </a:spcBef>
              <a:buFont typeface="Arial" panose="020B0604020202020204" pitchFamily="34" charset="0"/>
              <a:buNone/>
            </a:pPr>
            <a:r>
              <a:rPr lang="zh-CN" altLang="en-US" kern="0" spc="70">
                <a:solidFill>
                  <a:schemeClr val="bg1">
                    <a:lumMod val="50000"/>
                  </a:schemeClr>
                </a:solidFill>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制定低碳出行相关政策，如限行、限购等</a:t>
            </a:r>
          </a:p>
          <a:p>
            <a:pPr indent="0" algn="just" fontAlgn="auto">
              <a:lnSpc>
                <a:spcPct val="140000"/>
              </a:lnSpc>
              <a:spcBef>
                <a:spcPts val="1000"/>
              </a:spcBef>
              <a:buFont typeface="Arial" panose="020B0604020202020204" pitchFamily="34" charset="0"/>
              <a:buNone/>
            </a:pPr>
            <a:r>
              <a:rPr lang="zh-CN" altLang="en-US" kern="0" spc="70">
                <a:solidFill>
                  <a:schemeClr val="bg1">
                    <a:lumMod val="50000"/>
                  </a:schemeClr>
                </a:solidFill>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加强交通违法行为的监管和处罚力度</a:t>
            </a:r>
          </a:p>
          <a:p>
            <a:pPr indent="0" algn="just" fontAlgn="auto">
              <a:lnSpc>
                <a:spcPct val="140000"/>
              </a:lnSpc>
              <a:spcBef>
                <a:spcPts val="1000"/>
              </a:spcBef>
              <a:buFont typeface="Arial" panose="020B0604020202020204" pitchFamily="34" charset="0"/>
              <a:buNone/>
            </a:pPr>
            <a:r>
              <a:rPr lang="zh-CN" altLang="en-US" kern="0" spc="70">
                <a:solidFill>
                  <a:schemeClr val="bg1">
                    <a:lumMod val="50000"/>
                  </a:schemeClr>
                </a:solidFill>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推广低碳出行理念，提高市民环保意识</a:t>
            </a:r>
          </a:p>
        </p:txBody>
      </p:sp>
      <p:sp>
        <p:nvSpPr>
          <p:cNvPr id="25" name="矩形: 圆角 24">
            <a:extLst>
              <a:ext uri="{FF2B5EF4-FFF2-40B4-BE49-F238E27FC236}">
                <a16:creationId xmlns:a16="http://schemas.microsoft.com/office/drawing/2014/main" id="{F2533272-C5BB-4164-8BB2-E2D232BC6C35}"/>
              </a:ext>
            </a:extLst>
          </p:cNvPr>
          <p:cNvSpPr/>
          <p:nvPr/>
        </p:nvSpPr>
        <p:spPr>
          <a:xfrm>
            <a:off x="8292397" y="6053042"/>
            <a:ext cx="3312000" cy="72000"/>
          </a:xfrm>
          <a:prstGeom prst="roundRect">
            <a:avLst>
              <a:gd name="adj" fmla="val 0"/>
            </a:avLst>
          </a:prstGeom>
          <a:gradFill flip="none" rotWithShape="1">
            <a:gsLst>
              <a:gs pos="0">
                <a:schemeClr val="accent1"/>
              </a:gs>
              <a:gs pos="100000">
                <a:schemeClr val="accent1">
                  <a:lumMod val="75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a:extLst>
              <a:ext uri="{FF2B5EF4-FFF2-40B4-BE49-F238E27FC236}">
                <a16:creationId xmlns:a16="http://schemas.microsoft.com/office/drawing/2014/main" id="{4CC6A238-EF40-4430-866E-181CFA351D28}"/>
              </a:ext>
            </a:extLst>
          </p:cNvPr>
          <p:cNvSpPr txBox="1"/>
          <p:nvPr/>
        </p:nvSpPr>
        <p:spPr>
          <a:xfrm>
            <a:off x="8709850" y="1686670"/>
            <a:ext cx="2154436" cy="433580"/>
          </a:xfrm>
          <a:prstGeom prst="rect">
            <a:avLst/>
          </a:prstGeom>
          <a:noFill/>
          <a:effectLst/>
        </p:spPr>
        <p:txBody>
          <a:bodyPr wrap="none" lIns="0" tIns="0" rIns="0" bIns="0" rtlCol="0">
            <a:spAutoFit/>
          </a:bodyPr>
          <a:lstStyle/>
          <a:p>
            <a:pPr>
              <a:lnSpc>
                <a:spcPct val="130000"/>
              </a:lnSpc>
              <a:defRPr/>
            </a:pPr>
            <a:r>
              <a:rPr lang="zh-CN" altLang="en-US" sz="2400">
                <a:gradFill flip="none" rotWithShape="1">
                  <a:gsLst>
                    <a:gs pos="75000">
                      <a:schemeClr val="accent1"/>
                    </a:gs>
                    <a:gs pos="0">
                      <a:schemeClr val="accent1">
                        <a:lumMod val="75000"/>
                      </a:schemeClr>
                    </a:gs>
                    <a:gs pos="10000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rPr>
              <a:t>加强引导与监管</a:t>
            </a:r>
          </a:p>
        </p:txBody>
      </p:sp>
      <p:cxnSp>
        <p:nvCxnSpPr>
          <p:cNvPr id="29" name="直接连接符 28">
            <a:extLst>
              <a:ext uri="{FF2B5EF4-FFF2-40B4-BE49-F238E27FC236}">
                <a16:creationId xmlns:a16="http://schemas.microsoft.com/office/drawing/2014/main" id="{87BBDC22-C102-44ED-BB32-0D8F9279EAA0}"/>
              </a:ext>
            </a:extLst>
          </p:cNvPr>
          <p:cNvCxnSpPr/>
          <p:nvPr/>
        </p:nvCxnSpPr>
        <p:spPr>
          <a:xfrm>
            <a:off x="8752928" y="2394296"/>
            <a:ext cx="716190"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EE526D47-8F2F-483B-A598-E4F83EC2A79B}"/>
              </a:ext>
            </a:extLst>
          </p:cNvPr>
          <p:cNvSpPr txBox="1"/>
          <p:nvPr/>
        </p:nvSpPr>
        <p:spPr>
          <a:xfrm>
            <a:off x="9093823" y="-1273439"/>
            <a:ext cx="6096000" cy="369332"/>
          </a:xfrm>
          <a:prstGeom prst="rect">
            <a:avLst/>
          </a:prstGeom>
          <a:noFill/>
        </p:spPr>
        <p:txBody>
          <a:bodyPr wrap="square">
            <a:spAutoFit/>
          </a:bodyPr>
          <a:lstStyle/>
          <a:p>
            <a:pPr algn="l"/>
            <a:r>
              <a:rPr lang="zh-CN" altLang="en-US" b="1" i="0">
                <a:solidFill>
                  <a:srgbClr val="05073B"/>
                </a:solidFill>
                <a:effectLst/>
                <a:latin typeface="Arial" panose="020B0604020202020204" pitchFamily="34" charset="0"/>
                <a:ea typeface="微软雅黑" panose="020B0503020204020204" pitchFamily="34" charset="-122"/>
                <a:sym typeface="Arial" panose="020B0604020202020204" pitchFamily="34" charset="0"/>
              </a:rPr>
              <a:t>策略一：策略二：</a:t>
            </a:r>
            <a:endParaRPr lang="zh-CN" altLang="en-US" b="0" i="0">
              <a:solidFill>
                <a:srgbClr val="05073B"/>
              </a:solidFill>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549267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8D3926-04A1-41F1-8724-37C3341C3A45}"/>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减碳策略</a:t>
            </a:r>
          </a:p>
        </p:txBody>
      </p:sp>
      <p:grpSp>
        <p:nvGrpSpPr>
          <p:cNvPr id="18" name="组合 17">
            <a:extLst>
              <a:ext uri="{FF2B5EF4-FFF2-40B4-BE49-F238E27FC236}">
                <a16:creationId xmlns:a16="http://schemas.microsoft.com/office/drawing/2014/main" id="{73948CD8-98DC-445E-B7FD-3BB85045980B}"/>
              </a:ext>
            </a:extLst>
          </p:cNvPr>
          <p:cNvGrpSpPr/>
          <p:nvPr/>
        </p:nvGrpSpPr>
        <p:grpSpPr>
          <a:xfrm>
            <a:off x="5341500" y="1288168"/>
            <a:ext cx="6263125" cy="2140831"/>
            <a:chOff x="5341501" y="1288168"/>
            <a:chExt cx="5935734" cy="2140831"/>
          </a:xfrm>
        </p:grpSpPr>
        <p:sp>
          <p:nvSpPr>
            <p:cNvPr id="13" name="矩形: 对角圆角 12">
              <a:extLst>
                <a:ext uri="{FF2B5EF4-FFF2-40B4-BE49-F238E27FC236}">
                  <a16:creationId xmlns:a16="http://schemas.microsoft.com/office/drawing/2014/main" id="{5A4BDE99-B940-48AA-9C7A-11848435AC6A}"/>
                </a:ext>
              </a:extLst>
            </p:cNvPr>
            <p:cNvSpPr/>
            <p:nvPr/>
          </p:nvSpPr>
          <p:spPr>
            <a:xfrm>
              <a:off x="5341503" y="1288168"/>
              <a:ext cx="5935732" cy="2140831"/>
            </a:xfrm>
            <a:prstGeom prst="round2DiagRect">
              <a:avLst>
                <a:gd name="adj1" fmla="val 50000"/>
                <a:gd name="adj2" fmla="val 0"/>
              </a:avLst>
            </a:prstGeom>
            <a:solidFill>
              <a:schemeClr val="bg1"/>
            </a:solidFill>
            <a:ln w="12700" cap="flat" cmpd="sng" algn="ctr">
              <a:noFill/>
              <a:prstDash val="solid"/>
              <a:miter lim="800000"/>
            </a:ln>
            <a:effectLst>
              <a:outerShdw blurRad="127000" dist="38100" dir="5400000" algn="t" rotWithShape="0">
                <a:schemeClr val="accent1">
                  <a:lumMod val="75000"/>
                  <a:alpha val="20000"/>
                </a:schemeClr>
              </a:outerShdw>
            </a:effectLst>
          </p:spPr>
          <p:txBody>
            <a:bodyPr rtlCol="0" anchor="ctr"/>
            <a:lstStyle/>
            <a:p>
              <a:pPr algn="ctr" defTabSz="514350">
                <a:defRPr/>
              </a:pPr>
              <a:endParaRPr lang="zh-CN" altLang="en-US" sz="1013"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形状 13">
              <a:extLst>
                <a:ext uri="{FF2B5EF4-FFF2-40B4-BE49-F238E27FC236}">
                  <a16:creationId xmlns:a16="http://schemas.microsoft.com/office/drawing/2014/main" id="{07DD8D8C-5DAD-44A0-BE02-5F285CB6393B}"/>
                </a:ext>
              </a:extLst>
            </p:cNvPr>
            <p:cNvSpPr/>
            <p:nvPr/>
          </p:nvSpPr>
          <p:spPr>
            <a:xfrm flipH="1" flipV="1">
              <a:off x="5341501" y="1994535"/>
              <a:ext cx="64063" cy="1434464"/>
            </a:xfrm>
            <a:custGeom>
              <a:avLst/>
              <a:gdLst>
                <a:gd name="connsiteX0" fmla="*/ 0 w 64063"/>
                <a:gd name="connsiteY0" fmla="*/ 0 h 844416"/>
                <a:gd name="connsiteX1" fmla="*/ 64063 w 64063"/>
                <a:gd name="connsiteY1" fmla="*/ 0 h 844416"/>
                <a:gd name="connsiteX2" fmla="*/ 64063 w 64063"/>
                <a:gd name="connsiteY2" fmla="*/ 583704 h 844416"/>
                <a:gd name="connsiteX3" fmla="*/ 52205 w 64063"/>
                <a:gd name="connsiteY3" fmla="*/ 701330 h 844416"/>
                <a:gd name="connsiteX4" fmla="*/ 18194 w 64063"/>
                <a:gd name="connsiteY4" fmla="*/ 810896 h 844416"/>
                <a:gd name="connsiteX5" fmla="*/ 0 w 64063"/>
                <a:gd name="connsiteY5" fmla="*/ 844416 h 84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63" h="844416">
                  <a:moveTo>
                    <a:pt x="0" y="0"/>
                  </a:moveTo>
                  <a:lnTo>
                    <a:pt x="64063" y="0"/>
                  </a:lnTo>
                  <a:lnTo>
                    <a:pt x="64063" y="583704"/>
                  </a:lnTo>
                  <a:lnTo>
                    <a:pt x="52205" y="701330"/>
                  </a:lnTo>
                  <a:cubicBezTo>
                    <a:pt x="44430" y="739327"/>
                    <a:pt x="32963" y="775979"/>
                    <a:pt x="18194" y="810896"/>
                  </a:cubicBezTo>
                  <a:lnTo>
                    <a:pt x="0" y="844416"/>
                  </a:lnTo>
                  <a:close/>
                </a:path>
              </a:pathLst>
            </a:custGeom>
            <a:gradFill flip="none" rotWithShape="1">
              <a:gsLst>
                <a:gs pos="0">
                  <a:schemeClr val="accent1"/>
                </a:gs>
                <a:gs pos="100000">
                  <a:schemeClr val="accent1">
                    <a:lumMod val="75000"/>
                  </a:schemeClr>
                </a:gs>
              </a:gsLst>
              <a:lin ang="5400000" scaled="1"/>
              <a:tileRect/>
            </a:gradFill>
            <a:ln w="12700" cap="flat" cmpd="sng" algn="ctr">
              <a:noFill/>
              <a:prstDash val="solid"/>
              <a:miter lim="800000"/>
            </a:ln>
            <a:effectLst>
              <a:outerShdw blurRad="50800" dir="5400000" algn="t" rotWithShape="0">
                <a:schemeClr val="tx2">
                  <a:lumMod val="50000"/>
                  <a:alpha val="20000"/>
                </a:schemeClr>
              </a:outerShdw>
            </a:effectLst>
          </p:spPr>
          <p:txBody>
            <a:bodyPr wrap="square" rtlCol="0" anchor="ctr">
              <a:noAutofit/>
            </a:bodyPr>
            <a:lstStyle/>
            <a:p>
              <a:pPr algn="ctr" defTabSz="514350">
                <a:defRPr/>
              </a:pPr>
              <a:endParaRPr lang="zh-CN" altLang="en-US" sz="1013"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a:extLst>
              <a:ext uri="{FF2B5EF4-FFF2-40B4-BE49-F238E27FC236}">
                <a16:creationId xmlns:a16="http://schemas.microsoft.com/office/drawing/2014/main" id="{A1E04048-CE19-4B9D-92C5-DACE03575040}"/>
              </a:ext>
            </a:extLst>
          </p:cNvPr>
          <p:cNvGrpSpPr/>
          <p:nvPr/>
        </p:nvGrpSpPr>
        <p:grpSpPr>
          <a:xfrm>
            <a:off x="633155" y="1288168"/>
            <a:ext cx="3967311" cy="5093582"/>
            <a:chOff x="405144" y="1451620"/>
            <a:chExt cx="4261687" cy="4939059"/>
          </a:xfrm>
        </p:grpSpPr>
        <p:sp>
          <p:nvSpPr>
            <p:cNvPr id="4" name="矩形: 圆角 3">
              <a:extLst>
                <a:ext uri="{FF2B5EF4-FFF2-40B4-BE49-F238E27FC236}">
                  <a16:creationId xmlns:a16="http://schemas.microsoft.com/office/drawing/2014/main" id="{D12799C1-6D66-4A3A-9CB3-09ADAFCBFE6B}"/>
                </a:ext>
              </a:extLst>
            </p:cNvPr>
            <p:cNvSpPr/>
            <p:nvPr/>
          </p:nvSpPr>
          <p:spPr>
            <a:xfrm>
              <a:off x="405144" y="1451620"/>
              <a:ext cx="4261687" cy="4939059"/>
            </a:xfrm>
            <a:prstGeom prst="roundRect">
              <a:avLst>
                <a:gd name="adj" fmla="val 2742"/>
              </a:avLst>
            </a:prstGeom>
            <a:solidFill>
              <a:schemeClr val="bg1"/>
            </a:solidFill>
            <a:ln w="12700" cap="flat" cmpd="sng" algn="ctr">
              <a:noFill/>
              <a:prstDash val="solid"/>
              <a:miter lim="800000"/>
            </a:ln>
            <a:effectLst>
              <a:outerShdw blurRad="50800" dist="38100" dir="5400000" algn="t" rotWithShape="0">
                <a:schemeClr val="accent1">
                  <a:lumMod val="60000"/>
                  <a:lumOff val="40000"/>
                  <a:alpha val="40000"/>
                </a:schemeClr>
              </a:outerShdw>
            </a:effectLst>
          </p:spPr>
          <p:txBody>
            <a:bodyPr rtlCol="0" anchor="ctr"/>
            <a:lstStyle/>
            <a:p>
              <a:pPr algn="ctr" defTabSz="514350">
                <a:defRPr/>
              </a:pPr>
              <a:endParaRPr lang="zh-CN" altLang="en-US" sz="1013"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 name="直接连接符 4">
              <a:extLst>
                <a:ext uri="{FF2B5EF4-FFF2-40B4-BE49-F238E27FC236}">
                  <a16:creationId xmlns:a16="http://schemas.microsoft.com/office/drawing/2014/main" id="{E5DC90B3-2E54-4307-B12F-FC2F832E04D9}"/>
                </a:ext>
              </a:extLst>
            </p:cNvPr>
            <p:cNvCxnSpPr>
              <a:cxnSpLocks/>
            </p:cNvCxnSpPr>
            <p:nvPr/>
          </p:nvCxnSpPr>
          <p:spPr>
            <a:xfrm>
              <a:off x="405144" y="1451620"/>
              <a:ext cx="4261687" cy="0"/>
            </a:xfrm>
            <a:prstGeom prst="line">
              <a:avLst/>
            </a:prstGeom>
            <a:ln w="38100">
              <a:gradFill flip="none" rotWithShape="1">
                <a:gsLst>
                  <a:gs pos="0">
                    <a:schemeClr val="accent1"/>
                  </a:gs>
                  <a:gs pos="100000">
                    <a:schemeClr val="accent1">
                      <a:lumMod val="75000"/>
                    </a:schemeClr>
                  </a:gs>
                </a:gsLst>
                <a:lin ang="0" scaled="1"/>
                <a:tileRect/>
              </a:gradFill>
            </a:ln>
            <a:effectLst>
              <a:outerShdw blurRad="50800" dir="2700000" algn="tl" rotWithShape="0">
                <a:schemeClr val="tx2">
                  <a:lumMod val="50000"/>
                  <a:alpha val="20000"/>
                </a:schemeClr>
              </a:outerShdw>
            </a:effectLst>
          </p:spPr>
          <p:style>
            <a:lnRef idx="1">
              <a:schemeClr val="accent1"/>
            </a:lnRef>
            <a:fillRef idx="0">
              <a:schemeClr val="accent1"/>
            </a:fillRef>
            <a:effectRef idx="0">
              <a:schemeClr val="accent1"/>
            </a:effectRef>
            <a:fontRef idx="minor">
              <a:schemeClr val="tx1"/>
            </a:fontRef>
          </p:style>
        </p:cxnSp>
      </p:grpSp>
      <p:pic>
        <p:nvPicPr>
          <p:cNvPr id="65" name="图片 64">
            <a:extLst>
              <a:ext uri="{FF2B5EF4-FFF2-40B4-BE49-F238E27FC236}">
                <a16:creationId xmlns:a16="http://schemas.microsoft.com/office/drawing/2014/main" id="{D1674D9D-A10B-474C-B1C0-69E33964CC7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3155" y="4583788"/>
            <a:ext cx="3967311" cy="1797962"/>
          </a:xfrm>
          <a:prstGeom prst="rect">
            <a:avLst/>
          </a:prstGeom>
        </p:spPr>
      </p:pic>
      <p:sp>
        <p:nvSpPr>
          <p:cNvPr id="67" name="矩形: 圆角 66">
            <a:extLst>
              <a:ext uri="{FF2B5EF4-FFF2-40B4-BE49-F238E27FC236}">
                <a16:creationId xmlns:a16="http://schemas.microsoft.com/office/drawing/2014/main" id="{2D8D9FA2-DEDE-4888-9401-C29A4146C74F}"/>
              </a:ext>
            </a:extLst>
          </p:cNvPr>
          <p:cNvSpPr/>
          <p:nvPr/>
        </p:nvSpPr>
        <p:spPr>
          <a:xfrm>
            <a:off x="1439300" y="1387912"/>
            <a:ext cx="2355021" cy="324000"/>
          </a:xfrm>
          <a:prstGeom prst="roundRect">
            <a:avLst>
              <a:gd name="adj" fmla="val 50000"/>
            </a:avLst>
          </a:prstGeom>
          <a:gradFill flip="none" rotWithShape="1">
            <a:gsLst>
              <a:gs pos="29000">
                <a:schemeClr val="accent1"/>
              </a:gs>
              <a:gs pos="0">
                <a:schemeClr val="accent1">
                  <a:lumMod val="20000"/>
                  <a:lumOff val="80000"/>
                </a:schemeClr>
              </a:gs>
              <a:gs pos="100000">
                <a:schemeClr val="accent1">
                  <a:lumMod val="75000"/>
                </a:schemeClr>
              </a:gs>
            </a:gsLst>
            <a:path path="circle">
              <a:fillToRect r="100000" b="100000"/>
            </a:path>
            <a:tileRect l="-100000" t="-100000"/>
          </a:gradFill>
          <a:ln w="12700" cap="flat" cmpd="sng" algn="ctr">
            <a:noFill/>
            <a:prstDash val="solid"/>
            <a:miter lim="800000"/>
          </a:ln>
          <a:effectLst>
            <a:outerShdw blurRad="101600" dir="5400000" algn="t" rotWithShape="0">
              <a:schemeClr val="tx2">
                <a:lumMod val="50000"/>
                <a:alpha val="20000"/>
              </a:schemeClr>
            </a:outerShdw>
          </a:effectLst>
        </p:spPr>
        <p:txBody>
          <a:bodyPr rtlCol="0" anchor="ctr"/>
          <a:lstStyle/>
          <a:p>
            <a:pPr algn="ctr" defTabSz="514350">
              <a:defRPr/>
            </a:pPr>
            <a:r>
              <a:rPr lang="zh-CN" altLang="en-US" sz="2000" b="1">
                <a:solidFill>
                  <a:prstClr val="white"/>
                </a:solidFill>
                <a:latin typeface="Arial" panose="020B0604020202020204" pitchFamily="34" charset="0"/>
                <a:ea typeface="微软雅黑" panose="020B0503020204020204" pitchFamily="34" charset="-122"/>
                <a:sym typeface="Arial" panose="020B0604020202020204" pitchFamily="34" charset="0"/>
              </a:rPr>
              <a:t>创新技术应用</a:t>
            </a:r>
          </a:p>
        </p:txBody>
      </p:sp>
      <p:grpSp>
        <p:nvGrpSpPr>
          <p:cNvPr id="17" name="组合 16">
            <a:extLst>
              <a:ext uri="{FF2B5EF4-FFF2-40B4-BE49-F238E27FC236}">
                <a16:creationId xmlns:a16="http://schemas.microsoft.com/office/drawing/2014/main" id="{8A3189A6-7738-4141-B903-FEEEBEAF697B}"/>
              </a:ext>
            </a:extLst>
          </p:cNvPr>
          <p:cNvGrpSpPr/>
          <p:nvPr/>
        </p:nvGrpSpPr>
        <p:grpSpPr>
          <a:xfrm>
            <a:off x="628897" y="1755167"/>
            <a:ext cx="3967310" cy="1209833"/>
            <a:chOff x="877704" y="1790727"/>
            <a:chExt cx="3967310" cy="1209833"/>
          </a:xfrm>
        </p:grpSpPr>
        <p:sp>
          <p:nvSpPr>
            <p:cNvPr id="66" name="文本框 65">
              <a:extLst>
                <a:ext uri="{FF2B5EF4-FFF2-40B4-BE49-F238E27FC236}">
                  <a16:creationId xmlns:a16="http://schemas.microsoft.com/office/drawing/2014/main" id="{72F68E5D-E38B-4C97-8A5D-C1E6D40BD535}"/>
                </a:ext>
              </a:extLst>
            </p:cNvPr>
            <p:cNvSpPr txBox="1"/>
            <p:nvPr/>
          </p:nvSpPr>
          <p:spPr>
            <a:xfrm>
              <a:off x="2098601" y="1790727"/>
              <a:ext cx="1534032" cy="338554"/>
            </a:xfrm>
            <a:prstGeom prst="rect">
              <a:avLst/>
            </a:prstGeom>
            <a:noFill/>
          </p:spPr>
          <p:txBody>
            <a:bodyPr wrap="square" rtlCol="0">
              <a:spAutoFit/>
            </a:bodyPr>
            <a:lstStyle>
              <a:defPPr>
                <a:defRPr lang="zh-CN"/>
              </a:defPPr>
              <a:lvl1pPr algn="ctr" defTabSz="514350">
                <a:defRPr b="1" kern="0">
                  <a:gradFill flip="none" rotWithShape="1">
                    <a:gsLst>
                      <a:gs pos="0">
                        <a:schemeClr val="tx2"/>
                      </a:gs>
                      <a:gs pos="100000">
                        <a:schemeClr val="bg2"/>
                      </a:gs>
                    </a:gsLst>
                    <a:lin ang="0" scaled="1"/>
                    <a:tileRect/>
                  </a:gradFill>
                  <a:latin typeface="Arial"/>
                  <a:ea typeface="阿里巴巴普惠体 B" panose="00020600040101010101" pitchFamily="18" charset="-122"/>
                </a:defRPr>
              </a:lvl1pPr>
            </a:lstStyle>
            <a:p>
              <a:r>
                <a:rPr lang="zh-CN" altLang="en-US" sz="1600">
                  <a:gradFill flip="none" rotWithShape="1">
                    <a:gsLst>
                      <a:gs pos="21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大数据分析</a:t>
              </a:r>
            </a:p>
          </p:txBody>
        </p:sp>
        <p:sp>
          <p:nvSpPr>
            <p:cNvPr id="70" name="文本框 69">
              <a:extLst>
                <a:ext uri="{FF2B5EF4-FFF2-40B4-BE49-F238E27FC236}">
                  <a16:creationId xmlns:a16="http://schemas.microsoft.com/office/drawing/2014/main" id="{DFB1EE05-4BFA-407A-9E3C-92BCF62AD55C}"/>
                </a:ext>
              </a:extLst>
            </p:cNvPr>
            <p:cNvSpPr txBox="1"/>
            <p:nvPr/>
          </p:nvSpPr>
          <p:spPr>
            <a:xfrm>
              <a:off x="877704" y="2145198"/>
              <a:ext cx="3967310" cy="855362"/>
            </a:xfrm>
            <a:prstGeom prst="rect">
              <a:avLst/>
            </a:prstGeom>
            <a:noFill/>
          </p:spPr>
          <p:txBody>
            <a:bodyPr wrap="square" rtlCol="0">
              <a:spAutoFit/>
            </a:bodyPr>
            <a:lstStyle/>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运用大数据技术，深入挖掘出行数据的价值</a:t>
              </a:r>
            </a:p>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分析不同时段、不同区域的出行特征，为政策制定提供科学依据</a:t>
              </a:r>
            </a:p>
          </p:txBody>
        </p:sp>
        <p:cxnSp>
          <p:nvCxnSpPr>
            <p:cNvPr id="72" name="直接连接符 71">
              <a:extLst>
                <a:ext uri="{FF2B5EF4-FFF2-40B4-BE49-F238E27FC236}">
                  <a16:creationId xmlns:a16="http://schemas.microsoft.com/office/drawing/2014/main" id="{61B03ABC-67B8-4B9E-8B37-110436840B2A}"/>
                </a:ext>
              </a:extLst>
            </p:cNvPr>
            <p:cNvCxnSpPr>
              <a:cxnSpLocks/>
            </p:cNvCxnSpPr>
            <p:nvPr/>
          </p:nvCxnSpPr>
          <p:spPr>
            <a:xfrm>
              <a:off x="1680707" y="2138609"/>
              <a:ext cx="236982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A68ED825-2C80-4A01-9B02-9DE83668A33F}"/>
              </a:ext>
            </a:extLst>
          </p:cNvPr>
          <p:cNvGrpSpPr/>
          <p:nvPr/>
        </p:nvGrpSpPr>
        <p:grpSpPr>
          <a:xfrm>
            <a:off x="628897" y="2933592"/>
            <a:ext cx="3967310" cy="1205361"/>
            <a:chOff x="877704" y="2926731"/>
            <a:chExt cx="3967310" cy="1205361"/>
          </a:xfrm>
        </p:grpSpPr>
        <p:sp>
          <p:nvSpPr>
            <p:cNvPr id="64" name="文本框 63">
              <a:extLst>
                <a:ext uri="{FF2B5EF4-FFF2-40B4-BE49-F238E27FC236}">
                  <a16:creationId xmlns:a16="http://schemas.microsoft.com/office/drawing/2014/main" id="{EB031129-2E5A-4D1A-ACF2-CA3D99AB03A3}"/>
                </a:ext>
              </a:extLst>
            </p:cNvPr>
            <p:cNvSpPr txBox="1"/>
            <p:nvPr/>
          </p:nvSpPr>
          <p:spPr>
            <a:xfrm>
              <a:off x="2098601" y="2926731"/>
              <a:ext cx="1534032" cy="338554"/>
            </a:xfrm>
            <a:prstGeom prst="rect">
              <a:avLst/>
            </a:prstGeom>
            <a:noFill/>
          </p:spPr>
          <p:txBody>
            <a:bodyPr wrap="square" rtlCol="0">
              <a:spAutoFit/>
            </a:bodyPr>
            <a:lstStyle>
              <a:defPPr>
                <a:defRPr lang="zh-CN"/>
              </a:defPPr>
              <a:lvl1pPr algn="ctr" defTabSz="514350">
                <a:defRPr b="1" kern="0">
                  <a:gradFill flip="none" rotWithShape="1">
                    <a:gsLst>
                      <a:gs pos="0">
                        <a:schemeClr val="tx2"/>
                      </a:gs>
                      <a:gs pos="100000">
                        <a:schemeClr val="bg2"/>
                      </a:gs>
                    </a:gsLst>
                    <a:lin ang="0" scaled="1"/>
                    <a:tileRect/>
                  </a:gradFill>
                  <a:latin typeface="Arial"/>
                  <a:ea typeface="阿里巴巴普惠体 B" panose="00020600040101010101" pitchFamily="18" charset="-122"/>
                </a:defRPr>
              </a:lvl1pPr>
            </a:lstStyle>
            <a:p>
              <a:r>
                <a:rPr lang="zh-CN" altLang="en-US" sz="1600">
                  <a:gradFill flip="none" rotWithShape="1">
                    <a:gsLst>
                      <a:gs pos="21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物联网技术</a:t>
              </a:r>
            </a:p>
          </p:txBody>
        </p:sp>
        <p:cxnSp>
          <p:nvCxnSpPr>
            <p:cNvPr id="71" name="直接连接符 70">
              <a:extLst>
                <a:ext uri="{FF2B5EF4-FFF2-40B4-BE49-F238E27FC236}">
                  <a16:creationId xmlns:a16="http://schemas.microsoft.com/office/drawing/2014/main" id="{90027DD9-C014-4545-AD67-63AE8AE72385}"/>
                </a:ext>
              </a:extLst>
            </p:cNvPr>
            <p:cNvCxnSpPr>
              <a:cxnSpLocks/>
            </p:cNvCxnSpPr>
            <p:nvPr/>
          </p:nvCxnSpPr>
          <p:spPr>
            <a:xfrm>
              <a:off x="1680707" y="3274613"/>
              <a:ext cx="2369820" cy="0"/>
            </a:xfrm>
            <a:prstGeom prst="line">
              <a:avLst/>
            </a:prstGeom>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a16="http://schemas.microsoft.com/office/drawing/2014/main" id="{E8A31E7C-90FE-4108-A48A-AE97D1DE8646}"/>
                </a:ext>
              </a:extLst>
            </p:cNvPr>
            <p:cNvSpPr txBox="1"/>
            <p:nvPr/>
          </p:nvSpPr>
          <p:spPr>
            <a:xfrm>
              <a:off x="877704" y="3276730"/>
              <a:ext cx="3967310" cy="855362"/>
            </a:xfrm>
            <a:prstGeom prst="rect">
              <a:avLst/>
            </a:prstGeom>
            <a:noFill/>
          </p:spPr>
          <p:txBody>
            <a:bodyPr wrap="square" rtlCol="0">
              <a:spAutoFit/>
            </a:bodyPr>
            <a:lstStyle/>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利用物联网技术，实时监测交通运行状况</a:t>
              </a:r>
            </a:p>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实现交通信号的智能控制和车辆的智能调度</a:t>
              </a:r>
              <a:endParaRPr lang="en-US" altLang="zh-CN"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提高出行效率</a:t>
              </a:r>
            </a:p>
          </p:txBody>
        </p:sp>
      </p:grpSp>
      <p:grpSp>
        <p:nvGrpSpPr>
          <p:cNvPr id="15" name="组合 14">
            <a:extLst>
              <a:ext uri="{FF2B5EF4-FFF2-40B4-BE49-F238E27FC236}">
                <a16:creationId xmlns:a16="http://schemas.microsoft.com/office/drawing/2014/main" id="{4FECA69F-E03D-4B8F-9778-6A20825E8A5C}"/>
              </a:ext>
            </a:extLst>
          </p:cNvPr>
          <p:cNvGrpSpPr/>
          <p:nvPr/>
        </p:nvGrpSpPr>
        <p:grpSpPr>
          <a:xfrm>
            <a:off x="628897" y="4107545"/>
            <a:ext cx="3967310" cy="1200703"/>
            <a:chOff x="877704" y="4065635"/>
            <a:chExt cx="3967310" cy="1200703"/>
          </a:xfrm>
        </p:grpSpPr>
        <p:sp>
          <p:nvSpPr>
            <p:cNvPr id="73" name="文本框 72">
              <a:extLst>
                <a:ext uri="{FF2B5EF4-FFF2-40B4-BE49-F238E27FC236}">
                  <a16:creationId xmlns:a16="http://schemas.microsoft.com/office/drawing/2014/main" id="{4E88377B-95A8-45DD-9DAF-4DADA9D19094}"/>
                </a:ext>
              </a:extLst>
            </p:cNvPr>
            <p:cNvSpPr txBox="1"/>
            <p:nvPr/>
          </p:nvSpPr>
          <p:spPr>
            <a:xfrm>
              <a:off x="2098601" y="4065635"/>
              <a:ext cx="1534032" cy="338554"/>
            </a:xfrm>
            <a:prstGeom prst="rect">
              <a:avLst/>
            </a:prstGeom>
            <a:noFill/>
          </p:spPr>
          <p:txBody>
            <a:bodyPr wrap="square" rtlCol="0">
              <a:spAutoFit/>
            </a:bodyPr>
            <a:lstStyle>
              <a:defPPr>
                <a:defRPr lang="zh-CN"/>
              </a:defPPr>
              <a:lvl1pPr algn="ctr" defTabSz="514350">
                <a:defRPr b="1" kern="0">
                  <a:gradFill flip="none" rotWithShape="1">
                    <a:gsLst>
                      <a:gs pos="0">
                        <a:schemeClr val="tx2"/>
                      </a:gs>
                      <a:gs pos="100000">
                        <a:schemeClr val="bg2"/>
                      </a:gs>
                    </a:gsLst>
                    <a:lin ang="0" scaled="1"/>
                    <a:tileRect/>
                  </a:gradFill>
                  <a:latin typeface="Arial"/>
                  <a:ea typeface="阿里巴巴普惠体 B" panose="00020600040101010101" pitchFamily="18" charset="-122"/>
                </a:defRPr>
              </a:lvl1pPr>
            </a:lstStyle>
            <a:p>
              <a:r>
                <a:rPr lang="zh-CN" altLang="en-US" sz="1600">
                  <a:gradFill flip="none" rotWithShape="1">
                    <a:gsLst>
                      <a:gs pos="21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新能源技术</a:t>
              </a:r>
            </a:p>
          </p:txBody>
        </p:sp>
        <p:cxnSp>
          <p:nvCxnSpPr>
            <p:cNvPr id="76" name="直接连接符 75">
              <a:extLst>
                <a:ext uri="{FF2B5EF4-FFF2-40B4-BE49-F238E27FC236}">
                  <a16:creationId xmlns:a16="http://schemas.microsoft.com/office/drawing/2014/main" id="{9CCDC3BE-58CA-4A2B-A163-04EAC69CE954}"/>
                </a:ext>
              </a:extLst>
            </p:cNvPr>
            <p:cNvCxnSpPr>
              <a:cxnSpLocks/>
            </p:cNvCxnSpPr>
            <p:nvPr/>
          </p:nvCxnSpPr>
          <p:spPr>
            <a:xfrm>
              <a:off x="1680707" y="4413517"/>
              <a:ext cx="2369820" cy="0"/>
            </a:xfrm>
            <a:prstGeom prst="line">
              <a:avLst/>
            </a:prstGeom>
          </p:spPr>
          <p:style>
            <a:lnRef idx="1">
              <a:schemeClr val="accent1"/>
            </a:lnRef>
            <a:fillRef idx="0">
              <a:schemeClr val="accent1"/>
            </a:fillRef>
            <a:effectRef idx="0">
              <a:schemeClr val="accent1"/>
            </a:effectRef>
            <a:fontRef idx="minor">
              <a:schemeClr val="tx1"/>
            </a:fontRef>
          </p:style>
        </p:cxnSp>
        <p:sp>
          <p:nvSpPr>
            <p:cNvPr id="78" name="文本框 77">
              <a:extLst>
                <a:ext uri="{FF2B5EF4-FFF2-40B4-BE49-F238E27FC236}">
                  <a16:creationId xmlns:a16="http://schemas.microsoft.com/office/drawing/2014/main" id="{54E895C6-9839-400E-A82B-993C4632AC1A}"/>
                </a:ext>
              </a:extLst>
            </p:cNvPr>
            <p:cNvSpPr txBox="1"/>
            <p:nvPr/>
          </p:nvSpPr>
          <p:spPr>
            <a:xfrm>
              <a:off x="877704" y="4410976"/>
              <a:ext cx="3967310" cy="855362"/>
            </a:xfrm>
            <a:prstGeom prst="rect">
              <a:avLst/>
            </a:prstGeom>
            <a:noFill/>
          </p:spPr>
          <p:txBody>
            <a:bodyPr wrap="square" rtlCol="0">
              <a:spAutoFit/>
            </a:bodyPr>
            <a:lstStyle/>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推广新能源汽车，减少传统燃油车的使用</a:t>
              </a:r>
            </a:p>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建设充电桩等配套设施</a:t>
              </a:r>
              <a:endParaRPr lang="en-US" altLang="zh-CN"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方便市民使用新能源汽车</a:t>
              </a:r>
            </a:p>
          </p:txBody>
        </p:sp>
      </p:grpSp>
      <p:grpSp>
        <p:nvGrpSpPr>
          <p:cNvPr id="79" name="组合 78">
            <a:extLst>
              <a:ext uri="{FF2B5EF4-FFF2-40B4-BE49-F238E27FC236}">
                <a16:creationId xmlns:a16="http://schemas.microsoft.com/office/drawing/2014/main" id="{57B0F3C7-11F7-4EE2-905B-96A55B3C884C}"/>
              </a:ext>
            </a:extLst>
          </p:cNvPr>
          <p:cNvGrpSpPr/>
          <p:nvPr/>
        </p:nvGrpSpPr>
        <p:grpSpPr>
          <a:xfrm>
            <a:off x="5449702" y="1370799"/>
            <a:ext cx="4708849" cy="951301"/>
            <a:chOff x="877704" y="1790727"/>
            <a:chExt cx="3967310" cy="951301"/>
          </a:xfrm>
        </p:grpSpPr>
        <p:sp>
          <p:nvSpPr>
            <p:cNvPr id="80" name="文本框 79">
              <a:extLst>
                <a:ext uri="{FF2B5EF4-FFF2-40B4-BE49-F238E27FC236}">
                  <a16:creationId xmlns:a16="http://schemas.microsoft.com/office/drawing/2014/main" id="{8229B260-D06F-4BD8-98D2-194EA1AD7235}"/>
                </a:ext>
              </a:extLst>
            </p:cNvPr>
            <p:cNvSpPr txBox="1"/>
            <p:nvPr/>
          </p:nvSpPr>
          <p:spPr>
            <a:xfrm>
              <a:off x="2098601" y="1790727"/>
              <a:ext cx="1534032" cy="338554"/>
            </a:xfrm>
            <a:prstGeom prst="rect">
              <a:avLst/>
            </a:prstGeom>
            <a:noFill/>
          </p:spPr>
          <p:txBody>
            <a:bodyPr wrap="square" rtlCol="0">
              <a:spAutoFit/>
            </a:bodyPr>
            <a:lstStyle>
              <a:defPPr>
                <a:defRPr lang="zh-CN"/>
              </a:defPPr>
              <a:lvl1pPr algn="ctr" defTabSz="514350">
                <a:defRPr b="1" kern="0">
                  <a:gradFill flip="none" rotWithShape="1">
                    <a:gsLst>
                      <a:gs pos="0">
                        <a:schemeClr val="tx2"/>
                      </a:gs>
                      <a:gs pos="100000">
                        <a:schemeClr val="bg2"/>
                      </a:gs>
                    </a:gsLst>
                    <a:lin ang="0" scaled="1"/>
                    <a:tileRect/>
                  </a:gradFill>
                  <a:latin typeface="Arial"/>
                  <a:ea typeface="阿里巴巴普惠体 B" panose="00020600040101010101" pitchFamily="18" charset="-122"/>
                </a:defRPr>
              </a:lvl1pPr>
            </a:lstStyle>
            <a:p>
              <a:r>
                <a:rPr lang="zh-CN" altLang="en-US" sz="1600">
                  <a:gradFill flip="none" rotWithShape="1">
                    <a:gsLst>
                      <a:gs pos="21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宣传活动</a:t>
              </a:r>
            </a:p>
          </p:txBody>
        </p:sp>
        <p:sp>
          <p:nvSpPr>
            <p:cNvPr id="81" name="文本框 80">
              <a:extLst>
                <a:ext uri="{FF2B5EF4-FFF2-40B4-BE49-F238E27FC236}">
                  <a16:creationId xmlns:a16="http://schemas.microsoft.com/office/drawing/2014/main" id="{00268978-C2ED-45CF-9194-FA82DF391476}"/>
                </a:ext>
              </a:extLst>
            </p:cNvPr>
            <p:cNvSpPr txBox="1"/>
            <p:nvPr/>
          </p:nvSpPr>
          <p:spPr>
            <a:xfrm>
              <a:off x="877704" y="2145198"/>
              <a:ext cx="3967310" cy="596830"/>
            </a:xfrm>
            <a:prstGeom prst="rect">
              <a:avLst/>
            </a:prstGeom>
            <a:noFill/>
          </p:spPr>
          <p:txBody>
            <a:bodyPr wrap="square" rtlCol="0">
              <a:spAutoFit/>
            </a:bodyPr>
            <a:lstStyle/>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举办低碳出行主题宣传活动，提高市民的环保意识</a:t>
              </a:r>
            </a:p>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制作并发放宣传资料，普及低碳出行的知识和方法</a:t>
              </a:r>
            </a:p>
          </p:txBody>
        </p:sp>
        <p:cxnSp>
          <p:nvCxnSpPr>
            <p:cNvPr id="82" name="直接连接符 81">
              <a:extLst>
                <a:ext uri="{FF2B5EF4-FFF2-40B4-BE49-F238E27FC236}">
                  <a16:creationId xmlns:a16="http://schemas.microsoft.com/office/drawing/2014/main" id="{6EC69BDF-012C-4402-A4D8-1A30BBFE89C9}"/>
                </a:ext>
              </a:extLst>
            </p:cNvPr>
            <p:cNvCxnSpPr>
              <a:cxnSpLocks/>
            </p:cNvCxnSpPr>
            <p:nvPr/>
          </p:nvCxnSpPr>
          <p:spPr>
            <a:xfrm>
              <a:off x="1680707" y="2138609"/>
              <a:ext cx="236982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3" name="矩形: 对角圆角 82">
            <a:extLst>
              <a:ext uri="{FF2B5EF4-FFF2-40B4-BE49-F238E27FC236}">
                <a16:creationId xmlns:a16="http://schemas.microsoft.com/office/drawing/2014/main" id="{4C1EE1AB-F472-468B-AE28-8BDF7D453300}"/>
              </a:ext>
            </a:extLst>
          </p:cNvPr>
          <p:cNvSpPr/>
          <p:nvPr/>
        </p:nvSpPr>
        <p:spPr>
          <a:xfrm>
            <a:off x="10021825" y="1286913"/>
            <a:ext cx="1581814" cy="2148673"/>
          </a:xfrm>
          <a:prstGeom prst="round2DiagRect">
            <a:avLst>
              <a:gd name="adj1" fmla="val 50000"/>
              <a:gd name="adj2" fmla="val 0"/>
            </a:avLst>
          </a:prstGeom>
          <a:gradFill flip="none" rotWithShape="1">
            <a:gsLst>
              <a:gs pos="29000">
                <a:schemeClr val="accent1"/>
              </a:gs>
              <a:gs pos="0">
                <a:schemeClr val="accent1">
                  <a:lumMod val="20000"/>
                  <a:lumOff val="80000"/>
                </a:schemeClr>
              </a:gs>
              <a:gs pos="100000">
                <a:schemeClr val="accent1">
                  <a:lumMod val="75000"/>
                </a:schemeClr>
              </a:gs>
            </a:gsLst>
            <a:path path="circle">
              <a:fillToRect r="100000" b="100000"/>
            </a:path>
            <a:tileRect l="-100000" t="-100000"/>
          </a:gradFill>
          <a:ln w="12700" cap="flat" cmpd="sng" algn="ctr">
            <a:noFill/>
            <a:prstDash val="solid"/>
            <a:miter lim="800000"/>
          </a:ln>
          <a:effectLst>
            <a:outerShdw blurRad="101600" dir="5400000" algn="t" rotWithShape="0">
              <a:schemeClr val="tx2">
                <a:lumMod val="50000"/>
                <a:alpha val="20000"/>
              </a:schemeClr>
            </a:outerShdw>
          </a:effectLst>
        </p:spPr>
        <p:txBody>
          <a:bodyPr lIns="0" rIns="0" rtlCol="0" anchor="t"/>
          <a:lstStyle/>
          <a:p>
            <a:pPr algn="ctr" defTabSz="514350">
              <a:defRPr/>
            </a:pPr>
            <a:r>
              <a:rPr lang="zh-CN" altLang="en-US" sz="2000" b="1">
                <a:solidFill>
                  <a:prstClr val="white"/>
                </a:solidFill>
                <a:latin typeface="Arial" panose="020B0604020202020204" pitchFamily="34" charset="0"/>
                <a:ea typeface="微软雅黑" panose="020B0503020204020204" pitchFamily="34" charset="-122"/>
                <a:sym typeface="Arial" panose="020B0604020202020204" pitchFamily="34" charset="0"/>
              </a:rPr>
              <a:t>公众教育与宣传</a:t>
            </a:r>
          </a:p>
        </p:txBody>
      </p:sp>
      <p:grpSp>
        <p:nvGrpSpPr>
          <p:cNvPr id="84" name="组合 83">
            <a:extLst>
              <a:ext uri="{FF2B5EF4-FFF2-40B4-BE49-F238E27FC236}">
                <a16:creationId xmlns:a16="http://schemas.microsoft.com/office/drawing/2014/main" id="{C0E01BF1-CC34-4C17-9A58-06E978C1EB5D}"/>
              </a:ext>
            </a:extLst>
          </p:cNvPr>
          <p:cNvGrpSpPr/>
          <p:nvPr/>
        </p:nvGrpSpPr>
        <p:grpSpPr>
          <a:xfrm>
            <a:off x="5449702" y="2406578"/>
            <a:ext cx="4708849" cy="951301"/>
            <a:chOff x="877704" y="1790727"/>
            <a:chExt cx="3967310" cy="951301"/>
          </a:xfrm>
        </p:grpSpPr>
        <p:sp>
          <p:nvSpPr>
            <p:cNvPr id="85" name="文本框 84">
              <a:extLst>
                <a:ext uri="{FF2B5EF4-FFF2-40B4-BE49-F238E27FC236}">
                  <a16:creationId xmlns:a16="http://schemas.microsoft.com/office/drawing/2014/main" id="{39DF4D68-A119-4B21-B73B-76149534522A}"/>
                </a:ext>
              </a:extLst>
            </p:cNvPr>
            <p:cNvSpPr txBox="1"/>
            <p:nvPr/>
          </p:nvSpPr>
          <p:spPr>
            <a:xfrm>
              <a:off x="2098601" y="1790727"/>
              <a:ext cx="1534032" cy="338554"/>
            </a:xfrm>
            <a:prstGeom prst="rect">
              <a:avLst/>
            </a:prstGeom>
            <a:noFill/>
          </p:spPr>
          <p:txBody>
            <a:bodyPr wrap="square" rtlCol="0">
              <a:spAutoFit/>
            </a:bodyPr>
            <a:lstStyle>
              <a:defPPr>
                <a:defRPr lang="zh-CN"/>
              </a:defPPr>
              <a:lvl1pPr algn="ctr" defTabSz="514350">
                <a:defRPr b="1" kern="0">
                  <a:gradFill flip="none" rotWithShape="1">
                    <a:gsLst>
                      <a:gs pos="0">
                        <a:schemeClr val="tx2"/>
                      </a:gs>
                      <a:gs pos="100000">
                        <a:schemeClr val="bg2"/>
                      </a:gs>
                    </a:gsLst>
                    <a:lin ang="0" scaled="1"/>
                    <a:tileRect/>
                  </a:gradFill>
                  <a:latin typeface="Arial"/>
                  <a:ea typeface="阿里巴巴普惠体 B" panose="00020600040101010101" pitchFamily="18" charset="-122"/>
                </a:defRPr>
              </a:lvl1pPr>
            </a:lstStyle>
            <a:p>
              <a:r>
                <a:rPr lang="zh-CN" altLang="en-US" sz="1600">
                  <a:gradFill flip="none" rotWithShape="1">
                    <a:gsLst>
                      <a:gs pos="21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教育引导</a:t>
              </a:r>
            </a:p>
          </p:txBody>
        </p:sp>
        <p:sp>
          <p:nvSpPr>
            <p:cNvPr id="86" name="文本框 85">
              <a:extLst>
                <a:ext uri="{FF2B5EF4-FFF2-40B4-BE49-F238E27FC236}">
                  <a16:creationId xmlns:a16="http://schemas.microsoft.com/office/drawing/2014/main" id="{666089A3-CDB2-493A-9490-7ACFC02B33DE}"/>
                </a:ext>
              </a:extLst>
            </p:cNvPr>
            <p:cNvSpPr txBox="1"/>
            <p:nvPr/>
          </p:nvSpPr>
          <p:spPr>
            <a:xfrm>
              <a:off x="877704" y="2145198"/>
              <a:ext cx="3967310" cy="596830"/>
            </a:xfrm>
            <a:prstGeom prst="rect">
              <a:avLst/>
            </a:prstGeom>
            <a:noFill/>
          </p:spPr>
          <p:txBody>
            <a:bodyPr wrap="square" rtlCol="0">
              <a:spAutoFit/>
            </a:bodyPr>
            <a:lstStyle/>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在学校、社区等场所开展低碳出行教育活动</a:t>
              </a:r>
            </a:p>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倡导绿色出行方式，引导市民养成良好的出行习惯</a:t>
              </a:r>
            </a:p>
          </p:txBody>
        </p:sp>
        <p:cxnSp>
          <p:nvCxnSpPr>
            <p:cNvPr id="87" name="直接连接符 86">
              <a:extLst>
                <a:ext uri="{FF2B5EF4-FFF2-40B4-BE49-F238E27FC236}">
                  <a16:creationId xmlns:a16="http://schemas.microsoft.com/office/drawing/2014/main" id="{63FAFD9C-3B7A-4FC1-A28F-CE5738D51E4C}"/>
                </a:ext>
              </a:extLst>
            </p:cNvPr>
            <p:cNvCxnSpPr>
              <a:cxnSpLocks/>
            </p:cNvCxnSpPr>
            <p:nvPr/>
          </p:nvCxnSpPr>
          <p:spPr>
            <a:xfrm>
              <a:off x="1680707" y="2138609"/>
              <a:ext cx="236982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41" name="椭圆 40">
            <a:extLst>
              <a:ext uri="{FF2B5EF4-FFF2-40B4-BE49-F238E27FC236}">
                <a16:creationId xmlns:a16="http://schemas.microsoft.com/office/drawing/2014/main" id="{B308964B-A089-4A28-8678-1B3B2D8C1E46}"/>
              </a:ext>
            </a:extLst>
          </p:cNvPr>
          <p:cNvSpPr/>
          <p:nvPr/>
        </p:nvSpPr>
        <p:spPr>
          <a:xfrm>
            <a:off x="10368132" y="2399808"/>
            <a:ext cx="889200" cy="887852"/>
          </a:xfrm>
          <a:prstGeom prst="ellipse">
            <a:avLst/>
          </a:prstGeom>
          <a:blipFill>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8" name="组合 87">
            <a:extLst>
              <a:ext uri="{FF2B5EF4-FFF2-40B4-BE49-F238E27FC236}">
                <a16:creationId xmlns:a16="http://schemas.microsoft.com/office/drawing/2014/main" id="{EB7BE67D-7E2A-4910-B660-AC0DB6067306}"/>
              </a:ext>
            </a:extLst>
          </p:cNvPr>
          <p:cNvGrpSpPr/>
          <p:nvPr/>
        </p:nvGrpSpPr>
        <p:grpSpPr>
          <a:xfrm>
            <a:off x="5341500" y="4224880"/>
            <a:ext cx="6263125" cy="2140831"/>
            <a:chOff x="5341501" y="1288168"/>
            <a:chExt cx="5935734" cy="2140831"/>
          </a:xfrm>
        </p:grpSpPr>
        <p:sp>
          <p:nvSpPr>
            <p:cNvPr id="89" name="矩形: 对角圆角 88">
              <a:extLst>
                <a:ext uri="{FF2B5EF4-FFF2-40B4-BE49-F238E27FC236}">
                  <a16:creationId xmlns:a16="http://schemas.microsoft.com/office/drawing/2014/main" id="{D174AB57-54BB-4589-A33B-7BF6CCD4E41F}"/>
                </a:ext>
              </a:extLst>
            </p:cNvPr>
            <p:cNvSpPr/>
            <p:nvPr/>
          </p:nvSpPr>
          <p:spPr>
            <a:xfrm>
              <a:off x="5341503" y="1288168"/>
              <a:ext cx="5935732" cy="2140831"/>
            </a:xfrm>
            <a:prstGeom prst="round2DiagRect">
              <a:avLst>
                <a:gd name="adj1" fmla="val 50000"/>
                <a:gd name="adj2" fmla="val 0"/>
              </a:avLst>
            </a:prstGeom>
            <a:solidFill>
              <a:schemeClr val="bg1"/>
            </a:solidFill>
            <a:ln w="12700" cap="flat" cmpd="sng" algn="ctr">
              <a:noFill/>
              <a:prstDash val="solid"/>
              <a:miter lim="800000"/>
            </a:ln>
            <a:effectLst>
              <a:outerShdw blurRad="127000" dist="38100" dir="5400000" algn="t" rotWithShape="0">
                <a:schemeClr val="accent1">
                  <a:lumMod val="75000"/>
                  <a:alpha val="20000"/>
                </a:schemeClr>
              </a:outerShdw>
            </a:effectLst>
          </p:spPr>
          <p:txBody>
            <a:bodyPr rtlCol="0" anchor="ctr"/>
            <a:lstStyle/>
            <a:p>
              <a:pPr algn="ctr" defTabSz="514350">
                <a:defRPr/>
              </a:pPr>
              <a:endParaRPr lang="zh-CN" altLang="en-US" sz="1013"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任意多边形: 形状 89">
              <a:extLst>
                <a:ext uri="{FF2B5EF4-FFF2-40B4-BE49-F238E27FC236}">
                  <a16:creationId xmlns:a16="http://schemas.microsoft.com/office/drawing/2014/main" id="{088F43D6-4991-425E-8564-34A08204108E}"/>
                </a:ext>
              </a:extLst>
            </p:cNvPr>
            <p:cNvSpPr/>
            <p:nvPr/>
          </p:nvSpPr>
          <p:spPr>
            <a:xfrm flipH="1" flipV="1">
              <a:off x="5341501" y="1994535"/>
              <a:ext cx="64063" cy="1434464"/>
            </a:xfrm>
            <a:custGeom>
              <a:avLst/>
              <a:gdLst>
                <a:gd name="connsiteX0" fmla="*/ 0 w 64063"/>
                <a:gd name="connsiteY0" fmla="*/ 0 h 844416"/>
                <a:gd name="connsiteX1" fmla="*/ 64063 w 64063"/>
                <a:gd name="connsiteY1" fmla="*/ 0 h 844416"/>
                <a:gd name="connsiteX2" fmla="*/ 64063 w 64063"/>
                <a:gd name="connsiteY2" fmla="*/ 583704 h 844416"/>
                <a:gd name="connsiteX3" fmla="*/ 52205 w 64063"/>
                <a:gd name="connsiteY3" fmla="*/ 701330 h 844416"/>
                <a:gd name="connsiteX4" fmla="*/ 18194 w 64063"/>
                <a:gd name="connsiteY4" fmla="*/ 810896 h 844416"/>
                <a:gd name="connsiteX5" fmla="*/ 0 w 64063"/>
                <a:gd name="connsiteY5" fmla="*/ 844416 h 84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63" h="844416">
                  <a:moveTo>
                    <a:pt x="0" y="0"/>
                  </a:moveTo>
                  <a:lnTo>
                    <a:pt x="64063" y="0"/>
                  </a:lnTo>
                  <a:lnTo>
                    <a:pt x="64063" y="583704"/>
                  </a:lnTo>
                  <a:lnTo>
                    <a:pt x="52205" y="701330"/>
                  </a:lnTo>
                  <a:cubicBezTo>
                    <a:pt x="44430" y="739327"/>
                    <a:pt x="32963" y="775979"/>
                    <a:pt x="18194" y="810896"/>
                  </a:cubicBezTo>
                  <a:lnTo>
                    <a:pt x="0" y="844416"/>
                  </a:lnTo>
                  <a:close/>
                </a:path>
              </a:pathLst>
            </a:custGeom>
            <a:gradFill flip="none" rotWithShape="1">
              <a:gsLst>
                <a:gs pos="0">
                  <a:schemeClr val="accent1"/>
                </a:gs>
                <a:gs pos="100000">
                  <a:schemeClr val="accent1">
                    <a:lumMod val="75000"/>
                  </a:schemeClr>
                </a:gs>
              </a:gsLst>
              <a:lin ang="5400000" scaled="1"/>
              <a:tileRect/>
            </a:gradFill>
            <a:ln w="12700" cap="flat" cmpd="sng" algn="ctr">
              <a:noFill/>
              <a:prstDash val="solid"/>
              <a:miter lim="800000"/>
            </a:ln>
            <a:effectLst>
              <a:outerShdw blurRad="50800" dir="5400000" algn="t" rotWithShape="0">
                <a:schemeClr val="tx2">
                  <a:lumMod val="50000"/>
                  <a:alpha val="20000"/>
                </a:schemeClr>
              </a:outerShdw>
            </a:effectLst>
          </p:spPr>
          <p:txBody>
            <a:bodyPr wrap="square" rtlCol="0" anchor="ctr">
              <a:noAutofit/>
            </a:bodyPr>
            <a:lstStyle/>
            <a:p>
              <a:pPr algn="ctr" defTabSz="514350">
                <a:defRPr/>
              </a:pPr>
              <a:endParaRPr lang="zh-CN" altLang="en-US" sz="1013"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1" name="组合 90">
            <a:extLst>
              <a:ext uri="{FF2B5EF4-FFF2-40B4-BE49-F238E27FC236}">
                <a16:creationId xmlns:a16="http://schemas.microsoft.com/office/drawing/2014/main" id="{49B05228-4510-4D29-BCFF-6D8A71CBE572}"/>
              </a:ext>
            </a:extLst>
          </p:cNvPr>
          <p:cNvGrpSpPr/>
          <p:nvPr/>
        </p:nvGrpSpPr>
        <p:grpSpPr>
          <a:xfrm>
            <a:off x="5449702" y="4307511"/>
            <a:ext cx="4708849" cy="951301"/>
            <a:chOff x="877704" y="1790727"/>
            <a:chExt cx="3967310" cy="951301"/>
          </a:xfrm>
        </p:grpSpPr>
        <p:sp>
          <p:nvSpPr>
            <p:cNvPr id="92" name="文本框 91">
              <a:extLst>
                <a:ext uri="{FF2B5EF4-FFF2-40B4-BE49-F238E27FC236}">
                  <a16:creationId xmlns:a16="http://schemas.microsoft.com/office/drawing/2014/main" id="{D2BB02EB-AD29-4087-8CE6-0967F134A116}"/>
                </a:ext>
              </a:extLst>
            </p:cNvPr>
            <p:cNvSpPr txBox="1"/>
            <p:nvPr/>
          </p:nvSpPr>
          <p:spPr>
            <a:xfrm>
              <a:off x="2098601" y="1790727"/>
              <a:ext cx="1534032" cy="338554"/>
            </a:xfrm>
            <a:prstGeom prst="rect">
              <a:avLst/>
            </a:prstGeom>
            <a:noFill/>
          </p:spPr>
          <p:txBody>
            <a:bodyPr wrap="square" rtlCol="0">
              <a:spAutoFit/>
            </a:bodyPr>
            <a:lstStyle>
              <a:defPPr>
                <a:defRPr lang="zh-CN"/>
              </a:defPPr>
              <a:lvl1pPr algn="ctr" defTabSz="514350">
                <a:defRPr b="1" kern="0">
                  <a:gradFill flip="none" rotWithShape="1">
                    <a:gsLst>
                      <a:gs pos="0">
                        <a:schemeClr val="tx2"/>
                      </a:gs>
                      <a:gs pos="100000">
                        <a:schemeClr val="bg2"/>
                      </a:gs>
                    </a:gsLst>
                    <a:lin ang="0" scaled="1"/>
                    <a:tileRect/>
                  </a:gradFill>
                  <a:latin typeface="Arial"/>
                  <a:ea typeface="阿里巴巴普惠体 B" panose="00020600040101010101" pitchFamily="18" charset="-122"/>
                </a:defRPr>
              </a:lvl1pPr>
            </a:lstStyle>
            <a:p>
              <a:r>
                <a:rPr lang="zh-CN" altLang="en-US" sz="1600">
                  <a:gradFill flip="none" rotWithShape="1">
                    <a:gsLst>
                      <a:gs pos="21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合作单位</a:t>
              </a:r>
            </a:p>
          </p:txBody>
        </p:sp>
        <p:sp>
          <p:nvSpPr>
            <p:cNvPr id="93" name="文本框 92">
              <a:extLst>
                <a:ext uri="{FF2B5EF4-FFF2-40B4-BE49-F238E27FC236}">
                  <a16:creationId xmlns:a16="http://schemas.microsoft.com/office/drawing/2014/main" id="{6B7D9A33-6654-4FB2-A8A4-ECB715CF58FA}"/>
                </a:ext>
              </a:extLst>
            </p:cNvPr>
            <p:cNvSpPr txBox="1"/>
            <p:nvPr/>
          </p:nvSpPr>
          <p:spPr>
            <a:xfrm>
              <a:off x="877704" y="2145198"/>
              <a:ext cx="3967310" cy="596830"/>
            </a:xfrm>
            <a:prstGeom prst="rect">
              <a:avLst/>
            </a:prstGeom>
            <a:noFill/>
          </p:spPr>
          <p:txBody>
            <a:bodyPr wrap="square" rtlCol="0">
              <a:spAutoFit/>
            </a:bodyPr>
            <a:lstStyle/>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交通部门：提供出行数据和政策支持</a:t>
              </a:r>
            </a:p>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环保机构：协助制定减碳策略并提供环保建议</a:t>
              </a:r>
            </a:p>
          </p:txBody>
        </p:sp>
        <p:cxnSp>
          <p:nvCxnSpPr>
            <p:cNvPr id="94" name="直接连接符 93">
              <a:extLst>
                <a:ext uri="{FF2B5EF4-FFF2-40B4-BE49-F238E27FC236}">
                  <a16:creationId xmlns:a16="http://schemas.microsoft.com/office/drawing/2014/main" id="{7AFAAB42-CB85-4B9F-A13D-9C87887A9868}"/>
                </a:ext>
              </a:extLst>
            </p:cNvPr>
            <p:cNvCxnSpPr>
              <a:cxnSpLocks/>
            </p:cNvCxnSpPr>
            <p:nvPr/>
          </p:nvCxnSpPr>
          <p:spPr>
            <a:xfrm>
              <a:off x="1680707" y="2138609"/>
              <a:ext cx="236982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5" name="矩形: 对角圆角 94">
            <a:extLst>
              <a:ext uri="{FF2B5EF4-FFF2-40B4-BE49-F238E27FC236}">
                <a16:creationId xmlns:a16="http://schemas.microsoft.com/office/drawing/2014/main" id="{6B6C30A8-3700-4A6D-9A70-C01DE9F74C48}"/>
              </a:ext>
            </a:extLst>
          </p:cNvPr>
          <p:cNvSpPr/>
          <p:nvPr/>
        </p:nvSpPr>
        <p:spPr>
          <a:xfrm>
            <a:off x="10021825" y="4223625"/>
            <a:ext cx="1581814" cy="2148673"/>
          </a:xfrm>
          <a:prstGeom prst="round2DiagRect">
            <a:avLst>
              <a:gd name="adj1" fmla="val 50000"/>
              <a:gd name="adj2" fmla="val 0"/>
            </a:avLst>
          </a:prstGeom>
          <a:gradFill flip="none" rotWithShape="1">
            <a:gsLst>
              <a:gs pos="29000">
                <a:schemeClr val="accent1"/>
              </a:gs>
              <a:gs pos="0">
                <a:schemeClr val="accent1">
                  <a:lumMod val="20000"/>
                  <a:lumOff val="80000"/>
                </a:schemeClr>
              </a:gs>
              <a:gs pos="100000">
                <a:schemeClr val="accent1">
                  <a:lumMod val="75000"/>
                </a:schemeClr>
              </a:gs>
            </a:gsLst>
            <a:path path="circle">
              <a:fillToRect r="100000" b="100000"/>
            </a:path>
            <a:tileRect l="-100000" t="-100000"/>
          </a:gradFill>
          <a:ln w="12700" cap="flat" cmpd="sng" algn="ctr">
            <a:noFill/>
            <a:prstDash val="solid"/>
            <a:miter lim="800000"/>
          </a:ln>
          <a:effectLst>
            <a:outerShdw blurRad="101600" dir="5400000" algn="t" rotWithShape="0">
              <a:schemeClr val="tx2">
                <a:lumMod val="50000"/>
                <a:alpha val="20000"/>
              </a:schemeClr>
            </a:outerShdw>
          </a:effectLst>
        </p:spPr>
        <p:txBody>
          <a:bodyPr lIns="0" rIns="0" rtlCol="0" anchor="t"/>
          <a:lstStyle/>
          <a:p>
            <a:pPr algn="ctr" defTabSz="514350">
              <a:defRPr/>
            </a:pPr>
            <a:r>
              <a:rPr lang="zh-CN" altLang="en-US" sz="2000" b="1">
                <a:solidFill>
                  <a:prstClr val="white"/>
                </a:solidFill>
                <a:latin typeface="Arial" panose="020B0604020202020204" pitchFamily="34" charset="0"/>
                <a:ea typeface="微软雅黑" panose="020B0503020204020204" pitchFamily="34" charset="-122"/>
                <a:sym typeface="Arial" panose="020B0604020202020204" pitchFamily="34" charset="0"/>
              </a:rPr>
              <a:t>合作与</a:t>
            </a:r>
            <a:endParaRPr lang="en-US" altLang="zh-CN" sz="2000" b="1">
              <a:solidFill>
                <a:prstClr val="white"/>
              </a:solidFill>
              <a:latin typeface="Arial" panose="020B0604020202020204" pitchFamily="34" charset="0"/>
              <a:ea typeface="微软雅黑" panose="020B0503020204020204" pitchFamily="34" charset="-122"/>
              <a:sym typeface="Arial" panose="020B0604020202020204" pitchFamily="34" charset="0"/>
            </a:endParaRPr>
          </a:p>
          <a:p>
            <a:pPr algn="ctr" defTabSz="514350">
              <a:defRPr/>
            </a:pPr>
            <a:r>
              <a:rPr lang="zh-CN" altLang="en-US" sz="2000" b="1">
                <a:solidFill>
                  <a:prstClr val="white"/>
                </a:solidFill>
                <a:latin typeface="Arial" panose="020B0604020202020204" pitchFamily="34" charset="0"/>
                <a:ea typeface="微软雅黑" panose="020B0503020204020204" pitchFamily="34" charset="-122"/>
                <a:sym typeface="Arial" panose="020B0604020202020204" pitchFamily="34" charset="0"/>
              </a:rPr>
              <a:t>共建</a:t>
            </a:r>
          </a:p>
        </p:txBody>
      </p:sp>
      <p:grpSp>
        <p:nvGrpSpPr>
          <p:cNvPr id="96" name="组合 95">
            <a:extLst>
              <a:ext uri="{FF2B5EF4-FFF2-40B4-BE49-F238E27FC236}">
                <a16:creationId xmlns:a16="http://schemas.microsoft.com/office/drawing/2014/main" id="{29EFA194-C69F-4B5B-A96F-36D0226D1EC4}"/>
              </a:ext>
            </a:extLst>
          </p:cNvPr>
          <p:cNvGrpSpPr/>
          <p:nvPr/>
        </p:nvGrpSpPr>
        <p:grpSpPr>
          <a:xfrm>
            <a:off x="5449702" y="5343290"/>
            <a:ext cx="4708849" cy="951301"/>
            <a:chOff x="877704" y="1790727"/>
            <a:chExt cx="3967310" cy="951301"/>
          </a:xfrm>
        </p:grpSpPr>
        <p:sp>
          <p:nvSpPr>
            <p:cNvPr id="97" name="文本框 96">
              <a:extLst>
                <a:ext uri="{FF2B5EF4-FFF2-40B4-BE49-F238E27FC236}">
                  <a16:creationId xmlns:a16="http://schemas.microsoft.com/office/drawing/2014/main" id="{56FC0143-5283-46B7-A714-885F078123B4}"/>
                </a:ext>
              </a:extLst>
            </p:cNvPr>
            <p:cNvSpPr txBox="1"/>
            <p:nvPr/>
          </p:nvSpPr>
          <p:spPr>
            <a:xfrm>
              <a:off x="2098601" y="1790727"/>
              <a:ext cx="1534032" cy="338554"/>
            </a:xfrm>
            <a:prstGeom prst="rect">
              <a:avLst/>
            </a:prstGeom>
            <a:noFill/>
          </p:spPr>
          <p:txBody>
            <a:bodyPr wrap="square" rtlCol="0">
              <a:spAutoFit/>
            </a:bodyPr>
            <a:lstStyle>
              <a:defPPr>
                <a:defRPr lang="zh-CN"/>
              </a:defPPr>
              <a:lvl1pPr algn="ctr" defTabSz="514350">
                <a:defRPr b="1" kern="0">
                  <a:gradFill flip="none" rotWithShape="1">
                    <a:gsLst>
                      <a:gs pos="0">
                        <a:schemeClr val="tx2"/>
                      </a:gs>
                      <a:gs pos="100000">
                        <a:schemeClr val="bg2"/>
                      </a:gs>
                    </a:gsLst>
                    <a:lin ang="0" scaled="1"/>
                    <a:tileRect/>
                  </a:gradFill>
                  <a:latin typeface="Arial"/>
                  <a:ea typeface="阿里巴巴普惠体 B" panose="00020600040101010101" pitchFamily="18" charset="-122"/>
                </a:defRPr>
              </a:lvl1pPr>
            </a:lstStyle>
            <a:p>
              <a:r>
                <a:rPr lang="zh-CN" altLang="en-US" sz="1600">
                  <a:gradFill flip="none" rotWithShape="1">
                    <a:gsLst>
                      <a:gs pos="21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共建计划</a:t>
              </a:r>
            </a:p>
          </p:txBody>
        </p:sp>
        <p:sp>
          <p:nvSpPr>
            <p:cNvPr id="98" name="文本框 97">
              <a:extLst>
                <a:ext uri="{FF2B5EF4-FFF2-40B4-BE49-F238E27FC236}">
                  <a16:creationId xmlns:a16="http://schemas.microsoft.com/office/drawing/2014/main" id="{8C06C7D8-A2E0-4E13-901D-8F0D7BE399C3}"/>
                </a:ext>
              </a:extLst>
            </p:cNvPr>
            <p:cNvSpPr txBox="1"/>
            <p:nvPr/>
          </p:nvSpPr>
          <p:spPr>
            <a:xfrm>
              <a:off x="877704" y="2145198"/>
              <a:ext cx="3967310" cy="596830"/>
            </a:xfrm>
            <a:prstGeom prst="rect">
              <a:avLst/>
            </a:prstGeom>
            <a:noFill/>
          </p:spPr>
          <p:txBody>
            <a:bodyPr wrap="square" rtlCol="0">
              <a:spAutoFit/>
            </a:bodyPr>
            <a:lstStyle/>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定期开展研讨会，交流最新研究成果和实践经验</a:t>
              </a:r>
            </a:p>
            <a:p>
              <a:pPr algn="ctr">
                <a:lnSpc>
                  <a:spcPct val="120000"/>
                </a:lnSpc>
              </a:pPr>
              <a:r>
                <a:rPr lang="zh-CN" altLang="en-US" sz="1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加强与国内外先进城市的交流合作，借鉴其成功经验</a:t>
              </a:r>
            </a:p>
          </p:txBody>
        </p:sp>
        <p:cxnSp>
          <p:nvCxnSpPr>
            <p:cNvPr id="99" name="直接连接符 98">
              <a:extLst>
                <a:ext uri="{FF2B5EF4-FFF2-40B4-BE49-F238E27FC236}">
                  <a16:creationId xmlns:a16="http://schemas.microsoft.com/office/drawing/2014/main" id="{42C1A09F-21FD-4F70-8F1A-0F500DFD4F2F}"/>
                </a:ext>
              </a:extLst>
            </p:cNvPr>
            <p:cNvCxnSpPr>
              <a:cxnSpLocks/>
            </p:cNvCxnSpPr>
            <p:nvPr/>
          </p:nvCxnSpPr>
          <p:spPr>
            <a:xfrm>
              <a:off x="1680707" y="2138609"/>
              <a:ext cx="236982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0" name="椭圆 99">
            <a:extLst>
              <a:ext uri="{FF2B5EF4-FFF2-40B4-BE49-F238E27FC236}">
                <a16:creationId xmlns:a16="http://schemas.microsoft.com/office/drawing/2014/main" id="{7B62E2EF-E23E-4850-AD65-F52C9C2C09A9}"/>
              </a:ext>
            </a:extLst>
          </p:cNvPr>
          <p:cNvSpPr/>
          <p:nvPr/>
        </p:nvSpPr>
        <p:spPr>
          <a:xfrm>
            <a:off x="10368132" y="5336520"/>
            <a:ext cx="889200" cy="887852"/>
          </a:xfrm>
          <a:prstGeom prst="ellipse">
            <a:avLst/>
          </a:prstGeom>
          <a:blipFill>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70151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37789E-47D6-4FCD-A1A4-E1C502EB9643}"/>
              </a:ext>
            </a:extLst>
          </p:cNvPr>
          <p:cNvSpPr>
            <a:spLocks noGrp="1"/>
          </p:cNvSpPr>
          <p:nvPr>
            <p:ph type="title"/>
          </p:nvPr>
        </p:nvSpPr>
        <p:spPr>
          <a:xfrm>
            <a:off x="1070420" y="464820"/>
            <a:ext cx="10515600" cy="584775"/>
          </a:xfrm>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项目总结与反思</a:t>
            </a:r>
          </a:p>
        </p:txBody>
      </p:sp>
      <p:sp>
        <p:nvSpPr>
          <p:cNvPr id="5" name="矩形: 对角圆角 4">
            <a:extLst>
              <a:ext uri="{FF2B5EF4-FFF2-40B4-BE49-F238E27FC236}">
                <a16:creationId xmlns:a16="http://schemas.microsoft.com/office/drawing/2014/main" id="{A835F278-BD16-49B2-9B41-A1F1FEDEA213}"/>
              </a:ext>
            </a:extLst>
          </p:cNvPr>
          <p:cNvSpPr/>
          <p:nvPr/>
        </p:nvSpPr>
        <p:spPr>
          <a:xfrm rot="16200000" flipV="1">
            <a:off x="6467156" y="1255710"/>
            <a:ext cx="4766311" cy="5508625"/>
          </a:xfrm>
          <a:prstGeom prst="round2DiagRect">
            <a:avLst>
              <a:gd name="adj1" fmla="val 50000"/>
              <a:gd name="adj2" fmla="val 0"/>
            </a:avLst>
          </a:prstGeom>
          <a:solidFill>
            <a:schemeClr val="bg1"/>
          </a:solidFill>
          <a:ln>
            <a:gradFill flip="none" rotWithShape="1">
              <a:gsLst>
                <a:gs pos="0">
                  <a:schemeClr val="accent1"/>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对角圆角 15">
            <a:extLst>
              <a:ext uri="{FF2B5EF4-FFF2-40B4-BE49-F238E27FC236}">
                <a16:creationId xmlns:a16="http://schemas.microsoft.com/office/drawing/2014/main" id="{DDB88FB9-A1C4-4D15-98DC-7E61ED119083}"/>
              </a:ext>
            </a:extLst>
          </p:cNvPr>
          <p:cNvSpPr/>
          <p:nvPr/>
        </p:nvSpPr>
        <p:spPr>
          <a:xfrm rot="5400000" flipH="1" flipV="1">
            <a:off x="958531" y="1255710"/>
            <a:ext cx="4766311" cy="5508625"/>
          </a:xfrm>
          <a:prstGeom prst="round2DiagRect">
            <a:avLst>
              <a:gd name="adj1" fmla="val 50000"/>
              <a:gd name="adj2" fmla="val 0"/>
            </a:avLst>
          </a:prstGeom>
          <a:solidFill>
            <a:schemeClr val="bg1"/>
          </a:solidFill>
          <a:ln>
            <a:gradFill flip="none" rotWithShape="1">
              <a:gsLst>
                <a:gs pos="0">
                  <a:schemeClr val="accent1"/>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a:extLst>
              <a:ext uri="{FF2B5EF4-FFF2-40B4-BE49-F238E27FC236}">
                <a16:creationId xmlns:a16="http://schemas.microsoft.com/office/drawing/2014/main" id="{DF9009C8-3233-4726-811E-B26843DD84CC}"/>
              </a:ext>
            </a:extLst>
          </p:cNvPr>
          <p:cNvSpPr txBox="1"/>
          <p:nvPr/>
        </p:nvSpPr>
        <p:spPr>
          <a:xfrm>
            <a:off x="7315200" y="2293975"/>
            <a:ext cx="3852000" cy="2973443"/>
          </a:xfrm>
          <a:prstGeom prst="rect">
            <a:avLst/>
          </a:prstGeom>
          <a:noFill/>
        </p:spPr>
        <p:txBody>
          <a:bodyPr wrap="square" rtlCol="0">
            <a:spAutoFit/>
          </a:bodyPr>
          <a:lstStyle>
            <a:defPPr>
              <a:defRPr lang="zh-CN"/>
            </a:defPPr>
            <a:lvl1pPr marL="285750" indent="-285750">
              <a:lnSpc>
                <a:spcPct val="150000"/>
              </a:lnSpc>
              <a:buFont typeface="Wingdings" panose="05000000000000000000" pitchFamily="2" charset="2"/>
              <a:buChar char="Ø"/>
            </a:lvl1pPr>
          </a:lstStyle>
          <a:p>
            <a:pPr marL="0" indent="0" algn="r">
              <a:lnSpc>
                <a:spcPct val="130000"/>
              </a:lnSpc>
              <a:spcBef>
                <a:spcPts val="1500"/>
              </a:spcBef>
              <a:buNone/>
            </a:pPr>
            <a:r>
              <a:rPr lang="zh-CN" altLang="en-US">
                <a:latin typeface="Arial" panose="020B0604020202020204" pitchFamily="34" charset="0"/>
                <a:ea typeface="微软雅黑" panose="020B0503020204020204" pitchFamily="34" charset="-122"/>
                <a:sym typeface="Arial" panose="020B0604020202020204" pitchFamily="34" charset="0"/>
              </a:rPr>
              <a:t>反思项目在数据收集、策略制定、实施推广等方面的不足</a:t>
            </a:r>
          </a:p>
          <a:p>
            <a:pPr marL="0" indent="0" algn="r">
              <a:lnSpc>
                <a:spcPct val="130000"/>
              </a:lnSpc>
              <a:spcBef>
                <a:spcPts val="1500"/>
              </a:spcBef>
              <a:buNone/>
            </a:pPr>
            <a:r>
              <a:rPr lang="zh-CN" altLang="en-US">
                <a:latin typeface="Arial" panose="020B0604020202020204" pitchFamily="34" charset="0"/>
                <a:ea typeface="微软雅黑" panose="020B0503020204020204" pitchFamily="34" charset="-122"/>
                <a:sym typeface="Arial" panose="020B0604020202020204" pitchFamily="34" charset="0"/>
              </a:rPr>
              <a:t>展望未来低碳交通的发展方向和趋势，为下一阶段工作做好准备</a:t>
            </a:r>
            <a:endParaRPr lang="en-US" altLang="zh-CN">
              <a:latin typeface="Arial" panose="020B0604020202020204" pitchFamily="34" charset="0"/>
              <a:ea typeface="微软雅黑" panose="020B0503020204020204" pitchFamily="34" charset="-122"/>
              <a:sym typeface="Arial" panose="020B0604020202020204" pitchFamily="34" charset="0"/>
            </a:endParaRPr>
          </a:p>
          <a:p>
            <a:pPr marL="0" indent="0" algn="r">
              <a:lnSpc>
                <a:spcPct val="130000"/>
              </a:lnSpc>
              <a:spcBef>
                <a:spcPts val="1500"/>
              </a:spcBef>
              <a:buNone/>
            </a:pPr>
            <a:r>
              <a:rPr lang="zh-CN" altLang="en-US">
                <a:latin typeface="Arial" panose="020B0604020202020204" pitchFamily="34" charset="0"/>
                <a:ea typeface="微软雅黑" panose="020B0503020204020204" pitchFamily="34" charset="-122"/>
                <a:sym typeface="Arial" panose="020B0604020202020204" pitchFamily="34" charset="0"/>
              </a:rPr>
              <a:t>政策法规的推动和市场需求的增长将为低碳交通的发展提供更多机遇，我们将紧跟时代步伐，不断创新发展</a:t>
            </a:r>
          </a:p>
        </p:txBody>
      </p:sp>
      <p:sp>
        <p:nvSpPr>
          <p:cNvPr id="17" name="文本框 16">
            <a:extLst>
              <a:ext uri="{FF2B5EF4-FFF2-40B4-BE49-F238E27FC236}">
                <a16:creationId xmlns:a16="http://schemas.microsoft.com/office/drawing/2014/main" id="{793A9105-F7D4-4E18-A305-D8A2B6A7F5E7}"/>
              </a:ext>
            </a:extLst>
          </p:cNvPr>
          <p:cNvSpPr txBox="1"/>
          <p:nvPr/>
        </p:nvSpPr>
        <p:spPr>
          <a:xfrm>
            <a:off x="1024798" y="1844675"/>
            <a:ext cx="3518704" cy="461665"/>
          </a:xfrm>
          <a:prstGeom prst="rect">
            <a:avLst/>
          </a:prstGeom>
          <a:noFill/>
        </p:spPr>
        <p:txBody>
          <a:bodyPr wrap="square" rtlCol="0">
            <a:spAutoFit/>
          </a:bodyPr>
          <a:lstStyle/>
          <a:p>
            <a:r>
              <a:rPr lang="zh-CN" altLang="en-US" sz="2400">
                <a:gradFill flip="none" rotWithShape="1">
                  <a:gsLst>
                    <a:gs pos="3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项目总结</a:t>
            </a:r>
          </a:p>
        </p:txBody>
      </p:sp>
      <p:sp>
        <p:nvSpPr>
          <p:cNvPr id="20" name="文本框 19">
            <a:extLst>
              <a:ext uri="{FF2B5EF4-FFF2-40B4-BE49-F238E27FC236}">
                <a16:creationId xmlns:a16="http://schemas.microsoft.com/office/drawing/2014/main" id="{F5930934-D6BE-45F0-9986-2C38999E6614}"/>
              </a:ext>
            </a:extLst>
          </p:cNvPr>
          <p:cNvSpPr txBox="1"/>
          <p:nvPr/>
        </p:nvSpPr>
        <p:spPr>
          <a:xfrm>
            <a:off x="7648496" y="1844675"/>
            <a:ext cx="3518704" cy="461665"/>
          </a:xfrm>
          <a:prstGeom prst="rect">
            <a:avLst/>
          </a:prstGeom>
          <a:noFill/>
        </p:spPr>
        <p:txBody>
          <a:bodyPr wrap="square" rtlCol="0">
            <a:spAutoFit/>
          </a:bodyPr>
          <a:lstStyle/>
          <a:p>
            <a:pPr algn="r"/>
            <a:r>
              <a:rPr lang="zh-CN" altLang="en-US" sz="2400">
                <a:gradFill flip="none" rotWithShape="1">
                  <a:gsLst>
                    <a:gs pos="32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反思与展望</a:t>
            </a:r>
          </a:p>
        </p:txBody>
      </p:sp>
      <p:sp>
        <p:nvSpPr>
          <p:cNvPr id="21" name="文本框 20">
            <a:extLst>
              <a:ext uri="{FF2B5EF4-FFF2-40B4-BE49-F238E27FC236}">
                <a16:creationId xmlns:a16="http://schemas.microsoft.com/office/drawing/2014/main" id="{E9C1610F-F613-4F72-99B1-ADA4E51BFC52}"/>
              </a:ext>
            </a:extLst>
          </p:cNvPr>
          <p:cNvSpPr txBox="1"/>
          <p:nvPr/>
        </p:nvSpPr>
        <p:spPr>
          <a:xfrm>
            <a:off x="1024798" y="2418080"/>
            <a:ext cx="3852000" cy="3161763"/>
          </a:xfrm>
          <a:prstGeom prst="rect">
            <a:avLst/>
          </a:prstGeom>
          <a:noFill/>
        </p:spPr>
        <p:txBody>
          <a:bodyPr wrap="square" rtlCol="0">
            <a:spAutoFit/>
          </a:bodyPr>
          <a:lstStyle/>
          <a:p>
            <a:pPr>
              <a:lnSpc>
                <a:spcPct val="130000"/>
              </a:lnSpc>
              <a:spcBef>
                <a:spcPts val="1500"/>
              </a:spcBef>
            </a:pPr>
            <a:r>
              <a:rPr lang="zh-CN" altLang="en-US">
                <a:latin typeface="Arial" panose="020B0604020202020204" pitchFamily="34" charset="0"/>
                <a:ea typeface="微软雅黑" panose="020B0503020204020204" pitchFamily="34" charset="-122"/>
                <a:sym typeface="Arial" panose="020B0604020202020204" pitchFamily="34" charset="0"/>
              </a:rPr>
              <a:t>回顾项目实施过程，总结取得的成果和经验</a:t>
            </a:r>
          </a:p>
          <a:p>
            <a:pPr>
              <a:lnSpc>
                <a:spcPct val="130000"/>
              </a:lnSpc>
              <a:spcBef>
                <a:spcPts val="1500"/>
              </a:spcBef>
            </a:pPr>
            <a:r>
              <a:rPr lang="zh-CN" altLang="en-US">
                <a:latin typeface="Arial" panose="020B0604020202020204" pitchFamily="34" charset="0"/>
                <a:ea typeface="微软雅黑" panose="020B0503020204020204" pitchFamily="34" charset="-122"/>
                <a:sym typeface="Arial" panose="020B0604020202020204" pitchFamily="34" charset="0"/>
              </a:rPr>
              <a:t>分析项目实施中遇到的问题和困难，提出改进措施</a:t>
            </a:r>
            <a:endParaRPr lang="en-US" altLang="zh-CN">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ts val="1500"/>
              </a:spcBef>
            </a:pPr>
            <a:r>
              <a:rPr lang="zh-CN" altLang="en-US">
                <a:latin typeface="Arial" panose="020B0604020202020204" pitchFamily="34" charset="0"/>
                <a:ea typeface="微软雅黑" panose="020B0503020204020204" pitchFamily="34" charset="-122"/>
                <a:sym typeface="Arial" panose="020B0604020202020204" pitchFamily="34" charset="0"/>
              </a:rPr>
              <a:t>分析项目计划实施效果，是否实现了预期目标</a:t>
            </a:r>
          </a:p>
          <a:p>
            <a:pPr>
              <a:lnSpc>
                <a:spcPct val="130000"/>
              </a:lnSpc>
              <a:spcBef>
                <a:spcPts val="1500"/>
              </a:spcBef>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a:extLst>
              <a:ext uri="{FF2B5EF4-FFF2-40B4-BE49-F238E27FC236}">
                <a16:creationId xmlns:a16="http://schemas.microsoft.com/office/drawing/2014/main" id="{B3D7D4B7-C01C-456F-85D1-60F6FA15EF4C}"/>
              </a:ext>
            </a:extLst>
          </p:cNvPr>
          <p:cNvSpPr txBox="1"/>
          <p:nvPr/>
        </p:nvSpPr>
        <p:spPr>
          <a:xfrm>
            <a:off x="1084162" y="5019819"/>
            <a:ext cx="10023676" cy="1015663"/>
          </a:xfrm>
          <a:prstGeom prst="rect">
            <a:avLst/>
          </a:prstGeom>
          <a:noFill/>
        </p:spPr>
        <p:txBody>
          <a:bodyPr wrap="square" rtlCol="0">
            <a:spAutoFit/>
          </a:bodyPr>
          <a:lstStyle/>
          <a:p>
            <a:pPr algn="ctr"/>
            <a:r>
              <a:rPr lang="en-US" altLang="zh-CN" sz="6000" b="1">
                <a:gradFill flip="none" rotWithShape="1">
                  <a:gsLst>
                    <a:gs pos="0">
                      <a:schemeClr val="accent1">
                        <a:lumMod val="20000"/>
                        <a:lumOff val="80000"/>
                      </a:schemeClr>
                    </a:gs>
                    <a:gs pos="100000">
                      <a:schemeClr val="accent1">
                        <a:lumMod val="20000"/>
                        <a:lumOff val="80000"/>
                        <a:alpha val="0"/>
                      </a:schemeClr>
                    </a:gs>
                  </a:gsLst>
                  <a:lin ang="5400000" scaled="1"/>
                  <a:tileRect/>
                </a:gradFill>
                <a:latin typeface="Arial" panose="020B0604020202020204" pitchFamily="34" charset="0"/>
                <a:ea typeface="微软雅黑" panose="020B0503020204020204" pitchFamily="34" charset="-122"/>
                <a:sym typeface="Arial" panose="020B0604020202020204" pitchFamily="34" charset="0"/>
              </a:rPr>
              <a:t>summary and prospect</a:t>
            </a:r>
            <a:endParaRPr lang="zh-CN" altLang="en-US" sz="6000" b="1">
              <a:gradFill flip="none" rotWithShape="1">
                <a:gsLst>
                  <a:gs pos="0">
                    <a:schemeClr val="accent1">
                      <a:lumMod val="20000"/>
                      <a:lumOff val="80000"/>
                    </a:schemeClr>
                  </a:gs>
                  <a:gs pos="100000">
                    <a:schemeClr val="accent1">
                      <a:lumMod val="20000"/>
                      <a:lumOff val="80000"/>
                      <a:alpha val="0"/>
                    </a:schemeClr>
                  </a:gs>
                </a:gsLst>
                <a:lin ang="5400000" scaled="1"/>
                <a:tileRect/>
              </a:gra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a:extLst>
              <a:ext uri="{FF2B5EF4-FFF2-40B4-BE49-F238E27FC236}">
                <a16:creationId xmlns:a16="http://schemas.microsoft.com/office/drawing/2014/main" id="{33E58D39-69D4-419A-BF24-E0475F7B6FCC}"/>
              </a:ext>
            </a:extLst>
          </p:cNvPr>
          <p:cNvGrpSpPr/>
          <p:nvPr/>
        </p:nvGrpSpPr>
        <p:grpSpPr>
          <a:xfrm>
            <a:off x="0" y="5512358"/>
            <a:ext cx="12196762" cy="2025955"/>
            <a:chOff x="-9524" y="3279605"/>
            <a:chExt cx="12196762" cy="3552429"/>
          </a:xfrm>
        </p:grpSpPr>
        <p:sp>
          <p:nvSpPr>
            <p:cNvPr id="26" name="任意多边形: 形状 22">
              <a:extLst>
                <a:ext uri="{FF2B5EF4-FFF2-40B4-BE49-F238E27FC236}">
                  <a16:creationId xmlns:a16="http://schemas.microsoft.com/office/drawing/2014/main" id="{62CEE3AE-540F-4D2B-B859-B2F158A97033}"/>
                </a:ext>
              </a:extLst>
            </p:cNvPr>
            <p:cNvSpPr/>
            <p:nvPr/>
          </p:nvSpPr>
          <p:spPr>
            <a:xfrm>
              <a:off x="-4762" y="3279605"/>
              <a:ext cx="12192000" cy="3329741"/>
            </a:xfrm>
            <a:custGeom>
              <a:avLst/>
              <a:gdLst>
                <a:gd name="connsiteX0" fmla="*/ 0 w 12192000"/>
                <a:gd name="connsiteY0" fmla="*/ 0 h 3329740"/>
                <a:gd name="connsiteX1" fmla="*/ 108017 w 12192000"/>
                <a:gd name="connsiteY1" fmla="*/ 63675 h 3329740"/>
                <a:gd name="connsiteX2" fmla="*/ 6096001 w 12192000"/>
                <a:gd name="connsiteY2" fmla="*/ 1371836 h 3329740"/>
                <a:gd name="connsiteX3" fmla="*/ 12083985 w 12192000"/>
                <a:gd name="connsiteY3" fmla="*/ 63675 h 3329740"/>
                <a:gd name="connsiteX4" fmla="*/ 12192000 w 12192000"/>
                <a:gd name="connsiteY4" fmla="*/ 2 h 3329740"/>
                <a:gd name="connsiteX5" fmla="*/ 12192000 w 12192000"/>
                <a:gd name="connsiteY5" fmla="*/ 3329740 h 3329740"/>
                <a:gd name="connsiteX6" fmla="*/ 0 w 12192000"/>
                <a:gd name="connsiteY6" fmla="*/ 3329740 h 332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29740">
                  <a:moveTo>
                    <a:pt x="0" y="0"/>
                  </a:moveTo>
                  <a:lnTo>
                    <a:pt x="108017" y="63675"/>
                  </a:lnTo>
                  <a:cubicBezTo>
                    <a:pt x="1531313" y="862602"/>
                    <a:pt x="3685282" y="1371836"/>
                    <a:pt x="6096001" y="1371836"/>
                  </a:cubicBezTo>
                  <a:cubicBezTo>
                    <a:pt x="8506720" y="1371836"/>
                    <a:pt x="10660689" y="862602"/>
                    <a:pt x="12083985" y="63675"/>
                  </a:cubicBezTo>
                  <a:lnTo>
                    <a:pt x="12192000" y="2"/>
                  </a:lnTo>
                  <a:lnTo>
                    <a:pt x="12192000" y="3329740"/>
                  </a:lnTo>
                  <a:lnTo>
                    <a:pt x="0" y="3329740"/>
                  </a:lnTo>
                  <a:close/>
                </a:path>
              </a:pathLst>
            </a:custGeom>
            <a:solidFill>
              <a:schemeClr val="bg1">
                <a:lumMod val="95000"/>
              </a:schemeClr>
            </a:solidFill>
            <a:ln>
              <a:noFill/>
            </a:ln>
            <a:effectLst>
              <a:outerShdw blurRad="228600" dist="38100" dir="16200000" rotWithShape="0">
                <a:srgbClr val="745D3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形状 23">
              <a:extLst>
                <a:ext uri="{FF2B5EF4-FFF2-40B4-BE49-F238E27FC236}">
                  <a16:creationId xmlns:a16="http://schemas.microsoft.com/office/drawing/2014/main" id="{3C0FA797-93D3-4E11-9632-C0EE53300AD1}"/>
                </a:ext>
              </a:extLst>
            </p:cNvPr>
            <p:cNvSpPr/>
            <p:nvPr/>
          </p:nvSpPr>
          <p:spPr>
            <a:xfrm>
              <a:off x="-9524" y="3502294"/>
              <a:ext cx="12192000" cy="3329740"/>
            </a:xfrm>
            <a:custGeom>
              <a:avLst/>
              <a:gdLst>
                <a:gd name="connsiteX0" fmla="*/ 0 w 12192000"/>
                <a:gd name="connsiteY0" fmla="*/ 0 h 3329740"/>
                <a:gd name="connsiteX1" fmla="*/ 108017 w 12192000"/>
                <a:gd name="connsiteY1" fmla="*/ 63675 h 3329740"/>
                <a:gd name="connsiteX2" fmla="*/ 6096001 w 12192000"/>
                <a:gd name="connsiteY2" fmla="*/ 1371836 h 3329740"/>
                <a:gd name="connsiteX3" fmla="*/ 12083985 w 12192000"/>
                <a:gd name="connsiteY3" fmla="*/ 63675 h 3329740"/>
                <a:gd name="connsiteX4" fmla="*/ 12192000 w 12192000"/>
                <a:gd name="connsiteY4" fmla="*/ 2 h 3329740"/>
                <a:gd name="connsiteX5" fmla="*/ 12192000 w 12192000"/>
                <a:gd name="connsiteY5" fmla="*/ 3329740 h 3329740"/>
                <a:gd name="connsiteX6" fmla="*/ 0 w 12192000"/>
                <a:gd name="connsiteY6" fmla="*/ 3329740 h 332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29740">
                  <a:moveTo>
                    <a:pt x="0" y="0"/>
                  </a:moveTo>
                  <a:lnTo>
                    <a:pt x="108017" y="63675"/>
                  </a:lnTo>
                  <a:cubicBezTo>
                    <a:pt x="1531313" y="862602"/>
                    <a:pt x="3685282" y="1371836"/>
                    <a:pt x="6096001" y="1371836"/>
                  </a:cubicBezTo>
                  <a:cubicBezTo>
                    <a:pt x="8506720" y="1371836"/>
                    <a:pt x="10660689" y="862602"/>
                    <a:pt x="12083985" y="63675"/>
                  </a:cubicBezTo>
                  <a:lnTo>
                    <a:pt x="12192000" y="2"/>
                  </a:lnTo>
                  <a:lnTo>
                    <a:pt x="12192000" y="3329740"/>
                  </a:lnTo>
                  <a:lnTo>
                    <a:pt x="0" y="3329740"/>
                  </a:lnTo>
                  <a:close/>
                </a:path>
              </a:pathLst>
            </a:custGeom>
            <a:gradFill flip="none" rotWithShape="1">
              <a:gsLst>
                <a:gs pos="0">
                  <a:schemeClr val="accent1">
                    <a:lumMod val="20000"/>
                    <a:lumOff val="80000"/>
                  </a:schemeClr>
                </a:gs>
                <a:gs pos="55000">
                  <a:schemeClr val="accent1"/>
                </a:gs>
                <a:gs pos="100000">
                  <a:schemeClr val="accent1">
                    <a:lumMod val="75000"/>
                  </a:schemeClr>
                </a:gs>
              </a:gsLst>
              <a:lin ang="5400000" scaled="1"/>
              <a:tileRect/>
            </a:gradFill>
            <a:ln>
              <a:noFill/>
            </a:ln>
            <a:effectLst>
              <a:outerShdw blurRad="266700" dist="38100" dir="16200000" rotWithShape="0">
                <a:srgbClr val="004558">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469473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B26DC4-082C-45A0-93FC-E70AF20AD63C}"/>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参考文献</a:t>
            </a:r>
          </a:p>
        </p:txBody>
      </p:sp>
      <p:sp>
        <p:nvSpPr>
          <p:cNvPr id="3" name="矩形: 圆角 2">
            <a:extLst>
              <a:ext uri="{FF2B5EF4-FFF2-40B4-BE49-F238E27FC236}">
                <a16:creationId xmlns:a16="http://schemas.microsoft.com/office/drawing/2014/main" id="{75339F50-9E03-4767-A9CE-331BB7F1F32F}"/>
              </a:ext>
            </a:extLst>
          </p:cNvPr>
          <p:cNvSpPr/>
          <p:nvPr/>
        </p:nvSpPr>
        <p:spPr>
          <a:xfrm>
            <a:off x="623889" y="1412875"/>
            <a:ext cx="10980736" cy="4919016"/>
          </a:xfrm>
          <a:prstGeom prst="roundRect">
            <a:avLst>
              <a:gd name="adj" fmla="val 2370"/>
            </a:avLst>
          </a:prstGeom>
          <a:solidFill>
            <a:schemeClr val="bg1"/>
          </a:solidFill>
          <a:ln w="28575">
            <a:noFill/>
          </a:ln>
          <a:effectLst>
            <a:outerShdw blurRad="393700" dist="393700" dir="5400000" sx="96000" sy="96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a:extLst>
              <a:ext uri="{FF2B5EF4-FFF2-40B4-BE49-F238E27FC236}">
                <a16:creationId xmlns:a16="http://schemas.microsoft.com/office/drawing/2014/main" id="{E488A8C4-FC4E-4BAC-BB4C-62444150616C}"/>
              </a:ext>
            </a:extLst>
          </p:cNvPr>
          <p:cNvSpPr/>
          <p:nvPr/>
        </p:nvSpPr>
        <p:spPr>
          <a:xfrm>
            <a:off x="6104897" y="1477950"/>
            <a:ext cx="5081082" cy="4788866"/>
          </a:xfrm>
          <a:prstGeom prst="rect">
            <a:avLst/>
          </a:prstGeom>
          <a:blipFill dpi="0" rotWithShape="1">
            <a:blip r:embed="rId3" cstate="email">
              <a:alphaModFix amt="21000"/>
              <a:duotone>
                <a:schemeClr val="accent2">
                  <a:shade val="45000"/>
                  <a:satMod val="135000"/>
                </a:schemeClr>
                <a:prstClr val="white"/>
              </a:duotone>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a:fillRect/>
            </a:stretch>
          </a:blipFill>
          <a:ln>
            <a:noFill/>
          </a:ln>
          <a:effectLst>
            <a:outerShdw blurRad="50800" dist="38100" algn="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46" name="组合 45">
            <a:extLst>
              <a:ext uri="{FF2B5EF4-FFF2-40B4-BE49-F238E27FC236}">
                <a16:creationId xmlns:a16="http://schemas.microsoft.com/office/drawing/2014/main" id="{16EC1AD5-2220-4A97-BBD0-BEE371819D1F}"/>
              </a:ext>
            </a:extLst>
          </p:cNvPr>
          <p:cNvGrpSpPr/>
          <p:nvPr/>
        </p:nvGrpSpPr>
        <p:grpSpPr>
          <a:xfrm>
            <a:off x="917934" y="1702389"/>
            <a:ext cx="4963936" cy="4339988"/>
            <a:chOff x="861970" y="1592155"/>
            <a:chExt cx="4963936" cy="4339988"/>
          </a:xfrm>
        </p:grpSpPr>
        <p:sp>
          <p:nvSpPr>
            <p:cNvPr id="8" name="文本框 7">
              <a:extLst>
                <a:ext uri="{FF2B5EF4-FFF2-40B4-BE49-F238E27FC236}">
                  <a16:creationId xmlns:a16="http://schemas.microsoft.com/office/drawing/2014/main" id="{634EE33B-F7E0-4F0F-816E-B442A8EFEC70}"/>
                </a:ext>
              </a:extLst>
            </p:cNvPr>
            <p:cNvSpPr txBox="1"/>
            <p:nvPr/>
          </p:nvSpPr>
          <p:spPr>
            <a:xfrm>
              <a:off x="925204" y="1592155"/>
              <a:ext cx="4837469" cy="796115"/>
            </a:xfrm>
            <a:prstGeom prst="rect">
              <a:avLst/>
            </a:prstGeom>
            <a:noFill/>
          </p:spPr>
          <p:txBody>
            <a:bodyPr wrap="square" rtlCol="0">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[1]</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刘春光</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邵梦汝</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谷晓宁</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左新羽</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陈超</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低碳政策下考虑行程时间不确定性的机场地面通达方式选择 </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[J].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交通运输研究</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2023,    9    (05):    52-62. </a:t>
              </a:r>
            </a:p>
          </p:txBody>
        </p:sp>
        <p:sp>
          <p:nvSpPr>
            <p:cNvPr id="9" name="文本框 8">
              <a:extLst>
                <a:ext uri="{FF2B5EF4-FFF2-40B4-BE49-F238E27FC236}">
                  <a16:creationId xmlns:a16="http://schemas.microsoft.com/office/drawing/2014/main" id="{A0C2DE1E-40B6-4E8D-9F7D-7B7F98C5E7ED}"/>
                </a:ext>
              </a:extLst>
            </p:cNvPr>
            <p:cNvSpPr txBox="1"/>
            <p:nvPr/>
          </p:nvSpPr>
          <p:spPr>
            <a:xfrm>
              <a:off x="861970" y="2686774"/>
              <a:ext cx="4963936" cy="559127"/>
            </a:xfrm>
            <a:prstGeom prst="rect">
              <a:avLst/>
            </a:prstGeom>
            <a:noFill/>
          </p:spPr>
          <p:txBody>
            <a:bodyPr wrap="square" rtlCol="0">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lang="zh-CN" altLang="en-US" sz="1400">
                  <a:latin typeface="Arial" panose="020B0604020202020204" pitchFamily="34" charset="0"/>
                  <a:ea typeface="微软雅黑" panose="020B0503020204020204" pitchFamily="34" charset="-122"/>
                  <a:sym typeface="Arial" panose="020B0604020202020204" pitchFamily="34" charset="0"/>
                </a:rPr>
                <a:t> [2]李冰</a:t>
              </a:r>
              <a:r>
                <a:rPr lang="en-US" altLang="zh-CN" sz="1400">
                  <a:latin typeface="Arial" panose="020B0604020202020204" pitchFamily="34" charset="0"/>
                  <a:ea typeface="微软雅黑" panose="020B0503020204020204" pitchFamily="34" charset="-122"/>
                  <a:sym typeface="Arial" panose="020B0604020202020204" pitchFamily="34" charset="0"/>
                </a:rPr>
                <a:t>.</a:t>
              </a:r>
              <a:r>
                <a:rPr lang="zh-CN" altLang="en-US" sz="1400">
                  <a:latin typeface="Arial" panose="020B0604020202020204" pitchFamily="34" charset="0"/>
                  <a:ea typeface="微软雅黑" panose="020B0503020204020204" pitchFamily="34" charset="-122"/>
                  <a:sym typeface="Arial" panose="020B0604020202020204" pitchFamily="34" charset="0"/>
                </a:rPr>
                <a:t>基于系统动力学的机动车污染减排策略优化研究</a:t>
              </a:r>
              <a:r>
                <a:rPr lang="en-US" altLang="zh-CN" sz="1400">
                  <a:latin typeface="Arial" panose="020B0604020202020204" pitchFamily="34" charset="0"/>
                  <a:ea typeface="微软雅黑" panose="020B0503020204020204" pitchFamily="34" charset="-122"/>
                  <a:sym typeface="Arial" panose="020B0604020202020204" pitchFamily="34" charset="0"/>
                </a:rPr>
                <a:t>[D].   </a:t>
              </a:r>
              <a:r>
                <a:rPr lang="zh-CN" altLang="en-US" sz="1400">
                  <a:latin typeface="Arial" panose="020B0604020202020204" pitchFamily="34" charset="0"/>
                  <a:ea typeface="微软雅黑" panose="020B0503020204020204" pitchFamily="34" charset="-122"/>
                  <a:sym typeface="Arial" panose="020B0604020202020204" pitchFamily="34" charset="0"/>
                </a:rPr>
                <a:t>导师：陈振</a:t>
              </a:r>
              <a:r>
                <a:rPr lang="en-US" altLang="zh-CN" sz="1400">
                  <a:latin typeface="Arial" panose="020B0604020202020204" pitchFamily="34" charset="0"/>
                  <a:ea typeface="微软雅黑" panose="020B0503020204020204" pitchFamily="34" charset="-122"/>
                  <a:sym typeface="Arial" panose="020B0604020202020204" pitchFamily="34" charset="0"/>
                </a:rPr>
                <a:t>.   </a:t>
              </a:r>
              <a:r>
                <a:rPr lang="zh-CN" altLang="en-US" sz="1400">
                  <a:latin typeface="Arial" panose="020B0604020202020204" pitchFamily="34" charset="0"/>
                  <a:ea typeface="微软雅黑" panose="020B0503020204020204" pitchFamily="34" charset="-122"/>
                  <a:sym typeface="Arial" panose="020B0604020202020204" pitchFamily="34" charset="0"/>
                </a:rPr>
                <a:t>河南农业大学</a:t>
              </a:r>
              <a:r>
                <a:rPr lang="en-US" altLang="zh-CN" sz="1400">
                  <a:latin typeface="Arial" panose="020B0604020202020204" pitchFamily="34" charset="0"/>
                  <a:ea typeface="微软雅黑" panose="020B0503020204020204" pitchFamily="34" charset="-122"/>
                  <a:sym typeface="Arial" panose="020B0604020202020204" pitchFamily="34" charset="0"/>
                </a:rPr>
                <a:t>,   2023. </a:t>
              </a:r>
              <a:endParaRPr kumimoji="0" lang="en-US" altLang="zh-CN" sz="14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E8493375-F63E-4204-B3AB-540360C3E117}"/>
                </a:ext>
              </a:extLst>
            </p:cNvPr>
            <p:cNvSpPr txBox="1"/>
            <p:nvPr/>
          </p:nvSpPr>
          <p:spPr>
            <a:xfrm>
              <a:off x="925204" y="3544405"/>
              <a:ext cx="4837469" cy="559127"/>
            </a:xfrm>
            <a:prstGeom prst="rect">
              <a:avLst/>
            </a:prstGeom>
            <a:noFill/>
          </p:spPr>
          <p:txBody>
            <a:bodyPr wrap="square" rtlCol="0">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lang="zh-CN" altLang="en-US" sz="1400">
                  <a:latin typeface="Arial" panose="020B0604020202020204" pitchFamily="34" charset="0"/>
                  <a:ea typeface="微软雅黑" panose="020B0503020204020204" pitchFamily="34" charset="-122"/>
                  <a:sym typeface="Arial" panose="020B0604020202020204" pitchFamily="34" charset="0"/>
                </a:rPr>
                <a:t> [</a:t>
              </a:r>
              <a:r>
                <a:rPr lang="en-US" altLang="zh-CN" sz="1400">
                  <a:latin typeface="Arial" panose="020B0604020202020204" pitchFamily="34" charset="0"/>
                  <a:ea typeface="微软雅黑" panose="020B0503020204020204" pitchFamily="34" charset="-122"/>
                  <a:sym typeface="Arial" panose="020B0604020202020204" pitchFamily="34" charset="0"/>
                </a:rPr>
                <a:t>3</a:t>
              </a:r>
              <a:r>
                <a:rPr lang="zh-CN" altLang="en-US" sz="1400">
                  <a:latin typeface="Arial" panose="020B0604020202020204" pitchFamily="34" charset="0"/>
                  <a:ea typeface="微软雅黑" panose="020B0503020204020204" pitchFamily="34" charset="-122"/>
                  <a:sym typeface="Arial" panose="020B0604020202020204" pitchFamily="34" charset="0"/>
                </a:rPr>
                <a:t>]林江丽</a:t>
              </a:r>
              <a:r>
                <a:rPr lang="en-US" altLang="zh-CN" sz="1400">
                  <a:latin typeface="Arial" panose="020B0604020202020204" pitchFamily="34" charset="0"/>
                  <a:ea typeface="微软雅黑" panose="020B0503020204020204" pitchFamily="34" charset="-122"/>
                  <a:sym typeface="Arial" panose="020B0604020202020204" pitchFamily="34" charset="0"/>
                </a:rPr>
                <a:t>.</a:t>
              </a:r>
              <a:r>
                <a:rPr lang="zh-CN" altLang="en-US" sz="1400">
                  <a:latin typeface="Arial" panose="020B0604020202020204" pitchFamily="34" charset="0"/>
                  <a:ea typeface="微软雅黑" panose="020B0503020204020204" pitchFamily="34" charset="-122"/>
                  <a:sym typeface="Arial" panose="020B0604020202020204" pitchFamily="34" charset="0"/>
                </a:rPr>
                <a:t>探索将个人绿色出行等碳减排信息纳入碳账户   </a:t>
              </a:r>
              <a:r>
                <a:rPr lang="en-US" altLang="zh-CN" sz="1400">
                  <a:latin typeface="Arial" panose="020B0604020202020204" pitchFamily="34" charset="0"/>
                  <a:ea typeface="微软雅黑" panose="020B0503020204020204" pitchFamily="34" charset="-122"/>
                  <a:sym typeface="Arial" panose="020B0604020202020204" pitchFamily="34" charset="0"/>
                </a:rPr>
                <a:t>[N].   </a:t>
              </a:r>
              <a:r>
                <a:rPr lang="zh-CN" altLang="en-US" sz="1400">
                  <a:latin typeface="Arial" panose="020B0604020202020204" pitchFamily="34" charset="0"/>
                  <a:ea typeface="微软雅黑" panose="020B0503020204020204" pitchFamily="34" charset="-122"/>
                  <a:sym typeface="Arial" panose="020B0604020202020204" pitchFamily="34" charset="0"/>
                </a:rPr>
                <a:t>济南日报</a:t>
              </a:r>
              <a:r>
                <a:rPr lang="en-US" altLang="zh-CN" sz="1400">
                  <a:latin typeface="Arial" panose="020B0604020202020204" pitchFamily="34" charset="0"/>
                  <a:ea typeface="微软雅黑" panose="020B0503020204020204" pitchFamily="34" charset="-122"/>
                  <a:sym typeface="Arial" panose="020B0604020202020204" pitchFamily="34" charset="0"/>
                </a:rPr>
                <a:t>,   2023-04-28   (003). </a:t>
              </a:r>
              <a:endParaRPr kumimoji="0" lang="en-US" altLang="zh-CN" sz="14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a:extLst>
                <a:ext uri="{FF2B5EF4-FFF2-40B4-BE49-F238E27FC236}">
                  <a16:creationId xmlns:a16="http://schemas.microsoft.com/office/drawing/2014/main" id="{16F092ED-2470-4BC9-AE9C-D82DF94BA252}"/>
                </a:ext>
              </a:extLst>
            </p:cNvPr>
            <p:cNvSpPr txBox="1"/>
            <p:nvPr/>
          </p:nvSpPr>
          <p:spPr>
            <a:xfrm>
              <a:off x="876398" y="4402036"/>
              <a:ext cx="4935081" cy="559127"/>
            </a:xfrm>
            <a:prstGeom prst="rect">
              <a:avLst/>
            </a:prstGeom>
            <a:noFill/>
          </p:spPr>
          <p:txBody>
            <a:bodyPr wrap="square" rtlCol="0">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lang="zh-CN" altLang="en-US" sz="1400">
                  <a:latin typeface="Arial" panose="020B0604020202020204" pitchFamily="34" charset="0"/>
                  <a:ea typeface="微软雅黑" panose="020B0503020204020204" pitchFamily="34" charset="-122"/>
                  <a:sym typeface="Arial" panose="020B0604020202020204" pitchFamily="34" charset="0"/>
                </a:rPr>
                <a:t> [4]于谦,刘海海, 邱树荣, 赵嘉雨.  基于手机信令数据的城市通勤碳排放分析 [J].    武汉理工大学学报(交通科学与工程版),  </a:t>
              </a:r>
              <a:endParaRPr kumimoji="0" lang="en-US" altLang="zh-CN" sz="14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a:extLst>
                <a:ext uri="{FF2B5EF4-FFF2-40B4-BE49-F238E27FC236}">
                  <a16:creationId xmlns:a16="http://schemas.microsoft.com/office/drawing/2014/main" id="{9E017999-785C-4069-B0B9-E6BD0E952CE8}"/>
                </a:ext>
              </a:extLst>
            </p:cNvPr>
            <p:cNvSpPr txBox="1"/>
            <p:nvPr/>
          </p:nvSpPr>
          <p:spPr>
            <a:xfrm>
              <a:off x="925204" y="5259667"/>
              <a:ext cx="4837469" cy="523220"/>
            </a:xfrm>
            <a:prstGeom prst="rect">
              <a:avLst/>
            </a:prstGeom>
            <a:noFill/>
          </p:spPr>
          <p:txBody>
            <a:bodyPr wrap="square" rtlCol="0">
              <a:spAutoFit/>
            </a:bodyPr>
            <a:lstStyle/>
            <a:p>
              <a:r>
                <a:rPr lang="zh-CN" altLang="en-US" sz="1400">
                  <a:latin typeface="Arial" panose="020B0604020202020204" pitchFamily="34" charset="0"/>
                  <a:ea typeface="微软雅黑" panose="020B0503020204020204" pitchFamily="34" charset="-122"/>
                  <a:sym typeface="Arial" panose="020B0604020202020204" pitchFamily="34" charset="0"/>
                </a:rPr>
                <a:t> [5]席逸元, 李文翔.  基于IC卡数据的城市地铁绿色出行碳减排机理分析 [J].    中国水运,    2023,  (06):    145-147.    </a:t>
              </a:r>
            </a:p>
          </p:txBody>
        </p:sp>
        <p:cxnSp>
          <p:nvCxnSpPr>
            <p:cNvPr id="13" name="直接连接符 12">
              <a:extLst>
                <a:ext uri="{FF2B5EF4-FFF2-40B4-BE49-F238E27FC236}">
                  <a16:creationId xmlns:a16="http://schemas.microsoft.com/office/drawing/2014/main" id="{509D59D4-CB93-424F-9661-6F3726D27E1A}"/>
                </a:ext>
              </a:extLst>
            </p:cNvPr>
            <p:cNvCxnSpPr>
              <a:cxnSpLocks/>
            </p:cNvCxnSpPr>
            <p:nvPr/>
          </p:nvCxnSpPr>
          <p:spPr>
            <a:xfrm>
              <a:off x="1169181" y="2537522"/>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75E62B1-522D-4A2F-A4D9-D7B0E0F7080F}"/>
                </a:ext>
              </a:extLst>
            </p:cNvPr>
            <p:cNvCxnSpPr>
              <a:cxnSpLocks/>
            </p:cNvCxnSpPr>
            <p:nvPr/>
          </p:nvCxnSpPr>
          <p:spPr>
            <a:xfrm>
              <a:off x="1169181" y="3395153"/>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2A04FDE9-2107-45B4-B5A0-595D10BFCAC4}"/>
                </a:ext>
              </a:extLst>
            </p:cNvPr>
            <p:cNvCxnSpPr>
              <a:cxnSpLocks/>
            </p:cNvCxnSpPr>
            <p:nvPr/>
          </p:nvCxnSpPr>
          <p:spPr>
            <a:xfrm>
              <a:off x="1169181" y="4252784"/>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19F03F56-F7FB-47DD-91A4-6019E1E0C2DF}"/>
                </a:ext>
              </a:extLst>
            </p:cNvPr>
            <p:cNvCxnSpPr>
              <a:cxnSpLocks/>
            </p:cNvCxnSpPr>
            <p:nvPr/>
          </p:nvCxnSpPr>
          <p:spPr>
            <a:xfrm>
              <a:off x="1169181" y="5110415"/>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63C502E-2290-45C9-8DB2-8031FA4DD218}"/>
                </a:ext>
              </a:extLst>
            </p:cNvPr>
            <p:cNvCxnSpPr>
              <a:cxnSpLocks/>
            </p:cNvCxnSpPr>
            <p:nvPr/>
          </p:nvCxnSpPr>
          <p:spPr>
            <a:xfrm>
              <a:off x="1169181" y="5932143"/>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id="{F69B1BC2-A96A-4AE8-B630-E01E968EFF19}"/>
              </a:ext>
            </a:extLst>
          </p:cNvPr>
          <p:cNvGrpSpPr/>
          <p:nvPr/>
        </p:nvGrpSpPr>
        <p:grpSpPr>
          <a:xfrm>
            <a:off x="6310130" y="1702389"/>
            <a:ext cx="4963936" cy="4339988"/>
            <a:chOff x="6254166" y="1592155"/>
            <a:chExt cx="4963936" cy="4339988"/>
          </a:xfrm>
        </p:grpSpPr>
        <p:sp>
          <p:nvSpPr>
            <p:cNvPr id="18" name="文本框 17">
              <a:extLst>
                <a:ext uri="{FF2B5EF4-FFF2-40B4-BE49-F238E27FC236}">
                  <a16:creationId xmlns:a16="http://schemas.microsoft.com/office/drawing/2014/main" id="{B8B23A11-490E-4F7C-B163-64F649CC2B2A}"/>
                </a:ext>
              </a:extLst>
            </p:cNvPr>
            <p:cNvSpPr txBox="1"/>
            <p:nvPr/>
          </p:nvSpPr>
          <p:spPr>
            <a:xfrm>
              <a:off x="6317400" y="1592155"/>
              <a:ext cx="4837469" cy="796115"/>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lang="zh-CN" altLang="en-US" sz="1400">
                  <a:latin typeface="Arial" panose="020B0604020202020204" pitchFamily="34" charset="0"/>
                  <a:ea typeface="微软雅黑" panose="020B0503020204020204" pitchFamily="34" charset="-122"/>
                  <a:sym typeface="Arial" panose="020B0604020202020204" pitchFamily="34" charset="0"/>
                </a:rPr>
                <a:t> [6]</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高晓静</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基于日常生活出行碳排放差异的城市既有住区空间布局特征研究</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[D].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导师：刘春凯</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杨辉</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西安建筑科技大学</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2023.</a:t>
              </a:r>
              <a:endParaRPr kumimoji="0" lang="en-US" altLang="zh-CN" sz="14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a:extLst>
                <a:ext uri="{FF2B5EF4-FFF2-40B4-BE49-F238E27FC236}">
                  <a16:creationId xmlns:a16="http://schemas.microsoft.com/office/drawing/2014/main" id="{5BB0B137-3408-4A7C-8D79-E726569F12D8}"/>
                </a:ext>
              </a:extLst>
            </p:cNvPr>
            <p:cNvSpPr txBox="1"/>
            <p:nvPr/>
          </p:nvSpPr>
          <p:spPr>
            <a:xfrm>
              <a:off x="6254166" y="2679978"/>
              <a:ext cx="4963936" cy="559127"/>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[7]</a:t>
              </a:r>
              <a:r>
                <a:rPr lang="zh-CN" altLang="en-US" sz="1400">
                  <a:latin typeface="Arial" panose="020B0604020202020204" pitchFamily="34" charset="0"/>
                  <a:ea typeface="微软雅黑" panose="020B0503020204020204" pitchFamily="34" charset="-122"/>
                  <a:sym typeface="Arial" panose="020B0604020202020204" pitchFamily="34" charset="0"/>
                </a:rPr>
                <a:t>宁延豪.城市建成环境对通勤碳排放的影响因素和机制研究[D].   导师：张纯.   北京交通大学,   2023. </a:t>
              </a:r>
              <a:endParaRPr kumimoji="0" lang="en-US" altLang="zh-CN" sz="14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a:extLst>
                <a:ext uri="{FF2B5EF4-FFF2-40B4-BE49-F238E27FC236}">
                  <a16:creationId xmlns:a16="http://schemas.microsoft.com/office/drawing/2014/main" id="{7115F975-3F70-4B96-9310-4D38BD2B9217}"/>
                </a:ext>
              </a:extLst>
            </p:cNvPr>
            <p:cNvSpPr txBox="1"/>
            <p:nvPr/>
          </p:nvSpPr>
          <p:spPr>
            <a:xfrm>
              <a:off x="6317400" y="3530813"/>
              <a:ext cx="4837469" cy="559127"/>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[8]</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单佳雯</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数字化出行按下减碳“快进键”   </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[N].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中国交通报</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2023-06-05   (008). </a:t>
              </a:r>
              <a:endParaRPr kumimoji="0" lang="en-US" altLang="zh-CN" sz="14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a:extLst>
                <a:ext uri="{FF2B5EF4-FFF2-40B4-BE49-F238E27FC236}">
                  <a16:creationId xmlns:a16="http://schemas.microsoft.com/office/drawing/2014/main" id="{D6E220B2-6A6C-460F-A794-A5EE64F04154}"/>
                </a:ext>
              </a:extLst>
            </p:cNvPr>
            <p:cNvSpPr txBox="1"/>
            <p:nvPr/>
          </p:nvSpPr>
          <p:spPr>
            <a:xfrm>
              <a:off x="6268594" y="4381648"/>
              <a:ext cx="4935081" cy="559127"/>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[9]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刘梦</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快步迈向低碳美好生活   </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[N].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光明日报</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2024-03-09   (011).   </a:t>
              </a:r>
            </a:p>
          </p:txBody>
        </p:sp>
        <p:sp>
          <p:nvSpPr>
            <p:cNvPr id="22" name="文本框 21">
              <a:extLst>
                <a:ext uri="{FF2B5EF4-FFF2-40B4-BE49-F238E27FC236}">
                  <a16:creationId xmlns:a16="http://schemas.microsoft.com/office/drawing/2014/main" id="{F463C55B-58D0-4EF5-8C97-6D5A132C8D7D}"/>
                </a:ext>
              </a:extLst>
            </p:cNvPr>
            <p:cNvSpPr txBox="1"/>
            <p:nvPr/>
          </p:nvSpPr>
          <p:spPr>
            <a:xfrm>
              <a:off x="6317400" y="5232483"/>
              <a:ext cx="4837469" cy="553806"/>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[10]</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寇勤</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低碳城市试点政策对居民出行碳排放的影响研究</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[D].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导师：朱方明</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zh-CN" altLang="en-US"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四川大学</a:t>
              </a:r>
              <a:r>
                <a:rPr kumimoji="0" lang="en-US" altLang="zh-CN" sz="1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rPr>
                <a:t>,   2023. </a:t>
              </a:r>
              <a:endParaRPr kumimoji="0" lang="en-US" altLang="zh-CN" sz="14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23" name="直接连接符 22">
              <a:extLst>
                <a:ext uri="{FF2B5EF4-FFF2-40B4-BE49-F238E27FC236}">
                  <a16:creationId xmlns:a16="http://schemas.microsoft.com/office/drawing/2014/main" id="{5EE34A5C-31AE-45CC-86D0-CF9326D8BF58}"/>
                </a:ext>
              </a:extLst>
            </p:cNvPr>
            <p:cNvCxnSpPr>
              <a:cxnSpLocks/>
            </p:cNvCxnSpPr>
            <p:nvPr/>
          </p:nvCxnSpPr>
          <p:spPr>
            <a:xfrm>
              <a:off x="6561377" y="2534124"/>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371C0D13-096D-43B4-9AA1-B70219F87D87}"/>
                </a:ext>
              </a:extLst>
            </p:cNvPr>
            <p:cNvCxnSpPr>
              <a:cxnSpLocks/>
            </p:cNvCxnSpPr>
            <p:nvPr/>
          </p:nvCxnSpPr>
          <p:spPr>
            <a:xfrm>
              <a:off x="6561377" y="3384959"/>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D2FECFF3-FFF4-40AD-9E9B-3F150672591C}"/>
                </a:ext>
              </a:extLst>
            </p:cNvPr>
            <p:cNvCxnSpPr>
              <a:cxnSpLocks/>
            </p:cNvCxnSpPr>
            <p:nvPr/>
          </p:nvCxnSpPr>
          <p:spPr>
            <a:xfrm>
              <a:off x="6561377" y="4235794"/>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28BC4F5-CE15-4081-8E73-4CE7B22265C6}"/>
                </a:ext>
              </a:extLst>
            </p:cNvPr>
            <p:cNvCxnSpPr>
              <a:cxnSpLocks/>
            </p:cNvCxnSpPr>
            <p:nvPr/>
          </p:nvCxnSpPr>
          <p:spPr>
            <a:xfrm>
              <a:off x="6561377" y="5086629"/>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0F710150-F37E-4A59-B92A-6526A8DEE9C6}"/>
                </a:ext>
              </a:extLst>
            </p:cNvPr>
            <p:cNvCxnSpPr>
              <a:cxnSpLocks/>
            </p:cNvCxnSpPr>
            <p:nvPr/>
          </p:nvCxnSpPr>
          <p:spPr>
            <a:xfrm>
              <a:off x="6561377" y="5932143"/>
              <a:ext cx="4349514" cy="0"/>
            </a:xfrm>
            <a:prstGeom prst="line">
              <a:avLst/>
            </a:prstGeom>
            <a:ln>
              <a:solidFill>
                <a:schemeClr val="tx1">
                  <a:alpha val="22000"/>
                </a:schemeClr>
              </a:solidFill>
            </a:ln>
          </p:spPr>
          <p:style>
            <a:lnRef idx="1">
              <a:schemeClr val="accent1"/>
            </a:lnRef>
            <a:fillRef idx="0">
              <a:schemeClr val="accent1"/>
            </a:fillRef>
            <a:effectRef idx="0">
              <a:schemeClr val="accent1"/>
            </a:effectRef>
            <a:fontRef idx="minor">
              <a:schemeClr val="tx1"/>
            </a:fontRef>
          </p:style>
        </p:cxnSp>
      </p:grpSp>
      <p:pic>
        <p:nvPicPr>
          <p:cNvPr id="49" name="图片 48">
            <a:extLst>
              <a:ext uri="{FF2B5EF4-FFF2-40B4-BE49-F238E27FC236}">
                <a16:creationId xmlns:a16="http://schemas.microsoft.com/office/drawing/2014/main" id="{6152B65B-E8A9-4AB4-818B-40D69E0E7D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9928665">
            <a:off x="4460354" y="2621836"/>
            <a:ext cx="3067290" cy="3081462"/>
          </a:xfrm>
          <a:prstGeom prst="rect">
            <a:avLst/>
          </a:prstGeom>
          <a:effectLst>
            <a:outerShdw blurRad="127000" dist="38100" dir="2700000" algn="tl" rotWithShape="0">
              <a:schemeClr val="accent1">
                <a:lumMod val="50000"/>
                <a:alpha val="40000"/>
              </a:schemeClr>
            </a:outerShdw>
          </a:effectLst>
        </p:spPr>
      </p:pic>
      <p:grpSp>
        <p:nvGrpSpPr>
          <p:cNvPr id="50" name="组合 49">
            <a:extLst>
              <a:ext uri="{FF2B5EF4-FFF2-40B4-BE49-F238E27FC236}">
                <a16:creationId xmlns:a16="http://schemas.microsoft.com/office/drawing/2014/main" id="{ECE54EAF-5936-4516-A651-6C253CA24C7F}"/>
              </a:ext>
            </a:extLst>
          </p:cNvPr>
          <p:cNvGrpSpPr/>
          <p:nvPr/>
        </p:nvGrpSpPr>
        <p:grpSpPr>
          <a:xfrm>
            <a:off x="0" y="5512358"/>
            <a:ext cx="12196762" cy="2025955"/>
            <a:chOff x="-9524" y="3279605"/>
            <a:chExt cx="12196762" cy="3552429"/>
          </a:xfrm>
        </p:grpSpPr>
        <p:sp>
          <p:nvSpPr>
            <p:cNvPr id="51" name="任意多边形: 形状 22">
              <a:extLst>
                <a:ext uri="{FF2B5EF4-FFF2-40B4-BE49-F238E27FC236}">
                  <a16:creationId xmlns:a16="http://schemas.microsoft.com/office/drawing/2014/main" id="{1BD897AB-F48F-44B0-B255-B66E54BC7994}"/>
                </a:ext>
              </a:extLst>
            </p:cNvPr>
            <p:cNvSpPr/>
            <p:nvPr/>
          </p:nvSpPr>
          <p:spPr>
            <a:xfrm>
              <a:off x="-4762" y="3279605"/>
              <a:ext cx="12192000" cy="3329741"/>
            </a:xfrm>
            <a:custGeom>
              <a:avLst/>
              <a:gdLst>
                <a:gd name="connsiteX0" fmla="*/ 0 w 12192000"/>
                <a:gd name="connsiteY0" fmla="*/ 0 h 3329740"/>
                <a:gd name="connsiteX1" fmla="*/ 108017 w 12192000"/>
                <a:gd name="connsiteY1" fmla="*/ 63675 h 3329740"/>
                <a:gd name="connsiteX2" fmla="*/ 6096001 w 12192000"/>
                <a:gd name="connsiteY2" fmla="*/ 1371836 h 3329740"/>
                <a:gd name="connsiteX3" fmla="*/ 12083985 w 12192000"/>
                <a:gd name="connsiteY3" fmla="*/ 63675 h 3329740"/>
                <a:gd name="connsiteX4" fmla="*/ 12192000 w 12192000"/>
                <a:gd name="connsiteY4" fmla="*/ 2 h 3329740"/>
                <a:gd name="connsiteX5" fmla="*/ 12192000 w 12192000"/>
                <a:gd name="connsiteY5" fmla="*/ 3329740 h 3329740"/>
                <a:gd name="connsiteX6" fmla="*/ 0 w 12192000"/>
                <a:gd name="connsiteY6" fmla="*/ 3329740 h 332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29740">
                  <a:moveTo>
                    <a:pt x="0" y="0"/>
                  </a:moveTo>
                  <a:lnTo>
                    <a:pt x="108017" y="63675"/>
                  </a:lnTo>
                  <a:cubicBezTo>
                    <a:pt x="1531313" y="862602"/>
                    <a:pt x="3685282" y="1371836"/>
                    <a:pt x="6096001" y="1371836"/>
                  </a:cubicBezTo>
                  <a:cubicBezTo>
                    <a:pt x="8506720" y="1371836"/>
                    <a:pt x="10660689" y="862602"/>
                    <a:pt x="12083985" y="63675"/>
                  </a:cubicBezTo>
                  <a:lnTo>
                    <a:pt x="12192000" y="2"/>
                  </a:lnTo>
                  <a:lnTo>
                    <a:pt x="12192000" y="3329740"/>
                  </a:lnTo>
                  <a:lnTo>
                    <a:pt x="0" y="3329740"/>
                  </a:lnTo>
                  <a:close/>
                </a:path>
              </a:pathLst>
            </a:custGeom>
            <a:solidFill>
              <a:schemeClr val="bg1">
                <a:lumMod val="95000"/>
              </a:schemeClr>
            </a:solidFill>
            <a:ln>
              <a:noFill/>
            </a:ln>
            <a:effectLst>
              <a:outerShdw blurRad="228600" dist="38100" dir="16200000" rotWithShape="0">
                <a:srgbClr val="745D3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形状 23">
              <a:extLst>
                <a:ext uri="{FF2B5EF4-FFF2-40B4-BE49-F238E27FC236}">
                  <a16:creationId xmlns:a16="http://schemas.microsoft.com/office/drawing/2014/main" id="{195CE600-4C11-47D1-94E0-075D2C392A1C}"/>
                </a:ext>
              </a:extLst>
            </p:cNvPr>
            <p:cNvSpPr/>
            <p:nvPr/>
          </p:nvSpPr>
          <p:spPr>
            <a:xfrm>
              <a:off x="-9524" y="3502294"/>
              <a:ext cx="12192000" cy="3329740"/>
            </a:xfrm>
            <a:custGeom>
              <a:avLst/>
              <a:gdLst>
                <a:gd name="connsiteX0" fmla="*/ 0 w 12192000"/>
                <a:gd name="connsiteY0" fmla="*/ 0 h 3329740"/>
                <a:gd name="connsiteX1" fmla="*/ 108017 w 12192000"/>
                <a:gd name="connsiteY1" fmla="*/ 63675 h 3329740"/>
                <a:gd name="connsiteX2" fmla="*/ 6096001 w 12192000"/>
                <a:gd name="connsiteY2" fmla="*/ 1371836 h 3329740"/>
                <a:gd name="connsiteX3" fmla="*/ 12083985 w 12192000"/>
                <a:gd name="connsiteY3" fmla="*/ 63675 h 3329740"/>
                <a:gd name="connsiteX4" fmla="*/ 12192000 w 12192000"/>
                <a:gd name="connsiteY4" fmla="*/ 2 h 3329740"/>
                <a:gd name="connsiteX5" fmla="*/ 12192000 w 12192000"/>
                <a:gd name="connsiteY5" fmla="*/ 3329740 h 3329740"/>
                <a:gd name="connsiteX6" fmla="*/ 0 w 12192000"/>
                <a:gd name="connsiteY6" fmla="*/ 3329740 h 332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29740">
                  <a:moveTo>
                    <a:pt x="0" y="0"/>
                  </a:moveTo>
                  <a:lnTo>
                    <a:pt x="108017" y="63675"/>
                  </a:lnTo>
                  <a:cubicBezTo>
                    <a:pt x="1531313" y="862602"/>
                    <a:pt x="3685282" y="1371836"/>
                    <a:pt x="6096001" y="1371836"/>
                  </a:cubicBezTo>
                  <a:cubicBezTo>
                    <a:pt x="8506720" y="1371836"/>
                    <a:pt x="10660689" y="862602"/>
                    <a:pt x="12083985" y="63675"/>
                  </a:cubicBezTo>
                  <a:lnTo>
                    <a:pt x="12192000" y="2"/>
                  </a:lnTo>
                  <a:lnTo>
                    <a:pt x="12192000" y="3329740"/>
                  </a:lnTo>
                  <a:lnTo>
                    <a:pt x="0" y="3329740"/>
                  </a:lnTo>
                  <a:close/>
                </a:path>
              </a:pathLst>
            </a:custGeom>
            <a:gradFill flip="none" rotWithShape="1">
              <a:gsLst>
                <a:gs pos="0">
                  <a:schemeClr val="accent1">
                    <a:lumMod val="20000"/>
                    <a:lumOff val="80000"/>
                  </a:schemeClr>
                </a:gs>
                <a:gs pos="55000">
                  <a:schemeClr val="accent1"/>
                </a:gs>
                <a:gs pos="100000">
                  <a:schemeClr val="accent1">
                    <a:lumMod val="75000"/>
                  </a:schemeClr>
                </a:gs>
              </a:gsLst>
              <a:lin ang="5400000" scaled="1"/>
              <a:tileRect/>
            </a:gradFill>
            <a:ln>
              <a:noFill/>
            </a:ln>
            <a:effectLst>
              <a:outerShdw blurRad="266700" dist="38100" dir="16200000" rotWithShape="0">
                <a:srgbClr val="004558">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198579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F1E06143-A60F-467F-9D8E-EDED44F11800}"/>
              </a:ext>
            </a:extLst>
          </p:cNvPr>
          <p:cNvGrpSpPr/>
          <p:nvPr/>
        </p:nvGrpSpPr>
        <p:grpSpPr>
          <a:xfrm>
            <a:off x="-9524" y="2650013"/>
            <a:ext cx="12201524" cy="2586287"/>
            <a:chOff x="-9524" y="2413458"/>
            <a:chExt cx="12201524" cy="2586287"/>
          </a:xfrm>
        </p:grpSpPr>
        <p:sp>
          <p:nvSpPr>
            <p:cNvPr id="3" name="任意多边形: 形状 2">
              <a:extLst>
                <a:ext uri="{FF2B5EF4-FFF2-40B4-BE49-F238E27FC236}">
                  <a16:creationId xmlns:a16="http://schemas.microsoft.com/office/drawing/2014/main" id="{C04850EC-1556-41B9-A7F1-7AFD5A9F69C7}"/>
                </a:ext>
              </a:extLst>
            </p:cNvPr>
            <p:cNvSpPr/>
            <p:nvPr/>
          </p:nvSpPr>
          <p:spPr>
            <a:xfrm>
              <a:off x="-9524" y="2567572"/>
              <a:ext cx="12201524" cy="2432173"/>
            </a:xfrm>
            <a:custGeom>
              <a:avLst/>
              <a:gdLst>
                <a:gd name="connsiteX0" fmla="*/ 0 w 10290517"/>
                <a:gd name="connsiteY0" fmla="*/ 2145519 h 2145519"/>
                <a:gd name="connsiteX1" fmla="*/ 2602523 w 10290517"/>
                <a:gd name="connsiteY1" fmla="*/ 21297 h 2145519"/>
                <a:gd name="connsiteX2" fmla="*/ 6949440 w 10290517"/>
                <a:gd name="connsiteY2" fmla="*/ 1006036 h 2145519"/>
                <a:gd name="connsiteX3" fmla="*/ 10290517 w 10290517"/>
                <a:gd name="connsiteY3" fmla="*/ 218245 h 2145519"/>
                <a:gd name="connsiteX0" fmla="*/ 0 w 10290517"/>
                <a:gd name="connsiteY0" fmla="*/ 2127645 h 2127645"/>
                <a:gd name="connsiteX1" fmla="*/ 2602523 w 10290517"/>
                <a:gd name="connsiteY1" fmla="*/ 3423 h 2127645"/>
                <a:gd name="connsiteX2" fmla="*/ 6949441 w 10290517"/>
                <a:gd name="connsiteY2" fmla="*/ 1597762 h 2127645"/>
                <a:gd name="connsiteX3" fmla="*/ 10290517 w 10290517"/>
                <a:gd name="connsiteY3" fmla="*/ 200371 h 2127645"/>
                <a:gd name="connsiteX0" fmla="*/ 0 w 10290517"/>
                <a:gd name="connsiteY0" fmla="*/ 2127645 h 2127645"/>
                <a:gd name="connsiteX1" fmla="*/ 2602523 w 10290517"/>
                <a:gd name="connsiteY1" fmla="*/ 3423 h 2127645"/>
                <a:gd name="connsiteX2" fmla="*/ 6949441 w 10290517"/>
                <a:gd name="connsiteY2" fmla="*/ 1597762 h 2127645"/>
                <a:gd name="connsiteX3" fmla="*/ 10290517 w 10290517"/>
                <a:gd name="connsiteY3" fmla="*/ 114646 h 2127645"/>
                <a:gd name="connsiteX0" fmla="*/ 0 w 10298556"/>
                <a:gd name="connsiteY0" fmla="*/ 2127645 h 2127645"/>
                <a:gd name="connsiteX1" fmla="*/ 2610562 w 10298556"/>
                <a:gd name="connsiteY1" fmla="*/ 3423 h 2127645"/>
                <a:gd name="connsiteX2" fmla="*/ 6957480 w 10298556"/>
                <a:gd name="connsiteY2" fmla="*/ 1597762 h 2127645"/>
                <a:gd name="connsiteX3" fmla="*/ 10298556 w 10298556"/>
                <a:gd name="connsiteY3" fmla="*/ 114646 h 2127645"/>
                <a:gd name="connsiteX0" fmla="*/ 0 w 10298556"/>
                <a:gd name="connsiteY0" fmla="*/ 2432162 h 2432162"/>
                <a:gd name="connsiteX1" fmla="*/ 2610562 w 10298556"/>
                <a:gd name="connsiteY1" fmla="*/ 307940 h 2432162"/>
                <a:gd name="connsiteX2" fmla="*/ 6957480 w 10298556"/>
                <a:gd name="connsiteY2" fmla="*/ 1902279 h 2432162"/>
                <a:gd name="connsiteX3" fmla="*/ 10298556 w 10298556"/>
                <a:gd name="connsiteY3" fmla="*/ 63 h 2432162"/>
                <a:gd name="connsiteX0" fmla="*/ 0 w 10298556"/>
                <a:gd name="connsiteY0" fmla="*/ 2432172 h 2432172"/>
                <a:gd name="connsiteX1" fmla="*/ 2610562 w 10298556"/>
                <a:gd name="connsiteY1" fmla="*/ 307950 h 2432172"/>
                <a:gd name="connsiteX2" fmla="*/ 6957480 w 10298556"/>
                <a:gd name="connsiteY2" fmla="*/ 1635589 h 2432172"/>
                <a:gd name="connsiteX3" fmla="*/ 10298556 w 10298556"/>
                <a:gd name="connsiteY3" fmla="*/ 73 h 2432172"/>
                <a:gd name="connsiteX0" fmla="*/ 0 w 10298556"/>
                <a:gd name="connsiteY0" fmla="*/ 2432172 h 2432172"/>
                <a:gd name="connsiteX1" fmla="*/ 2610562 w 10298556"/>
                <a:gd name="connsiteY1" fmla="*/ 307950 h 2432172"/>
                <a:gd name="connsiteX2" fmla="*/ 6965520 w 10298556"/>
                <a:gd name="connsiteY2" fmla="*/ 1635589 h 2432172"/>
                <a:gd name="connsiteX3" fmla="*/ 10298556 w 10298556"/>
                <a:gd name="connsiteY3" fmla="*/ 73 h 2432172"/>
                <a:gd name="connsiteX0" fmla="*/ 0 w 10298556"/>
                <a:gd name="connsiteY0" fmla="*/ 2432172 h 2432172"/>
                <a:gd name="connsiteX1" fmla="*/ 2610562 w 10298556"/>
                <a:gd name="connsiteY1" fmla="*/ 307950 h 2432172"/>
                <a:gd name="connsiteX2" fmla="*/ 6965520 w 10298556"/>
                <a:gd name="connsiteY2" fmla="*/ 1635589 h 2432172"/>
                <a:gd name="connsiteX3" fmla="*/ 10298556 w 10298556"/>
                <a:gd name="connsiteY3" fmla="*/ 73 h 2432172"/>
                <a:gd name="connsiteX0" fmla="*/ 0 w 10298556"/>
                <a:gd name="connsiteY0" fmla="*/ 2432172 h 2432172"/>
                <a:gd name="connsiteX1" fmla="*/ 2610562 w 10298556"/>
                <a:gd name="connsiteY1" fmla="*/ 307950 h 2432172"/>
                <a:gd name="connsiteX2" fmla="*/ 6965520 w 10298556"/>
                <a:gd name="connsiteY2" fmla="*/ 1635589 h 2432172"/>
                <a:gd name="connsiteX3" fmla="*/ 10298556 w 10298556"/>
                <a:gd name="connsiteY3" fmla="*/ 73 h 2432172"/>
                <a:gd name="connsiteX0" fmla="*/ 0 w 10298556"/>
                <a:gd name="connsiteY0" fmla="*/ 2432172 h 2432172"/>
                <a:gd name="connsiteX1" fmla="*/ 2610562 w 10298556"/>
                <a:gd name="connsiteY1" fmla="*/ 307950 h 2432172"/>
                <a:gd name="connsiteX2" fmla="*/ 6965520 w 10298556"/>
                <a:gd name="connsiteY2" fmla="*/ 1635589 h 2432172"/>
                <a:gd name="connsiteX3" fmla="*/ 10298556 w 10298556"/>
                <a:gd name="connsiteY3" fmla="*/ 73 h 2432172"/>
                <a:gd name="connsiteX0" fmla="*/ 0 w 10298556"/>
                <a:gd name="connsiteY0" fmla="*/ 2432172 h 2432172"/>
                <a:gd name="connsiteX1" fmla="*/ 2707036 w 10298556"/>
                <a:gd name="connsiteY1" fmla="*/ 307950 h 2432172"/>
                <a:gd name="connsiteX2" fmla="*/ 6965520 w 10298556"/>
                <a:gd name="connsiteY2" fmla="*/ 1635589 h 2432172"/>
                <a:gd name="connsiteX3" fmla="*/ 10298556 w 10298556"/>
                <a:gd name="connsiteY3" fmla="*/ 73 h 2432172"/>
                <a:gd name="connsiteX0" fmla="*/ 0 w 10298556"/>
                <a:gd name="connsiteY0" fmla="*/ 2432173 h 2432173"/>
                <a:gd name="connsiteX1" fmla="*/ 2707036 w 10298556"/>
                <a:gd name="connsiteY1" fmla="*/ 307951 h 2432173"/>
                <a:gd name="connsiteX2" fmla="*/ 7584559 w 10298556"/>
                <a:gd name="connsiteY2" fmla="*/ 1626065 h 2432173"/>
                <a:gd name="connsiteX3" fmla="*/ 10298556 w 10298556"/>
                <a:gd name="connsiteY3" fmla="*/ 74 h 2432173"/>
                <a:gd name="connsiteX0" fmla="*/ 0 w 10298556"/>
                <a:gd name="connsiteY0" fmla="*/ 2432173 h 2432173"/>
                <a:gd name="connsiteX1" fmla="*/ 2707036 w 10298556"/>
                <a:gd name="connsiteY1" fmla="*/ 307951 h 2432173"/>
                <a:gd name="connsiteX2" fmla="*/ 7584559 w 10298556"/>
                <a:gd name="connsiteY2" fmla="*/ 1626065 h 2432173"/>
                <a:gd name="connsiteX3" fmla="*/ 10298556 w 10298556"/>
                <a:gd name="connsiteY3" fmla="*/ 74 h 2432173"/>
                <a:gd name="connsiteX0" fmla="*/ 0 w 10298556"/>
                <a:gd name="connsiteY0" fmla="*/ 2432173 h 2432173"/>
                <a:gd name="connsiteX1" fmla="*/ 2707036 w 10298556"/>
                <a:gd name="connsiteY1" fmla="*/ 307951 h 2432173"/>
                <a:gd name="connsiteX2" fmla="*/ 7584559 w 10298556"/>
                <a:gd name="connsiteY2" fmla="*/ 1626065 h 2432173"/>
                <a:gd name="connsiteX3" fmla="*/ 10298556 w 10298556"/>
                <a:gd name="connsiteY3" fmla="*/ 74 h 2432173"/>
                <a:gd name="connsiteX0" fmla="*/ 0 w 10298556"/>
                <a:gd name="connsiteY0" fmla="*/ 2432173 h 2432173"/>
                <a:gd name="connsiteX1" fmla="*/ 2707036 w 10298556"/>
                <a:gd name="connsiteY1" fmla="*/ 307951 h 2432173"/>
                <a:gd name="connsiteX2" fmla="*/ 7584559 w 10298556"/>
                <a:gd name="connsiteY2" fmla="*/ 1626065 h 2432173"/>
                <a:gd name="connsiteX3" fmla="*/ 10298556 w 10298556"/>
                <a:gd name="connsiteY3" fmla="*/ 74 h 2432173"/>
              </a:gdLst>
              <a:ahLst/>
              <a:cxnLst>
                <a:cxn ang="0">
                  <a:pos x="connsiteX0" y="connsiteY0"/>
                </a:cxn>
                <a:cxn ang="0">
                  <a:pos x="connsiteX1" y="connsiteY1"/>
                </a:cxn>
                <a:cxn ang="0">
                  <a:pos x="connsiteX2" y="connsiteY2"/>
                </a:cxn>
                <a:cxn ang="0">
                  <a:pos x="connsiteX3" y="connsiteY3"/>
                </a:cxn>
              </a:cxnLst>
              <a:rect l="l" t="t" r="r" b="b"/>
              <a:pathLst>
                <a:path w="10298556" h="2432173">
                  <a:moveTo>
                    <a:pt x="0" y="2432173"/>
                  </a:moveTo>
                  <a:cubicBezTo>
                    <a:pt x="722141" y="1465019"/>
                    <a:pt x="1217838" y="318477"/>
                    <a:pt x="2707036" y="307951"/>
                  </a:cubicBezTo>
                  <a:cubicBezTo>
                    <a:pt x="4196234" y="297425"/>
                    <a:pt x="5997727" y="1602765"/>
                    <a:pt x="7584559" y="1626065"/>
                  </a:cubicBezTo>
                  <a:cubicBezTo>
                    <a:pt x="9171391" y="1649365"/>
                    <a:pt x="9390018" y="-12821"/>
                    <a:pt x="10298556" y="74"/>
                  </a:cubicBezTo>
                </a:path>
              </a:pathLst>
            </a:custGeom>
            <a:noFill/>
            <a:ln w="22225">
              <a:gradFill>
                <a:gsLst>
                  <a:gs pos="0">
                    <a:schemeClr val="accent1">
                      <a:lumMod val="40000"/>
                      <a:lumOff val="60000"/>
                    </a:schemeClr>
                  </a:gs>
                  <a:gs pos="50000">
                    <a:schemeClr val="accent1"/>
                  </a:gs>
                  <a:gs pos="100000">
                    <a:schemeClr val="accent1">
                      <a:lumMod val="75000"/>
                    </a:schemeClr>
                  </a:gs>
                </a:gsLst>
                <a:lin ang="0" scaled="0"/>
              </a:gradFill>
            </a:ln>
            <a:effectLst>
              <a:glow rad="63500">
                <a:schemeClr val="accent1">
                  <a:alpha val="10000"/>
                </a:schemeClr>
              </a:glow>
              <a:outerShdw blurRad="127000" dist="127000" dir="5400000" sx="98000" sy="98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a:extLst>
                <a:ext uri="{FF2B5EF4-FFF2-40B4-BE49-F238E27FC236}">
                  <a16:creationId xmlns:a16="http://schemas.microsoft.com/office/drawing/2014/main" id="{C3370ECF-690F-4CBB-94F2-005ED4E2FBF2}"/>
                </a:ext>
              </a:extLst>
            </p:cNvPr>
            <p:cNvGrpSpPr/>
            <p:nvPr/>
          </p:nvGrpSpPr>
          <p:grpSpPr>
            <a:xfrm>
              <a:off x="7222879" y="3826036"/>
              <a:ext cx="180975" cy="764974"/>
              <a:chOff x="7222879" y="3826036"/>
              <a:chExt cx="180975" cy="764974"/>
            </a:xfrm>
          </p:grpSpPr>
          <p:cxnSp>
            <p:nvCxnSpPr>
              <p:cNvPr id="12" name="直接连接符 11">
                <a:extLst>
                  <a:ext uri="{FF2B5EF4-FFF2-40B4-BE49-F238E27FC236}">
                    <a16:creationId xmlns:a16="http://schemas.microsoft.com/office/drawing/2014/main" id="{1399C5D1-0E0E-48F2-A221-0880F0DCF723}"/>
                  </a:ext>
                </a:extLst>
              </p:cNvPr>
              <p:cNvCxnSpPr>
                <a:cxnSpLocks/>
              </p:cNvCxnSpPr>
              <p:nvPr/>
            </p:nvCxnSpPr>
            <p:spPr>
              <a:xfrm flipV="1">
                <a:off x="7313366" y="3987961"/>
                <a:ext cx="0" cy="603049"/>
              </a:xfrm>
              <a:prstGeom prst="line">
                <a:avLst/>
              </a:prstGeom>
              <a:ln w="15875">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66F3C6DF-2E8A-4E17-BF82-4B03972A9347}"/>
                  </a:ext>
                </a:extLst>
              </p:cNvPr>
              <p:cNvSpPr>
                <a:spLocks noChangeAspect="1"/>
              </p:cNvSpPr>
              <p:nvPr/>
            </p:nvSpPr>
            <p:spPr>
              <a:xfrm flipV="1">
                <a:off x="7222879" y="3826036"/>
                <a:ext cx="180975" cy="180975"/>
              </a:xfrm>
              <a:prstGeom prst="ellipse">
                <a:avLst/>
              </a:prstGeom>
              <a:solidFill>
                <a:schemeClr val="bg1"/>
              </a:solidFill>
              <a:ln w="12700">
                <a:solidFill>
                  <a:schemeClr val="accent1"/>
                </a:solidFill>
              </a:ln>
              <a:effectLst>
                <a:outerShdw blurRad="254000" dist="381000" dir="5400000" sx="95000" sy="95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a:extLst>
                <a:ext uri="{FF2B5EF4-FFF2-40B4-BE49-F238E27FC236}">
                  <a16:creationId xmlns:a16="http://schemas.microsoft.com/office/drawing/2014/main" id="{DE271045-1506-45F7-9857-CF8957061CAD}"/>
                </a:ext>
              </a:extLst>
            </p:cNvPr>
            <p:cNvGrpSpPr/>
            <p:nvPr/>
          </p:nvGrpSpPr>
          <p:grpSpPr>
            <a:xfrm>
              <a:off x="4554727" y="2413458"/>
              <a:ext cx="180975" cy="764974"/>
              <a:chOff x="4714934" y="2459758"/>
              <a:chExt cx="180975" cy="764974"/>
            </a:xfrm>
          </p:grpSpPr>
          <p:cxnSp>
            <p:nvCxnSpPr>
              <p:cNvPr id="19" name="直接连接符 18">
                <a:extLst>
                  <a:ext uri="{FF2B5EF4-FFF2-40B4-BE49-F238E27FC236}">
                    <a16:creationId xmlns:a16="http://schemas.microsoft.com/office/drawing/2014/main" id="{5C9E7F41-CB35-453A-9012-EADDC8BD95B5}"/>
                  </a:ext>
                </a:extLst>
              </p:cNvPr>
              <p:cNvCxnSpPr>
                <a:cxnSpLocks/>
              </p:cNvCxnSpPr>
              <p:nvPr/>
            </p:nvCxnSpPr>
            <p:spPr>
              <a:xfrm>
                <a:off x="4805421" y="2459758"/>
                <a:ext cx="0" cy="603049"/>
              </a:xfrm>
              <a:prstGeom prst="line">
                <a:avLst/>
              </a:prstGeom>
              <a:ln w="15875">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BC5CE5A5-EC1A-418E-B36B-8ADA5AD88ACC}"/>
                  </a:ext>
                </a:extLst>
              </p:cNvPr>
              <p:cNvSpPr>
                <a:spLocks noChangeAspect="1"/>
              </p:cNvSpPr>
              <p:nvPr/>
            </p:nvSpPr>
            <p:spPr>
              <a:xfrm>
                <a:off x="4714934" y="3043757"/>
                <a:ext cx="180975" cy="180975"/>
              </a:xfrm>
              <a:prstGeom prst="ellipse">
                <a:avLst/>
              </a:prstGeom>
              <a:solidFill>
                <a:schemeClr val="bg1"/>
              </a:solidFill>
              <a:ln w="12700">
                <a:solidFill>
                  <a:schemeClr val="accent1"/>
                </a:solidFill>
              </a:ln>
              <a:effectLst>
                <a:outerShdw blurRad="254000" dist="381000" dir="5400000" sx="95000" sy="95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a:extLst>
                <a:ext uri="{FF2B5EF4-FFF2-40B4-BE49-F238E27FC236}">
                  <a16:creationId xmlns:a16="http://schemas.microsoft.com/office/drawing/2014/main" id="{22163A00-F5DF-4841-9E75-CFC7C2761BCD}"/>
                </a:ext>
              </a:extLst>
            </p:cNvPr>
            <p:cNvGrpSpPr/>
            <p:nvPr/>
          </p:nvGrpSpPr>
          <p:grpSpPr>
            <a:xfrm>
              <a:off x="1286717" y="3401246"/>
              <a:ext cx="180975" cy="764974"/>
              <a:chOff x="1607132" y="3158600"/>
              <a:chExt cx="180975" cy="764974"/>
            </a:xfrm>
          </p:grpSpPr>
          <p:cxnSp>
            <p:nvCxnSpPr>
              <p:cNvPr id="22" name="直接连接符 21">
                <a:extLst>
                  <a:ext uri="{FF2B5EF4-FFF2-40B4-BE49-F238E27FC236}">
                    <a16:creationId xmlns:a16="http://schemas.microsoft.com/office/drawing/2014/main" id="{BE017610-17DC-4309-B0CC-2090ED0057E4}"/>
                  </a:ext>
                </a:extLst>
              </p:cNvPr>
              <p:cNvCxnSpPr>
                <a:cxnSpLocks/>
              </p:cNvCxnSpPr>
              <p:nvPr/>
            </p:nvCxnSpPr>
            <p:spPr>
              <a:xfrm flipV="1">
                <a:off x="1697619" y="3320525"/>
                <a:ext cx="0" cy="603049"/>
              </a:xfrm>
              <a:prstGeom prst="line">
                <a:avLst/>
              </a:prstGeom>
              <a:ln w="15875">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id="{4CCFC05B-2FAE-405B-8936-B057FD68CC16}"/>
                  </a:ext>
                </a:extLst>
              </p:cNvPr>
              <p:cNvSpPr>
                <a:spLocks noChangeAspect="1"/>
              </p:cNvSpPr>
              <p:nvPr/>
            </p:nvSpPr>
            <p:spPr>
              <a:xfrm flipV="1">
                <a:off x="1607132" y="3158600"/>
                <a:ext cx="180975" cy="180975"/>
              </a:xfrm>
              <a:prstGeom prst="ellipse">
                <a:avLst/>
              </a:prstGeom>
              <a:solidFill>
                <a:schemeClr val="bg1"/>
              </a:solidFill>
              <a:ln w="12700">
                <a:solidFill>
                  <a:schemeClr val="accent1"/>
                </a:solidFill>
              </a:ln>
              <a:effectLst>
                <a:outerShdw blurRad="254000" dist="381000" dir="5400000" sx="95000" sy="95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 name="标题 1">
            <a:extLst>
              <a:ext uri="{FF2B5EF4-FFF2-40B4-BE49-F238E27FC236}">
                <a16:creationId xmlns:a16="http://schemas.microsoft.com/office/drawing/2014/main" id="{57C8FB49-0CFD-4384-B756-F8050AF225E6}"/>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研究收获</a:t>
            </a:r>
          </a:p>
        </p:txBody>
      </p:sp>
      <p:sp>
        <p:nvSpPr>
          <p:cNvPr id="27" name="文本框 26">
            <a:extLst>
              <a:ext uri="{FF2B5EF4-FFF2-40B4-BE49-F238E27FC236}">
                <a16:creationId xmlns:a16="http://schemas.microsoft.com/office/drawing/2014/main" id="{FE0430DB-24E2-49BD-A418-4607EB892648}"/>
              </a:ext>
            </a:extLst>
          </p:cNvPr>
          <p:cNvSpPr txBox="1"/>
          <p:nvPr/>
        </p:nvSpPr>
        <p:spPr>
          <a:xfrm>
            <a:off x="1449382" y="4059424"/>
            <a:ext cx="3518704" cy="461665"/>
          </a:xfrm>
          <a:prstGeom prst="rect">
            <a:avLst/>
          </a:prstGeom>
          <a:noFill/>
        </p:spPr>
        <p:txBody>
          <a:bodyPr wrap="square" rtlCol="0">
            <a:spAutoFit/>
          </a:bodyPr>
          <a:lstStyle/>
          <a:p>
            <a:r>
              <a:rPr lang="zh-CN" altLang="en-US" sz="2400">
                <a:gradFill flip="none" rotWithShape="1">
                  <a:gsLst>
                    <a:gs pos="16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学术视野的拓宽与深化</a:t>
            </a:r>
          </a:p>
        </p:txBody>
      </p:sp>
      <p:sp>
        <p:nvSpPr>
          <p:cNvPr id="28" name="文本框 27">
            <a:extLst>
              <a:ext uri="{FF2B5EF4-FFF2-40B4-BE49-F238E27FC236}">
                <a16:creationId xmlns:a16="http://schemas.microsoft.com/office/drawing/2014/main" id="{E5BE0B3E-6909-4CA8-805D-BEF63B9C92FD}"/>
              </a:ext>
            </a:extLst>
          </p:cNvPr>
          <p:cNvSpPr txBox="1"/>
          <p:nvPr/>
        </p:nvSpPr>
        <p:spPr>
          <a:xfrm>
            <a:off x="1449381" y="4593073"/>
            <a:ext cx="4855675" cy="1276568"/>
          </a:xfrm>
          <a:prstGeom prst="rect">
            <a:avLst/>
          </a:prstGeom>
          <a:noFill/>
        </p:spPr>
        <p:txBody>
          <a:bodyPr wrap="square" rtlCol="0">
            <a:spAutoFit/>
          </a:bodyPr>
          <a:lstStyle/>
          <a:p>
            <a:pPr>
              <a:lnSpc>
                <a:spcPct val="130000"/>
              </a:lnSpc>
              <a:spcBef>
                <a:spcPts val="500"/>
              </a:spcBef>
            </a:pPr>
            <a:r>
              <a:rPr lang="zh-CN" altLang="en-US" dirty="0">
                <a:latin typeface="Arial" panose="020B0604020202020204" pitchFamily="34" charset="0"/>
                <a:ea typeface="微软雅黑" panose="020B0503020204020204" pitchFamily="34" charset="-122"/>
                <a:sym typeface="Arial" panose="020B0604020202020204" pitchFamily="34" charset="0"/>
              </a:rPr>
              <a:t>深化了对学科发展趋势的理解</a:t>
            </a:r>
          </a:p>
          <a:p>
            <a:pPr>
              <a:lnSpc>
                <a:spcPct val="130000"/>
              </a:lnSpc>
              <a:spcBef>
                <a:spcPts val="500"/>
              </a:spcBef>
            </a:pPr>
            <a:r>
              <a:rPr lang="zh-CN" altLang="en-US" dirty="0">
                <a:latin typeface="Arial" panose="020B0604020202020204" pitchFamily="34" charset="0"/>
                <a:ea typeface="微软雅黑" panose="020B0503020204020204" pitchFamily="34" charset="-122"/>
                <a:sym typeface="Arial" panose="020B0604020202020204" pitchFamily="34" charset="0"/>
              </a:rPr>
              <a:t>拓宽了对研究主题的认知边界</a:t>
            </a:r>
          </a:p>
          <a:p>
            <a:pPr>
              <a:lnSpc>
                <a:spcPct val="130000"/>
              </a:lnSpc>
              <a:spcBef>
                <a:spcPts val="500"/>
              </a:spcBef>
            </a:pPr>
            <a:r>
              <a:rPr lang="zh-CN" altLang="en-US" dirty="0">
                <a:latin typeface="Arial" panose="020B0604020202020204" pitchFamily="34" charset="0"/>
                <a:ea typeface="微软雅黑" panose="020B0503020204020204" pitchFamily="34" charset="-122"/>
                <a:sym typeface="Arial" panose="020B0604020202020204" pitchFamily="34" charset="0"/>
              </a:rPr>
              <a:t>增强了解决实际问题的能力</a:t>
            </a:r>
          </a:p>
        </p:txBody>
      </p:sp>
      <p:sp>
        <p:nvSpPr>
          <p:cNvPr id="29" name="文本框 28">
            <a:extLst>
              <a:ext uri="{FF2B5EF4-FFF2-40B4-BE49-F238E27FC236}">
                <a16:creationId xmlns:a16="http://schemas.microsoft.com/office/drawing/2014/main" id="{25E8B55A-D796-4526-9267-6CCDCDE9FE09}"/>
              </a:ext>
            </a:extLst>
          </p:cNvPr>
          <p:cNvSpPr txBox="1"/>
          <p:nvPr/>
        </p:nvSpPr>
        <p:spPr>
          <a:xfrm>
            <a:off x="7402818" y="4552322"/>
            <a:ext cx="3518704" cy="461665"/>
          </a:xfrm>
          <a:prstGeom prst="rect">
            <a:avLst/>
          </a:prstGeom>
          <a:noFill/>
        </p:spPr>
        <p:txBody>
          <a:bodyPr wrap="square" rtlCol="0">
            <a:spAutoFit/>
          </a:bodyPr>
          <a:lstStyle/>
          <a:p>
            <a:r>
              <a:rPr lang="zh-CN" altLang="en-US" sz="2400">
                <a:gradFill flip="none" rotWithShape="1">
                  <a:gsLst>
                    <a:gs pos="16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协作与沟通能力的增强</a:t>
            </a:r>
          </a:p>
        </p:txBody>
      </p:sp>
      <p:sp>
        <p:nvSpPr>
          <p:cNvPr id="30" name="文本框 29">
            <a:extLst>
              <a:ext uri="{FF2B5EF4-FFF2-40B4-BE49-F238E27FC236}">
                <a16:creationId xmlns:a16="http://schemas.microsoft.com/office/drawing/2014/main" id="{54558CA2-BEC5-4571-B874-5B8D5EA1A61B}"/>
              </a:ext>
            </a:extLst>
          </p:cNvPr>
          <p:cNvSpPr txBox="1"/>
          <p:nvPr/>
        </p:nvSpPr>
        <p:spPr>
          <a:xfrm>
            <a:off x="7402817" y="5085971"/>
            <a:ext cx="4472233" cy="1276568"/>
          </a:xfrm>
          <a:prstGeom prst="rect">
            <a:avLst/>
          </a:prstGeom>
          <a:noFill/>
        </p:spPr>
        <p:txBody>
          <a:bodyPr wrap="square" rtlCol="0">
            <a:spAutoFit/>
          </a:bodyPr>
          <a:lstStyle/>
          <a:p>
            <a:pPr>
              <a:lnSpc>
                <a:spcPct val="130000"/>
              </a:lnSpc>
              <a:spcBef>
                <a:spcPts val="500"/>
              </a:spcBef>
            </a:pPr>
            <a:r>
              <a:rPr lang="zh-CN" altLang="en-US">
                <a:latin typeface="Arial" panose="020B0604020202020204" pitchFamily="34" charset="0"/>
                <a:ea typeface="微软雅黑" panose="020B0503020204020204" pitchFamily="34" charset="-122"/>
                <a:sym typeface="Arial" panose="020B0604020202020204" pitchFamily="34" charset="0"/>
              </a:rPr>
              <a:t>学会了与团队成员有效沟通和协作</a:t>
            </a:r>
          </a:p>
          <a:p>
            <a:pPr>
              <a:lnSpc>
                <a:spcPct val="130000"/>
              </a:lnSpc>
              <a:spcBef>
                <a:spcPts val="500"/>
              </a:spcBef>
            </a:pPr>
            <a:r>
              <a:rPr lang="zh-CN" altLang="en-US">
                <a:latin typeface="Arial" panose="020B0604020202020204" pitchFamily="34" charset="0"/>
                <a:ea typeface="微软雅黑" panose="020B0503020204020204" pitchFamily="34" charset="-122"/>
                <a:sym typeface="Arial" panose="020B0604020202020204" pitchFamily="34" charset="0"/>
              </a:rPr>
              <a:t>在合作中发现了自己的不足</a:t>
            </a:r>
          </a:p>
          <a:p>
            <a:pPr>
              <a:lnSpc>
                <a:spcPct val="130000"/>
              </a:lnSpc>
              <a:spcBef>
                <a:spcPts val="500"/>
              </a:spcBef>
            </a:pPr>
            <a:r>
              <a:rPr lang="zh-CN" altLang="en-US">
                <a:latin typeface="Arial" panose="020B0604020202020204" pitchFamily="34" charset="0"/>
                <a:ea typeface="微软雅黑" panose="020B0503020204020204" pitchFamily="34" charset="-122"/>
                <a:sym typeface="Arial" panose="020B0604020202020204" pitchFamily="34" charset="0"/>
              </a:rPr>
              <a:t>增强了团队意识和合作精神</a:t>
            </a:r>
          </a:p>
        </p:txBody>
      </p:sp>
      <p:sp>
        <p:nvSpPr>
          <p:cNvPr id="31" name="文本框 30">
            <a:extLst>
              <a:ext uri="{FF2B5EF4-FFF2-40B4-BE49-F238E27FC236}">
                <a16:creationId xmlns:a16="http://schemas.microsoft.com/office/drawing/2014/main" id="{E563D30D-5AEB-48EB-8F83-CFCF63E5A266}"/>
              </a:ext>
            </a:extLst>
          </p:cNvPr>
          <p:cNvSpPr txBox="1"/>
          <p:nvPr/>
        </p:nvSpPr>
        <p:spPr>
          <a:xfrm>
            <a:off x="4735703" y="1383926"/>
            <a:ext cx="3518704" cy="461665"/>
          </a:xfrm>
          <a:prstGeom prst="rect">
            <a:avLst/>
          </a:prstGeom>
          <a:noFill/>
        </p:spPr>
        <p:txBody>
          <a:bodyPr wrap="square" rtlCol="0">
            <a:spAutoFit/>
          </a:bodyPr>
          <a:lstStyle/>
          <a:p>
            <a:r>
              <a:rPr lang="zh-CN" altLang="en-US" sz="2400">
                <a:gradFill flip="none" rotWithShape="1">
                  <a:gsLst>
                    <a:gs pos="16000">
                      <a:schemeClr val="accent1"/>
                    </a:gs>
                    <a:gs pos="0">
                      <a:schemeClr val="accent1">
                        <a:lumMod val="20000"/>
                        <a:lumOff val="80000"/>
                      </a:schemeClr>
                    </a:gs>
                    <a:gs pos="100000">
                      <a:schemeClr val="accent1">
                        <a:lumMod val="75000"/>
                      </a:schemeClr>
                    </a:gs>
                  </a:gsLst>
                  <a:path path="circle">
                    <a:fillToRect r="100000" b="100000"/>
                  </a:path>
                  <a:tileRect l="-100000" t="-100000"/>
                </a:gradFill>
                <a:latin typeface="Arial" panose="020B0604020202020204" pitchFamily="34" charset="0"/>
                <a:ea typeface="微软雅黑" panose="020B0503020204020204" pitchFamily="34" charset="-122"/>
                <a:sym typeface="Arial" panose="020B0604020202020204" pitchFamily="34" charset="0"/>
              </a:rPr>
              <a:t>研究能力的提升与锻炼</a:t>
            </a:r>
          </a:p>
        </p:txBody>
      </p:sp>
      <p:sp>
        <p:nvSpPr>
          <p:cNvPr id="32" name="文本框 31">
            <a:extLst>
              <a:ext uri="{FF2B5EF4-FFF2-40B4-BE49-F238E27FC236}">
                <a16:creationId xmlns:a16="http://schemas.microsoft.com/office/drawing/2014/main" id="{71AD7102-C737-4F36-9574-DBFBDB80368B}"/>
              </a:ext>
            </a:extLst>
          </p:cNvPr>
          <p:cNvSpPr txBox="1"/>
          <p:nvPr/>
        </p:nvSpPr>
        <p:spPr>
          <a:xfrm>
            <a:off x="4735702" y="1852135"/>
            <a:ext cx="5218254" cy="1276568"/>
          </a:xfrm>
          <a:prstGeom prst="rect">
            <a:avLst/>
          </a:prstGeom>
          <a:noFill/>
        </p:spPr>
        <p:txBody>
          <a:bodyPr wrap="square" rtlCol="0">
            <a:spAutoFit/>
          </a:bodyPr>
          <a:lstStyle/>
          <a:p>
            <a:pPr>
              <a:lnSpc>
                <a:spcPct val="130000"/>
              </a:lnSpc>
              <a:spcBef>
                <a:spcPts val="500"/>
              </a:spcBef>
            </a:pPr>
            <a:r>
              <a:rPr lang="zh-CN" altLang="en-US">
                <a:latin typeface="Arial" panose="020B0604020202020204" pitchFamily="34" charset="0"/>
                <a:ea typeface="微软雅黑" panose="020B0503020204020204" pitchFamily="34" charset="-122"/>
                <a:sym typeface="Arial" panose="020B0604020202020204" pitchFamily="34" charset="0"/>
              </a:rPr>
              <a:t>提升了数据处理和分析的技能</a:t>
            </a:r>
          </a:p>
          <a:p>
            <a:pPr>
              <a:lnSpc>
                <a:spcPct val="130000"/>
              </a:lnSpc>
              <a:spcBef>
                <a:spcPts val="500"/>
              </a:spcBef>
            </a:pPr>
            <a:r>
              <a:rPr lang="zh-CN" altLang="en-US">
                <a:latin typeface="Arial" panose="020B0604020202020204" pitchFamily="34" charset="0"/>
                <a:ea typeface="微软雅黑" panose="020B0503020204020204" pitchFamily="34" charset="-122"/>
                <a:sym typeface="Arial" panose="020B0604020202020204" pitchFamily="34" charset="0"/>
              </a:rPr>
              <a:t>学会了运用多种统计方法和模型</a:t>
            </a:r>
          </a:p>
          <a:p>
            <a:pPr>
              <a:lnSpc>
                <a:spcPct val="130000"/>
              </a:lnSpc>
              <a:spcBef>
                <a:spcPts val="500"/>
              </a:spcBef>
            </a:pPr>
            <a:r>
              <a:rPr lang="zh-CN" altLang="en-US">
                <a:latin typeface="Arial" panose="020B0604020202020204" pitchFamily="34" charset="0"/>
                <a:ea typeface="微软雅黑" panose="020B0503020204020204" pitchFamily="34" charset="-122"/>
                <a:sym typeface="Arial" panose="020B0604020202020204" pitchFamily="34" charset="0"/>
              </a:rPr>
              <a:t>形成了自己的研究风格和思路</a:t>
            </a:r>
          </a:p>
        </p:txBody>
      </p:sp>
      <p:grpSp>
        <p:nvGrpSpPr>
          <p:cNvPr id="40" name="组合 39">
            <a:extLst>
              <a:ext uri="{FF2B5EF4-FFF2-40B4-BE49-F238E27FC236}">
                <a16:creationId xmlns:a16="http://schemas.microsoft.com/office/drawing/2014/main" id="{75CE2FA6-7C87-493B-ABC3-EF9C7FB69D2B}"/>
              </a:ext>
            </a:extLst>
          </p:cNvPr>
          <p:cNvGrpSpPr/>
          <p:nvPr/>
        </p:nvGrpSpPr>
        <p:grpSpPr>
          <a:xfrm>
            <a:off x="-8833" y="6208870"/>
            <a:ext cx="12209667" cy="659290"/>
            <a:chOff x="-8833" y="6208870"/>
            <a:chExt cx="12209667" cy="659290"/>
          </a:xfrm>
        </p:grpSpPr>
        <p:sp>
          <p:nvSpPr>
            <p:cNvPr id="41" name="柒惟PPT设计团队—小康_17">
              <a:extLst>
                <a:ext uri="{FF2B5EF4-FFF2-40B4-BE49-F238E27FC236}">
                  <a16:creationId xmlns:a16="http://schemas.microsoft.com/office/drawing/2014/main" id="{0AA2383F-1273-4D5D-89D3-E56F6B832600}"/>
                </a:ext>
              </a:extLst>
            </p:cNvPr>
            <p:cNvSpPr/>
            <p:nvPr/>
          </p:nvSpPr>
          <p:spPr>
            <a:xfrm>
              <a:off x="-8832"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柒惟PPT设计团队—小康_18">
              <a:extLst>
                <a:ext uri="{FF2B5EF4-FFF2-40B4-BE49-F238E27FC236}">
                  <a16:creationId xmlns:a16="http://schemas.microsoft.com/office/drawing/2014/main" id="{848708D3-3AD3-4DD7-8C14-8110591B0ABD}"/>
                </a:ext>
              </a:extLst>
            </p:cNvPr>
            <p:cNvSpPr/>
            <p:nvPr/>
          </p:nvSpPr>
          <p:spPr>
            <a:xfrm>
              <a:off x="-8833"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柒惟PPT设计团队—小康_19">
              <a:extLst>
                <a:ext uri="{FF2B5EF4-FFF2-40B4-BE49-F238E27FC236}">
                  <a16:creationId xmlns:a16="http://schemas.microsoft.com/office/drawing/2014/main" id="{A2F79A4D-0F0E-4D2F-8EF0-1A2D513C5F94}"/>
                </a:ext>
              </a:extLst>
            </p:cNvPr>
            <p:cNvSpPr/>
            <p:nvPr/>
          </p:nvSpPr>
          <p:spPr>
            <a:xfrm flipH="1">
              <a:off x="6611925"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柒惟PPT设计团队—小康_20">
              <a:extLst>
                <a:ext uri="{FF2B5EF4-FFF2-40B4-BE49-F238E27FC236}">
                  <a16:creationId xmlns:a16="http://schemas.microsoft.com/office/drawing/2014/main" id="{CCB6E6FD-CA99-43D5-8FD2-C10E35815437}"/>
                </a:ext>
              </a:extLst>
            </p:cNvPr>
            <p:cNvSpPr/>
            <p:nvPr/>
          </p:nvSpPr>
          <p:spPr>
            <a:xfrm flipH="1">
              <a:off x="6570678"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184001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3D540A-2E0A-4588-825B-47A513F28BEC}"/>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多项内容页</a:t>
            </a:r>
          </a:p>
        </p:txBody>
      </p:sp>
      <p:sp>
        <p:nvSpPr>
          <p:cNvPr id="32" name="矩形: 圆角 31">
            <a:extLst>
              <a:ext uri="{FF2B5EF4-FFF2-40B4-BE49-F238E27FC236}">
                <a16:creationId xmlns:a16="http://schemas.microsoft.com/office/drawing/2014/main" id="{BC1921BE-3A61-4762-80A9-28C5ED850E69}"/>
              </a:ext>
            </a:extLst>
          </p:cNvPr>
          <p:cNvSpPr>
            <a:spLocks/>
          </p:cNvSpPr>
          <p:nvPr/>
        </p:nvSpPr>
        <p:spPr>
          <a:xfrm>
            <a:off x="671005" y="1304924"/>
            <a:ext cx="5254307" cy="3437763"/>
          </a:xfrm>
          <a:prstGeom prst="roundRect">
            <a:avLst>
              <a:gd name="adj" fmla="val 5073"/>
            </a:avLst>
          </a:prstGeom>
          <a:gradFill>
            <a:gsLst>
              <a:gs pos="0">
                <a:schemeClr val="bg1"/>
              </a:gs>
              <a:gs pos="100000">
                <a:schemeClr val="accent1">
                  <a:lumMod val="5000"/>
                  <a:lumOff val="95000"/>
                </a:schemeClr>
              </a:gs>
            </a:gsLst>
            <a:lin ang="5400000" scaled="0"/>
          </a:gradFill>
          <a:ln>
            <a:noFill/>
          </a:ln>
          <a:effectLst>
            <a:outerShdw blurRad="381000" dist="152400" dir="5400000" sx="98000" sy="98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形状 32">
            <a:extLst>
              <a:ext uri="{FF2B5EF4-FFF2-40B4-BE49-F238E27FC236}">
                <a16:creationId xmlns:a16="http://schemas.microsoft.com/office/drawing/2014/main" id="{DC54E4CE-A88D-4590-B335-5CF311E6C03B}"/>
              </a:ext>
            </a:extLst>
          </p:cNvPr>
          <p:cNvSpPr>
            <a:spLocks/>
          </p:cNvSpPr>
          <p:nvPr/>
        </p:nvSpPr>
        <p:spPr>
          <a:xfrm>
            <a:off x="671005" y="1304924"/>
            <a:ext cx="5254307" cy="706756"/>
          </a:xfrm>
          <a:custGeom>
            <a:avLst/>
            <a:gdLst>
              <a:gd name="connsiteX0" fmla="*/ 174398 w 5254307"/>
              <a:gd name="connsiteY0" fmla="*/ 0 h 706756"/>
              <a:gd name="connsiteX1" fmla="*/ 5079909 w 5254307"/>
              <a:gd name="connsiteY1" fmla="*/ 0 h 706756"/>
              <a:gd name="connsiteX2" fmla="*/ 5254307 w 5254307"/>
              <a:gd name="connsiteY2" fmla="*/ 174398 h 706756"/>
              <a:gd name="connsiteX3" fmla="*/ 5254307 w 5254307"/>
              <a:gd name="connsiteY3" fmla="*/ 706756 h 706756"/>
              <a:gd name="connsiteX4" fmla="*/ 0 w 5254307"/>
              <a:gd name="connsiteY4" fmla="*/ 706756 h 706756"/>
              <a:gd name="connsiteX5" fmla="*/ 0 w 5254307"/>
              <a:gd name="connsiteY5" fmla="*/ 174398 h 706756"/>
              <a:gd name="connsiteX6" fmla="*/ 174398 w 5254307"/>
              <a:gd name="connsiteY6" fmla="*/ 0 h 706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4307" h="706756">
                <a:moveTo>
                  <a:pt x="174398" y="0"/>
                </a:moveTo>
                <a:lnTo>
                  <a:pt x="5079909" y="0"/>
                </a:lnTo>
                <a:cubicBezTo>
                  <a:pt x="5176226" y="0"/>
                  <a:pt x="5254307" y="78081"/>
                  <a:pt x="5254307" y="174398"/>
                </a:cubicBezTo>
                <a:lnTo>
                  <a:pt x="5254307" y="706756"/>
                </a:lnTo>
                <a:lnTo>
                  <a:pt x="0" y="706756"/>
                </a:lnTo>
                <a:lnTo>
                  <a:pt x="0" y="174398"/>
                </a:lnTo>
                <a:cubicBezTo>
                  <a:pt x="0" y="78081"/>
                  <a:pt x="78081" y="0"/>
                  <a:pt x="174398" y="0"/>
                </a:cubicBezTo>
                <a:close/>
              </a:path>
            </a:pathLst>
          </a:custGeom>
          <a:gradFill flip="none" rotWithShape="1">
            <a:gsLst>
              <a:gs pos="16000">
                <a:schemeClr val="accent1"/>
              </a:gs>
              <a:gs pos="0">
                <a:schemeClr val="accent1">
                  <a:lumMod val="20000"/>
                  <a:lumOff val="80000"/>
                </a:schemeClr>
              </a:gs>
              <a:gs pos="100000">
                <a:schemeClr val="accent1">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数据来源</a:t>
            </a:r>
          </a:p>
        </p:txBody>
      </p:sp>
      <p:sp>
        <p:nvSpPr>
          <p:cNvPr id="34" name="矩形: 圆角 33">
            <a:extLst>
              <a:ext uri="{FF2B5EF4-FFF2-40B4-BE49-F238E27FC236}">
                <a16:creationId xmlns:a16="http://schemas.microsoft.com/office/drawing/2014/main" id="{E7C11AFA-8F2E-46D3-91AC-AFF72763A17B}"/>
              </a:ext>
            </a:extLst>
          </p:cNvPr>
          <p:cNvSpPr>
            <a:spLocks/>
          </p:cNvSpPr>
          <p:nvPr/>
        </p:nvSpPr>
        <p:spPr>
          <a:xfrm>
            <a:off x="6266688" y="1304924"/>
            <a:ext cx="5254307" cy="3437763"/>
          </a:xfrm>
          <a:prstGeom prst="roundRect">
            <a:avLst>
              <a:gd name="adj" fmla="val 5073"/>
            </a:avLst>
          </a:prstGeom>
          <a:gradFill>
            <a:gsLst>
              <a:gs pos="0">
                <a:schemeClr val="bg1"/>
              </a:gs>
              <a:gs pos="100000">
                <a:schemeClr val="accent1">
                  <a:lumMod val="5000"/>
                  <a:lumOff val="95000"/>
                </a:schemeClr>
              </a:gs>
            </a:gsLst>
            <a:lin ang="5400000" scaled="0"/>
          </a:gradFill>
          <a:ln>
            <a:noFill/>
          </a:ln>
          <a:effectLst>
            <a:outerShdw blurRad="381000" dist="152400" dir="5400000" sx="98000" sy="98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形状 34">
            <a:extLst>
              <a:ext uri="{FF2B5EF4-FFF2-40B4-BE49-F238E27FC236}">
                <a16:creationId xmlns:a16="http://schemas.microsoft.com/office/drawing/2014/main" id="{A65E77CD-BB0E-47E9-AA8F-3F15579E0275}"/>
              </a:ext>
            </a:extLst>
          </p:cNvPr>
          <p:cNvSpPr>
            <a:spLocks/>
          </p:cNvSpPr>
          <p:nvPr/>
        </p:nvSpPr>
        <p:spPr>
          <a:xfrm>
            <a:off x="6266688" y="1304924"/>
            <a:ext cx="5254307" cy="706756"/>
          </a:xfrm>
          <a:custGeom>
            <a:avLst/>
            <a:gdLst>
              <a:gd name="connsiteX0" fmla="*/ 174398 w 5254307"/>
              <a:gd name="connsiteY0" fmla="*/ 0 h 706756"/>
              <a:gd name="connsiteX1" fmla="*/ 5079909 w 5254307"/>
              <a:gd name="connsiteY1" fmla="*/ 0 h 706756"/>
              <a:gd name="connsiteX2" fmla="*/ 5254307 w 5254307"/>
              <a:gd name="connsiteY2" fmla="*/ 174398 h 706756"/>
              <a:gd name="connsiteX3" fmla="*/ 5254307 w 5254307"/>
              <a:gd name="connsiteY3" fmla="*/ 706756 h 706756"/>
              <a:gd name="connsiteX4" fmla="*/ 0 w 5254307"/>
              <a:gd name="connsiteY4" fmla="*/ 706756 h 706756"/>
              <a:gd name="connsiteX5" fmla="*/ 0 w 5254307"/>
              <a:gd name="connsiteY5" fmla="*/ 174398 h 706756"/>
              <a:gd name="connsiteX6" fmla="*/ 174398 w 5254307"/>
              <a:gd name="connsiteY6" fmla="*/ 0 h 706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4307" h="706756">
                <a:moveTo>
                  <a:pt x="174398" y="0"/>
                </a:moveTo>
                <a:lnTo>
                  <a:pt x="5079909" y="0"/>
                </a:lnTo>
                <a:cubicBezTo>
                  <a:pt x="5176226" y="0"/>
                  <a:pt x="5254307" y="78081"/>
                  <a:pt x="5254307" y="174398"/>
                </a:cubicBezTo>
                <a:lnTo>
                  <a:pt x="5254307" y="706756"/>
                </a:lnTo>
                <a:lnTo>
                  <a:pt x="0" y="706756"/>
                </a:lnTo>
                <a:lnTo>
                  <a:pt x="0" y="174398"/>
                </a:lnTo>
                <a:cubicBezTo>
                  <a:pt x="0" y="78081"/>
                  <a:pt x="78081" y="0"/>
                  <a:pt x="174398" y="0"/>
                </a:cubicBezTo>
                <a:close/>
              </a:path>
            </a:pathLst>
          </a:custGeom>
          <a:gradFill flip="none" rotWithShape="1">
            <a:gsLst>
              <a:gs pos="16000">
                <a:schemeClr val="accent1"/>
              </a:gs>
              <a:gs pos="0">
                <a:schemeClr val="accent1">
                  <a:lumMod val="20000"/>
                  <a:lumOff val="80000"/>
                </a:schemeClr>
              </a:gs>
              <a:gs pos="100000">
                <a:schemeClr val="accent1">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数据来源</a:t>
            </a:r>
          </a:p>
        </p:txBody>
      </p:sp>
      <p:cxnSp>
        <p:nvCxnSpPr>
          <p:cNvPr id="48" name="直接连接符 47">
            <a:extLst>
              <a:ext uri="{FF2B5EF4-FFF2-40B4-BE49-F238E27FC236}">
                <a16:creationId xmlns:a16="http://schemas.microsoft.com/office/drawing/2014/main" id="{6DF4193D-20A8-4036-8AAB-2A7676B80802}"/>
              </a:ext>
            </a:extLst>
          </p:cNvPr>
          <p:cNvCxnSpPr>
            <a:cxnSpLocks/>
          </p:cNvCxnSpPr>
          <p:nvPr/>
        </p:nvCxnSpPr>
        <p:spPr>
          <a:xfrm>
            <a:off x="1325174" y="3155691"/>
            <a:ext cx="3945969" cy="0"/>
          </a:xfrm>
          <a:prstGeom prst="line">
            <a:avLst/>
          </a:prstGeom>
          <a:ln w="9525">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14AB95FE-D2F0-40D4-B499-9F19357EF501}"/>
              </a:ext>
            </a:extLst>
          </p:cNvPr>
          <p:cNvSpPr txBox="1"/>
          <p:nvPr/>
        </p:nvSpPr>
        <p:spPr>
          <a:xfrm>
            <a:off x="974723" y="2182980"/>
            <a:ext cx="4646870" cy="2384114"/>
          </a:xfrm>
          <a:prstGeom prst="rect">
            <a:avLst/>
          </a:prstGeom>
          <a:noFill/>
        </p:spPr>
        <p:txBody>
          <a:bodyPr wrap="square">
            <a:spAutoFit/>
          </a:bodyPr>
          <a:lstStyle/>
          <a:p>
            <a:pPr algn="ctr">
              <a:lnSpc>
                <a:spcPct val="150000"/>
              </a:lnSpc>
              <a:spcBef>
                <a:spcPts val="1000"/>
              </a:spcBef>
            </a:pPr>
            <a:r>
              <a:rPr lang="zh-CN" altLang="en-US"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成都市作为西部地区的重要城市，交通出行量大，随之而来的碳排放问题也日益突出</a:t>
            </a:r>
            <a:endParaRPr lang="en-US"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spcBef>
                <a:spcPts val="1000"/>
              </a:spcBef>
            </a:pPr>
            <a:r>
              <a:rPr lang="zh-CN" altLang="en-US"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低碳出行成为了应对气候变化、促进可持续发展的关键措施</a:t>
            </a:r>
            <a:endParaRPr lang="en-US"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spcBef>
                <a:spcPts val="1000"/>
              </a:spcBef>
            </a:pPr>
            <a:r>
              <a:rPr lang="zh-CN" altLang="en-US">
                <a:latin typeface="Arial" panose="020B0604020202020204" pitchFamily="34" charset="0"/>
                <a:ea typeface="微软雅黑" panose="020B0503020204020204" pitchFamily="34" charset="-122"/>
                <a:sym typeface="Arial" panose="020B0604020202020204" pitchFamily="34" charset="0"/>
              </a:rPr>
              <a:t>为应对气候变化、促进可持续发展做出努力</a:t>
            </a:r>
          </a:p>
        </p:txBody>
      </p:sp>
      <p:cxnSp>
        <p:nvCxnSpPr>
          <p:cNvPr id="53" name="直接连接符 52">
            <a:extLst>
              <a:ext uri="{FF2B5EF4-FFF2-40B4-BE49-F238E27FC236}">
                <a16:creationId xmlns:a16="http://schemas.microsoft.com/office/drawing/2014/main" id="{DB7D4808-7093-4360-A74C-0AFCFA8A0C96}"/>
              </a:ext>
            </a:extLst>
          </p:cNvPr>
          <p:cNvCxnSpPr>
            <a:cxnSpLocks/>
          </p:cNvCxnSpPr>
          <p:nvPr/>
        </p:nvCxnSpPr>
        <p:spPr>
          <a:xfrm>
            <a:off x="1325174" y="4098666"/>
            <a:ext cx="3945969" cy="0"/>
          </a:xfrm>
          <a:prstGeom prst="line">
            <a:avLst/>
          </a:prstGeom>
          <a:ln w="9525">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CAB0508E-8F9B-451C-A860-9F1A20BB2721}"/>
              </a:ext>
            </a:extLst>
          </p:cNvPr>
          <p:cNvCxnSpPr>
            <a:cxnSpLocks/>
          </p:cNvCxnSpPr>
          <p:nvPr/>
        </p:nvCxnSpPr>
        <p:spPr>
          <a:xfrm>
            <a:off x="6920857" y="3155691"/>
            <a:ext cx="3945969" cy="0"/>
          </a:xfrm>
          <a:prstGeom prst="line">
            <a:avLst/>
          </a:prstGeom>
          <a:ln w="9525">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3F6EA073-2B93-42C3-AB65-F0F1291D3E2E}"/>
              </a:ext>
            </a:extLst>
          </p:cNvPr>
          <p:cNvSpPr txBox="1"/>
          <p:nvPr/>
        </p:nvSpPr>
        <p:spPr>
          <a:xfrm>
            <a:off x="6570406" y="2182980"/>
            <a:ext cx="4646870" cy="2384114"/>
          </a:xfrm>
          <a:prstGeom prst="rect">
            <a:avLst/>
          </a:prstGeom>
          <a:noFill/>
        </p:spPr>
        <p:txBody>
          <a:bodyPr wrap="square">
            <a:spAutoFit/>
          </a:bodyPr>
          <a:lstStyle/>
          <a:p>
            <a:pPr algn="ctr">
              <a:lnSpc>
                <a:spcPct val="150000"/>
              </a:lnSpc>
              <a:spcBef>
                <a:spcPts val="1000"/>
              </a:spcBef>
            </a:pPr>
            <a:r>
              <a:rPr lang="zh-CN" altLang="en-US"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成都市作为西部地区的重要城市，交通出行量大，随之而来的碳排放问题也日益突出</a:t>
            </a:r>
            <a:endParaRPr lang="en-US"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spcBef>
                <a:spcPts val="1000"/>
              </a:spcBef>
            </a:pPr>
            <a:r>
              <a:rPr lang="zh-CN" altLang="en-US"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低碳出行成为了应对气候变化、促进可持续发展的关键措施</a:t>
            </a:r>
            <a:endParaRPr lang="en-US"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spcBef>
                <a:spcPts val="1000"/>
              </a:spcBef>
            </a:pPr>
            <a:r>
              <a:rPr lang="zh-CN" altLang="en-US">
                <a:latin typeface="Arial" panose="020B0604020202020204" pitchFamily="34" charset="0"/>
                <a:ea typeface="微软雅黑" panose="020B0503020204020204" pitchFamily="34" charset="-122"/>
                <a:sym typeface="Arial" panose="020B0604020202020204" pitchFamily="34" charset="0"/>
              </a:rPr>
              <a:t>为应对气候变化、促进可持续发展做出努力</a:t>
            </a:r>
          </a:p>
        </p:txBody>
      </p:sp>
      <p:cxnSp>
        <p:nvCxnSpPr>
          <p:cNvPr id="56" name="直接连接符 55">
            <a:extLst>
              <a:ext uri="{FF2B5EF4-FFF2-40B4-BE49-F238E27FC236}">
                <a16:creationId xmlns:a16="http://schemas.microsoft.com/office/drawing/2014/main" id="{730D9DCE-0B95-4670-9C92-6A650B28B301}"/>
              </a:ext>
            </a:extLst>
          </p:cNvPr>
          <p:cNvCxnSpPr>
            <a:cxnSpLocks/>
          </p:cNvCxnSpPr>
          <p:nvPr/>
        </p:nvCxnSpPr>
        <p:spPr>
          <a:xfrm>
            <a:off x="6920857" y="4098666"/>
            <a:ext cx="3945969" cy="0"/>
          </a:xfrm>
          <a:prstGeom prst="line">
            <a:avLst/>
          </a:prstGeom>
          <a:ln w="9525">
            <a:solidFill>
              <a:schemeClr val="accent1">
                <a:lumMod val="20000"/>
                <a:lumOff val="80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a16="http://schemas.microsoft.com/office/drawing/2014/main" id="{1E9211CF-30EB-4903-A09B-E3C759222B2A}"/>
              </a:ext>
            </a:extLst>
          </p:cNvPr>
          <p:cNvGrpSpPr/>
          <p:nvPr/>
        </p:nvGrpSpPr>
        <p:grpSpPr>
          <a:xfrm>
            <a:off x="671004" y="5201921"/>
            <a:ext cx="1962667" cy="1154812"/>
            <a:chOff x="671004" y="5201921"/>
            <a:chExt cx="1962667" cy="1154812"/>
          </a:xfrm>
          <a:effectLst>
            <a:outerShdw blurRad="127000" dist="38100" dir="2700000" algn="tl" rotWithShape="0">
              <a:schemeClr val="accent1">
                <a:alpha val="20000"/>
              </a:schemeClr>
            </a:outerShdw>
          </a:effectLst>
        </p:grpSpPr>
        <p:sp>
          <p:nvSpPr>
            <p:cNvPr id="31" name="矩形: 圆角 30">
              <a:extLst>
                <a:ext uri="{FF2B5EF4-FFF2-40B4-BE49-F238E27FC236}">
                  <a16:creationId xmlns:a16="http://schemas.microsoft.com/office/drawing/2014/main" id="{099FD8A0-27EB-4F98-A0E9-9978A006C60E}"/>
                </a:ext>
              </a:extLst>
            </p:cNvPr>
            <p:cNvSpPr/>
            <p:nvPr/>
          </p:nvSpPr>
          <p:spPr>
            <a:xfrm>
              <a:off x="671004" y="5201921"/>
              <a:ext cx="1962667" cy="1154812"/>
            </a:xfrm>
            <a:prstGeom prst="roundRect">
              <a:avLst>
                <a:gd name="adj" fmla="val 9430"/>
              </a:avLst>
            </a:prstGeom>
            <a:solidFill>
              <a:schemeClr val="bg1"/>
            </a:solidFill>
            <a:ln w="6350">
              <a:gradFill flip="none" rotWithShape="1">
                <a:gsLst>
                  <a:gs pos="0">
                    <a:schemeClr val="accent1"/>
                  </a:gs>
                  <a:gs pos="74000">
                    <a:schemeClr val="accent1">
                      <a:lumMod val="7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文本框 57">
              <a:extLst>
                <a:ext uri="{FF2B5EF4-FFF2-40B4-BE49-F238E27FC236}">
                  <a16:creationId xmlns:a16="http://schemas.microsoft.com/office/drawing/2014/main" id="{D122C533-841D-4C08-A661-1D6E689FDA16}"/>
                </a:ext>
              </a:extLst>
            </p:cNvPr>
            <p:cNvSpPr txBox="1"/>
            <p:nvPr/>
          </p:nvSpPr>
          <p:spPr>
            <a:xfrm>
              <a:off x="925897" y="5315288"/>
              <a:ext cx="1452880" cy="400110"/>
            </a:xfrm>
            <a:prstGeom prst="rect">
              <a:avLst/>
            </a:prstGeom>
            <a:noFill/>
          </p:spPr>
          <p:txBody>
            <a:bodyPr wrap="square" rtlCol="0">
              <a:spAutoFit/>
            </a:bodyPr>
            <a:lstStyle/>
            <a:p>
              <a:pPr algn="ctr"/>
              <a:r>
                <a:rPr lang="zh-CN" altLang="en-US" sz="2000">
                  <a:latin typeface="Arial" panose="020B0604020202020204" pitchFamily="34" charset="0"/>
                  <a:ea typeface="微软雅黑" panose="020B0503020204020204" pitchFamily="34" charset="-122"/>
                  <a:sym typeface="Arial" panose="020B0604020202020204" pitchFamily="34" charset="0"/>
                </a:rPr>
                <a:t>数据项</a:t>
              </a:r>
            </a:p>
          </p:txBody>
        </p:sp>
        <p:sp>
          <p:nvSpPr>
            <p:cNvPr id="59" name="文本框 58">
              <a:extLst>
                <a:ext uri="{FF2B5EF4-FFF2-40B4-BE49-F238E27FC236}">
                  <a16:creationId xmlns:a16="http://schemas.microsoft.com/office/drawing/2014/main" id="{C42945B4-8AAC-441C-9F3B-99CE4046095F}"/>
                </a:ext>
              </a:extLst>
            </p:cNvPr>
            <p:cNvSpPr txBox="1"/>
            <p:nvPr/>
          </p:nvSpPr>
          <p:spPr>
            <a:xfrm>
              <a:off x="671004" y="5828765"/>
              <a:ext cx="1962667" cy="461665"/>
            </a:xfrm>
            <a:prstGeom prst="rect">
              <a:avLst/>
            </a:prstGeom>
            <a:noFill/>
          </p:spPr>
          <p:txBody>
            <a:bodyPr wrap="square" rtlCol="0">
              <a:spAutoFit/>
            </a:bodyPr>
            <a:lstStyle/>
            <a:p>
              <a:pPr algn="ctr"/>
              <a:r>
                <a:rPr lang="en-US" altLang="zh-CN" sz="2400">
                  <a:latin typeface="Arial" panose="020B0604020202020204" pitchFamily="34" charset="0"/>
                  <a:ea typeface="微软雅黑" panose="020B0503020204020204" pitchFamily="34" charset="-122"/>
                  <a:sym typeface="Arial" panose="020B0604020202020204" pitchFamily="34" charset="0"/>
                </a:rPr>
                <a:t>XXXX</a:t>
              </a:r>
              <a:r>
                <a:rPr lang="zh-CN" altLang="en-US" sz="2400">
                  <a:latin typeface="Arial" panose="020B0604020202020204" pitchFamily="34" charset="0"/>
                  <a:ea typeface="微软雅黑" panose="020B0503020204020204" pitchFamily="34" charset="-122"/>
                  <a:sym typeface="Arial" panose="020B0604020202020204" pitchFamily="34" charset="0"/>
                </a:rPr>
                <a:t>人次</a:t>
              </a:r>
            </a:p>
          </p:txBody>
        </p:sp>
      </p:grpSp>
      <p:grpSp>
        <p:nvGrpSpPr>
          <p:cNvPr id="61" name="组合 60">
            <a:extLst>
              <a:ext uri="{FF2B5EF4-FFF2-40B4-BE49-F238E27FC236}">
                <a16:creationId xmlns:a16="http://schemas.microsoft.com/office/drawing/2014/main" id="{67880E9D-12D4-4A64-A2B1-691E7E22A10C}"/>
              </a:ext>
            </a:extLst>
          </p:cNvPr>
          <p:cNvGrpSpPr/>
          <p:nvPr/>
        </p:nvGrpSpPr>
        <p:grpSpPr>
          <a:xfrm>
            <a:off x="2892835" y="5201921"/>
            <a:ext cx="1962667" cy="1154812"/>
            <a:chOff x="671004" y="5201921"/>
            <a:chExt cx="1962667" cy="1154812"/>
          </a:xfrm>
          <a:effectLst>
            <a:outerShdw blurRad="127000" dist="38100" dir="2700000" algn="tl" rotWithShape="0">
              <a:schemeClr val="accent1">
                <a:alpha val="20000"/>
              </a:schemeClr>
            </a:outerShdw>
          </a:effectLst>
        </p:grpSpPr>
        <p:sp>
          <p:nvSpPr>
            <p:cNvPr id="62" name="矩形: 圆角 61">
              <a:extLst>
                <a:ext uri="{FF2B5EF4-FFF2-40B4-BE49-F238E27FC236}">
                  <a16:creationId xmlns:a16="http://schemas.microsoft.com/office/drawing/2014/main" id="{1D7AEA1B-1564-471A-9BA4-8AFC171E3238}"/>
                </a:ext>
              </a:extLst>
            </p:cNvPr>
            <p:cNvSpPr/>
            <p:nvPr/>
          </p:nvSpPr>
          <p:spPr>
            <a:xfrm>
              <a:off x="671004" y="5201921"/>
              <a:ext cx="1962667" cy="1154812"/>
            </a:xfrm>
            <a:prstGeom prst="roundRect">
              <a:avLst>
                <a:gd name="adj" fmla="val 9430"/>
              </a:avLst>
            </a:prstGeom>
            <a:solidFill>
              <a:schemeClr val="bg1"/>
            </a:solidFill>
            <a:ln w="6350">
              <a:gradFill flip="none" rotWithShape="1">
                <a:gsLst>
                  <a:gs pos="0">
                    <a:schemeClr val="accent1"/>
                  </a:gs>
                  <a:gs pos="74000">
                    <a:schemeClr val="accent1">
                      <a:lumMod val="7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62">
              <a:extLst>
                <a:ext uri="{FF2B5EF4-FFF2-40B4-BE49-F238E27FC236}">
                  <a16:creationId xmlns:a16="http://schemas.microsoft.com/office/drawing/2014/main" id="{13AA2E65-8143-4C8E-B40F-3B1C3A52D6B9}"/>
                </a:ext>
              </a:extLst>
            </p:cNvPr>
            <p:cNvSpPr txBox="1"/>
            <p:nvPr/>
          </p:nvSpPr>
          <p:spPr>
            <a:xfrm>
              <a:off x="925897" y="5315288"/>
              <a:ext cx="1452880" cy="400110"/>
            </a:xfrm>
            <a:prstGeom prst="rect">
              <a:avLst/>
            </a:prstGeom>
            <a:noFill/>
          </p:spPr>
          <p:txBody>
            <a:bodyPr wrap="square" rtlCol="0">
              <a:spAutoFit/>
            </a:bodyPr>
            <a:lstStyle/>
            <a:p>
              <a:pPr algn="ctr"/>
              <a:r>
                <a:rPr lang="zh-CN" altLang="en-US" sz="2000">
                  <a:latin typeface="Arial" panose="020B0604020202020204" pitchFamily="34" charset="0"/>
                  <a:ea typeface="微软雅黑" panose="020B0503020204020204" pitchFamily="34" charset="-122"/>
                  <a:sym typeface="Arial" panose="020B0604020202020204" pitchFamily="34" charset="0"/>
                </a:rPr>
                <a:t>数据项</a:t>
              </a:r>
            </a:p>
          </p:txBody>
        </p:sp>
        <p:sp>
          <p:nvSpPr>
            <p:cNvPr id="64" name="文本框 63">
              <a:extLst>
                <a:ext uri="{FF2B5EF4-FFF2-40B4-BE49-F238E27FC236}">
                  <a16:creationId xmlns:a16="http://schemas.microsoft.com/office/drawing/2014/main" id="{19B2174C-F0E0-4141-83C9-8B73892AE151}"/>
                </a:ext>
              </a:extLst>
            </p:cNvPr>
            <p:cNvSpPr txBox="1"/>
            <p:nvPr/>
          </p:nvSpPr>
          <p:spPr>
            <a:xfrm>
              <a:off x="671004" y="5828765"/>
              <a:ext cx="1962667" cy="461665"/>
            </a:xfrm>
            <a:prstGeom prst="rect">
              <a:avLst/>
            </a:prstGeom>
            <a:noFill/>
          </p:spPr>
          <p:txBody>
            <a:bodyPr wrap="square" rtlCol="0">
              <a:spAutoFit/>
            </a:bodyPr>
            <a:lstStyle/>
            <a:p>
              <a:pPr algn="ctr"/>
              <a:r>
                <a:rPr lang="en-US" altLang="zh-CN" sz="2400">
                  <a:latin typeface="Arial" panose="020B0604020202020204" pitchFamily="34" charset="0"/>
                  <a:ea typeface="微软雅黑" panose="020B0503020204020204" pitchFamily="34" charset="-122"/>
                  <a:sym typeface="Arial" panose="020B0604020202020204" pitchFamily="34" charset="0"/>
                </a:rPr>
                <a:t>XXXX</a:t>
              </a:r>
              <a:r>
                <a:rPr lang="zh-CN" altLang="en-US" sz="2400">
                  <a:latin typeface="Arial" panose="020B0604020202020204" pitchFamily="34" charset="0"/>
                  <a:ea typeface="微软雅黑" panose="020B0503020204020204" pitchFamily="34" charset="-122"/>
                  <a:sym typeface="Arial" panose="020B0604020202020204" pitchFamily="34" charset="0"/>
                </a:rPr>
                <a:t>人次</a:t>
              </a:r>
            </a:p>
          </p:txBody>
        </p:sp>
      </p:grpSp>
      <p:grpSp>
        <p:nvGrpSpPr>
          <p:cNvPr id="65" name="组合 64">
            <a:extLst>
              <a:ext uri="{FF2B5EF4-FFF2-40B4-BE49-F238E27FC236}">
                <a16:creationId xmlns:a16="http://schemas.microsoft.com/office/drawing/2014/main" id="{D4174A25-E887-4C21-B01D-8E0664EA0675}"/>
              </a:ext>
            </a:extLst>
          </p:cNvPr>
          <p:cNvGrpSpPr/>
          <p:nvPr/>
        </p:nvGrpSpPr>
        <p:grpSpPr>
          <a:xfrm>
            <a:off x="5114666" y="5201921"/>
            <a:ext cx="1962667" cy="1154812"/>
            <a:chOff x="671004" y="5201921"/>
            <a:chExt cx="1962667" cy="1154812"/>
          </a:xfrm>
          <a:effectLst>
            <a:outerShdw blurRad="127000" dist="38100" dir="2700000" algn="tl" rotWithShape="0">
              <a:schemeClr val="accent1">
                <a:alpha val="20000"/>
              </a:schemeClr>
            </a:outerShdw>
          </a:effectLst>
        </p:grpSpPr>
        <p:sp>
          <p:nvSpPr>
            <p:cNvPr id="66" name="矩形: 圆角 65">
              <a:extLst>
                <a:ext uri="{FF2B5EF4-FFF2-40B4-BE49-F238E27FC236}">
                  <a16:creationId xmlns:a16="http://schemas.microsoft.com/office/drawing/2014/main" id="{8F788FCE-C746-4660-8AAC-1789A819F98B}"/>
                </a:ext>
              </a:extLst>
            </p:cNvPr>
            <p:cNvSpPr/>
            <p:nvPr/>
          </p:nvSpPr>
          <p:spPr>
            <a:xfrm>
              <a:off x="671004" y="5201921"/>
              <a:ext cx="1962667" cy="1154812"/>
            </a:xfrm>
            <a:prstGeom prst="roundRect">
              <a:avLst>
                <a:gd name="adj" fmla="val 9430"/>
              </a:avLst>
            </a:prstGeom>
            <a:solidFill>
              <a:schemeClr val="bg1"/>
            </a:solidFill>
            <a:ln w="6350">
              <a:gradFill flip="none" rotWithShape="1">
                <a:gsLst>
                  <a:gs pos="0">
                    <a:schemeClr val="accent1"/>
                  </a:gs>
                  <a:gs pos="74000">
                    <a:schemeClr val="accent1">
                      <a:lumMod val="7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文本框 66">
              <a:extLst>
                <a:ext uri="{FF2B5EF4-FFF2-40B4-BE49-F238E27FC236}">
                  <a16:creationId xmlns:a16="http://schemas.microsoft.com/office/drawing/2014/main" id="{6312C932-D8C1-4D05-8DF3-0B7AA83B7861}"/>
                </a:ext>
              </a:extLst>
            </p:cNvPr>
            <p:cNvSpPr txBox="1"/>
            <p:nvPr/>
          </p:nvSpPr>
          <p:spPr>
            <a:xfrm>
              <a:off x="925897" y="5315288"/>
              <a:ext cx="1452880" cy="400110"/>
            </a:xfrm>
            <a:prstGeom prst="rect">
              <a:avLst/>
            </a:prstGeom>
            <a:noFill/>
          </p:spPr>
          <p:txBody>
            <a:bodyPr wrap="square" rtlCol="0">
              <a:spAutoFit/>
            </a:bodyPr>
            <a:lstStyle/>
            <a:p>
              <a:pPr algn="ctr"/>
              <a:r>
                <a:rPr lang="zh-CN" altLang="en-US" sz="2000">
                  <a:latin typeface="Arial" panose="020B0604020202020204" pitchFamily="34" charset="0"/>
                  <a:ea typeface="微软雅黑" panose="020B0503020204020204" pitchFamily="34" charset="-122"/>
                  <a:sym typeface="Arial" panose="020B0604020202020204" pitchFamily="34" charset="0"/>
                </a:rPr>
                <a:t>数据项</a:t>
              </a:r>
            </a:p>
          </p:txBody>
        </p:sp>
        <p:sp>
          <p:nvSpPr>
            <p:cNvPr id="68" name="文本框 67">
              <a:extLst>
                <a:ext uri="{FF2B5EF4-FFF2-40B4-BE49-F238E27FC236}">
                  <a16:creationId xmlns:a16="http://schemas.microsoft.com/office/drawing/2014/main" id="{B210EBE0-C526-49D5-9468-16BF25ED8026}"/>
                </a:ext>
              </a:extLst>
            </p:cNvPr>
            <p:cNvSpPr txBox="1"/>
            <p:nvPr/>
          </p:nvSpPr>
          <p:spPr>
            <a:xfrm>
              <a:off x="671004" y="5828765"/>
              <a:ext cx="1962667" cy="461665"/>
            </a:xfrm>
            <a:prstGeom prst="rect">
              <a:avLst/>
            </a:prstGeom>
            <a:noFill/>
          </p:spPr>
          <p:txBody>
            <a:bodyPr wrap="square" rtlCol="0">
              <a:spAutoFit/>
            </a:bodyPr>
            <a:lstStyle/>
            <a:p>
              <a:pPr algn="ctr"/>
              <a:r>
                <a:rPr lang="en-US" altLang="zh-CN" sz="2400">
                  <a:latin typeface="Arial" panose="020B0604020202020204" pitchFamily="34" charset="0"/>
                  <a:ea typeface="微软雅黑" panose="020B0503020204020204" pitchFamily="34" charset="-122"/>
                  <a:sym typeface="Arial" panose="020B0604020202020204" pitchFamily="34" charset="0"/>
                </a:rPr>
                <a:t>XXXX</a:t>
              </a:r>
              <a:r>
                <a:rPr lang="zh-CN" altLang="en-US" sz="2400">
                  <a:latin typeface="Arial" panose="020B0604020202020204" pitchFamily="34" charset="0"/>
                  <a:ea typeface="微软雅黑" panose="020B0503020204020204" pitchFamily="34" charset="-122"/>
                  <a:sym typeface="Arial" panose="020B0604020202020204" pitchFamily="34" charset="0"/>
                </a:rPr>
                <a:t>人次</a:t>
              </a:r>
            </a:p>
          </p:txBody>
        </p:sp>
      </p:grpSp>
      <p:grpSp>
        <p:nvGrpSpPr>
          <p:cNvPr id="69" name="组合 68">
            <a:extLst>
              <a:ext uri="{FF2B5EF4-FFF2-40B4-BE49-F238E27FC236}">
                <a16:creationId xmlns:a16="http://schemas.microsoft.com/office/drawing/2014/main" id="{7FE66ED4-1529-4373-AC4C-052A0B7CA68A}"/>
              </a:ext>
            </a:extLst>
          </p:cNvPr>
          <p:cNvGrpSpPr/>
          <p:nvPr/>
        </p:nvGrpSpPr>
        <p:grpSpPr>
          <a:xfrm>
            <a:off x="7336497" y="5201921"/>
            <a:ext cx="1962667" cy="1154812"/>
            <a:chOff x="671004" y="5201921"/>
            <a:chExt cx="1962667" cy="1154812"/>
          </a:xfrm>
          <a:effectLst>
            <a:outerShdw blurRad="127000" dist="38100" dir="2700000" algn="tl" rotWithShape="0">
              <a:schemeClr val="accent1">
                <a:alpha val="20000"/>
              </a:schemeClr>
            </a:outerShdw>
          </a:effectLst>
        </p:grpSpPr>
        <p:sp>
          <p:nvSpPr>
            <p:cNvPr id="70" name="矩形: 圆角 69">
              <a:extLst>
                <a:ext uri="{FF2B5EF4-FFF2-40B4-BE49-F238E27FC236}">
                  <a16:creationId xmlns:a16="http://schemas.microsoft.com/office/drawing/2014/main" id="{2A9FB95F-FDED-4B71-A982-9F21B9B3347E}"/>
                </a:ext>
              </a:extLst>
            </p:cNvPr>
            <p:cNvSpPr/>
            <p:nvPr/>
          </p:nvSpPr>
          <p:spPr>
            <a:xfrm>
              <a:off x="671004" y="5201921"/>
              <a:ext cx="1962667" cy="1154812"/>
            </a:xfrm>
            <a:prstGeom prst="roundRect">
              <a:avLst>
                <a:gd name="adj" fmla="val 9430"/>
              </a:avLst>
            </a:prstGeom>
            <a:solidFill>
              <a:schemeClr val="bg1"/>
            </a:solidFill>
            <a:ln w="6350">
              <a:gradFill flip="none" rotWithShape="1">
                <a:gsLst>
                  <a:gs pos="0">
                    <a:schemeClr val="accent1"/>
                  </a:gs>
                  <a:gs pos="74000">
                    <a:schemeClr val="accent1">
                      <a:lumMod val="7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文本框 70">
              <a:extLst>
                <a:ext uri="{FF2B5EF4-FFF2-40B4-BE49-F238E27FC236}">
                  <a16:creationId xmlns:a16="http://schemas.microsoft.com/office/drawing/2014/main" id="{79A28F28-42D3-4E42-A80E-E366B36B9219}"/>
                </a:ext>
              </a:extLst>
            </p:cNvPr>
            <p:cNvSpPr txBox="1"/>
            <p:nvPr/>
          </p:nvSpPr>
          <p:spPr>
            <a:xfrm>
              <a:off x="925897" y="5315288"/>
              <a:ext cx="1452880" cy="400110"/>
            </a:xfrm>
            <a:prstGeom prst="rect">
              <a:avLst/>
            </a:prstGeom>
            <a:noFill/>
          </p:spPr>
          <p:txBody>
            <a:bodyPr wrap="square" rtlCol="0">
              <a:spAutoFit/>
            </a:bodyPr>
            <a:lstStyle/>
            <a:p>
              <a:pPr algn="ctr"/>
              <a:r>
                <a:rPr lang="zh-CN" altLang="en-US" sz="2000">
                  <a:latin typeface="Arial" panose="020B0604020202020204" pitchFamily="34" charset="0"/>
                  <a:ea typeface="微软雅黑" panose="020B0503020204020204" pitchFamily="34" charset="-122"/>
                  <a:sym typeface="Arial" panose="020B0604020202020204" pitchFamily="34" charset="0"/>
                </a:rPr>
                <a:t>数据项</a:t>
              </a:r>
            </a:p>
          </p:txBody>
        </p:sp>
        <p:sp>
          <p:nvSpPr>
            <p:cNvPr id="72" name="文本框 71">
              <a:extLst>
                <a:ext uri="{FF2B5EF4-FFF2-40B4-BE49-F238E27FC236}">
                  <a16:creationId xmlns:a16="http://schemas.microsoft.com/office/drawing/2014/main" id="{8211C4F3-31A9-4723-9468-D92911AAE9BA}"/>
                </a:ext>
              </a:extLst>
            </p:cNvPr>
            <p:cNvSpPr txBox="1"/>
            <p:nvPr/>
          </p:nvSpPr>
          <p:spPr>
            <a:xfrm>
              <a:off x="671004" y="5828765"/>
              <a:ext cx="1962667" cy="461665"/>
            </a:xfrm>
            <a:prstGeom prst="rect">
              <a:avLst/>
            </a:prstGeom>
            <a:noFill/>
          </p:spPr>
          <p:txBody>
            <a:bodyPr wrap="square" rtlCol="0">
              <a:spAutoFit/>
            </a:bodyPr>
            <a:lstStyle/>
            <a:p>
              <a:pPr algn="ctr"/>
              <a:r>
                <a:rPr lang="en-US" altLang="zh-CN" sz="2400">
                  <a:latin typeface="Arial" panose="020B0604020202020204" pitchFamily="34" charset="0"/>
                  <a:ea typeface="微软雅黑" panose="020B0503020204020204" pitchFamily="34" charset="-122"/>
                  <a:sym typeface="Arial" panose="020B0604020202020204" pitchFamily="34" charset="0"/>
                </a:rPr>
                <a:t>XXXX</a:t>
              </a:r>
              <a:r>
                <a:rPr lang="zh-CN" altLang="en-US" sz="2400">
                  <a:latin typeface="Arial" panose="020B0604020202020204" pitchFamily="34" charset="0"/>
                  <a:ea typeface="微软雅黑" panose="020B0503020204020204" pitchFamily="34" charset="-122"/>
                  <a:sym typeface="Arial" panose="020B0604020202020204" pitchFamily="34" charset="0"/>
                </a:rPr>
                <a:t>人次</a:t>
              </a:r>
            </a:p>
          </p:txBody>
        </p:sp>
      </p:grpSp>
      <p:grpSp>
        <p:nvGrpSpPr>
          <p:cNvPr id="73" name="组合 72">
            <a:extLst>
              <a:ext uri="{FF2B5EF4-FFF2-40B4-BE49-F238E27FC236}">
                <a16:creationId xmlns:a16="http://schemas.microsoft.com/office/drawing/2014/main" id="{7109D092-C7AD-46FB-A224-050CE19EBD19}"/>
              </a:ext>
            </a:extLst>
          </p:cNvPr>
          <p:cNvGrpSpPr/>
          <p:nvPr/>
        </p:nvGrpSpPr>
        <p:grpSpPr>
          <a:xfrm>
            <a:off x="9558328" y="5201921"/>
            <a:ext cx="1962667" cy="1154812"/>
            <a:chOff x="671004" y="5201921"/>
            <a:chExt cx="1962667" cy="1154812"/>
          </a:xfrm>
          <a:effectLst>
            <a:outerShdw blurRad="127000" dist="38100" dir="2700000" algn="tl" rotWithShape="0">
              <a:schemeClr val="accent1">
                <a:alpha val="20000"/>
              </a:schemeClr>
            </a:outerShdw>
          </a:effectLst>
        </p:grpSpPr>
        <p:sp>
          <p:nvSpPr>
            <p:cNvPr id="74" name="矩形: 圆角 73">
              <a:extLst>
                <a:ext uri="{FF2B5EF4-FFF2-40B4-BE49-F238E27FC236}">
                  <a16:creationId xmlns:a16="http://schemas.microsoft.com/office/drawing/2014/main" id="{E6174B8F-A371-4486-8503-316A82F70217}"/>
                </a:ext>
              </a:extLst>
            </p:cNvPr>
            <p:cNvSpPr/>
            <p:nvPr/>
          </p:nvSpPr>
          <p:spPr>
            <a:xfrm>
              <a:off x="671004" y="5201921"/>
              <a:ext cx="1962667" cy="1154812"/>
            </a:xfrm>
            <a:prstGeom prst="roundRect">
              <a:avLst>
                <a:gd name="adj" fmla="val 9430"/>
              </a:avLst>
            </a:prstGeom>
            <a:solidFill>
              <a:schemeClr val="bg1"/>
            </a:solidFill>
            <a:ln w="6350">
              <a:gradFill flip="none" rotWithShape="1">
                <a:gsLst>
                  <a:gs pos="0">
                    <a:schemeClr val="accent1"/>
                  </a:gs>
                  <a:gs pos="74000">
                    <a:schemeClr val="accent1">
                      <a:lumMod val="7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文本框 74">
              <a:extLst>
                <a:ext uri="{FF2B5EF4-FFF2-40B4-BE49-F238E27FC236}">
                  <a16:creationId xmlns:a16="http://schemas.microsoft.com/office/drawing/2014/main" id="{17DA4531-0C74-40A0-BF50-A29F049BE15C}"/>
                </a:ext>
              </a:extLst>
            </p:cNvPr>
            <p:cNvSpPr txBox="1"/>
            <p:nvPr/>
          </p:nvSpPr>
          <p:spPr>
            <a:xfrm>
              <a:off x="925897" y="5315288"/>
              <a:ext cx="1452880" cy="400110"/>
            </a:xfrm>
            <a:prstGeom prst="rect">
              <a:avLst/>
            </a:prstGeom>
            <a:noFill/>
          </p:spPr>
          <p:txBody>
            <a:bodyPr wrap="square" rtlCol="0">
              <a:spAutoFit/>
            </a:bodyPr>
            <a:lstStyle/>
            <a:p>
              <a:pPr algn="ctr"/>
              <a:r>
                <a:rPr lang="zh-CN" altLang="en-US" sz="2000">
                  <a:latin typeface="Arial" panose="020B0604020202020204" pitchFamily="34" charset="0"/>
                  <a:ea typeface="微软雅黑" panose="020B0503020204020204" pitchFamily="34" charset="-122"/>
                  <a:sym typeface="Arial" panose="020B0604020202020204" pitchFamily="34" charset="0"/>
                </a:rPr>
                <a:t>数据项</a:t>
              </a:r>
            </a:p>
          </p:txBody>
        </p:sp>
        <p:sp>
          <p:nvSpPr>
            <p:cNvPr id="76" name="文本框 75">
              <a:extLst>
                <a:ext uri="{FF2B5EF4-FFF2-40B4-BE49-F238E27FC236}">
                  <a16:creationId xmlns:a16="http://schemas.microsoft.com/office/drawing/2014/main" id="{747DA78B-E263-410A-9047-98AA2A68D8B5}"/>
                </a:ext>
              </a:extLst>
            </p:cNvPr>
            <p:cNvSpPr txBox="1"/>
            <p:nvPr/>
          </p:nvSpPr>
          <p:spPr>
            <a:xfrm>
              <a:off x="671004" y="5828765"/>
              <a:ext cx="1962667" cy="461665"/>
            </a:xfrm>
            <a:prstGeom prst="rect">
              <a:avLst/>
            </a:prstGeom>
            <a:noFill/>
          </p:spPr>
          <p:txBody>
            <a:bodyPr wrap="square" rtlCol="0">
              <a:spAutoFit/>
            </a:bodyPr>
            <a:lstStyle/>
            <a:p>
              <a:pPr algn="ctr"/>
              <a:r>
                <a:rPr lang="en-US" altLang="zh-CN" sz="2400">
                  <a:latin typeface="Arial" panose="020B0604020202020204" pitchFamily="34" charset="0"/>
                  <a:ea typeface="微软雅黑" panose="020B0503020204020204" pitchFamily="34" charset="-122"/>
                  <a:sym typeface="Arial" panose="020B0604020202020204" pitchFamily="34" charset="0"/>
                </a:rPr>
                <a:t>XXXX</a:t>
              </a:r>
              <a:r>
                <a:rPr lang="zh-CN" altLang="en-US" sz="2400">
                  <a:latin typeface="Arial" panose="020B0604020202020204" pitchFamily="34" charset="0"/>
                  <a:ea typeface="微软雅黑" panose="020B0503020204020204" pitchFamily="34" charset="-122"/>
                  <a:sym typeface="Arial" panose="020B0604020202020204" pitchFamily="34" charset="0"/>
                </a:rPr>
                <a:t>人次</a:t>
              </a:r>
            </a:p>
          </p:txBody>
        </p:sp>
      </p:grpSp>
    </p:spTree>
    <p:extLst>
      <p:ext uri="{BB962C8B-B14F-4D97-AF65-F5344CB8AC3E}">
        <p14:creationId xmlns:p14="http://schemas.microsoft.com/office/powerpoint/2010/main" val="1520641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C15270-6AFB-43D1-8927-FDEF288E0BE8}"/>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对比页</a:t>
            </a:r>
          </a:p>
        </p:txBody>
      </p:sp>
      <p:grpSp>
        <p:nvGrpSpPr>
          <p:cNvPr id="65" name="组合 64">
            <a:extLst>
              <a:ext uri="{FF2B5EF4-FFF2-40B4-BE49-F238E27FC236}">
                <a16:creationId xmlns:a16="http://schemas.microsoft.com/office/drawing/2014/main" id="{5C3E027D-FEBD-47CA-82F1-40813852DAC4}"/>
              </a:ext>
            </a:extLst>
          </p:cNvPr>
          <p:cNvGrpSpPr/>
          <p:nvPr/>
        </p:nvGrpSpPr>
        <p:grpSpPr>
          <a:xfrm>
            <a:off x="624114" y="3840390"/>
            <a:ext cx="10883046" cy="2541360"/>
            <a:chOff x="624114" y="1304926"/>
            <a:chExt cx="10883046" cy="2541360"/>
          </a:xfrm>
        </p:grpSpPr>
        <p:sp>
          <p:nvSpPr>
            <p:cNvPr id="3" name="任意多边形: 形状 2">
              <a:extLst>
                <a:ext uri="{FF2B5EF4-FFF2-40B4-BE49-F238E27FC236}">
                  <a16:creationId xmlns:a16="http://schemas.microsoft.com/office/drawing/2014/main" id="{F973E183-F85B-454A-AAFA-59DEC19EA50B}"/>
                </a:ext>
              </a:extLst>
            </p:cNvPr>
            <p:cNvSpPr>
              <a:spLocks/>
            </p:cNvSpPr>
            <p:nvPr/>
          </p:nvSpPr>
          <p:spPr>
            <a:xfrm>
              <a:off x="4622800" y="1304926"/>
              <a:ext cx="1993306" cy="2541360"/>
            </a:xfrm>
            <a:custGeom>
              <a:avLst/>
              <a:gdLst>
                <a:gd name="connsiteX0" fmla="*/ 103633 w 1993306"/>
                <a:gd name="connsiteY0" fmla="*/ 0 h 2541360"/>
                <a:gd name="connsiteX1" fmla="*/ 1889674 w 1993306"/>
                <a:gd name="connsiteY1" fmla="*/ 0 h 2541360"/>
                <a:gd name="connsiteX2" fmla="*/ 1993306 w 1993306"/>
                <a:gd name="connsiteY2" fmla="*/ 103632 h 2541360"/>
                <a:gd name="connsiteX3" fmla="*/ 1993306 w 1993306"/>
                <a:gd name="connsiteY3" fmla="*/ 469212 h 2541360"/>
                <a:gd name="connsiteX4" fmla="*/ 1993306 w 1993306"/>
                <a:gd name="connsiteY4" fmla="*/ 2317328 h 2541360"/>
                <a:gd name="connsiteX5" fmla="*/ 1993306 w 1993306"/>
                <a:gd name="connsiteY5" fmla="*/ 2541360 h 2541360"/>
                <a:gd name="connsiteX6" fmla="*/ 0 w 1993306"/>
                <a:gd name="connsiteY6" fmla="*/ 2541360 h 2541360"/>
                <a:gd name="connsiteX7" fmla="*/ 0 w 1993306"/>
                <a:gd name="connsiteY7" fmla="*/ 2317328 h 2541360"/>
                <a:gd name="connsiteX8" fmla="*/ 0 w 1993306"/>
                <a:gd name="connsiteY8" fmla="*/ 469212 h 2541360"/>
                <a:gd name="connsiteX9" fmla="*/ 0 w 1993306"/>
                <a:gd name="connsiteY9" fmla="*/ 103632 h 2541360"/>
                <a:gd name="connsiteX10" fmla="*/ 103633 w 1993306"/>
                <a:gd name="connsiteY10" fmla="*/ 0 h 254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93306" h="2541360">
                  <a:moveTo>
                    <a:pt x="103633" y="0"/>
                  </a:moveTo>
                  <a:lnTo>
                    <a:pt x="1889674" y="0"/>
                  </a:lnTo>
                  <a:cubicBezTo>
                    <a:pt x="1946908" y="0"/>
                    <a:pt x="1993306" y="46398"/>
                    <a:pt x="1993306" y="103632"/>
                  </a:cubicBezTo>
                  <a:lnTo>
                    <a:pt x="1993306" y="469212"/>
                  </a:lnTo>
                  <a:lnTo>
                    <a:pt x="1993306" y="2317328"/>
                  </a:lnTo>
                  <a:lnTo>
                    <a:pt x="1993306" y="2541360"/>
                  </a:lnTo>
                  <a:lnTo>
                    <a:pt x="0" y="2541360"/>
                  </a:lnTo>
                  <a:lnTo>
                    <a:pt x="0" y="2317328"/>
                  </a:lnTo>
                  <a:lnTo>
                    <a:pt x="0" y="469212"/>
                  </a:lnTo>
                  <a:lnTo>
                    <a:pt x="0" y="103632"/>
                  </a:lnTo>
                  <a:cubicBezTo>
                    <a:pt x="0" y="46398"/>
                    <a:pt x="46398" y="0"/>
                    <a:pt x="103633" y="0"/>
                  </a:cubicBezTo>
                  <a:close/>
                </a:path>
              </a:pathLst>
            </a:custGeom>
            <a:gradFill>
              <a:gsLst>
                <a:gs pos="0">
                  <a:schemeClr val="bg1"/>
                </a:gs>
                <a:gs pos="100000">
                  <a:schemeClr val="accent1">
                    <a:lumMod val="5000"/>
                    <a:lumOff val="95000"/>
                  </a:schemeClr>
                </a:gs>
              </a:gsLst>
              <a:lin ang="5400000" scaled="0"/>
            </a:gradFill>
            <a:ln>
              <a:noFill/>
            </a:ln>
            <a:effectLst>
              <a:outerShdw blurRad="127000" dist="63500" dir="5400000" sx="98000" sy="98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任意多边形: 形状 3">
              <a:extLst>
                <a:ext uri="{FF2B5EF4-FFF2-40B4-BE49-F238E27FC236}">
                  <a16:creationId xmlns:a16="http://schemas.microsoft.com/office/drawing/2014/main" id="{8828FB22-B06F-45D9-B8C1-A704A9150CF3}"/>
                </a:ext>
              </a:extLst>
            </p:cNvPr>
            <p:cNvSpPr>
              <a:spLocks/>
            </p:cNvSpPr>
            <p:nvPr/>
          </p:nvSpPr>
          <p:spPr>
            <a:xfrm>
              <a:off x="7061200" y="1304926"/>
              <a:ext cx="1993306" cy="2541360"/>
            </a:xfrm>
            <a:custGeom>
              <a:avLst/>
              <a:gdLst>
                <a:gd name="connsiteX0" fmla="*/ 103632 w 1993306"/>
                <a:gd name="connsiteY0" fmla="*/ 0 h 2541360"/>
                <a:gd name="connsiteX1" fmla="*/ 1889674 w 1993306"/>
                <a:gd name="connsiteY1" fmla="*/ 0 h 2541360"/>
                <a:gd name="connsiteX2" fmla="*/ 1993306 w 1993306"/>
                <a:gd name="connsiteY2" fmla="*/ 103632 h 2541360"/>
                <a:gd name="connsiteX3" fmla="*/ 1993306 w 1993306"/>
                <a:gd name="connsiteY3" fmla="*/ 469212 h 2541360"/>
                <a:gd name="connsiteX4" fmla="*/ 1993306 w 1993306"/>
                <a:gd name="connsiteY4" fmla="*/ 2317328 h 2541360"/>
                <a:gd name="connsiteX5" fmla="*/ 1993306 w 1993306"/>
                <a:gd name="connsiteY5" fmla="*/ 2541360 h 2541360"/>
                <a:gd name="connsiteX6" fmla="*/ 0 w 1993306"/>
                <a:gd name="connsiteY6" fmla="*/ 2541360 h 2541360"/>
                <a:gd name="connsiteX7" fmla="*/ 0 w 1993306"/>
                <a:gd name="connsiteY7" fmla="*/ 2317328 h 2541360"/>
                <a:gd name="connsiteX8" fmla="*/ 0 w 1993306"/>
                <a:gd name="connsiteY8" fmla="*/ 469212 h 2541360"/>
                <a:gd name="connsiteX9" fmla="*/ 0 w 1993306"/>
                <a:gd name="connsiteY9" fmla="*/ 103632 h 2541360"/>
                <a:gd name="connsiteX10" fmla="*/ 103632 w 1993306"/>
                <a:gd name="connsiteY10" fmla="*/ 0 h 254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93306" h="2541360">
                  <a:moveTo>
                    <a:pt x="103632" y="0"/>
                  </a:moveTo>
                  <a:lnTo>
                    <a:pt x="1889674" y="0"/>
                  </a:lnTo>
                  <a:cubicBezTo>
                    <a:pt x="1946908" y="0"/>
                    <a:pt x="1993306" y="46398"/>
                    <a:pt x="1993306" y="103632"/>
                  </a:cubicBezTo>
                  <a:lnTo>
                    <a:pt x="1993306" y="469212"/>
                  </a:lnTo>
                  <a:lnTo>
                    <a:pt x="1993306" y="2317328"/>
                  </a:lnTo>
                  <a:lnTo>
                    <a:pt x="1993306" y="2541360"/>
                  </a:lnTo>
                  <a:lnTo>
                    <a:pt x="0" y="2541360"/>
                  </a:lnTo>
                  <a:lnTo>
                    <a:pt x="0" y="2317328"/>
                  </a:lnTo>
                  <a:lnTo>
                    <a:pt x="0" y="469212"/>
                  </a:lnTo>
                  <a:lnTo>
                    <a:pt x="0" y="103632"/>
                  </a:lnTo>
                  <a:cubicBezTo>
                    <a:pt x="0" y="46398"/>
                    <a:pt x="46398" y="0"/>
                    <a:pt x="103632" y="0"/>
                  </a:cubicBezTo>
                  <a:close/>
                </a:path>
              </a:pathLst>
            </a:custGeom>
            <a:gradFill>
              <a:gsLst>
                <a:gs pos="0">
                  <a:schemeClr val="bg1"/>
                </a:gs>
                <a:gs pos="100000">
                  <a:schemeClr val="accent1">
                    <a:lumMod val="5000"/>
                    <a:lumOff val="95000"/>
                  </a:schemeClr>
                </a:gs>
              </a:gsLst>
              <a:lin ang="5400000" scaled="0"/>
            </a:gradFill>
            <a:ln>
              <a:noFill/>
            </a:ln>
            <a:effectLst>
              <a:outerShdw blurRad="127000" dist="63500" dir="5400000" sx="98000" sy="98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形状 4">
              <a:extLst>
                <a:ext uri="{FF2B5EF4-FFF2-40B4-BE49-F238E27FC236}">
                  <a16:creationId xmlns:a16="http://schemas.microsoft.com/office/drawing/2014/main" id="{1DB5CA5D-3E68-4A36-A730-CC989A5C9085}"/>
                </a:ext>
              </a:extLst>
            </p:cNvPr>
            <p:cNvSpPr>
              <a:spLocks/>
            </p:cNvSpPr>
            <p:nvPr/>
          </p:nvSpPr>
          <p:spPr>
            <a:xfrm>
              <a:off x="9486900" y="1304926"/>
              <a:ext cx="1993306" cy="2541360"/>
            </a:xfrm>
            <a:custGeom>
              <a:avLst/>
              <a:gdLst>
                <a:gd name="connsiteX0" fmla="*/ 103632 w 1993306"/>
                <a:gd name="connsiteY0" fmla="*/ 0 h 2541360"/>
                <a:gd name="connsiteX1" fmla="*/ 1889674 w 1993306"/>
                <a:gd name="connsiteY1" fmla="*/ 0 h 2541360"/>
                <a:gd name="connsiteX2" fmla="*/ 1993306 w 1993306"/>
                <a:gd name="connsiteY2" fmla="*/ 103632 h 2541360"/>
                <a:gd name="connsiteX3" fmla="*/ 1993306 w 1993306"/>
                <a:gd name="connsiteY3" fmla="*/ 469212 h 2541360"/>
                <a:gd name="connsiteX4" fmla="*/ 1993306 w 1993306"/>
                <a:gd name="connsiteY4" fmla="*/ 2317328 h 2541360"/>
                <a:gd name="connsiteX5" fmla="*/ 1993306 w 1993306"/>
                <a:gd name="connsiteY5" fmla="*/ 2541360 h 2541360"/>
                <a:gd name="connsiteX6" fmla="*/ 0 w 1993306"/>
                <a:gd name="connsiteY6" fmla="*/ 2541360 h 2541360"/>
                <a:gd name="connsiteX7" fmla="*/ 0 w 1993306"/>
                <a:gd name="connsiteY7" fmla="*/ 2317328 h 2541360"/>
                <a:gd name="connsiteX8" fmla="*/ 0 w 1993306"/>
                <a:gd name="connsiteY8" fmla="*/ 469212 h 2541360"/>
                <a:gd name="connsiteX9" fmla="*/ 0 w 1993306"/>
                <a:gd name="connsiteY9" fmla="*/ 103632 h 2541360"/>
                <a:gd name="connsiteX10" fmla="*/ 103632 w 1993306"/>
                <a:gd name="connsiteY10" fmla="*/ 0 h 254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93306" h="2541360">
                  <a:moveTo>
                    <a:pt x="103632" y="0"/>
                  </a:moveTo>
                  <a:lnTo>
                    <a:pt x="1889674" y="0"/>
                  </a:lnTo>
                  <a:cubicBezTo>
                    <a:pt x="1946908" y="0"/>
                    <a:pt x="1993306" y="46398"/>
                    <a:pt x="1993306" y="103632"/>
                  </a:cubicBezTo>
                  <a:lnTo>
                    <a:pt x="1993306" y="469212"/>
                  </a:lnTo>
                  <a:lnTo>
                    <a:pt x="1993306" y="2317328"/>
                  </a:lnTo>
                  <a:lnTo>
                    <a:pt x="1993306" y="2541360"/>
                  </a:lnTo>
                  <a:lnTo>
                    <a:pt x="0" y="2541360"/>
                  </a:lnTo>
                  <a:lnTo>
                    <a:pt x="0" y="2317328"/>
                  </a:lnTo>
                  <a:lnTo>
                    <a:pt x="0" y="469212"/>
                  </a:lnTo>
                  <a:lnTo>
                    <a:pt x="0" y="103632"/>
                  </a:lnTo>
                  <a:cubicBezTo>
                    <a:pt x="0" y="46398"/>
                    <a:pt x="46398" y="0"/>
                    <a:pt x="103632" y="0"/>
                  </a:cubicBezTo>
                  <a:close/>
                </a:path>
              </a:pathLst>
            </a:custGeom>
            <a:gradFill>
              <a:gsLst>
                <a:gs pos="0">
                  <a:schemeClr val="bg1"/>
                </a:gs>
                <a:gs pos="100000">
                  <a:schemeClr val="accent1">
                    <a:lumMod val="5000"/>
                    <a:lumOff val="95000"/>
                  </a:schemeClr>
                </a:gs>
              </a:gsLst>
              <a:lin ang="5400000" scaled="0"/>
            </a:gradFill>
            <a:ln>
              <a:noFill/>
            </a:ln>
            <a:effectLst>
              <a:outerShdw blurRad="127000" dist="63500" dir="5400000" sx="98000" sy="98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形状 5">
              <a:extLst>
                <a:ext uri="{FF2B5EF4-FFF2-40B4-BE49-F238E27FC236}">
                  <a16:creationId xmlns:a16="http://schemas.microsoft.com/office/drawing/2014/main" id="{90D3702A-080C-40B1-9DD6-4D14CC4C320D}"/>
                </a:ext>
              </a:extLst>
            </p:cNvPr>
            <p:cNvSpPr/>
            <p:nvPr/>
          </p:nvSpPr>
          <p:spPr>
            <a:xfrm>
              <a:off x="2197694" y="1304926"/>
              <a:ext cx="1993306" cy="2541360"/>
            </a:xfrm>
            <a:custGeom>
              <a:avLst/>
              <a:gdLst>
                <a:gd name="connsiteX0" fmla="*/ 103632 w 1993306"/>
                <a:gd name="connsiteY0" fmla="*/ 0 h 2541360"/>
                <a:gd name="connsiteX1" fmla="*/ 1889674 w 1993306"/>
                <a:gd name="connsiteY1" fmla="*/ 0 h 2541360"/>
                <a:gd name="connsiteX2" fmla="*/ 1993306 w 1993306"/>
                <a:gd name="connsiteY2" fmla="*/ 103632 h 2541360"/>
                <a:gd name="connsiteX3" fmla="*/ 1993306 w 1993306"/>
                <a:gd name="connsiteY3" fmla="*/ 469212 h 2541360"/>
                <a:gd name="connsiteX4" fmla="*/ 1993306 w 1993306"/>
                <a:gd name="connsiteY4" fmla="*/ 2317328 h 2541360"/>
                <a:gd name="connsiteX5" fmla="*/ 1993306 w 1993306"/>
                <a:gd name="connsiteY5" fmla="*/ 2541360 h 2541360"/>
                <a:gd name="connsiteX6" fmla="*/ 0 w 1993306"/>
                <a:gd name="connsiteY6" fmla="*/ 2541360 h 2541360"/>
                <a:gd name="connsiteX7" fmla="*/ 0 w 1993306"/>
                <a:gd name="connsiteY7" fmla="*/ 2317328 h 2541360"/>
                <a:gd name="connsiteX8" fmla="*/ 0 w 1993306"/>
                <a:gd name="connsiteY8" fmla="*/ 469212 h 2541360"/>
                <a:gd name="connsiteX9" fmla="*/ 0 w 1993306"/>
                <a:gd name="connsiteY9" fmla="*/ 103632 h 2541360"/>
                <a:gd name="connsiteX10" fmla="*/ 103632 w 1993306"/>
                <a:gd name="connsiteY10" fmla="*/ 0 h 254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93306" h="2541360">
                  <a:moveTo>
                    <a:pt x="103632" y="0"/>
                  </a:moveTo>
                  <a:lnTo>
                    <a:pt x="1889674" y="0"/>
                  </a:lnTo>
                  <a:cubicBezTo>
                    <a:pt x="1946908" y="0"/>
                    <a:pt x="1993306" y="46398"/>
                    <a:pt x="1993306" y="103632"/>
                  </a:cubicBezTo>
                  <a:lnTo>
                    <a:pt x="1993306" y="469212"/>
                  </a:lnTo>
                  <a:lnTo>
                    <a:pt x="1993306" y="2317328"/>
                  </a:lnTo>
                  <a:lnTo>
                    <a:pt x="1993306" y="2541360"/>
                  </a:lnTo>
                  <a:lnTo>
                    <a:pt x="0" y="2541360"/>
                  </a:lnTo>
                  <a:lnTo>
                    <a:pt x="0" y="2317328"/>
                  </a:lnTo>
                  <a:lnTo>
                    <a:pt x="0" y="469212"/>
                  </a:lnTo>
                  <a:lnTo>
                    <a:pt x="0" y="103632"/>
                  </a:lnTo>
                  <a:cubicBezTo>
                    <a:pt x="0" y="46398"/>
                    <a:pt x="46398" y="0"/>
                    <a:pt x="103632" y="0"/>
                  </a:cubicBezTo>
                  <a:close/>
                </a:path>
              </a:pathLst>
            </a:custGeom>
            <a:gradFill>
              <a:gsLst>
                <a:gs pos="0">
                  <a:schemeClr val="bg1"/>
                </a:gs>
                <a:gs pos="100000">
                  <a:schemeClr val="accent1">
                    <a:lumMod val="5000"/>
                    <a:lumOff val="95000"/>
                  </a:schemeClr>
                </a:gs>
              </a:gsLst>
              <a:lin ang="5400000" scaled="0"/>
            </a:gradFill>
            <a:ln>
              <a:noFill/>
            </a:ln>
            <a:effectLst>
              <a:outerShdw blurRad="127000" dist="63500" dir="5400000" sx="98000" sy="98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6">
              <a:extLst>
                <a:ext uri="{FF2B5EF4-FFF2-40B4-BE49-F238E27FC236}">
                  <a16:creationId xmlns:a16="http://schemas.microsoft.com/office/drawing/2014/main" id="{8483D1ED-BC04-4EBD-9F49-7B7BED011605}"/>
                </a:ext>
              </a:extLst>
            </p:cNvPr>
            <p:cNvSpPr/>
            <p:nvPr/>
          </p:nvSpPr>
          <p:spPr>
            <a:xfrm>
              <a:off x="2197694" y="1304926"/>
              <a:ext cx="1993306" cy="542924"/>
            </a:xfrm>
            <a:custGeom>
              <a:avLst/>
              <a:gdLst>
                <a:gd name="connsiteX0" fmla="*/ 103632 w 1993306"/>
                <a:gd name="connsiteY0" fmla="*/ 0 h 542924"/>
                <a:gd name="connsiteX1" fmla="*/ 1889674 w 1993306"/>
                <a:gd name="connsiteY1" fmla="*/ 0 h 542924"/>
                <a:gd name="connsiteX2" fmla="*/ 1993306 w 1993306"/>
                <a:gd name="connsiteY2" fmla="*/ 103632 h 542924"/>
                <a:gd name="connsiteX3" fmla="*/ 1993306 w 1993306"/>
                <a:gd name="connsiteY3" fmla="*/ 542924 h 542924"/>
                <a:gd name="connsiteX4" fmla="*/ 0 w 1993306"/>
                <a:gd name="connsiteY4" fmla="*/ 542924 h 542924"/>
                <a:gd name="connsiteX5" fmla="*/ 0 w 1993306"/>
                <a:gd name="connsiteY5" fmla="*/ 103632 h 542924"/>
                <a:gd name="connsiteX6" fmla="*/ 103632 w 1993306"/>
                <a:gd name="connsiteY6" fmla="*/ 0 h 54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306" h="542924">
                  <a:moveTo>
                    <a:pt x="103632" y="0"/>
                  </a:moveTo>
                  <a:lnTo>
                    <a:pt x="1889674" y="0"/>
                  </a:lnTo>
                  <a:cubicBezTo>
                    <a:pt x="1946908" y="0"/>
                    <a:pt x="1993306" y="46398"/>
                    <a:pt x="1993306" y="103632"/>
                  </a:cubicBezTo>
                  <a:lnTo>
                    <a:pt x="1993306" y="542924"/>
                  </a:lnTo>
                  <a:lnTo>
                    <a:pt x="0" y="542924"/>
                  </a:lnTo>
                  <a:lnTo>
                    <a:pt x="0" y="103632"/>
                  </a:lnTo>
                  <a:cubicBezTo>
                    <a:pt x="0" y="46398"/>
                    <a:pt x="46398" y="0"/>
                    <a:pt x="103632" y="0"/>
                  </a:cubicBezTo>
                  <a:close/>
                </a:path>
              </a:pathLst>
            </a:custGeom>
            <a:gradFill flip="none" rotWithShape="1">
              <a:gsLst>
                <a:gs pos="16000">
                  <a:schemeClr val="accent1"/>
                </a:gs>
                <a:gs pos="0">
                  <a:schemeClr val="accent1">
                    <a:lumMod val="20000"/>
                    <a:lumOff val="80000"/>
                  </a:schemeClr>
                </a:gs>
                <a:gs pos="100000">
                  <a:schemeClr val="accent1">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形状 7">
              <a:extLst>
                <a:ext uri="{FF2B5EF4-FFF2-40B4-BE49-F238E27FC236}">
                  <a16:creationId xmlns:a16="http://schemas.microsoft.com/office/drawing/2014/main" id="{732D3688-B43C-4748-AFF7-DC25001BF95E}"/>
                </a:ext>
              </a:extLst>
            </p:cNvPr>
            <p:cNvSpPr>
              <a:spLocks/>
            </p:cNvSpPr>
            <p:nvPr/>
          </p:nvSpPr>
          <p:spPr>
            <a:xfrm>
              <a:off x="4629622" y="1304926"/>
              <a:ext cx="1993306" cy="542924"/>
            </a:xfrm>
            <a:custGeom>
              <a:avLst/>
              <a:gdLst>
                <a:gd name="connsiteX0" fmla="*/ 103633 w 1993306"/>
                <a:gd name="connsiteY0" fmla="*/ 0 h 542924"/>
                <a:gd name="connsiteX1" fmla="*/ 1889674 w 1993306"/>
                <a:gd name="connsiteY1" fmla="*/ 0 h 542924"/>
                <a:gd name="connsiteX2" fmla="*/ 1993306 w 1993306"/>
                <a:gd name="connsiteY2" fmla="*/ 103632 h 542924"/>
                <a:gd name="connsiteX3" fmla="*/ 1993306 w 1993306"/>
                <a:gd name="connsiteY3" fmla="*/ 542924 h 542924"/>
                <a:gd name="connsiteX4" fmla="*/ 0 w 1993306"/>
                <a:gd name="connsiteY4" fmla="*/ 542924 h 542924"/>
                <a:gd name="connsiteX5" fmla="*/ 0 w 1993306"/>
                <a:gd name="connsiteY5" fmla="*/ 103632 h 542924"/>
                <a:gd name="connsiteX6" fmla="*/ 103633 w 1993306"/>
                <a:gd name="connsiteY6" fmla="*/ 0 h 54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306" h="542924">
                  <a:moveTo>
                    <a:pt x="103633" y="0"/>
                  </a:moveTo>
                  <a:lnTo>
                    <a:pt x="1889674" y="0"/>
                  </a:lnTo>
                  <a:cubicBezTo>
                    <a:pt x="1946908" y="0"/>
                    <a:pt x="1993306" y="46398"/>
                    <a:pt x="1993306" y="103632"/>
                  </a:cubicBezTo>
                  <a:lnTo>
                    <a:pt x="1993306" y="542924"/>
                  </a:lnTo>
                  <a:lnTo>
                    <a:pt x="0" y="542924"/>
                  </a:lnTo>
                  <a:lnTo>
                    <a:pt x="0" y="103632"/>
                  </a:lnTo>
                  <a:cubicBezTo>
                    <a:pt x="0" y="46398"/>
                    <a:pt x="46398" y="0"/>
                    <a:pt x="103633" y="0"/>
                  </a:cubicBezTo>
                  <a:close/>
                </a:path>
              </a:pathLst>
            </a:custGeom>
            <a:gradFill flip="none" rotWithShape="1">
              <a:gsLst>
                <a:gs pos="16000">
                  <a:schemeClr val="accent1"/>
                </a:gs>
                <a:gs pos="0">
                  <a:schemeClr val="accent1">
                    <a:lumMod val="20000"/>
                    <a:lumOff val="80000"/>
                  </a:schemeClr>
                </a:gs>
                <a:gs pos="100000">
                  <a:schemeClr val="accent1">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8">
              <a:extLst>
                <a:ext uri="{FF2B5EF4-FFF2-40B4-BE49-F238E27FC236}">
                  <a16:creationId xmlns:a16="http://schemas.microsoft.com/office/drawing/2014/main" id="{1B0DC011-ED9A-4067-BFFF-2EFDF3C19392}"/>
                </a:ext>
              </a:extLst>
            </p:cNvPr>
            <p:cNvSpPr>
              <a:spLocks/>
            </p:cNvSpPr>
            <p:nvPr/>
          </p:nvSpPr>
          <p:spPr>
            <a:xfrm>
              <a:off x="7061550" y="1304926"/>
              <a:ext cx="1993306" cy="542924"/>
            </a:xfrm>
            <a:custGeom>
              <a:avLst/>
              <a:gdLst>
                <a:gd name="connsiteX0" fmla="*/ 103632 w 1993306"/>
                <a:gd name="connsiteY0" fmla="*/ 0 h 542924"/>
                <a:gd name="connsiteX1" fmla="*/ 1889674 w 1993306"/>
                <a:gd name="connsiteY1" fmla="*/ 0 h 542924"/>
                <a:gd name="connsiteX2" fmla="*/ 1993306 w 1993306"/>
                <a:gd name="connsiteY2" fmla="*/ 103632 h 542924"/>
                <a:gd name="connsiteX3" fmla="*/ 1993306 w 1993306"/>
                <a:gd name="connsiteY3" fmla="*/ 542924 h 542924"/>
                <a:gd name="connsiteX4" fmla="*/ 0 w 1993306"/>
                <a:gd name="connsiteY4" fmla="*/ 542924 h 542924"/>
                <a:gd name="connsiteX5" fmla="*/ 0 w 1993306"/>
                <a:gd name="connsiteY5" fmla="*/ 103632 h 542924"/>
                <a:gd name="connsiteX6" fmla="*/ 103632 w 1993306"/>
                <a:gd name="connsiteY6" fmla="*/ 0 h 54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306" h="542924">
                  <a:moveTo>
                    <a:pt x="103632" y="0"/>
                  </a:moveTo>
                  <a:lnTo>
                    <a:pt x="1889674" y="0"/>
                  </a:lnTo>
                  <a:cubicBezTo>
                    <a:pt x="1946908" y="0"/>
                    <a:pt x="1993306" y="46398"/>
                    <a:pt x="1993306" y="103632"/>
                  </a:cubicBezTo>
                  <a:lnTo>
                    <a:pt x="1993306" y="542924"/>
                  </a:lnTo>
                  <a:lnTo>
                    <a:pt x="0" y="542924"/>
                  </a:lnTo>
                  <a:lnTo>
                    <a:pt x="0" y="103632"/>
                  </a:lnTo>
                  <a:cubicBezTo>
                    <a:pt x="0" y="46398"/>
                    <a:pt x="46398" y="0"/>
                    <a:pt x="103632" y="0"/>
                  </a:cubicBezTo>
                  <a:close/>
                </a:path>
              </a:pathLst>
            </a:custGeom>
            <a:gradFill flip="none" rotWithShape="1">
              <a:gsLst>
                <a:gs pos="16000">
                  <a:schemeClr val="accent1"/>
                </a:gs>
                <a:gs pos="0">
                  <a:schemeClr val="accent1">
                    <a:lumMod val="20000"/>
                    <a:lumOff val="80000"/>
                  </a:schemeClr>
                </a:gs>
                <a:gs pos="100000">
                  <a:schemeClr val="accent1">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a:extLst>
                <a:ext uri="{FF2B5EF4-FFF2-40B4-BE49-F238E27FC236}">
                  <a16:creationId xmlns:a16="http://schemas.microsoft.com/office/drawing/2014/main" id="{FEFE6B15-E877-4912-83B9-4453052C22DF}"/>
                </a:ext>
              </a:extLst>
            </p:cNvPr>
            <p:cNvSpPr>
              <a:spLocks/>
            </p:cNvSpPr>
            <p:nvPr/>
          </p:nvSpPr>
          <p:spPr>
            <a:xfrm>
              <a:off x="9493477" y="1304926"/>
              <a:ext cx="1993306" cy="542924"/>
            </a:xfrm>
            <a:custGeom>
              <a:avLst/>
              <a:gdLst>
                <a:gd name="connsiteX0" fmla="*/ 103632 w 1993306"/>
                <a:gd name="connsiteY0" fmla="*/ 0 h 542924"/>
                <a:gd name="connsiteX1" fmla="*/ 1889674 w 1993306"/>
                <a:gd name="connsiteY1" fmla="*/ 0 h 542924"/>
                <a:gd name="connsiteX2" fmla="*/ 1993306 w 1993306"/>
                <a:gd name="connsiteY2" fmla="*/ 103632 h 542924"/>
                <a:gd name="connsiteX3" fmla="*/ 1993306 w 1993306"/>
                <a:gd name="connsiteY3" fmla="*/ 542924 h 542924"/>
                <a:gd name="connsiteX4" fmla="*/ 0 w 1993306"/>
                <a:gd name="connsiteY4" fmla="*/ 542924 h 542924"/>
                <a:gd name="connsiteX5" fmla="*/ 0 w 1993306"/>
                <a:gd name="connsiteY5" fmla="*/ 103632 h 542924"/>
                <a:gd name="connsiteX6" fmla="*/ 103632 w 1993306"/>
                <a:gd name="connsiteY6" fmla="*/ 0 h 54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306" h="542924">
                  <a:moveTo>
                    <a:pt x="103632" y="0"/>
                  </a:moveTo>
                  <a:lnTo>
                    <a:pt x="1889674" y="0"/>
                  </a:lnTo>
                  <a:cubicBezTo>
                    <a:pt x="1946908" y="0"/>
                    <a:pt x="1993306" y="46398"/>
                    <a:pt x="1993306" y="103632"/>
                  </a:cubicBezTo>
                  <a:lnTo>
                    <a:pt x="1993306" y="542924"/>
                  </a:lnTo>
                  <a:lnTo>
                    <a:pt x="0" y="542924"/>
                  </a:lnTo>
                  <a:lnTo>
                    <a:pt x="0" y="103632"/>
                  </a:lnTo>
                  <a:cubicBezTo>
                    <a:pt x="0" y="46398"/>
                    <a:pt x="46398" y="0"/>
                    <a:pt x="103632" y="0"/>
                  </a:cubicBezTo>
                  <a:close/>
                </a:path>
              </a:pathLst>
            </a:custGeom>
            <a:gradFill flip="none" rotWithShape="1">
              <a:gsLst>
                <a:gs pos="16000">
                  <a:schemeClr val="accent1"/>
                </a:gs>
                <a:gs pos="0">
                  <a:schemeClr val="accent1">
                    <a:lumMod val="20000"/>
                    <a:lumOff val="80000"/>
                  </a:schemeClr>
                </a:gs>
                <a:gs pos="100000">
                  <a:schemeClr val="accent1">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a:extLst>
                <a:ext uri="{FF2B5EF4-FFF2-40B4-BE49-F238E27FC236}">
                  <a16:creationId xmlns:a16="http://schemas.microsoft.com/office/drawing/2014/main" id="{0F1B02CD-EE35-4877-87CC-EE32B621C668}"/>
                </a:ext>
              </a:extLst>
            </p:cNvPr>
            <p:cNvSpPr/>
            <p:nvPr/>
          </p:nvSpPr>
          <p:spPr>
            <a:xfrm>
              <a:off x="2800651" y="1396770"/>
              <a:ext cx="787395" cy="369332"/>
            </a:xfrm>
            <a:prstGeom prst="rect">
              <a:avLst/>
            </a:prstGeom>
          </p:spPr>
          <p:txBody>
            <a:bodyPr wrap="none">
              <a:spAutoFit/>
            </a:bodyPr>
            <a:lstStyle/>
            <a:p>
              <a:pPr algn="ctr"/>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项目</a:t>
              </a:r>
              <a:r>
                <a:rPr lang="en-US" altLang="zh-CN">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a:extLst>
                <a:ext uri="{FF2B5EF4-FFF2-40B4-BE49-F238E27FC236}">
                  <a16:creationId xmlns:a16="http://schemas.microsoft.com/office/drawing/2014/main" id="{D7B846D3-F44B-4414-91C3-3991AA3481A8}"/>
                </a:ext>
              </a:extLst>
            </p:cNvPr>
            <p:cNvSpPr/>
            <p:nvPr/>
          </p:nvSpPr>
          <p:spPr>
            <a:xfrm>
              <a:off x="5232577" y="1396770"/>
              <a:ext cx="787395" cy="369332"/>
            </a:xfrm>
            <a:prstGeom prst="rect">
              <a:avLst/>
            </a:prstGeom>
          </p:spPr>
          <p:txBody>
            <a:bodyPr wrap="none">
              <a:spAutoFit/>
            </a:bodyPr>
            <a:lstStyle/>
            <a:p>
              <a:pPr algn="ctr"/>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项目</a:t>
              </a:r>
              <a:r>
                <a:rPr lang="en-US" altLang="zh-CN">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a:extLst>
                <a:ext uri="{FF2B5EF4-FFF2-40B4-BE49-F238E27FC236}">
                  <a16:creationId xmlns:a16="http://schemas.microsoft.com/office/drawing/2014/main" id="{C3C801A3-E44A-4135-B422-3E4D36E9B021}"/>
                </a:ext>
              </a:extLst>
            </p:cNvPr>
            <p:cNvSpPr/>
            <p:nvPr/>
          </p:nvSpPr>
          <p:spPr>
            <a:xfrm>
              <a:off x="7664505" y="1396770"/>
              <a:ext cx="787395" cy="369332"/>
            </a:xfrm>
            <a:prstGeom prst="rect">
              <a:avLst/>
            </a:prstGeom>
          </p:spPr>
          <p:txBody>
            <a:bodyPr wrap="none">
              <a:spAutoFit/>
            </a:bodyPr>
            <a:lstStyle/>
            <a:p>
              <a:pPr algn="ctr"/>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项目</a:t>
              </a:r>
              <a:r>
                <a:rPr lang="en-US" altLang="zh-CN">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id="{E2683E14-D5D9-4F21-B51E-0FD9C5ADAE4B}"/>
                </a:ext>
              </a:extLst>
            </p:cNvPr>
            <p:cNvSpPr/>
            <p:nvPr/>
          </p:nvSpPr>
          <p:spPr>
            <a:xfrm>
              <a:off x="10096433" y="1396770"/>
              <a:ext cx="787395" cy="369332"/>
            </a:xfrm>
            <a:prstGeom prst="rect">
              <a:avLst/>
            </a:prstGeom>
          </p:spPr>
          <p:txBody>
            <a:bodyPr wrap="none">
              <a:spAutoFit/>
            </a:bodyPr>
            <a:lstStyle/>
            <a:p>
              <a:pPr algn="ctr"/>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项目</a:t>
              </a:r>
              <a:r>
                <a:rPr lang="en-US" altLang="zh-CN">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a:extLst>
                <a:ext uri="{FF2B5EF4-FFF2-40B4-BE49-F238E27FC236}">
                  <a16:creationId xmlns:a16="http://schemas.microsoft.com/office/drawing/2014/main" id="{429C1486-F35B-48DE-B533-4AFED09C3867}"/>
                </a:ext>
              </a:extLst>
            </p:cNvPr>
            <p:cNvSpPr/>
            <p:nvPr/>
          </p:nvSpPr>
          <p:spPr>
            <a:xfrm>
              <a:off x="904989" y="1979937"/>
              <a:ext cx="925254"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对比项</a:t>
              </a:r>
              <a:r>
                <a:rPr lang="en-US" altLang="zh-CN"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1</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a:extLst>
                <a:ext uri="{FF2B5EF4-FFF2-40B4-BE49-F238E27FC236}">
                  <a16:creationId xmlns:a16="http://schemas.microsoft.com/office/drawing/2014/main" id="{0B097A30-6369-413E-A2F8-87DEA34A308A}"/>
                </a:ext>
              </a:extLst>
            </p:cNvPr>
            <p:cNvSpPr/>
            <p:nvPr/>
          </p:nvSpPr>
          <p:spPr>
            <a:xfrm>
              <a:off x="904985" y="2462958"/>
              <a:ext cx="925254"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对比项</a:t>
              </a:r>
              <a:r>
                <a:rPr lang="en-US" altLang="zh-CN"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2</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a:extLst>
                <a:ext uri="{FF2B5EF4-FFF2-40B4-BE49-F238E27FC236}">
                  <a16:creationId xmlns:a16="http://schemas.microsoft.com/office/drawing/2014/main" id="{5E3D07E3-389D-4121-A5F6-B0F06A37A713}"/>
                </a:ext>
              </a:extLst>
            </p:cNvPr>
            <p:cNvSpPr/>
            <p:nvPr/>
          </p:nvSpPr>
          <p:spPr>
            <a:xfrm>
              <a:off x="904985" y="2945979"/>
              <a:ext cx="925254"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对比项</a:t>
              </a:r>
              <a:r>
                <a:rPr lang="en-US" altLang="zh-CN"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3</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a:extLst>
                <a:ext uri="{FF2B5EF4-FFF2-40B4-BE49-F238E27FC236}">
                  <a16:creationId xmlns:a16="http://schemas.microsoft.com/office/drawing/2014/main" id="{94B627F9-BD5F-4C1D-A99F-CDA9430B2255}"/>
                </a:ext>
              </a:extLst>
            </p:cNvPr>
            <p:cNvSpPr/>
            <p:nvPr/>
          </p:nvSpPr>
          <p:spPr>
            <a:xfrm>
              <a:off x="904985" y="3429000"/>
              <a:ext cx="925254"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对比项</a:t>
              </a:r>
              <a:r>
                <a:rPr lang="en-US" altLang="zh-CN"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4</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 name="直接连接符 18">
              <a:extLst>
                <a:ext uri="{FF2B5EF4-FFF2-40B4-BE49-F238E27FC236}">
                  <a16:creationId xmlns:a16="http://schemas.microsoft.com/office/drawing/2014/main" id="{DCF09D9F-AB96-46C3-A197-746894979DC4}"/>
                </a:ext>
              </a:extLst>
            </p:cNvPr>
            <p:cNvCxnSpPr/>
            <p:nvPr/>
          </p:nvCxnSpPr>
          <p:spPr>
            <a:xfrm>
              <a:off x="2197694" y="233754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181D3849-1136-492B-87CB-813B5A78D1B9}"/>
                </a:ext>
              </a:extLst>
            </p:cNvPr>
            <p:cNvCxnSpPr/>
            <p:nvPr/>
          </p:nvCxnSpPr>
          <p:spPr>
            <a:xfrm>
              <a:off x="2197694" y="28518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7486CE9-BE64-461C-99D0-F45189EB8B78}"/>
                </a:ext>
              </a:extLst>
            </p:cNvPr>
            <p:cNvCxnSpPr/>
            <p:nvPr/>
          </p:nvCxnSpPr>
          <p:spPr>
            <a:xfrm>
              <a:off x="2197694" y="33471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8DE3CEBA-1944-449A-8264-EF151E584038}"/>
                </a:ext>
              </a:extLst>
            </p:cNvPr>
            <p:cNvSpPr/>
            <p:nvPr/>
          </p:nvSpPr>
          <p:spPr>
            <a:xfrm>
              <a:off x="2691647" y="1979937"/>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a:extLst>
                <a:ext uri="{FF2B5EF4-FFF2-40B4-BE49-F238E27FC236}">
                  <a16:creationId xmlns:a16="http://schemas.microsoft.com/office/drawing/2014/main" id="{8794CDA5-52A9-4B23-AEBA-69C2DDB8A076}"/>
                </a:ext>
              </a:extLst>
            </p:cNvPr>
            <p:cNvSpPr/>
            <p:nvPr/>
          </p:nvSpPr>
          <p:spPr>
            <a:xfrm>
              <a:off x="2691646" y="2462958"/>
              <a:ext cx="1005404"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a:extLst>
                <a:ext uri="{FF2B5EF4-FFF2-40B4-BE49-F238E27FC236}">
                  <a16:creationId xmlns:a16="http://schemas.microsoft.com/office/drawing/2014/main" id="{4E448485-BAC9-440B-B21A-9EE1B6C77D79}"/>
                </a:ext>
              </a:extLst>
            </p:cNvPr>
            <p:cNvSpPr/>
            <p:nvPr/>
          </p:nvSpPr>
          <p:spPr>
            <a:xfrm>
              <a:off x="2691646" y="2945979"/>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a:extLst>
                <a:ext uri="{FF2B5EF4-FFF2-40B4-BE49-F238E27FC236}">
                  <a16:creationId xmlns:a16="http://schemas.microsoft.com/office/drawing/2014/main" id="{164737F7-5B28-4702-9523-95F00A98A3BD}"/>
                </a:ext>
              </a:extLst>
            </p:cNvPr>
            <p:cNvSpPr/>
            <p:nvPr/>
          </p:nvSpPr>
          <p:spPr>
            <a:xfrm>
              <a:off x="2691646" y="3429000"/>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6" name="直接连接符 25">
              <a:extLst>
                <a:ext uri="{FF2B5EF4-FFF2-40B4-BE49-F238E27FC236}">
                  <a16:creationId xmlns:a16="http://schemas.microsoft.com/office/drawing/2014/main" id="{3F619DA7-4427-4350-87C3-46FB83ABFBAE}"/>
                </a:ext>
              </a:extLst>
            </p:cNvPr>
            <p:cNvCxnSpPr/>
            <p:nvPr/>
          </p:nvCxnSpPr>
          <p:spPr>
            <a:xfrm>
              <a:off x="4617044" y="233754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334D775-D434-4C8B-9B43-A3DCA917499F}"/>
                </a:ext>
              </a:extLst>
            </p:cNvPr>
            <p:cNvCxnSpPr/>
            <p:nvPr/>
          </p:nvCxnSpPr>
          <p:spPr>
            <a:xfrm>
              <a:off x="4617044" y="28518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CE6A458F-3BBE-498F-9DC0-9B1526C7CB56}"/>
                </a:ext>
              </a:extLst>
            </p:cNvPr>
            <p:cNvCxnSpPr/>
            <p:nvPr/>
          </p:nvCxnSpPr>
          <p:spPr>
            <a:xfrm>
              <a:off x="4617044" y="33471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ECDD2081-43B5-4889-A715-5B263FE3397C}"/>
                </a:ext>
              </a:extLst>
            </p:cNvPr>
            <p:cNvCxnSpPr/>
            <p:nvPr/>
          </p:nvCxnSpPr>
          <p:spPr>
            <a:xfrm>
              <a:off x="7065449" y="233754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01B8EEB-4485-4748-9B5D-0A33D1610FBD}"/>
                </a:ext>
              </a:extLst>
            </p:cNvPr>
            <p:cNvCxnSpPr/>
            <p:nvPr/>
          </p:nvCxnSpPr>
          <p:spPr>
            <a:xfrm>
              <a:off x="7065449" y="28518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F1D7C084-DA69-48CB-991B-338C214966B2}"/>
                </a:ext>
              </a:extLst>
            </p:cNvPr>
            <p:cNvCxnSpPr/>
            <p:nvPr/>
          </p:nvCxnSpPr>
          <p:spPr>
            <a:xfrm>
              <a:off x="7065449" y="33471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299FDD81-2725-4D75-94C7-EA526C17519C}"/>
                </a:ext>
              </a:extLst>
            </p:cNvPr>
            <p:cNvCxnSpPr/>
            <p:nvPr/>
          </p:nvCxnSpPr>
          <p:spPr>
            <a:xfrm>
              <a:off x="9494804" y="233754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8F44122B-EE8C-4732-8144-56A13FCCB4EC}"/>
                </a:ext>
              </a:extLst>
            </p:cNvPr>
            <p:cNvCxnSpPr/>
            <p:nvPr/>
          </p:nvCxnSpPr>
          <p:spPr>
            <a:xfrm>
              <a:off x="9494804" y="28518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A64C7249-8DBD-436B-AEF1-EC44498CD8F2}"/>
                </a:ext>
              </a:extLst>
            </p:cNvPr>
            <p:cNvCxnSpPr/>
            <p:nvPr/>
          </p:nvCxnSpPr>
          <p:spPr>
            <a:xfrm>
              <a:off x="9494804" y="33471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47" name="组合 46">
              <a:extLst>
                <a:ext uri="{FF2B5EF4-FFF2-40B4-BE49-F238E27FC236}">
                  <a16:creationId xmlns:a16="http://schemas.microsoft.com/office/drawing/2014/main" id="{508503CC-3D7D-4A11-A34D-0BAC3AAE4C8E}"/>
                </a:ext>
              </a:extLst>
            </p:cNvPr>
            <p:cNvGrpSpPr/>
            <p:nvPr/>
          </p:nvGrpSpPr>
          <p:grpSpPr>
            <a:xfrm>
              <a:off x="624114" y="2337541"/>
              <a:ext cx="1603516" cy="1009650"/>
              <a:chOff x="215274" y="2337541"/>
              <a:chExt cx="2012356" cy="1009650"/>
            </a:xfrm>
          </p:grpSpPr>
          <p:cxnSp>
            <p:nvCxnSpPr>
              <p:cNvPr id="48" name="直接连接符 47">
                <a:extLst>
                  <a:ext uri="{FF2B5EF4-FFF2-40B4-BE49-F238E27FC236}">
                    <a16:creationId xmlns:a16="http://schemas.microsoft.com/office/drawing/2014/main" id="{FEA57700-C228-4AE5-9877-65BB5D2AC101}"/>
                  </a:ext>
                </a:extLst>
              </p:cNvPr>
              <p:cNvCxnSpPr/>
              <p:nvPr/>
            </p:nvCxnSpPr>
            <p:spPr>
              <a:xfrm>
                <a:off x="215274" y="233754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467274EF-2585-4953-95DA-23EB898969D1}"/>
                  </a:ext>
                </a:extLst>
              </p:cNvPr>
              <p:cNvCxnSpPr/>
              <p:nvPr/>
            </p:nvCxnSpPr>
            <p:spPr>
              <a:xfrm>
                <a:off x="215274" y="28518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7D005FEF-29D7-47FC-BC76-38EC111AAA9A}"/>
                  </a:ext>
                </a:extLst>
              </p:cNvPr>
              <p:cNvCxnSpPr/>
              <p:nvPr/>
            </p:nvCxnSpPr>
            <p:spPr>
              <a:xfrm>
                <a:off x="215274" y="3347191"/>
                <a:ext cx="2012356" cy="0"/>
              </a:xfrm>
              <a:prstGeom prst="line">
                <a:avLst/>
              </a:prstGeom>
              <a:ln>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53" name="矩形 52">
              <a:extLst>
                <a:ext uri="{FF2B5EF4-FFF2-40B4-BE49-F238E27FC236}">
                  <a16:creationId xmlns:a16="http://schemas.microsoft.com/office/drawing/2014/main" id="{5BA698ED-93AA-4536-BEAA-EAEF24669640}"/>
                </a:ext>
              </a:extLst>
            </p:cNvPr>
            <p:cNvSpPr/>
            <p:nvPr/>
          </p:nvSpPr>
          <p:spPr>
            <a:xfrm>
              <a:off x="5123574" y="1979937"/>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53">
              <a:extLst>
                <a:ext uri="{FF2B5EF4-FFF2-40B4-BE49-F238E27FC236}">
                  <a16:creationId xmlns:a16="http://schemas.microsoft.com/office/drawing/2014/main" id="{E28C2BC4-23F9-4474-AEAD-952E1883FE91}"/>
                </a:ext>
              </a:extLst>
            </p:cNvPr>
            <p:cNvSpPr/>
            <p:nvPr/>
          </p:nvSpPr>
          <p:spPr>
            <a:xfrm>
              <a:off x="5123573" y="2462958"/>
              <a:ext cx="1005404"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a:extLst>
                <a:ext uri="{FF2B5EF4-FFF2-40B4-BE49-F238E27FC236}">
                  <a16:creationId xmlns:a16="http://schemas.microsoft.com/office/drawing/2014/main" id="{A333DF7F-34D9-4E41-A533-D4D5F15E2741}"/>
                </a:ext>
              </a:extLst>
            </p:cNvPr>
            <p:cNvSpPr/>
            <p:nvPr/>
          </p:nvSpPr>
          <p:spPr>
            <a:xfrm>
              <a:off x="5123574" y="2945979"/>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矩形 55">
              <a:extLst>
                <a:ext uri="{FF2B5EF4-FFF2-40B4-BE49-F238E27FC236}">
                  <a16:creationId xmlns:a16="http://schemas.microsoft.com/office/drawing/2014/main" id="{A09891EF-DABE-466D-8C41-B4B388D9DD78}"/>
                </a:ext>
              </a:extLst>
            </p:cNvPr>
            <p:cNvSpPr/>
            <p:nvPr/>
          </p:nvSpPr>
          <p:spPr>
            <a:xfrm>
              <a:off x="5123574" y="3429000"/>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矩形 56">
              <a:extLst>
                <a:ext uri="{FF2B5EF4-FFF2-40B4-BE49-F238E27FC236}">
                  <a16:creationId xmlns:a16="http://schemas.microsoft.com/office/drawing/2014/main" id="{270BB830-928B-4E5E-A4C4-3E58B788E107}"/>
                </a:ext>
              </a:extLst>
            </p:cNvPr>
            <p:cNvSpPr/>
            <p:nvPr/>
          </p:nvSpPr>
          <p:spPr>
            <a:xfrm>
              <a:off x="7555502" y="1979937"/>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矩形 57">
              <a:extLst>
                <a:ext uri="{FF2B5EF4-FFF2-40B4-BE49-F238E27FC236}">
                  <a16:creationId xmlns:a16="http://schemas.microsoft.com/office/drawing/2014/main" id="{05B03260-425B-4207-902A-41189320F7F6}"/>
                </a:ext>
              </a:extLst>
            </p:cNvPr>
            <p:cNvSpPr/>
            <p:nvPr/>
          </p:nvSpPr>
          <p:spPr>
            <a:xfrm>
              <a:off x="7555501" y="2462958"/>
              <a:ext cx="1005404"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a:extLst>
                <a:ext uri="{FF2B5EF4-FFF2-40B4-BE49-F238E27FC236}">
                  <a16:creationId xmlns:a16="http://schemas.microsoft.com/office/drawing/2014/main" id="{E160ADAF-7120-433A-8E89-5EC1BEF4BCE0}"/>
                </a:ext>
              </a:extLst>
            </p:cNvPr>
            <p:cNvSpPr/>
            <p:nvPr/>
          </p:nvSpPr>
          <p:spPr>
            <a:xfrm>
              <a:off x="7555502" y="2945979"/>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矩形 59">
              <a:extLst>
                <a:ext uri="{FF2B5EF4-FFF2-40B4-BE49-F238E27FC236}">
                  <a16:creationId xmlns:a16="http://schemas.microsoft.com/office/drawing/2014/main" id="{04FEC428-3062-4973-BE3B-2455AEF0E586}"/>
                </a:ext>
              </a:extLst>
            </p:cNvPr>
            <p:cNvSpPr/>
            <p:nvPr/>
          </p:nvSpPr>
          <p:spPr>
            <a:xfrm>
              <a:off x="7555502" y="3429000"/>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矩形 60">
              <a:extLst>
                <a:ext uri="{FF2B5EF4-FFF2-40B4-BE49-F238E27FC236}">
                  <a16:creationId xmlns:a16="http://schemas.microsoft.com/office/drawing/2014/main" id="{39A34555-BBC6-4218-B81C-9C7FC0E9B95E}"/>
                </a:ext>
              </a:extLst>
            </p:cNvPr>
            <p:cNvSpPr/>
            <p:nvPr/>
          </p:nvSpPr>
          <p:spPr>
            <a:xfrm>
              <a:off x="9987429" y="1979937"/>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矩形 61">
              <a:extLst>
                <a:ext uri="{FF2B5EF4-FFF2-40B4-BE49-F238E27FC236}">
                  <a16:creationId xmlns:a16="http://schemas.microsoft.com/office/drawing/2014/main" id="{81965781-E702-4CC9-99B1-272C5DE43487}"/>
                </a:ext>
              </a:extLst>
            </p:cNvPr>
            <p:cNvSpPr/>
            <p:nvPr/>
          </p:nvSpPr>
          <p:spPr>
            <a:xfrm>
              <a:off x="9987428" y="2462958"/>
              <a:ext cx="1005404"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a:extLst>
                <a:ext uri="{FF2B5EF4-FFF2-40B4-BE49-F238E27FC236}">
                  <a16:creationId xmlns:a16="http://schemas.microsoft.com/office/drawing/2014/main" id="{7D6AF93B-75D1-4681-9E2D-4108D88E9C0D}"/>
                </a:ext>
              </a:extLst>
            </p:cNvPr>
            <p:cNvSpPr/>
            <p:nvPr/>
          </p:nvSpPr>
          <p:spPr>
            <a:xfrm>
              <a:off x="9987429" y="2945979"/>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63">
              <a:extLst>
                <a:ext uri="{FF2B5EF4-FFF2-40B4-BE49-F238E27FC236}">
                  <a16:creationId xmlns:a16="http://schemas.microsoft.com/office/drawing/2014/main" id="{E3B2BD7B-DE84-475D-B261-FBA757C1954B}"/>
                </a:ext>
              </a:extLst>
            </p:cNvPr>
            <p:cNvSpPr/>
            <p:nvPr/>
          </p:nvSpPr>
          <p:spPr>
            <a:xfrm>
              <a:off x="9987429" y="3429000"/>
              <a:ext cx="1005403" cy="338554"/>
            </a:xfrm>
            <a:prstGeom prst="rect">
              <a:avLst/>
            </a:prstGeom>
          </p:spPr>
          <p:txBody>
            <a:bodyPr wrap="none">
              <a:spAutoFit/>
            </a:bodyPr>
            <a:lstStyle/>
            <a:p>
              <a:pPr algn="ctr"/>
              <a:r>
                <a:rPr lang="zh-CN" altLang="en-US" sz="16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a:extLst>
              <a:ext uri="{FF2B5EF4-FFF2-40B4-BE49-F238E27FC236}">
                <a16:creationId xmlns:a16="http://schemas.microsoft.com/office/drawing/2014/main" id="{722EA7BF-E54A-4C24-B589-B8B98E672FE6}"/>
              </a:ext>
            </a:extLst>
          </p:cNvPr>
          <p:cNvGrpSpPr/>
          <p:nvPr/>
        </p:nvGrpSpPr>
        <p:grpSpPr>
          <a:xfrm>
            <a:off x="625220" y="1295400"/>
            <a:ext cx="2133600" cy="2133600"/>
            <a:chOff x="660400" y="1418998"/>
            <a:chExt cx="2133600" cy="2133600"/>
          </a:xfrm>
        </p:grpSpPr>
        <p:sp>
          <p:nvSpPr>
            <p:cNvPr id="66" name="弧形 65">
              <a:extLst>
                <a:ext uri="{FF2B5EF4-FFF2-40B4-BE49-F238E27FC236}">
                  <a16:creationId xmlns:a16="http://schemas.microsoft.com/office/drawing/2014/main" id="{246FF308-E2E0-480C-94B3-7500B6FE880E}"/>
                </a:ext>
              </a:extLst>
            </p:cNvPr>
            <p:cNvSpPr/>
            <p:nvPr/>
          </p:nvSpPr>
          <p:spPr>
            <a:xfrm>
              <a:off x="660400" y="1418998"/>
              <a:ext cx="2133600" cy="2133600"/>
            </a:xfrm>
            <a:prstGeom prst="arc">
              <a:avLst>
                <a:gd name="adj1" fmla="val 19329060"/>
                <a:gd name="adj2" fmla="val 4787667"/>
              </a:avLst>
            </a:prstGeom>
            <a:noFill/>
            <a:ln w="12700">
              <a:gradFill flip="none" rotWithShape="1">
                <a:gsLst>
                  <a:gs pos="0">
                    <a:schemeClr val="accent1"/>
                  </a:gs>
                  <a:gs pos="79000">
                    <a:schemeClr val="accent2">
                      <a:alpha val="0"/>
                    </a:schemeClr>
                  </a:gs>
                </a:gsLst>
                <a:lin ang="5400000" scaled="1"/>
                <a:tileRect/>
              </a:gradFill>
            </a:ln>
            <a:effectLst>
              <a:outerShdw blurRad="152400" sx="102000" sy="102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a:extLst>
                <a:ext uri="{FF2B5EF4-FFF2-40B4-BE49-F238E27FC236}">
                  <a16:creationId xmlns:a16="http://schemas.microsoft.com/office/drawing/2014/main" id="{E3FEEF9A-BFE1-43C8-B5AF-52606E91FA40}"/>
                </a:ext>
              </a:extLst>
            </p:cNvPr>
            <p:cNvSpPr/>
            <p:nvPr/>
          </p:nvSpPr>
          <p:spPr>
            <a:xfrm>
              <a:off x="866048" y="1624646"/>
              <a:ext cx="1722304" cy="1722304"/>
            </a:xfrm>
            <a:prstGeom prst="ellipse">
              <a:avLst/>
            </a:prstGeom>
            <a:blipFill>
              <a:blip r:embed="rId3" cstate="email">
                <a:extLst>
                  <a:ext uri="{28A0092B-C50C-407E-A947-70E740481C1C}">
                    <a14:useLocalDpi xmlns:a14="http://schemas.microsoft.com/office/drawing/2010/main"/>
                  </a:ext>
                </a:extLst>
              </a:blip>
              <a:stretch>
                <a:fillRect/>
              </a:stretch>
            </a:blipFill>
            <a:ln w="15875">
              <a:gradFill flip="none" rotWithShape="1">
                <a:gsLst>
                  <a:gs pos="0">
                    <a:schemeClr val="accent1"/>
                  </a:gs>
                  <a:gs pos="82000">
                    <a:schemeClr val="accent1">
                      <a:alpha val="0"/>
                    </a:schemeClr>
                  </a:gs>
                </a:gsLst>
                <a:lin ang="16200000" scaled="1"/>
                <a:tileRect/>
              </a:gradFill>
            </a:ln>
            <a:effectLst>
              <a:outerShdw blurRad="1778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弧形 67">
              <a:extLst>
                <a:ext uri="{FF2B5EF4-FFF2-40B4-BE49-F238E27FC236}">
                  <a16:creationId xmlns:a16="http://schemas.microsoft.com/office/drawing/2014/main" id="{FDD9C4B3-A027-4547-9BE0-A3CE89DA2D3C}"/>
                </a:ext>
              </a:extLst>
            </p:cNvPr>
            <p:cNvSpPr/>
            <p:nvPr/>
          </p:nvSpPr>
          <p:spPr>
            <a:xfrm>
              <a:off x="660400" y="1418998"/>
              <a:ext cx="2133600" cy="2133600"/>
            </a:xfrm>
            <a:prstGeom prst="arc">
              <a:avLst>
                <a:gd name="adj1" fmla="val 8893264"/>
                <a:gd name="adj2" fmla="val 12958386"/>
              </a:avLst>
            </a:prstGeom>
            <a:noFill/>
            <a:ln w="12700">
              <a:gradFill flip="none" rotWithShape="1">
                <a:gsLst>
                  <a:gs pos="0">
                    <a:schemeClr val="accent1"/>
                  </a:gs>
                  <a:gs pos="100000">
                    <a:schemeClr val="accent2">
                      <a:alpha val="9000"/>
                    </a:schemeClr>
                  </a:gs>
                </a:gsLst>
                <a:lin ang="5400000" scaled="1"/>
                <a:tileRect/>
              </a:gradFill>
            </a:ln>
            <a:effectLst>
              <a:outerShdw blurRad="152400" sx="102000" sy="102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69">
            <a:extLst>
              <a:ext uri="{FF2B5EF4-FFF2-40B4-BE49-F238E27FC236}">
                <a16:creationId xmlns:a16="http://schemas.microsoft.com/office/drawing/2014/main" id="{B30A83B3-9847-413A-BCC8-D75A1D139856}"/>
              </a:ext>
            </a:extLst>
          </p:cNvPr>
          <p:cNvGrpSpPr/>
          <p:nvPr/>
        </p:nvGrpSpPr>
        <p:grpSpPr>
          <a:xfrm>
            <a:off x="3579113" y="1295400"/>
            <a:ext cx="2133600" cy="2133600"/>
            <a:chOff x="660400" y="1418998"/>
            <a:chExt cx="2133600" cy="2133600"/>
          </a:xfrm>
        </p:grpSpPr>
        <p:sp>
          <p:nvSpPr>
            <p:cNvPr id="71" name="弧形 70">
              <a:extLst>
                <a:ext uri="{FF2B5EF4-FFF2-40B4-BE49-F238E27FC236}">
                  <a16:creationId xmlns:a16="http://schemas.microsoft.com/office/drawing/2014/main" id="{6A594539-FC31-4BCF-BFFB-B790B893359D}"/>
                </a:ext>
              </a:extLst>
            </p:cNvPr>
            <p:cNvSpPr/>
            <p:nvPr/>
          </p:nvSpPr>
          <p:spPr>
            <a:xfrm>
              <a:off x="660400" y="1418998"/>
              <a:ext cx="2133600" cy="2133600"/>
            </a:xfrm>
            <a:prstGeom prst="arc">
              <a:avLst>
                <a:gd name="adj1" fmla="val 19329060"/>
                <a:gd name="adj2" fmla="val 4787667"/>
              </a:avLst>
            </a:prstGeom>
            <a:noFill/>
            <a:ln w="12700">
              <a:gradFill flip="none" rotWithShape="1">
                <a:gsLst>
                  <a:gs pos="0">
                    <a:schemeClr val="accent1"/>
                  </a:gs>
                  <a:gs pos="79000">
                    <a:schemeClr val="accent2">
                      <a:alpha val="0"/>
                    </a:schemeClr>
                  </a:gs>
                </a:gsLst>
                <a:lin ang="5400000" scaled="1"/>
                <a:tileRect/>
              </a:gradFill>
            </a:ln>
            <a:effectLst>
              <a:outerShdw blurRad="152400" sx="102000" sy="102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2" name="椭圆 71">
              <a:extLst>
                <a:ext uri="{FF2B5EF4-FFF2-40B4-BE49-F238E27FC236}">
                  <a16:creationId xmlns:a16="http://schemas.microsoft.com/office/drawing/2014/main" id="{8AF9F76F-60F0-4439-A928-9B28F6C89ABD}"/>
                </a:ext>
              </a:extLst>
            </p:cNvPr>
            <p:cNvSpPr/>
            <p:nvPr/>
          </p:nvSpPr>
          <p:spPr>
            <a:xfrm>
              <a:off x="866048" y="1624646"/>
              <a:ext cx="1722304" cy="1722304"/>
            </a:xfrm>
            <a:prstGeom prst="ellipse">
              <a:avLst/>
            </a:prstGeom>
            <a:blipFill>
              <a:blip r:embed="rId3" cstate="email">
                <a:extLst>
                  <a:ext uri="{28A0092B-C50C-407E-A947-70E740481C1C}">
                    <a14:useLocalDpi xmlns:a14="http://schemas.microsoft.com/office/drawing/2010/main"/>
                  </a:ext>
                </a:extLst>
              </a:blip>
              <a:stretch>
                <a:fillRect/>
              </a:stretch>
            </a:blipFill>
            <a:ln w="15875">
              <a:gradFill flip="none" rotWithShape="1">
                <a:gsLst>
                  <a:gs pos="0">
                    <a:schemeClr val="accent1"/>
                  </a:gs>
                  <a:gs pos="82000">
                    <a:schemeClr val="accent1">
                      <a:alpha val="0"/>
                    </a:schemeClr>
                  </a:gs>
                </a:gsLst>
                <a:lin ang="16200000" scaled="1"/>
                <a:tileRect/>
              </a:gradFill>
            </a:ln>
            <a:effectLst>
              <a:outerShdw blurRad="1778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弧形 72">
              <a:extLst>
                <a:ext uri="{FF2B5EF4-FFF2-40B4-BE49-F238E27FC236}">
                  <a16:creationId xmlns:a16="http://schemas.microsoft.com/office/drawing/2014/main" id="{466F37A4-4BD1-46C5-B753-51B6D8BDD623}"/>
                </a:ext>
              </a:extLst>
            </p:cNvPr>
            <p:cNvSpPr/>
            <p:nvPr/>
          </p:nvSpPr>
          <p:spPr>
            <a:xfrm>
              <a:off x="660400" y="1418998"/>
              <a:ext cx="2133600" cy="2133600"/>
            </a:xfrm>
            <a:prstGeom prst="arc">
              <a:avLst>
                <a:gd name="adj1" fmla="val 8893264"/>
                <a:gd name="adj2" fmla="val 12958386"/>
              </a:avLst>
            </a:prstGeom>
            <a:noFill/>
            <a:ln w="12700">
              <a:gradFill flip="none" rotWithShape="1">
                <a:gsLst>
                  <a:gs pos="0">
                    <a:schemeClr val="accent1"/>
                  </a:gs>
                  <a:gs pos="100000">
                    <a:schemeClr val="accent2">
                      <a:alpha val="9000"/>
                    </a:schemeClr>
                  </a:gs>
                </a:gsLst>
                <a:lin ang="5400000" scaled="1"/>
                <a:tileRect/>
              </a:gradFill>
            </a:ln>
            <a:effectLst>
              <a:outerShdw blurRad="152400" sx="102000" sy="102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a:extLst>
              <a:ext uri="{FF2B5EF4-FFF2-40B4-BE49-F238E27FC236}">
                <a16:creationId xmlns:a16="http://schemas.microsoft.com/office/drawing/2014/main" id="{745B1B7D-0DD9-4D12-A5CE-4CAF33469000}"/>
              </a:ext>
            </a:extLst>
          </p:cNvPr>
          <p:cNvGrpSpPr/>
          <p:nvPr/>
        </p:nvGrpSpPr>
        <p:grpSpPr>
          <a:xfrm>
            <a:off x="6533006" y="1295400"/>
            <a:ext cx="2133600" cy="2133600"/>
            <a:chOff x="660400" y="1418998"/>
            <a:chExt cx="2133600" cy="2133600"/>
          </a:xfrm>
        </p:grpSpPr>
        <p:sp>
          <p:nvSpPr>
            <p:cNvPr id="75" name="弧形 74">
              <a:extLst>
                <a:ext uri="{FF2B5EF4-FFF2-40B4-BE49-F238E27FC236}">
                  <a16:creationId xmlns:a16="http://schemas.microsoft.com/office/drawing/2014/main" id="{D175F50A-D205-4B93-860F-4E55CB785110}"/>
                </a:ext>
              </a:extLst>
            </p:cNvPr>
            <p:cNvSpPr/>
            <p:nvPr/>
          </p:nvSpPr>
          <p:spPr>
            <a:xfrm>
              <a:off x="660400" y="1418998"/>
              <a:ext cx="2133600" cy="2133600"/>
            </a:xfrm>
            <a:prstGeom prst="arc">
              <a:avLst>
                <a:gd name="adj1" fmla="val 19329060"/>
                <a:gd name="adj2" fmla="val 4787667"/>
              </a:avLst>
            </a:prstGeom>
            <a:noFill/>
            <a:ln w="12700">
              <a:gradFill flip="none" rotWithShape="1">
                <a:gsLst>
                  <a:gs pos="0">
                    <a:schemeClr val="accent1"/>
                  </a:gs>
                  <a:gs pos="79000">
                    <a:schemeClr val="accent2">
                      <a:alpha val="0"/>
                    </a:schemeClr>
                  </a:gs>
                </a:gsLst>
                <a:lin ang="5400000" scaled="1"/>
                <a:tileRect/>
              </a:gradFill>
            </a:ln>
            <a:effectLst>
              <a:outerShdw blurRad="152400" sx="102000" sy="102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6" name="椭圆 75">
              <a:extLst>
                <a:ext uri="{FF2B5EF4-FFF2-40B4-BE49-F238E27FC236}">
                  <a16:creationId xmlns:a16="http://schemas.microsoft.com/office/drawing/2014/main" id="{FDE33717-4EB0-43BF-9C69-ACBE4CB62ED8}"/>
                </a:ext>
              </a:extLst>
            </p:cNvPr>
            <p:cNvSpPr/>
            <p:nvPr/>
          </p:nvSpPr>
          <p:spPr>
            <a:xfrm>
              <a:off x="866048" y="1624646"/>
              <a:ext cx="1722304" cy="1722304"/>
            </a:xfrm>
            <a:prstGeom prst="ellipse">
              <a:avLst/>
            </a:prstGeom>
            <a:blipFill>
              <a:blip r:embed="rId3" cstate="email">
                <a:extLst>
                  <a:ext uri="{28A0092B-C50C-407E-A947-70E740481C1C}">
                    <a14:useLocalDpi xmlns:a14="http://schemas.microsoft.com/office/drawing/2010/main"/>
                  </a:ext>
                </a:extLst>
              </a:blip>
              <a:stretch>
                <a:fillRect/>
              </a:stretch>
            </a:blipFill>
            <a:ln w="15875">
              <a:gradFill flip="none" rotWithShape="1">
                <a:gsLst>
                  <a:gs pos="0">
                    <a:schemeClr val="accent1"/>
                  </a:gs>
                  <a:gs pos="82000">
                    <a:schemeClr val="accent1">
                      <a:alpha val="0"/>
                    </a:schemeClr>
                  </a:gs>
                </a:gsLst>
                <a:lin ang="16200000" scaled="1"/>
                <a:tileRect/>
              </a:gradFill>
            </a:ln>
            <a:effectLst>
              <a:outerShdw blurRad="1778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弧形 76">
              <a:extLst>
                <a:ext uri="{FF2B5EF4-FFF2-40B4-BE49-F238E27FC236}">
                  <a16:creationId xmlns:a16="http://schemas.microsoft.com/office/drawing/2014/main" id="{0E69A41E-6D80-4792-B0F0-87A781F7A63A}"/>
                </a:ext>
              </a:extLst>
            </p:cNvPr>
            <p:cNvSpPr/>
            <p:nvPr/>
          </p:nvSpPr>
          <p:spPr>
            <a:xfrm>
              <a:off x="660400" y="1418998"/>
              <a:ext cx="2133600" cy="2133600"/>
            </a:xfrm>
            <a:prstGeom prst="arc">
              <a:avLst>
                <a:gd name="adj1" fmla="val 8893264"/>
                <a:gd name="adj2" fmla="val 12958386"/>
              </a:avLst>
            </a:prstGeom>
            <a:noFill/>
            <a:ln w="12700">
              <a:gradFill flip="none" rotWithShape="1">
                <a:gsLst>
                  <a:gs pos="0">
                    <a:schemeClr val="accent1"/>
                  </a:gs>
                  <a:gs pos="100000">
                    <a:schemeClr val="accent2">
                      <a:alpha val="9000"/>
                    </a:schemeClr>
                  </a:gs>
                </a:gsLst>
                <a:lin ang="5400000" scaled="1"/>
                <a:tileRect/>
              </a:gradFill>
            </a:ln>
            <a:effectLst>
              <a:outerShdw blurRad="152400" sx="102000" sy="102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8" name="组合 77">
            <a:extLst>
              <a:ext uri="{FF2B5EF4-FFF2-40B4-BE49-F238E27FC236}">
                <a16:creationId xmlns:a16="http://schemas.microsoft.com/office/drawing/2014/main" id="{1ECD18F7-73C6-4449-86C9-9E48935B48E9}"/>
              </a:ext>
            </a:extLst>
          </p:cNvPr>
          <p:cNvGrpSpPr/>
          <p:nvPr/>
        </p:nvGrpSpPr>
        <p:grpSpPr>
          <a:xfrm>
            <a:off x="9486900" y="1295400"/>
            <a:ext cx="2133600" cy="2133600"/>
            <a:chOff x="660400" y="1418998"/>
            <a:chExt cx="2133600" cy="2133600"/>
          </a:xfrm>
        </p:grpSpPr>
        <p:sp>
          <p:nvSpPr>
            <p:cNvPr id="79" name="弧形 78">
              <a:extLst>
                <a:ext uri="{FF2B5EF4-FFF2-40B4-BE49-F238E27FC236}">
                  <a16:creationId xmlns:a16="http://schemas.microsoft.com/office/drawing/2014/main" id="{6080F307-2138-4A29-89E2-C6AB812F0059}"/>
                </a:ext>
              </a:extLst>
            </p:cNvPr>
            <p:cNvSpPr/>
            <p:nvPr/>
          </p:nvSpPr>
          <p:spPr>
            <a:xfrm>
              <a:off x="660400" y="1418998"/>
              <a:ext cx="2133600" cy="2133600"/>
            </a:xfrm>
            <a:prstGeom prst="arc">
              <a:avLst>
                <a:gd name="adj1" fmla="val 19329060"/>
                <a:gd name="adj2" fmla="val 4787667"/>
              </a:avLst>
            </a:prstGeom>
            <a:noFill/>
            <a:ln w="12700">
              <a:gradFill flip="none" rotWithShape="1">
                <a:gsLst>
                  <a:gs pos="0">
                    <a:schemeClr val="accent1"/>
                  </a:gs>
                  <a:gs pos="79000">
                    <a:schemeClr val="accent2">
                      <a:alpha val="0"/>
                    </a:schemeClr>
                  </a:gs>
                </a:gsLst>
                <a:lin ang="5400000" scaled="1"/>
                <a:tileRect/>
              </a:gradFill>
            </a:ln>
            <a:effectLst>
              <a:outerShdw blurRad="152400" sx="102000" sy="102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0" name="椭圆 79">
              <a:extLst>
                <a:ext uri="{FF2B5EF4-FFF2-40B4-BE49-F238E27FC236}">
                  <a16:creationId xmlns:a16="http://schemas.microsoft.com/office/drawing/2014/main" id="{26EF4E61-1298-497B-AC6E-862E10C625FF}"/>
                </a:ext>
              </a:extLst>
            </p:cNvPr>
            <p:cNvSpPr/>
            <p:nvPr/>
          </p:nvSpPr>
          <p:spPr>
            <a:xfrm>
              <a:off x="866048" y="1624646"/>
              <a:ext cx="1722304" cy="1722304"/>
            </a:xfrm>
            <a:prstGeom prst="ellipse">
              <a:avLst/>
            </a:prstGeom>
            <a:blipFill>
              <a:blip r:embed="rId3" cstate="email">
                <a:extLst>
                  <a:ext uri="{28A0092B-C50C-407E-A947-70E740481C1C}">
                    <a14:useLocalDpi xmlns:a14="http://schemas.microsoft.com/office/drawing/2010/main"/>
                  </a:ext>
                </a:extLst>
              </a:blip>
              <a:stretch>
                <a:fillRect/>
              </a:stretch>
            </a:blipFill>
            <a:ln w="15875">
              <a:gradFill flip="none" rotWithShape="1">
                <a:gsLst>
                  <a:gs pos="0">
                    <a:schemeClr val="accent1"/>
                  </a:gs>
                  <a:gs pos="82000">
                    <a:schemeClr val="accent1">
                      <a:alpha val="0"/>
                    </a:schemeClr>
                  </a:gs>
                </a:gsLst>
                <a:lin ang="16200000" scaled="1"/>
                <a:tileRect/>
              </a:gradFill>
            </a:ln>
            <a:effectLst>
              <a:outerShdw blurRad="1778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弧形 80">
              <a:extLst>
                <a:ext uri="{FF2B5EF4-FFF2-40B4-BE49-F238E27FC236}">
                  <a16:creationId xmlns:a16="http://schemas.microsoft.com/office/drawing/2014/main" id="{BCB9810F-5692-4239-B647-E8F5342A0C42}"/>
                </a:ext>
              </a:extLst>
            </p:cNvPr>
            <p:cNvSpPr/>
            <p:nvPr/>
          </p:nvSpPr>
          <p:spPr>
            <a:xfrm>
              <a:off x="660400" y="1418998"/>
              <a:ext cx="2133600" cy="2133600"/>
            </a:xfrm>
            <a:prstGeom prst="arc">
              <a:avLst>
                <a:gd name="adj1" fmla="val 8893264"/>
                <a:gd name="adj2" fmla="val 12958386"/>
              </a:avLst>
            </a:prstGeom>
            <a:noFill/>
            <a:ln w="12700">
              <a:gradFill flip="none" rotWithShape="1">
                <a:gsLst>
                  <a:gs pos="0">
                    <a:schemeClr val="accent1"/>
                  </a:gs>
                  <a:gs pos="100000">
                    <a:schemeClr val="accent2">
                      <a:alpha val="9000"/>
                    </a:schemeClr>
                  </a:gs>
                </a:gsLst>
                <a:lin ang="5400000" scaled="1"/>
                <a:tileRect/>
              </a:gradFill>
            </a:ln>
            <a:effectLst>
              <a:outerShdw blurRad="152400" sx="102000" sy="102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1083623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0726ECE-B633-438E-A218-701531881315}"/>
              </a:ext>
            </a:extLst>
          </p:cNvPr>
          <p:cNvPicPr>
            <a:picLocks noChangeAspect="1"/>
          </p:cNvPicPr>
          <p:nvPr/>
        </p:nvPicPr>
        <p:blipFill rotWithShape="1">
          <a:blip r:embed="rId9" cstate="email">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a:ext>
            </a:extLst>
          </a:blip>
          <a:srcRect t="22785" b="5767"/>
          <a:stretch/>
        </p:blipFill>
        <p:spPr>
          <a:xfrm>
            <a:off x="0" y="0"/>
            <a:ext cx="12193200" cy="5989320"/>
          </a:xfrm>
          <a:prstGeom prst="rect">
            <a:avLst/>
          </a:prstGeom>
        </p:spPr>
      </p:pic>
      <p:pic>
        <p:nvPicPr>
          <p:cNvPr id="27" name="图片 26">
            <a:extLst>
              <a:ext uri="{FF2B5EF4-FFF2-40B4-BE49-F238E27FC236}">
                <a16:creationId xmlns:a16="http://schemas.microsoft.com/office/drawing/2014/main" id="{1361C4A9-4B31-4FC1-91E3-FA979E6108EF}"/>
              </a:ext>
            </a:extLst>
          </p:cNvPr>
          <p:cNvPicPr/>
          <p:nvPr/>
        </p:nvPicPr>
        <p:blipFill>
          <a:blip r:embed="rId11" cstate="email">
            <a:duotone>
              <a:prstClr val="black"/>
              <a:schemeClr val="accent1">
                <a:tint val="45000"/>
                <a:satMod val="400000"/>
              </a:schemeClr>
            </a:duotone>
            <a:alphaModFix amt="50000"/>
            <a:extLst>
              <a:ext uri="{28A0092B-C50C-407E-A947-70E740481C1C}">
                <a14:useLocalDpi xmlns:a14="http://schemas.microsoft.com/office/drawing/2010/main"/>
              </a:ext>
            </a:extLst>
          </a:blip>
          <a:srcRect l="9703" r="12026"/>
          <a:stretch>
            <a:fillRect/>
          </a:stretch>
        </p:blipFill>
        <p:spPr>
          <a:xfrm>
            <a:off x="0" y="746760"/>
            <a:ext cx="12192000" cy="5364480"/>
          </a:xfrm>
          <a:custGeom>
            <a:avLst/>
            <a:gdLst>
              <a:gd name="connsiteX0" fmla="*/ 0 w 12192000"/>
              <a:gd name="connsiteY0" fmla="*/ 0 h 5364480"/>
              <a:gd name="connsiteX1" fmla="*/ 12192000 w 12192000"/>
              <a:gd name="connsiteY1" fmla="*/ 0 h 5364480"/>
              <a:gd name="connsiteX2" fmla="*/ 12192000 w 12192000"/>
              <a:gd name="connsiteY2" fmla="*/ 5364480 h 5364480"/>
              <a:gd name="connsiteX3" fmla="*/ 0 w 12192000"/>
              <a:gd name="connsiteY3" fmla="*/ 5364480 h 5364480"/>
            </a:gdLst>
            <a:ahLst/>
            <a:cxnLst>
              <a:cxn ang="0">
                <a:pos x="connsiteX0" y="connsiteY0"/>
              </a:cxn>
              <a:cxn ang="0">
                <a:pos x="connsiteX1" y="connsiteY1"/>
              </a:cxn>
              <a:cxn ang="0">
                <a:pos x="connsiteX2" y="connsiteY2"/>
              </a:cxn>
              <a:cxn ang="0">
                <a:pos x="connsiteX3" y="connsiteY3"/>
              </a:cxn>
            </a:cxnLst>
            <a:rect l="l" t="t" r="r" b="b"/>
            <a:pathLst>
              <a:path w="12192000" h="5364480">
                <a:moveTo>
                  <a:pt x="0" y="0"/>
                </a:moveTo>
                <a:lnTo>
                  <a:pt x="12192000" y="0"/>
                </a:lnTo>
                <a:lnTo>
                  <a:pt x="12192000" y="5364480"/>
                </a:lnTo>
                <a:lnTo>
                  <a:pt x="0" y="5364480"/>
                </a:lnTo>
                <a:close/>
              </a:path>
            </a:pathLst>
          </a:custGeom>
        </p:spPr>
      </p:pic>
      <p:pic>
        <p:nvPicPr>
          <p:cNvPr id="8" name="图片 7">
            <a:extLst>
              <a:ext uri="{FF2B5EF4-FFF2-40B4-BE49-F238E27FC236}">
                <a16:creationId xmlns:a16="http://schemas.microsoft.com/office/drawing/2014/main" id="{BA7F053F-D809-4494-AE0D-B452BA1B0914}"/>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425687" y="1016000"/>
            <a:ext cx="3584282" cy="4049856"/>
          </a:xfrm>
          <a:prstGeom prst="rect">
            <a:avLst/>
          </a:prstGeom>
          <a:effectLst>
            <a:outerShdw blurRad="127000" dist="127000" dir="2700000" algn="tl" rotWithShape="0">
              <a:schemeClr val="accent1">
                <a:lumMod val="50000"/>
                <a:alpha val="10000"/>
              </a:schemeClr>
            </a:outerShdw>
          </a:effectLst>
        </p:spPr>
      </p:pic>
      <p:pic>
        <p:nvPicPr>
          <p:cNvPr id="24" name="图片 23">
            <a:extLst>
              <a:ext uri="{FF2B5EF4-FFF2-40B4-BE49-F238E27FC236}">
                <a16:creationId xmlns:a16="http://schemas.microsoft.com/office/drawing/2014/main" id="{ECD4CE91-1807-4B18-902C-4296D08DDEC6}"/>
              </a:ext>
            </a:extLst>
          </p:cNvPr>
          <p:cNvPicPr>
            <a:picLocks noChangeAspect="1"/>
          </p:cNvPicPr>
          <p:nvPr/>
        </p:nvPicPr>
        <p:blipFill rotWithShape="1">
          <a:blip r:embed="rId13" cstate="email">
            <a:extLst>
              <a:ext uri="{BEBA8EAE-BF5A-486C-A8C5-ECC9F3942E4B}">
                <a14:imgProps xmlns:a14="http://schemas.microsoft.com/office/drawing/2010/main">
                  <a14:imgLayer r:embed="rId14">
                    <a14:imgEffect>
                      <a14:brightnessContrast bright="20000"/>
                    </a14:imgEffect>
                  </a14:imgLayer>
                </a14:imgProps>
              </a:ext>
              <a:ext uri="{28A0092B-C50C-407E-A947-70E740481C1C}">
                <a14:useLocalDpi xmlns:a14="http://schemas.microsoft.com/office/drawing/2010/main"/>
              </a:ext>
            </a:extLst>
          </a:blip>
          <a:srcRect/>
          <a:stretch/>
        </p:blipFill>
        <p:spPr>
          <a:xfrm>
            <a:off x="0" y="3428999"/>
            <a:ext cx="12200833" cy="3515091"/>
          </a:xfrm>
          <a:prstGeom prst="rect">
            <a:avLst/>
          </a:prstGeom>
        </p:spPr>
      </p:pic>
      <p:pic>
        <p:nvPicPr>
          <p:cNvPr id="4" name="图片 3" hidden="1">
            <a:extLst>
              <a:ext uri="{FF2B5EF4-FFF2-40B4-BE49-F238E27FC236}">
                <a16:creationId xmlns:a16="http://schemas.microsoft.com/office/drawing/2014/main" id="{B9AAEEA3-BB0C-4397-A6E6-AB05734DB1EC}"/>
              </a:ext>
            </a:extLst>
          </p:cNvPr>
          <p:cNvPicPr>
            <a:picLocks noChangeAspect="1"/>
          </p:cNvPicPr>
          <p:nvPr/>
        </p:nvPicPr>
        <p:blipFill>
          <a:blip r:embed="rId15" cstate="email">
            <a:alphaModFix amt="3000"/>
            <a:extLst>
              <a:ext uri="{28A0092B-C50C-407E-A947-70E740481C1C}">
                <a14:useLocalDpi xmlns:a14="http://schemas.microsoft.com/office/drawing/2010/main"/>
              </a:ext>
            </a:extLst>
          </a:blip>
          <a:stretch>
            <a:fillRect/>
          </a:stretch>
        </p:blipFill>
        <p:spPr>
          <a:xfrm>
            <a:off x="-9251925" y="-5151574"/>
            <a:ext cx="22710017" cy="16061445"/>
          </a:xfrm>
          <a:prstGeom prst="rect">
            <a:avLst/>
          </a:prstGeom>
        </p:spPr>
      </p:pic>
      <p:sp>
        <p:nvSpPr>
          <p:cNvPr id="20" name="矩形: 对角圆角 19">
            <a:extLst>
              <a:ext uri="{FF2B5EF4-FFF2-40B4-BE49-F238E27FC236}">
                <a16:creationId xmlns:a16="http://schemas.microsoft.com/office/drawing/2014/main" id="{B07D097C-4F32-40C5-8CAA-ECB563011BBE}"/>
              </a:ext>
            </a:extLst>
          </p:cNvPr>
          <p:cNvSpPr/>
          <p:nvPr/>
        </p:nvSpPr>
        <p:spPr>
          <a:xfrm>
            <a:off x="3959860" y="3512296"/>
            <a:ext cx="4272281" cy="434709"/>
          </a:xfrm>
          <a:prstGeom prst="round2DiagRect">
            <a:avLst>
              <a:gd name="adj1" fmla="val 50000"/>
              <a:gd name="adj2" fmla="val 0"/>
            </a:avLst>
          </a:prstGeom>
          <a:solidFill>
            <a:schemeClr val="bg1"/>
          </a:solidFill>
          <a:ln>
            <a:gradFill flip="none" rotWithShape="1">
              <a:gsLst>
                <a:gs pos="100000">
                  <a:schemeClr val="accent1"/>
                </a:gs>
                <a:gs pos="0">
                  <a:schemeClr val="accent1">
                    <a:lumMod val="75000"/>
                  </a:schemeClr>
                </a:gs>
              </a:gsLst>
              <a:lin ang="2700000" scaled="1"/>
              <a:tileRect/>
            </a:gradFill>
          </a:ln>
          <a:effectLst>
            <a:outerShdw blurRad="254000" dist="1270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答辩人</a:t>
            </a:r>
            <a:r>
              <a:rPr lang="en-US" altLang="zh-CN">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a:t>
            </a: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晴天     </a:t>
            </a:r>
            <a:r>
              <a:rPr lang="en-US" altLang="zh-CN">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a:t>
            </a: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     </a:t>
            </a:r>
            <a:r>
              <a:rPr lang="en-US" altLang="zh-CN">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2024</a:t>
            </a: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年</a:t>
            </a:r>
            <a:r>
              <a:rPr lang="en-US" altLang="zh-CN">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3</a:t>
            </a: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月</a:t>
            </a:r>
            <a:r>
              <a:rPr lang="en-US" altLang="zh-CN">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28</a:t>
            </a:r>
            <a:r>
              <a:rPr lang="zh-CN" altLang="en-US">
                <a:gradFill>
                  <a:gsLst>
                    <a:gs pos="100000">
                      <a:schemeClr val="accent1"/>
                    </a:gs>
                    <a:gs pos="0">
                      <a:schemeClr val="accent1">
                        <a:lumMod val="75000"/>
                      </a:schemeClr>
                    </a:gs>
                  </a:gsLst>
                  <a:lin ang="2700000" scaled="1"/>
                </a:gradFill>
                <a:latin typeface="Arial" panose="020B0604020202020204" pitchFamily="34" charset="0"/>
                <a:ea typeface="微软雅黑" panose="020B0503020204020204" pitchFamily="34" charset="-122"/>
                <a:sym typeface="Arial" panose="020B0604020202020204" pitchFamily="34" charset="0"/>
              </a:rPr>
              <a:t>日</a:t>
            </a:r>
          </a:p>
        </p:txBody>
      </p:sp>
      <p:pic>
        <p:nvPicPr>
          <p:cNvPr id="25" name="图片 24">
            <a:extLst>
              <a:ext uri="{FF2B5EF4-FFF2-40B4-BE49-F238E27FC236}">
                <a16:creationId xmlns:a16="http://schemas.microsoft.com/office/drawing/2014/main" id="{E8B02D87-D642-4707-A56F-A142B5D8A024}"/>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4666990" y="-180882"/>
            <a:ext cx="2858020" cy="2020731"/>
          </a:xfrm>
          <a:prstGeom prst="rect">
            <a:avLst/>
          </a:prstGeom>
        </p:spPr>
      </p:pic>
      <p:grpSp>
        <p:nvGrpSpPr>
          <p:cNvPr id="32" name="组合 31">
            <a:extLst>
              <a:ext uri="{FF2B5EF4-FFF2-40B4-BE49-F238E27FC236}">
                <a16:creationId xmlns:a16="http://schemas.microsoft.com/office/drawing/2014/main" id="{DFB784CE-F1BE-4735-A3E6-7DF801934746}"/>
              </a:ext>
            </a:extLst>
          </p:cNvPr>
          <p:cNvGrpSpPr/>
          <p:nvPr/>
        </p:nvGrpSpPr>
        <p:grpSpPr>
          <a:xfrm>
            <a:off x="-8833" y="6208870"/>
            <a:ext cx="12209667" cy="659290"/>
            <a:chOff x="-8833" y="6208870"/>
            <a:chExt cx="12209667" cy="659290"/>
          </a:xfrm>
        </p:grpSpPr>
        <p:sp>
          <p:nvSpPr>
            <p:cNvPr id="33" name="柒惟PPT设计团队—小康_17">
              <a:extLst>
                <a:ext uri="{FF2B5EF4-FFF2-40B4-BE49-F238E27FC236}">
                  <a16:creationId xmlns:a16="http://schemas.microsoft.com/office/drawing/2014/main" id="{B7671EA1-89C3-44A4-98A9-7354B1A479A9}"/>
                </a:ext>
              </a:extLst>
            </p:cNvPr>
            <p:cNvSpPr/>
            <p:nvPr/>
          </p:nvSpPr>
          <p:spPr>
            <a:xfrm>
              <a:off x="-8832"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柒惟PPT设计团队—小康_18">
              <a:extLst>
                <a:ext uri="{FF2B5EF4-FFF2-40B4-BE49-F238E27FC236}">
                  <a16:creationId xmlns:a16="http://schemas.microsoft.com/office/drawing/2014/main" id="{5CE07921-20F1-4847-AC87-6EF702577AB5}"/>
                </a:ext>
              </a:extLst>
            </p:cNvPr>
            <p:cNvSpPr/>
            <p:nvPr/>
          </p:nvSpPr>
          <p:spPr>
            <a:xfrm>
              <a:off x="-8833"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柒惟PPT设计团队—小康_19">
              <a:extLst>
                <a:ext uri="{FF2B5EF4-FFF2-40B4-BE49-F238E27FC236}">
                  <a16:creationId xmlns:a16="http://schemas.microsoft.com/office/drawing/2014/main" id="{C69FCCE5-2185-4025-8A5F-6AC00C0FCD33}"/>
                </a:ext>
              </a:extLst>
            </p:cNvPr>
            <p:cNvSpPr/>
            <p:nvPr/>
          </p:nvSpPr>
          <p:spPr>
            <a:xfrm flipH="1">
              <a:off x="6611925" y="6208870"/>
              <a:ext cx="5588908" cy="649131"/>
            </a:xfrm>
            <a:custGeom>
              <a:avLst/>
              <a:gdLst>
                <a:gd name="connsiteX0" fmla="*/ 0 w 5588908"/>
                <a:gd name="connsiteY0" fmla="*/ 0 h 649131"/>
                <a:gd name="connsiteX1" fmla="*/ 588857 w 5588908"/>
                <a:gd name="connsiteY1" fmla="*/ 31439 h 649131"/>
                <a:gd name="connsiteX2" fmla="*/ 5177700 w 5588908"/>
                <a:gd name="connsiteY2" fmla="*/ 584729 h 649131"/>
                <a:gd name="connsiteX3" fmla="*/ 5588908 w 5588908"/>
                <a:gd name="connsiteY3" fmla="*/ 649131 h 649131"/>
                <a:gd name="connsiteX4" fmla="*/ 4681717 w 5588908"/>
                <a:gd name="connsiteY4" fmla="*/ 649131 h 649131"/>
                <a:gd name="connsiteX5" fmla="*/ 4513287 w 5588908"/>
                <a:gd name="connsiteY5" fmla="*/ 636160 h 649131"/>
                <a:gd name="connsiteX6" fmla="*/ 495043 w 5588908"/>
                <a:gd name="connsiteY6" fmla="*/ 473088 h 649131"/>
                <a:gd name="connsiteX7" fmla="*/ 0 w 5588908"/>
                <a:gd name="connsiteY7" fmla="*/ 496049 h 64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908" h="649131">
                  <a:moveTo>
                    <a:pt x="0" y="0"/>
                  </a:moveTo>
                  <a:lnTo>
                    <a:pt x="588857" y="31439"/>
                  </a:lnTo>
                  <a:cubicBezTo>
                    <a:pt x="2001477" y="118821"/>
                    <a:pt x="3220526" y="280491"/>
                    <a:pt x="5177700" y="584729"/>
                  </a:cubicBezTo>
                  <a:lnTo>
                    <a:pt x="5588908" y="649131"/>
                  </a:lnTo>
                  <a:lnTo>
                    <a:pt x="4681717" y="649131"/>
                  </a:lnTo>
                  <a:lnTo>
                    <a:pt x="4513287" y="636160"/>
                  </a:lnTo>
                  <a:cubicBezTo>
                    <a:pt x="3158383" y="530955"/>
                    <a:pt x="1816942" y="432629"/>
                    <a:pt x="495043" y="473088"/>
                  </a:cubicBezTo>
                  <a:lnTo>
                    <a:pt x="0" y="496049"/>
                  </a:lnTo>
                  <a:close/>
                </a:path>
              </a:pathLst>
            </a:custGeom>
            <a:solidFill>
              <a:schemeClr val="bg1"/>
            </a:solidFill>
            <a:ln w="12700" cap="flat" cmpd="sng" algn="ctr">
              <a:noFill/>
              <a:prstDash val="solid"/>
              <a:miter lim="800000"/>
            </a:ln>
            <a:effectLst>
              <a:outerShdw blurRad="139700" dist="76200" dir="17160000" algn="tl" rotWithShape="0">
                <a:schemeClr val="bg1">
                  <a:alpha val="19000"/>
                </a:schemeClr>
              </a:outerShdw>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柒惟PPT设计团队—小康_20">
              <a:extLst>
                <a:ext uri="{FF2B5EF4-FFF2-40B4-BE49-F238E27FC236}">
                  <a16:creationId xmlns:a16="http://schemas.microsoft.com/office/drawing/2014/main" id="{176483ED-1F4B-46C4-88E7-F195E1D1DF74}"/>
                </a:ext>
              </a:extLst>
            </p:cNvPr>
            <p:cNvSpPr/>
            <p:nvPr/>
          </p:nvSpPr>
          <p:spPr>
            <a:xfrm flipH="1">
              <a:off x="6570678" y="6343696"/>
              <a:ext cx="5630156" cy="524464"/>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adFill flip="none" rotWithShape="1">
              <a:gsLst>
                <a:gs pos="0">
                  <a:schemeClr val="accent1">
                    <a:lumMod val="40000"/>
                    <a:lumOff val="60000"/>
                  </a:schemeClr>
                </a:gs>
                <a:gs pos="99000">
                  <a:schemeClr val="accent1"/>
                </a:gs>
              </a:gsLst>
              <a:lin ang="0" scaled="1"/>
              <a:tileRect/>
            </a:gradFill>
            <a:ln w="12700" cap="flat" cmpd="sng" algn="ctr">
              <a:noFill/>
              <a:prstDash val="solid"/>
              <a:miter lim="800000"/>
            </a:ln>
            <a:effectLst/>
          </p:spPr>
          <p:txBody>
            <a:bodyPr wrap="square" rtlCol="0" anchor="ctr">
              <a:noAutofit/>
            </a:bodyPr>
            <a:lstStyle/>
            <a:p>
              <a:pPr algn="ctr"/>
              <a:endParaRPr lang="zh-CN"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文本框 6">
            <a:extLst>
              <a:ext uri="{FF2B5EF4-FFF2-40B4-BE49-F238E27FC236}">
                <a16:creationId xmlns:a16="http://schemas.microsoft.com/office/drawing/2014/main" id="{CCDCDEB9-E6AF-006C-7E92-D3DAD6D6A1E0}"/>
              </a:ext>
            </a:extLst>
          </p:cNvPr>
          <p:cNvSpPr txBox="1">
            <a:spLocks/>
          </p:cNvSpPr>
          <p:nvPr>
            <p:custDataLst>
              <p:tags r:id="rId1"/>
            </p:custDataLst>
          </p:nvPr>
        </p:nvSpPr>
        <p:spPr>
          <a:xfrm>
            <a:off x="2555702" y="1409718"/>
            <a:ext cx="985380" cy="1560538"/>
          </a:xfrm>
          <a:custGeom>
            <a:avLst/>
            <a:gdLst/>
            <a:ahLst/>
            <a:cxnLst/>
            <a:rect l="l" t="t" r="r" b="b"/>
            <a:pathLst>
              <a:path w="985380" h="1560538">
                <a:moveTo>
                  <a:pt x="311543" y="963882"/>
                </a:moveTo>
                <a:cubicBezTo>
                  <a:pt x="314363" y="962708"/>
                  <a:pt x="316712" y="962825"/>
                  <a:pt x="318592" y="964235"/>
                </a:cubicBezTo>
                <a:cubicBezTo>
                  <a:pt x="335508" y="967994"/>
                  <a:pt x="345846" y="969874"/>
                  <a:pt x="349605" y="969874"/>
                </a:cubicBezTo>
                <a:cubicBezTo>
                  <a:pt x="369341" y="977392"/>
                  <a:pt x="385318" y="986790"/>
                  <a:pt x="397535" y="998068"/>
                </a:cubicBezTo>
                <a:cubicBezTo>
                  <a:pt x="408812" y="1006526"/>
                  <a:pt x="416096" y="1013809"/>
                  <a:pt x="419385" y="1019918"/>
                </a:cubicBezTo>
                <a:cubicBezTo>
                  <a:pt x="422674" y="1026027"/>
                  <a:pt x="424319" y="1034250"/>
                  <a:pt x="424319" y="1044588"/>
                </a:cubicBezTo>
                <a:cubicBezTo>
                  <a:pt x="424319" y="1056805"/>
                  <a:pt x="418680" y="1072782"/>
                  <a:pt x="407403" y="1092518"/>
                </a:cubicBezTo>
                <a:cubicBezTo>
                  <a:pt x="389547" y="1112254"/>
                  <a:pt x="364172" y="1148906"/>
                  <a:pt x="331279" y="1202474"/>
                </a:cubicBezTo>
                <a:lnTo>
                  <a:pt x="322821" y="1216571"/>
                </a:lnTo>
                <a:lnTo>
                  <a:pt x="305904" y="1241946"/>
                </a:lnTo>
                <a:cubicBezTo>
                  <a:pt x="282409" y="1278598"/>
                  <a:pt x="266433" y="1304443"/>
                  <a:pt x="257974" y="1319479"/>
                </a:cubicBezTo>
                <a:lnTo>
                  <a:pt x="252336" y="1330757"/>
                </a:lnTo>
                <a:cubicBezTo>
                  <a:pt x="236359" y="1360831"/>
                  <a:pt x="218503" y="1390434"/>
                  <a:pt x="198767" y="1419568"/>
                </a:cubicBezTo>
                <a:cubicBezTo>
                  <a:pt x="192189" y="1428026"/>
                  <a:pt x="188899" y="1433665"/>
                  <a:pt x="188899" y="1436484"/>
                </a:cubicBezTo>
                <a:lnTo>
                  <a:pt x="183260" y="1447762"/>
                </a:lnTo>
                <a:lnTo>
                  <a:pt x="169164" y="1464678"/>
                </a:lnTo>
                <a:cubicBezTo>
                  <a:pt x="153187" y="1485354"/>
                  <a:pt x="140499" y="1504620"/>
                  <a:pt x="131102" y="1522476"/>
                </a:cubicBezTo>
                <a:cubicBezTo>
                  <a:pt x="118884" y="1547851"/>
                  <a:pt x="105727" y="1560538"/>
                  <a:pt x="91630" y="1560538"/>
                </a:cubicBezTo>
                <a:cubicBezTo>
                  <a:pt x="82232" y="1560538"/>
                  <a:pt x="70484" y="1556309"/>
                  <a:pt x="56388" y="1547851"/>
                </a:cubicBezTo>
                <a:cubicBezTo>
                  <a:pt x="18796" y="1529995"/>
                  <a:pt x="0" y="1511199"/>
                  <a:pt x="0" y="1491463"/>
                </a:cubicBezTo>
                <a:cubicBezTo>
                  <a:pt x="0" y="1481125"/>
                  <a:pt x="4699" y="1471257"/>
                  <a:pt x="14097" y="1461859"/>
                </a:cubicBezTo>
                <a:lnTo>
                  <a:pt x="31013" y="1443533"/>
                </a:lnTo>
                <a:lnTo>
                  <a:pt x="45110" y="1425207"/>
                </a:lnTo>
                <a:lnTo>
                  <a:pt x="54978" y="1411110"/>
                </a:lnTo>
                <a:cubicBezTo>
                  <a:pt x="54978" y="1408290"/>
                  <a:pt x="57327" y="1403122"/>
                  <a:pt x="62026" y="1395603"/>
                </a:cubicBezTo>
                <a:lnTo>
                  <a:pt x="83172" y="1363180"/>
                </a:lnTo>
                <a:cubicBezTo>
                  <a:pt x="85051" y="1359421"/>
                  <a:pt x="88811" y="1353782"/>
                  <a:pt x="94449" y="1346264"/>
                </a:cubicBezTo>
                <a:lnTo>
                  <a:pt x="105727" y="1326528"/>
                </a:lnTo>
                <a:cubicBezTo>
                  <a:pt x="111366" y="1318070"/>
                  <a:pt x="114185" y="1312901"/>
                  <a:pt x="114185" y="1311021"/>
                </a:cubicBezTo>
                <a:cubicBezTo>
                  <a:pt x="114185" y="1308202"/>
                  <a:pt x="118414" y="1303033"/>
                  <a:pt x="126873" y="1295515"/>
                </a:cubicBezTo>
                <a:cubicBezTo>
                  <a:pt x="133451" y="1290815"/>
                  <a:pt x="136740" y="1285647"/>
                  <a:pt x="136740" y="1280008"/>
                </a:cubicBezTo>
                <a:cubicBezTo>
                  <a:pt x="136740" y="1277188"/>
                  <a:pt x="145668" y="1257923"/>
                  <a:pt x="163525" y="1222210"/>
                </a:cubicBezTo>
                <a:cubicBezTo>
                  <a:pt x="181381" y="1186498"/>
                  <a:pt x="191719" y="1167702"/>
                  <a:pt x="194538" y="1165822"/>
                </a:cubicBezTo>
                <a:lnTo>
                  <a:pt x="207225" y="1143267"/>
                </a:lnTo>
                <a:cubicBezTo>
                  <a:pt x="211924" y="1136688"/>
                  <a:pt x="216154" y="1129170"/>
                  <a:pt x="219913" y="1120712"/>
                </a:cubicBezTo>
                <a:lnTo>
                  <a:pt x="228371" y="1100976"/>
                </a:lnTo>
                <a:cubicBezTo>
                  <a:pt x="229311" y="1099096"/>
                  <a:pt x="232600" y="1092988"/>
                  <a:pt x="238239" y="1082650"/>
                </a:cubicBezTo>
                <a:lnTo>
                  <a:pt x="246697" y="1069963"/>
                </a:lnTo>
                <a:lnTo>
                  <a:pt x="259384" y="1044588"/>
                </a:lnTo>
                <a:cubicBezTo>
                  <a:pt x="265023" y="1032371"/>
                  <a:pt x="269252" y="1024852"/>
                  <a:pt x="272072" y="1022033"/>
                </a:cubicBezTo>
                <a:cubicBezTo>
                  <a:pt x="288048" y="991959"/>
                  <a:pt x="297916" y="975043"/>
                  <a:pt x="301675" y="971284"/>
                </a:cubicBezTo>
                <a:cubicBezTo>
                  <a:pt x="305435" y="967524"/>
                  <a:pt x="308724" y="965057"/>
                  <a:pt x="311543" y="963882"/>
                </a:cubicBezTo>
                <a:close/>
                <a:moveTo>
                  <a:pt x="544144" y="962825"/>
                </a:moveTo>
                <a:cubicBezTo>
                  <a:pt x="546963" y="963765"/>
                  <a:pt x="559180" y="972223"/>
                  <a:pt x="580796" y="988200"/>
                </a:cubicBezTo>
                <a:cubicBezTo>
                  <a:pt x="593013" y="997598"/>
                  <a:pt x="601941" y="1006526"/>
                  <a:pt x="607580" y="1014984"/>
                </a:cubicBezTo>
                <a:cubicBezTo>
                  <a:pt x="613219" y="1023442"/>
                  <a:pt x="616038" y="1032840"/>
                  <a:pt x="616038" y="1043178"/>
                </a:cubicBezTo>
                <a:cubicBezTo>
                  <a:pt x="616038" y="1052576"/>
                  <a:pt x="613219" y="1064324"/>
                  <a:pt x="607580" y="1078421"/>
                </a:cubicBezTo>
                <a:cubicBezTo>
                  <a:pt x="601002" y="1097217"/>
                  <a:pt x="597712" y="1112254"/>
                  <a:pt x="597712" y="1123531"/>
                </a:cubicBezTo>
                <a:cubicBezTo>
                  <a:pt x="597712" y="1128230"/>
                  <a:pt x="593953" y="1135749"/>
                  <a:pt x="586435" y="1146086"/>
                </a:cubicBezTo>
                <a:cubicBezTo>
                  <a:pt x="580796" y="1152665"/>
                  <a:pt x="576567" y="1168172"/>
                  <a:pt x="573747" y="1192606"/>
                </a:cubicBezTo>
                <a:lnTo>
                  <a:pt x="570928" y="1222210"/>
                </a:lnTo>
                <a:cubicBezTo>
                  <a:pt x="572808" y="1227849"/>
                  <a:pt x="575157" y="1230668"/>
                  <a:pt x="577977" y="1230668"/>
                </a:cubicBezTo>
                <a:cubicBezTo>
                  <a:pt x="591134" y="1234428"/>
                  <a:pt x="611809" y="1229024"/>
                  <a:pt x="640003" y="1214457"/>
                </a:cubicBezTo>
                <a:cubicBezTo>
                  <a:pt x="668197" y="1199890"/>
                  <a:pt x="691222" y="1183678"/>
                  <a:pt x="709078" y="1165822"/>
                </a:cubicBezTo>
                <a:cubicBezTo>
                  <a:pt x="715657" y="1157364"/>
                  <a:pt x="720121" y="1149610"/>
                  <a:pt x="722471" y="1142562"/>
                </a:cubicBezTo>
                <a:cubicBezTo>
                  <a:pt x="724820" y="1135513"/>
                  <a:pt x="725525" y="1125411"/>
                  <a:pt x="724585" y="1112254"/>
                </a:cubicBezTo>
                <a:lnTo>
                  <a:pt x="721766" y="1079830"/>
                </a:lnTo>
                <a:lnTo>
                  <a:pt x="735863" y="1093927"/>
                </a:lnTo>
                <a:cubicBezTo>
                  <a:pt x="744321" y="1099566"/>
                  <a:pt x="750430" y="1104265"/>
                  <a:pt x="754189" y="1108024"/>
                </a:cubicBezTo>
                <a:lnTo>
                  <a:pt x="776744" y="1130580"/>
                </a:lnTo>
                <a:cubicBezTo>
                  <a:pt x="787082" y="1143737"/>
                  <a:pt x="793191" y="1152430"/>
                  <a:pt x="795070" y="1156659"/>
                </a:cubicBezTo>
                <a:cubicBezTo>
                  <a:pt x="796950" y="1160888"/>
                  <a:pt x="796950" y="1166762"/>
                  <a:pt x="795070" y="1174280"/>
                </a:cubicBezTo>
                <a:cubicBezTo>
                  <a:pt x="788492" y="1204354"/>
                  <a:pt x="772515" y="1230903"/>
                  <a:pt x="747140" y="1253928"/>
                </a:cubicBezTo>
                <a:cubicBezTo>
                  <a:pt x="721766" y="1276953"/>
                  <a:pt x="693572" y="1290815"/>
                  <a:pt x="662559" y="1295515"/>
                </a:cubicBezTo>
                <a:lnTo>
                  <a:pt x="649871" y="1296924"/>
                </a:lnTo>
                <a:cubicBezTo>
                  <a:pt x="632955" y="1296924"/>
                  <a:pt x="615569" y="1294340"/>
                  <a:pt x="597712" y="1289171"/>
                </a:cubicBezTo>
                <a:cubicBezTo>
                  <a:pt x="579856" y="1284002"/>
                  <a:pt x="570928" y="1278598"/>
                  <a:pt x="570928" y="1272959"/>
                </a:cubicBezTo>
                <a:cubicBezTo>
                  <a:pt x="570928" y="1271080"/>
                  <a:pt x="569048" y="1270140"/>
                  <a:pt x="565289" y="1270140"/>
                </a:cubicBezTo>
                <a:lnTo>
                  <a:pt x="554011" y="1265911"/>
                </a:lnTo>
                <a:lnTo>
                  <a:pt x="534276" y="1258862"/>
                </a:lnTo>
                <a:cubicBezTo>
                  <a:pt x="516419" y="1252284"/>
                  <a:pt x="500678" y="1240771"/>
                  <a:pt x="487051" y="1224325"/>
                </a:cubicBezTo>
                <a:cubicBezTo>
                  <a:pt x="473424" y="1207878"/>
                  <a:pt x="466610" y="1192606"/>
                  <a:pt x="466610" y="1178509"/>
                </a:cubicBezTo>
                <a:cubicBezTo>
                  <a:pt x="466610" y="1170051"/>
                  <a:pt x="469430" y="1154075"/>
                  <a:pt x="475068" y="1130580"/>
                </a:cubicBezTo>
                <a:cubicBezTo>
                  <a:pt x="480707" y="1107085"/>
                  <a:pt x="486816" y="1084999"/>
                  <a:pt x="493395" y="1064324"/>
                </a:cubicBezTo>
                <a:lnTo>
                  <a:pt x="499033" y="1044588"/>
                </a:lnTo>
                <a:lnTo>
                  <a:pt x="501853" y="1031901"/>
                </a:lnTo>
                <a:lnTo>
                  <a:pt x="506082" y="1019213"/>
                </a:lnTo>
                <a:cubicBezTo>
                  <a:pt x="513600" y="998538"/>
                  <a:pt x="519709" y="983971"/>
                  <a:pt x="524408" y="975513"/>
                </a:cubicBezTo>
                <a:cubicBezTo>
                  <a:pt x="530047" y="965175"/>
                  <a:pt x="536625" y="960946"/>
                  <a:pt x="544144" y="962825"/>
                </a:cubicBezTo>
                <a:close/>
                <a:moveTo>
                  <a:pt x="678065" y="950138"/>
                </a:moveTo>
                <a:cubicBezTo>
                  <a:pt x="689343" y="950138"/>
                  <a:pt x="713308" y="955307"/>
                  <a:pt x="749960" y="965645"/>
                </a:cubicBezTo>
                <a:cubicBezTo>
                  <a:pt x="764057" y="970344"/>
                  <a:pt x="774630" y="975043"/>
                  <a:pt x="781678" y="979742"/>
                </a:cubicBezTo>
                <a:cubicBezTo>
                  <a:pt x="788727" y="984441"/>
                  <a:pt x="794600" y="991019"/>
                  <a:pt x="799299" y="999478"/>
                </a:cubicBezTo>
                <a:cubicBezTo>
                  <a:pt x="804938" y="1007936"/>
                  <a:pt x="809637" y="1013575"/>
                  <a:pt x="813396" y="1016394"/>
                </a:cubicBezTo>
                <a:cubicBezTo>
                  <a:pt x="817156" y="1019213"/>
                  <a:pt x="822324" y="1020623"/>
                  <a:pt x="828903" y="1020623"/>
                </a:cubicBezTo>
                <a:cubicBezTo>
                  <a:pt x="850518" y="1020623"/>
                  <a:pt x="863676" y="1021563"/>
                  <a:pt x="868375" y="1023442"/>
                </a:cubicBezTo>
                <a:cubicBezTo>
                  <a:pt x="868375" y="1023442"/>
                  <a:pt x="871194" y="1024382"/>
                  <a:pt x="876833" y="1026262"/>
                </a:cubicBezTo>
                <a:lnTo>
                  <a:pt x="888110" y="1030491"/>
                </a:lnTo>
                <a:cubicBezTo>
                  <a:pt x="905027" y="1032371"/>
                  <a:pt x="918654" y="1036834"/>
                  <a:pt x="928992" y="1043883"/>
                </a:cubicBezTo>
                <a:cubicBezTo>
                  <a:pt x="939330" y="1050931"/>
                  <a:pt x="947788" y="1061504"/>
                  <a:pt x="954366" y="1075601"/>
                </a:cubicBezTo>
                <a:lnTo>
                  <a:pt x="967054" y="1102386"/>
                </a:lnTo>
                <a:lnTo>
                  <a:pt x="952957" y="1117892"/>
                </a:lnTo>
                <a:cubicBezTo>
                  <a:pt x="947318" y="1123531"/>
                  <a:pt x="943089" y="1126820"/>
                  <a:pt x="940269" y="1127760"/>
                </a:cubicBezTo>
                <a:cubicBezTo>
                  <a:pt x="937450" y="1129640"/>
                  <a:pt x="935570" y="1130110"/>
                  <a:pt x="934631" y="1129170"/>
                </a:cubicBezTo>
                <a:cubicBezTo>
                  <a:pt x="932751" y="1126351"/>
                  <a:pt x="926642" y="1122591"/>
                  <a:pt x="916304" y="1117892"/>
                </a:cubicBezTo>
                <a:cubicBezTo>
                  <a:pt x="907846" y="1115073"/>
                  <a:pt x="896099" y="1108259"/>
                  <a:pt x="881062" y="1097452"/>
                </a:cubicBezTo>
                <a:cubicBezTo>
                  <a:pt x="866025" y="1086644"/>
                  <a:pt x="852868" y="1075601"/>
                  <a:pt x="841590" y="1064324"/>
                </a:cubicBezTo>
                <a:cubicBezTo>
                  <a:pt x="836891" y="1056805"/>
                  <a:pt x="832192" y="1053046"/>
                  <a:pt x="827493" y="1053046"/>
                </a:cubicBezTo>
                <a:cubicBezTo>
                  <a:pt x="826554" y="1053046"/>
                  <a:pt x="825144" y="1056805"/>
                  <a:pt x="823264" y="1064324"/>
                </a:cubicBezTo>
                <a:cubicBezTo>
                  <a:pt x="821385" y="1071842"/>
                  <a:pt x="815276" y="1075601"/>
                  <a:pt x="804938" y="1075601"/>
                </a:cubicBezTo>
                <a:cubicBezTo>
                  <a:pt x="795540" y="1075601"/>
                  <a:pt x="785672" y="1073722"/>
                  <a:pt x="775335" y="1069963"/>
                </a:cubicBezTo>
                <a:cubicBezTo>
                  <a:pt x="758418" y="1063384"/>
                  <a:pt x="736098" y="1046702"/>
                  <a:pt x="708374" y="1019918"/>
                </a:cubicBezTo>
                <a:cubicBezTo>
                  <a:pt x="680650" y="993134"/>
                  <a:pt x="666787" y="974573"/>
                  <a:pt x="666787" y="964235"/>
                </a:cubicBezTo>
                <a:cubicBezTo>
                  <a:pt x="666787" y="958596"/>
                  <a:pt x="667493" y="954837"/>
                  <a:pt x="668902" y="952957"/>
                </a:cubicBezTo>
                <a:cubicBezTo>
                  <a:pt x="670312" y="951078"/>
                  <a:pt x="673366" y="950138"/>
                  <a:pt x="678065" y="950138"/>
                </a:cubicBezTo>
                <a:close/>
                <a:moveTo>
                  <a:pt x="579386" y="549783"/>
                </a:moveTo>
                <a:cubicBezTo>
                  <a:pt x="585965" y="549783"/>
                  <a:pt x="592543" y="552133"/>
                  <a:pt x="599122" y="556832"/>
                </a:cubicBezTo>
                <a:cubicBezTo>
                  <a:pt x="609460" y="565290"/>
                  <a:pt x="614629" y="577977"/>
                  <a:pt x="614629" y="594893"/>
                </a:cubicBezTo>
                <a:cubicBezTo>
                  <a:pt x="614629" y="613690"/>
                  <a:pt x="607580" y="637185"/>
                  <a:pt x="593483" y="665379"/>
                </a:cubicBezTo>
                <a:cubicBezTo>
                  <a:pt x="586905" y="679476"/>
                  <a:pt x="582676" y="690753"/>
                  <a:pt x="580796" y="699211"/>
                </a:cubicBezTo>
                <a:cubicBezTo>
                  <a:pt x="577977" y="708609"/>
                  <a:pt x="578446" y="713308"/>
                  <a:pt x="582206" y="713308"/>
                </a:cubicBezTo>
                <a:lnTo>
                  <a:pt x="621677" y="678066"/>
                </a:lnTo>
                <a:cubicBezTo>
                  <a:pt x="647992" y="651751"/>
                  <a:pt x="661149" y="642823"/>
                  <a:pt x="661149" y="651281"/>
                </a:cubicBezTo>
                <a:cubicBezTo>
                  <a:pt x="661149" y="655981"/>
                  <a:pt x="655980" y="666318"/>
                  <a:pt x="645642" y="682295"/>
                </a:cubicBezTo>
                <a:cubicBezTo>
                  <a:pt x="636244" y="692633"/>
                  <a:pt x="631545" y="703440"/>
                  <a:pt x="631545" y="714718"/>
                </a:cubicBezTo>
                <a:cubicBezTo>
                  <a:pt x="625906" y="734454"/>
                  <a:pt x="618153" y="751840"/>
                  <a:pt x="608285" y="766877"/>
                </a:cubicBezTo>
                <a:cubicBezTo>
                  <a:pt x="598417" y="781914"/>
                  <a:pt x="588314" y="789432"/>
                  <a:pt x="577977" y="789432"/>
                </a:cubicBezTo>
                <a:cubicBezTo>
                  <a:pt x="575157" y="789432"/>
                  <a:pt x="570693" y="788023"/>
                  <a:pt x="564584" y="785203"/>
                </a:cubicBezTo>
                <a:cubicBezTo>
                  <a:pt x="558476" y="782384"/>
                  <a:pt x="552602" y="778625"/>
                  <a:pt x="546963" y="773926"/>
                </a:cubicBezTo>
                <a:cubicBezTo>
                  <a:pt x="530047" y="762648"/>
                  <a:pt x="521588" y="748081"/>
                  <a:pt x="521588" y="730225"/>
                </a:cubicBezTo>
                <a:cubicBezTo>
                  <a:pt x="521588" y="717068"/>
                  <a:pt x="528167" y="694982"/>
                  <a:pt x="541324" y="663969"/>
                </a:cubicBezTo>
                <a:cubicBezTo>
                  <a:pt x="555421" y="630136"/>
                  <a:pt x="562470" y="608521"/>
                  <a:pt x="562470" y="599123"/>
                </a:cubicBezTo>
                <a:cubicBezTo>
                  <a:pt x="562470" y="594424"/>
                  <a:pt x="560590" y="592074"/>
                  <a:pt x="556831" y="592074"/>
                </a:cubicBezTo>
                <a:cubicBezTo>
                  <a:pt x="552132" y="592074"/>
                  <a:pt x="541794" y="596303"/>
                  <a:pt x="525818" y="604761"/>
                </a:cubicBezTo>
                <a:cubicBezTo>
                  <a:pt x="509841" y="614159"/>
                  <a:pt x="491985" y="629901"/>
                  <a:pt x="472249" y="651986"/>
                </a:cubicBezTo>
                <a:cubicBezTo>
                  <a:pt x="452513" y="674072"/>
                  <a:pt x="442645" y="690283"/>
                  <a:pt x="442645" y="700621"/>
                </a:cubicBezTo>
                <a:cubicBezTo>
                  <a:pt x="442645" y="713778"/>
                  <a:pt x="446404" y="724116"/>
                  <a:pt x="453923" y="731634"/>
                </a:cubicBezTo>
                <a:cubicBezTo>
                  <a:pt x="456742" y="737273"/>
                  <a:pt x="458152" y="741502"/>
                  <a:pt x="458152" y="744322"/>
                </a:cubicBezTo>
                <a:cubicBezTo>
                  <a:pt x="458152" y="748081"/>
                  <a:pt x="454393" y="753720"/>
                  <a:pt x="446874" y="761238"/>
                </a:cubicBezTo>
                <a:cubicBezTo>
                  <a:pt x="438416" y="771576"/>
                  <a:pt x="429018" y="776745"/>
                  <a:pt x="418680" y="776745"/>
                </a:cubicBezTo>
                <a:cubicBezTo>
                  <a:pt x="409282" y="776745"/>
                  <a:pt x="396595" y="770166"/>
                  <a:pt x="380619" y="757009"/>
                </a:cubicBezTo>
                <a:cubicBezTo>
                  <a:pt x="366522" y="742912"/>
                  <a:pt x="359473" y="727405"/>
                  <a:pt x="359473" y="710489"/>
                </a:cubicBezTo>
                <a:cubicBezTo>
                  <a:pt x="359473" y="700151"/>
                  <a:pt x="363232" y="682765"/>
                  <a:pt x="370750" y="658330"/>
                </a:cubicBezTo>
                <a:cubicBezTo>
                  <a:pt x="379209" y="634835"/>
                  <a:pt x="388607" y="623087"/>
                  <a:pt x="398945" y="623087"/>
                </a:cubicBezTo>
                <a:cubicBezTo>
                  <a:pt x="405523" y="624027"/>
                  <a:pt x="412572" y="630136"/>
                  <a:pt x="420090" y="641414"/>
                </a:cubicBezTo>
                <a:lnTo>
                  <a:pt x="429958" y="659740"/>
                </a:lnTo>
                <a:lnTo>
                  <a:pt x="470839" y="621678"/>
                </a:lnTo>
                <a:cubicBezTo>
                  <a:pt x="486816" y="603822"/>
                  <a:pt x="510311" y="584556"/>
                  <a:pt x="541324" y="563880"/>
                </a:cubicBezTo>
                <a:cubicBezTo>
                  <a:pt x="556361" y="554482"/>
                  <a:pt x="569048" y="549783"/>
                  <a:pt x="579386" y="549783"/>
                </a:cubicBezTo>
                <a:close/>
                <a:moveTo>
                  <a:pt x="555421" y="427139"/>
                </a:moveTo>
                <a:cubicBezTo>
                  <a:pt x="564819" y="427139"/>
                  <a:pt x="572338" y="429959"/>
                  <a:pt x="577977" y="435597"/>
                </a:cubicBezTo>
                <a:cubicBezTo>
                  <a:pt x="584555" y="442176"/>
                  <a:pt x="587844" y="447815"/>
                  <a:pt x="587844" y="452514"/>
                </a:cubicBezTo>
                <a:cubicBezTo>
                  <a:pt x="587844" y="460972"/>
                  <a:pt x="580326" y="468490"/>
                  <a:pt x="565289" y="475069"/>
                </a:cubicBezTo>
                <a:cubicBezTo>
                  <a:pt x="543674" y="485407"/>
                  <a:pt x="528167" y="493865"/>
                  <a:pt x="518769" y="500444"/>
                </a:cubicBezTo>
                <a:cubicBezTo>
                  <a:pt x="499033" y="511721"/>
                  <a:pt x="481177" y="517360"/>
                  <a:pt x="465201" y="517360"/>
                </a:cubicBezTo>
                <a:cubicBezTo>
                  <a:pt x="448284" y="517360"/>
                  <a:pt x="433247" y="510781"/>
                  <a:pt x="420090" y="497624"/>
                </a:cubicBezTo>
                <a:cubicBezTo>
                  <a:pt x="410692" y="488226"/>
                  <a:pt x="405993" y="481648"/>
                  <a:pt x="405993" y="477888"/>
                </a:cubicBezTo>
                <a:cubicBezTo>
                  <a:pt x="405993" y="476009"/>
                  <a:pt x="407873" y="474599"/>
                  <a:pt x="411632" y="473659"/>
                </a:cubicBezTo>
                <a:lnTo>
                  <a:pt x="425729" y="473659"/>
                </a:lnTo>
                <a:cubicBezTo>
                  <a:pt x="435127" y="473659"/>
                  <a:pt x="449224" y="470135"/>
                  <a:pt x="468020" y="463087"/>
                </a:cubicBezTo>
                <a:cubicBezTo>
                  <a:pt x="486816" y="456038"/>
                  <a:pt x="506082" y="446875"/>
                  <a:pt x="525818" y="435597"/>
                </a:cubicBezTo>
                <a:cubicBezTo>
                  <a:pt x="537095" y="429959"/>
                  <a:pt x="546963" y="427139"/>
                  <a:pt x="555421" y="427139"/>
                </a:cubicBezTo>
                <a:close/>
                <a:moveTo>
                  <a:pt x="307314" y="369341"/>
                </a:moveTo>
                <a:cubicBezTo>
                  <a:pt x="314833" y="369341"/>
                  <a:pt x="323291" y="374040"/>
                  <a:pt x="332689" y="383439"/>
                </a:cubicBezTo>
                <a:cubicBezTo>
                  <a:pt x="340207" y="390957"/>
                  <a:pt x="345376" y="400825"/>
                  <a:pt x="348195" y="413042"/>
                </a:cubicBezTo>
                <a:cubicBezTo>
                  <a:pt x="350075" y="424320"/>
                  <a:pt x="351955" y="444525"/>
                  <a:pt x="353834" y="473659"/>
                </a:cubicBezTo>
                <a:cubicBezTo>
                  <a:pt x="356654" y="497154"/>
                  <a:pt x="358063" y="515950"/>
                  <a:pt x="358063" y="530047"/>
                </a:cubicBezTo>
                <a:cubicBezTo>
                  <a:pt x="358063" y="549783"/>
                  <a:pt x="352894" y="577977"/>
                  <a:pt x="342557" y="614629"/>
                </a:cubicBezTo>
                <a:lnTo>
                  <a:pt x="325640" y="666788"/>
                </a:lnTo>
                <a:lnTo>
                  <a:pt x="318592" y="696392"/>
                </a:lnTo>
                <a:lnTo>
                  <a:pt x="315772" y="707670"/>
                </a:lnTo>
                <a:cubicBezTo>
                  <a:pt x="314833" y="714248"/>
                  <a:pt x="312013" y="721767"/>
                  <a:pt x="307314" y="730225"/>
                </a:cubicBezTo>
                <a:lnTo>
                  <a:pt x="266433" y="817626"/>
                </a:lnTo>
                <a:lnTo>
                  <a:pt x="256565" y="844411"/>
                </a:lnTo>
                <a:cubicBezTo>
                  <a:pt x="253746" y="850049"/>
                  <a:pt x="252336" y="854278"/>
                  <a:pt x="252336" y="857098"/>
                </a:cubicBezTo>
                <a:cubicBezTo>
                  <a:pt x="252336" y="858977"/>
                  <a:pt x="250926" y="862267"/>
                  <a:pt x="248107" y="866966"/>
                </a:cubicBezTo>
                <a:lnTo>
                  <a:pt x="234010" y="885292"/>
                </a:lnTo>
                <a:cubicBezTo>
                  <a:pt x="227431" y="893750"/>
                  <a:pt x="222027" y="898919"/>
                  <a:pt x="217798" y="900799"/>
                </a:cubicBezTo>
                <a:cubicBezTo>
                  <a:pt x="213569" y="902678"/>
                  <a:pt x="208165" y="902678"/>
                  <a:pt x="201587" y="900799"/>
                </a:cubicBezTo>
                <a:cubicBezTo>
                  <a:pt x="193128" y="898919"/>
                  <a:pt x="183260" y="894690"/>
                  <a:pt x="171983" y="888111"/>
                </a:cubicBezTo>
                <a:cubicBezTo>
                  <a:pt x="159766" y="881533"/>
                  <a:pt x="155536" y="876834"/>
                  <a:pt x="159296" y="874014"/>
                </a:cubicBezTo>
                <a:cubicBezTo>
                  <a:pt x="160235" y="871195"/>
                  <a:pt x="159296" y="867436"/>
                  <a:pt x="156476" y="862737"/>
                </a:cubicBezTo>
                <a:cubicBezTo>
                  <a:pt x="154597" y="857098"/>
                  <a:pt x="153657" y="852869"/>
                  <a:pt x="153657" y="850049"/>
                </a:cubicBezTo>
                <a:cubicBezTo>
                  <a:pt x="153657" y="835952"/>
                  <a:pt x="157416" y="813632"/>
                  <a:pt x="164934" y="783088"/>
                </a:cubicBezTo>
                <a:cubicBezTo>
                  <a:pt x="172453" y="752545"/>
                  <a:pt x="178562" y="732574"/>
                  <a:pt x="183260" y="723176"/>
                </a:cubicBezTo>
                <a:cubicBezTo>
                  <a:pt x="191719" y="703440"/>
                  <a:pt x="213804" y="623557"/>
                  <a:pt x="249516" y="483527"/>
                </a:cubicBezTo>
                <a:cubicBezTo>
                  <a:pt x="256095" y="435597"/>
                  <a:pt x="268782" y="400825"/>
                  <a:pt x="287578" y="379209"/>
                </a:cubicBezTo>
                <a:cubicBezTo>
                  <a:pt x="294157" y="372631"/>
                  <a:pt x="300736" y="369341"/>
                  <a:pt x="307314" y="369341"/>
                </a:cubicBezTo>
                <a:close/>
                <a:moveTo>
                  <a:pt x="795070" y="15507"/>
                </a:moveTo>
                <a:cubicBezTo>
                  <a:pt x="800709" y="15507"/>
                  <a:pt x="807053" y="16681"/>
                  <a:pt x="814101" y="19031"/>
                </a:cubicBezTo>
                <a:cubicBezTo>
                  <a:pt x="821150" y="21380"/>
                  <a:pt x="826554" y="24435"/>
                  <a:pt x="830313" y="28194"/>
                </a:cubicBezTo>
                <a:lnTo>
                  <a:pt x="844410" y="33833"/>
                </a:lnTo>
                <a:cubicBezTo>
                  <a:pt x="853808" y="37592"/>
                  <a:pt x="860856" y="39941"/>
                  <a:pt x="865555" y="40881"/>
                </a:cubicBezTo>
                <a:cubicBezTo>
                  <a:pt x="874014" y="42761"/>
                  <a:pt x="880122" y="45110"/>
                  <a:pt x="883881" y="47930"/>
                </a:cubicBezTo>
                <a:lnTo>
                  <a:pt x="890930" y="52159"/>
                </a:lnTo>
                <a:cubicBezTo>
                  <a:pt x="890930" y="54038"/>
                  <a:pt x="892105" y="55683"/>
                  <a:pt x="894454" y="57093"/>
                </a:cubicBezTo>
                <a:cubicBezTo>
                  <a:pt x="896804" y="58503"/>
                  <a:pt x="898918" y="59207"/>
                  <a:pt x="900798" y="59207"/>
                </a:cubicBezTo>
                <a:cubicBezTo>
                  <a:pt x="906437" y="59207"/>
                  <a:pt x="913485" y="68605"/>
                  <a:pt x="921943" y="87401"/>
                </a:cubicBezTo>
                <a:cubicBezTo>
                  <a:pt x="930401" y="106197"/>
                  <a:pt x="934631" y="120294"/>
                  <a:pt x="934631" y="129692"/>
                </a:cubicBezTo>
                <a:cubicBezTo>
                  <a:pt x="934631" y="133452"/>
                  <a:pt x="932516" y="138386"/>
                  <a:pt x="928287" y="144494"/>
                </a:cubicBezTo>
                <a:cubicBezTo>
                  <a:pt x="924058" y="150603"/>
                  <a:pt x="919594" y="155067"/>
                  <a:pt x="914895" y="157886"/>
                </a:cubicBezTo>
                <a:cubicBezTo>
                  <a:pt x="904557" y="162585"/>
                  <a:pt x="899388" y="169164"/>
                  <a:pt x="899388" y="177622"/>
                </a:cubicBezTo>
                <a:cubicBezTo>
                  <a:pt x="899388" y="179502"/>
                  <a:pt x="898683" y="181381"/>
                  <a:pt x="897274" y="183261"/>
                </a:cubicBezTo>
                <a:cubicBezTo>
                  <a:pt x="895864" y="185141"/>
                  <a:pt x="893749" y="185611"/>
                  <a:pt x="890930" y="184671"/>
                </a:cubicBezTo>
                <a:cubicBezTo>
                  <a:pt x="890930" y="183731"/>
                  <a:pt x="889990" y="183261"/>
                  <a:pt x="888110" y="183261"/>
                </a:cubicBezTo>
                <a:cubicBezTo>
                  <a:pt x="885291" y="183261"/>
                  <a:pt x="881062" y="186080"/>
                  <a:pt x="875423" y="191719"/>
                </a:cubicBezTo>
                <a:cubicBezTo>
                  <a:pt x="869784" y="201117"/>
                  <a:pt x="865085" y="205816"/>
                  <a:pt x="861326" y="205816"/>
                </a:cubicBezTo>
                <a:cubicBezTo>
                  <a:pt x="856627" y="205816"/>
                  <a:pt x="854278" y="196418"/>
                  <a:pt x="854278" y="177622"/>
                </a:cubicBezTo>
                <a:cubicBezTo>
                  <a:pt x="854278" y="130632"/>
                  <a:pt x="845350" y="98679"/>
                  <a:pt x="827493" y="81763"/>
                </a:cubicBezTo>
                <a:cubicBezTo>
                  <a:pt x="793661" y="46050"/>
                  <a:pt x="780503" y="24435"/>
                  <a:pt x="788022" y="16916"/>
                </a:cubicBezTo>
                <a:cubicBezTo>
                  <a:pt x="788962" y="15977"/>
                  <a:pt x="791311" y="15507"/>
                  <a:pt x="795070" y="15507"/>
                </a:cubicBezTo>
                <a:close/>
                <a:moveTo>
                  <a:pt x="501853" y="0"/>
                </a:moveTo>
                <a:cubicBezTo>
                  <a:pt x="503732" y="0"/>
                  <a:pt x="506082" y="1410"/>
                  <a:pt x="508901" y="4229"/>
                </a:cubicBezTo>
                <a:cubicBezTo>
                  <a:pt x="509841" y="6109"/>
                  <a:pt x="516890" y="9398"/>
                  <a:pt x="530047" y="14097"/>
                </a:cubicBezTo>
                <a:cubicBezTo>
                  <a:pt x="568579" y="20676"/>
                  <a:pt x="598182" y="46050"/>
                  <a:pt x="618858" y="90221"/>
                </a:cubicBezTo>
                <a:lnTo>
                  <a:pt x="648462" y="138151"/>
                </a:lnTo>
                <a:cubicBezTo>
                  <a:pt x="654100" y="145669"/>
                  <a:pt x="656920" y="151778"/>
                  <a:pt x="656920" y="156477"/>
                </a:cubicBezTo>
                <a:cubicBezTo>
                  <a:pt x="657860" y="164935"/>
                  <a:pt x="661149" y="171279"/>
                  <a:pt x="666787" y="175508"/>
                </a:cubicBezTo>
                <a:cubicBezTo>
                  <a:pt x="672426" y="179737"/>
                  <a:pt x="679475" y="180911"/>
                  <a:pt x="687933" y="179032"/>
                </a:cubicBezTo>
                <a:cubicBezTo>
                  <a:pt x="699211" y="179032"/>
                  <a:pt x="714717" y="183261"/>
                  <a:pt x="734453" y="191719"/>
                </a:cubicBezTo>
                <a:cubicBezTo>
                  <a:pt x="754189" y="200177"/>
                  <a:pt x="766406" y="208636"/>
                  <a:pt x="771105" y="217094"/>
                </a:cubicBezTo>
                <a:cubicBezTo>
                  <a:pt x="775804" y="224612"/>
                  <a:pt x="775100" y="233070"/>
                  <a:pt x="768991" y="242468"/>
                </a:cubicBezTo>
                <a:cubicBezTo>
                  <a:pt x="762882" y="251867"/>
                  <a:pt x="752309" y="261264"/>
                  <a:pt x="737273" y="270662"/>
                </a:cubicBezTo>
                <a:lnTo>
                  <a:pt x="718947" y="283350"/>
                </a:lnTo>
                <a:lnTo>
                  <a:pt x="710488" y="290398"/>
                </a:lnTo>
                <a:cubicBezTo>
                  <a:pt x="710488" y="299796"/>
                  <a:pt x="725055" y="337623"/>
                  <a:pt x="754189" y="403879"/>
                </a:cubicBezTo>
                <a:cubicBezTo>
                  <a:pt x="783323" y="470135"/>
                  <a:pt x="800709" y="503263"/>
                  <a:pt x="806348" y="503263"/>
                </a:cubicBezTo>
                <a:cubicBezTo>
                  <a:pt x="807288" y="503263"/>
                  <a:pt x="810577" y="499504"/>
                  <a:pt x="816216" y="491985"/>
                </a:cubicBezTo>
                <a:lnTo>
                  <a:pt x="835952" y="466611"/>
                </a:lnTo>
                <a:cubicBezTo>
                  <a:pt x="850988" y="443116"/>
                  <a:pt x="862736" y="431368"/>
                  <a:pt x="871194" y="431368"/>
                </a:cubicBezTo>
                <a:cubicBezTo>
                  <a:pt x="891870" y="431368"/>
                  <a:pt x="911840" y="440531"/>
                  <a:pt x="931106" y="458857"/>
                </a:cubicBezTo>
                <a:cubicBezTo>
                  <a:pt x="950372" y="477184"/>
                  <a:pt x="959065" y="494335"/>
                  <a:pt x="957186" y="510311"/>
                </a:cubicBezTo>
                <a:cubicBezTo>
                  <a:pt x="948728" y="527228"/>
                  <a:pt x="933221" y="546964"/>
                  <a:pt x="910666" y="569519"/>
                </a:cubicBezTo>
                <a:cubicBezTo>
                  <a:pt x="880592" y="596773"/>
                  <a:pt x="865555" y="618858"/>
                  <a:pt x="865555" y="635775"/>
                </a:cubicBezTo>
                <a:cubicBezTo>
                  <a:pt x="865555" y="645173"/>
                  <a:pt x="872134" y="660679"/>
                  <a:pt x="885291" y="682295"/>
                </a:cubicBezTo>
                <a:lnTo>
                  <a:pt x="902207" y="710489"/>
                </a:lnTo>
                <a:lnTo>
                  <a:pt x="907846" y="723176"/>
                </a:lnTo>
                <a:lnTo>
                  <a:pt x="912075" y="733044"/>
                </a:lnTo>
                <a:cubicBezTo>
                  <a:pt x="914895" y="740563"/>
                  <a:pt x="918654" y="746671"/>
                  <a:pt x="923353" y="751370"/>
                </a:cubicBezTo>
                <a:cubicBezTo>
                  <a:pt x="940269" y="776745"/>
                  <a:pt x="954836" y="802589"/>
                  <a:pt x="967054" y="828904"/>
                </a:cubicBezTo>
                <a:cubicBezTo>
                  <a:pt x="979271" y="855218"/>
                  <a:pt x="985380" y="874014"/>
                  <a:pt x="985380" y="885292"/>
                </a:cubicBezTo>
                <a:cubicBezTo>
                  <a:pt x="985380" y="894690"/>
                  <a:pt x="984675" y="900094"/>
                  <a:pt x="983265" y="901503"/>
                </a:cubicBezTo>
                <a:cubicBezTo>
                  <a:pt x="981855" y="902913"/>
                  <a:pt x="976452" y="903618"/>
                  <a:pt x="967054" y="903618"/>
                </a:cubicBezTo>
                <a:cubicBezTo>
                  <a:pt x="957656" y="903618"/>
                  <a:pt x="944498" y="900799"/>
                  <a:pt x="927582" y="895160"/>
                </a:cubicBezTo>
                <a:cubicBezTo>
                  <a:pt x="919124" y="890461"/>
                  <a:pt x="908316" y="879183"/>
                  <a:pt x="895159" y="861327"/>
                </a:cubicBezTo>
                <a:cubicBezTo>
                  <a:pt x="882002" y="843471"/>
                  <a:pt x="875423" y="830783"/>
                  <a:pt x="875423" y="823265"/>
                </a:cubicBezTo>
                <a:cubicBezTo>
                  <a:pt x="875423" y="815747"/>
                  <a:pt x="857567" y="781444"/>
                  <a:pt x="821855" y="720357"/>
                </a:cubicBezTo>
                <a:cubicBezTo>
                  <a:pt x="820915" y="719417"/>
                  <a:pt x="817625" y="714248"/>
                  <a:pt x="811987" y="704850"/>
                </a:cubicBezTo>
                <a:lnTo>
                  <a:pt x="804938" y="699211"/>
                </a:lnTo>
                <a:cubicBezTo>
                  <a:pt x="802119" y="699211"/>
                  <a:pt x="797890" y="702501"/>
                  <a:pt x="792251" y="709079"/>
                </a:cubicBezTo>
                <a:lnTo>
                  <a:pt x="778154" y="730225"/>
                </a:lnTo>
                <a:cubicBezTo>
                  <a:pt x="764997" y="752780"/>
                  <a:pt x="752779" y="768287"/>
                  <a:pt x="741502" y="776745"/>
                </a:cubicBezTo>
                <a:cubicBezTo>
                  <a:pt x="730224" y="788023"/>
                  <a:pt x="720826" y="793191"/>
                  <a:pt x="713308" y="792252"/>
                </a:cubicBezTo>
                <a:cubicBezTo>
                  <a:pt x="708609" y="788492"/>
                  <a:pt x="701090" y="786613"/>
                  <a:pt x="690753" y="786613"/>
                </a:cubicBezTo>
                <a:cubicBezTo>
                  <a:pt x="684174" y="784733"/>
                  <a:pt x="679240" y="782149"/>
                  <a:pt x="675951" y="778859"/>
                </a:cubicBezTo>
                <a:cubicBezTo>
                  <a:pt x="672661" y="775570"/>
                  <a:pt x="670547" y="770166"/>
                  <a:pt x="669607" y="762648"/>
                </a:cubicBezTo>
                <a:cubicBezTo>
                  <a:pt x="668667" y="760768"/>
                  <a:pt x="668197" y="756539"/>
                  <a:pt x="668197" y="749961"/>
                </a:cubicBezTo>
                <a:cubicBezTo>
                  <a:pt x="668197" y="736803"/>
                  <a:pt x="671017" y="724116"/>
                  <a:pt x="676656" y="711899"/>
                </a:cubicBezTo>
                <a:cubicBezTo>
                  <a:pt x="686993" y="689343"/>
                  <a:pt x="703910" y="663499"/>
                  <a:pt x="727405" y="634365"/>
                </a:cubicBezTo>
                <a:cubicBezTo>
                  <a:pt x="733044" y="626847"/>
                  <a:pt x="737977" y="619798"/>
                  <a:pt x="742207" y="613220"/>
                </a:cubicBezTo>
                <a:cubicBezTo>
                  <a:pt x="746436" y="606641"/>
                  <a:pt x="748550" y="601002"/>
                  <a:pt x="748550" y="596303"/>
                </a:cubicBezTo>
                <a:cubicBezTo>
                  <a:pt x="748550" y="591604"/>
                  <a:pt x="746671" y="585965"/>
                  <a:pt x="742911" y="579387"/>
                </a:cubicBezTo>
                <a:cubicBezTo>
                  <a:pt x="740092" y="576567"/>
                  <a:pt x="736803" y="569989"/>
                  <a:pt x="733044" y="559651"/>
                </a:cubicBezTo>
                <a:lnTo>
                  <a:pt x="666787" y="418681"/>
                </a:lnTo>
                <a:lnTo>
                  <a:pt x="647052" y="377800"/>
                </a:lnTo>
                <a:lnTo>
                  <a:pt x="640003" y="359474"/>
                </a:lnTo>
                <a:lnTo>
                  <a:pt x="637184" y="353835"/>
                </a:lnTo>
                <a:lnTo>
                  <a:pt x="631545" y="338328"/>
                </a:lnTo>
                <a:cubicBezTo>
                  <a:pt x="623087" y="328930"/>
                  <a:pt x="616978" y="326111"/>
                  <a:pt x="613219" y="329870"/>
                </a:cubicBezTo>
                <a:cubicBezTo>
                  <a:pt x="584085" y="349606"/>
                  <a:pt x="530047" y="359474"/>
                  <a:pt x="451104" y="359474"/>
                </a:cubicBezTo>
                <a:lnTo>
                  <a:pt x="446874" y="359474"/>
                </a:lnTo>
                <a:cubicBezTo>
                  <a:pt x="409282" y="359474"/>
                  <a:pt x="383438" y="356654"/>
                  <a:pt x="369341" y="351015"/>
                </a:cubicBezTo>
                <a:cubicBezTo>
                  <a:pt x="355244" y="345377"/>
                  <a:pt x="335978" y="330340"/>
                  <a:pt x="311543" y="305905"/>
                </a:cubicBezTo>
                <a:lnTo>
                  <a:pt x="307314" y="303086"/>
                </a:lnTo>
                <a:cubicBezTo>
                  <a:pt x="282879" y="281470"/>
                  <a:pt x="270662" y="263144"/>
                  <a:pt x="270662" y="248107"/>
                </a:cubicBezTo>
                <a:cubicBezTo>
                  <a:pt x="270662" y="238709"/>
                  <a:pt x="274891" y="231191"/>
                  <a:pt x="283349" y="225552"/>
                </a:cubicBezTo>
                <a:lnTo>
                  <a:pt x="296036" y="218503"/>
                </a:lnTo>
                <a:cubicBezTo>
                  <a:pt x="298856" y="218503"/>
                  <a:pt x="304025" y="221323"/>
                  <a:pt x="311543" y="226962"/>
                </a:cubicBezTo>
                <a:cubicBezTo>
                  <a:pt x="339737" y="257035"/>
                  <a:pt x="378739" y="269723"/>
                  <a:pt x="428548" y="265024"/>
                </a:cubicBezTo>
                <a:lnTo>
                  <a:pt x="463791" y="259385"/>
                </a:lnTo>
                <a:cubicBezTo>
                  <a:pt x="475068" y="257505"/>
                  <a:pt x="481647" y="255626"/>
                  <a:pt x="483526" y="253746"/>
                </a:cubicBezTo>
                <a:lnTo>
                  <a:pt x="496214" y="249517"/>
                </a:lnTo>
                <a:cubicBezTo>
                  <a:pt x="505612" y="245758"/>
                  <a:pt x="514540" y="243408"/>
                  <a:pt x="522998" y="242468"/>
                </a:cubicBezTo>
                <a:cubicBezTo>
                  <a:pt x="565289" y="231191"/>
                  <a:pt x="583145" y="218503"/>
                  <a:pt x="576567" y="204406"/>
                </a:cubicBezTo>
                <a:cubicBezTo>
                  <a:pt x="575627" y="202527"/>
                  <a:pt x="574217" y="199707"/>
                  <a:pt x="572338" y="195948"/>
                </a:cubicBezTo>
                <a:cubicBezTo>
                  <a:pt x="570458" y="192189"/>
                  <a:pt x="569048" y="188430"/>
                  <a:pt x="568109" y="184671"/>
                </a:cubicBezTo>
                <a:lnTo>
                  <a:pt x="561060" y="174803"/>
                </a:lnTo>
                <a:lnTo>
                  <a:pt x="541324" y="138151"/>
                </a:lnTo>
                <a:cubicBezTo>
                  <a:pt x="520649" y="93040"/>
                  <a:pt x="505142" y="62967"/>
                  <a:pt x="494804" y="47930"/>
                </a:cubicBezTo>
                <a:cubicBezTo>
                  <a:pt x="490105" y="35712"/>
                  <a:pt x="487756" y="26314"/>
                  <a:pt x="487756" y="19736"/>
                </a:cubicBezTo>
                <a:cubicBezTo>
                  <a:pt x="487756" y="12217"/>
                  <a:pt x="489165" y="6579"/>
                  <a:pt x="491985" y="2819"/>
                </a:cubicBezTo>
                <a:cubicBezTo>
                  <a:pt x="497624" y="940"/>
                  <a:pt x="500913" y="0"/>
                  <a:pt x="501853"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11104" dirty="0">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1C83E5A4-563B-2CC3-C547-3BFC14D0AF6A}"/>
              </a:ext>
            </a:extLst>
          </p:cNvPr>
          <p:cNvSpPr txBox="1">
            <a:spLocks/>
          </p:cNvSpPr>
          <p:nvPr>
            <p:custDataLst>
              <p:tags r:id="rId2"/>
            </p:custDataLst>
          </p:nvPr>
        </p:nvSpPr>
        <p:spPr>
          <a:xfrm>
            <a:off x="3894354" y="1714846"/>
            <a:ext cx="1116482" cy="1349083"/>
          </a:xfrm>
          <a:custGeom>
            <a:avLst/>
            <a:gdLst/>
            <a:ahLst/>
            <a:cxnLst/>
            <a:rect l="l" t="t" r="r" b="b"/>
            <a:pathLst>
              <a:path w="1116482" h="1349083">
                <a:moveTo>
                  <a:pt x="840181" y="738683"/>
                </a:moveTo>
                <a:cubicBezTo>
                  <a:pt x="828903" y="738683"/>
                  <a:pt x="823264" y="741972"/>
                  <a:pt x="823264" y="748551"/>
                </a:cubicBezTo>
                <a:cubicBezTo>
                  <a:pt x="823264" y="753250"/>
                  <a:pt x="831722" y="777919"/>
                  <a:pt x="848639" y="822560"/>
                </a:cubicBezTo>
                <a:cubicBezTo>
                  <a:pt x="865555" y="867200"/>
                  <a:pt x="875423" y="889521"/>
                  <a:pt x="878243" y="889521"/>
                </a:cubicBezTo>
                <a:cubicBezTo>
                  <a:pt x="880122" y="889521"/>
                  <a:pt x="881532" y="887641"/>
                  <a:pt x="882472" y="883882"/>
                </a:cubicBezTo>
                <a:lnTo>
                  <a:pt x="888111" y="869785"/>
                </a:lnTo>
                <a:lnTo>
                  <a:pt x="897978" y="840181"/>
                </a:lnTo>
                <a:lnTo>
                  <a:pt x="900798" y="823265"/>
                </a:lnTo>
                <a:cubicBezTo>
                  <a:pt x="901738" y="818566"/>
                  <a:pt x="902207" y="808228"/>
                  <a:pt x="902207" y="792251"/>
                </a:cubicBezTo>
                <a:lnTo>
                  <a:pt x="906437" y="755599"/>
                </a:lnTo>
                <a:lnTo>
                  <a:pt x="879652" y="745731"/>
                </a:lnTo>
                <a:cubicBezTo>
                  <a:pt x="863676" y="741032"/>
                  <a:pt x="850519" y="738683"/>
                  <a:pt x="840181" y="738683"/>
                </a:cubicBezTo>
                <a:close/>
                <a:moveTo>
                  <a:pt x="124053" y="510311"/>
                </a:moveTo>
                <a:cubicBezTo>
                  <a:pt x="139090" y="510311"/>
                  <a:pt x="152717" y="512661"/>
                  <a:pt x="164935" y="517360"/>
                </a:cubicBezTo>
                <a:cubicBezTo>
                  <a:pt x="177152" y="522059"/>
                  <a:pt x="186080" y="529107"/>
                  <a:pt x="191719" y="538505"/>
                </a:cubicBezTo>
                <a:cubicBezTo>
                  <a:pt x="195478" y="545084"/>
                  <a:pt x="197357" y="554952"/>
                  <a:pt x="197357" y="568109"/>
                </a:cubicBezTo>
                <a:cubicBezTo>
                  <a:pt x="197357" y="585965"/>
                  <a:pt x="193833" y="605701"/>
                  <a:pt x="186785" y="627316"/>
                </a:cubicBezTo>
                <a:cubicBezTo>
                  <a:pt x="179736" y="648932"/>
                  <a:pt x="170103" y="669137"/>
                  <a:pt x="157886" y="687933"/>
                </a:cubicBezTo>
                <a:cubicBezTo>
                  <a:pt x="146608" y="706729"/>
                  <a:pt x="138620" y="733514"/>
                  <a:pt x="133921" y="768286"/>
                </a:cubicBezTo>
                <a:cubicBezTo>
                  <a:pt x="130162" y="801179"/>
                  <a:pt x="125463" y="821855"/>
                  <a:pt x="119824" y="830313"/>
                </a:cubicBezTo>
                <a:cubicBezTo>
                  <a:pt x="114185" y="841591"/>
                  <a:pt x="111366" y="854278"/>
                  <a:pt x="111366" y="868375"/>
                </a:cubicBezTo>
                <a:cubicBezTo>
                  <a:pt x="111366" y="876833"/>
                  <a:pt x="112776" y="881062"/>
                  <a:pt x="115595" y="881062"/>
                </a:cubicBezTo>
                <a:cubicBezTo>
                  <a:pt x="117474" y="881062"/>
                  <a:pt x="122643" y="875893"/>
                  <a:pt x="131102" y="865556"/>
                </a:cubicBezTo>
                <a:lnTo>
                  <a:pt x="152247" y="831723"/>
                </a:lnTo>
                <a:cubicBezTo>
                  <a:pt x="156006" y="826084"/>
                  <a:pt x="164465" y="811282"/>
                  <a:pt x="177622" y="787317"/>
                </a:cubicBezTo>
                <a:cubicBezTo>
                  <a:pt x="190779" y="763353"/>
                  <a:pt x="203466" y="743147"/>
                  <a:pt x="215684" y="726700"/>
                </a:cubicBezTo>
                <a:cubicBezTo>
                  <a:pt x="227901" y="710254"/>
                  <a:pt x="235889" y="703910"/>
                  <a:pt x="239649" y="707669"/>
                </a:cubicBezTo>
                <a:cubicBezTo>
                  <a:pt x="244348" y="710489"/>
                  <a:pt x="246697" y="714718"/>
                  <a:pt x="246697" y="720357"/>
                </a:cubicBezTo>
                <a:cubicBezTo>
                  <a:pt x="246697" y="720357"/>
                  <a:pt x="244348" y="734923"/>
                  <a:pt x="239649" y="764057"/>
                </a:cubicBezTo>
                <a:cubicBezTo>
                  <a:pt x="234010" y="812927"/>
                  <a:pt x="228841" y="839711"/>
                  <a:pt x="224142" y="844410"/>
                </a:cubicBezTo>
                <a:cubicBezTo>
                  <a:pt x="219443" y="847230"/>
                  <a:pt x="217093" y="854278"/>
                  <a:pt x="217093" y="865556"/>
                </a:cubicBezTo>
                <a:cubicBezTo>
                  <a:pt x="217093" y="874014"/>
                  <a:pt x="216624" y="878713"/>
                  <a:pt x="215684" y="879653"/>
                </a:cubicBezTo>
                <a:lnTo>
                  <a:pt x="212864" y="885291"/>
                </a:lnTo>
                <a:cubicBezTo>
                  <a:pt x="211925" y="885291"/>
                  <a:pt x="210515" y="888111"/>
                  <a:pt x="208635" y="893750"/>
                </a:cubicBezTo>
                <a:cubicBezTo>
                  <a:pt x="206756" y="903148"/>
                  <a:pt x="205816" y="909726"/>
                  <a:pt x="205816" y="913485"/>
                </a:cubicBezTo>
                <a:cubicBezTo>
                  <a:pt x="202996" y="945439"/>
                  <a:pt x="184670" y="978332"/>
                  <a:pt x="150838" y="1012164"/>
                </a:cubicBezTo>
                <a:cubicBezTo>
                  <a:pt x="137680" y="1022502"/>
                  <a:pt x="123583" y="1027671"/>
                  <a:pt x="108547" y="1027671"/>
                </a:cubicBezTo>
                <a:cubicBezTo>
                  <a:pt x="95389" y="1027671"/>
                  <a:pt x="85991" y="1023912"/>
                  <a:pt x="80353" y="1016394"/>
                </a:cubicBezTo>
                <a:cubicBezTo>
                  <a:pt x="76593" y="1009815"/>
                  <a:pt x="71424" y="1006526"/>
                  <a:pt x="64846" y="1006526"/>
                </a:cubicBezTo>
                <a:cubicBezTo>
                  <a:pt x="64846" y="1006526"/>
                  <a:pt x="61087" y="1004176"/>
                  <a:pt x="53568" y="999477"/>
                </a:cubicBezTo>
                <a:lnTo>
                  <a:pt x="36652" y="983970"/>
                </a:lnTo>
                <a:lnTo>
                  <a:pt x="11277" y="962825"/>
                </a:lnTo>
                <a:lnTo>
                  <a:pt x="29603" y="903618"/>
                </a:lnTo>
                <a:cubicBezTo>
                  <a:pt x="44640" y="851929"/>
                  <a:pt x="57327" y="801884"/>
                  <a:pt x="67665" y="753484"/>
                </a:cubicBezTo>
                <a:cubicBezTo>
                  <a:pt x="78003" y="705085"/>
                  <a:pt x="83172" y="672427"/>
                  <a:pt x="83172" y="655510"/>
                </a:cubicBezTo>
                <a:cubicBezTo>
                  <a:pt x="83172" y="631076"/>
                  <a:pt x="73304" y="618858"/>
                  <a:pt x="53568" y="618858"/>
                </a:cubicBezTo>
                <a:cubicBezTo>
                  <a:pt x="46050" y="618858"/>
                  <a:pt x="39001" y="615569"/>
                  <a:pt x="32423" y="608990"/>
                </a:cubicBezTo>
                <a:cubicBezTo>
                  <a:pt x="28664" y="602412"/>
                  <a:pt x="23495" y="599122"/>
                  <a:pt x="16916" y="599122"/>
                </a:cubicBezTo>
                <a:cubicBezTo>
                  <a:pt x="14097" y="599122"/>
                  <a:pt x="11042" y="597948"/>
                  <a:pt x="7753" y="595598"/>
                </a:cubicBezTo>
                <a:cubicBezTo>
                  <a:pt x="4464" y="593249"/>
                  <a:pt x="2349" y="590664"/>
                  <a:pt x="1409" y="587845"/>
                </a:cubicBezTo>
                <a:cubicBezTo>
                  <a:pt x="470" y="586905"/>
                  <a:pt x="0" y="585025"/>
                  <a:pt x="0" y="582206"/>
                </a:cubicBezTo>
                <a:cubicBezTo>
                  <a:pt x="0" y="577507"/>
                  <a:pt x="2819" y="571868"/>
                  <a:pt x="8458" y="565290"/>
                </a:cubicBezTo>
                <a:cubicBezTo>
                  <a:pt x="16916" y="556831"/>
                  <a:pt x="33832" y="544144"/>
                  <a:pt x="59207" y="527228"/>
                </a:cubicBezTo>
                <a:cubicBezTo>
                  <a:pt x="78003" y="515950"/>
                  <a:pt x="99618" y="510311"/>
                  <a:pt x="124053" y="510311"/>
                </a:cubicBezTo>
                <a:close/>
                <a:moveTo>
                  <a:pt x="945908" y="356654"/>
                </a:moveTo>
                <a:cubicBezTo>
                  <a:pt x="956246" y="356654"/>
                  <a:pt x="967993" y="358769"/>
                  <a:pt x="981151" y="362998"/>
                </a:cubicBezTo>
                <a:cubicBezTo>
                  <a:pt x="994308" y="367227"/>
                  <a:pt x="1004646" y="372161"/>
                  <a:pt x="1012164" y="377799"/>
                </a:cubicBezTo>
                <a:cubicBezTo>
                  <a:pt x="1020622" y="385318"/>
                  <a:pt x="1026261" y="391662"/>
                  <a:pt x="1029080" y="396831"/>
                </a:cubicBezTo>
                <a:cubicBezTo>
                  <a:pt x="1031900" y="401999"/>
                  <a:pt x="1033310" y="409283"/>
                  <a:pt x="1033310" y="418681"/>
                </a:cubicBezTo>
                <a:cubicBezTo>
                  <a:pt x="1033310" y="429958"/>
                  <a:pt x="1034249" y="437242"/>
                  <a:pt x="1036129" y="440531"/>
                </a:cubicBezTo>
                <a:cubicBezTo>
                  <a:pt x="1038009" y="443821"/>
                  <a:pt x="1043647" y="446405"/>
                  <a:pt x="1053045" y="448284"/>
                </a:cubicBezTo>
                <a:cubicBezTo>
                  <a:pt x="1066203" y="451104"/>
                  <a:pt x="1080300" y="456743"/>
                  <a:pt x="1095336" y="465201"/>
                </a:cubicBezTo>
                <a:cubicBezTo>
                  <a:pt x="1109433" y="473659"/>
                  <a:pt x="1116482" y="481647"/>
                  <a:pt x="1116482" y="489166"/>
                </a:cubicBezTo>
                <a:cubicBezTo>
                  <a:pt x="1116482" y="499504"/>
                  <a:pt x="1103325" y="508902"/>
                  <a:pt x="1077010" y="517360"/>
                </a:cubicBezTo>
                <a:cubicBezTo>
                  <a:pt x="1064793" y="520179"/>
                  <a:pt x="1056335" y="523469"/>
                  <a:pt x="1051636" y="527228"/>
                </a:cubicBezTo>
                <a:lnTo>
                  <a:pt x="1040358" y="532866"/>
                </a:lnTo>
                <a:cubicBezTo>
                  <a:pt x="1037539" y="535686"/>
                  <a:pt x="1035189" y="547903"/>
                  <a:pt x="1033310" y="569519"/>
                </a:cubicBezTo>
                <a:cubicBezTo>
                  <a:pt x="1030490" y="602412"/>
                  <a:pt x="1028611" y="629196"/>
                  <a:pt x="1027671" y="649872"/>
                </a:cubicBezTo>
                <a:cubicBezTo>
                  <a:pt x="1024851" y="694042"/>
                  <a:pt x="1018743" y="754189"/>
                  <a:pt x="1009345" y="830313"/>
                </a:cubicBezTo>
                <a:lnTo>
                  <a:pt x="999477" y="881062"/>
                </a:lnTo>
                <a:lnTo>
                  <a:pt x="995248" y="903618"/>
                </a:lnTo>
                <a:cubicBezTo>
                  <a:pt x="996188" y="904557"/>
                  <a:pt x="996188" y="908317"/>
                  <a:pt x="995248" y="914895"/>
                </a:cubicBezTo>
                <a:lnTo>
                  <a:pt x="989609" y="934631"/>
                </a:lnTo>
                <a:cubicBezTo>
                  <a:pt x="985850" y="952487"/>
                  <a:pt x="977861" y="961415"/>
                  <a:pt x="965644" y="961415"/>
                </a:cubicBezTo>
                <a:cubicBezTo>
                  <a:pt x="962825" y="961415"/>
                  <a:pt x="954366" y="959066"/>
                  <a:pt x="940269" y="954367"/>
                </a:cubicBezTo>
                <a:cubicBezTo>
                  <a:pt x="920534" y="944969"/>
                  <a:pt x="898213" y="930402"/>
                  <a:pt x="873309" y="910666"/>
                </a:cubicBezTo>
                <a:cubicBezTo>
                  <a:pt x="848404" y="890930"/>
                  <a:pt x="835952" y="876833"/>
                  <a:pt x="835952" y="868375"/>
                </a:cubicBezTo>
                <a:cubicBezTo>
                  <a:pt x="835952" y="862736"/>
                  <a:pt x="833602" y="859917"/>
                  <a:pt x="828903" y="859917"/>
                </a:cubicBezTo>
                <a:lnTo>
                  <a:pt x="820445" y="845820"/>
                </a:lnTo>
                <a:lnTo>
                  <a:pt x="806348" y="811987"/>
                </a:lnTo>
                <a:lnTo>
                  <a:pt x="786612" y="758418"/>
                </a:lnTo>
                <a:lnTo>
                  <a:pt x="783793" y="748551"/>
                </a:lnTo>
                <a:cubicBezTo>
                  <a:pt x="780974" y="742912"/>
                  <a:pt x="779564" y="738213"/>
                  <a:pt x="779564" y="734454"/>
                </a:cubicBezTo>
                <a:cubicBezTo>
                  <a:pt x="779564" y="728815"/>
                  <a:pt x="784263" y="722706"/>
                  <a:pt x="793661" y="716127"/>
                </a:cubicBezTo>
                <a:cubicBezTo>
                  <a:pt x="805878" y="704850"/>
                  <a:pt x="814806" y="699211"/>
                  <a:pt x="820445" y="699211"/>
                </a:cubicBezTo>
                <a:cubicBezTo>
                  <a:pt x="828903" y="699211"/>
                  <a:pt x="854748" y="689813"/>
                  <a:pt x="897978" y="671017"/>
                </a:cubicBezTo>
                <a:cubicBezTo>
                  <a:pt x="907376" y="665378"/>
                  <a:pt x="913251" y="659739"/>
                  <a:pt x="915600" y="654101"/>
                </a:cubicBezTo>
                <a:cubicBezTo>
                  <a:pt x="917949" y="648462"/>
                  <a:pt x="919124" y="637654"/>
                  <a:pt x="919124" y="621678"/>
                </a:cubicBezTo>
                <a:lnTo>
                  <a:pt x="919124" y="590664"/>
                </a:lnTo>
                <a:cubicBezTo>
                  <a:pt x="919124" y="578447"/>
                  <a:pt x="918184" y="570224"/>
                  <a:pt x="916305" y="565995"/>
                </a:cubicBezTo>
                <a:cubicBezTo>
                  <a:pt x="914425" y="561765"/>
                  <a:pt x="909726" y="559651"/>
                  <a:pt x="902207" y="559651"/>
                </a:cubicBezTo>
                <a:cubicBezTo>
                  <a:pt x="891870" y="559651"/>
                  <a:pt x="877303" y="552132"/>
                  <a:pt x="858507" y="537096"/>
                </a:cubicBezTo>
                <a:lnTo>
                  <a:pt x="828903" y="511721"/>
                </a:lnTo>
                <a:lnTo>
                  <a:pt x="813397" y="497624"/>
                </a:lnTo>
                <a:cubicBezTo>
                  <a:pt x="803059" y="490106"/>
                  <a:pt x="797890" y="485407"/>
                  <a:pt x="797890" y="483527"/>
                </a:cubicBezTo>
                <a:cubicBezTo>
                  <a:pt x="797890" y="480708"/>
                  <a:pt x="800239" y="476948"/>
                  <a:pt x="804938" y="472249"/>
                </a:cubicBezTo>
                <a:cubicBezTo>
                  <a:pt x="809637" y="467550"/>
                  <a:pt x="813866" y="465201"/>
                  <a:pt x="817626" y="465201"/>
                </a:cubicBezTo>
                <a:cubicBezTo>
                  <a:pt x="822324" y="465201"/>
                  <a:pt x="827963" y="467080"/>
                  <a:pt x="834542" y="470840"/>
                </a:cubicBezTo>
                <a:cubicBezTo>
                  <a:pt x="844880" y="476478"/>
                  <a:pt x="853808" y="479298"/>
                  <a:pt x="861326" y="479298"/>
                </a:cubicBezTo>
                <a:cubicBezTo>
                  <a:pt x="870724" y="479298"/>
                  <a:pt x="882472" y="476948"/>
                  <a:pt x="896569" y="472249"/>
                </a:cubicBezTo>
                <a:lnTo>
                  <a:pt x="921943" y="466611"/>
                </a:lnTo>
                <a:lnTo>
                  <a:pt x="923353" y="418681"/>
                </a:lnTo>
                <a:lnTo>
                  <a:pt x="926173" y="383438"/>
                </a:lnTo>
                <a:cubicBezTo>
                  <a:pt x="926173" y="372161"/>
                  <a:pt x="927112" y="365582"/>
                  <a:pt x="928992" y="363702"/>
                </a:cubicBezTo>
                <a:cubicBezTo>
                  <a:pt x="931812" y="359003"/>
                  <a:pt x="937450" y="356654"/>
                  <a:pt x="945908" y="356654"/>
                </a:cubicBezTo>
                <a:close/>
                <a:moveTo>
                  <a:pt x="641413" y="300266"/>
                </a:moveTo>
                <a:lnTo>
                  <a:pt x="630135" y="303085"/>
                </a:lnTo>
                <a:cubicBezTo>
                  <a:pt x="616038" y="313423"/>
                  <a:pt x="600062" y="326815"/>
                  <a:pt x="582206" y="343262"/>
                </a:cubicBezTo>
                <a:cubicBezTo>
                  <a:pt x="564349" y="359708"/>
                  <a:pt x="555422" y="369341"/>
                  <a:pt x="555422" y="372161"/>
                </a:cubicBezTo>
                <a:lnTo>
                  <a:pt x="548373" y="386258"/>
                </a:lnTo>
                <a:lnTo>
                  <a:pt x="530047" y="415861"/>
                </a:lnTo>
                <a:cubicBezTo>
                  <a:pt x="512191" y="446875"/>
                  <a:pt x="502793" y="466611"/>
                  <a:pt x="501853" y="475069"/>
                </a:cubicBezTo>
                <a:lnTo>
                  <a:pt x="496214" y="491985"/>
                </a:lnTo>
                <a:lnTo>
                  <a:pt x="517360" y="470840"/>
                </a:lnTo>
                <a:cubicBezTo>
                  <a:pt x="526757" y="463321"/>
                  <a:pt x="534746" y="458152"/>
                  <a:pt x="541324" y="455333"/>
                </a:cubicBezTo>
                <a:cubicBezTo>
                  <a:pt x="547903" y="452514"/>
                  <a:pt x="556831" y="451104"/>
                  <a:pt x="568109" y="451104"/>
                </a:cubicBezTo>
                <a:cubicBezTo>
                  <a:pt x="587845" y="451104"/>
                  <a:pt x="601472" y="455333"/>
                  <a:pt x="608990" y="463791"/>
                </a:cubicBezTo>
                <a:cubicBezTo>
                  <a:pt x="613689" y="468490"/>
                  <a:pt x="616038" y="472249"/>
                  <a:pt x="616038" y="475069"/>
                </a:cubicBezTo>
                <a:cubicBezTo>
                  <a:pt x="616038" y="477888"/>
                  <a:pt x="613219" y="481647"/>
                  <a:pt x="607580" y="486346"/>
                </a:cubicBezTo>
                <a:lnTo>
                  <a:pt x="597712" y="493395"/>
                </a:lnTo>
                <a:lnTo>
                  <a:pt x="590664" y="496214"/>
                </a:lnTo>
                <a:cubicBezTo>
                  <a:pt x="586905" y="496214"/>
                  <a:pt x="583145" y="498094"/>
                  <a:pt x="579386" y="501853"/>
                </a:cubicBezTo>
                <a:lnTo>
                  <a:pt x="561060" y="518769"/>
                </a:lnTo>
                <a:cubicBezTo>
                  <a:pt x="549783" y="527228"/>
                  <a:pt x="540854" y="533102"/>
                  <a:pt x="534276" y="536391"/>
                </a:cubicBezTo>
                <a:cubicBezTo>
                  <a:pt x="527697" y="539680"/>
                  <a:pt x="519709" y="541325"/>
                  <a:pt x="510311" y="541325"/>
                </a:cubicBezTo>
                <a:lnTo>
                  <a:pt x="506082" y="541325"/>
                </a:lnTo>
                <a:cubicBezTo>
                  <a:pt x="496684" y="539445"/>
                  <a:pt x="490105" y="542734"/>
                  <a:pt x="486347" y="551193"/>
                </a:cubicBezTo>
                <a:cubicBezTo>
                  <a:pt x="482587" y="559651"/>
                  <a:pt x="480238" y="569519"/>
                  <a:pt x="479298" y="580796"/>
                </a:cubicBezTo>
                <a:cubicBezTo>
                  <a:pt x="478358" y="592074"/>
                  <a:pt x="477418" y="600532"/>
                  <a:pt x="476478" y="606171"/>
                </a:cubicBezTo>
                <a:cubicBezTo>
                  <a:pt x="476478" y="613689"/>
                  <a:pt x="476008" y="618388"/>
                  <a:pt x="475068" y="620268"/>
                </a:cubicBezTo>
                <a:lnTo>
                  <a:pt x="470839" y="652691"/>
                </a:lnTo>
                <a:lnTo>
                  <a:pt x="491985" y="634365"/>
                </a:lnTo>
                <a:lnTo>
                  <a:pt x="537095" y="600532"/>
                </a:lnTo>
                <a:cubicBezTo>
                  <a:pt x="547433" y="593014"/>
                  <a:pt x="555892" y="589254"/>
                  <a:pt x="562470" y="589254"/>
                </a:cubicBezTo>
                <a:cubicBezTo>
                  <a:pt x="567169" y="589254"/>
                  <a:pt x="573747" y="590664"/>
                  <a:pt x="582206" y="593484"/>
                </a:cubicBezTo>
                <a:cubicBezTo>
                  <a:pt x="595363" y="601002"/>
                  <a:pt x="603821" y="607111"/>
                  <a:pt x="607580" y="611810"/>
                </a:cubicBezTo>
                <a:cubicBezTo>
                  <a:pt x="607580" y="622147"/>
                  <a:pt x="609930" y="614864"/>
                  <a:pt x="614629" y="589959"/>
                </a:cubicBezTo>
                <a:cubicBezTo>
                  <a:pt x="619328" y="565055"/>
                  <a:pt x="622147" y="546494"/>
                  <a:pt x="623087" y="534276"/>
                </a:cubicBezTo>
                <a:cubicBezTo>
                  <a:pt x="623087" y="522999"/>
                  <a:pt x="626846" y="491045"/>
                  <a:pt x="634364" y="438417"/>
                </a:cubicBezTo>
                <a:lnTo>
                  <a:pt x="642823" y="391896"/>
                </a:lnTo>
                <a:lnTo>
                  <a:pt x="648462" y="343967"/>
                </a:lnTo>
                <a:cubicBezTo>
                  <a:pt x="650341" y="322351"/>
                  <a:pt x="650341" y="309194"/>
                  <a:pt x="648462" y="304495"/>
                </a:cubicBezTo>
                <a:cubicBezTo>
                  <a:pt x="647522" y="301676"/>
                  <a:pt x="645172" y="300266"/>
                  <a:pt x="641413" y="300266"/>
                </a:cubicBezTo>
                <a:close/>
                <a:moveTo>
                  <a:pt x="81762" y="88811"/>
                </a:moveTo>
                <a:cubicBezTo>
                  <a:pt x="89281" y="88811"/>
                  <a:pt x="109956" y="93510"/>
                  <a:pt x="143789" y="102908"/>
                </a:cubicBezTo>
                <a:cubicBezTo>
                  <a:pt x="178562" y="109487"/>
                  <a:pt x="208165" y="116065"/>
                  <a:pt x="232600" y="122644"/>
                </a:cubicBezTo>
                <a:cubicBezTo>
                  <a:pt x="252336" y="128283"/>
                  <a:pt x="264083" y="135801"/>
                  <a:pt x="267842" y="145199"/>
                </a:cubicBezTo>
                <a:cubicBezTo>
                  <a:pt x="276301" y="153657"/>
                  <a:pt x="280530" y="162115"/>
                  <a:pt x="280530" y="170574"/>
                </a:cubicBezTo>
                <a:cubicBezTo>
                  <a:pt x="280530" y="178092"/>
                  <a:pt x="277241" y="187960"/>
                  <a:pt x="270662" y="200177"/>
                </a:cubicBezTo>
                <a:cubicBezTo>
                  <a:pt x="265023" y="214274"/>
                  <a:pt x="256565" y="221323"/>
                  <a:pt x="245287" y="221323"/>
                </a:cubicBezTo>
                <a:cubicBezTo>
                  <a:pt x="235889" y="221323"/>
                  <a:pt x="224142" y="224142"/>
                  <a:pt x="210045" y="229781"/>
                </a:cubicBezTo>
                <a:cubicBezTo>
                  <a:pt x="195948" y="235420"/>
                  <a:pt x="185140" y="241528"/>
                  <a:pt x="177622" y="248107"/>
                </a:cubicBezTo>
                <a:cubicBezTo>
                  <a:pt x="173863" y="253746"/>
                  <a:pt x="166814" y="259385"/>
                  <a:pt x="156476" y="265023"/>
                </a:cubicBezTo>
                <a:cubicBezTo>
                  <a:pt x="146139" y="270662"/>
                  <a:pt x="140970" y="271602"/>
                  <a:pt x="140970" y="267843"/>
                </a:cubicBezTo>
                <a:lnTo>
                  <a:pt x="142379" y="253746"/>
                </a:lnTo>
                <a:cubicBezTo>
                  <a:pt x="146139" y="233070"/>
                  <a:pt x="148018" y="224142"/>
                  <a:pt x="148018" y="226962"/>
                </a:cubicBezTo>
                <a:cubicBezTo>
                  <a:pt x="150838" y="215684"/>
                  <a:pt x="152247" y="206756"/>
                  <a:pt x="152247" y="200177"/>
                </a:cubicBezTo>
                <a:cubicBezTo>
                  <a:pt x="152247" y="189840"/>
                  <a:pt x="147078" y="178092"/>
                  <a:pt x="136741" y="164935"/>
                </a:cubicBezTo>
                <a:cubicBezTo>
                  <a:pt x="124523" y="145199"/>
                  <a:pt x="112776" y="133451"/>
                  <a:pt x="101498" y="129692"/>
                </a:cubicBezTo>
                <a:cubicBezTo>
                  <a:pt x="85521" y="119355"/>
                  <a:pt x="77533" y="107607"/>
                  <a:pt x="77533" y="94450"/>
                </a:cubicBezTo>
                <a:cubicBezTo>
                  <a:pt x="77533" y="90691"/>
                  <a:pt x="78943" y="88811"/>
                  <a:pt x="81762" y="88811"/>
                </a:cubicBezTo>
                <a:close/>
                <a:moveTo>
                  <a:pt x="539915" y="0"/>
                </a:moveTo>
                <a:cubicBezTo>
                  <a:pt x="550252" y="0"/>
                  <a:pt x="560355" y="1174"/>
                  <a:pt x="570223" y="3524"/>
                </a:cubicBezTo>
                <a:cubicBezTo>
                  <a:pt x="580092" y="5874"/>
                  <a:pt x="585965" y="8928"/>
                  <a:pt x="587845" y="12687"/>
                </a:cubicBezTo>
                <a:cubicBezTo>
                  <a:pt x="589724" y="18326"/>
                  <a:pt x="590664" y="22555"/>
                  <a:pt x="590664" y="25374"/>
                </a:cubicBezTo>
                <a:cubicBezTo>
                  <a:pt x="590664" y="39471"/>
                  <a:pt x="586905" y="59207"/>
                  <a:pt x="579386" y="84582"/>
                </a:cubicBezTo>
                <a:cubicBezTo>
                  <a:pt x="571868" y="109956"/>
                  <a:pt x="562470" y="135331"/>
                  <a:pt x="551192" y="160706"/>
                </a:cubicBezTo>
                <a:lnTo>
                  <a:pt x="539915" y="186080"/>
                </a:lnTo>
                <a:lnTo>
                  <a:pt x="535686" y="198768"/>
                </a:lnTo>
                <a:cubicBezTo>
                  <a:pt x="535686" y="203467"/>
                  <a:pt x="531926" y="214039"/>
                  <a:pt x="524408" y="230486"/>
                </a:cubicBezTo>
                <a:cubicBezTo>
                  <a:pt x="516890" y="246932"/>
                  <a:pt x="510311" y="259385"/>
                  <a:pt x="504672" y="267843"/>
                </a:cubicBezTo>
                <a:lnTo>
                  <a:pt x="499033" y="274891"/>
                </a:lnTo>
                <a:lnTo>
                  <a:pt x="493395" y="288988"/>
                </a:lnTo>
                <a:cubicBezTo>
                  <a:pt x="489635" y="295567"/>
                  <a:pt x="487756" y="300266"/>
                  <a:pt x="487756" y="303085"/>
                </a:cubicBezTo>
                <a:cubicBezTo>
                  <a:pt x="487756" y="309664"/>
                  <a:pt x="492455" y="316243"/>
                  <a:pt x="501853" y="322821"/>
                </a:cubicBezTo>
                <a:cubicBezTo>
                  <a:pt x="511251" y="331279"/>
                  <a:pt x="515950" y="342087"/>
                  <a:pt x="515950" y="355244"/>
                </a:cubicBezTo>
                <a:cubicBezTo>
                  <a:pt x="515950" y="368401"/>
                  <a:pt x="515480" y="377330"/>
                  <a:pt x="514540" y="382029"/>
                </a:cubicBezTo>
                <a:lnTo>
                  <a:pt x="508901" y="422910"/>
                </a:lnTo>
                <a:lnTo>
                  <a:pt x="535686" y="386258"/>
                </a:lnTo>
                <a:cubicBezTo>
                  <a:pt x="571398" y="336448"/>
                  <a:pt x="601941" y="304025"/>
                  <a:pt x="627316" y="288988"/>
                </a:cubicBezTo>
                <a:lnTo>
                  <a:pt x="644232" y="277711"/>
                </a:lnTo>
                <a:lnTo>
                  <a:pt x="652691" y="273482"/>
                </a:lnTo>
                <a:cubicBezTo>
                  <a:pt x="654570" y="273482"/>
                  <a:pt x="656920" y="274891"/>
                  <a:pt x="659739" y="277711"/>
                </a:cubicBezTo>
                <a:lnTo>
                  <a:pt x="672426" y="288988"/>
                </a:lnTo>
                <a:cubicBezTo>
                  <a:pt x="683704" y="298386"/>
                  <a:pt x="691222" y="313423"/>
                  <a:pt x="694982" y="334099"/>
                </a:cubicBezTo>
                <a:cubicBezTo>
                  <a:pt x="695921" y="337858"/>
                  <a:pt x="696391" y="348666"/>
                  <a:pt x="696391" y="366522"/>
                </a:cubicBezTo>
                <a:cubicBezTo>
                  <a:pt x="696391" y="411632"/>
                  <a:pt x="692162" y="452044"/>
                  <a:pt x="683704" y="487756"/>
                </a:cubicBezTo>
                <a:cubicBezTo>
                  <a:pt x="677125" y="513131"/>
                  <a:pt x="672426" y="537565"/>
                  <a:pt x="669607" y="561060"/>
                </a:cubicBezTo>
                <a:lnTo>
                  <a:pt x="662559" y="596303"/>
                </a:lnTo>
                <a:cubicBezTo>
                  <a:pt x="659739" y="606641"/>
                  <a:pt x="656920" y="611810"/>
                  <a:pt x="654100" y="611810"/>
                </a:cubicBezTo>
                <a:cubicBezTo>
                  <a:pt x="652221" y="611810"/>
                  <a:pt x="651281" y="612280"/>
                  <a:pt x="651281" y="613219"/>
                </a:cubicBezTo>
                <a:cubicBezTo>
                  <a:pt x="651281" y="618858"/>
                  <a:pt x="654100" y="621678"/>
                  <a:pt x="659739" y="621678"/>
                </a:cubicBezTo>
                <a:cubicBezTo>
                  <a:pt x="669138" y="621678"/>
                  <a:pt x="684174" y="616039"/>
                  <a:pt x="704850" y="604761"/>
                </a:cubicBezTo>
                <a:cubicBezTo>
                  <a:pt x="728345" y="594423"/>
                  <a:pt x="744322" y="589254"/>
                  <a:pt x="752779" y="589254"/>
                </a:cubicBezTo>
                <a:cubicBezTo>
                  <a:pt x="764057" y="588315"/>
                  <a:pt x="767346" y="590664"/>
                  <a:pt x="762647" y="596303"/>
                </a:cubicBezTo>
                <a:cubicBezTo>
                  <a:pt x="759828" y="601942"/>
                  <a:pt x="760768" y="606171"/>
                  <a:pt x="765467" y="608990"/>
                </a:cubicBezTo>
                <a:cubicBezTo>
                  <a:pt x="767346" y="610870"/>
                  <a:pt x="768286" y="612749"/>
                  <a:pt x="768286" y="614629"/>
                </a:cubicBezTo>
                <a:cubicBezTo>
                  <a:pt x="768286" y="619328"/>
                  <a:pt x="766406" y="623557"/>
                  <a:pt x="762647" y="627316"/>
                </a:cubicBezTo>
                <a:cubicBezTo>
                  <a:pt x="756069" y="641413"/>
                  <a:pt x="752779" y="651281"/>
                  <a:pt x="752779" y="656920"/>
                </a:cubicBezTo>
                <a:cubicBezTo>
                  <a:pt x="752779" y="662559"/>
                  <a:pt x="748550" y="670547"/>
                  <a:pt x="740092" y="680885"/>
                </a:cubicBezTo>
                <a:cubicBezTo>
                  <a:pt x="724115" y="696862"/>
                  <a:pt x="710488" y="709549"/>
                  <a:pt x="699211" y="718947"/>
                </a:cubicBezTo>
                <a:lnTo>
                  <a:pt x="658329" y="758418"/>
                </a:lnTo>
                <a:cubicBezTo>
                  <a:pt x="647052" y="769696"/>
                  <a:pt x="640473" y="777214"/>
                  <a:pt x="638594" y="780974"/>
                </a:cubicBezTo>
                <a:cubicBezTo>
                  <a:pt x="634834" y="789432"/>
                  <a:pt x="630606" y="811987"/>
                  <a:pt x="625906" y="848639"/>
                </a:cubicBezTo>
                <a:lnTo>
                  <a:pt x="625906" y="852868"/>
                </a:lnTo>
                <a:lnTo>
                  <a:pt x="618858" y="895159"/>
                </a:lnTo>
                <a:lnTo>
                  <a:pt x="616038" y="923353"/>
                </a:lnTo>
                <a:lnTo>
                  <a:pt x="611809" y="948728"/>
                </a:lnTo>
                <a:lnTo>
                  <a:pt x="608990" y="976922"/>
                </a:lnTo>
                <a:lnTo>
                  <a:pt x="606170" y="999477"/>
                </a:lnTo>
                <a:lnTo>
                  <a:pt x="601941" y="1017803"/>
                </a:lnTo>
                <a:lnTo>
                  <a:pt x="600532" y="1048817"/>
                </a:lnTo>
                <a:lnTo>
                  <a:pt x="597712" y="1108024"/>
                </a:lnTo>
                <a:cubicBezTo>
                  <a:pt x="594893" y="1171930"/>
                  <a:pt x="592074" y="1222210"/>
                  <a:pt x="589254" y="1258862"/>
                </a:cubicBezTo>
                <a:cubicBezTo>
                  <a:pt x="586435" y="1291755"/>
                  <a:pt x="582206" y="1313840"/>
                  <a:pt x="576567" y="1325118"/>
                </a:cubicBezTo>
                <a:cubicBezTo>
                  <a:pt x="574687" y="1326997"/>
                  <a:pt x="571633" y="1331227"/>
                  <a:pt x="567404" y="1337805"/>
                </a:cubicBezTo>
                <a:cubicBezTo>
                  <a:pt x="563175" y="1344384"/>
                  <a:pt x="560120" y="1348143"/>
                  <a:pt x="558241" y="1349083"/>
                </a:cubicBezTo>
                <a:cubicBezTo>
                  <a:pt x="550722" y="1349083"/>
                  <a:pt x="537800" y="1341799"/>
                  <a:pt x="519474" y="1327233"/>
                </a:cubicBezTo>
                <a:cubicBezTo>
                  <a:pt x="501148" y="1312665"/>
                  <a:pt x="491045" y="1301623"/>
                  <a:pt x="489165" y="1294105"/>
                </a:cubicBezTo>
                <a:cubicBezTo>
                  <a:pt x="485406" y="1260272"/>
                  <a:pt x="483527" y="1235367"/>
                  <a:pt x="483527" y="1219390"/>
                </a:cubicBezTo>
                <a:cubicBezTo>
                  <a:pt x="483527" y="1204354"/>
                  <a:pt x="484466" y="1195895"/>
                  <a:pt x="486347" y="1194016"/>
                </a:cubicBezTo>
                <a:cubicBezTo>
                  <a:pt x="487286" y="1194016"/>
                  <a:pt x="488226" y="1194486"/>
                  <a:pt x="489165" y="1195425"/>
                </a:cubicBezTo>
                <a:lnTo>
                  <a:pt x="489165" y="1199655"/>
                </a:lnTo>
                <a:lnTo>
                  <a:pt x="494804" y="1216571"/>
                </a:lnTo>
                <a:cubicBezTo>
                  <a:pt x="496684" y="1230668"/>
                  <a:pt x="501383" y="1243825"/>
                  <a:pt x="508901" y="1256043"/>
                </a:cubicBezTo>
                <a:cubicBezTo>
                  <a:pt x="516420" y="1261681"/>
                  <a:pt x="520649" y="1264501"/>
                  <a:pt x="521589" y="1264501"/>
                </a:cubicBezTo>
                <a:cubicBezTo>
                  <a:pt x="523468" y="1264501"/>
                  <a:pt x="524878" y="1259802"/>
                  <a:pt x="525818" y="1250404"/>
                </a:cubicBezTo>
                <a:cubicBezTo>
                  <a:pt x="532396" y="1209992"/>
                  <a:pt x="536625" y="1162533"/>
                  <a:pt x="538505" y="1108024"/>
                </a:cubicBezTo>
                <a:lnTo>
                  <a:pt x="548373" y="1019213"/>
                </a:lnTo>
                <a:cubicBezTo>
                  <a:pt x="561531" y="928992"/>
                  <a:pt x="568109" y="879653"/>
                  <a:pt x="568109" y="871194"/>
                </a:cubicBezTo>
                <a:cubicBezTo>
                  <a:pt x="568109" y="863676"/>
                  <a:pt x="567639" y="859917"/>
                  <a:pt x="566699" y="859917"/>
                </a:cubicBezTo>
                <a:cubicBezTo>
                  <a:pt x="565759" y="859917"/>
                  <a:pt x="564819" y="861092"/>
                  <a:pt x="563880" y="863441"/>
                </a:cubicBezTo>
                <a:cubicBezTo>
                  <a:pt x="562940" y="865791"/>
                  <a:pt x="561531" y="867905"/>
                  <a:pt x="559650" y="869785"/>
                </a:cubicBezTo>
                <a:lnTo>
                  <a:pt x="552602" y="881062"/>
                </a:lnTo>
                <a:lnTo>
                  <a:pt x="544144" y="890930"/>
                </a:lnTo>
                <a:lnTo>
                  <a:pt x="525818" y="919124"/>
                </a:lnTo>
                <a:cubicBezTo>
                  <a:pt x="517360" y="934161"/>
                  <a:pt x="503262" y="952957"/>
                  <a:pt x="483527" y="975512"/>
                </a:cubicBezTo>
                <a:cubicBezTo>
                  <a:pt x="458152" y="1001827"/>
                  <a:pt x="443586" y="1021093"/>
                  <a:pt x="439826" y="1033310"/>
                </a:cubicBezTo>
                <a:cubicBezTo>
                  <a:pt x="435127" y="1041768"/>
                  <a:pt x="416331" y="1069492"/>
                  <a:pt x="383438" y="1116482"/>
                </a:cubicBezTo>
                <a:lnTo>
                  <a:pt x="377799" y="1120711"/>
                </a:lnTo>
                <a:lnTo>
                  <a:pt x="362292" y="1139037"/>
                </a:lnTo>
                <a:lnTo>
                  <a:pt x="338327" y="1164412"/>
                </a:lnTo>
                <a:cubicBezTo>
                  <a:pt x="283819" y="1229258"/>
                  <a:pt x="253276" y="1261681"/>
                  <a:pt x="246697" y="1261681"/>
                </a:cubicBezTo>
                <a:lnTo>
                  <a:pt x="238239" y="1265910"/>
                </a:lnTo>
                <a:lnTo>
                  <a:pt x="219913" y="1275778"/>
                </a:lnTo>
                <a:cubicBezTo>
                  <a:pt x="195478" y="1295514"/>
                  <a:pt x="180911" y="1301623"/>
                  <a:pt x="176212" y="1294105"/>
                </a:cubicBezTo>
                <a:cubicBezTo>
                  <a:pt x="175272" y="1293165"/>
                  <a:pt x="172923" y="1293165"/>
                  <a:pt x="169164" y="1294105"/>
                </a:cubicBezTo>
                <a:cubicBezTo>
                  <a:pt x="164465" y="1295984"/>
                  <a:pt x="160235" y="1299743"/>
                  <a:pt x="156476" y="1305382"/>
                </a:cubicBezTo>
                <a:lnTo>
                  <a:pt x="139560" y="1320889"/>
                </a:lnTo>
                <a:lnTo>
                  <a:pt x="153657" y="1299743"/>
                </a:lnTo>
                <a:lnTo>
                  <a:pt x="166344" y="1287056"/>
                </a:lnTo>
                <a:cubicBezTo>
                  <a:pt x="170103" y="1284237"/>
                  <a:pt x="172453" y="1283297"/>
                  <a:pt x="173393" y="1284237"/>
                </a:cubicBezTo>
                <a:cubicBezTo>
                  <a:pt x="177152" y="1285176"/>
                  <a:pt x="179032" y="1282827"/>
                  <a:pt x="179032" y="1277188"/>
                </a:cubicBezTo>
                <a:cubicBezTo>
                  <a:pt x="179032" y="1275308"/>
                  <a:pt x="182791" y="1269200"/>
                  <a:pt x="190309" y="1258862"/>
                </a:cubicBezTo>
                <a:lnTo>
                  <a:pt x="217093" y="1227849"/>
                </a:lnTo>
                <a:cubicBezTo>
                  <a:pt x="265023" y="1177099"/>
                  <a:pt x="307549" y="1128700"/>
                  <a:pt x="344671" y="1082649"/>
                </a:cubicBezTo>
                <a:cubicBezTo>
                  <a:pt x="381793" y="1036599"/>
                  <a:pt x="428548" y="975512"/>
                  <a:pt x="484936" y="899388"/>
                </a:cubicBezTo>
                <a:lnTo>
                  <a:pt x="499033" y="878243"/>
                </a:lnTo>
                <a:lnTo>
                  <a:pt x="484936" y="885291"/>
                </a:lnTo>
                <a:cubicBezTo>
                  <a:pt x="469900" y="894689"/>
                  <a:pt x="452983" y="899388"/>
                  <a:pt x="434187" y="899388"/>
                </a:cubicBezTo>
                <a:cubicBezTo>
                  <a:pt x="411633" y="899388"/>
                  <a:pt x="387667" y="892340"/>
                  <a:pt x="362292" y="878243"/>
                </a:cubicBezTo>
                <a:cubicBezTo>
                  <a:pt x="351955" y="872604"/>
                  <a:pt x="342557" y="865556"/>
                  <a:pt x="334098" y="857097"/>
                </a:cubicBezTo>
                <a:cubicBezTo>
                  <a:pt x="330340" y="850519"/>
                  <a:pt x="332689" y="847230"/>
                  <a:pt x="341147" y="847230"/>
                </a:cubicBezTo>
                <a:cubicBezTo>
                  <a:pt x="348665" y="847230"/>
                  <a:pt x="371221" y="835952"/>
                  <a:pt x="408813" y="813397"/>
                </a:cubicBezTo>
                <a:cubicBezTo>
                  <a:pt x="446405" y="790842"/>
                  <a:pt x="473189" y="773455"/>
                  <a:pt x="489165" y="761238"/>
                </a:cubicBezTo>
                <a:cubicBezTo>
                  <a:pt x="560590" y="710489"/>
                  <a:pt x="598652" y="674306"/>
                  <a:pt x="603351" y="652691"/>
                </a:cubicBezTo>
                <a:cubicBezTo>
                  <a:pt x="606170" y="644233"/>
                  <a:pt x="607580" y="638124"/>
                  <a:pt x="607580" y="634365"/>
                </a:cubicBezTo>
                <a:cubicBezTo>
                  <a:pt x="607580" y="628726"/>
                  <a:pt x="605701" y="625907"/>
                  <a:pt x="601941" y="625907"/>
                </a:cubicBezTo>
                <a:cubicBezTo>
                  <a:pt x="600062" y="625907"/>
                  <a:pt x="595363" y="628726"/>
                  <a:pt x="587845" y="634365"/>
                </a:cubicBezTo>
                <a:lnTo>
                  <a:pt x="565289" y="654101"/>
                </a:lnTo>
                <a:cubicBezTo>
                  <a:pt x="561531" y="656920"/>
                  <a:pt x="554247" y="659270"/>
                  <a:pt x="543439" y="661149"/>
                </a:cubicBezTo>
                <a:cubicBezTo>
                  <a:pt x="532631" y="663029"/>
                  <a:pt x="521119" y="663969"/>
                  <a:pt x="508901" y="663969"/>
                </a:cubicBezTo>
                <a:lnTo>
                  <a:pt x="462381" y="665378"/>
                </a:lnTo>
                <a:lnTo>
                  <a:pt x="462381" y="686524"/>
                </a:lnTo>
                <a:cubicBezTo>
                  <a:pt x="462381" y="703440"/>
                  <a:pt x="460501" y="721296"/>
                  <a:pt x="456742" y="740092"/>
                </a:cubicBezTo>
                <a:cubicBezTo>
                  <a:pt x="452983" y="757949"/>
                  <a:pt x="447814" y="766877"/>
                  <a:pt x="441236" y="766877"/>
                </a:cubicBezTo>
                <a:cubicBezTo>
                  <a:pt x="434657" y="766877"/>
                  <a:pt x="426199" y="763822"/>
                  <a:pt x="415861" y="757714"/>
                </a:cubicBezTo>
                <a:cubicBezTo>
                  <a:pt x="405524" y="751605"/>
                  <a:pt x="396125" y="743382"/>
                  <a:pt x="387667" y="733044"/>
                </a:cubicBezTo>
                <a:cubicBezTo>
                  <a:pt x="382028" y="725525"/>
                  <a:pt x="378739" y="719417"/>
                  <a:pt x="377799" y="714718"/>
                </a:cubicBezTo>
                <a:cubicBezTo>
                  <a:pt x="377799" y="696862"/>
                  <a:pt x="378269" y="683704"/>
                  <a:pt x="379209" y="675246"/>
                </a:cubicBezTo>
                <a:cubicBezTo>
                  <a:pt x="381088" y="658330"/>
                  <a:pt x="382968" y="643293"/>
                  <a:pt x="384848" y="630136"/>
                </a:cubicBezTo>
                <a:cubicBezTo>
                  <a:pt x="386727" y="616979"/>
                  <a:pt x="390016" y="605231"/>
                  <a:pt x="394716" y="594893"/>
                </a:cubicBezTo>
                <a:cubicBezTo>
                  <a:pt x="400354" y="580796"/>
                  <a:pt x="407168" y="556831"/>
                  <a:pt x="415156" y="522999"/>
                </a:cubicBezTo>
                <a:cubicBezTo>
                  <a:pt x="423144" y="489166"/>
                  <a:pt x="427139" y="466611"/>
                  <a:pt x="427139" y="455333"/>
                </a:cubicBezTo>
                <a:cubicBezTo>
                  <a:pt x="427139" y="447815"/>
                  <a:pt x="423615" y="442176"/>
                  <a:pt x="416566" y="438417"/>
                </a:cubicBezTo>
                <a:cubicBezTo>
                  <a:pt x="409517" y="434657"/>
                  <a:pt x="403644" y="435127"/>
                  <a:pt x="398945" y="439826"/>
                </a:cubicBezTo>
                <a:cubicBezTo>
                  <a:pt x="393306" y="442646"/>
                  <a:pt x="382733" y="436067"/>
                  <a:pt x="367226" y="420090"/>
                </a:cubicBezTo>
                <a:cubicBezTo>
                  <a:pt x="351720" y="404114"/>
                  <a:pt x="343966" y="392366"/>
                  <a:pt x="343966" y="384848"/>
                </a:cubicBezTo>
                <a:cubicBezTo>
                  <a:pt x="343966" y="382968"/>
                  <a:pt x="350545" y="366522"/>
                  <a:pt x="363702" y="335508"/>
                </a:cubicBezTo>
                <a:cubicBezTo>
                  <a:pt x="385317" y="288519"/>
                  <a:pt x="401764" y="254686"/>
                  <a:pt x="413042" y="234010"/>
                </a:cubicBezTo>
                <a:lnTo>
                  <a:pt x="432777" y="191719"/>
                </a:lnTo>
                <a:cubicBezTo>
                  <a:pt x="465670" y="124054"/>
                  <a:pt x="486347" y="78003"/>
                  <a:pt x="494804" y="53568"/>
                </a:cubicBezTo>
                <a:cubicBezTo>
                  <a:pt x="498563" y="41351"/>
                  <a:pt x="503262" y="30543"/>
                  <a:pt x="508901" y="21145"/>
                </a:cubicBezTo>
                <a:cubicBezTo>
                  <a:pt x="513600" y="11747"/>
                  <a:pt x="516890" y="6108"/>
                  <a:pt x="518770" y="4229"/>
                </a:cubicBezTo>
                <a:cubicBezTo>
                  <a:pt x="522528" y="1409"/>
                  <a:pt x="529577" y="0"/>
                  <a:pt x="539915"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11104">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a:extLst>
              <a:ext uri="{FF2B5EF4-FFF2-40B4-BE49-F238E27FC236}">
                <a16:creationId xmlns:a16="http://schemas.microsoft.com/office/drawing/2014/main" id="{3CE626ED-9FAF-6099-012D-38C1FB277FE3}"/>
              </a:ext>
            </a:extLst>
          </p:cNvPr>
          <p:cNvSpPr txBox="1">
            <a:spLocks/>
          </p:cNvSpPr>
          <p:nvPr>
            <p:custDataLst>
              <p:tags r:id="rId3"/>
            </p:custDataLst>
          </p:nvPr>
        </p:nvSpPr>
        <p:spPr>
          <a:xfrm>
            <a:off x="5273632" y="1415357"/>
            <a:ext cx="958126" cy="1491463"/>
          </a:xfrm>
          <a:custGeom>
            <a:avLst/>
            <a:gdLst/>
            <a:ahLst/>
            <a:cxnLst/>
            <a:rect l="l" t="t" r="r" b="b"/>
            <a:pathLst>
              <a:path w="958126" h="1491463">
                <a:moveTo>
                  <a:pt x="184671" y="1196835"/>
                </a:moveTo>
                <a:cubicBezTo>
                  <a:pt x="213805" y="1196835"/>
                  <a:pt x="234481" y="1199655"/>
                  <a:pt x="246698" y="1205294"/>
                </a:cubicBezTo>
                <a:cubicBezTo>
                  <a:pt x="262675" y="1212812"/>
                  <a:pt x="270663" y="1223620"/>
                  <a:pt x="270663" y="1237717"/>
                </a:cubicBezTo>
                <a:cubicBezTo>
                  <a:pt x="270663" y="1251814"/>
                  <a:pt x="262205" y="1268730"/>
                  <a:pt x="245288" y="1288466"/>
                </a:cubicBezTo>
                <a:cubicBezTo>
                  <a:pt x="216154" y="1324178"/>
                  <a:pt x="185612" y="1366939"/>
                  <a:pt x="153658" y="1416749"/>
                </a:cubicBezTo>
                <a:lnTo>
                  <a:pt x="117006" y="1467498"/>
                </a:lnTo>
                <a:cubicBezTo>
                  <a:pt x="108547" y="1477836"/>
                  <a:pt x="102204" y="1484414"/>
                  <a:pt x="97975" y="1487234"/>
                </a:cubicBezTo>
                <a:cubicBezTo>
                  <a:pt x="93745" y="1490053"/>
                  <a:pt x="87402" y="1491463"/>
                  <a:pt x="78944" y="1491463"/>
                </a:cubicBezTo>
                <a:cubicBezTo>
                  <a:pt x="41352" y="1491463"/>
                  <a:pt x="15507" y="1479715"/>
                  <a:pt x="1410" y="1456220"/>
                </a:cubicBezTo>
                <a:cubicBezTo>
                  <a:pt x="470" y="1455280"/>
                  <a:pt x="0" y="1453871"/>
                  <a:pt x="0" y="1451991"/>
                </a:cubicBezTo>
                <a:cubicBezTo>
                  <a:pt x="0" y="1450111"/>
                  <a:pt x="2350" y="1443533"/>
                  <a:pt x="7049" y="1432255"/>
                </a:cubicBezTo>
                <a:cubicBezTo>
                  <a:pt x="23965" y="1402182"/>
                  <a:pt x="37123" y="1380096"/>
                  <a:pt x="46521" y="1365999"/>
                </a:cubicBezTo>
                <a:cubicBezTo>
                  <a:pt x="78474" y="1319949"/>
                  <a:pt x="100089" y="1286586"/>
                  <a:pt x="111367" y="1265911"/>
                </a:cubicBezTo>
                <a:lnTo>
                  <a:pt x="131103" y="1229258"/>
                </a:lnTo>
                <a:lnTo>
                  <a:pt x="146609" y="1202474"/>
                </a:lnTo>
                <a:cubicBezTo>
                  <a:pt x="150368" y="1198715"/>
                  <a:pt x="163056" y="1196835"/>
                  <a:pt x="184671" y="1196835"/>
                </a:cubicBezTo>
                <a:close/>
                <a:moveTo>
                  <a:pt x="483528" y="1045997"/>
                </a:moveTo>
                <a:cubicBezTo>
                  <a:pt x="490106" y="1045997"/>
                  <a:pt x="498564" y="1049522"/>
                  <a:pt x="508902" y="1056570"/>
                </a:cubicBezTo>
                <a:cubicBezTo>
                  <a:pt x="519240" y="1063619"/>
                  <a:pt x="526288" y="1070432"/>
                  <a:pt x="530048" y="1077011"/>
                </a:cubicBezTo>
                <a:cubicBezTo>
                  <a:pt x="530048" y="1081710"/>
                  <a:pt x="532397" y="1084059"/>
                  <a:pt x="537096" y="1084059"/>
                </a:cubicBezTo>
                <a:cubicBezTo>
                  <a:pt x="541795" y="1085939"/>
                  <a:pt x="546964" y="1085939"/>
                  <a:pt x="552603" y="1084059"/>
                </a:cubicBezTo>
                <a:lnTo>
                  <a:pt x="570929" y="1084059"/>
                </a:lnTo>
                <a:cubicBezTo>
                  <a:pt x="599123" y="1084059"/>
                  <a:pt x="621913" y="1089228"/>
                  <a:pt x="639299" y="1099566"/>
                </a:cubicBezTo>
                <a:cubicBezTo>
                  <a:pt x="656686" y="1109904"/>
                  <a:pt x="664439" y="1123531"/>
                  <a:pt x="662560" y="1140447"/>
                </a:cubicBezTo>
                <a:cubicBezTo>
                  <a:pt x="660680" y="1148906"/>
                  <a:pt x="655041" y="1155484"/>
                  <a:pt x="645643" y="1160183"/>
                </a:cubicBezTo>
                <a:cubicBezTo>
                  <a:pt x="636245" y="1164882"/>
                  <a:pt x="626847" y="1166292"/>
                  <a:pt x="617449" y="1164412"/>
                </a:cubicBezTo>
                <a:cubicBezTo>
                  <a:pt x="608051" y="1163472"/>
                  <a:pt x="593955" y="1154074"/>
                  <a:pt x="575158" y="1136218"/>
                </a:cubicBezTo>
                <a:lnTo>
                  <a:pt x="555423" y="1117892"/>
                </a:lnTo>
                <a:cubicBezTo>
                  <a:pt x="548844" y="1112253"/>
                  <a:pt x="544615" y="1109434"/>
                  <a:pt x="542735" y="1109434"/>
                </a:cubicBezTo>
                <a:cubicBezTo>
                  <a:pt x="538976" y="1109434"/>
                  <a:pt x="532867" y="1126585"/>
                  <a:pt x="524409" y="1160888"/>
                </a:cubicBezTo>
                <a:cubicBezTo>
                  <a:pt x="515951" y="1195191"/>
                  <a:pt x="511252" y="1218921"/>
                  <a:pt x="510312" y="1232078"/>
                </a:cubicBezTo>
                <a:cubicBezTo>
                  <a:pt x="509372" y="1236777"/>
                  <a:pt x="508902" y="1246175"/>
                  <a:pt x="508902" y="1260272"/>
                </a:cubicBezTo>
                <a:cubicBezTo>
                  <a:pt x="508902" y="1272489"/>
                  <a:pt x="509372" y="1279538"/>
                  <a:pt x="510312" y="1281417"/>
                </a:cubicBezTo>
                <a:lnTo>
                  <a:pt x="514541" y="1298334"/>
                </a:lnTo>
                <a:lnTo>
                  <a:pt x="532867" y="1277188"/>
                </a:lnTo>
                <a:cubicBezTo>
                  <a:pt x="543205" y="1264971"/>
                  <a:pt x="552133" y="1251814"/>
                  <a:pt x="559651" y="1237717"/>
                </a:cubicBezTo>
                <a:cubicBezTo>
                  <a:pt x="564350" y="1221740"/>
                  <a:pt x="568110" y="1217511"/>
                  <a:pt x="570929" y="1225029"/>
                </a:cubicBezTo>
                <a:cubicBezTo>
                  <a:pt x="574688" y="1233488"/>
                  <a:pt x="582207" y="1242416"/>
                  <a:pt x="593485" y="1251814"/>
                </a:cubicBezTo>
                <a:cubicBezTo>
                  <a:pt x="601003" y="1257452"/>
                  <a:pt x="605937" y="1262856"/>
                  <a:pt x="608286" y="1268025"/>
                </a:cubicBezTo>
                <a:cubicBezTo>
                  <a:pt x="610635" y="1273194"/>
                  <a:pt x="613220" y="1280947"/>
                  <a:pt x="616039" y="1291285"/>
                </a:cubicBezTo>
                <a:lnTo>
                  <a:pt x="616039" y="1298334"/>
                </a:lnTo>
                <a:cubicBezTo>
                  <a:pt x="616039" y="1305852"/>
                  <a:pt x="614630" y="1311961"/>
                  <a:pt x="611810" y="1316660"/>
                </a:cubicBezTo>
                <a:cubicBezTo>
                  <a:pt x="608991" y="1321359"/>
                  <a:pt x="603822" y="1326998"/>
                  <a:pt x="596304" y="1333576"/>
                </a:cubicBezTo>
                <a:cubicBezTo>
                  <a:pt x="590665" y="1339215"/>
                  <a:pt x="584791" y="1343914"/>
                  <a:pt x="578682" y="1347673"/>
                </a:cubicBezTo>
                <a:cubicBezTo>
                  <a:pt x="572574" y="1351432"/>
                  <a:pt x="568110" y="1353312"/>
                  <a:pt x="565290" y="1353312"/>
                </a:cubicBezTo>
                <a:cubicBezTo>
                  <a:pt x="558711" y="1353312"/>
                  <a:pt x="555423" y="1355192"/>
                  <a:pt x="555423" y="1358951"/>
                </a:cubicBezTo>
                <a:cubicBezTo>
                  <a:pt x="555423" y="1363650"/>
                  <a:pt x="549784" y="1365999"/>
                  <a:pt x="538506" y="1365999"/>
                </a:cubicBezTo>
                <a:cubicBezTo>
                  <a:pt x="527228" y="1365999"/>
                  <a:pt x="515951" y="1363650"/>
                  <a:pt x="504673" y="1358951"/>
                </a:cubicBezTo>
                <a:cubicBezTo>
                  <a:pt x="489636" y="1350493"/>
                  <a:pt x="475069" y="1344384"/>
                  <a:pt x="460972" y="1340625"/>
                </a:cubicBezTo>
                <a:cubicBezTo>
                  <a:pt x="425260" y="1332166"/>
                  <a:pt x="405055" y="1306792"/>
                  <a:pt x="400355" y="1264501"/>
                </a:cubicBezTo>
                <a:cubicBezTo>
                  <a:pt x="399416" y="1258862"/>
                  <a:pt x="398946" y="1246175"/>
                  <a:pt x="398946" y="1226439"/>
                </a:cubicBezTo>
                <a:cubicBezTo>
                  <a:pt x="398946" y="1192606"/>
                  <a:pt x="402235" y="1163942"/>
                  <a:pt x="408813" y="1140447"/>
                </a:cubicBezTo>
                <a:lnTo>
                  <a:pt x="413043" y="1124941"/>
                </a:lnTo>
                <a:lnTo>
                  <a:pt x="413043" y="1117892"/>
                </a:lnTo>
                <a:cubicBezTo>
                  <a:pt x="411163" y="1116013"/>
                  <a:pt x="407874" y="1116482"/>
                  <a:pt x="403175" y="1119302"/>
                </a:cubicBezTo>
                <a:lnTo>
                  <a:pt x="384849" y="1129170"/>
                </a:lnTo>
                <a:cubicBezTo>
                  <a:pt x="369812" y="1138568"/>
                  <a:pt x="359004" y="1143267"/>
                  <a:pt x="352425" y="1143267"/>
                </a:cubicBezTo>
                <a:cubicBezTo>
                  <a:pt x="347726" y="1143267"/>
                  <a:pt x="341618" y="1147026"/>
                  <a:pt x="334099" y="1154544"/>
                </a:cubicBezTo>
                <a:cubicBezTo>
                  <a:pt x="331280" y="1157364"/>
                  <a:pt x="328461" y="1159243"/>
                  <a:pt x="325641" y="1160183"/>
                </a:cubicBezTo>
                <a:lnTo>
                  <a:pt x="321412" y="1161593"/>
                </a:lnTo>
                <a:cubicBezTo>
                  <a:pt x="319532" y="1161593"/>
                  <a:pt x="318593" y="1160653"/>
                  <a:pt x="318593" y="1158773"/>
                </a:cubicBezTo>
                <a:cubicBezTo>
                  <a:pt x="318593" y="1156894"/>
                  <a:pt x="320472" y="1154074"/>
                  <a:pt x="324232" y="1150315"/>
                </a:cubicBezTo>
                <a:lnTo>
                  <a:pt x="341148" y="1131989"/>
                </a:lnTo>
                <a:cubicBezTo>
                  <a:pt x="390017" y="1085939"/>
                  <a:pt x="427609" y="1059155"/>
                  <a:pt x="453924" y="1051636"/>
                </a:cubicBezTo>
                <a:cubicBezTo>
                  <a:pt x="468961" y="1050696"/>
                  <a:pt x="478828" y="1048817"/>
                  <a:pt x="483528" y="1045997"/>
                </a:cubicBezTo>
                <a:close/>
                <a:moveTo>
                  <a:pt x="788023" y="1029081"/>
                </a:moveTo>
                <a:cubicBezTo>
                  <a:pt x="802120" y="1029081"/>
                  <a:pt x="821386" y="1032840"/>
                  <a:pt x="845820" y="1040359"/>
                </a:cubicBezTo>
                <a:cubicBezTo>
                  <a:pt x="859917" y="1045058"/>
                  <a:pt x="869785" y="1049757"/>
                  <a:pt x="875424" y="1054456"/>
                </a:cubicBezTo>
                <a:cubicBezTo>
                  <a:pt x="881063" y="1059155"/>
                  <a:pt x="886232" y="1066673"/>
                  <a:pt x="890931" y="1077011"/>
                </a:cubicBezTo>
                <a:cubicBezTo>
                  <a:pt x="897509" y="1090168"/>
                  <a:pt x="900799" y="1105205"/>
                  <a:pt x="900799" y="1122121"/>
                </a:cubicBezTo>
                <a:cubicBezTo>
                  <a:pt x="900799" y="1136218"/>
                  <a:pt x="897509" y="1146086"/>
                  <a:pt x="890931" y="1151725"/>
                </a:cubicBezTo>
                <a:cubicBezTo>
                  <a:pt x="884352" y="1158304"/>
                  <a:pt x="871665" y="1161593"/>
                  <a:pt x="852869" y="1161593"/>
                </a:cubicBezTo>
                <a:lnTo>
                  <a:pt x="840182" y="1161593"/>
                </a:lnTo>
                <a:cubicBezTo>
                  <a:pt x="827964" y="1161593"/>
                  <a:pt x="819037" y="1158304"/>
                  <a:pt x="813398" y="1151725"/>
                </a:cubicBezTo>
                <a:cubicBezTo>
                  <a:pt x="806819" y="1142327"/>
                  <a:pt x="803529" y="1134808"/>
                  <a:pt x="803529" y="1129170"/>
                </a:cubicBezTo>
                <a:cubicBezTo>
                  <a:pt x="803529" y="1125411"/>
                  <a:pt x="801650" y="1120242"/>
                  <a:pt x="797891" y="1113663"/>
                </a:cubicBezTo>
                <a:lnTo>
                  <a:pt x="785203" y="1088288"/>
                </a:lnTo>
                <a:lnTo>
                  <a:pt x="773926" y="1061504"/>
                </a:lnTo>
                <a:lnTo>
                  <a:pt x="765468" y="1041768"/>
                </a:lnTo>
                <a:cubicBezTo>
                  <a:pt x="762648" y="1036130"/>
                  <a:pt x="762648" y="1032370"/>
                  <a:pt x="765468" y="1030491"/>
                </a:cubicBezTo>
                <a:cubicBezTo>
                  <a:pt x="766407" y="1029551"/>
                  <a:pt x="773926" y="1029081"/>
                  <a:pt x="788023" y="1029081"/>
                </a:cubicBezTo>
                <a:close/>
                <a:moveTo>
                  <a:pt x="331280" y="146609"/>
                </a:moveTo>
                <a:cubicBezTo>
                  <a:pt x="340678" y="146609"/>
                  <a:pt x="350546" y="147783"/>
                  <a:pt x="360884" y="150133"/>
                </a:cubicBezTo>
                <a:cubicBezTo>
                  <a:pt x="371221" y="152482"/>
                  <a:pt x="379680" y="155537"/>
                  <a:pt x="386258" y="159296"/>
                </a:cubicBezTo>
                <a:cubicBezTo>
                  <a:pt x="391897" y="163055"/>
                  <a:pt x="399416" y="172453"/>
                  <a:pt x="408813" y="187490"/>
                </a:cubicBezTo>
                <a:cubicBezTo>
                  <a:pt x="412573" y="197828"/>
                  <a:pt x="414452" y="204406"/>
                  <a:pt x="414452" y="207226"/>
                </a:cubicBezTo>
                <a:lnTo>
                  <a:pt x="411633" y="222732"/>
                </a:lnTo>
                <a:cubicBezTo>
                  <a:pt x="360884" y="302616"/>
                  <a:pt x="321412" y="361823"/>
                  <a:pt x="293218" y="400355"/>
                </a:cubicBezTo>
                <a:cubicBezTo>
                  <a:pt x="283820" y="411632"/>
                  <a:pt x="271133" y="428784"/>
                  <a:pt x="255157" y="451809"/>
                </a:cubicBezTo>
                <a:cubicBezTo>
                  <a:pt x="239179" y="474834"/>
                  <a:pt x="231191" y="487756"/>
                  <a:pt x="231191" y="490575"/>
                </a:cubicBezTo>
                <a:cubicBezTo>
                  <a:pt x="231191" y="495274"/>
                  <a:pt x="229312" y="497624"/>
                  <a:pt x="225552" y="497624"/>
                </a:cubicBezTo>
                <a:cubicBezTo>
                  <a:pt x="224613" y="497624"/>
                  <a:pt x="221793" y="499974"/>
                  <a:pt x="217095" y="504672"/>
                </a:cubicBezTo>
                <a:lnTo>
                  <a:pt x="202997" y="521589"/>
                </a:lnTo>
                <a:cubicBezTo>
                  <a:pt x="192659" y="537565"/>
                  <a:pt x="187491" y="547903"/>
                  <a:pt x="187491" y="552602"/>
                </a:cubicBezTo>
                <a:cubicBezTo>
                  <a:pt x="187491" y="558241"/>
                  <a:pt x="191720" y="561060"/>
                  <a:pt x="200178" y="561060"/>
                </a:cubicBezTo>
                <a:cubicBezTo>
                  <a:pt x="207696" y="561060"/>
                  <a:pt x="218739" y="568579"/>
                  <a:pt x="233306" y="583616"/>
                </a:cubicBezTo>
                <a:cubicBezTo>
                  <a:pt x="247873" y="598652"/>
                  <a:pt x="257975" y="612749"/>
                  <a:pt x="263614" y="625907"/>
                </a:cubicBezTo>
                <a:cubicBezTo>
                  <a:pt x="268313" y="644703"/>
                  <a:pt x="270663" y="664438"/>
                  <a:pt x="270663" y="685114"/>
                </a:cubicBezTo>
                <a:cubicBezTo>
                  <a:pt x="270663" y="726465"/>
                  <a:pt x="265024" y="768287"/>
                  <a:pt x="253746" y="810578"/>
                </a:cubicBezTo>
                <a:lnTo>
                  <a:pt x="252337" y="826084"/>
                </a:lnTo>
                <a:lnTo>
                  <a:pt x="250927" y="831723"/>
                </a:lnTo>
                <a:cubicBezTo>
                  <a:pt x="252807" y="831723"/>
                  <a:pt x="252337" y="833603"/>
                  <a:pt x="249517" y="837362"/>
                </a:cubicBezTo>
                <a:lnTo>
                  <a:pt x="242469" y="850049"/>
                </a:lnTo>
                <a:cubicBezTo>
                  <a:pt x="234950" y="860387"/>
                  <a:pt x="226492" y="865556"/>
                  <a:pt x="217095" y="865556"/>
                </a:cubicBezTo>
                <a:cubicBezTo>
                  <a:pt x="206756" y="865556"/>
                  <a:pt x="195009" y="862267"/>
                  <a:pt x="181852" y="855688"/>
                </a:cubicBezTo>
                <a:cubicBezTo>
                  <a:pt x="171514" y="850049"/>
                  <a:pt x="160706" y="841591"/>
                  <a:pt x="149429" y="830313"/>
                </a:cubicBezTo>
                <a:cubicBezTo>
                  <a:pt x="140031" y="821855"/>
                  <a:pt x="138151" y="815746"/>
                  <a:pt x="143790" y="811987"/>
                </a:cubicBezTo>
                <a:cubicBezTo>
                  <a:pt x="147550" y="811047"/>
                  <a:pt x="150368" y="804469"/>
                  <a:pt x="152248" y="792251"/>
                </a:cubicBezTo>
                <a:cubicBezTo>
                  <a:pt x="154128" y="778154"/>
                  <a:pt x="157887" y="765467"/>
                  <a:pt x="163526" y="754190"/>
                </a:cubicBezTo>
                <a:cubicBezTo>
                  <a:pt x="177623" y="723176"/>
                  <a:pt x="184671" y="687934"/>
                  <a:pt x="184671" y="648462"/>
                </a:cubicBezTo>
                <a:cubicBezTo>
                  <a:pt x="184671" y="625907"/>
                  <a:pt x="181852" y="607111"/>
                  <a:pt x="176213" y="592074"/>
                </a:cubicBezTo>
                <a:lnTo>
                  <a:pt x="169164" y="577977"/>
                </a:lnTo>
                <a:lnTo>
                  <a:pt x="164935" y="572338"/>
                </a:lnTo>
                <a:lnTo>
                  <a:pt x="157887" y="576567"/>
                </a:lnTo>
                <a:lnTo>
                  <a:pt x="143790" y="589254"/>
                </a:lnTo>
                <a:cubicBezTo>
                  <a:pt x="139091" y="593953"/>
                  <a:pt x="134157" y="597478"/>
                  <a:pt x="128989" y="599827"/>
                </a:cubicBezTo>
                <a:cubicBezTo>
                  <a:pt x="123820" y="602177"/>
                  <a:pt x="119825" y="602882"/>
                  <a:pt x="117006" y="601942"/>
                </a:cubicBezTo>
                <a:cubicBezTo>
                  <a:pt x="106668" y="601942"/>
                  <a:pt x="95390" y="605701"/>
                  <a:pt x="83173" y="613219"/>
                </a:cubicBezTo>
                <a:cubicBezTo>
                  <a:pt x="70955" y="619798"/>
                  <a:pt x="60148" y="623087"/>
                  <a:pt x="50750" y="623087"/>
                </a:cubicBezTo>
                <a:cubicBezTo>
                  <a:pt x="46051" y="623087"/>
                  <a:pt x="42761" y="622382"/>
                  <a:pt x="40882" y="620973"/>
                </a:cubicBezTo>
                <a:cubicBezTo>
                  <a:pt x="39002" y="619563"/>
                  <a:pt x="38062" y="616509"/>
                  <a:pt x="38062" y="611810"/>
                </a:cubicBezTo>
                <a:cubicBezTo>
                  <a:pt x="38062" y="603351"/>
                  <a:pt x="40647" y="591369"/>
                  <a:pt x="45816" y="575862"/>
                </a:cubicBezTo>
                <a:cubicBezTo>
                  <a:pt x="50985" y="560356"/>
                  <a:pt x="55919" y="549313"/>
                  <a:pt x="60618" y="542734"/>
                </a:cubicBezTo>
                <a:lnTo>
                  <a:pt x="67666" y="534276"/>
                </a:lnTo>
                <a:lnTo>
                  <a:pt x="69076" y="530047"/>
                </a:lnTo>
                <a:cubicBezTo>
                  <a:pt x="69076" y="523468"/>
                  <a:pt x="84113" y="498094"/>
                  <a:pt x="114186" y="453923"/>
                </a:cubicBezTo>
                <a:lnTo>
                  <a:pt x="163526" y="382029"/>
                </a:lnTo>
                <a:cubicBezTo>
                  <a:pt x="196419" y="337858"/>
                  <a:pt x="230251" y="284289"/>
                  <a:pt x="265024" y="221323"/>
                </a:cubicBezTo>
                <a:cubicBezTo>
                  <a:pt x="279121" y="190309"/>
                  <a:pt x="288519" y="171983"/>
                  <a:pt x="293218" y="166344"/>
                </a:cubicBezTo>
                <a:cubicBezTo>
                  <a:pt x="298857" y="156946"/>
                  <a:pt x="305435" y="151308"/>
                  <a:pt x="312954" y="149428"/>
                </a:cubicBezTo>
                <a:close/>
                <a:moveTo>
                  <a:pt x="625907" y="0"/>
                </a:moveTo>
                <a:cubicBezTo>
                  <a:pt x="650342" y="0"/>
                  <a:pt x="669608" y="5169"/>
                  <a:pt x="683705" y="15506"/>
                </a:cubicBezTo>
                <a:cubicBezTo>
                  <a:pt x="697802" y="25844"/>
                  <a:pt x="704850" y="39471"/>
                  <a:pt x="704850" y="56388"/>
                </a:cubicBezTo>
                <a:cubicBezTo>
                  <a:pt x="704850" y="69545"/>
                  <a:pt x="701561" y="80823"/>
                  <a:pt x="694983" y="90221"/>
                </a:cubicBezTo>
                <a:cubicBezTo>
                  <a:pt x="684645" y="106197"/>
                  <a:pt x="675012" y="128517"/>
                  <a:pt x="666084" y="157181"/>
                </a:cubicBezTo>
                <a:cubicBezTo>
                  <a:pt x="657156" y="185845"/>
                  <a:pt x="652691" y="208635"/>
                  <a:pt x="652691" y="225552"/>
                </a:cubicBezTo>
                <a:lnTo>
                  <a:pt x="652691" y="241059"/>
                </a:lnTo>
                <a:lnTo>
                  <a:pt x="714718" y="241059"/>
                </a:lnTo>
                <a:cubicBezTo>
                  <a:pt x="741972" y="240119"/>
                  <a:pt x="761473" y="240354"/>
                  <a:pt x="773221" y="241763"/>
                </a:cubicBezTo>
                <a:cubicBezTo>
                  <a:pt x="784968" y="243173"/>
                  <a:pt x="795071" y="246697"/>
                  <a:pt x="803529" y="252336"/>
                </a:cubicBezTo>
                <a:cubicBezTo>
                  <a:pt x="814807" y="257035"/>
                  <a:pt x="822560" y="261969"/>
                  <a:pt x="826789" y="267138"/>
                </a:cubicBezTo>
                <a:cubicBezTo>
                  <a:pt x="831019" y="272307"/>
                  <a:pt x="834073" y="280060"/>
                  <a:pt x="835953" y="290398"/>
                </a:cubicBezTo>
                <a:cubicBezTo>
                  <a:pt x="837832" y="296037"/>
                  <a:pt x="838772" y="303555"/>
                  <a:pt x="838772" y="312953"/>
                </a:cubicBezTo>
                <a:cubicBezTo>
                  <a:pt x="838772" y="339268"/>
                  <a:pt x="821386" y="366992"/>
                  <a:pt x="786613" y="396126"/>
                </a:cubicBezTo>
                <a:cubicBezTo>
                  <a:pt x="777215" y="408343"/>
                  <a:pt x="768757" y="415861"/>
                  <a:pt x="761238" y="418681"/>
                </a:cubicBezTo>
                <a:cubicBezTo>
                  <a:pt x="756539" y="422440"/>
                  <a:pt x="750901" y="423380"/>
                  <a:pt x="744323" y="421500"/>
                </a:cubicBezTo>
                <a:cubicBezTo>
                  <a:pt x="741503" y="421500"/>
                  <a:pt x="740093" y="423380"/>
                  <a:pt x="740093" y="427139"/>
                </a:cubicBezTo>
                <a:cubicBezTo>
                  <a:pt x="740093" y="430898"/>
                  <a:pt x="737274" y="432778"/>
                  <a:pt x="731635" y="432778"/>
                </a:cubicBezTo>
                <a:cubicBezTo>
                  <a:pt x="728815" y="432778"/>
                  <a:pt x="726936" y="433248"/>
                  <a:pt x="725996" y="434187"/>
                </a:cubicBezTo>
                <a:lnTo>
                  <a:pt x="716128" y="438417"/>
                </a:lnTo>
                <a:lnTo>
                  <a:pt x="690753" y="448284"/>
                </a:lnTo>
                <a:lnTo>
                  <a:pt x="658330" y="462381"/>
                </a:lnTo>
                <a:lnTo>
                  <a:pt x="658330" y="507492"/>
                </a:lnTo>
                <a:cubicBezTo>
                  <a:pt x="658330" y="521589"/>
                  <a:pt x="657390" y="550253"/>
                  <a:pt x="655511" y="593484"/>
                </a:cubicBezTo>
                <a:cubicBezTo>
                  <a:pt x="654571" y="598183"/>
                  <a:pt x="654101" y="606171"/>
                  <a:pt x="654101" y="617448"/>
                </a:cubicBezTo>
                <a:cubicBezTo>
                  <a:pt x="654101" y="633425"/>
                  <a:pt x="659270" y="641413"/>
                  <a:pt x="669608" y="641413"/>
                </a:cubicBezTo>
                <a:lnTo>
                  <a:pt x="694983" y="635775"/>
                </a:lnTo>
                <a:lnTo>
                  <a:pt x="734454" y="624497"/>
                </a:lnTo>
                <a:lnTo>
                  <a:pt x="817626" y="603351"/>
                </a:lnTo>
                <a:cubicBezTo>
                  <a:pt x="863677" y="593014"/>
                  <a:pt x="894690" y="587375"/>
                  <a:pt x="910666" y="586435"/>
                </a:cubicBezTo>
                <a:lnTo>
                  <a:pt x="931812" y="583616"/>
                </a:lnTo>
                <a:cubicBezTo>
                  <a:pt x="943090" y="583616"/>
                  <a:pt x="950608" y="586670"/>
                  <a:pt x="954367" y="592779"/>
                </a:cubicBezTo>
                <a:cubicBezTo>
                  <a:pt x="958127" y="598887"/>
                  <a:pt x="959066" y="608990"/>
                  <a:pt x="957187" y="623087"/>
                </a:cubicBezTo>
                <a:lnTo>
                  <a:pt x="955777" y="644233"/>
                </a:lnTo>
                <a:lnTo>
                  <a:pt x="919125" y="652691"/>
                </a:lnTo>
                <a:lnTo>
                  <a:pt x="872605" y="658330"/>
                </a:lnTo>
                <a:lnTo>
                  <a:pt x="814807" y="663969"/>
                </a:lnTo>
                <a:cubicBezTo>
                  <a:pt x="745262" y="668668"/>
                  <a:pt x="694983" y="675716"/>
                  <a:pt x="663969" y="685114"/>
                </a:cubicBezTo>
                <a:cubicBezTo>
                  <a:pt x="654571" y="686054"/>
                  <a:pt x="645643" y="741032"/>
                  <a:pt x="637185" y="850049"/>
                </a:cubicBezTo>
                <a:cubicBezTo>
                  <a:pt x="637185" y="871665"/>
                  <a:pt x="635775" y="890461"/>
                  <a:pt x="632956" y="906437"/>
                </a:cubicBezTo>
                <a:lnTo>
                  <a:pt x="632956" y="916305"/>
                </a:lnTo>
                <a:lnTo>
                  <a:pt x="630136" y="940270"/>
                </a:lnTo>
                <a:lnTo>
                  <a:pt x="627317" y="962825"/>
                </a:lnTo>
                <a:lnTo>
                  <a:pt x="624498" y="982561"/>
                </a:lnTo>
                <a:lnTo>
                  <a:pt x="621678" y="992429"/>
                </a:lnTo>
                <a:cubicBezTo>
                  <a:pt x="618859" y="997128"/>
                  <a:pt x="614630" y="999477"/>
                  <a:pt x="608991" y="999477"/>
                </a:cubicBezTo>
                <a:cubicBezTo>
                  <a:pt x="599593" y="999477"/>
                  <a:pt x="588785" y="994778"/>
                  <a:pt x="576568" y="985380"/>
                </a:cubicBezTo>
                <a:cubicBezTo>
                  <a:pt x="564350" y="975982"/>
                  <a:pt x="555893" y="971283"/>
                  <a:pt x="551193" y="971283"/>
                </a:cubicBezTo>
                <a:cubicBezTo>
                  <a:pt x="549314" y="971283"/>
                  <a:pt x="546024" y="968934"/>
                  <a:pt x="541325" y="964235"/>
                </a:cubicBezTo>
                <a:lnTo>
                  <a:pt x="524409" y="948728"/>
                </a:lnTo>
                <a:lnTo>
                  <a:pt x="501854" y="926173"/>
                </a:lnTo>
                <a:lnTo>
                  <a:pt x="506083" y="869785"/>
                </a:lnTo>
                <a:cubicBezTo>
                  <a:pt x="507962" y="847230"/>
                  <a:pt x="509372" y="834542"/>
                  <a:pt x="510312" y="831723"/>
                </a:cubicBezTo>
                <a:cubicBezTo>
                  <a:pt x="511252" y="822325"/>
                  <a:pt x="512662" y="817626"/>
                  <a:pt x="514541" y="817626"/>
                </a:cubicBezTo>
                <a:cubicBezTo>
                  <a:pt x="517360" y="820445"/>
                  <a:pt x="518771" y="826554"/>
                  <a:pt x="518771" y="835952"/>
                </a:cubicBezTo>
                <a:cubicBezTo>
                  <a:pt x="518771" y="845350"/>
                  <a:pt x="521120" y="850049"/>
                  <a:pt x="525818" y="850049"/>
                </a:cubicBezTo>
                <a:cubicBezTo>
                  <a:pt x="532397" y="850049"/>
                  <a:pt x="537096" y="823265"/>
                  <a:pt x="539916" y="769696"/>
                </a:cubicBezTo>
                <a:lnTo>
                  <a:pt x="542735" y="734454"/>
                </a:lnTo>
                <a:lnTo>
                  <a:pt x="544145" y="716128"/>
                </a:lnTo>
                <a:cubicBezTo>
                  <a:pt x="544145" y="710489"/>
                  <a:pt x="541325" y="707199"/>
                  <a:pt x="535686" y="706260"/>
                </a:cubicBezTo>
                <a:lnTo>
                  <a:pt x="534277" y="706260"/>
                </a:lnTo>
                <a:cubicBezTo>
                  <a:pt x="527698" y="706260"/>
                  <a:pt x="521589" y="711898"/>
                  <a:pt x="515951" y="723176"/>
                </a:cubicBezTo>
                <a:cubicBezTo>
                  <a:pt x="505613" y="743852"/>
                  <a:pt x="489871" y="771341"/>
                  <a:pt x="468726" y="805643"/>
                </a:cubicBezTo>
                <a:cubicBezTo>
                  <a:pt x="447580" y="839946"/>
                  <a:pt x="432778" y="862267"/>
                  <a:pt x="424320" y="872604"/>
                </a:cubicBezTo>
                <a:cubicBezTo>
                  <a:pt x="413043" y="887641"/>
                  <a:pt x="402235" y="904558"/>
                  <a:pt x="391897" y="923354"/>
                </a:cubicBezTo>
                <a:cubicBezTo>
                  <a:pt x="391897" y="923354"/>
                  <a:pt x="387198" y="931812"/>
                  <a:pt x="377800" y="948728"/>
                </a:cubicBezTo>
                <a:cubicBezTo>
                  <a:pt x="372161" y="955307"/>
                  <a:pt x="368872" y="958596"/>
                  <a:pt x="367933" y="958596"/>
                </a:cubicBezTo>
                <a:cubicBezTo>
                  <a:pt x="366993" y="958596"/>
                  <a:pt x="366053" y="959301"/>
                  <a:pt x="365113" y="960710"/>
                </a:cubicBezTo>
                <a:cubicBezTo>
                  <a:pt x="364173" y="962120"/>
                  <a:pt x="363703" y="963765"/>
                  <a:pt x="363703" y="965645"/>
                </a:cubicBezTo>
                <a:cubicBezTo>
                  <a:pt x="363703" y="969404"/>
                  <a:pt x="355010" y="982091"/>
                  <a:pt x="337624" y="1003706"/>
                </a:cubicBezTo>
                <a:cubicBezTo>
                  <a:pt x="320237" y="1025322"/>
                  <a:pt x="309195" y="1037069"/>
                  <a:pt x="304496" y="1038949"/>
                </a:cubicBezTo>
                <a:cubicBezTo>
                  <a:pt x="303556" y="1039889"/>
                  <a:pt x="302146" y="1040359"/>
                  <a:pt x="300266" y="1040359"/>
                </a:cubicBezTo>
                <a:lnTo>
                  <a:pt x="297447" y="1038949"/>
                </a:lnTo>
                <a:lnTo>
                  <a:pt x="293218" y="1043178"/>
                </a:lnTo>
                <a:cubicBezTo>
                  <a:pt x="291338" y="1044118"/>
                  <a:pt x="288049" y="1046937"/>
                  <a:pt x="283350" y="1051636"/>
                </a:cubicBezTo>
                <a:cubicBezTo>
                  <a:pt x="273952" y="1065733"/>
                  <a:pt x="259385" y="1072782"/>
                  <a:pt x="239649" y="1072782"/>
                </a:cubicBezTo>
                <a:lnTo>
                  <a:pt x="217095" y="1069962"/>
                </a:lnTo>
                <a:cubicBezTo>
                  <a:pt x="200178" y="1067143"/>
                  <a:pt x="191720" y="1063384"/>
                  <a:pt x="191720" y="1058685"/>
                </a:cubicBezTo>
                <a:cubicBezTo>
                  <a:pt x="191720" y="1053986"/>
                  <a:pt x="195009" y="1048347"/>
                  <a:pt x="201588" y="1041768"/>
                </a:cubicBezTo>
                <a:lnTo>
                  <a:pt x="214275" y="1022033"/>
                </a:lnTo>
                <a:lnTo>
                  <a:pt x="228372" y="1000887"/>
                </a:lnTo>
                <a:lnTo>
                  <a:pt x="239649" y="979742"/>
                </a:lnTo>
                <a:lnTo>
                  <a:pt x="243879" y="974103"/>
                </a:lnTo>
                <a:cubicBezTo>
                  <a:pt x="245758" y="972223"/>
                  <a:pt x="246698" y="971283"/>
                  <a:pt x="246698" y="971283"/>
                </a:cubicBezTo>
                <a:cubicBezTo>
                  <a:pt x="249517" y="969404"/>
                  <a:pt x="253277" y="963295"/>
                  <a:pt x="257975" y="952957"/>
                </a:cubicBezTo>
                <a:cubicBezTo>
                  <a:pt x="258915" y="950138"/>
                  <a:pt x="267843" y="936511"/>
                  <a:pt x="284760" y="912076"/>
                </a:cubicBezTo>
                <a:lnTo>
                  <a:pt x="300266" y="890930"/>
                </a:lnTo>
                <a:lnTo>
                  <a:pt x="305905" y="881063"/>
                </a:lnTo>
                <a:lnTo>
                  <a:pt x="308725" y="875424"/>
                </a:lnTo>
                <a:lnTo>
                  <a:pt x="318593" y="865556"/>
                </a:lnTo>
                <a:cubicBezTo>
                  <a:pt x="323292" y="860857"/>
                  <a:pt x="329871" y="850049"/>
                  <a:pt x="338328" y="833133"/>
                </a:cubicBezTo>
                <a:lnTo>
                  <a:pt x="348196" y="814807"/>
                </a:lnTo>
                <a:lnTo>
                  <a:pt x="356654" y="802119"/>
                </a:lnTo>
                <a:cubicBezTo>
                  <a:pt x="366993" y="791782"/>
                  <a:pt x="405525" y="720827"/>
                  <a:pt x="472250" y="589254"/>
                </a:cubicBezTo>
                <a:lnTo>
                  <a:pt x="514541" y="507492"/>
                </a:lnTo>
                <a:cubicBezTo>
                  <a:pt x="524879" y="488696"/>
                  <a:pt x="531927" y="477418"/>
                  <a:pt x="535686" y="473659"/>
                </a:cubicBezTo>
                <a:cubicBezTo>
                  <a:pt x="540385" y="473659"/>
                  <a:pt x="542735" y="462851"/>
                  <a:pt x="542735" y="441236"/>
                </a:cubicBezTo>
                <a:cubicBezTo>
                  <a:pt x="542735" y="415861"/>
                  <a:pt x="540855" y="399885"/>
                  <a:pt x="537096" y="393306"/>
                </a:cubicBezTo>
                <a:cubicBezTo>
                  <a:pt x="534277" y="388607"/>
                  <a:pt x="534277" y="385318"/>
                  <a:pt x="537096" y="383438"/>
                </a:cubicBezTo>
                <a:cubicBezTo>
                  <a:pt x="538976" y="381559"/>
                  <a:pt x="546024" y="379209"/>
                  <a:pt x="558242" y="376390"/>
                </a:cubicBezTo>
                <a:cubicBezTo>
                  <a:pt x="566700" y="373570"/>
                  <a:pt x="574688" y="372161"/>
                  <a:pt x="582207" y="372161"/>
                </a:cubicBezTo>
                <a:cubicBezTo>
                  <a:pt x="601942" y="372161"/>
                  <a:pt x="619329" y="381089"/>
                  <a:pt x="634365" y="398945"/>
                </a:cubicBezTo>
                <a:lnTo>
                  <a:pt x="648462" y="417271"/>
                </a:lnTo>
                <a:lnTo>
                  <a:pt x="663969" y="397535"/>
                </a:lnTo>
                <a:cubicBezTo>
                  <a:pt x="673367" y="387197"/>
                  <a:pt x="684175" y="369341"/>
                  <a:pt x="696392" y="343967"/>
                </a:cubicBezTo>
                <a:cubicBezTo>
                  <a:pt x="703911" y="327050"/>
                  <a:pt x="707670" y="317182"/>
                  <a:pt x="707670" y="314363"/>
                </a:cubicBezTo>
                <a:cubicBezTo>
                  <a:pt x="707670" y="306845"/>
                  <a:pt x="698742" y="303085"/>
                  <a:pt x="680885" y="303085"/>
                </a:cubicBezTo>
                <a:cubicBezTo>
                  <a:pt x="663969" y="303085"/>
                  <a:pt x="651987" y="302381"/>
                  <a:pt x="644938" y="300971"/>
                </a:cubicBezTo>
                <a:cubicBezTo>
                  <a:pt x="637890" y="299561"/>
                  <a:pt x="630136" y="296037"/>
                  <a:pt x="621678" y="290398"/>
                </a:cubicBezTo>
                <a:cubicBezTo>
                  <a:pt x="612280" y="281000"/>
                  <a:pt x="600063" y="272072"/>
                  <a:pt x="585026" y="263614"/>
                </a:cubicBezTo>
                <a:cubicBezTo>
                  <a:pt x="559651" y="252336"/>
                  <a:pt x="546964" y="228371"/>
                  <a:pt x="546964" y="191719"/>
                </a:cubicBezTo>
                <a:cubicBezTo>
                  <a:pt x="546964" y="178562"/>
                  <a:pt x="547904" y="165405"/>
                  <a:pt x="549784" y="152247"/>
                </a:cubicBezTo>
                <a:lnTo>
                  <a:pt x="555423" y="125463"/>
                </a:lnTo>
                <a:cubicBezTo>
                  <a:pt x="556363" y="117945"/>
                  <a:pt x="558242" y="109956"/>
                  <a:pt x="561061" y="101498"/>
                </a:cubicBezTo>
                <a:lnTo>
                  <a:pt x="563880" y="88811"/>
                </a:lnTo>
                <a:cubicBezTo>
                  <a:pt x="564820" y="87871"/>
                  <a:pt x="565290" y="86461"/>
                  <a:pt x="565290" y="84582"/>
                </a:cubicBezTo>
                <a:cubicBezTo>
                  <a:pt x="565290" y="82702"/>
                  <a:pt x="564350" y="81762"/>
                  <a:pt x="562471" y="81762"/>
                </a:cubicBezTo>
                <a:lnTo>
                  <a:pt x="555423" y="87401"/>
                </a:lnTo>
                <a:lnTo>
                  <a:pt x="539916" y="104318"/>
                </a:lnTo>
                <a:lnTo>
                  <a:pt x="518771" y="129692"/>
                </a:lnTo>
                <a:lnTo>
                  <a:pt x="531457" y="102908"/>
                </a:lnTo>
                <a:cubicBezTo>
                  <a:pt x="544615" y="75654"/>
                  <a:pt x="564820" y="46990"/>
                  <a:pt x="592074" y="16916"/>
                </a:cubicBezTo>
                <a:cubicBezTo>
                  <a:pt x="602412" y="5639"/>
                  <a:pt x="613690" y="0"/>
                  <a:pt x="625907"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11104">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a:extLst>
              <a:ext uri="{FF2B5EF4-FFF2-40B4-BE49-F238E27FC236}">
                <a16:creationId xmlns:a16="http://schemas.microsoft.com/office/drawing/2014/main" id="{D73E828B-4B3F-432A-5300-C400A91A2B79}"/>
              </a:ext>
            </a:extLst>
          </p:cNvPr>
          <p:cNvSpPr txBox="1">
            <a:spLocks/>
          </p:cNvSpPr>
          <p:nvPr>
            <p:custDataLst>
              <p:tags r:id="rId4"/>
            </p:custDataLst>
          </p:nvPr>
        </p:nvSpPr>
        <p:spPr>
          <a:xfrm>
            <a:off x="6431059" y="1872382"/>
            <a:ext cx="1102385" cy="1189787"/>
          </a:xfrm>
          <a:custGeom>
            <a:avLst/>
            <a:gdLst/>
            <a:ahLst/>
            <a:cxnLst/>
            <a:rect l="l" t="t" r="r" b="b"/>
            <a:pathLst>
              <a:path w="1102385" h="1189787">
                <a:moveTo>
                  <a:pt x="820445" y="215684"/>
                </a:moveTo>
                <a:cubicBezTo>
                  <a:pt x="841121" y="215684"/>
                  <a:pt x="864381" y="220853"/>
                  <a:pt x="890226" y="231191"/>
                </a:cubicBezTo>
                <a:cubicBezTo>
                  <a:pt x="916070" y="241528"/>
                  <a:pt x="939330" y="255155"/>
                  <a:pt x="960006" y="272072"/>
                </a:cubicBezTo>
                <a:cubicBezTo>
                  <a:pt x="969404" y="282410"/>
                  <a:pt x="975277" y="290868"/>
                  <a:pt x="977627" y="297446"/>
                </a:cubicBezTo>
                <a:cubicBezTo>
                  <a:pt x="979976" y="304025"/>
                  <a:pt x="980211" y="313893"/>
                  <a:pt x="978332" y="327050"/>
                </a:cubicBezTo>
                <a:cubicBezTo>
                  <a:pt x="978332" y="333629"/>
                  <a:pt x="977392" y="343497"/>
                  <a:pt x="975512" y="356654"/>
                </a:cubicBezTo>
                <a:cubicBezTo>
                  <a:pt x="975512" y="363232"/>
                  <a:pt x="973163" y="367462"/>
                  <a:pt x="968464" y="369341"/>
                </a:cubicBezTo>
                <a:lnTo>
                  <a:pt x="964235" y="377799"/>
                </a:lnTo>
                <a:cubicBezTo>
                  <a:pt x="961415" y="381559"/>
                  <a:pt x="960006" y="384848"/>
                  <a:pt x="960006" y="387667"/>
                </a:cubicBezTo>
                <a:cubicBezTo>
                  <a:pt x="960006" y="395186"/>
                  <a:pt x="958126" y="406463"/>
                  <a:pt x="954367" y="421500"/>
                </a:cubicBezTo>
                <a:cubicBezTo>
                  <a:pt x="944969" y="441236"/>
                  <a:pt x="936041" y="462146"/>
                  <a:pt x="927583" y="484232"/>
                </a:cubicBezTo>
                <a:cubicBezTo>
                  <a:pt x="919124" y="506317"/>
                  <a:pt x="915835" y="519709"/>
                  <a:pt x="917715" y="524408"/>
                </a:cubicBezTo>
                <a:lnTo>
                  <a:pt x="934631" y="524408"/>
                </a:lnTo>
                <a:cubicBezTo>
                  <a:pt x="948728" y="523468"/>
                  <a:pt x="961885" y="521119"/>
                  <a:pt x="974103" y="517360"/>
                </a:cubicBezTo>
                <a:cubicBezTo>
                  <a:pt x="988200" y="514540"/>
                  <a:pt x="1001357" y="513131"/>
                  <a:pt x="1013574" y="513131"/>
                </a:cubicBezTo>
                <a:cubicBezTo>
                  <a:pt x="1025792" y="513131"/>
                  <a:pt x="1032370" y="513600"/>
                  <a:pt x="1033310" y="514540"/>
                </a:cubicBezTo>
                <a:cubicBezTo>
                  <a:pt x="1035190" y="516420"/>
                  <a:pt x="1039419" y="517360"/>
                  <a:pt x="1045997" y="517360"/>
                </a:cubicBezTo>
                <a:lnTo>
                  <a:pt x="1064323" y="517360"/>
                </a:lnTo>
                <a:cubicBezTo>
                  <a:pt x="1079360" y="517360"/>
                  <a:pt x="1090168" y="523468"/>
                  <a:pt x="1096747" y="535686"/>
                </a:cubicBezTo>
                <a:cubicBezTo>
                  <a:pt x="1100506" y="542264"/>
                  <a:pt x="1102385" y="555891"/>
                  <a:pt x="1102385" y="576567"/>
                </a:cubicBezTo>
                <a:cubicBezTo>
                  <a:pt x="1102385" y="599122"/>
                  <a:pt x="1100741" y="622852"/>
                  <a:pt x="1097451" y="647757"/>
                </a:cubicBezTo>
                <a:cubicBezTo>
                  <a:pt x="1094162" y="672662"/>
                  <a:pt x="1091108" y="690283"/>
                  <a:pt x="1088288" y="700621"/>
                </a:cubicBezTo>
                <a:cubicBezTo>
                  <a:pt x="1085469" y="708139"/>
                  <a:pt x="1079125" y="735393"/>
                  <a:pt x="1069257" y="782383"/>
                </a:cubicBezTo>
                <a:cubicBezTo>
                  <a:pt x="1059389" y="829373"/>
                  <a:pt x="1051636" y="866025"/>
                  <a:pt x="1045997" y="892340"/>
                </a:cubicBezTo>
                <a:lnTo>
                  <a:pt x="1036130" y="945908"/>
                </a:lnTo>
                <a:cubicBezTo>
                  <a:pt x="1035190" y="954367"/>
                  <a:pt x="1031431" y="972693"/>
                  <a:pt x="1024852" y="1000887"/>
                </a:cubicBezTo>
                <a:lnTo>
                  <a:pt x="1016394" y="1036129"/>
                </a:lnTo>
                <a:lnTo>
                  <a:pt x="1007935" y="1075601"/>
                </a:lnTo>
                <a:cubicBezTo>
                  <a:pt x="999477" y="1098156"/>
                  <a:pt x="995248" y="1115542"/>
                  <a:pt x="995248" y="1127760"/>
                </a:cubicBezTo>
                <a:cubicBezTo>
                  <a:pt x="988669" y="1148435"/>
                  <a:pt x="986320" y="1164882"/>
                  <a:pt x="988200" y="1177099"/>
                </a:cubicBezTo>
                <a:lnTo>
                  <a:pt x="989609" y="1182738"/>
                </a:lnTo>
                <a:cubicBezTo>
                  <a:pt x="989609" y="1185557"/>
                  <a:pt x="987730" y="1187437"/>
                  <a:pt x="983970" y="1188377"/>
                </a:cubicBezTo>
                <a:cubicBezTo>
                  <a:pt x="981151" y="1189317"/>
                  <a:pt x="975512" y="1189787"/>
                  <a:pt x="967054" y="1189787"/>
                </a:cubicBezTo>
                <a:cubicBezTo>
                  <a:pt x="956716" y="1189787"/>
                  <a:pt x="944969" y="1186027"/>
                  <a:pt x="931812" y="1178509"/>
                </a:cubicBezTo>
                <a:cubicBezTo>
                  <a:pt x="921474" y="1170991"/>
                  <a:pt x="915365" y="1167231"/>
                  <a:pt x="913486" y="1167231"/>
                </a:cubicBezTo>
                <a:lnTo>
                  <a:pt x="902208" y="1161593"/>
                </a:lnTo>
                <a:cubicBezTo>
                  <a:pt x="892810" y="1155014"/>
                  <a:pt x="885761" y="1148435"/>
                  <a:pt x="881063" y="1141857"/>
                </a:cubicBezTo>
                <a:cubicBezTo>
                  <a:pt x="865086" y="1128700"/>
                  <a:pt x="853808" y="1122121"/>
                  <a:pt x="847230" y="1122121"/>
                </a:cubicBezTo>
                <a:cubicBezTo>
                  <a:pt x="841591" y="1122121"/>
                  <a:pt x="833838" y="1110373"/>
                  <a:pt x="823970" y="1086878"/>
                </a:cubicBezTo>
                <a:cubicBezTo>
                  <a:pt x="814102" y="1063383"/>
                  <a:pt x="809168" y="1046937"/>
                  <a:pt x="809168" y="1037539"/>
                </a:cubicBezTo>
                <a:lnTo>
                  <a:pt x="811987" y="1019213"/>
                </a:lnTo>
                <a:lnTo>
                  <a:pt x="827494" y="1037539"/>
                </a:lnTo>
                <a:cubicBezTo>
                  <a:pt x="841591" y="1052576"/>
                  <a:pt x="851929" y="1067613"/>
                  <a:pt x="858507" y="1082649"/>
                </a:cubicBezTo>
                <a:lnTo>
                  <a:pt x="871195" y="1100975"/>
                </a:lnTo>
                <a:lnTo>
                  <a:pt x="878243" y="1109434"/>
                </a:lnTo>
                <a:cubicBezTo>
                  <a:pt x="884822" y="1110373"/>
                  <a:pt x="892340" y="1098156"/>
                  <a:pt x="900798" y="1072781"/>
                </a:cubicBezTo>
                <a:cubicBezTo>
                  <a:pt x="912076" y="1046467"/>
                  <a:pt x="928052" y="1001827"/>
                  <a:pt x="948728" y="938860"/>
                </a:cubicBezTo>
                <a:cubicBezTo>
                  <a:pt x="953427" y="930402"/>
                  <a:pt x="958596" y="911136"/>
                  <a:pt x="964235" y="881062"/>
                </a:cubicBezTo>
                <a:cubicBezTo>
                  <a:pt x="969874" y="850989"/>
                  <a:pt x="972693" y="828903"/>
                  <a:pt x="972693" y="814806"/>
                </a:cubicBezTo>
                <a:cubicBezTo>
                  <a:pt x="972693" y="807288"/>
                  <a:pt x="970813" y="802354"/>
                  <a:pt x="967054" y="800005"/>
                </a:cubicBezTo>
                <a:cubicBezTo>
                  <a:pt x="963295" y="797655"/>
                  <a:pt x="954837" y="796010"/>
                  <a:pt x="941680" y="795071"/>
                </a:cubicBezTo>
                <a:cubicBezTo>
                  <a:pt x="921004" y="795071"/>
                  <a:pt x="898919" y="789902"/>
                  <a:pt x="875424" y="779564"/>
                </a:cubicBezTo>
                <a:lnTo>
                  <a:pt x="841591" y="768286"/>
                </a:lnTo>
                <a:lnTo>
                  <a:pt x="799300" y="752780"/>
                </a:lnTo>
                <a:cubicBezTo>
                  <a:pt x="740093" y="734923"/>
                  <a:pt x="719887" y="720826"/>
                  <a:pt x="738683" y="710489"/>
                </a:cubicBezTo>
                <a:cubicBezTo>
                  <a:pt x="742442" y="706729"/>
                  <a:pt x="751840" y="704850"/>
                  <a:pt x="766877" y="704850"/>
                </a:cubicBezTo>
                <a:cubicBezTo>
                  <a:pt x="793191" y="704850"/>
                  <a:pt x="835952" y="713778"/>
                  <a:pt x="895159" y="731634"/>
                </a:cubicBezTo>
                <a:lnTo>
                  <a:pt x="958596" y="747141"/>
                </a:lnTo>
                <a:cubicBezTo>
                  <a:pt x="972693" y="750900"/>
                  <a:pt x="982091" y="752780"/>
                  <a:pt x="986790" y="752780"/>
                </a:cubicBezTo>
                <a:cubicBezTo>
                  <a:pt x="989609" y="749960"/>
                  <a:pt x="995953" y="724116"/>
                  <a:pt x="1005821" y="675246"/>
                </a:cubicBezTo>
                <a:cubicBezTo>
                  <a:pt x="1015689" y="626376"/>
                  <a:pt x="1020623" y="598182"/>
                  <a:pt x="1020623" y="590664"/>
                </a:cubicBezTo>
                <a:lnTo>
                  <a:pt x="1022032" y="565289"/>
                </a:lnTo>
                <a:lnTo>
                  <a:pt x="972693" y="587845"/>
                </a:lnTo>
                <a:cubicBezTo>
                  <a:pt x="936981" y="600062"/>
                  <a:pt x="906907" y="606171"/>
                  <a:pt x="882472" y="606171"/>
                </a:cubicBezTo>
                <a:cubicBezTo>
                  <a:pt x="862736" y="606171"/>
                  <a:pt x="843470" y="601942"/>
                  <a:pt x="824674" y="593483"/>
                </a:cubicBezTo>
                <a:lnTo>
                  <a:pt x="800710" y="582206"/>
                </a:lnTo>
                <a:cubicBezTo>
                  <a:pt x="796011" y="575628"/>
                  <a:pt x="793661" y="571868"/>
                  <a:pt x="793661" y="570929"/>
                </a:cubicBezTo>
                <a:cubicBezTo>
                  <a:pt x="793661" y="569049"/>
                  <a:pt x="792486" y="567404"/>
                  <a:pt x="790137" y="565994"/>
                </a:cubicBezTo>
                <a:cubicBezTo>
                  <a:pt x="787787" y="564585"/>
                  <a:pt x="785203" y="563880"/>
                  <a:pt x="782384" y="563880"/>
                </a:cubicBezTo>
                <a:cubicBezTo>
                  <a:pt x="772046" y="563880"/>
                  <a:pt x="764057" y="559651"/>
                  <a:pt x="758419" y="551192"/>
                </a:cubicBezTo>
                <a:cubicBezTo>
                  <a:pt x="751840" y="544614"/>
                  <a:pt x="748551" y="537565"/>
                  <a:pt x="748551" y="530047"/>
                </a:cubicBezTo>
                <a:cubicBezTo>
                  <a:pt x="748551" y="522529"/>
                  <a:pt x="754189" y="507022"/>
                  <a:pt x="765467" y="483527"/>
                </a:cubicBezTo>
                <a:cubicBezTo>
                  <a:pt x="781444" y="446875"/>
                  <a:pt x="795541" y="409753"/>
                  <a:pt x="807758" y="372161"/>
                </a:cubicBezTo>
                <a:cubicBezTo>
                  <a:pt x="819975" y="334569"/>
                  <a:pt x="826554" y="308254"/>
                  <a:pt x="827494" y="293217"/>
                </a:cubicBezTo>
                <a:cubicBezTo>
                  <a:pt x="827494" y="283819"/>
                  <a:pt x="825614" y="276301"/>
                  <a:pt x="821855" y="270662"/>
                </a:cubicBezTo>
                <a:cubicBezTo>
                  <a:pt x="818096" y="265023"/>
                  <a:pt x="811047" y="257975"/>
                  <a:pt x="800710" y="249517"/>
                </a:cubicBezTo>
                <a:cubicBezTo>
                  <a:pt x="792251" y="242938"/>
                  <a:pt x="787082" y="237299"/>
                  <a:pt x="785203" y="232601"/>
                </a:cubicBezTo>
                <a:lnTo>
                  <a:pt x="783793" y="231191"/>
                </a:lnTo>
                <a:cubicBezTo>
                  <a:pt x="783793" y="230251"/>
                  <a:pt x="784733" y="228841"/>
                  <a:pt x="786613" y="226961"/>
                </a:cubicBezTo>
                <a:lnTo>
                  <a:pt x="790842" y="221323"/>
                </a:lnTo>
                <a:cubicBezTo>
                  <a:pt x="797420" y="217563"/>
                  <a:pt x="807288" y="215684"/>
                  <a:pt x="820445" y="215684"/>
                </a:cubicBezTo>
                <a:close/>
                <a:moveTo>
                  <a:pt x="546964" y="0"/>
                </a:moveTo>
                <a:cubicBezTo>
                  <a:pt x="564820" y="0"/>
                  <a:pt x="586905" y="8928"/>
                  <a:pt x="613220" y="26784"/>
                </a:cubicBezTo>
                <a:cubicBezTo>
                  <a:pt x="639534" y="44640"/>
                  <a:pt x="652691" y="60147"/>
                  <a:pt x="652691" y="73304"/>
                </a:cubicBezTo>
                <a:cubicBezTo>
                  <a:pt x="652691" y="81762"/>
                  <a:pt x="644938" y="98209"/>
                  <a:pt x="629431" y="122644"/>
                </a:cubicBezTo>
                <a:cubicBezTo>
                  <a:pt x="613924" y="147078"/>
                  <a:pt x="600062" y="165405"/>
                  <a:pt x="587845" y="177622"/>
                </a:cubicBezTo>
                <a:cubicBezTo>
                  <a:pt x="575627" y="183261"/>
                  <a:pt x="565290" y="191719"/>
                  <a:pt x="556832" y="202997"/>
                </a:cubicBezTo>
                <a:cubicBezTo>
                  <a:pt x="547434" y="217094"/>
                  <a:pt x="536626" y="228841"/>
                  <a:pt x="524408" y="238239"/>
                </a:cubicBezTo>
                <a:lnTo>
                  <a:pt x="510311" y="248107"/>
                </a:lnTo>
                <a:cubicBezTo>
                  <a:pt x="503733" y="249047"/>
                  <a:pt x="500443" y="251866"/>
                  <a:pt x="500443" y="256565"/>
                </a:cubicBezTo>
                <a:lnTo>
                  <a:pt x="496214" y="262204"/>
                </a:lnTo>
                <a:lnTo>
                  <a:pt x="484937" y="274891"/>
                </a:lnTo>
                <a:cubicBezTo>
                  <a:pt x="478358" y="277711"/>
                  <a:pt x="466611" y="288048"/>
                  <a:pt x="449694" y="305905"/>
                </a:cubicBezTo>
                <a:lnTo>
                  <a:pt x="415862" y="341147"/>
                </a:lnTo>
                <a:cubicBezTo>
                  <a:pt x="398945" y="362763"/>
                  <a:pt x="374980" y="385788"/>
                  <a:pt x="343967" y="410222"/>
                </a:cubicBezTo>
                <a:lnTo>
                  <a:pt x="332689" y="420090"/>
                </a:lnTo>
                <a:cubicBezTo>
                  <a:pt x="330810" y="424789"/>
                  <a:pt x="330340" y="427609"/>
                  <a:pt x="331279" y="428549"/>
                </a:cubicBezTo>
                <a:cubicBezTo>
                  <a:pt x="333159" y="430428"/>
                  <a:pt x="331279" y="433717"/>
                  <a:pt x="325641" y="438416"/>
                </a:cubicBezTo>
                <a:lnTo>
                  <a:pt x="307315" y="458153"/>
                </a:lnTo>
                <a:cubicBezTo>
                  <a:pt x="292278" y="470370"/>
                  <a:pt x="284759" y="478828"/>
                  <a:pt x="284759" y="483527"/>
                </a:cubicBezTo>
                <a:cubicBezTo>
                  <a:pt x="284759" y="487286"/>
                  <a:pt x="289928" y="490575"/>
                  <a:pt x="300266" y="493395"/>
                </a:cubicBezTo>
                <a:cubicBezTo>
                  <a:pt x="311544" y="498094"/>
                  <a:pt x="323526" y="508432"/>
                  <a:pt x="336213" y="524408"/>
                </a:cubicBezTo>
                <a:cubicBezTo>
                  <a:pt x="348901" y="540385"/>
                  <a:pt x="358064" y="556831"/>
                  <a:pt x="363703" y="573748"/>
                </a:cubicBezTo>
                <a:cubicBezTo>
                  <a:pt x="369341" y="585965"/>
                  <a:pt x="373101" y="621677"/>
                  <a:pt x="374980" y="680885"/>
                </a:cubicBezTo>
                <a:cubicBezTo>
                  <a:pt x="374040" y="686524"/>
                  <a:pt x="373570" y="697801"/>
                  <a:pt x="373570" y="714718"/>
                </a:cubicBezTo>
                <a:cubicBezTo>
                  <a:pt x="373570" y="730694"/>
                  <a:pt x="374980" y="742207"/>
                  <a:pt x="377800" y="749255"/>
                </a:cubicBezTo>
                <a:cubicBezTo>
                  <a:pt x="380619" y="756304"/>
                  <a:pt x="386258" y="759828"/>
                  <a:pt x="394716" y="759828"/>
                </a:cubicBezTo>
                <a:cubicBezTo>
                  <a:pt x="404114" y="759828"/>
                  <a:pt x="425259" y="750430"/>
                  <a:pt x="458153" y="731634"/>
                </a:cubicBezTo>
                <a:lnTo>
                  <a:pt x="507492" y="703440"/>
                </a:lnTo>
                <a:lnTo>
                  <a:pt x="500443" y="665378"/>
                </a:lnTo>
                <a:cubicBezTo>
                  <a:pt x="498564" y="640004"/>
                  <a:pt x="494335" y="617213"/>
                  <a:pt x="487756" y="597008"/>
                </a:cubicBezTo>
                <a:cubicBezTo>
                  <a:pt x="481178" y="576802"/>
                  <a:pt x="473189" y="562000"/>
                  <a:pt x="463791" y="552602"/>
                </a:cubicBezTo>
                <a:cubicBezTo>
                  <a:pt x="456273" y="542264"/>
                  <a:pt x="452514" y="536626"/>
                  <a:pt x="452514" y="535686"/>
                </a:cubicBezTo>
                <a:cubicBezTo>
                  <a:pt x="452514" y="533806"/>
                  <a:pt x="454393" y="532396"/>
                  <a:pt x="458153" y="531457"/>
                </a:cubicBezTo>
                <a:cubicBezTo>
                  <a:pt x="460032" y="530517"/>
                  <a:pt x="463791" y="530047"/>
                  <a:pt x="469430" y="530047"/>
                </a:cubicBezTo>
                <a:cubicBezTo>
                  <a:pt x="480708" y="530047"/>
                  <a:pt x="496919" y="534981"/>
                  <a:pt x="518065" y="544849"/>
                </a:cubicBezTo>
                <a:cubicBezTo>
                  <a:pt x="539210" y="554717"/>
                  <a:pt x="552132" y="563410"/>
                  <a:pt x="556832" y="570929"/>
                </a:cubicBezTo>
                <a:lnTo>
                  <a:pt x="568109" y="587845"/>
                </a:lnTo>
                <a:cubicBezTo>
                  <a:pt x="573748" y="596303"/>
                  <a:pt x="577977" y="604761"/>
                  <a:pt x="580796" y="613219"/>
                </a:cubicBezTo>
                <a:cubicBezTo>
                  <a:pt x="584556" y="628256"/>
                  <a:pt x="591134" y="635774"/>
                  <a:pt x="600532" y="635774"/>
                </a:cubicBezTo>
                <a:cubicBezTo>
                  <a:pt x="605231" y="635774"/>
                  <a:pt x="608051" y="640473"/>
                  <a:pt x="608990" y="649871"/>
                </a:cubicBezTo>
                <a:cubicBezTo>
                  <a:pt x="610870" y="679005"/>
                  <a:pt x="609460" y="719887"/>
                  <a:pt x="604761" y="772515"/>
                </a:cubicBezTo>
                <a:cubicBezTo>
                  <a:pt x="601942" y="833602"/>
                  <a:pt x="596773" y="880122"/>
                  <a:pt x="589255" y="912076"/>
                </a:cubicBezTo>
                <a:cubicBezTo>
                  <a:pt x="583616" y="939330"/>
                  <a:pt x="574688" y="955776"/>
                  <a:pt x="562470" y="961415"/>
                </a:cubicBezTo>
                <a:cubicBezTo>
                  <a:pt x="554012" y="963295"/>
                  <a:pt x="539680" y="961180"/>
                  <a:pt x="519474" y="955072"/>
                </a:cubicBezTo>
                <a:cubicBezTo>
                  <a:pt x="499269" y="948963"/>
                  <a:pt x="478828" y="940740"/>
                  <a:pt x="458153" y="930402"/>
                </a:cubicBezTo>
                <a:cubicBezTo>
                  <a:pt x="454393" y="928522"/>
                  <a:pt x="449224" y="925233"/>
                  <a:pt x="442646" y="920534"/>
                </a:cubicBezTo>
                <a:cubicBezTo>
                  <a:pt x="436067" y="915835"/>
                  <a:pt x="432308" y="912076"/>
                  <a:pt x="431368" y="909256"/>
                </a:cubicBezTo>
                <a:lnTo>
                  <a:pt x="431368" y="907847"/>
                </a:lnTo>
                <a:cubicBezTo>
                  <a:pt x="431368" y="906907"/>
                  <a:pt x="431838" y="906437"/>
                  <a:pt x="432778" y="906437"/>
                </a:cubicBezTo>
                <a:lnTo>
                  <a:pt x="449694" y="913485"/>
                </a:lnTo>
                <a:cubicBezTo>
                  <a:pt x="460032" y="919124"/>
                  <a:pt x="468020" y="921944"/>
                  <a:pt x="473659" y="921944"/>
                </a:cubicBezTo>
                <a:cubicBezTo>
                  <a:pt x="482117" y="921944"/>
                  <a:pt x="488696" y="915365"/>
                  <a:pt x="493395" y="902208"/>
                </a:cubicBezTo>
                <a:cubicBezTo>
                  <a:pt x="496214" y="889051"/>
                  <a:pt x="499034" y="866495"/>
                  <a:pt x="501853" y="834542"/>
                </a:cubicBezTo>
                <a:lnTo>
                  <a:pt x="510311" y="782383"/>
                </a:lnTo>
                <a:lnTo>
                  <a:pt x="484937" y="789432"/>
                </a:lnTo>
                <a:cubicBezTo>
                  <a:pt x="455803" y="796950"/>
                  <a:pt x="434658" y="799300"/>
                  <a:pt x="421500" y="796480"/>
                </a:cubicBezTo>
                <a:lnTo>
                  <a:pt x="377800" y="796480"/>
                </a:lnTo>
                <a:lnTo>
                  <a:pt x="374980" y="857097"/>
                </a:lnTo>
                <a:cubicBezTo>
                  <a:pt x="374980" y="883412"/>
                  <a:pt x="369576" y="920769"/>
                  <a:pt x="358769" y="969169"/>
                </a:cubicBezTo>
                <a:cubicBezTo>
                  <a:pt x="347961" y="1017568"/>
                  <a:pt x="338328" y="1044118"/>
                  <a:pt x="329870" y="1048817"/>
                </a:cubicBezTo>
                <a:cubicBezTo>
                  <a:pt x="327990" y="1049756"/>
                  <a:pt x="322351" y="1050226"/>
                  <a:pt x="312953" y="1050226"/>
                </a:cubicBezTo>
                <a:lnTo>
                  <a:pt x="288989" y="1040358"/>
                </a:lnTo>
                <a:cubicBezTo>
                  <a:pt x="270193" y="1033780"/>
                  <a:pt x="256096" y="1030490"/>
                  <a:pt x="246698" y="1030490"/>
                </a:cubicBezTo>
                <a:cubicBezTo>
                  <a:pt x="241059" y="1030490"/>
                  <a:pt x="232601" y="1023912"/>
                  <a:pt x="221323" y="1010755"/>
                </a:cubicBezTo>
                <a:cubicBezTo>
                  <a:pt x="214744" y="1005116"/>
                  <a:pt x="211455" y="996658"/>
                  <a:pt x="211455" y="985380"/>
                </a:cubicBezTo>
                <a:cubicBezTo>
                  <a:pt x="211455" y="976922"/>
                  <a:pt x="213570" y="964000"/>
                  <a:pt x="217799" y="946613"/>
                </a:cubicBezTo>
                <a:cubicBezTo>
                  <a:pt x="222028" y="929227"/>
                  <a:pt x="225552" y="915365"/>
                  <a:pt x="228371" y="905027"/>
                </a:cubicBezTo>
                <a:cubicBezTo>
                  <a:pt x="242468" y="854278"/>
                  <a:pt x="256565" y="775335"/>
                  <a:pt x="270662" y="668198"/>
                </a:cubicBezTo>
                <a:cubicBezTo>
                  <a:pt x="274422" y="634365"/>
                  <a:pt x="276301" y="601002"/>
                  <a:pt x="276301" y="568109"/>
                </a:cubicBezTo>
                <a:cubicBezTo>
                  <a:pt x="276301" y="551192"/>
                  <a:pt x="275361" y="538035"/>
                  <a:pt x="273482" y="528637"/>
                </a:cubicBezTo>
                <a:cubicBezTo>
                  <a:pt x="270662" y="521119"/>
                  <a:pt x="265963" y="519239"/>
                  <a:pt x="259385" y="522998"/>
                </a:cubicBezTo>
                <a:cubicBezTo>
                  <a:pt x="250927" y="525818"/>
                  <a:pt x="244818" y="527228"/>
                  <a:pt x="241059" y="527228"/>
                </a:cubicBezTo>
                <a:cubicBezTo>
                  <a:pt x="235420" y="524408"/>
                  <a:pt x="231191" y="526288"/>
                  <a:pt x="228371" y="532866"/>
                </a:cubicBezTo>
                <a:lnTo>
                  <a:pt x="208636" y="552602"/>
                </a:lnTo>
                <a:cubicBezTo>
                  <a:pt x="197358" y="561060"/>
                  <a:pt x="184671" y="568579"/>
                  <a:pt x="170574" y="575157"/>
                </a:cubicBezTo>
                <a:cubicBezTo>
                  <a:pt x="150838" y="587375"/>
                  <a:pt x="134861" y="596068"/>
                  <a:pt x="122644" y="601237"/>
                </a:cubicBezTo>
                <a:cubicBezTo>
                  <a:pt x="110427" y="606406"/>
                  <a:pt x="97269" y="610400"/>
                  <a:pt x="83172" y="613219"/>
                </a:cubicBezTo>
                <a:cubicBezTo>
                  <a:pt x="69075" y="614159"/>
                  <a:pt x="58503" y="613454"/>
                  <a:pt x="51454" y="611105"/>
                </a:cubicBezTo>
                <a:cubicBezTo>
                  <a:pt x="44406" y="608755"/>
                  <a:pt x="35243" y="603821"/>
                  <a:pt x="23965" y="596303"/>
                </a:cubicBezTo>
                <a:cubicBezTo>
                  <a:pt x="18326" y="593483"/>
                  <a:pt x="13157" y="589724"/>
                  <a:pt x="8458" y="585025"/>
                </a:cubicBezTo>
                <a:lnTo>
                  <a:pt x="2819" y="579386"/>
                </a:lnTo>
                <a:cubicBezTo>
                  <a:pt x="940" y="577507"/>
                  <a:pt x="0" y="576097"/>
                  <a:pt x="0" y="575157"/>
                </a:cubicBezTo>
                <a:cubicBezTo>
                  <a:pt x="0" y="572338"/>
                  <a:pt x="13862" y="558946"/>
                  <a:pt x="41586" y="534981"/>
                </a:cubicBezTo>
                <a:cubicBezTo>
                  <a:pt x="69310" y="511016"/>
                  <a:pt x="90221" y="493395"/>
                  <a:pt x="104318" y="482117"/>
                </a:cubicBezTo>
                <a:lnTo>
                  <a:pt x="125463" y="465201"/>
                </a:lnTo>
                <a:lnTo>
                  <a:pt x="170574" y="425729"/>
                </a:lnTo>
                <a:cubicBezTo>
                  <a:pt x="185611" y="412572"/>
                  <a:pt x="201117" y="398005"/>
                  <a:pt x="217094" y="382028"/>
                </a:cubicBezTo>
                <a:cubicBezTo>
                  <a:pt x="228371" y="370751"/>
                  <a:pt x="238239" y="362293"/>
                  <a:pt x="246698" y="356654"/>
                </a:cubicBezTo>
                <a:cubicBezTo>
                  <a:pt x="252336" y="352895"/>
                  <a:pt x="257505" y="348665"/>
                  <a:pt x="262204" y="343966"/>
                </a:cubicBezTo>
                <a:cubicBezTo>
                  <a:pt x="266903" y="338328"/>
                  <a:pt x="271132" y="334099"/>
                  <a:pt x="274892" y="331279"/>
                </a:cubicBezTo>
                <a:lnTo>
                  <a:pt x="315773" y="288988"/>
                </a:lnTo>
                <a:cubicBezTo>
                  <a:pt x="325171" y="280530"/>
                  <a:pt x="338328" y="265963"/>
                  <a:pt x="355244" y="245287"/>
                </a:cubicBezTo>
                <a:cubicBezTo>
                  <a:pt x="374980" y="228371"/>
                  <a:pt x="401764" y="195713"/>
                  <a:pt x="435597" y="147313"/>
                </a:cubicBezTo>
                <a:cubicBezTo>
                  <a:pt x="469430" y="98914"/>
                  <a:pt x="489636" y="64376"/>
                  <a:pt x="496214" y="43700"/>
                </a:cubicBezTo>
                <a:cubicBezTo>
                  <a:pt x="501853" y="21145"/>
                  <a:pt x="507492" y="9398"/>
                  <a:pt x="513131" y="8458"/>
                </a:cubicBezTo>
                <a:cubicBezTo>
                  <a:pt x="515950" y="2819"/>
                  <a:pt x="527228" y="0"/>
                  <a:pt x="546964"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11104">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a:extLst>
              <a:ext uri="{FF2B5EF4-FFF2-40B4-BE49-F238E27FC236}">
                <a16:creationId xmlns:a16="http://schemas.microsoft.com/office/drawing/2014/main" id="{AB6618B0-9564-0C82-8F86-8E05CD7A0551}"/>
              </a:ext>
            </a:extLst>
          </p:cNvPr>
          <p:cNvSpPr txBox="1">
            <a:spLocks/>
          </p:cNvSpPr>
          <p:nvPr>
            <p:custDataLst>
              <p:tags r:id="rId5"/>
            </p:custDataLst>
          </p:nvPr>
        </p:nvSpPr>
        <p:spPr>
          <a:xfrm>
            <a:off x="7880386" y="1556327"/>
            <a:ext cx="1227849" cy="1265911"/>
          </a:xfrm>
          <a:custGeom>
            <a:avLst/>
            <a:gdLst/>
            <a:ahLst/>
            <a:cxnLst/>
            <a:rect l="l" t="t" r="r" b="b"/>
            <a:pathLst>
              <a:path w="1227849" h="1265911">
                <a:moveTo>
                  <a:pt x="704850" y="1078421"/>
                </a:moveTo>
                <a:cubicBezTo>
                  <a:pt x="714248" y="1078421"/>
                  <a:pt x="720357" y="1078890"/>
                  <a:pt x="723176" y="1079830"/>
                </a:cubicBezTo>
                <a:cubicBezTo>
                  <a:pt x="733514" y="1081710"/>
                  <a:pt x="751135" y="1088288"/>
                  <a:pt x="776040" y="1099566"/>
                </a:cubicBezTo>
                <a:cubicBezTo>
                  <a:pt x="800945" y="1110844"/>
                  <a:pt x="817156" y="1119772"/>
                  <a:pt x="824674" y="1126350"/>
                </a:cubicBezTo>
                <a:lnTo>
                  <a:pt x="857098" y="1146086"/>
                </a:lnTo>
                <a:cubicBezTo>
                  <a:pt x="874014" y="1156424"/>
                  <a:pt x="892340" y="1169816"/>
                  <a:pt x="912076" y="1186262"/>
                </a:cubicBezTo>
                <a:cubicBezTo>
                  <a:pt x="931812" y="1202709"/>
                  <a:pt x="944969" y="1215631"/>
                  <a:pt x="951548" y="1225029"/>
                </a:cubicBezTo>
                <a:cubicBezTo>
                  <a:pt x="956246" y="1237247"/>
                  <a:pt x="958596" y="1246645"/>
                  <a:pt x="958596" y="1253223"/>
                </a:cubicBezTo>
                <a:cubicBezTo>
                  <a:pt x="956716" y="1258862"/>
                  <a:pt x="954367" y="1262386"/>
                  <a:pt x="951548" y="1263796"/>
                </a:cubicBezTo>
                <a:cubicBezTo>
                  <a:pt x="948728" y="1265206"/>
                  <a:pt x="942620" y="1265911"/>
                  <a:pt x="933221" y="1265911"/>
                </a:cubicBezTo>
                <a:cubicBezTo>
                  <a:pt x="921004" y="1265911"/>
                  <a:pt x="909256" y="1264031"/>
                  <a:pt x="897979" y="1260272"/>
                </a:cubicBezTo>
                <a:cubicBezTo>
                  <a:pt x="886701" y="1256513"/>
                  <a:pt x="877773" y="1251344"/>
                  <a:pt x="871195" y="1244765"/>
                </a:cubicBezTo>
                <a:lnTo>
                  <a:pt x="854278" y="1233488"/>
                </a:lnTo>
                <a:lnTo>
                  <a:pt x="821855" y="1216571"/>
                </a:lnTo>
                <a:cubicBezTo>
                  <a:pt x="816216" y="1212812"/>
                  <a:pt x="811047" y="1209992"/>
                  <a:pt x="806348" y="1208113"/>
                </a:cubicBezTo>
                <a:lnTo>
                  <a:pt x="790842" y="1199655"/>
                </a:lnTo>
                <a:lnTo>
                  <a:pt x="773925" y="1189787"/>
                </a:lnTo>
                <a:lnTo>
                  <a:pt x="757009" y="1175690"/>
                </a:lnTo>
                <a:lnTo>
                  <a:pt x="725995" y="1154544"/>
                </a:lnTo>
                <a:lnTo>
                  <a:pt x="693572" y="1130579"/>
                </a:lnTo>
                <a:lnTo>
                  <a:pt x="675246" y="1115073"/>
                </a:lnTo>
                <a:cubicBezTo>
                  <a:pt x="669608" y="1109434"/>
                  <a:pt x="666788" y="1103795"/>
                  <a:pt x="666788" y="1098156"/>
                </a:cubicBezTo>
                <a:cubicBezTo>
                  <a:pt x="666788" y="1088758"/>
                  <a:pt x="673367" y="1082650"/>
                  <a:pt x="686524" y="1079830"/>
                </a:cubicBezTo>
                <a:cubicBezTo>
                  <a:pt x="689343" y="1078890"/>
                  <a:pt x="695452" y="1078421"/>
                  <a:pt x="704850" y="1078421"/>
                </a:cubicBezTo>
                <a:close/>
                <a:moveTo>
                  <a:pt x="976922" y="710489"/>
                </a:moveTo>
                <a:cubicBezTo>
                  <a:pt x="1003236" y="710489"/>
                  <a:pt x="1021093" y="713308"/>
                  <a:pt x="1030491" y="718947"/>
                </a:cubicBezTo>
                <a:cubicBezTo>
                  <a:pt x="1037069" y="722706"/>
                  <a:pt x="1042473" y="730459"/>
                  <a:pt x="1046702" y="742207"/>
                </a:cubicBezTo>
                <a:cubicBezTo>
                  <a:pt x="1050931" y="753954"/>
                  <a:pt x="1053046" y="766407"/>
                  <a:pt x="1053046" y="779564"/>
                </a:cubicBezTo>
                <a:cubicBezTo>
                  <a:pt x="1053046" y="788022"/>
                  <a:pt x="1050226" y="800710"/>
                  <a:pt x="1044588" y="817626"/>
                </a:cubicBezTo>
                <a:cubicBezTo>
                  <a:pt x="1039889" y="825144"/>
                  <a:pt x="1035660" y="835482"/>
                  <a:pt x="1031900" y="848639"/>
                </a:cubicBezTo>
                <a:cubicBezTo>
                  <a:pt x="1026262" y="866496"/>
                  <a:pt x="1022502" y="877303"/>
                  <a:pt x="1020623" y="881063"/>
                </a:cubicBezTo>
                <a:lnTo>
                  <a:pt x="1016394" y="890930"/>
                </a:lnTo>
                <a:cubicBezTo>
                  <a:pt x="1015454" y="891870"/>
                  <a:pt x="1014984" y="893280"/>
                  <a:pt x="1014984" y="895160"/>
                </a:cubicBezTo>
                <a:lnTo>
                  <a:pt x="1010755" y="903618"/>
                </a:lnTo>
                <a:cubicBezTo>
                  <a:pt x="1008875" y="914895"/>
                  <a:pt x="1003706" y="930402"/>
                  <a:pt x="995248" y="950138"/>
                </a:cubicBezTo>
                <a:lnTo>
                  <a:pt x="983971" y="975512"/>
                </a:lnTo>
                <a:cubicBezTo>
                  <a:pt x="980211" y="984910"/>
                  <a:pt x="977392" y="991019"/>
                  <a:pt x="975512" y="993839"/>
                </a:cubicBezTo>
                <a:cubicBezTo>
                  <a:pt x="971753" y="1006056"/>
                  <a:pt x="964000" y="1019683"/>
                  <a:pt x="952252" y="1034720"/>
                </a:cubicBezTo>
                <a:cubicBezTo>
                  <a:pt x="940505" y="1049757"/>
                  <a:pt x="930872" y="1057275"/>
                  <a:pt x="923354" y="1057275"/>
                </a:cubicBezTo>
                <a:cubicBezTo>
                  <a:pt x="913956" y="1057275"/>
                  <a:pt x="904088" y="1054926"/>
                  <a:pt x="893750" y="1050227"/>
                </a:cubicBezTo>
                <a:cubicBezTo>
                  <a:pt x="883412" y="1045528"/>
                  <a:pt x="875424" y="1038949"/>
                  <a:pt x="869785" y="1030491"/>
                </a:cubicBezTo>
                <a:cubicBezTo>
                  <a:pt x="866966" y="1027671"/>
                  <a:pt x="865556" y="1023442"/>
                  <a:pt x="865556" y="1017803"/>
                </a:cubicBezTo>
                <a:cubicBezTo>
                  <a:pt x="865556" y="1004646"/>
                  <a:pt x="873074" y="980681"/>
                  <a:pt x="888111" y="945909"/>
                </a:cubicBezTo>
                <a:cubicBezTo>
                  <a:pt x="900328" y="916775"/>
                  <a:pt x="913016" y="879888"/>
                  <a:pt x="926173" y="835247"/>
                </a:cubicBezTo>
                <a:cubicBezTo>
                  <a:pt x="939330" y="790607"/>
                  <a:pt x="944499" y="766877"/>
                  <a:pt x="941680" y="764057"/>
                </a:cubicBezTo>
                <a:cubicBezTo>
                  <a:pt x="939800" y="762178"/>
                  <a:pt x="926643" y="765702"/>
                  <a:pt x="902208" y="774630"/>
                </a:cubicBezTo>
                <a:cubicBezTo>
                  <a:pt x="877773" y="783558"/>
                  <a:pt x="856628" y="792251"/>
                  <a:pt x="838772" y="800710"/>
                </a:cubicBezTo>
                <a:cubicBezTo>
                  <a:pt x="817156" y="810108"/>
                  <a:pt x="793191" y="814807"/>
                  <a:pt x="766877" y="814807"/>
                </a:cubicBezTo>
                <a:cubicBezTo>
                  <a:pt x="749960" y="814807"/>
                  <a:pt x="733514" y="812457"/>
                  <a:pt x="717537" y="807758"/>
                </a:cubicBezTo>
                <a:cubicBezTo>
                  <a:pt x="703440" y="803059"/>
                  <a:pt x="696392" y="798360"/>
                  <a:pt x="696392" y="793661"/>
                </a:cubicBezTo>
                <a:cubicBezTo>
                  <a:pt x="696392" y="789902"/>
                  <a:pt x="701561" y="786613"/>
                  <a:pt x="711898" y="783793"/>
                </a:cubicBezTo>
                <a:lnTo>
                  <a:pt x="733044" y="778154"/>
                </a:lnTo>
                <a:lnTo>
                  <a:pt x="757009" y="772516"/>
                </a:lnTo>
                <a:lnTo>
                  <a:pt x="780974" y="765467"/>
                </a:lnTo>
                <a:lnTo>
                  <a:pt x="793661" y="762648"/>
                </a:lnTo>
                <a:lnTo>
                  <a:pt x="824674" y="751370"/>
                </a:lnTo>
                <a:cubicBezTo>
                  <a:pt x="844410" y="743852"/>
                  <a:pt x="855218" y="740093"/>
                  <a:pt x="857098" y="740093"/>
                </a:cubicBezTo>
                <a:cubicBezTo>
                  <a:pt x="862736" y="740093"/>
                  <a:pt x="869315" y="737743"/>
                  <a:pt x="876833" y="733044"/>
                </a:cubicBezTo>
                <a:lnTo>
                  <a:pt x="888111" y="727405"/>
                </a:lnTo>
                <a:lnTo>
                  <a:pt x="896569" y="724586"/>
                </a:lnTo>
                <a:lnTo>
                  <a:pt x="907847" y="720357"/>
                </a:lnTo>
                <a:lnTo>
                  <a:pt x="930402" y="714718"/>
                </a:lnTo>
                <a:cubicBezTo>
                  <a:pt x="943559" y="711899"/>
                  <a:pt x="959066" y="710489"/>
                  <a:pt x="976922" y="710489"/>
                </a:cubicBezTo>
                <a:close/>
                <a:moveTo>
                  <a:pt x="840181" y="545554"/>
                </a:moveTo>
                <a:cubicBezTo>
                  <a:pt x="850519" y="545554"/>
                  <a:pt x="861796" y="547433"/>
                  <a:pt x="874014" y="551193"/>
                </a:cubicBezTo>
                <a:cubicBezTo>
                  <a:pt x="904088" y="559651"/>
                  <a:pt x="941680" y="565760"/>
                  <a:pt x="986790" y="569519"/>
                </a:cubicBezTo>
                <a:cubicBezTo>
                  <a:pt x="1003706" y="570459"/>
                  <a:pt x="1017334" y="574688"/>
                  <a:pt x="1027671" y="582206"/>
                </a:cubicBezTo>
                <a:cubicBezTo>
                  <a:pt x="1038009" y="587845"/>
                  <a:pt x="1040358" y="594423"/>
                  <a:pt x="1034720" y="601942"/>
                </a:cubicBezTo>
                <a:cubicBezTo>
                  <a:pt x="1029081" y="607581"/>
                  <a:pt x="1020388" y="612280"/>
                  <a:pt x="1008640" y="616039"/>
                </a:cubicBezTo>
                <a:cubicBezTo>
                  <a:pt x="996893" y="619798"/>
                  <a:pt x="984910" y="621678"/>
                  <a:pt x="972693" y="621678"/>
                </a:cubicBezTo>
                <a:cubicBezTo>
                  <a:pt x="955777" y="621678"/>
                  <a:pt x="938390" y="617919"/>
                  <a:pt x="920534" y="610400"/>
                </a:cubicBezTo>
                <a:lnTo>
                  <a:pt x="899389" y="601942"/>
                </a:lnTo>
                <a:lnTo>
                  <a:pt x="874014" y="593484"/>
                </a:lnTo>
                <a:cubicBezTo>
                  <a:pt x="832663" y="579387"/>
                  <a:pt x="811987" y="567169"/>
                  <a:pt x="811987" y="556831"/>
                </a:cubicBezTo>
                <a:cubicBezTo>
                  <a:pt x="811987" y="552132"/>
                  <a:pt x="815276" y="548843"/>
                  <a:pt x="821855" y="546964"/>
                </a:cubicBezTo>
                <a:cubicBezTo>
                  <a:pt x="824674" y="546024"/>
                  <a:pt x="830783" y="545554"/>
                  <a:pt x="840181" y="545554"/>
                </a:cubicBezTo>
                <a:close/>
                <a:moveTo>
                  <a:pt x="475069" y="494805"/>
                </a:moveTo>
                <a:lnTo>
                  <a:pt x="466611" y="496214"/>
                </a:lnTo>
                <a:lnTo>
                  <a:pt x="445465" y="504672"/>
                </a:lnTo>
                <a:cubicBezTo>
                  <a:pt x="428549" y="511251"/>
                  <a:pt x="416332" y="513601"/>
                  <a:pt x="408813" y="511721"/>
                </a:cubicBezTo>
                <a:lnTo>
                  <a:pt x="403174" y="511721"/>
                </a:lnTo>
                <a:cubicBezTo>
                  <a:pt x="400355" y="511721"/>
                  <a:pt x="398945" y="512661"/>
                  <a:pt x="398945" y="514540"/>
                </a:cubicBezTo>
                <a:cubicBezTo>
                  <a:pt x="398006" y="515480"/>
                  <a:pt x="396596" y="515950"/>
                  <a:pt x="394716" y="515950"/>
                </a:cubicBezTo>
                <a:cubicBezTo>
                  <a:pt x="390957" y="515950"/>
                  <a:pt x="385318" y="514540"/>
                  <a:pt x="377800" y="511721"/>
                </a:cubicBezTo>
                <a:lnTo>
                  <a:pt x="365113" y="506082"/>
                </a:lnTo>
                <a:cubicBezTo>
                  <a:pt x="361353" y="504203"/>
                  <a:pt x="358534" y="503263"/>
                  <a:pt x="356654" y="503263"/>
                </a:cubicBezTo>
                <a:lnTo>
                  <a:pt x="353835" y="514540"/>
                </a:lnTo>
                <a:lnTo>
                  <a:pt x="351016" y="542734"/>
                </a:lnTo>
                <a:lnTo>
                  <a:pt x="351016" y="555422"/>
                </a:lnTo>
                <a:cubicBezTo>
                  <a:pt x="351016" y="565760"/>
                  <a:pt x="351485" y="572338"/>
                  <a:pt x="352425" y="575158"/>
                </a:cubicBezTo>
                <a:cubicBezTo>
                  <a:pt x="354305" y="579857"/>
                  <a:pt x="356654" y="582206"/>
                  <a:pt x="359474" y="582206"/>
                </a:cubicBezTo>
                <a:cubicBezTo>
                  <a:pt x="365113" y="582206"/>
                  <a:pt x="374041" y="577977"/>
                  <a:pt x="386258" y="569519"/>
                </a:cubicBezTo>
                <a:cubicBezTo>
                  <a:pt x="402235" y="560121"/>
                  <a:pt x="418681" y="555422"/>
                  <a:pt x="435598" y="555422"/>
                </a:cubicBezTo>
                <a:cubicBezTo>
                  <a:pt x="446875" y="555422"/>
                  <a:pt x="454394" y="557301"/>
                  <a:pt x="458153" y="561061"/>
                </a:cubicBezTo>
                <a:cubicBezTo>
                  <a:pt x="460972" y="562000"/>
                  <a:pt x="462382" y="563880"/>
                  <a:pt x="462382" y="566699"/>
                </a:cubicBezTo>
                <a:cubicBezTo>
                  <a:pt x="462382" y="570459"/>
                  <a:pt x="460502" y="575627"/>
                  <a:pt x="456743" y="582206"/>
                </a:cubicBezTo>
                <a:cubicBezTo>
                  <a:pt x="449225" y="597243"/>
                  <a:pt x="438182" y="609460"/>
                  <a:pt x="423615" y="618858"/>
                </a:cubicBezTo>
                <a:cubicBezTo>
                  <a:pt x="409048" y="628256"/>
                  <a:pt x="394246" y="632955"/>
                  <a:pt x="379210" y="632955"/>
                </a:cubicBezTo>
                <a:cubicBezTo>
                  <a:pt x="375450" y="632955"/>
                  <a:pt x="368872" y="632016"/>
                  <a:pt x="359474" y="630136"/>
                </a:cubicBezTo>
                <a:lnTo>
                  <a:pt x="356654" y="630136"/>
                </a:lnTo>
                <a:cubicBezTo>
                  <a:pt x="349136" y="625437"/>
                  <a:pt x="343967" y="626612"/>
                  <a:pt x="341148" y="633660"/>
                </a:cubicBezTo>
                <a:cubicBezTo>
                  <a:pt x="338328" y="640709"/>
                  <a:pt x="335979" y="650106"/>
                  <a:pt x="334099" y="661854"/>
                </a:cubicBezTo>
                <a:cubicBezTo>
                  <a:pt x="332220" y="673602"/>
                  <a:pt x="330810" y="682295"/>
                  <a:pt x="329870" y="687934"/>
                </a:cubicBezTo>
                <a:cubicBezTo>
                  <a:pt x="329870" y="693572"/>
                  <a:pt x="329400" y="697332"/>
                  <a:pt x="328460" y="699211"/>
                </a:cubicBezTo>
                <a:lnTo>
                  <a:pt x="321412" y="744322"/>
                </a:lnTo>
                <a:cubicBezTo>
                  <a:pt x="318592" y="756539"/>
                  <a:pt x="316243" y="763588"/>
                  <a:pt x="314363" y="765467"/>
                </a:cubicBezTo>
                <a:cubicBezTo>
                  <a:pt x="312484" y="767347"/>
                  <a:pt x="310604" y="777215"/>
                  <a:pt x="308725" y="795071"/>
                </a:cubicBezTo>
                <a:cubicBezTo>
                  <a:pt x="306845" y="812927"/>
                  <a:pt x="305905" y="829843"/>
                  <a:pt x="305905" y="845820"/>
                </a:cubicBezTo>
                <a:cubicBezTo>
                  <a:pt x="305905" y="856158"/>
                  <a:pt x="306375" y="861327"/>
                  <a:pt x="307315" y="861327"/>
                </a:cubicBezTo>
                <a:cubicBezTo>
                  <a:pt x="312954" y="861327"/>
                  <a:pt x="364173" y="827024"/>
                  <a:pt x="460972" y="758419"/>
                </a:cubicBezTo>
                <a:lnTo>
                  <a:pt x="463791" y="738683"/>
                </a:lnTo>
                <a:cubicBezTo>
                  <a:pt x="465671" y="735863"/>
                  <a:pt x="467081" y="721766"/>
                  <a:pt x="468021" y="696392"/>
                </a:cubicBezTo>
                <a:cubicBezTo>
                  <a:pt x="469900" y="659740"/>
                  <a:pt x="471780" y="634835"/>
                  <a:pt x="473659" y="621678"/>
                </a:cubicBezTo>
                <a:cubicBezTo>
                  <a:pt x="475539" y="612280"/>
                  <a:pt x="476479" y="588315"/>
                  <a:pt x="476479" y="549783"/>
                </a:cubicBezTo>
                <a:lnTo>
                  <a:pt x="476479" y="511721"/>
                </a:lnTo>
                <a:cubicBezTo>
                  <a:pt x="476479" y="501383"/>
                  <a:pt x="476009" y="495744"/>
                  <a:pt x="475069" y="494805"/>
                </a:cubicBezTo>
                <a:close/>
                <a:moveTo>
                  <a:pt x="491985" y="19736"/>
                </a:moveTo>
                <a:cubicBezTo>
                  <a:pt x="510781" y="19736"/>
                  <a:pt x="524408" y="22555"/>
                  <a:pt x="532867" y="28194"/>
                </a:cubicBezTo>
                <a:cubicBezTo>
                  <a:pt x="541325" y="33833"/>
                  <a:pt x="544614" y="41351"/>
                  <a:pt x="542734" y="50749"/>
                </a:cubicBezTo>
                <a:cubicBezTo>
                  <a:pt x="538036" y="66726"/>
                  <a:pt x="507962" y="90691"/>
                  <a:pt x="452514" y="122644"/>
                </a:cubicBezTo>
                <a:cubicBezTo>
                  <a:pt x="432778" y="132982"/>
                  <a:pt x="420561" y="149428"/>
                  <a:pt x="415862" y="171983"/>
                </a:cubicBezTo>
                <a:cubicBezTo>
                  <a:pt x="414922" y="186080"/>
                  <a:pt x="411163" y="198768"/>
                  <a:pt x="404584" y="210045"/>
                </a:cubicBezTo>
                <a:cubicBezTo>
                  <a:pt x="392367" y="235420"/>
                  <a:pt x="380619" y="291338"/>
                  <a:pt x="369342" y="377799"/>
                </a:cubicBezTo>
                <a:cubicBezTo>
                  <a:pt x="364643" y="407873"/>
                  <a:pt x="362293" y="425729"/>
                  <a:pt x="362293" y="431368"/>
                </a:cubicBezTo>
                <a:cubicBezTo>
                  <a:pt x="362293" y="444525"/>
                  <a:pt x="366992" y="451104"/>
                  <a:pt x="376390" y="451104"/>
                </a:cubicBezTo>
                <a:cubicBezTo>
                  <a:pt x="380149" y="451104"/>
                  <a:pt x="387668" y="449224"/>
                  <a:pt x="398945" y="445465"/>
                </a:cubicBezTo>
                <a:cubicBezTo>
                  <a:pt x="410223" y="439826"/>
                  <a:pt x="429489" y="434657"/>
                  <a:pt x="456743" y="429958"/>
                </a:cubicBezTo>
                <a:lnTo>
                  <a:pt x="484937" y="425729"/>
                </a:lnTo>
                <a:lnTo>
                  <a:pt x="479298" y="343967"/>
                </a:lnTo>
                <a:lnTo>
                  <a:pt x="476479" y="287579"/>
                </a:lnTo>
                <a:lnTo>
                  <a:pt x="475069" y="250926"/>
                </a:lnTo>
                <a:lnTo>
                  <a:pt x="473659" y="234010"/>
                </a:lnTo>
                <a:cubicBezTo>
                  <a:pt x="473659" y="221793"/>
                  <a:pt x="475539" y="215684"/>
                  <a:pt x="479298" y="215684"/>
                </a:cubicBezTo>
                <a:cubicBezTo>
                  <a:pt x="493395" y="210045"/>
                  <a:pt x="507022" y="233540"/>
                  <a:pt x="520179" y="286169"/>
                </a:cubicBezTo>
                <a:cubicBezTo>
                  <a:pt x="529577" y="321881"/>
                  <a:pt x="535921" y="357829"/>
                  <a:pt x="539210" y="394011"/>
                </a:cubicBezTo>
                <a:cubicBezTo>
                  <a:pt x="542500" y="430193"/>
                  <a:pt x="543674" y="476478"/>
                  <a:pt x="542734" y="532867"/>
                </a:cubicBezTo>
                <a:lnTo>
                  <a:pt x="541325" y="561061"/>
                </a:lnTo>
                <a:cubicBezTo>
                  <a:pt x="540385" y="597713"/>
                  <a:pt x="539210" y="624262"/>
                  <a:pt x="537801" y="640709"/>
                </a:cubicBezTo>
                <a:cubicBezTo>
                  <a:pt x="536391" y="657155"/>
                  <a:pt x="533336" y="671957"/>
                  <a:pt x="528638" y="685114"/>
                </a:cubicBezTo>
                <a:cubicBezTo>
                  <a:pt x="525818" y="693572"/>
                  <a:pt x="524408" y="700151"/>
                  <a:pt x="524408" y="704850"/>
                </a:cubicBezTo>
                <a:cubicBezTo>
                  <a:pt x="524408" y="708609"/>
                  <a:pt x="525348" y="710489"/>
                  <a:pt x="527228" y="710489"/>
                </a:cubicBezTo>
                <a:cubicBezTo>
                  <a:pt x="529107" y="710489"/>
                  <a:pt x="532397" y="708139"/>
                  <a:pt x="537096" y="703440"/>
                </a:cubicBezTo>
                <a:cubicBezTo>
                  <a:pt x="545554" y="696862"/>
                  <a:pt x="556127" y="690753"/>
                  <a:pt x="568814" y="685114"/>
                </a:cubicBezTo>
                <a:cubicBezTo>
                  <a:pt x="581501" y="679475"/>
                  <a:pt x="589724" y="677596"/>
                  <a:pt x="593484" y="679475"/>
                </a:cubicBezTo>
                <a:cubicBezTo>
                  <a:pt x="596303" y="679475"/>
                  <a:pt x="596773" y="680415"/>
                  <a:pt x="594893" y="682295"/>
                </a:cubicBezTo>
                <a:lnTo>
                  <a:pt x="587845" y="686524"/>
                </a:lnTo>
                <a:cubicBezTo>
                  <a:pt x="580326" y="688404"/>
                  <a:pt x="576567" y="691693"/>
                  <a:pt x="576567" y="696392"/>
                </a:cubicBezTo>
                <a:cubicBezTo>
                  <a:pt x="576567" y="699211"/>
                  <a:pt x="575628" y="702501"/>
                  <a:pt x="573748" y="706260"/>
                </a:cubicBezTo>
                <a:cubicBezTo>
                  <a:pt x="570928" y="711899"/>
                  <a:pt x="566699" y="717537"/>
                  <a:pt x="561061" y="723176"/>
                </a:cubicBezTo>
                <a:lnTo>
                  <a:pt x="525818" y="769696"/>
                </a:lnTo>
                <a:cubicBezTo>
                  <a:pt x="520179" y="779094"/>
                  <a:pt x="517360" y="787083"/>
                  <a:pt x="517360" y="793661"/>
                </a:cubicBezTo>
                <a:lnTo>
                  <a:pt x="515950" y="804939"/>
                </a:lnTo>
                <a:lnTo>
                  <a:pt x="513131" y="809168"/>
                </a:lnTo>
                <a:cubicBezTo>
                  <a:pt x="511251" y="809168"/>
                  <a:pt x="509372" y="811987"/>
                  <a:pt x="507492" y="817626"/>
                </a:cubicBezTo>
                <a:lnTo>
                  <a:pt x="506083" y="835952"/>
                </a:lnTo>
                <a:cubicBezTo>
                  <a:pt x="506083" y="845350"/>
                  <a:pt x="505613" y="851459"/>
                  <a:pt x="504673" y="854278"/>
                </a:cubicBezTo>
                <a:cubicBezTo>
                  <a:pt x="504673" y="859917"/>
                  <a:pt x="503733" y="863676"/>
                  <a:pt x="501853" y="865556"/>
                </a:cubicBezTo>
                <a:cubicBezTo>
                  <a:pt x="498094" y="869315"/>
                  <a:pt x="495745" y="876833"/>
                  <a:pt x="494805" y="888111"/>
                </a:cubicBezTo>
                <a:cubicBezTo>
                  <a:pt x="494805" y="901268"/>
                  <a:pt x="491516" y="927113"/>
                  <a:pt x="484937" y="965645"/>
                </a:cubicBezTo>
                <a:lnTo>
                  <a:pt x="475069" y="1031900"/>
                </a:lnTo>
                <a:lnTo>
                  <a:pt x="468021" y="1086879"/>
                </a:lnTo>
                <a:lnTo>
                  <a:pt x="468021" y="1096747"/>
                </a:lnTo>
                <a:cubicBezTo>
                  <a:pt x="468021" y="1097686"/>
                  <a:pt x="466611" y="1108024"/>
                  <a:pt x="463791" y="1127760"/>
                </a:cubicBezTo>
                <a:lnTo>
                  <a:pt x="462382" y="1147496"/>
                </a:lnTo>
                <a:cubicBezTo>
                  <a:pt x="460502" y="1156894"/>
                  <a:pt x="459562" y="1172870"/>
                  <a:pt x="459562" y="1195426"/>
                </a:cubicBezTo>
                <a:lnTo>
                  <a:pt x="459562" y="1203884"/>
                </a:lnTo>
                <a:cubicBezTo>
                  <a:pt x="459562" y="1213282"/>
                  <a:pt x="458623" y="1219155"/>
                  <a:pt x="456743" y="1221505"/>
                </a:cubicBezTo>
                <a:cubicBezTo>
                  <a:pt x="454863" y="1223854"/>
                  <a:pt x="449695" y="1225029"/>
                  <a:pt x="441236" y="1225029"/>
                </a:cubicBezTo>
                <a:cubicBezTo>
                  <a:pt x="433718" y="1225029"/>
                  <a:pt x="428314" y="1224090"/>
                  <a:pt x="425025" y="1222210"/>
                </a:cubicBezTo>
                <a:cubicBezTo>
                  <a:pt x="421735" y="1220330"/>
                  <a:pt x="419151" y="1217041"/>
                  <a:pt x="417271" y="1212342"/>
                </a:cubicBezTo>
                <a:lnTo>
                  <a:pt x="411633" y="1202474"/>
                </a:lnTo>
                <a:cubicBezTo>
                  <a:pt x="409753" y="1199655"/>
                  <a:pt x="408343" y="1198715"/>
                  <a:pt x="407404" y="1199655"/>
                </a:cubicBezTo>
                <a:cubicBezTo>
                  <a:pt x="405524" y="1199655"/>
                  <a:pt x="403174" y="1198245"/>
                  <a:pt x="400355" y="1195426"/>
                </a:cubicBezTo>
                <a:lnTo>
                  <a:pt x="393306" y="1182738"/>
                </a:lnTo>
                <a:cubicBezTo>
                  <a:pt x="388608" y="1175220"/>
                  <a:pt x="386258" y="1166762"/>
                  <a:pt x="386258" y="1157364"/>
                </a:cubicBezTo>
                <a:cubicBezTo>
                  <a:pt x="386258" y="1148906"/>
                  <a:pt x="386728" y="1143267"/>
                  <a:pt x="387668" y="1140447"/>
                </a:cubicBezTo>
                <a:lnTo>
                  <a:pt x="394716" y="1117892"/>
                </a:lnTo>
                <a:lnTo>
                  <a:pt x="396126" y="1140447"/>
                </a:lnTo>
                <a:cubicBezTo>
                  <a:pt x="396126" y="1147966"/>
                  <a:pt x="396596" y="1153135"/>
                  <a:pt x="397536" y="1155954"/>
                </a:cubicBezTo>
                <a:cubicBezTo>
                  <a:pt x="398475" y="1159713"/>
                  <a:pt x="399885" y="1161593"/>
                  <a:pt x="401765" y="1161593"/>
                </a:cubicBezTo>
                <a:cubicBezTo>
                  <a:pt x="403644" y="1161593"/>
                  <a:pt x="405994" y="1157834"/>
                  <a:pt x="408813" y="1150315"/>
                </a:cubicBezTo>
                <a:lnTo>
                  <a:pt x="414452" y="1120712"/>
                </a:lnTo>
                <a:lnTo>
                  <a:pt x="424320" y="1060094"/>
                </a:lnTo>
                <a:lnTo>
                  <a:pt x="431368" y="1019213"/>
                </a:lnTo>
                <a:lnTo>
                  <a:pt x="441236" y="948728"/>
                </a:lnTo>
                <a:cubicBezTo>
                  <a:pt x="445935" y="925233"/>
                  <a:pt x="448285" y="903148"/>
                  <a:pt x="448285" y="882472"/>
                </a:cubicBezTo>
                <a:lnTo>
                  <a:pt x="451104" y="861327"/>
                </a:lnTo>
                <a:cubicBezTo>
                  <a:pt x="451104" y="853808"/>
                  <a:pt x="447345" y="852399"/>
                  <a:pt x="439827" y="857098"/>
                </a:cubicBezTo>
                <a:cubicBezTo>
                  <a:pt x="433248" y="858037"/>
                  <a:pt x="429959" y="861327"/>
                  <a:pt x="429959" y="866966"/>
                </a:cubicBezTo>
                <a:cubicBezTo>
                  <a:pt x="429959" y="873544"/>
                  <a:pt x="391427" y="905497"/>
                  <a:pt x="314363" y="962825"/>
                </a:cubicBezTo>
                <a:cubicBezTo>
                  <a:pt x="304026" y="969404"/>
                  <a:pt x="296507" y="975043"/>
                  <a:pt x="291808" y="979742"/>
                </a:cubicBezTo>
                <a:cubicBezTo>
                  <a:pt x="285230" y="985380"/>
                  <a:pt x="281940" y="988670"/>
                  <a:pt x="281940" y="989609"/>
                </a:cubicBezTo>
                <a:lnTo>
                  <a:pt x="270663" y="996658"/>
                </a:lnTo>
                <a:lnTo>
                  <a:pt x="249517" y="1009345"/>
                </a:lnTo>
                <a:lnTo>
                  <a:pt x="217094" y="1027671"/>
                </a:lnTo>
                <a:lnTo>
                  <a:pt x="207226" y="1036130"/>
                </a:lnTo>
                <a:lnTo>
                  <a:pt x="190310" y="1045997"/>
                </a:lnTo>
                <a:cubicBezTo>
                  <a:pt x="154597" y="1062914"/>
                  <a:pt x="120765" y="1081240"/>
                  <a:pt x="88811" y="1100976"/>
                </a:cubicBezTo>
                <a:lnTo>
                  <a:pt x="57798" y="1119302"/>
                </a:lnTo>
                <a:lnTo>
                  <a:pt x="42291" y="1108024"/>
                </a:lnTo>
                <a:cubicBezTo>
                  <a:pt x="25375" y="1094867"/>
                  <a:pt x="11748" y="1074191"/>
                  <a:pt x="1410" y="1045997"/>
                </a:cubicBezTo>
                <a:cubicBezTo>
                  <a:pt x="470" y="1043178"/>
                  <a:pt x="0" y="1038479"/>
                  <a:pt x="0" y="1031900"/>
                </a:cubicBezTo>
                <a:cubicBezTo>
                  <a:pt x="0" y="1026262"/>
                  <a:pt x="1880" y="1022033"/>
                  <a:pt x="5639" y="1019213"/>
                </a:cubicBezTo>
                <a:cubicBezTo>
                  <a:pt x="13157" y="1014514"/>
                  <a:pt x="19736" y="1012165"/>
                  <a:pt x="25375" y="1012165"/>
                </a:cubicBezTo>
                <a:cubicBezTo>
                  <a:pt x="31953" y="1012165"/>
                  <a:pt x="41351" y="1006526"/>
                  <a:pt x="53569" y="995248"/>
                </a:cubicBezTo>
                <a:cubicBezTo>
                  <a:pt x="63907" y="987730"/>
                  <a:pt x="75654" y="979976"/>
                  <a:pt x="88811" y="971988"/>
                </a:cubicBezTo>
                <a:cubicBezTo>
                  <a:pt x="101969" y="964000"/>
                  <a:pt x="110897" y="960006"/>
                  <a:pt x="115596" y="960006"/>
                </a:cubicBezTo>
                <a:lnTo>
                  <a:pt x="115596" y="962825"/>
                </a:lnTo>
                <a:cubicBezTo>
                  <a:pt x="115596" y="967524"/>
                  <a:pt x="115126" y="970344"/>
                  <a:pt x="114186" y="971283"/>
                </a:cubicBezTo>
                <a:lnTo>
                  <a:pt x="112776" y="979742"/>
                </a:lnTo>
                <a:cubicBezTo>
                  <a:pt x="112776" y="981621"/>
                  <a:pt x="113716" y="982561"/>
                  <a:pt x="115596" y="982561"/>
                </a:cubicBezTo>
                <a:cubicBezTo>
                  <a:pt x="121234" y="982561"/>
                  <a:pt x="140970" y="972458"/>
                  <a:pt x="174803" y="952252"/>
                </a:cubicBezTo>
                <a:cubicBezTo>
                  <a:pt x="208636" y="932047"/>
                  <a:pt x="233071" y="916305"/>
                  <a:pt x="248107" y="905027"/>
                </a:cubicBezTo>
                <a:lnTo>
                  <a:pt x="255156" y="899389"/>
                </a:lnTo>
                <a:cubicBezTo>
                  <a:pt x="258915" y="896569"/>
                  <a:pt x="260795" y="893280"/>
                  <a:pt x="260795" y="889521"/>
                </a:cubicBezTo>
                <a:lnTo>
                  <a:pt x="255156" y="874014"/>
                </a:lnTo>
                <a:cubicBezTo>
                  <a:pt x="248577" y="864616"/>
                  <a:pt x="245288" y="842061"/>
                  <a:pt x="245288" y="806348"/>
                </a:cubicBezTo>
                <a:cubicBezTo>
                  <a:pt x="245288" y="771576"/>
                  <a:pt x="247168" y="742442"/>
                  <a:pt x="250927" y="718947"/>
                </a:cubicBezTo>
                <a:cubicBezTo>
                  <a:pt x="270663" y="567639"/>
                  <a:pt x="288519" y="444525"/>
                  <a:pt x="304495" y="349605"/>
                </a:cubicBezTo>
                <a:cubicBezTo>
                  <a:pt x="304495" y="345846"/>
                  <a:pt x="304965" y="343497"/>
                  <a:pt x="305905" y="342557"/>
                </a:cubicBezTo>
                <a:lnTo>
                  <a:pt x="308725" y="321411"/>
                </a:lnTo>
                <a:lnTo>
                  <a:pt x="312954" y="298856"/>
                </a:lnTo>
                <a:cubicBezTo>
                  <a:pt x="317653" y="265963"/>
                  <a:pt x="320002" y="245758"/>
                  <a:pt x="320002" y="238239"/>
                </a:cubicBezTo>
                <a:cubicBezTo>
                  <a:pt x="320002" y="226022"/>
                  <a:pt x="317183" y="219913"/>
                  <a:pt x="311544" y="219913"/>
                </a:cubicBezTo>
                <a:cubicBezTo>
                  <a:pt x="308725" y="219913"/>
                  <a:pt x="300736" y="223672"/>
                  <a:pt x="287579" y="231191"/>
                </a:cubicBezTo>
                <a:lnTo>
                  <a:pt x="286169" y="232600"/>
                </a:lnTo>
                <a:cubicBezTo>
                  <a:pt x="259855" y="248577"/>
                  <a:pt x="238240" y="256565"/>
                  <a:pt x="221323" y="256565"/>
                </a:cubicBezTo>
                <a:cubicBezTo>
                  <a:pt x="215684" y="256565"/>
                  <a:pt x="210046" y="255625"/>
                  <a:pt x="204407" y="253746"/>
                </a:cubicBezTo>
                <a:cubicBezTo>
                  <a:pt x="187490" y="244348"/>
                  <a:pt x="170809" y="232600"/>
                  <a:pt x="154362" y="218503"/>
                </a:cubicBezTo>
                <a:cubicBezTo>
                  <a:pt x="137916" y="204406"/>
                  <a:pt x="129693" y="194538"/>
                  <a:pt x="129693" y="188900"/>
                </a:cubicBezTo>
                <a:cubicBezTo>
                  <a:pt x="129693" y="171983"/>
                  <a:pt x="136741" y="163525"/>
                  <a:pt x="150838" y="163525"/>
                </a:cubicBezTo>
                <a:lnTo>
                  <a:pt x="167755" y="166345"/>
                </a:lnTo>
                <a:cubicBezTo>
                  <a:pt x="175273" y="169164"/>
                  <a:pt x="181382" y="170574"/>
                  <a:pt x="186081" y="170574"/>
                </a:cubicBezTo>
                <a:cubicBezTo>
                  <a:pt x="192659" y="170574"/>
                  <a:pt x="202527" y="166814"/>
                  <a:pt x="215684" y="159296"/>
                </a:cubicBezTo>
                <a:cubicBezTo>
                  <a:pt x="257036" y="139560"/>
                  <a:pt x="284290" y="123584"/>
                  <a:pt x="297447" y="111366"/>
                </a:cubicBezTo>
                <a:cubicBezTo>
                  <a:pt x="304965" y="106667"/>
                  <a:pt x="310134" y="104318"/>
                  <a:pt x="312954" y="104318"/>
                </a:cubicBezTo>
                <a:lnTo>
                  <a:pt x="324231" y="98679"/>
                </a:lnTo>
                <a:lnTo>
                  <a:pt x="346786" y="84582"/>
                </a:lnTo>
                <a:cubicBezTo>
                  <a:pt x="366522" y="71425"/>
                  <a:pt x="392367" y="56858"/>
                  <a:pt x="424320" y="40881"/>
                </a:cubicBezTo>
                <a:cubicBezTo>
                  <a:pt x="452514" y="26784"/>
                  <a:pt x="475069" y="19736"/>
                  <a:pt x="491985" y="19736"/>
                </a:cubicBezTo>
                <a:close/>
                <a:moveTo>
                  <a:pt x="1037539" y="0"/>
                </a:moveTo>
                <a:cubicBezTo>
                  <a:pt x="1045058" y="0"/>
                  <a:pt x="1052106" y="3289"/>
                  <a:pt x="1058685" y="9868"/>
                </a:cubicBezTo>
                <a:cubicBezTo>
                  <a:pt x="1067143" y="15507"/>
                  <a:pt x="1071372" y="24904"/>
                  <a:pt x="1071372" y="38062"/>
                </a:cubicBezTo>
                <a:cubicBezTo>
                  <a:pt x="1071372" y="51219"/>
                  <a:pt x="1064793" y="72364"/>
                  <a:pt x="1051636" y="101498"/>
                </a:cubicBezTo>
                <a:lnTo>
                  <a:pt x="1026262" y="149428"/>
                </a:lnTo>
                <a:lnTo>
                  <a:pt x="1022032" y="159296"/>
                </a:lnTo>
                <a:cubicBezTo>
                  <a:pt x="1018273" y="166814"/>
                  <a:pt x="1012634" y="174333"/>
                  <a:pt x="1005116" y="181851"/>
                </a:cubicBezTo>
                <a:cubicBezTo>
                  <a:pt x="999477" y="187490"/>
                  <a:pt x="993838" y="196418"/>
                  <a:pt x="988200" y="208635"/>
                </a:cubicBezTo>
                <a:cubicBezTo>
                  <a:pt x="987260" y="211455"/>
                  <a:pt x="985380" y="214274"/>
                  <a:pt x="982561" y="217094"/>
                </a:cubicBezTo>
                <a:lnTo>
                  <a:pt x="978332" y="222732"/>
                </a:lnTo>
                <a:lnTo>
                  <a:pt x="972693" y="231191"/>
                </a:lnTo>
                <a:lnTo>
                  <a:pt x="962825" y="248107"/>
                </a:lnTo>
                <a:cubicBezTo>
                  <a:pt x="955307" y="262204"/>
                  <a:pt x="944029" y="276771"/>
                  <a:pt x="928992" y="291808"/>
                </a:cubicBezTo>
                <a:lnTo>
                  <a:pt x="903618" y="324231"/>
                </a:lnTo>
                <a:lnTo>
                  <a:pt x="923354" y="327050"/>
                </a:lnTo>
                <a:cubicBezTo>
                  <a:pt x="944029" y="328930"/>
                  <a:pt x="956246" y="329400"/>
                  <a:pt x="960006" y="328460"/>
                </a:cubicBezTo>
                <a:cubicBezTo>
                  <a:pt x="975982" y="325641"/>
                  <a:pt x="1016394" y="330340"/>
                  <a:pt x="1081240" y="342557"/>
                </a:cubicBezTo>
                <a:cubicBezTo>
                  <a:pt x="1088758" y="346316"/>
                  <a:pt x="1100036" y="349136"/>
                  <a:pt x="1115073" y="351015"/>
                </a:cubicBezTo>
                <a:cubicBezTo>
                  <a:pt x="1190257" y="367932"/>
                  <a:pt x="1227849" y="393776"/>
                  <a:pt x="1227849" y="428549"/>
                </a:cubicBezTo>
                <a:lnTo>
                  <a:pt x="1227849" y="451104"/>
                </a:lnTo>
                <a:lnTo>
                  <a:pt x="1179919" y="449694"/>
                </a:lnTo>
                <a:cubicBezTo>
                  <a:pt x="1163942" y="449694"/>
                  <a:pt x="1151255" y="448754"/>
                  <a:pt x="1141857" y="446875"/>
                </a:cubicBezTo>
                <a:cubicBezTo>
                  <a:pt x="1135278" y="445935"/>
                  <a:pt x="1132929" y="441706"/>
                  <a:pt x="1134808" y="434187"/>
                </a:cubicBezTo>
                <a:lnTo>
                  <a:pt x="1134808" y="429958"/>
                </a:lnTo>
                <a:cubicBezTo>
                  <a:pt x="1134808" y="425259"/>
                  <a:pt x="1132459" y="419151"/>
                  <a:pt x="1127760" y="411632"/>
                </a:cubicBezTo>
                <a:cubicBezTo>
                  <a:pt x="1120242" y="404114"/>
                  <a:pt x="1107554" y="397065"/>
                  <a:pt x="1089698" y="390487"/>
                </a:cubicBezTo>
                <a:cubicBezTo>
                  <a:pt x="1038009" y="366052"/>
                  <a:pt x="981151" y="353835"/>
                  <a:pt x="919124" y="353835"/>
                </a:cubicBezTo>
                <a:cubicBezTo>
                  <a:pt x="905967" y="353835"/>
                  <a:pt x="895864" y="355479"/>
                  <a:pt x="888816" y="358768"/>
                </a:cubicBezTo>
                <a:cubicBezTo>
                  <a:pt x="881767" y="362058"/>
                  <a:pt x="875894" y="367462"/>
                  <a:pt x="871195" y="374980"/>
                </a:cubicBezTo>
                <a:cubicBezTo>
                  <a:pt x="851459" y="405054"/>
                  <a:pt x="831488" y="431368"/>
                  <a:pt x="811282" y="453923"/>
                </a:cubicBezTo>
                <a:cubicBezTo>
                  <a:pt x="791077" y="476478"/>
                  <a:pt x="774395" y="490576"/>
                  <a:pt x="761238" y="496214"/>
                </a:cubicBezTo>
                <a:cubicBezTo>
                  <a:pt x="750900" y="499973"/>
                  <a:pt x="741502" y="506082"/>
                  <a:pt x="733044" y="514540"/>
                </a:cubicBezTo>
                <a:cubicBezTo>
                  <a:pt x="725526" y="522059"/>
                  <a:pt x="719887" y="525818"/>
                  <a:pt x="716128" y="525818"/>
                </a:cubicBezTo>
                <a:cubicBezTo>
                  <a:pt x="713308" y="525818"/>
                  <a:pt x="710019" y="527228"/>
                  <a:pt x="706260" y="530047"/>
                </a:cubicBezTo>
                <a:cubicBezTo>
                  <a:pt x="702500" y="532867"/>
                  <a:pt x="699211" y="536626"/>
                  <a:pt x="696392" y="541325"/>
                </a:cubicBezTo>
                <a:lnTo>
                  <a:pt x="685114" y="549783"/>
                </a:lnTo>
                <a:cubicBezTo>
                  <a:pt x="683235" y="551663"/>
                  <a:pt x="681355" y="552132"/>
                  <a:pt x="679475" y="551193"/>
                </a:cubicBezTo>
                <a:lnTo>
                  <a:pt x="673837" y="554012"/>
                </a:lnTo>
                <a:cubicBezTo>
                  <a:pt x="670077" y="554952"/>
                  <a:pt x="666788" y="557771"/>
                  <a:pt x="663969" y="562470"/>
                </a:cubicBezTo>
                <a:cubicBezTo>
                  <a:pt x="654571" y="568109"/>
                  <a:pt x="646582" y="571868"/>
                  <a:pt x="640004" y="573748"/>
                </a:cubicBezTo>
                <a:cubicBezTo>
                  <a:pt x="630606" y="577507"/>
                  <a:pt x="625907" y="577037"/>
                  <a:pt x="625907" y="572338"/>
                </a:cubicBezTo>
                <a:lnTo>
                  <a:pt x="631546" y="565290"/>
                </a:lnTo>
                <a:lnTo>
                  <a:pt x="641414" y="549783"/>
                </a:lnTo>
                <a:lnTo>
                  <a:pt x="644233" y="544144"/>
                </a:lnTo>
                <a:lnTo>
                  <a:pt x="666788" y="508902"/>
                </a:lnTo>
                <a:lnTo>
                  <a:pt x="697802" y="460972"/>
                </a:lnTo>
                <a:cubicBezTo>
                  <a:pt x="734454" y="404584"/>
                  <a:pt x="773925" y="350075"/>
                  <a:pt x="816216" y="297447"/>
                </a:cubicBezTo>
                <a:cubicBezTo>
                  <a:pt x="823735" y="288049"/>
                  <a:pt x="838772" y="265493"/>
                  <a:pt x="861327" y="229781"/>
                </a:cubicBezTo>
                <a:lnTo>
                  <a:pt x="913486" y="149428"/>
                </a:lnTo>
                <a:lnTo>
                  <a:pt x="938860" y="108547"/>
                </a:lnTo>
                <a:cubicBezTo>
                  <a:pt x="938860" y="108547"/>
                  <a:pt x="943559" y="100089"/>
                  <a:pt x="952957" y="83172"/>
                </a:cubicBezTo>
                <a:cubicBezTo>
                  <a:pt x="953897" y="80353"/>
                  <a:pt x="957186" y="76593"/>
                  <a:pt x="962825" y="71894"/>
                </a:cubicBezTo>
                <a:cubicBezTo>
                  <a:pt x="966584" y="70955"/>
                  <a:pt x="968464" y="66726"/>
                  <a:pt x="968464" y="59207"/>
                </a:cubicBezTo>
                <a:cubicBezTo>
                  <a:pt x="968464" y="45110"/>
                  <a:pt x="981621" y="29134"/>
                  <a:pt x="1007936" y="11277"/>
                </a:cubicBezTo>
                <a:cubicBezTo>
                  <a:pt x="1021093" y="3759"/>
                  <a:pt x="1030961" y="0"/>
                  <a:pt x="1037539"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11104">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a:extLst>
              <a:ext uri="{FF2B5EF4-FFF2-40B4-BE49-F238E27FC236}">
                <a16:creationId xmlns:a16="http://schemas.microsoft.com/office/drawing/2014/main" id="{0A29CE5B-30D7-3924-89A0-E09E0B2A0B11}"/>
              </a:ext>
            </a:extLst>
          </p:cNvPr>
          <p:cNvSpPr txBox="1">
            <a:spLocks/>
          </p:cNvSpPr>
          <p:nvPr>
            <p:custDataLst>
              <p:tags r:id="rId6"/>
            </p:custDataLst>
          </p:nvPr>
        </p:nvSpPr>
        <p:spPr>
          <a:xfrm>
            <a:off x="9173144" y="1828681"/>
            <a:ext cx="1102385" cy="1444943"/>
          </a:xfrm>
          <a:custGeom>
            <a:avLst/>
            <a:gdLst/>
            <a:ahLst/>
            <a:cxnLst/>
            <a:rect l="l" t="t" r="r" b="b"/>
            <a:pathLst>
              <a:path w="1102385" h="1444943">
                <a:moveTo>
                  <a:pt x="49339" y="345377"/>
                </a:moveTo>
                <a:cubicBezTo>
                  <a:pt x="53099" y="345377"/>
                  <a:pt x="56858" y="347256"/>
                  <a:pt x="60617" y="351015"/>
                </a:cubicBezTo>
                <a:cubicBezTo>
                  <a:pt x="69075" y="357594"/>
                  <a:pt x="80353" y="361823"/>
                  <a:pt x="94450" y="363703"/>
                </a:cubicBezTo>
                <a:cubicBezTo>
                  <a:pt x="121704" y="371221"/>
                  <a:pt x="140500" y="386258"/>
                  <a:pt x="150838" y="408813"/>
                </a:cubicBezTo>
                <a:lnTo>
                  <a:pt x="157886" y="427139"/>
                </a:lnTo>
                <a:lnTo>
                  <a:pt x="174803" y="410223"/>
                </a:lnTo>
                <a:cubicBezTo>
                  <a:pt x="185140" y="402704"/>
                  <a:pt x="198533" y="396361"/>
                  <a:pt x="214979" y="391192"/>
                </a:cubicBezTo>
                <a:cubicBezTo>
                  <a:pt x="231426" y="386023"/>
                  <a:pt x="247637" y="383438"/>
                  <a:pt x="263614" y="383438"/>
                </a:cubicBezTo>
                <a:cubicBezTo>
                  <a:pt x="275831" y="383438"/>
                  <a:pt x="283350" y="383908"/>
                  <a:pt x="286169" y="384848"/>
                </a:cubicBezTo>
                <a:cubicBezTo>
                  <a:pt x="302146" y="386728"/>
                  <a:pt x="322351" y="392836"/>
                  <a:pt x="346786" y="403174"/>
                </a:cubicBezTo>
                <a:cubicBezTo>
                  <a:pt x="359943" y="409753"/>
                  <a:pt x="368871" y="415157"/>
                  <a:pt x="373570" y="419386"/>
                </a:cubicBezTo>
                <a:cubicBezTo>
                  <a:pt x="378269" y="423615"/>
                  <a:pt x="382028" y="429959"/>
                  <a:pt x="384848" y="438417"/>
                </a:cubicBezTo>
                <a:lnTo>
                  <a:pt x="384848" y="444056"/>
                </a:lnTo>
                <a:cubicBezTo>
                  <a:pt x="387667" y="463791"/>
                  <a:pt x="392836" y="473659"/>
                  <a:pt x="400355" y="473659"/>
                </a:cubicBezTo>
                <a:cubicBezTo>
                  <a:pt x="405993" y="473659"/>
                  <a:pt x="416331" y="466141"/>
                  <a:pt x="431368" y="451104"/>
                </a:cubicBezTo>
                <a:lnTo>
                  <a:pt x="455333" y="429959"/>
                </a:lnTo>
                <a:lnTo>
                  <a:pt x="462381" y="422910"/>
                </a:lnTo>
                <a:lnTo>
                  <a:pt x="511721" y="382029"/>
                </a:lnTo>
                <a:cubicBezTo>
                  <a:pt x="524878" y="371691"/>
                  <a:pt x="531927" y="368402"/>
                  <a:pt x="532866" y="372161"/>
                </a:cubicBezTo>
                <a:cubicBezTo>
                  <a:pt x="532866" y="378739"/>
                  <a:pt x="524878" y="397770"/>
                  <a:pt x="508902" y="429254"/>
                </a:cubicBezTo>
                <a:cubicBezTo>
                  <a:pt x="492925" y="460737"/>
                  <a:pt x="482117" y="478828"/>
                  <a:pt x="476478" y="483527"/>
                </a:cubicBezTo>
                <a:cubicBezTo>
                  <a:pt x="471779" y="486347"/>
                  <a:pt x="465201" y="495510"/>
                  <a:pt x="456743" y="511016"/>
                </a:cubicBezTo>
                <a:cubicBezTo>
                  <a:pt x="448284" y="526523"/>
                  <a:pt x="444055" y="537096"/>
                  <a:pt x="444055" y="542735"/>
                </a:cubicBezTo>
                <a:cubicBezTo>
                  <a:pt x="444055" y="551193"/>
                  <a:pt x="433013" y="570929"/>
                  <a:pt x="410927" y="601942"/>
                </a:cubicBezTo>
                <a:cubicBezTo>
                  <a:pt x="388842" y="632955"/>
                  <a:pt x="372161" y="653161"/>
                  <a:pt x="360883" y="662559"/>
                </a:cubicBezTo>
                <a:cubicBezTo>
                  <a:pt x="344906" y="675716"/>
                  <a:pt x="335038" y="687464"/>
                  <a:pt x="331279" y="697802"/>
                </a:cubicBezTo>
                <a:cubicBezTo>
                  <a:pt x="326580" y="710959"/>
                  <a:pt x="318592" y="717537"/>
                  <a:pt x="307314" y="717537"/>
                </a:cubicBezTo>
                <a:cubicBezTo>
                  <a:pt x="296037" y="717537"/>
                  <a:pt x="281000" y="710959"/>
                  <a:pt x="262204" y="697802"/>
                </a:cubicBezTo>
                <a:cubicBezTo>
                  <a:pt x="248107" y="688404"/>
                  <a:pt x="238474" y="680885"/>
                  <a:pt x="233305" y="675246"/>
                </a:cubicBezTo>
                <a:cubicBezTo>
                  <a:pt x="228136" y="669608"/>
                  <a:pt x="225552" y="663029"/>
                  <a:pt x="225552" y="655511"/>
                </a:cubicBezTo>
                <a:cubicBezTo>
                  <a:pt x="225552" y="649872"/>
                  <a:pt x="228841" y="640004"/>
                  <a:pt x="235420" y="625907"/>
                </a:cubicBezTo>
                <a:cubicBezTo>
                  <a:pt x="246697" y="603352"/>
                  <a:pt x="257505" y="574688"/>
                  <a:pt x="267843" y="539915"/>
                </a:cubicBezTo>
                <a:cubicBezTo>
                  <a:pt x="278181" y="505143"/>
                  <a:pt x="283350" y="477888"/>
                  <a:pt x="283350" y="458153"/>
                </a:cubicBezTo>
                <a:cubicBezTo>
                  <a:pt x="283350" y="445935"/>
                  <a:pt x="281470" y="437947"/>
                  <a:pt x="277711" y="434188"/>
                </a:cubicBezTo>
                <a:cubicBezTo>
                  <a:pt x="276771" y="433248"/>
                  <a:pt x="273012" y="432778"/>
                  <a:pt x="266433" y="432778"/>
                </a:cubicBezTo>
                <a:lnTo>
                  <a:pt x="246697" y="437007"/>
                </a:lnTo>
                <a:lnTo>
                  <a:pt x="219913" y="444056"/>
                </a:lnTo>
                <a:lnTo>
                  <a:pt x="191719" y="452514"/>
                </a:lnTo>
                <a:lnTo>
                  <a:pt x="166344" y="458153"/>
                </a:lnTo>
                <a:lnTo>
                  <a:pt x="162115" y="501854"/>
                </a:lnTo>
                <a:lnTo>
                  <a:pt x="156477" y="546964"/>
                </a:lnTo>
                <a:lnTo>
                  <a:pt x="155067" y="552602"/>
                </a:lnTo>
                <a:cubicBezTo>
                  <a:pt x="149428" y="590194"/>
                  <a:pt x="140030" y="631781"/>
                  <a:pt x="126873" y="677361"/>
                </a:cubicBezTo>
                <a:cubicBezTo>
                  <a:pt x="113716" y="722941"/>
                  <a:pt x="101968" y="749960"/>
                  <a:pt x="91630" y="758419"/>
                </a:cubicBezTo>
                <a:cubicBezTo>
                  <a:pt x="84112" y="765937"/>
                  <a:pt x="74244" y="769696"/>
                  <a:pt x="62027" y="769696"/>
                </a:cubicBezTo>
                <a:cubicBezTo>
                  <a:pt x="55448" y="769696"/>
                  <a:pt x="45110" y="767817"/>
                  <a:pt x="31013" y="764057"/>
                </a:cubicBezTo>
                <a:cubicBezTo>
                  <a:pt x="19736" y="758419"/>
                  <a:pt x="11747" y="752545"/>
                  <a:pt x="7048" y="746436"/>
                </a:cubicBezTo>
                <a:cubicBezTo>
                  <a:pt x="2349" y="740328"/>
                  <a:pt x="0" y="730695"/>
                  <a:pt x="0" y="717537"/>
                </a:cubicBezTo>
                <a:lnTo>
                  <a:pt x="2819" y="693572"/>
                </a:lnTo>
                <a:lnTo>
                  <a:pt x="7048" y="656920"/>
                </a:lnTo>
                <a:cubicBezTo>
                  <a:pt x="7988" y="653161"/>
                  <a:pt x="8458" y="647523"/>
                  <a:pt x="8458" y="640004"/>
                </a:cubicBezTo>
                <a:cubicBezTo>
                  <a:pt x="8458" y="632485"/>
                  <a:pt x="8928" y="627317"/>
                  <a:pt x="9868" y="624497"/>
                </a:cubicBezTo>
                <a:lnTo>
                  <a:pt x="11277" y="600532"/>
                </a:lnTo>
                <a:cubicBezTo>
                  <a:pt x="11277" y="595833"/>
                  <a:pt x="11747" y="593014"/>
                  <a:pt x="12687" y="592074"/>
                </a:cubicBezTo>
                <a:lnTo>
                  <a:pt x="12687" y="582206"/>
                </a:lnTo>
                <a:cubicBezTo>
                  <a:pt x="11747" y="581266"/>
                  <a:pt x="11747" y="577507"/>
                  <a:pt x="12687" y="570929"/>
                </a:cubicBezTo>
                <a:lnTo>
                  <a:pt x="16916" y="552602"/>
                </a:lnTo>
                <a:cubicBezTo>
                  <a:pt x="21615" y="536626"/>
                  <a:pt x="23965" y="508432"/>
                  <a:pt x="23965" y="468020"/>
                </a:cubicBezTo>
                <a:cubicBezTo>
                  <a:pt x="23965" y="426669"/>
                  <a:pt x="21615" y="398945"/>
                  <a:pt x="16916" y="384848"/>
                </a:cubicBezTo>
                <a:lnTo>
                  <a:pt x="12687" y="365112"/>
                </a:lnTo>
                <a:cubicBezTo>
                  <a:pt x="12687" y="358534"/>
                  <a:pt x="17856" y="355244"/>
                  <a:pt x="28194" y="355244"/>
                </a:cubicBezTo>
                <a:cubicBezTo>
                  <a:pt x="39471" y="353365"/>
                  <a:pt x="45580" y="350545"/>
                  <a:pt x="46520" y="346786"/>
                </a:cubicBezTo>
                <a:close/>
                <a:moveTo>
                  <a:pt x="675246" y="184671"/>
                </a:moveTo>
                <a:lnTo>
                  <a:pt x="676656" y="184671"/>
                </a:lnTo>
                <a:cubicBezTo>
                  <a:pt x="679475" y="184671"/>
                  <a:pt x="684174" y="188900"/>
                  <a:pt x="690753" y="197358"/>
                </a:cubicBezTo>
                <a:cubicBezTo>
                  <a:pt x="701091" y="216154"/>
                  <a:pt x="707199" y="228841"/>
                  <a:pt x="709079" y="235420"/>
                </a:cubicBezTo>
                <a:cubicBezTo>
                  <a:pt x="717537" y="255156"/>
                  <a:pt x="721766" y="277241"/>
                  <a:pt x="721766" y="301676"/>
                </a:cubicBezTo>
                <a:cubicBezTo>
                  <a:pt x="721766" y="329870"/>
                  <a:pt x="717067" y="350076"/>
                  <a:pt x="707669" y="362293"/>
                </a:cubicBezTo>
                <a:cubicBezTo>
                  <a:pt x="698271" y="374510"/>
                  <a:pt x="693572" y="383438"/>
                  <a:pt x="693572" y="389077"/>
                </a:cubicBezTo>
                <a:cubicBezTo>
                  <a:pt x="693572" y="395656"/>
                  <a:pt x="692163" y="400355"/>
                  <a:pt x="689343" y="403174"/>
                </a:cubicBezTo>
                <a:cubicBezTo>
                  <a:pt x="684644" y="405994"/>
                  <a:pt x="676656" y="422910"/>
                  <a:pt x="665378" y="453923"/>
                </a:cubicBezTo>
                <a:lnTo>
                  <a:pt x="649872" y="486347"/>
                </a:lnTo>
                <a:lnTo>
                  <a:pt x="641413" y="504673"/>
                </a:lnTo>
                <a:lnTo>
                  <a:pt x="638594" y="511721"/>
                </a:lnTo>
                <a:cubicBezTo>
                  <a:pt x="636714" y="513601"/>
                  <a:pt x="635774" y="515950"/>
                  <a:pt x="635774" y="518770"/>
                </a:cubicBezTo>
                <a:lnTo>
                  <a:pt x="637184" y="518770"/>
                </a:lnTo>
                <a:lnTo>
                  <a:pt x="656920" y="514541"/>
                </a:lnTo>
                <a:lnTo>
                  <a:pt x="700621" y="493395"/>
                </a:lnTo>
                <a:lnTo>
                  <a:pt x="800709" y="442646"/>
                </a:lnTo>
                <a:cubicBezTo>
                  <a:pt x="806348" y="438887"/>
                  <a:pt x="810577" y="436537"/>
                  <a:pt x="813397" y="435597"/>
                </a:cubicBezTo>
                <a:lnTo>
                  <a:pt x="823265" y="429959"/>
                </a:lnTo>
                <a:lnTo>
                  <a:pt x="831723" y="424320"/>
                </a:lnTo>
                <a:cubicBezTo>
                  <a:pt x="833602" y="422440"/>
                  <a:pt x="834542" y="421500"/>
                  <a:pt x="834542" y="421500"/>
                </a:cubicBezTo>
                <a:cubicBezTo>
                  <a:pt x="834542" y="418681"/>
                  <a:pt x="836422" y="416801"/>
                  <a:pt x="840181" y="415862"/>
                </a:cubicBezTo>
                <a:lnTo>
                  <a:pt x="852868" y="408813"/>
                </a:lnTo>
                <a:cubicBezTo>
                  <a:pt x="866026" y="407873"/>
                  <a:pt x="892810" y="395656"/>
                  <a:pt x="933221" y="372161"/>
                </a:cubicBezTo>
                <a:cubicBezTo>
                  <a:pt x="957656" y="358064"/>
                  <a:pt x="976452" y="348901"/>
                  <a:pt x="989609" y="344672"/>
                </a:cubicBezTo>
                <a:cubicBezTo>
                  <a:pt x="1002766" y="340443"/>
                  <a:pt x="1019683" y="338328"/>
                  <a:pt x="1040358" y="338328"/>
                </a:cubicBezTo>
                <a:cubicBezTo>
                  <a:pt x="1071372" y="338328"/>
                  <a:pt x="1085469" y="342557"/>
                  <a:pt x="1082650" y="351015"/>
                </a:cubicBezTo>
                <a:lnTo>
                  <a:pt x="1082650" y="353835"/>
                </a:lnTo>
                <a:cubicBezTo>
                  <a:pt x="1082650" y="359474"/>
                  <a:pt x="1085469" y="362293"/>
                  <a:pt x="1091108" y="362293"/>
                </a:cubicBezTo>
                <a:cubicBezTo>
                  <a:pt x="1098626" y="362293"/>
                  <a:pt x="1102385" y="364642"/>
                  <a:pt x="1102385" y="369341"/>
                </a:cubicBezTo>
                <a:cubicBezTo>
                  <a:pt x="1102385" y="375920"/>
                  <a:pt x="1095337" y="384378"/>
                  <a:pt x="1081240" y="394716"/>
                </a:cubicBezTo>
                <a:cubicBezTo>
                  <a:pt x="1067143" y="405054"/>
                  <a:pt x="1044118" y="419621"/>
                  <a:pt x="1012164" y="438417"/>
                </a:cubicBezTo>
                <a:cubicBezTo>
                  <a:pt x="993368" y="447815"/>
                  <a:pt x="977392" y="457213"/>
                  <a:pt x="964235" y="466611"/>
                </a:cubicBezTo>
                <a:cubicBezTo>
                  <a:pt x="953897" y="474129"/>
                  <a:pt x="948728" y="481648"/>
                  <a:pt x="948728" y="489166"/>
                </a:cubicBezTo>
                <a:cubicBezTo>
                  <a:pt x="949668" y="506082"/>
                  <a:pt x="949433" y="526523"/>
                  <a:pt x="948023" y="550488"/>
                </a:cubicBezTo>
                <a:cubicBezTo>
                  <a:pt x="946613" y="574453"/>
                  <a:pt x="944969" y="589255"/>
                  <a:pt x="943089" y="594893"/>
                </a:cubicBezTo>
                <a:cubicBezTo>
                  <a:pt x="942149" y="595833"/>
                  <a:pt x="941679" y="598183"/>
                  <a:pt x="941679" y="601942"/>
                </a:cubicBezTo>
                <a:lnTo>
                  <a:pt x="937450" y="616039"/>
                </a:lnTo>
                <a:lnTo>
                  <a:pt x="934631" y="654101"/>
                </a:lnTo>
                <a:lnTo>
                  <a:pt x="924763" y="721767"/>
                </a:lnTo>
                <a:cubicBezTo>
                  <a:pt x="914425" y="784733"/>
                  <a:pt x="908316" y="828904"/>
                  <a:pt x="906437" y="854278"/>
                </a:cubicBezTo>
                <a:lnTo>
                  <a:pt x="902208" y="889521"/>
                </a:lnTo>
                <a:cubicBezTo>
                  <a:pt x="900328" y="897039"/>
                  <a:pt x="898448" y="903148"/>
                  <a:pt x="896569" y="907847"/>
                </a:cubicBezTo>
                <a:cubicBezTo>
                  <a:pt x="892810" y="919124"/>
                  <a:pt x="890930" y="926173"/>
                  <a:pt x="890930" y="928992"/>
                </a:cubicBezTo>
                <a:lnTo>
                  <a:pt x="895159" y="938860"/>
                </a:lnTo>
                <a:lnTo>
                  <a:pt x="893750" y="941680"/>
                </a:lnTo>
                <a:lnTo>
                  <a:pt x="889520" y="945909"/>
                </a:lnTo>
                <a:cubicBezTo>
                  <a:pt x="889520" y="945909"/>
                  <a:pt x="888581" y="951548"/>
                  <a:pt x="886701" y="962825"/>
                </a:cubicBezTo>
                <a:lnTo>
                  <a:pt x="881062" y="999477"/>
                </a:lnTo>
                <a:cubicBezTo>
                  <a:pt x="877303" y="1038949"/>
                  <a:pt x="870490" y="1078890"/>
                  <a:pt x="860622" y="1119302"/>
                </a:cubicBezTo>
                <a:cubicBezTo>
                  <a:pt x="850754" y="1159713"/>
                  <a:pt x="840651" y="1187907"/>
                  <a:pt x="830313" y="1203884"/>
                </a:cubicBezTo>
                <a:cubicBezTo>
                  <a:pt x="827494" y="1207643"/>
                  <a:pt x="825144" y="1215631"/>
                  <a:pt x="823265" y="1227849"/>
                </a:cubicBezTo>
                <a:cubicBezTo>
                  <a:pt x="819505" y="1241946"/>
                  <a:pt x="817156" y="1255573"/>
                  <a:pt x="816216" y="1268730"/>
                </a:cubicBezTo>
                <a:cubicBezTo>
                  <a:pt x="809638" y="1318539"/>
                  <a:pt x="803999" y="1350023"/>
                  <a:pt x="799300" y="1363180"/>
                </a:cubicBezTo>
                <a:lnTo>
                  <a:pt x="792251" y="1392784"/>
                </a:lnTo>
                <a:lnTo>
                  <a:pt x="786612" y="1413929"/>
                </a:lnTo>
                <a:cubicBezTo>
                  <a:pt x="785673" y="1419568"/>
                  <a:pt x="783793" y="1424267"/>
                  <a:pt x="780974" y="1428026"/>
                </a:cubicBezTo>
                <a:cubicBezTo>
                  <a:pt x="778154" y="1431785"/>
                  <a:pt x="775335" y="1433665"/>
                  <a:pt x="772515" y="1433665"/>
                </a:cubicBezTo>
                <a:cubicBezTo>
                  <a:pt x="765937" y="1433665"/>
                  <a:pt x="764057" y="1435545"/>
                  <a:pt x="766877" y="1439304"/>
                </a:cubicBezTo>
                <a:cubicBezTo>
                  <a:pt x="767816" y="1440244"/>
                  <a:pt x="767816" y="1441418"/>
                  <a:pt x="766877" y="1442828"/>
                </a:cubicBezTo>
                <a:cubicBezTo>
                  <a:pt x="765937" y="1444238"/>
                  <a:pt x="764997" y="1444943"/>
                  <a:pt x="764057" y="1444943"/>
                </a:cubicBezTo>
                <a:cubicBezTo>
                  <a:pt x="759358" y="1444943"/>
                  <a:pt x="757009" y="1430846"/>
                  <a:pt x="757009" y="1402652"/>
                </a:cubicBezTo>
                <a:lnTo>
                  <a:pt x="761238" y="1313840"/>
                </a:lnTo>
                <a:lnTo>
                  <a:pt x="765467" y="1237717"/>
                </a:lnTo>
                <a:cubicBezTo>
                  <a:pt x="771106" y="1127760"/>
                  <a:pt x="775805" y="1058685"/>
                  <a:pt x="779564" y="1030491"/>
                </a:cubicBezTo>
                <a:cubicBezTo>
                  <a:pt x="779564" y="1021093"/>
                  <a:pt x="780974" y="1005116"/>
                  <a:pt x="783793" y="982561"/>
                </a:cubicBezTo>
                <a:lnTo>
                  <a:pt x="786612" y="917715"/>
                </a:lnTo>
                <a:cubicBezTo>
                  <a:pt x="787552" y="861327"/>
                  <a:pt x="794601" y="772986"/>
                  <a:pt x="807758" y="652691"/>
                </a:cubicBezTo>
                <a:lnTo>
                  <a:pt x="810577" y="624497"/>
                </a:lnTo>
                <a:lnTo>
                  <a:pt x="817626" y="562470"/>
                </a:lnTo>
                <a:lnTo>
                  <a:pt x="820445" y="527228"/>
                </a:lnTo>
                <a:lnTo>
                  <a:pt x="789432" y="531457"/>
                </a:lnTo>
                <a:cubicBezTo>
                  <a:pt x="769696" y="533337"/>
                  <a:pt x="739622" y="540385"/>
                  <a:pt x="699211" y="552602"/>
                </a:cubicBezTo>
                <a:lnTo>
                  <a:pt x="627316" y="573748"/>
                </a:lnTo>
                <a:cubicBezTo>
                  <a:pt x="621678" y="573748"/>
                  <a:pt x="616509" y="576097"/>
                  <a:pt x="611810" y="580797"/>
                </a:cubicBezTo>
                <a:lnTo>
                  <a:pt x="594893" y="611810"/>
                </a:lnTo>
                <a:lnTo>
                  <a:pt x="539915" y="727405"/>
                </a:lnTo>
                <a:lnTo>
                  <a:pt x="514540" y="785203"/>
                </a:lnTo>
                <a:cubicBezTo>
                  <a:pt x="506082" y="799300"/>
                  <a:pt x="501853" y="808698"/>
                  <a:pt x="501853" y="813397"/>
                </a:cubicBezTo>
                <a:cubicBezTo>
                  <a:pt x="501853" y="819036"/>
                  <a:pt x="497624" y="829843"/>
                  <a:pt x="489166" y="845820"/>
                </a:cubicBezTo>
                <a:cubicBezTo>
                  <a:pt x="488226" y="849579"/>
                  <a:pt x="484467" y="858037"/>
                  <a:pt x="477888" y="871195"/>
                </a:cubicBezTo>
                <a:cubicBezTo>
                  <a:pt x="472249" y="882472"/>
                  <a:pt x="468020" y="892340"/>
                  <a:pt x="465201" y="900798"/>
                </a:cubicBezTo>
                <a:cubicBezTo>
                  <a:pt x="460502" y="908317"/>
                  <a:pt x="449694" y="929462"/>
                  <a:pt x="432778" y="964235"/>
                </a:cubicBezTo>
                <a:cubicBezTo>
                  <a:pt x="412102" y="1005586"/>
                  <a:pt x="400355" y="1027201"/>
                  <a:pt x="397535" y="1029081"/>
                </a:cubicBezTo>
                <a:cubicBezTo>
                  <a:pt x="394716" y="1034720"/>
                  <a:pt x="389547" y="1037539"/>
                  <a:pt x="382028" y="1037539"/>
                </a:cubicBezTo>
                <a:cubicBezTo>
                  <a:pt x="374510" y="1037539"/>
                  <a:pt x="366522" y="1033310"/>
                  <a:pt x="358064" y="1024852"/>
                </a:cubicBezTo>
                <a:lnTo>
                  <a:pt x="349605" y="1007936"/>
                </a:lnTo>
                <a:cubicBezTo>
                  <a:pt x="348666" y="998538"/>
                  <a:pt x="348666" y="986790"/>
                  <a:pt x="349605" y="972693"/>
                </a:cubicBezTo>
                <a:cubicBezTo>
                  <a:pt x="351485" y="952017"/>
                  <a:pt x="358534" y="915600"/>
                  <a:pt x="370751" y="863441"/>
                </a:cubicBezTo>
                <a:cubicBezTo>
                  <a:pt x="382968" y="811282"/>
                  <a:pt x="392366" y="775805"/>
                  <a:pt x="398945" y="757009"/>
                </a:cubicBezTo>
                <a:cubicBezTo>
                  <a:pt x="403644" y="752310"/>
                  <a:pt x="410692" y="735394"/>
                  <a:pt x="420090" y="706260"/>
                </a:cubicBezTo>
                <a:cubicBezTo>
                  <a:pt x="421030" y="701561"/>
                  <a:pt x="429019" y="679006"/>
                  <a:pt x="444055" y="638594"/>
                </a:cubicBezTo>
                <a:lnTo>
                  <a:pt x="455333" y="616039"/>
                </a:lnTo>
                <a:lnTo>
                  <a:pt x="458152" y="606171"/>
                </a:lnTo>
                <a:lnTo>
                  <a:pt x="460972" y="593484"/>
                </a:lnTo>
                <a:lnTo>
                  <a:pt x="469430" y="573748"/>
                </a:lnTo>
                <a:cubicBezTo>
                  <a:pt x="478828" y="557771"/>
                  <a:pt x="483527" y="546024"/>
                  <a:pt x="483527" y="538505"/>
                </a:cubicBezTo>
                <a:cubicBezTo>
                  <a:pt x="483527" y="532867"/>
                  <a:pt x="486346" y="525818"/>
                  <a:pt x="491985" y="517360"/>
                </a:cubicBezTo>
                <a:cubicBezTo>
                  <a:pt x="498564" y="510781"/>
                  <a:pt x="502793" y="501383"/>
                  <a:pt x="504672" y="489166"/>
                </a:cubicBezTo>
                <a:cubicBezTo>
                  <a:pt x="515950" y="460032"/>
                  <a:pt x="543674" y="394246"/>
                  <a:pt x="587845" y="291808"/>
                </a:cubicBezTo>
                <a:lnTo>
                  <a:pt x="604761" y="257975"/>
                </a:lnTo>
                <a:lnTo>
                  <a:pt x="610400" y="242468"/>
                </a:lnTo>
                <a:cubicBezTo>
                  <a:pt x="610400" y="235890"/>
                  <a:pt x="616509" y="225552"/>
                  <a:pt x="628726" y="211455"/>
                </a:cubicBezTo>
                <a:cubicBezTo>
                  <a:pt x="640943" y="197358"/>
                  <a:pt x="650811" y="189370"/>
                  <a:pt x="658330" y="187490"/>
                </a:cubicBezTo>
                <a:close/>
                <a:moveTo>
                  <a:pt x="600532" y="0"/>
                </a:moveTo>
                <a:cubicBezTo>
                  <a:pt x="603351" y="0"/>
                  <a:pt x="607580" y="940"/>
                  <a:pt x="613219" y="2819"/>
                </a:cubicBezTo>
                <a:cubicBezTo>
                  <a:pt x="622617" y="3759"/>
                  <a:pt x="632015" y="7048"/>
                  <a:pt x="641413" y="12687"/>
                </a:cubicBezTo>
                <a:lnTo>
                  <a:pt x="647052" y="15507"/>
                </a:lnTo>
                <a:cubicBezTo>
                  <a:pt x="647992" y="16446"/>
                  <a:pt x="648462" y="15507"/>
                  <a:pt x="648462" y="12687"/>
                </a:cubicBezTo>
                <a:cubicBezTo>
                  <a:pt x="648462" y="9868"/>
                  <a:pt x="651751" y="11277"/>
                  <a:pt x="658330" y="16916"/>
                </a:cubicBezTo>
                <a:cubicBezTo>
                  <a:pt x="663029" y="21615"/>
                  <a:pt x="669607" y="23965"/>
                  <a:pt x="678066" y="23965"/>
                </a:cubicBezTo>
                <a:cubicBezTo>
                  <a:pt x="686524" y="23965"/>
                  <a:pt x="692632" y="25844"/>
                  <a:pt x="696392" y="29604"/>
                </a:cubicBezTo>
                <a:cubicBezTo>
                  <a:pt x="701091" y="37122"/>
                  <a:pt x="713308" y="40881"/>
                  <a:pt x="733044" y="40881"/>
                </a:cubicBezTo>
                <a:cubicBezTo>
                  <a:pt x="744321" y="40881"/>
                  <a:pt x="760298" y="38532"/>
                  <a:pt x="780974" y="33833"/>
                </a:cubicBezTo>
                <a:cubicBezTo>
                  <a:pt x="802589" y="26314"/>
                  <a:pt x="828903" y="23495"/>
                  <a:pt x="859917" y="25374"/>
                </a:cubicBezTo>
                <a:cubicBezTo>
                  <a:pt x="885291" y="31013"/>
                  <a:pt x="900328" y="34303"/>
                  <a:pt x="905027" y="35242"/>
                </a:cubicBezTo>
                <a:cubicBezTo>
                  <a:pt x="913485" y="39002"/>
                  <a:pt x="920064" y="43701"/>
                  <a:pt x="924763" y="49339"/>
                </a:cubicBezTo>
                <a:cubicBezTo>
                  <a:pt x="930402" y="54038"/>
                  <a:pt x="934161" y="59207"/>
                  <a:pt x="936041" y="64846"/>
                </a:cubicBezTo>
                <a:cubicBezTo>
                  <a:pt x="937920" y="68605"/>
                  <a:pt x="936980" y="70955"/>
                  <a:pt x="933221" y="71895"/>
                </a:cubicBezTo>
                <a:cubicBezTo>
                  <a:pt x="930402" y="72834"/>
                  <a:pt x="928522" y="74479"/>
                  <a:pt x="927582" y="76829"/>
                </a:cubicBezTo>
                <a:cubicBezTo>
                  <a:pt x="926642" y="79178"/>
                  <a:pt x="926642" y="81293"/>
                  <a:pt x="927582" y="83172"/>
                </a:cubicBezTo>
                <a:lnTo>
                  <a:pt x="927582" y="84582"/>
                </a:lnTo>
                <a:cubicBezTo>
                  <a:pt x="927582" y="90221"/>
                  <a:pt x="920534" y="95859"/>
                  <a:pt x="906437" y="101498"/>
                </a:cubicBezTo>
                <a:cubicBezTo>
                  <a:pt x="884822" y="109956"/>
                  <a:pt x="856158" y="119354"/>
                  <a:pt x="820445" y="129692"/>
                </a:cubicBezTo>
                <a:lnTo>
                  <a:pt x="755599" y="148019"/>
                </a:lnTo>
                <a:lnTo>
                  <a:pt x="748550" y="150838"/>
                </a:lnTo>
                <a:cubicBezTo>
                  <a:pt x="744791" y="150838"/>
                  <a:pt x="742912" y="147079"/>
                  <a:pt x="742912" y="139560"/>
                </a:cubicBezTo>
                <a:cubicBezTo>
                  <a:pt x="742912" y="132982"/>
                  <a:pt x="740562" y="128283"/>
                  <a:pt x="735863" y="125463"/>
                </a:cubicBezTo>
                <a:lnTo>
                  <a:pt x="704850" y="118415"/>
                </a:lnTo>
                <a:cubicBezTo>
                  <a:pt x="696392" y="115595"/>
                  <a:pt x="681355" y="105727"/>
                  <a:pt x="659739" y="88811"/>
                </a:cubicBezTo>
                <a:lnTo>
                  <a:pt x="620268" y="57798"/>
                </a:lnTo>
                <a:cubicBezTo>
                  <a:pt x="601472" y="36182"/>
                  <a:pt x="592074" y="21145"/>
                  <a:pt x="592074" y="12687"/>
                </a:cubicBezTo>
                <a:cubicBezTo>
                  <a:pt x="592074" y="4229"/>
                  <a:pt x="594893" y="0"/>
                  <a:pt x="600532" y="0"/>
                </a:cubicBezTo>
                <a:close/>
              </a:path>
            </a:pathLst>
          </a:custGeom>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ln>
            <a:noFill/>
          </a:ln>
          <a:effectLst>
            <a:outerShdw blurRad="127000" dir="2700000" algn="tl"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11104">
              <a:gradFill flip="none" rotWithShape="1">
                <a:gsLst>
                  <a:gs pos="35000">
                    <a:schemeClr val="accent1"/>
                  </a:gs>
                  <a:gs pos="0">
                    <a:schemeClr val="accent1">
                      <a:lumMod val="60000"/>
                      <a:lumOff val="40000"/>
                    </a:schemeClr>
                  </a:gs>
                  <a:gs pos="100000">
                    <a:schemeClr val="accent1">
                      <a:lumMod val="75000"/>
                    </a:schemeClr>
                  </a:gs>
                </a:gsLst>
                <a:lin ang="2700000" scaled="1"/>
                <a:tileRect/>
              </a:gradFill>
              <a:effectLst>
                <a:outerShdw blurRad="127000" dir="2700000" algn="tl" rotWithShape="0">
                  <a:schemeClr val="accent1">
                    <a:lumMod val="75000"/>
                    <a:alpha val="2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pic>
        <p:nvPicPr>
          <p:cNvPr id="23" name="图片 22">
            <a:extLst>
              <a:ext uri="{FF2B5EF4-FFF2-40B4-BE49-F238E27FC236}">
                <a16:creationId xmlns:a16="http://schemas.microsoft.com/office/drawing/2014/main" id="{CFC0D3A4-B5E8-4716-A341-B446114DD15F}"/>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flipH="1">
            <a:off x="9744150" y="2556394"/>
            <a:ext cx="2316859" cy="2316859"/>
          </a:xfrm>
          <a:prstGeom prst="rect">
            <a:avLst/>
          </a:prstGeom>
        </p:spPr>
      </p:pic>
      <p:sp>
        <p:nvSpPr>
          <p:cNvPr id="3" name="文本框 2">
            <a:extLst>
              <a:ext uri="{FF2B5EF4-FFF2-40B4-BE49-F238E27FC236}">
                <a16:creationId xmlns:a16="http://schemas.microsoft.com/office/drawing/2014/main" id="{7DC1A01D-EE93-428C-92F9-6812A18C96FA}"/>
              </a:ext>
            </a:extLst>
          </p:cNvPr>
          <p:cNvSpPr txBox="1"/>
          <p:nvPr/>
        </p:nvSpPr>
        <p:spPr>
          <a:xfrm>
            <a:off x="3580143" y="3055059"/>
            <a:ext cx="5608563" cy="307777"/>
          </a:xfrm>
          <a:prstGeom prst="rect">
            <a:avLst/>
          </a:prstGeom>
          <a:noFill/>
        </p:spPr>
        <p:txBody>
          <a:bodyPr wrap="square" rtlCol="0" anchor="ctr">
            <a:spAutoFit/>
          </a:bodyPr>
          <a:lstStyle/>
          <a:p>
            <a:pPr algn="dist"/>
            <a:r>
              <a:rPr lang="en-US" altLang="zh-CN" sz="1400" b="1">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Thank you for listening</a:t>
            </a:r>
            <a:endParaRPr lang="zh-CN" altLang="en-US" sz="1400" b="1">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8" name="图片 27">
            <a:extLst>
              <a:ext uri="{FF2B5EF4-FFF2-40B4-BE49-F238E27FC236}">
                <a16:creationId xmlns:a16="http://schemas.microsoft.com/office/drawing/2014/main" id="{53720180-AC93-418A-A659-A7BF78201CC4}"/>
              </a:ext>
            </a:extLst>
          </p:cNvPr>
          <p:cNvPicPr>
            <a:picLocks noChangeAspect="1"/>
          </p:cNvPicPr>
          <p:nvPr/>
        </p:nvPicPr>
        <p:blipFill rotWithShape="1">
          <a:blip r:embed="rId18" cstate="email">
            <a:extLst>
              <a:ext uri="{BEBA8EAE-BF5A-486C-A8C5-ECC9F3942E4B}">
                <a14:imgProps xmlns:a14="http://schemas.microsoft.com/office/drawing/2010/main">
                  <a14:imgLayer r:embed="rId19">
                    <a14:imgEffect>
                      <a14:brightnessContrast bright="20000"/>
                    </a14:imgEffect>
                  </a14:imgLayer>
                </a14:imgProps>
              </a:ext>
              <a:ext uri="{28A0092B-C50C-407E-A947-70E740481C1C}">
                <a14:useLocalDpi xmlns:a14="http://schemas.microsoft.com/office/drawing/2010/main"/>
              </a:ext>
            </a:extLst>
          </a:blip>
          <a:srcRect/>
          <a:stretch/>
        </p:blipFill>
        <p:spPr>
          <a:xfrm>
            <a:off x="6684187" y="3785233"/>
            <a:ext cx="2636103" cy="467615"/>
          </a:xfrm>
          <a:prstGeom prst="rect">
            <a:avLst/>
          </a:prstGeom>
        </p:spPr>
      </p:pic>
    </p:spTree>
    <p:extLst>
      <p:ext uri="{BB962C8B-B14F-4D97-AF65-F5344CB8AC3E}">
        <p14:creationId xmlns:p14="http://schemas.microsoft.com/office/powerpoint/2010/main" val="1678678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F340D36-D5E3-4DF5-912E-9B2597909675}"/>
              </a:ext>
            </a:extLst>
          </p:cNvPr>
          <p:cNvSpPr>
            <a:spLocks noGrp="1"/>
          </p:cNvSpPr>
          <p:nvPr>
            <p:ph type="body" idx="1"/>
          </p:nvPr>
        </p:nvSpPr>
        <p:spPr/>
        <p:txBody>
          <a:bodyPr>
            <a:normAutofit fontScale="92500" lnSpcReduction="10000"/>
          </a:bodyPr>
          <a:lstStyle/>
          <a:p>
            <a:r>
              <a:rPr lang="en-US" altLang="zh-CN">
                <a:latin typeface="Arial" panose="020B0604020202020204" pitchFamily="34" charset="0"/>
                <a:ea typeface="微软雅黑" panose="020B0503020204020204" pitchFamily="34" charset="-122"/>
                <a:sym typeface="Arial" panose="020B0604020202020204" pitchFamily="34" charset="0"/>
              </a:rPr>
              <a:t>Division of labor in groups</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文本占位符 5">
            <a:extLst>
              <a:ext uri="{FF2B5EF4-FFF2-40B4-BE49-F238E27FC236}">
                <a16:creationId xmlns:a16="http://schemas.microsoft.com/office/drawing/2014/main" id="{6A2B0306-9C03-453E-874B-0CACF7149D5D}"/>
              </a:ext>
            </a:extLst>
          </p:cNvPr>
          <p:cNvSpPr>
            <a:spLocks noGrp="1"/>
          </p:cNvSpPr>
          <p:nvPr>
            <p:ph type="body" sz="quarter" idx="13"/>
          </p:nvPr>
        </p:nvSpPr>
        <p:spPr/>
        <p:txBody>
          <a:bodyPr/>
          <a:lstStyle/>
          <a:p>
            <a:r>
              <a:rPr lang="en-US" altLang="zh-CN">
                <a:latin typeface="Arial" panose="020B0604020202020204" pitchFamily="34" charset="0"/>
                <a:ea typeface="微软雅黑" panose="020B0503020204020204" pitchFamily="34" charset="-122"/>
                <a:sym typeface="Arial" panose="020B0604020202020204" pitchFamily="34" charset="0"/>
              </a:rPr>
              <a:t>01</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a:extLst>
              <a:ext uri="{FF2B5EF4-FFF2-40B4-BE49-F238E27FC236}">
                <a16:creationId xmlns:a16="http://schemas.microsoft.com/office/drawing/2014/main" id="{4B7CBFC0-4857-26BD-407A-81300D143DB3}"/>
              </a:ext>
            </a:extLst>
          </p:cNvPr>
          <p:cNvSpPr txBox="1"/>
          <p:nvPr/>
        </p:nvSpPr>
        <p:spPr>
          <a:xfrm>
            <a:off x="4835412" y="1806698"/>
            <a:ext cx="5252541" cy="1397188"/>
          </a:xfrm>
          <a:custGeom>
            <a:avLst/>
            <a:gdLst/>
            <a:ahLst/>
            <a:cxnLst/>
            <a:rect l="l" t="t" r="r" b="b"/>
            <a:pathLst>
              <a:path w="5252541" h="1397188">
                <a:moveTo>
                  <a:pt x="528638" y="925468"/>
                </a:moveTo>
                <a:cubicBezTo>
                  <a:pt x="526758" y="925938"/>
                  <a:pt x="524878" y="927112"/>
                  <a:pt x="522999" y="928992"/>
                </a:cubicBezTo>
                <a:cubicBezTo>
                  <a:pt x="522059" y="929932"/>
                  <a:pt x="521589" y="931811"/>
                  <a:pt x="521589" y="934631"/>
                </a:cubicBezTo>
                <a:cubicBezTo>
                  <a:pt x="521589" y="937450"/>
                  <a:pt x="522529" y="940035"/>
                  <a:pt x="524408" y="942384"/>
                </a:cubicBezTo>
                <a:cubicBezTo>
                  <a:pt x="526289" y="944734"/>
                  <a:pt x="529107" y="945908"/>
                  <a:pt x="532867" y="945908"/>
                </a:cubicBezTo>
                <a:cubicBezTo>
                  <a:pt x="534746" y="945908"/>
                  <a:pt x="536391" y="944734"/>
                  <a:pt x="537801" y="942384"/>
                </a:cubicBezTo>
                <a:cubicBezTo>
                  <a:pt x="539210" y="940035"/>
                  <a:pt x="539915" y="937920"/>
                  <a:pt x="539915" y="936040"/>
                </a:cubicBezTo>
                <a:cubicBezTo>
                  <a:pt x="539915" y="931341"/>
                  <a:pt x="538036" y="928052"/>
                  <a:pt x="534276" y="926173"/>
                </a:cubicBezTo>
                <a:cubicBezTo>
                  <a:pt x="532397" y="925233"/>
                  <a:pt x="530517" y="924998"/>
                  <a:pt x="528638" y="925468"/>
                </a:cubicBezTo>
                <a:close/>
                <a:moveTo>
                  <a:pt x="539915" y="864146"/>
                </a:moveTo>
                <a:cubicBezTo>
                  <a:pt x="538036" y="864146"/>
                  <a:pt x="536156" y="865321"/>
                  <a:pt x="534276" y="867670"/>
                </a:cubicBezTo>
                <a:cubicBezTo>
                  <a:pt x="532397" y="870020"/>
                  <a:pt x="531457" y="872604"/>
                  <a:pt x="531457" y="875423"/>
                </a:cubicBezTo>
                <a:cubicBezTo>
                  <a:pt x="531457" y="878243"/>
                  <a:pt x="532632" y="880592"/>
                  <a:pt x="534981" y="882472"/>
                </a:cubicBezTo>
                <a:cubicBezTo>
                  <a:pt x="537331" y="884351"/>
                  <a:pt x="538975" y="885291"/>
                  <a:pt x="539915" y="885291"/>
                </a:cubicBezTo>
                <a:cubicBezTo>
                  <a:pt x="543674" y="885291"/>
                  <a:pt x="545554" y="882002"/>
                  <a:pt x="545554" y="875423"/>
                </a:cubicBezTo>
                <a:cubicBezTo>
                  <a:pt x="545554" y="867905"/>
                  <a:pt x="543674" y="864146"/>
                  <a:pt x="539915" y="864146"/>
                </a:cubicBezTo>
                <a:close/>
                <a:moveTo>
                  <a:pt x="527228" y="821855"/>
                </a:moveTo>
                <a:cubicBezTo>
                  <a:pt x="529107" y="820915"/>
                  <a:pt x="530517" y="820915"/>
                  <a:pt x="531457" y="821855"/>
                </a:cubicBezTo>
                <a:cubicBezTo>
                  <a:pt x="537096" y="821855"/>
                  <a:pt x="539915" y="825144"/>
                  <a:pt x="539915" y="831723"/>
                </a:cubicBezTo>
                <a:cubicBezTo>
                  <a:pt x="539915" y="836422"/>
                  <a:pt x="537096" y="838771"/>
                  <a:pt x="531457" y="838771"/>
                </a:cubicBezTo>
                <a:cubicBezTo>
                  <a:pt x="530517" y="838771"/>
                  <a:pt x="529107" y="837597"/>
                  <a:pt x="527228" y="835247"/>
                </a:cubicBezTo>
                <a:cubicBezTo>
                  <a:pt x="525349" y="832898"/>
                  <a:pt x="524408" y="830313"/>
                  <a:pt x="524408" y="827494"/>
                </a:cubicBezTo>
                <a:cubicBezTo>
                  <a:pt x="524408" y="824674"/>
                  <a:pt x="525349" y="822795"/>
                  <a:pt x="527228" y="821855"/>
                </a:cubicBezTo>
                <a:close/>
                <a:moveTo>
                  <a:pt x="535774" y="787846"/>
                </a:moveTo>
                <a:cubicBezTo>
                  <a:pt x="537361" y="787493"/>
                  <a:pt x="539210" y="787552"/>
                  <a:pt x="541325" y="788022"/>
                </a:cubicBezTo>
                <a:cubicBezTo>
                  <a:pt x="542265" y="788962"/>
                  <a:pt x="542734" y="791311"/>
                  <a:pt x="542734" y="795070"/>
                </a:cubicBezTo>
                <a:cubicBezTo>
                  <a:pt x="542734" y="806348"/>
                  <a:pt x="538975" y="811987"/>
                  <a:pt x="531457" y="811987"/>
                </a:cubicBezTo>
                <a:cubicBezTo>
                  <a:pt x="530517" y="811987"/>
                  <a:pt x="530047" y="810577"/>
                  <a:pt x="530047" y="807758"/>
                </a:cubicBezTo>
                <a:lnTo>
                  <a:pt x="528638" y="802119"/>
                </a:lnTo>
                <a:cubicBezTo>
                  <a:pt x="528638" y="793661"/>
                  <a:pt x="531016" y="788903"/>
                  <a:pt x="535774" y="787846"/>
                </a:cubicBezTo>
                <a:close/>
                <a:moveTo>
                  <a:pt x="3569360" y="714718"/>
                </a:moveTo>
                <a:cubicBezTo>
                  <a:pt x="3568420" y="714718"/>
                  <a:pt x="3565601" y="718477"/>
                  <a:pt x="3560902" y="725995"/>
                </a:cubicBezTo>
                <a:cubicBezTo>
                  <a:pt x="3549625" y="753249"/>
                  <a:pt x="3537877" y="776275"/>
                  <a:pt x="3525660" y="795070"/>
                </a:cubicBezTo>
                <a:lnTo>
                  <a:pt x="3498875" y="845820"/>
                </a:lnTo>
                <a:lnTo>
                  <a:pt x="3489007" y="866965"/>
                </a:lnTo>
                <a:cubicBezTo>
                  <a:pt x="3483369" y="879183"/>
                  <a:pt x="3480549" y="893280"/>
                  <a:pt x="3480549" y="909256"/>
                </a:cubicBezTo>
                <a:cubicBezTo>
                  <a:pt x="3480549" y="919594"/>
                  <a:pt x="3482899" y="926173"/>
                  <a:pt x="3487598" y="928992"/>
                </a:cubicBezTo>
                <a:cubicBezTo>
                  <a:pt x="3491357" y="929932"/>
                  <a:pt x="3493236" y="935571"/>
                  <a:pt x="3493236" y="945908"/>
                </a:cubicBezTo>
                <a:cubicBezTo>
                  <a:pt x="3493236" y="955306"/>
                  <a:pt x="3497231" y="969169"/>
                  <a:pt x="3505219" y="987495"/>
                </a:cubicBezTo>
                <a:cubicBezTo>
                  <a:pt x="3513207" y="1005821"/>
                  <a:pt x="3520021" y="1014984"/>
                  <a:pt x="3525660" y="1014984"/>
                </a:cubicBezTo>
                <a:cubicBezTo>
                  <a:pt x="3536937" y="1014984"/>
                  <a:pt x="3549625" y="951077"/>
                  <a:pt x="3563721" y="823264"/>
                </a:cubicBezTo>
                <a:lnTo>
                  <a:pt x="3570770" y="755599"/>
                </a:lnTo>
                <a:cubicBezTo>
                  <a:pt x="3571710" y="750900"/>
                  <a:pt x="3572180" y="743381"/>
                  <a:pt x="3572180" y="733044"/>
                </a:cubicBezTo>
                <a:cubicBezTo>
                  <a:pt x="3572180" y="720826"/>
                  <a:pt x="3571240" y="714718"/>
                  <a:pt x="3569360" y="714718"/>
                </a:cubicBezTo>
                <a:close/>
                <a:moveTo>
                  <a:pt x="549783" y="682294"/>
                </a:moveTo>
                <a:lnTo>
                  <a:pt x="551193" y="682294"/>
                </a:lnTo>
                <a:lnTo>
                  <a:pt x="551193" y="686524"/>
                </a:lnTo>
                <a:lnTo>
                  <a:pt x="548373" y="699211"/>
                </a:lnTo>
                <a:cubicBezTo>
                  <a:pt x="545554" y="707669"/>
                  <a:pt x="542265" y="709079"/>
                  <a:pt x="538505" y="703440"/>
                </a:cubicBezTo>
                <a:cubicBezTo>
                  <a:pt x="534746" y="701560"/>
                  <a:pt x="533102" y="699681"/>
                  <a:pt x="533571" y="697801"/>
                </a:cubicBezTo>
                <a:cubicBezTo>
                  <a:pt x="534041" y="695922"/>
                  <a:pt x="536156" y="693572"/>
                  <a:pt x="539915" y="690753"/>
                </a:cubicBezTo>
                <a:lnTo>
                  <a:pt x="548373" y="685114"/>
                </a:lnTo>
                <a:close/>
                <a:moveTo>
                  <a:pt x="1745649" y="679387"/>
                </a:moveTo>
                <a:cubicBezTo>
                  <a:pt x="1747235" y="679916"/>
                  <a:pt x="1748028" y="681825"/>
                  <a:pt x="1748028" y="685114"/>
                </a:cubicBezTo>
                <a:cubicBezTo>
                  <a:pt x="1748028" y="689813"/>
                  <a:pt x="1746148" y="692632"/>
                  <a:pt x="1742389" y="693572"/>
                </a:cubicBezTo>
                <a:cubicBezTo>
                  <a:pt x="1737690" y="698271"/>
                  <a:pt x="1735341" y="702970"/>
                  <a:pt x="1735341" y="707669"/>
                </a:cubicBezTo>
                <a:cubicBezTo>
                  <a:pt x="1735341" y="717067"/>
                  <a:pt x="1731112" y="729754"/>
                  <a:pt x="1722653" y="745731"/>
                </a:cubicBezTo>
                <a:cubicBezTo>
                  <a:pt x="1712316" y="761708"/>
                  <a:pt x="1707147" y="774395"/>
                  <a:pt x="1707147" y="783793"/>
                </a:cubicBezTo>
                <a:cubicBezTo>
                  <a:pt x="1707147" y="790371"/>
                  <a:pt x="1705267" y="795070"/>
                  <a:pt x="1701508" y="797890"/>
                </a:cubicBezTo>
                <a:cubicBezTo>
                  <a:pt x="1699628" y="798830"/>
                  <a:pt x="1697279" y="801414"/>
                  <a:pt x="1694459" y="805643"/>
                </a:cubicBezTo>
                <a:cubicBezTo>
                  <a:pt x="1691640" y="809872"/>
                  <a:pt x="1689760" y="813397"/>
                  <a:pt x="1688821" y="816216"/>
                </a:cubicBezTo>
                <a:cubicBezTo>
                  <a:pt x="1685061" y="824674"/>
                  <a:pt x="1677543" y="837831"/>
                  <a:pt x="1666266" y="855688"/>
                </a:cubicBezTo>
                <a:lnTo>
                  <a:pt x="1654988" y="882472"/>
                </a:lnTo>
                <a:cubicBezTo>
                  <a:pt x="1652168" y="887171"/>
                  <a:pt x="1647469" y="898448"/>
                  <a:pt x="1640891" y="916305"/>
                </a:cubicBezTo>
                <a:cubicBezTo>
                  <a:pt x="1628674" y="948258"/>
                  <a:pt x="1612227" y="975982"/>
                  <a:pt x="1591551" y="999477"/>
                </a:cubicBezTo>
                <a:cubicBezTo>
                  <a:pt x="1570876" y="1022972"/>
                  <a:pt x="1549730" y="1037539"/>
                  <a:pt x="1528115" y="1043178"/>
                </a:cubicBezTo>
                <a:lnTo>
                  <a:pt x="1506969" y="1045997"/>
                </a:lnTo>
                <a:cubicBezTo>
                  <a:pt x="1497571" y="1045997"/>
                  <a:pt x="1484414" y="1042238"/>
                  <a:pt x="1467498" y="1034720"/>
                </a:cubicBezTo>
                <a:cubicBezTo>
                  <a:pt x="1453401" y="1027201"/>
                  <a:pt x="1444943" y="1022032"/>
                  <a:pt x="1442123" y="1019213"/>
                </a:cubicBezTo>
                <a:cubicBezTo>
                  <a:pt x="1438364" y="1015454"/>
                  <a:pt x="1436484" y="1011224"/>
                  <a:pt x="1436484" y="1006525"/>
                </a:cubicBezTo>
                <a:cubicBezTo>
                  <a:pt x="1436484" y="1001826"/>
                  <a:pt x="1438129" y="998537"/>
                  <a:pt x="1441418" y="996658"/>
                </a:cubicBezTo>
                <a:cubicBezTo>
                  <a:pt x="1444708" y="994778"/>
                  <a:pt x="1450111" y="993838"/>
                  <a:pt x="1457630" y="993838"/>
                </a:cubicBezTo>
                <a:cubicBezTo>
                  <a:pt x="1464208" y="995718"/>
                  <a:pt x="1471257" y="993603"/>
                  <a:pt x="1478775" y="987495"/>
                </a:cubicBezTo>
                <a:cubicBezTo>
                  <a:pt x="1486294" y="981386"/>
                  <a:pt x="1493107" y="975042"/>
                  <a:pt x="1499216" y="968464"/>
                </a:cubicBezTo>
                <a:cubicBezTo>
                  <a:pt x="1505325" y="961885"/>
                  <a:pt x="1509789" y="957186"/>
                  <a:pt x="1512608" y="954367"/>
                </a:cubicBezTo>
                <a:lnTo>
                  <a:pt x="1539392" y="923353"/>
                </a:lnTo>
                <a:cubicBezTo>
                  <a:pt x="1547851" y="913015"/>
                  <a:pt x="1552080" y="907377"/>
                  <a:pt x="1552080" y="906437"/>
                </a:cubicBezTo>
                <a:lnTo>
                  <a:pt x="1560538" y="897979"/>
                </a:lnTo>
                <a:lnTo>
                  <a:pt x="1576045" y="878243"/>
                </a:lnTo>
                <a:lnTo>
                  <a:pt x="1595780" y="854278"/>
                </a:lnTo>
                <a:lnTo>
                  <a:pt x="1614107" y="830313"/>
                </a:lnTo>
                <a:lnTo>
                  <a:pt x="1629613" y="810577"/>
                </a:lnTo>
                <a:lnTo>
                  <a:pt x="1635252" y="803529"/>
                </a:lnTo>
                <a:cubicBezTo>
                  <a:pt x="1637132" y="801649"/>
                  <a:pt x="1638071" y="800709"/>
                  <a:pt x="1638071" y="800709"/>
                </a:cubicBezTo>
                <a:lnTo>
                  <a:pt x="1645120" y="790841"/>
                </a:lnTo>
                <a:lnTo>
                  <a:pt x="1659217" y="775335"/>
                </a:lnTo>
                <a:lnTo>
                  <a:pt x="1666266" y="764057"/>
                </a:lnTo>
                <a:cubicBezTo>
                  <a:pt x="1673784" y="753719"/>
                  <a:pt x="1677543" y="748550"/>
                  <a:pt x="1677543" y="748550"/>
                </a:cubicBezTo>
                <a:lnTo>
                  <a:pt x="1688821" y="737273"/>
                </a:lnTo>
                <a:lnTo>
                  <a:pt x="1709966" y="711898"/>
                </a:lnTo>
                <a:cubicBezTo>
                  <a:pt x="1728997" y="688638"/>
                  <a:pt x="1740892" y="677801"/>
                  <a:pt x="1745649" y="679387"/>
                </a:cubicBezTo>
                <a:close/>
                <a:moveTo>
                  <a:pt x="545554" y="656920"/>
                </a:moveTo>
                <a:cubicBezTo>
                  <a:pt x="550253" y="656920"/>
                  <a:pt x="552602" y="660679"/>
                  <a:pt x="552602" y="668198"/>
                </a:cubicBezTo>
                <a:cubicBezTo>
                  <a:pt x="552602" y="674776"/>
                  <a:pt x="550253" y="678065"/>
                  <a:pt x="545554" y="678065"/>
                </a:cubicBezTo>
                <a:cubicBezTo>
                  <a:pt x="544614" y="678065"/>
                  <a:pt x="543439" y="676891"/>
                  <a:pt x="542030" y="674541"/>
                </a:cubicBezTo>
                <a:cubicBezTo>
                  <a:pt x="540620" y="672192"/>
                  <a:pt x="539915" y="670077"/>
                  <a:pt x="539915" y="668198"/>
                </a:cubicBezTo>
                <a:cubicBezTo>
                  <a:pt x="539915" y="665378"/>
                  <a:pt x="540620" y="662794"/>
                  <a:pt x="542030" y="660444"/>
                </a:cubicBezTo>
                <a:cubicBezTo>
                  <a:pt x="543439" y="658095"/>
                  <a:pt x="544614" y="656920"/>
                  <a:pt x="545554" y="656920"/>
                </a:cubicBezTo>
                <a:close/>
                <a:moveTo>
                  <a:pt x="4942407" y="630136"/>
                </a:moveTo>
                <a:cubicBezTo>
                  <a:pt x="4933009" y="630136"/>
                  <a:pt x="4924081" y="635304"/>
                  <a:pt x="4915623" y="645642"/>
                </a:cubicBezTo>
                <a:cubicBezTo>
                  <a:pt x="4907165" y="655040"/>
                  <a:pt x="4896357" y="663498"/>
                  <a:pt x="4883200" y="671017"/>
                </a:cubicBezTo>
                <a:lnTo>
                  <a:pt x="4864874" y="680885"/>
                </a:lnTo>
                <a:cubicBezTo>
                  <a:pt x="4861115" y="683704"/>
                  <a:pt x="4859235" y="686054"/>
                  <a:pt x="4859235" y="687934"/>
                </a:cubicBezTo>
                <a:cubicBezTo>
                  <a:pt x="4859235" y="691692"/>
                  <a:pt x="4860645" y="693572"/>
                  <a:pt x="4863464" y="693572"/>
                </a:cubicBezTo>
                <a:cubicBezTo>
                  <a:pt x="4868163" y="693572"/>
                  <a:pt x="4878501" y="686994"/>
                  <a:pt x="4894478" y="673836"/>
                </a:cubicBezTo>
                <a:lnTo>
                  <a:pt x="4912805" y="658330"/>
                </a:lnTo>
                <a:lnTo>
                  <a:pt x="4924081" y="652691"/>
                </a:lnTo>
                <a:cubicBezTo>
                  <a:pt x="4926901" y="652691"/>
                  <a:pt x="4931365" y="650106"/>
                  <a:pt x="4937473" y="644937"/>
                </a:cubicBezTo>
                <a:cubicBezTo>
                  <a:pt x="4943582" y="639769"/>
                  <a:pt x="4946637" y="636245"/>
                  <a:pt x="4946637" y="634365"/>
                </a:cubicBezTo>
                <a:cubicBezTo>
                  <a:pt x="4946637" y="631545"/>
                  <a:pt x="4945227" y="630136"/>
                  <a:pt x="4942407" y="630136"/>
                </a:cubicBezTo>
                <a:close/>
                <a:moveTo>
                  <a:pt x="3570770" y="589254"/>
                </a:moveTo>
                <a:cubicBezTo>
                  <a:pt x="3565131" y="589254"/>
                  <a:pt x="3559022" y="591134"/>
                  <a:pt x="3552444" y="594893"/>
                </a:cubicBezTo>
                <a:cubicBezTo>
                  <a:pt x="3549625" y="595833"/>
                  <a:pt x="3548215" y="597243"/>
                  <a:pt x="3548215" y="599122"/>
                </a:cubicBezTo>
                <a:cubicBezTo>
                  <a:pt x="3548215" y="601002"/>
                  <a:pt x="3551974" y="606641"/>
                  <a:pt x="3559493" y="616039"/>
                </a:cubicBezTo>
                <a:lnTo>
                  <a:pt x="3574999" y="628726"/>
                </a:lnTo>
                <a:lnTo>
                  <a:pt x="3580638" y="632955"/>
                </a:lnTo>
                <a:lnTo>
                  <a:pt x="3583457" y="625907"/>
                </a:lnTo>
                <a:cubicBezTo>
                  <a:pt x="3584397" y="623087"/>
                  <a:pt x="3584867" y="617918"/>
                  <a:pt x="3584867" y="610400"/>
                </a:cubicBezTo>
                <a:cubicBezTo>
                  <a:pt x="3584867" y="596303"/>
                  <a:pt x="3580168" y="589254"/>
                  <a:pt x="3570770" y="589254"/>
                </a:cubicBezTo>
                <a:close/>
                <a:moveTo>
                  <a:pt x="556832" y="587845"/>
                </a:moveTo>
                <a:cubicBezTo>
                  <a:pt x="554012" y="596303"/>
                  <a:pt x="552602" y="603351"/>
                  <a:pt x="552602" y="608990"/>
                </a:cubicBezTo>
                <a:cubicBezTo>
                  <a:pt x="552602" y="617448"/>
                  <a:pt x="551193" y="623087"/>
                  <a:pt x="548373" y="625907"/>
                </a:cubicBezTo>
                <a:cubicBezTo>
                  <a:pt x="543674" y="630605"/>
                  <a:pt x="540385" y="629666"/>
                  <a:pt x="538505" y="623087"/>
                </a:cubicBezTo>
                <a:cubicBezTo>
                  <a:pt x="537566" y="621207"/>
                  <a:pt x="535686" y="621677"/>
                  <a:pt x="532867" y="624497"/>
                </a:cubicBezTo>
                <a:lnTo>
                  <a:pt x="530047" y="642823"/>
                </a:lnTo>
                <a:cubicBezTo>
                  <a:pt x="529107" y="645642"/>
                  <a:pt x="528638" y="653161"/>
                  <a:pt x="528638" y="665378"/>
                </a:cubicBezTo>
                <a:lnTo>
                  <a:pt x="528638" y="678065"/>
                </a:lnTo>
                <a:cubicBezTo>
                  <a:pt x="530517" y="679945"/>
                  <a:pt x="531222" y="682294"/>
                  <a:pt x="530752" y="685114"/>
                </a:cubicBezTo>
                <a:cubicBezTo>
                  <a:pt x="530282" y="687934"/>
                  <a:pt x="529577" y="689813"/>
                  <a:pt x="528638" y="690753"/>
                </a:cubicBezTo>
                <a:cubicBezTo>
                  <a:pt x="524878" y="691692"/>
                  <a:pt x="522059" y="701091"/>
                  <a:pt x="520180" y="718947"/>
                </a:cubicBezTo>
                <a:cubicBezTo>
                  <a:pt x="514540" y="753719"/>
                  <a:pt x="511251" y="784733"/>
                  <a:pt x="510311" y="811987"/>
                </a:cubicBezTo>
                <a:lnTo>
                  <a:pt x="510311" y="826084"/>
                </a:lnTo>
                <a:cubicBezTo>
                  <a:pt x="510311" y="842060"/>
                  <a:pt x="510781" y="851458"/>
                  <a:pt x="511721" y="854278"/>
                </a:cubicBezTo>
                <a:lnTo>
                  <a:pt x="517360" y="875423"/>
                </a:lnTo>
                <a:lnTo>
                  <a:pt x="532867" y="858507"/>
                </a:lnTo>
                <a:cubicBezTo>
                  <a:pt x="540385" y="852868"/>
                  <a:pt x="545320" y="846055"/>
                  <a:pt x="547668" y="838066"/>
                </a:cubicBezTo>
                <a:cubicBezTo>
                  <a:pt x="550018" y="830078"/>
                  <a:pt x="551193" y="818096"/>
                  <a:pt x="551193" y="802119"/>
                </a:cubicBezTo>
                <a:cubicBezTo>
                  <a:pt x="551193" y="776744"/>
                  <a:pt x="548843" y="764997"/>
                  <a:pt x="544144" y="766876"/>
                </a:cubicBezTo>
                <a:cubicBezTo>
                  <a:pt x="541325" y="766876"/>
                  <a:pt x="537566" y="762647"/>
                  <a:pt x="532867" y="754189"/>
                </a:cubicBezTo>
                <a:lnTo>
                  <a:pt x="532867" y="749960"/>
                </a:lnTo>
                <a:cubicBezTo>
                  <a:pt x="532867" y="739622"/>
                  <a:pt x="537096" y="736803"/>
                  <a:pt x="545554" y="741502"/>
                </a:cubicBezTo>
                <a:cubicBezTo>
                  <a:pt x="552132" y="741502"/>
                  <a:pt x="556362" y="737743"/>
                  <a:pt x="558241" y="730224"/>
                </a:cubicBezTo>
                <a:cubicBezTo>
                  <a:pt x="560121" y="722706"/>
                  <a:pt x="561530" y="709079"/>
                  <a:pt x="562470" y="689343"/>
                </a:cubicBezTo>
                <a:cubicBezTo>
                  <a:pt x="565290" y="651751"/>
                  <a:pt x="566230" y="625907"/>
                  <a:pt x="565290" y="611809"/>
                </a:cubicBezTo>
                <a:cubicBezTo>
                  <a:pt x="564350" y="608051"/>
                  <a:pt x="563881" y="604526"/>
                  <a:pt x="563881" y="601237"/>
                </a:cubicBezTo>
                <a:cubicBezTo>
                  <a:pt x="563881" y="597947"/>
                  <a:pt x="563411" y="594893"/>
                  <a:pt x="562470" y="592074"/>
                </a:cubicBezTo>
                <a:cubicBezTo>
                  <a:pt x="561530" y="590194"/>
                  <a:pt x="560591" y="588784"/>
                  <a:pt x="559651" y="587845"/>
                </a:cubicBezTo>
                <a:cubicBezTo>
                  <a:pt x="558711" y="586905"/>
                  <a:pt x="557772" y="586905"/>
                  <a:pt x="556832" y="587845"/>
                </a:cubicBezTo>
                <a:close/>
                <a:moveTo>
                  <a:pt x="5065051" y="568109"/>
                </a:moveTo>
                <a:cubicBezTo>
                  <a:pt x="5061293" y="568109"/>
                  <a:pt x="5055419" y="569753"/>
                  <a:pt x="5047431" y="573043"/>
                </a:cubicBezTo>
                <a:cubicBezTo>
                  <a:pt x="5039442" y="576332"/>
                  <a:pt x="5032629" y="580326"/>
                  <a:pt x="5026989" y="585025"/>
                </a:cubicBezTo>
                <a:lnTo>
                  <a:pt x="5005844" y="596303"/>
                </a:lnTo>
                <a:cubicBezTo>
                  <a:pt x="4999265" y="600062"/>
                  <a:pt x="4994567" y="601942"/>
                  <a:pt x="4991747" y="601942"/>
                </a:cubicBezTo>
                <a:cubicBezTo>
                  <a:pt x="4983289" y="605701"/>
                  <a:pt x="4974361" y="611340"/>
                  <a:pt x="4964963" y="618858"/>
                </a:cubicBezTo>
                <a:cubicBezTo>
                  <a:pt x="4953685" y="627316"/>
                  <a:pt x="4951335" y="631545"/>
                  <a:pt x="4957915" y="631545"/>
                </a:cubicBezTo>
                <a:cubicBezTo>
                  <a:pt x="4963553" y="631545"/>
                  <a:pt x="4968723" y="629196"/>
                  <a:pt x="4973421" y="624497"/>
                </a:cubicBezTo>
                <a:lnTo>
                  <a:pt x="4991747" y="613219"/>
                </a:lnTo>
                <a:lnTo>
                  <a:pt x="5026989" y="592074"/>
                </a:lnTo>
                <a:lnTo>
                  <a:pt x="5058003" y="575157"/>
                </a:lnTo>
                <a:cubicBezTo>
                  <a:pt x="5065521" y="570458"/>
                  <a:pt x="5067871" y="568109"/>
                  <a:pt x="5065051" y="568109"/>
                </a:cubicBezTo>
                <a:close/>
                <a:moveTo>
                  <a:pt x="778154" y="537095"/>
                </a:moveTo>
                <a:cubicBezTo>
                  <a:pt x="802589" y="537095"/>
                  <a:pt x="837362" y="544614"/>
                  <a:pt x="882472" y="559651"/>
                </a:cubicBezTo>
                <a:cubicBezTo>
                  <a:pt x="927583" y="574687"/>
                  <a:pt x="961885" y="589724"/>
                  <a:pt x="985380" y="604761"/>
                </a:cubicBezTo>
                <a:cubicBezTo>
                  <a:pt x="1021093" y="634835"/>
                  <a:pt x="1038949" y="661149"/>
                  <a:pt x="1038949" y="683704"/>
                </a:cubicBezTo>
                <a:cubicBezTo>
                  <a:pt x="1038949" y="694982"/>
                  <a:pt x="1033780" y="703440"/>
                  <a:pt x="1023442" y="709079"/>
                </a:cubicBezTo>
                <a:cubicBezTo>
                  <a:pt x="1013104" y="714718"/>
                  <a:pt x="998537" y="716127"/>
                  <a:pt x="979741" y="713308"/>
                </a:cubicBezTo>
                <a:cubicBezTo>
                  <a:pt x="974103" y="712368"/>
                  <a:pt x="966584" y="711193"/>
                  <a:pt x="957186" y="709784"/>
                </a:cubicBezTo>
                <a:cubicBezTo>
                  <a:pt x="947788" y="708374"/>
                  <a:pt x="940270" y="706025"/>
                  <a:pt x="934631" y="702735"/>
                </a:cubicBezTo>
                <a:cubicBezTo>
                  <a:pt x="928992" y="699446"/>
                  <a:pt x="925703" y="694042"/>
                  <a:pt x="924763" y="686524"/>
                </a:cubicBezTo>
                <a:cubicBezTo>
                  <a:pt x="921004" y="673366"/>
                  <a:pt x="913721" y="660209"/>
                  <a:pt x="902913" y="647052"/>
                </a:cubicBezTo>
                <a:cubicBezTo>
                  <a:pt x="892105" y="633895"/>
                  <a:pt x="880123" y="623557"/>
                  <a:pt x="866965" y="616039"/>
                </a:cubicBezTo>
                <a:cubicBezTo>
                  <a:pt x="839711" y="601942"/>
                  <a:pt x="817391" y="593013"/>
                  <a:pt x="800005" y="589254"/>
                </a:cubicBezTo>
                <a:cubicBezTo>
                  <a:pt x="782618" y="585495"/>
                  <a:pt x="757479" y="583615"/>
                  <a:pt x="724586" y="583615"/>
                </a:cubicBezTo>
                <a:cubicBezTo>
                  <a:pt x="678536" y="583615"/>
                  <a:pt x="655511" y="580796"/>
                  <a:pt x="655511" y="575157"/>
                </a:cubicBezTo>
                <a:cubicBezTo>
                  <a:pt x="655511" y="569518"/>
                  <a:pt x="680415" y="561060"/>
                  <a:pt x="730225" y="549783"/>
                </a:cubicBezTo>
                <a:lnTo>
                  <a:pt x="740092" y="546963"/>
                </a:lnTo>
                <a:lnTo>
                  <a:pt x="757009" y="544144"/>
                </a:lnTo>
                <a:lnTo>
                  <a:pt x="762648" y="538505"/>
                </a:lnTo>
                <a:cubicBezTo>
                  <a:pt x="764527" y="537565"/>
                  <a:pt x="769696" y="537095"/>
                  <a:pt x="778154" y="537095"/>
                </a:cubicBezTo>
                <a:close/>
                <a:moveTo>
                  <a:pt x="235420" y="537095"/>
                </a:moveTo>
                <a:cubicBezTo>
                  <a:pt x="245758" y="537095"/>
                  <a:pt x="253511" y="538270"/>
                  <a:pt x="258680" y="540620"/>
                </a:cubicBezTo>
                <a:cubicBezTo>
                  <a:pt x="263849" y="542969"/>
                  <a:pt x="269253" y="546963"/>
                  <a:pt x="274891" y="552602"/>
                </a:cubicBezTo>
                <a:cubicBezTo>
                  <a:pt x="279590" y="559181"/>
                  <a:pt x="281940" y="568109"/>
                  <a:pt x="281940" y="579386"/>
                </a:cubicBezTo>
                <a:cubicBezTo>
                  <a:pt x="281940" y="592544"/>
                  <a:pt x="273482" y="614629"/>
                  <a:pt x="256566" y="645642"/>
                </a:cubicBezTo>
                <a:lnTo>
                  <a:pt x="239649" y="678065"/>
                </a:lnTo>
                <a:cubicBezTo>
                  <a:pt x="234950" y="689343"/>
                  <a:pt x="232600" y="695922"/>
                  <a:pt x="232600" y="697801"/>
                </a:cubicBezTo>
                <a:lnTo>
                  <a:pt x="226962" y="713308"/>
                </a:lnTo>
                <a:lnTo>
                  <a:pt x="212865" y="748550"/>
                </a:lnTo>
                <a:lnTo>
                  <a:pt x="197358" y="779564"/>
                </a:lnTo>
                <a:lnTo>
                  <a:pt x="187491" y="809167"/>
                </a:lnTo>
                <a:cubicBezTo>
                  <a:pt x="184671" y="818565"/>
                  <a:pt x="179972" y="826554"/>
                  <a:pt x="173393" y="833132"/>
                </a:cubicBezTo>
                <a:cubicBezTo>
                  <a:pt x="163995" y="852868"/>
                  <a:pt x="159296" y="867435"/>
                  <a:pt x="159296" y="876833"/>
                </a:cubicBezTo>
                <a:cubicBezTo>
                  <a:pt x="159296" y="881532"/>
                  <a:pt x="156947" y="889520"/>
                  <a:pt x="152248" y="900798"/>
                </a:cubicBezTo>
                <a:lnTo>
                  <a:pt x="135331" y="943089"/>
                </a:lnTo>
                <a:cubicBezTo>
                  <a:pt x="127813" y="958126"/>
                  <a:pt x="121704" y="973632"/>
                  <a:pt x="117005" y="989609"/>
                </a:cubicBezTo>
                <a:cubicBezTo>
                  <a:pt x="112307" y="1005586"/>
                  <a:pt x="109957" y="1016863"/>
                  <a:pt x="109957" y="1023442"/>
                </a:cubicBezTo>
                <a:cubicBezTo>
                  <a:pt x="109957" y="1045057"/>
                  <a:pt x="102438" y="1055865"/>
                  <a:pt x="87401" y="1055865"/>
                </a:cubicBezTo>
                <a:cubicBezTo>
                  <a:pt x="81763" y="1055865"/>
                  <a:pt x="70955" y="1052576"/>
                  <a:pt x="54978" y="1045997"/>
                </a:cubicBezTo>
                <a:cubicBezTo>
                  <a:pt x="18326" y="1027201"/>
                  <a:pt x="0" y="999477"/>
                  <a:pt x="0" y="962825"/>
                </a:cubicBezTo>
                <a:cubicBezTo>
                  <a:pt x="0" y="948728"/>
                  <a:pt x="5404" y="928757"/>
                  <a:pt x="16212" y="902913"/>
                </a:cubicBezTo>
                <a:cubicBezTo>
                  <a:pt x="27019" y="877068"/>
                  <a:pt x="43231" y="843000"/>
                  <a:pt x="64846" y="800709"/>
                </a:cubicBezTo>
                <a:lnTo>
                  <a:pt x="77534" y="773925"/>
                </a:lnTo>
                <a:lnTo>
                  <a:pt x="90221" y="748550"/>
                </a:lnTo>
                <a:cubicBezTo>
                  <a:pt x="103378" y="722236"/>
                  <a:pt x="118415" y="693102"/>
                  <a:pt x="135331" y="661149"/>
                </a:cubicBezTo>
                <a:cubicBezTo>
                  <a:pt x="147549" y="632955"/>
                  <a:pt x="157417" y="614159"/>
                  <a:pt x="164935" y="604761"/>
                </a:cubicBezTo>
                <a:lnTo>
                  <a:pt x="176213" y="583615"/>
                </a:lnTo>
                <a:cubicBezTo>
                  <a:pt x="180912" y="578916"/>
                  <a:pt x="186551" y="571398"/>
                  <a:pt x="193129" y="561060"/>
                </a:cubicBezTo>
                <a:cubicBezTo>
                  <a:pt x="198768" y="550722"/>
                  <a:pt x="204172" y="544144"/>
                  <a:pt x="209340" y="541324"/>
                </a:cubicBezTo>
                <a:cubicBezTo>
                  <a:pt x="214509" y="538505"/>
                  <a:pt x="223202" y="537095"/>
                  <a:pt x="235420" y="537095"/>
                </a:cubicBezTo>
                <a:close/>
                <a:moveTo>
                  <a:pt x="559651" y="530047"/>
                </a:moveTo>
                <a:cubicBezTo>
                  <a:pt x="557772" y="530047"/>
                  <a:pt x="556127" y="531457"/>
                  <a:pt x="554717" y="534276"/>
                </a:cubicBezTo>
                <a:cubicBezTo>
                  <a:pt x="553307" y="537095"/>
                  <a:pt x="552602" y="540385"/>
                  <a:pt x="552602" y="544144"/>
                </a:cubicBezTo>
                <a:cubicBezTo>
                  <a:pt x="552602" y="553542"/>
                  <a:pt x="549313" y="558711"/>
                  <a:pt x="542734" y="559651"/>
                </a:cubicBezTo>
                <a:cubicBezTo>
                  <a:pt x="540855" y="560590"/>
                  <a:pt x="538505" y="563175"/>
                  <a:pt x="535686" y="567404"/>
                </a:cubicBezTo>
                <a:cubicBezTo>
                  <a:pt x="532867" y="571633"/>
                  <a:pt x="531457" y="575627"/>
                  <a:pt x="531457" y="579386"/>
                </a:cubicBezTo>
                <a:cubicBezTo>
                  <a:pt x="531457" y="585965"/>
                  <a:pt x="531927" y="589254"/>
                  <a:pt x="532867" y="589254"/>
                </a:cubicBezTo>
                <a:cubicBezTo>
                  <a:pt x="536626" y="589254"/>
                  <a:pt x="540385" y="585025"/>
                  <a:pt x="544144" y="576567"/>
                </a:cubicBezTo>
                <a:lnTo>
                  <a:pt x="552602" y="561060"/>
                </a:lnTo>
                <a:cubicBezTo>
                  <a:pt x="555422" y="558241"/>
                  <a:pt x="557772" y="556831"/>
                  <a:pt x="559651" y="556831"/>
                </a:cubicBezTo>
                <a:cubicBezTo>
                  <a:pt x="564350" y="556831"/>
                  <a:pt x="566699" y="552602"/>
                  <a:pt x="566699" y="544144"/>
                </a:cubicBezTo>
                <a:cubicBezTo>
                  <a:pt x="566699" y="534746"/>
                  <a:pt x="564350" y="530047"/>
                  <a:pt x="559651" y="530047"/>
                </a:cubicBezTo>
                <a:close/>
                <a:moveTo>
                  <a:pt x="535510" y="500619"/>
                </a:moveTo>
                <a:cubicBezTo>
                  <a:pt x="533748" y="500502"/>
                  <a:pt x="531927" y="501383"/>
                  <a:pt x="530047" y="503263"/>
                </a:cubicBezTo>
                <a:cubicBezTo>
                  <a:pt x="529107" y="504202"/>
                  <a:pt x="528872" y="505612"/>
                  <a:pt x="529342" y="507492"/>
                </a:cubicBezTo>
                <a:cubicBezTo>
                  <a:pt x="529812" y="509371"/>
                  <a:pt x="530517" y="510781"/>
                  <a:pt x="531457" y="511721"/>
                </a:cubicBezTo>
                <a:cubicBezTo>
                  <a:pt x="536156" y="511721"/>
                  <a:pt x="539445" y="515480"/>
                  <a:pt x="541325" y="522998"/>
                </a:cubicBezTo>
                <a:cubicBezTo>
                  <a:pt x="541325" y="524878"/>
                  <a:pt x="541560" y="526288"/>
                  <a:pt x="542030" y="527227"/>
                </a:cubicBezTo>
                <a:cubicBezTo>
                  <a:pt x="542499" y="528167"/>
                  <a:pt x="543204" y="527697"/>
                  <a:pt x="544144" y="525818"/>
                </a:cubicBezTo>
                <a:lnTo>
                  <a:pt x="545554" y="518769"/>
                </a:lnTo>
                <a:cubicBezTo>
                  <a:pt x="545554" y="513131"/>
                  <a:pt x="543910" y="508197"/>
                  <a:pt x="540620" y="503967"/>
                </a:cubicBezTo>
                <a:cubicBezTo>
                  <a:pt x="538975" y="501853"/>
                  <a:pt x="537272" y="500737"/>
                  <a:pt x="535510" y="500619"/>
                </a:cubicBezTo>
                <a:close/>
                <a:moveTo>
                  <a:pt x="3608832" y="493395"/>
                </a:moveTo>
                <a:cubicBezTo>
                  <a:pt x="3629507" y="493395"/>
                  <a:pt x="3643369" y="494569"/>
                  <a:pt x="3650418" y="496919"/>
                </a:cubicBezTo>
                <a:cubicBezTo>
                  <a:pt x="3657466" y="499268"/>
                  <a:pt x="3664750" y="504672"/>
                  <a:pt x="3672268" y="513131"/>
                </a:cubicBezTo>
                <a:cubicBezTo>
                  <a:pt x="3690125" y="530047"/>
                  <a:pt x="3699053" y="557771"/>
                  <a:pt x="3699053" y="596303"/>
                </a:cubicBezTo>
                <a:cubicBezTo>
                  <a:pt x="3699053" y="625437"/>
                  <a:pt x="3695763" y="655040"/>
                  <a:pt x="3689185" y="685114"/>
                </a:cubicBezTo>
                <a:lnTo>
                  <a:pt x="3683546" y="728815"/>
                </a:lnTo>
                <a:lnTo>
                  <a:pt x="3675088" y="775335"/>
                </a:lnTo>
                <a:lnTo>
                  <a:pt x="3660991" y="882472"/>
                </a:lnTo>
                <a:lnTo>
                  <a:pt x="3653942" y="926173"/>
                </a:lnTo>
                <a:lnTo>
                  <a:pt x="3642665" y="1013574"/>
                </a:lnTo>
                <a:lnTo>
                  <a:pt x="3639845" y="1038949"/>
                </a:lnTo>
                <a:lnTo>
                  <a:pt x="3634207" y="1068552"/>
                </a:lnTo>
                <a:lnTo>
                  <a:pt x="3629977" y="1088288"/>
                </a:lnTo>
                <a:cubicBezTo>
                  <a:pt x="3629037" y="1092987"/>
                  <a:pt x="3625983" y="1096746"/>
                  <a:pt x="3620814" y="1099566"/>
                </a:cubicBezTo>
                <a:cubicBezTo>
                  <a:pt x="3615645" y="1102385"/>
                  <a:pt x="3609771" y="1103795"/>
                  <a:pt x="3603193" y="1103795"/>
                </a:cubicBezTo>
                <a:cubicBezTo>
                  <a:pt x="3593795" y="1103795"/>
                  <a:pt x="3585807" y="1101915"/>
                  <a:pt x="3579228" y="1098156"/>
                </a:cubicBezTo>
                <a:cubicBezTo>
                  <a:pt x="3575469" y="1094397"/>
                  <a:pt x="3569360" y="1090638"/>
                  <a:pt x="3560902" y="1086878"/>
                </a:cubicBezTo>
                <a:lnTo>
                  <a:pt x="3538347" y="1074191"/>
                </a:lnTo>
                <a:cubicBezTo>
                  <a:pt x="3509213" y="1058215"/>
                  <a:pt x="3485248" y="1039654"/>
                  <a:pt x="3466452" y="1018508"/>
                </a:cubicBezTo>
                <a:cubicBezTo>
                  <a:pt x="3447656" y="997363"/>
                  <a:pt x="3439668" y="979741"/>
                  <a:pt x="3442487" y="965644"/>
                </a:cubicBezTo>
                <a:cubicBezTo>
                  <a:pt x="3443427" y="964704"/>
                  <a:pt x="3443897" y="962355"/>
                  <a:pt x="3443897" y="958596"/>
                </a:cubicBezTo>
                <a:cubicBezTo>
                  <a:pt x="3443897" y="955776"/>
                  <a:pt x="3442957" y="954367"/>
                  <a:pt x="3441078" y="954367"/>
                </a:cubicBezTo>
                <a:cubicBezTo>
                  <a:pt x="3438258" y="954367"/>
                  <a:pt x="3431679" y="961415"/>
                  <a:pt x="3421342" y="975512"/>
                </a:cubicBezTo>
                <a:lnTo>
                  <a:pt x="3386099" y="1020622"/>
                </a:lnTo>
                <a:cubicBezTo>
                  <a:pt x="3381400" y="1025321"/>
                  <a:pt x="3376701" y="1031430"/>
                  <a:pt x="3372002" y="1038949"/>
                </a:cubicBezTo>
                <a:cubicBezTo>
                  <a:pt x="3367303" y="1047407"/>
                  <a:pt x="3356496" y="1061504"/>
                  <a:pt x="3339579" y="1081240"/>
                </a:cubicBezTo>
                <a:cubicBezTo>
                  <a:pt x="3327362" y="1093457"/>
                  <a:pt x="3318434" y="1099566"/>
                  <a:pt x="3312795" y="1099566"/>
                </a:cubicBezTo>
                <a:cubicBezTo>
                  <a:pt x="3309975" y="1099566"/>
                  <a:pt x="3304807" y="1106144"/>
                  <a:pt x="3297288" y="1119301"/>
                </a:cubicBezTo>
                <a:cubicBezTo>
                  <a:pt x="3291649" y="1128699"/>
                  <a:pt x="3283426" y="1141152"/>
                  <a:pt x="3272618" y="1156659"/>
                </a:cubicBezTo>
                <a:cubicBezTo>
                  <a:pt x="3261811" y="1172165"/>
                  <a:pt x="3254057" y="1180858"/>
                  <a:pt x="3249359" y="1182738"/>
                </a:cubicBezTo>
                <a:lnTo>
                  <a:pt x="3240900" y="1194016"/>
                </a:lnTo>
                <a:cubicBezTo>
                  <a:pt x="3232442" y="1202474"/>
                  <a:pt x="3226333" y="1210462"/>
                  <a:pt x="3222574" y="1217980"/>
                </a:cubicBezTo>
                <a:cubicBezTo>
                  <a:pt x="3209417" y="1235837"/>
                  <a:pt x="3194145" y="1253928"/>
                  <a:pt x="3176759" y="1272254"/>
                </a:cubicBezTo>
                <a:cubicBezTo>
                  <a:pt x="3159373" y="1290580"/>
                  <a:pt x="3147860" y="1299743"/>
                  <a:pt x="3142221" y="1299743"/>
                </a:cubicBezTo>
                <a:cubicBezTo>
                  <a:pt x="3140342" y="1299743"/>
                  <a:pt x="3135173" y="1303972"/>
                  <a:pt x="3126715" y="1312430"/>
                </a:cubicBezTo>
                <a:cubicBezTo>
                  <a:pt x="3121076" y="1318069"/>
                  <a:pt x="3115437" y="1321828"/>
                  <a:pt x="3109798" y="1323708"/>
                </a:cubicBezTo>
                <a:cubicBezTo>
                  <a:pt x="3105099" y="1323708"/>
                  <a:pt x="3099460" y="1326997"/>
                  <a:pt x="3092882" y="1333576"/>
                </a:cubicBezTo>
                <a:lnTo>
                  <a:pt x="3057639" y="1353312"/>
                </a:lnTo>
                <a:cubicBezTo>
                  <a:pt x="3035084" y="1370228"/>
                  <a:pt x="3014173" y="1381976"/>
                  <a:pt x="2994907" y="1388554"/>
                </a:cubicBezTo>
                <a:cubicBezTo>
                  <a:pt x="2975642" y="1395133"/>
                  <a:pt x="2953791" y="1397952"/>
                  <a:pt x="2929357" y="1397012"/>
                </a:cubicBezTo>
                <a:lnTo>
                  <a:pt x="2895524" y="1397012"/>
                </a:lnTo>
                <a:lnTo>
                  <a:pt x="2919489" y="1384325"/>
                </a:lnTo>
                <a:cubicBezTo>
                  <a:pt x="2935465" y="1378686"/>
                  <a:pt x="2950502" y="1369288"/>
                  <a:pt x="2964599" y="1356131"/>
                </a:cubicBezTo>
                <a:cubicBezTo>
                  <a:pt x="3078315" y="1248994"/>
                  <a:pt x="3135173" y="1192136"/>
                  <a:pt x="3135173" y="1185557"/>
                </a:cubicBezTo>
                <a:lnTo>
                  <a:pt x="3143631" y="1170051"/>
                </a:lnTo>
                <a:cubicBezTo>
                  <a:pt x="3155849" y="1157833"/>
                  <a:pt x="3178404" y="1127290"/>
                  <a:pt x="3211297" y="1078420"/>
                </a:cubicBezTo>
                <a:cubicBezTo>
                  <a:pt x="3244189" y="1029551"/>
                  <a:pt x="3274733" y="982091"/>
                  <a:pt x="3302927" y="936040"/>
                </a:cubicBezTo>
                <a:lnTo>
                  <a:pt x="3328302" y="896569"/>
                </a:lnTo>
                <a:lnTo>
                  <a:pt x="3342398" y="869785"/>
                </a:lnTo>
                <a:lnTo>
                  <a:pt x="3369183" y="823264"/>
                </a:lnTo>
                <a:lnTo>
                  <a:pt x="3431210" y="714718"/>
                </a:lnTo>
                <a:cubicBezTo>
                  <a:pt x="3438728" y="699681"/>
                  <a:pt x="3446951" y="682999"/>
                  <a:pt x="3455879" y="664673"/>
                </a:cubicBezTo>
                <a:cubicBezTo>
                  <a:pt x="3464807" y="646347"/>
                  <a:pt x="3469272" y="635774"/>
                  <a:pt x="3469272" y="632955"/>
                </a:cubicBezTo>
                <a:cubicBezTo>
                  <a:pt x="3469272" y="628256"/>
                  <a:pt x="3464573" y="625437"/>
                  <a:pt x="3455174" y="624497"/>
                </a:cubicBezTo>
                <a:cubicBezTo>
                  <a:pt x="3450476" y="623557"/>
                  <a:pt x="3446012" y="621677"/>
                  <a:pt x="3441783" y="618858"/>
                </a:cubicBezTo>
                <a:cubicBezTo>
                  <a:pt x="3437553" y="616039"/>
                  <a:pt x="3434969" y="612749"/>
                  <a:pt x="3434029" y="608990"/>
                </a:cubicBezTo>
                <a:cubicBezTo>
                  <a:pt x="3433089" y="599592"/>
                  <a:pt x="3426041" y="589724"/>
                  <a:pt x="3412884" y="579386"/>
                </a:cubicBezTo>
                <a:cubicBezTo>
                  <a:pt x="3398787" y="562470"/>
                  <a:pt x="3391738" y="546493"/>
                  <a:pt x="3391738" y="531457"/>
                </a:cubicBezTo>
                <a:cubicBezTo>
                  <a:pt x="3391738" y="521119"/>
                  <a:pt x="3395027" y="514070"/>
                  <a:pt x="3401606" y="510311"/>
                </a:cubicBezTo>
                <a:cubicBezTo>
                  <a:pt x="3408185" y="506552"/>
                  <a:pt x="3416173" y="504672"/>
                  <a:pt x="3425571" y="504672"/>
                </a:cubicBezTo>
                <a:cubicBezTo>
                  <a:pt x="3433089" y="504672"/>
                  <a:pt x="3438258" y="507492"/>
                  <a:pt x="3441078" y="513131"/>
                </a:cubicBezTo>
                <a:cubicBezTo>
                  <a:pt x="3442017" y="515010"/>
                  <a:pt x="3444132" y="516890"/>
                  <a:pt x="3447421" y="518769"/>
                </a:cubicBezTo>
                <a:cubicBezTo>
                  <a:pt x="3450710" y="520649"/>
                  <a:pt x="3454235" y="521589"/>
                  <a:pt x="3457994" y="521589"/>
                </a:cubicBezTo>
                <a:cubicBezTo>
                  <a:pt x="3467392" y="521589"/>
                  <a:pt x="3487598" y="517360"/>
                  <a:pt x="3518611" y="508901"/>
                </a:cubicBezTo>
                <a:cubicBezTo>
                  <a:pt x="3546805" y="499503"/>
                  <a:pt x="3576879" y="494334"/>
                  <a:pt x="3608832" y="493395"/>
                </a:cubicBezTo>
                <a:close/>
                <a:moveTo>
                  <a:pt x="542734" y="458152"/>
                </a:moveTo>
                <a:cubicBezTo>
                  <a:pt x="540855" y="458152"/>
                  <a:pt x="539915" y="459092"/>
                  <a:pt x="539915" y="460972"/>
                </a:cubicBezTo>
                <a:lnTo>
                  <a:pt x="545554" y="475069"/>
                </a:lnTo>
                <a:lnTo>
                  <a:pt x="551193" y="482117"/>
                </a:lnTo>
                <a:cubicBezTo>
                  <a:pt x="552132" y="483057"/>
                  <a:pt x="552602" y="482117"/>
                  <a:pt x="552602" y="479298"/>
                </a:cubicBezTo>
                <a:cubicBezTo>
                  <a:pt x="552602" y="473659"/>
                  <a:pt x="550253" y="468490"/>
                  <a:pt x="545554" y="463791"/>
                </a:cubicBezTo>
                <a:close/>
                <a:moveTo>
                  <a:pt x="4826813" y="242468"/>
                </a:moveTo>
                <a:cubicBezTo>
                  <a:pt x="4824933" y="242468"/>
                  <a:pt x="4822583" y="244818"/>
                  <a:pt x="4819764" y="249517"/>
                </a:cubicBezTo>
                <a:lnTo>
                  <a:pt x="4815535" y="265023"/>
                </a:lnTo>
                <a:cubicBezTo>
                  <a:pt x="4814595" y="278180"/>
                  <a:pt x="4811306" y="287578"/>
                  <a:pt x="4805667" y="293217"/>
                </a:cubicBezTo>
                <a:cubicBezTo>
                  <a:pt x="4801907" y="297916"/>
                  <a:pt x="4799559" y="306374"/>
                  <a:pt x="4798618" y="318592"/>
                </a:cubicBezTo>
                <a:cubicBezTo>
                  <a:pt x="4798618" y="330809"/>
                  <a:pt x="4796269" y="338328"/>
                  <a:pt x="4791570" y="341147"/>
                </a:cubicBezTo>
                <a:cubicBezTo>
                  <a:pt x="4788750" y="342087"/>
                  <a:pt x="4785931" y="347726"/>
                  <a:pt x="4783111" y="358063"/>
                </a:cubicBezTo>
                <a:cubicBezTo>
                  <a:pt x="4779353" y="366522"/>
                  <a:pt x="4776533" y="377329"/>
                  <a:pt x="4774653" y="390487"/>
                </a:cubicBezTo>
                <a:lnTo>
                  <a:pt x="4770424" y="414451"/>
                </a:lnTo>
                <a:cubicBezTo>
                  <a:pt x="4767605" y="421030"/>
                  <a:pt x="4766195" y="427609"/>
                  <a:pt x="4766195" y="434187"/>
                </a:cubicBezTo>
                <a:lnTo>
                  <a:pt x="4760557" y="458152"/>
                </a:lnTo>
                <a:lnTo>
                  <a:pt x="4757737" y="470839"/>
                </a:lnTo>
                <a:cubicBezTo>
                  <a:pt x="4757737" y="475538"/>
                  <a:pt x="4756327" y="480237"/>
                  <a:pt x="4753507" y="484936"/>
                </a:cubicBezTo>
                <a:lnTo>
                  <a:pt x="4743640" y="515950"/>
                </a:lnTo>
                <a:lnTo>
                  <a:pt x="4739411" y="538505"/>
                </a:lnTo>
                <a:lnTo>
                  <a:pt x="4735182" y="556831"/>
                </a:lnTo>
                <a:cubicBezTo>
                  <a:pt x="4732363" y="568109"/>
                  <a:pt x="4733303" y="573748"/>
                  <a:pt x="4738001" y="573748"/>
                </a:cubicBezTo>
                <a:lnTo>
                  <a:pt x="4743640" y="561060"/>
                </a:lnTo>
                <a:cubicBezTo>
                  <a:pt x="4746459" y="555421"/>
                  <a:pt x="4749749" y="545084"/>
                  <a:pt x="4753507" y="530047"/>
                </a:cubicBezTo>
                <a:lnTo>
                  <a:pt x="4778882" y="445465"/>
                </a:lnTo>
                <a:cubicBezTo>
                  <a:pt x="4783581" y="421970"/>
                  <a:pt x="4790629" y="397065"/>
                  <a:pt x="4800028" y="370751"/>
                </a:cubicBezTo>
                <a:lnTo>
                  <a:pt x="4807077" y="343966"/>
                </a:lnTo>
                <a:lnTo>
                  <a:pt x="4814125" y="327050"/>
                </a:lnTo>
                <a:lnTo>
                  <a:pt x="4819764" y="305905"/>
                </a:lnTo>
                <a:cubicBezTo>
                  <a:pt x="4822583" y="297446"/>
                  <a:pt x="4825403" y="283819"/>
                  <a:pt x="4828222" y="265023"/>
                </a:cubicBezTo>
                <a:lnTo>
                  <a:pt x="4829631" y="248107"/>
                </a:lnTo>
                <a:cubicBezTo>
                  <a:pt x="4829631" y="244348"/>
                  <a:pt x="4828692" y="242468"/>
                  <a:pt x="4826813" y="242468"/>
                </a:cubicBezTo>
                <a:close/>
                <a:moveTo>
                  <a:pt x="3215526" y="191719"/>
                </a:moveTo>
                <a:cubicBezTo>
                  <a:pt x="3227743" y="191719"/>
                  <a:pt x="3240900" y="194068"/>
                  <a:pt x="3254997" y="198767"/>
                </a:cubicBezTo>
                <a:cubicBezTo>
                  <a:pt x="3268154" y="206286"/>
                  <a:pt x="3278962" y="214979"/>
                  <a:pt x="3287420" y="224847"/>
                </a:cubicBezTo>
                <a:cubicBezTo>
                  <a:pt x="3295878" y="234715"/>
                  <a:pt x="3300577" y="244348"/>
                  <a:pt x="3301517" y="253746"/>
                </a:cubicBezTo>
                <a:cubicBezTo>
                  <a:pt x="3301517" y="263144"/>
                  <a:pt x="3298933" y="279355"/>
                  <a:pt x="3293764" y="302380"/>
                </a:cubicBezTo>
                <a:cubicBezTo>
                  <a:pt x="3288595" y="325405"/>
                  <a:pt x="3283191" y="344906"/>
                  <a:pt x="3277552" y="360883"/>
                </a:cubicBezTo>
                <a:lnTo>
                  <a:pt x="3273323" y="377799"/>
                </a:lnTo>
                <a:cubicBezTo>
                  <a:pt x="3271444" y="383438"/>
                  <a:pt x="3271444" y="387197"/>
                  <a:pt x="3273323" y="389077"/>
                </a:cubicBezTo>
                <a:lnTo>
                  <a:pt x="3270504" y="398945"/>
                </a:lnTo>
                <a:cubicBezTo>
                  <a:pt x="3270504" y="400824"/>
                  <a:pt x="3267215" y="406463"/>
                  <a:pt x="3260636" y="415861"/>
                </a:cubicBezTo>
                <a:cubicBezTo>
                  <a:pt x="3260636" y="417741"/>
                  <a:pt x="3257347" y="425729"/>
                  <a:pt x="3250768" y="439826"/>
                </a:cubicBezTo>
                <a:cubicBezTo>
                  <a:pt x="3244189" y="452043"/>
                  <a:pt x="3240430" y="461441"/>
                  <a:pt x="3239491" y="468020"/>
                </a:cubicBezTo>
                <a:cubicBezTo>
                  <a:pt x="3235731" y="483057"/>
                  <a:pt x="3230092" y="495744"/>
                  <a:pt x="3222574" y="506082"/>
                </a:cubicBezTo>
                <a:cubicBezTo>
                  <a:pt x="3217875" y="510781"/>
                  <a:pt x="3215526" y="515010"/>
                  <a:pt x="3215526" y="518769"/>
                </a:cubicBezTo>
                <a:cubicBezTo>
                  <a:pt x="3215526" y="526288"/>
                  <a:pt x="3210122" y="542499"/>
                  <a:pt x="3199314" y="567404"/>
                </a:cubicBezTo>
                <a:cubicBezTo>
                  <a:pt x="3188506" y="592309"/>
                  <a:pt x="3179813" y="608520"/>
                  <a:pt x="3173235" y="616039"/>
                </a:cubicBezTo>
                <a:lnTo>
                  <a:pt x="3167596" y="624497"/>
                </a:lnTo>
                <a:cubicBezTo>
                  <a:pt x="3165716" y="626376"/>
                  <a:pt x="3165716" y="627316"/>
                  <a:pt x="3167596" y="627316"/>
                </a:cubicBezTo>
                <a:cubicBezTo>
                  <a:pt x="3172295" y="627316"/>
                  <a:pt x="3168536" y="635774"/>
                  <a:pt x="3156318" y="652691"/>
                </a:cubicBezTo>
                <a:cubicBezTo>
                  <a:pt x="3144101" y="669607"/>
                  <a:pt x="3133293" y="682764"/>
                  <a:pt x="3123895" y="692162"/>
                </a:cubicBezTo>
                <a:lnTo>
                  <a:pt x="3108388" y="703440"/>
                </a:lnTo>
                <a:cubicBezTo>
                  <a:pt x="3102749" y="709079"/>
                  <a:pt x="3099460" y="711898"/>
                  <a:pt x="3098520" y="711898"/>
                </a:cubicBezTo>
                <a:cubicBezTo>
                  <a:pt x="3094761" y="711898"/>
                  <a:pt x="3092882" y="713308"/>
                  <a:pt x="3092882" y="716127"/>
                </a:cubicBezTo>
                <a:cubicBezTo>
                  <a:pt x="3092882" y="718947"/>
                  <a:pt x="3087243" y="720356"/>
                  <a:pt x="3075965" y="720356"/>
                </a:cubicBezTo>
                <a:cubicBezTo>
                  <a:pt x="3064688" y="720356"/>
                  <a:pt x="3045892" y="718477"/>
                  <a:pt x="3019577" y="714718"/>
                </a:cubicBezTo>
                <a:lnTo>
                  <a:pt x="3016758" y="706259"/>
                </a:lnTo>
                <a:cubicBezTo>
                  <a:pt x="3016758" y="701560"/>
                  <a:pt x="3018637" y="695922"/>
                  <a:pt x="3022397" y="689343"/>
                </a:cubicBezTo>
                <a:cubicBezTo>
                  <a:pt x="3028035" y="677126"/>
                  <a:pt x="3032969" y="663734"/>
                  <a:pt x="3037199" y="649167"/>
                </a:cubicBezTo>
                <a:cubicBezTo>
                  <a:pt x="3041428" y="634600"/>
                  <a:pt x="3043542" y="623557"/>
                  <a:pt x="3043542" y="616039"/>
                </a:cubicBezTo>
                <a:cubicBezTo>
                  <a:pt x="3043542" y="601942"/>
                  <a:pt x="3053880" y="570928"/>
                  <a:pt x="3074556" y="522998"/>
                </a:cubicBezTo>
                <a:lnTo>
                  <a:pt x="3077375" y="517360"/>
                </a:lnTo>
                <a:lnTo>
                  <a:pt x="3090062" y="486346"/>
                </a:lnTo>
                <a:lnTo>
                  <a:pt x="3101340" y="452513"/>
                </a:lnTo>
                <a:cubicBezTo>
                  <a:pt x="3110738" y="427139"/>
                  <a:pt x="3118256" y="409283"/>
                  <a:pt x="3123895" y="398945"/>
                </a:cubicBezTo>
                <a:cubicBezTo>
                  <a:pt x="3130474" y="382028"/>
                  <a:pt x="3137052" y="362762"/>
                  <a:pt x="3143631" y="341147"/>
                </a:cubicBezTo>
                <a:cubicBezTo>
                  <a:pt x="3150210" y="319532"/>
                  <a:pt x="3153499" y="305905"/>
                  <a:pt x="3153499" y="300266"/>
                </a:cubicBezTo>
                <a:cubicBezTo>
                  <a:pt x="3153499" y="297446"/>
                  <a:pt x="3154204" y="295332"/>
                  <a:pt x="3155613" y="293922"/>
                </a:cubicBezTo>
                <a:cubicBezTo>
                  <a:pt x="3157023" y="292512"/>
                  <a:pt x="3158198" y="291808"/>
                  <a:pt x="3159138" y="291808"/>
                </a:cubicBezTo>
                <a:cubicBezTo>
                  <a:pt x="3161957" y="291808"/>
                  <a:pt x="3163367" y="290398"/>
                  <a:pt x="3163367" y="287578"/>
                </a:cubicBezTo>
                <a:lnTo>
                  <a:pt x="3161957" y="277711"/>
                </a:lnTo>
                <a:cubicBezTo>
                  <a:pt x="3161017" y="273951"/>
                  <a:pt x="3161957" y="269722"/>
                  <a:pt x="3164776" y="265023"/>
                </a:cubicBezTo>
                <a:cubicBezTo>
                  <a:pt x="3170415" y="259384"/>
                  <a:pt x="3170885" y="255155"/>
                  <a:pt x="3166186" y="252336"/>
                </a:cubicBezTo>
                <a:cubicBezTo>
                  <a:pt x="3165246" y="251396"/>
                  <a:pt x="3163836" y="248107"/>
                  <a:pt x="3161957" y="242468"/>
                </a:cubicBezTo>
                <a:cubicBezTo>
                  <a:pt x="3161017" y="239649"/>
                  <a:pt x="3160547" y="233070"/>
                  <a:pt x="3160547" y="222732"/>
                </a:cubicBezTo>
                <a:cubicBezTo>
                  <a:pt x="3160547" y="210515"/>
                  <a:pt x="3161722" y="202761"/>
                  <a:pt x="3164072" y="199472"/>
                </a:cubicBezTo>
                <a:cubicBezTo>
                  <a:pt x="3166421" y="196183"/>
                  <a:pt x="3173235" y="194068"/>
                  <a:pt x="3184512" y="193129"/>
                </a:cubicBezTo>
                <a:cubicBezTo>
                  <a:pt x="3190151" y="192189"/>
                  <a:pt x="3200489" y="191719"/>
                  <a:pt x="3215526" y="191719"/>
                </a:cubicBezTo>
                <a:close/>
                <a:moveTo>
                  <a:pt x="3445307" y="171983"/>
                </a:moveTo>
                <a:cubicBezTo>
                  <a:pt x="3458464" y="171983"/>
                  <a:pt x="3472561" y="174802"/>
                  <a:pt x="3487598" y="180441"/>
                </a:cubicBezTo>
                <a:lnTo>
                  <a:pt x="3498875" y="181851"/>
                </a:lnTo>
                <a:lnTo>
                  <a:pt x="3517201" y="184670"/>
                </a:lnTo>
                <a:cubicBezTo>
                  <a:pt x="3518141" y="185610"/>
                  <a:pt x="3521431" y="186080"/>
                  <a:pt x="3527069" y="186080"/>
                </a:cubicBezTo>
                <a:cubicBezTo>
                  <a:pt x="3544926" y="188899"/>
                  <a:pt x="3567246" y="196653"/>
                  <a:pt x="3594030" y="209340"/>
                </a:cubicBezTo>
                <a:cubicBezTo>
                  <a:pt x="3620814" y="222027"/>
                  <a:pt x="3644544" y="235889"/>
                  <a:pt x="3665220" y="250926"/>
                </a:cubicBezTo>
                <a:cubicBezTo>
                  <a:pt x="3680257" y="262204"/>
                  <a:pt x="3691534" y="267843"/>
                  <a:pt x="3699053" y="267843"/>
                </a:cubicBezTo>
                <a:cubicBezTo>
                  <a:pt x="3703751" y="267843"/>
                  <a:pt x="3706101" y="269722"/>
                  <a:pt x="3706101" y="273481"/>
                </a:cubicBezTo>
                <a:cubicBezTo>
                  <a:pt x="3706101" y="274421"/>
                  <a:pt x="3708451" y="276301"/>
                  <a:pt x="3713149" y="279120"/>
                </a:cubicBezTo>
                <a:cubicBezTo>
                  <a:pt x="3716909" y="282879"/>
                  <a:pt x="3721608" y="286169"/>
                  <a:pt x="3727247" y="288988"/>
                </a:cubicBezTo>
                <a:cubicBezTo>
                  <a:pt x="3750742" y="301206"/>
                  <a:pt x="3766248" y="311778"/>
                  <a:pt x="3773767" y="320706"/>
                </a:cubicBezTo>
                <a:cubicBezTo>
                  <a:pt x="3781285" y="329635"/>
                  <a:pt x="3785044" y="341617"/>
                  <a:pt x="3785044" y="356654"/>
                </a:cubicBezTo>
                <a:cubicBezTo>
                  <a:pt x="3785044" y="366992"/>
                  <a:pt x="3783635" y="374275"/>
                  <a:pt x="3780815" y="378504"/>
                </a:cubicBezTo>
                <a:cubicBezTo>
                  <a:pt x="3777996" y="382733"/>
                  <a:pt x="3772827" y="384848"/>
                  <a:pt x="3765309" y="384848"/>
                </a:cubicBezTo>
                <a:cubicBezTo>
                  <a:pt x="3757790" y="384848"/>
                  <a:pt x="3741343" y="381558"/>
                  <a:pt x="3715969" y="374980"/>
                </a:cubicBezTo>
                <a:cubicBezTo>
                  <a:pt x="3696233" y="371221"/>
                  <a:pt x="3676497" y="369341"/>
                  <a:pt x="3656761" y="369341"/>
                </a:cubicBezTo>
                <a:lnTo>
                  <a:pt x="3648303" y="370751"/>
                </a:lnTo>
                <a:cubicBezTo>
                  <a:pt x="3642665" y="370751"/>
                  <a:pt x="3639845" y="368871"/>
                  <a:pt x="3639845" y="365112"/>
                </a:cubicBezTo>
                <a:cubicBezTo>
                  <a:pt x="3639845" y="360413"/>
                  <a:pt x="3644074" y="353834"/>
                  <a:pt x="3652532" y="345376"/>
                </a:cubicBezTo>
                <a:lnTo>
                  <a:pt x="3662400" y="329869"/>
                </a:lnTo>
                <a:lnTo>
                  <a:pt x="3642665" y="318592"/>
                </a:lnTo>
                <a:lnTo>
                  <a:pt x="3627158" y="310134"/>
                </a:lnTo>
                <a:cubicBezTo>
                  <a:pt x="3622459" y="307314"/>
                  <a:pt x="3620109" y="305435"/>
                  <a:pt x="3620109" y="304495"/>
                </a:cubicBezTo>
                <a:cubicBezTo>
                  <a:pt x="3620109" y="298856"/>
                  <a:pt x="3596849" y="282879"/>
                  <a:pt x="3550329" y="256565"/>
                </a:cubicBezTo>
                <a:cubicBezTo>
                  <a:pt x="3503809" y="230251"/>
                  <a:pt x="3465042" y="210515"/>
                  <a:pt x="3434029" y="197358"/>
                </a:cubicBezTo>
                <a:cubicBezTo>
                  <a:pt x="3423691" y="193598"/>
                  <a:pt x="3417817" y="190779"/>
                  <a:pt x="3416408" y="188899"/>
                </a:cubicBezTo>
                <a:cubicBezTo>
                  <a:pt x="3414998" y="187020"/>
                  <a:pt x="3417583" y="184200"/>
                  <a:pt x="3424161" y="180441"/>
                </a:cubicBezTo>
                <a:cubicBezTo>
                  <a:pt x="3428860" y="174802"/>
                  <a:pt x="3435908" y="171983"/>
                  <a:pt x="3445307" y="171983"/>
                </a:cubicBezTo>
                <a:close/>
                <a:moveTo>
                  <a:pt x="2156841" y="138150"/>
                </a:moveTo>
                <a:cubicBezTo>
                  <a:pt x="2153082" y="138150"/>
                  <a:pt x="2147443" y="141909"/>
                  <a:pt x="2139925" y="149428"/>
                </a:cubicBezTo>
                <a:lnTo>
                  <a:pt x="2118779" y="166344"/>
                </a:lnTo>
                <a:lnTo>
                  <a:pt x="2089175" y="188899"/>
                </a:lnTo>
                <a:cubicBezTo>
                  <a:pt x="2068500" y="204876"/>
                  <a:pt x="2050643" y="224612"/>
                  <a:pt x="2035607" y="248107"/>
                </a:cubicBezTo>
                <a:cubicBezTo>
                  <a:pt x="2027149" y="260324"/>
                  <a:pt x="2015166" y="280530"/>
                  <a:pt x="1999659" y="308724"/>
                </a:cubicBezTo>
                <a:cubicBezTo>
                  <a:pt x="1984153" y="336918"/>
                  <a:pt x="1974990" y="355714"/>
                  <a:pt x="1972170" y="365112"/>
                </a:cubicBezTo>
                <a:cubicBezTo>
                  <a:pt x="1972170" y="370751"/>
                  <a:pt x="1970291" y="374040"/>
                  <a:pt x="1966532" y="374980"/>
                </a:cubicBezTo>
                <a:lnTo>
                  <a:pt x="1965122" y="386257"/>
                </a:lnTo>
                <a:lnTo>
                  <a:pt x="1966532" y="398945"/>
                </a:lnTo>
                <a:cubicBezTo>
                  <a:pt x="1969351" y="405523"/>
                  <a:pt x="1970761" y="414451"/>
                  <a:pt x="1970761" y="425729"/>
                </a:cubicBezTo>
                <a:cubicBezTo>
                  <a:pt x="1970761" y="437946"/>
                  <a:pt x="1968881" y="459562"/>
                  <a:pt x="1965122" y="490575"/>
                </a:cubicBezTo>
                <a:lnTo>
                  <a:pt x="1963712" y="518769"/>
                </a:lnTo>
                <a:cubicBezTo>
                  <a:pt x="1963712" y="526288"/>
                  <a:pt x="1966062" y="529107"/>
                  <a:pt x="1970761" y="527227"/>
                </a:cubicBezTo>
                <a:cubicBezTo>
                  <a:pt x="2038426" y="499033"/>
                  <a:pt x="2084476" y="484936"/>
                  <a:pt x="2108911" y="484936"/>
                </a:cubicBezTo>
                <a:cubicBezTo>
                  <a:pt x="2130527" y="484936"/>
                  <a:pt x="2142744" y="483527"/>
                  <a:pt x="2145563" y="480707"/>
                </a:cubicBezTo>
                <a:cubicBezTo>
                  <a:pt x="2147443" y="478828"/>
                  <a:pt x="2148383" y="472249"/>
                  <a:pt x="2148383" y="460972"/>
                </a:cubicBezTo>
                <a:cubicBezTo>
                  <a:pt x="2149322" y="456273"/>
                  <a:pt x="2149793" y="444055"/>
                  <a:pt x="2149793" y="424319"/>
                </a:cubicBezTo>
                <a:cubicBezTo>
                  <a:pt x="2154492" y="313423"/>
                  <a:pt x="2159190" y="234950"/>
                  <a:pt x="2163889" y="188899"/>
                </a:cubicBezTo>
                <a:cubicBezTo>
                  <a:pt x="2164829" y="184200"/>
                  <a:pt x="2165299" y="175742"/>
                  <a:pt x="2165299" y="163525"/>
                </a:cubicBezTo>
                <a:cubicBezTo>
                  <a:pt x="2165299" y="146608"/>
                  <a:pt x="2162480" y="138150"/>
                  <a:pt x="2156841" y="138150"/>
                </a:cubicBezTo>
                <a:close/>
                <a:moveTo>
                  <a:pt x="483527" y="135331"/>
                </a:moveTo>
                <a:cubicBezTo>
                  <a:pt x="507962" y="135331"/>
                  <a:pt x="529812" y="145199"/>
                  <a:pt x="549078" y="164935"/>
                </a:cubicBezTo>
                <a:cubicBezTo>
                  <a:pt x="568344" y="184670"/>
                  <a:pt x="584086" y="213804"/>
                  <a:pt x="596303" y="252336"/>
                </a:cubicBezTo>
                <a:cubicBezTo>
                  <a:pt x="601942" y="273951"/>
                  <a:pt x="605466" y="298386"/>
                  <a:pt x="606876" y="325640"/>
                </a:cubicBezTo>
                <a:cubicBezTo>
                  <a:pt x="608286" y="352894"/>
                  <a:pt x="608990" y="398005"/>
                  <a:pt x="608990" y="460972"/>
                </a:cubicBezTo>
                <a:cubicBezTo>
                  <a:pt x="608990" y="662089"/>
                  <a:pt x="605701" y="784263"/>
                  <a:pt x="599122" y="827494"/>
                </a:cubicBezTo>
                <a:cubicBezTo>
                  <a:pt x="592544" y="866025"/>
                  <a:pt x="589255" y="897039"/>
                  <a:pt x="589255" y="920534"/>
                </a:cubicBezTo>
                <a:cubicBezTo>
                  <a:pt x="588315" y="924293"/>
                  <a:pt x="587845" y="932751"/>
                  <a:pt x="587845" y="945908"/>
                </a:cubicBezTo>
                <a:lnTo>
                  <a:pt x="582206" y="1029081"/>
                </a:lnTo>
                <a:lnTo>
                  <a:pt x="576567" y="1089698"/>
                </a:lnTo>
                <a:lnTo>
                  <a:pt x="554012" y="1091108"/>
                </a:lnTo>
                <a:cubicBezTo>
                  <a:pt x="542734" y="1093927"/>
                  <a:pt x="526289" y="1087348"/>
                  <a:pt x="504673" y="1071372"/>
                </a:cubicBezTo>
                <a:cubicBezTo>
                  <a:pt x="483057" y="1055395"/>
                  <a:pt x="463321" y="1039654"/>
                  <a:pt x="445465" y="1024147"/>
                </a:cubicBezTo>
                <a:cubicBezTo>
                  <a:pt x="427609" y="1008640"/>
                  <a:pt x="416331" y="998537"/>
                  <a:pt x="411632" y="993838"/>
                </a:cubicBezTo>
                <a:cubicBezTo>
                  <a:pt x="371221" y="961885"/>
                  <a:pt x="343497" y="895159"/>
                  <a:pt x="328460" y="793661"/>
                </a:cubicBezTo>
                <a:lnTo>
                  <a:pt x="324231" y="764057"/>
                </a:lnTo>
                <a:lnTo>
                  <a:pt x="338329" y="775335"/>
                </a:lnTo>
                <a:cubicBezTo>
                  <a:pt x="349606" y="786612"/>
                  <a:pt x="359004" y="800709"/>
                  <a:pt x="366522" y="817626"/>
                </a:cubicBezTo>
                <a:cubicBezTo>
                  <a:pt x="374981" y="833602"/>
                  <a:pt x="388373" y="854513"/>
                  <a:pt x="406698" y="880357"/>
                </a:cubicBezTo>
                <a:cubicBezTo>
                  <a:pt x="425025" y="906202"/>
                  <a:pt x="441706" y="927112"/>
                  <a:pt x="456743" y="943089"/>
                </a:cubicBezTo>
                <a:lnTo>
                  <a:pt x="469430" y="960005"/>
                </a:lnTo>
                <a:lnTo>
                  <a:pt x="476479" y="933221"/>
                </a:lnTo>
                <a:lnTo>
                  <a:pt x="480708" y="890930"/>
                </a:lnTo>
                <a:cubicBezTo>
                  <a:pt x="483527" y="863676"/>
                  <a:pt x="485407" y="842530"/>
                  <a:pt x="486346" y="827494"/>
                </a:cubicBezTo>
                <a:lnTo>
                  <a:pt x="487757" y="816216"/>
                </a:lnTo>
                <a:lnTo>
                  <a:pt x="496214" y="728815"/>
                </a:lnTo>
                <a:cubicBezTo>
                  <a:pt x="498094" y="709079"/>
                  <a:pt x="499504" y="669137"/>
                  <a:pt x="500443" y="608990"/>
                </a:cubicBezTo>
                <a:lnTo>
                  <a:pt x="501853" y="472249"/>
                </a:lnTo>
                <a:cubicBezTo>
                  <a:pt x="501853" y="384848"/>
                  <a:pt x="500443" y="327050"/>
                  <a:pt x="497624" y="298856"/>
                </a:cubicBezTo>
                <a:cubicBezTo>
                  <a:pt x="491046" y="240588"/>
                  <a:pt x="481178" y="190779"/>
                  <a:pt x="468020" y="149428"/>
                </a:cubicBezTo>
                <a:cubicBezTo>
                  <a:pt x="467081" y="148488"/>
                  <a:pt x="466611" y="145669"/>
                  <a:pt x="466611" y="140970"/>
                </a:cubicBezTo>
                <a:cubicBezTo>
                  <a:pt x="466611" y="137210"/>
                  <a:pt x="472249" y="135331"/>
                  <a:pt x="483527" y="135331"/>
                </a:cubicBezTo>
                <a:close/>
                <a:moveTo>
                  <a:pt x="2170938" y="74714"/>
                </a:moveTo>
                <a:cubicBezTo>
                  <a:pt x="2172818" y="76593"/>
                  <a:pt x="2176107" y="77533"/>
                  <a:pt x="2180806" y="77533"/>
                </a:cubicBezTo>
                <a:cubicBezTo>
                  <a:pt x="2183625" y="78473"/>
                  <a:pt x="2189734" y="78943"/>
                  <a:pt x="2199132" y="78943"/>
                </a:cubicBezTo>
                <a:lnTo>
                  <a:pt x="2214639" y="80353"/>
                </a:lnTo>
                <a:cubicBezTo>
                  <a:pt x="2217458" y="81292"/>
                  <a:pt x="2218868" y="82702"/>
                  <a:pt x="2218868" y="84582"/>
                </a:cubicBezTo>
                <a:cubicBezTo>
                  <a:pt x="2218868" y="84582"/>
                  <a:pt x="2219338" y="86931"/>
                  <a:pt x="2220277" y="91630"/>
                </a:cubicBezTo>
                <a:lnTo>
                  <a:pt x="2230145" y="104317"/>
                </a:lnTo>
                <a:cubicBezTo>
                  <a:pt x="2240483" y="114655"/>
                  <a:pt x="2245652" y="122644"/>
                  <a:pt x="2245652" y="128282"/>
                </a:cubicBezTo>
                <a:cubicBezTo>
                  <a:pt x="2245652" y="137680"/>
                  <a:pt x="2247532" y="144259"/>
                  <a:pt x="2251291" y="148018"/>
                </a:cubicBezTo>
                <a:cubicBezTo>
                  <a:pt x="2253170" y="153657"/>
                  <a:pt x="2254110" y="169634"/>
                  <a:pt x="2254110" y="195948"/>
                </a:cubicBezTo>
                <a:cubicBezTo>
                  <a:pt x="2254110" y="225082"/>
                  <a:pt x="2252935" y="261969"/>
                  <a:pt x="2250586" y="306609"/>
                </a:cubicBezTo>
                <a:cubicBezTo>
                  <a:pt x="2248236" y="351250"/>
                  <a:pt x="2245652" y="388607"/>
                  <a:pt x="2242833" y="418681"/>
                </a:cubicBezTo>
                <a:lnTo>
                  <a:pt x="2234374" y="486346"/>
                </a:lnTo>
                <a:lnTo>
                  <a:pt x="2230145" y="522998"/>
                </a:lnTo>
                <a:lnTo>
                  <a:pt x="2217458" y="616039"/>
                </a:lnTo>
                <a:lnTo>
                  <a:pt x="2211819" y="655510"/>
                </a:lnTo>
                <a:cubicBezTo>
                  <a:pt x="2207120" y="695922"/>
                  <a:pt x="2203831" y="719886"/>
                  <a:pt x="2201951" y="727405"/>
                </a:cubicBezTo>
                <a:cubicBezTo>
                  <a:pt x="2193493" y="795070"/>
                  <a:pt x="2189264" y="841121"/>
                  <a:pt x="2189264" y="865555"/>
                </a:cubicBezTo>
                <a:cubicBezTo>
                  <a:pt x="2189264" y="876833"/>
                  <a:pt x="2190204" y="882472"/>
                  <a:pt x="2192084" y="882472"/>
                </a:cubicBezTo>
                <a:lnTo>
                  <a:pt x="2216048" y="872604"/>
                </a:lnTo>
                <a:cubicBezTo>
                  <a:pt x="2219807" y="869785"/>
                  <a:pt x="2227796" y="866025"/>
                  <a:pt x="2240013" y="861326"/>
                </a:cubicBezTo>
                <a:lnTo>
                  <a:pt x="2268207" y="848639"/>
                </a:lnTo>
                <a:cubicBezTo>
                  <a:pt x="2329294" y="821385"/>
                  <a:pt x="2362657" y="806818"/>
                  <a:pt x="2368296" y="804938"/>
                </a:cubicBezTo>
                <a:cubicBezTo>
                  <a:pt x="2385212" y="798360"/>
                  <a:pt x="2404478" y="795070"/>
                  <a:pt x="2426094" y="795070"/>
                </a:cubicBezTo>
                <a:lnTo>
                  <a:pt x="2462746" y="793661"/>
                </a:lnTo>
                <a:cubicBezTo>
                  <a:pt x="2486241" y="793661"/>
                  <a:pt x="2497988" y="801179"/>
                  <a:pt x="2497988" y="816216"/>
                </a:cubicBezTo>
                <a:cubicBezTo>
                  <a:pt x="2497988" y="827494"/>
                  <a:pt x="2495169" y="836187"/>
                  <a:pt x="2489530" y="842296"/>
                </a:cubicBezTo>
                <a:cubicBezTo>
                  <a:pt x="2483891" y="848404"/>
                  <a:pt x="2476373" y="850519"/>
                  <a:pt x="2466975" y="848639"/>
                </a:cubicBezTo>
                <a:lnTo>
                  <a:pt x="2461336" y="848639"/>
                </a:lnTo>
                <a:cubicBezTo>
                  <a:pt x="2455697" y="848639"/>
                  <a:pt x="2451938" y="850989"/>
                  <a:pt x="2450058" y="855688"/>
                </a:cubicBezTo>
                <a:cubicBezTo>
                  <a:pt x="2447239" y="861326"/>
                  <a:pt x="2441130" y="864146"/>
                  <a:pt x="2431732" y="864146"/>
                </a:cubicBezTo>
                <a:cubicBezTo>
                  <a:pt x="2423274" y="864146"/>
                  <a:pt x="2409177" y="868845"/>
                  <a:pt x="2389441" y="878243"/>
                </a:cubicBezTo>
                <a:cubicBezTo>
                  <a:pt x="2374405" y="883882"/>
                  <a:pt x="2349500" y="896569"/>
                  <a:pt x="2314727" y="916305"/>
                </a:cubicBezTo>
                <a:lnTo>
                  <a:pt x="2294991" y="926173"/>
                </a:lnTo>
                <a:lnTo>
                  <a:pt x="2262568" y="943089"/>
                </a:lnTo>
                <a:cubicBezTo>
                  <a:pt x="2211819" y="966584"/>
                  <a:pt x="2171408" y="986790"/>
                  <a:pt x="2141334" y="1003706"/>
                </a:cubicBezTo>
                <a:lnTo>
                  <a:pt x="2100453" y="1026261"/>
                </a:lnTo>
                <a:cubicBezTo>
                  <a:pt x="2062861" y="1046937"/>
                  <a:pt x="2041716" y="1058684"/>
                  <a:pt x="2037017" y="1061504"/>
                </a:cubicBezTo>
                <a:cubicBezTo>
                  <a:pt x="2007883" y="1076541"/>
                  <a:pt x="1990027" y="1087348"/>
                  <a:pt x="1983448" y="1093927"/>
                </a:cubicBezTo>
                <a:cubicBezTo>
                  <a:pt x="1978749" y="1099566"/>
                  <a:pt x="1967001" y="1107084"/>
                  <a:pt x="1948205" y="1116482"/>
                </a:cubicBezTo>
                <a:lnTo>
                  <a:pt x="1905914" y="1139037"/>
                </a:lnTo>
                <a:cubicBezTo>
                  <a:pt x="1883359" y="1150315"/>
                  <a:pt x="1865033" y="1160183"/>
                  <a:pt x="1850936" y="1168641"/>
                </a:cubicBezTo>
                <a:cubicBezTo>
                  <a:pt x="1824622" y="1189317"/>
                  <a:pt x="1797368" y="1199654"/>
                  <a:pt x="1769174" y="1199654"/>
                </a:cubicBezTo>
                <a:cubicBezTo>
                  <a:pt x="1754137" y="1199654"/>
                  <a:pt x="1738160" y="1195895"/>
                  <a:pt x="1721244" y="1188377"/>
                </a:cubicBezTo>
                <a:cubicBezTo>
                  <a:pt x="1688351" y="1169581"/>
                  <a:pt x="1671904" y="1156424"/>
                  <a:pt x="1671904" y="1148905"/>
                </a:cubicBezTo>
                <a:cubicBezTo>
                  <a:pt x="1671904" y="1145146"/>
                  <a:pt x="1676838" y="1141152"/>
                  <a:pt x="1686706" y="1136923"/>
                </a:cubicBezTo>
                <a:cubicBezTo>
                  <a:pt x="1696574" y="1132694"/>
                  <a:pt x="1706677" y="1130579"/>
                  <a:pt x="1717015" y="1130579"/>
                </a:cubicBezTo>
                <a:cubicBezTo>
                  <a:pt x="1731112" y="1128699"/>
                  <a:pt x="1747088" y="1122121"/>
                  <a:pt x="1764945" y="1110843"/>
                </a:cubicBezTo>
                <a:cubicBezTo>
                  <a:pt x="1805356" y="1089228"/>
                  <a:pt x="1865033" y="1055395"/>
                  <a:pt x="1943976" y="1009345"/>
                </a:cubicBezTo>
                <a:lnTo>
                  <a:pt x="2001774" y="979741"/>
                </a:lnTo>
                <a:cubicBezTo>
                  <a:pt x="2028088" y="967524"/>
                  <a:pt x="2044535" y="958596"/>
                  <a:pt x="2051113" y="952957"/>
                </a:cubicBezTo>
                <a:lnTo>
                  <a:pt x="2087766" y="933221"/>
                </a:lnTo>
                <a:lnTo>
                  <a:pt x="2101863" y="926173"/>
                </a:lnTo>
                <a:cubicBezTo>
                  <a:pt x="2103742" y="924293"/>
                  <a:pt x="2103272" y="921943"/>
                  <a:pt x="2100453" y="919124"/>
                </a:cubicBezTo>
                <a:cubicBezTo>
                  <a:pt x="2093874" y="912545"/>
                  <a:pt x="2088706" y="909256"/>
                  <a:pt x="2084946" y="909256"/>
                </a:cubicBezTo>
                <a:cubicBezTo>
                  <a:pt x="2079308" y="909256"/>
                  <a:pt x="2073669" y="902678"/>
                  <a:pt x="2068030" y="889520"/>
                </a:cubicBezTo>
                <a:cubicBezTo>
                  <a:pt x="2061451" y="878243"/>
                  <a:pt x="2056752" y="861326"/>
                  <a:pt x="2053933" y="838771"/>
                </a:cubicBezTo>
                <a:cubicBezTo>
                  <a:pt x="2052993" y="818096"/>
                  <a:pt x="2052993" y="804938"/>
                  <a:pt x="2053933" y="799300"/>
                </a:cubicBezTo>
                <a:lnTo>
                  <a:pt x="2055343" y="797890"/>
                </a:lnTo>
                <a:cubicBezTo>
                  <a:pt x="2057222" y="797890"/>
                  <a:pt x="2059572" y="804468"/>
                  <a:pt x="2062391" y="817626"/>
                </a:cubicBezTo>
                <a:cubicBezTo>
                  <a:pt x="2065210" y="830783"/>
                  <a:pt x="2070144" y="845820"/>
                  <a:pt x="2077193" y="862736"/>
                </a:cubicBezTo>
                <a:cubicBezTo>
                  <a:pt x="2084241" y="879652"/>
                  <a:pt x="2090115" y="888111"/>
                  <a:pt x="2094814" y="888111"/>
                </a:cubicBezTo>
                <a:cubicBezTo>
                  <a:pt x="2098573" y="888111"/>
                  <a:pt x="2100453" y="882942"/>
                  <a:pt x="2100453" y="872604"/>
                </a:cubicBezTo>
                <a:cubicBezTo>
                  <a:pt x="2100453" y="863206"/>
                  <a:pt x="2102333" y="858507"/>
                  <a:pt x="2106092" y="858507"/>
                </a:cubicBezTo>
                <a:lnTo>
                  <a:pt x="2108911" y="855688"/>
                </a:lnTo>
                <a:cubicBezTo>
                  <a:pt x="2108911" y="850989"/>
                  <a:pt x="2108441" y="847699"/>
                  <a:pt x="2107501" y="845820"/>
                </a:cubicBezTo>
                <a:lnTo>
                  <a:pt x="2107501" y="841591"/>
                </a:lnTo>
                <a:cubicBezTo>
                  <a:pt x="2107501" y="838771"/>
                  <a:pt x="2108911" y="837361"/>
                  <a:pt x="2111730" y="837361"/>
                </a:cubicBezTo>
                <a:lnTo>
                  <a:pt x="2120189" y="838771"/>
                </a:lnTo>
                <a:cubicBezTo>
                  <a:pt x="2127707" y="840651"/>
                  <a:pt x="2131936" y="841121"/>
                  <a:pt x="2132876" y="840181"/>
                </a:cubicBezTo>
                <a:cubicBezTo>
                  <a:pt x="2134756" y="838301"/>
                  <a:pt x="2135225" y="835952"/>
                  <a:pt x="2134286" y="833132"/>
                </a:cubicBezTo>
                <a:cubicBezTo>
                  <a:pt x="2133346" y="832193"/>
                  <a:pt x="2132876" y="830783"/>
                  <a:pt x="2132876" y="828903"/>
                </a:cubicBezTo>
                <a:cubicBezTo>
                  <a:pt x="2132876" y="824204"/>
                  <a:pt x="2134756" y="819505"/>
                  <a:pt x="2138515" y="814806"/>
                </a:cubicBezTo>
                <a:cubicBezTo>
                  <a:pt x="2142274" y="812927"/>
                  <a:pt x="2144154" y="811047"/>
                  <a:pt x="2144154" y="809167"/>
                </a:cubicBezTo>
                <a:cubicBezTo>
                  <a:pt x="2144154" y="807288"/>
                  <a:pt x="2143214" y="805878"/>
                  <a:pt x="2141334" y="804938"/>
                </a:cubicBezTo>
                <a:cubicBezTo>
                  <a:pt x="2139455" y="803059"/>
                  <a:pt x="2138515" y="799769"/>
                  <a:pt x="2138515" y="795070"/>
                </a:cubicBezTo>
                <a:cubicBezTo>
                  <a:pt x="2138515" y="782853"/>
                  <a:pt x="2141334" y="773925"/>
                  <a:pt x="2146973" y="768286"/>
                </a:cubicBezTo>
                <a:cubicBezTo>
                  <a:pt x="2150732" y="765467"/>
                  <a:pt x="2152612" y="762647"/>
                  <a:pt x="2152612" y="759828"/>
                </a:cubicBezTo>
                <a:cubicBezTo>
                  <a:pt x="2152612" y="756069"/>
                  <a:pt x="2148853" y="755129"/>
                  <a:pt x="2141334" y="757009"/>
                </a:cubicBezTo>
                <a:lnTo>
                  <a:pt x="2137105" y="757009"/>
                </a:lnTo>
                <a:cubicBezTo>
                  <a:pt x="2132406" y="757009"/>
                  <a:pt x="2130057" y="754659"/>
                  <a:pt x="2130057" y="749960"/>
                </a:cubicBezTo>
                <a:cubicBezTo>
                  <a:pt x="2130057" y="745261"/>
                  <a:pt x="2132406" y="741502"/>
                  <a:pt x="2137105" y="738682"/>
                </a:cubicBezTo>
                <a:cubicBezTo>
                  <a:pt x="2143684" y="735863"/>
                  <a:pt x="2147443" y="729754"/>
                  <a:pt x="2148383" y="720356"/>
                </a:cubicBezTo>
                <a:lnTo>
                  <a:pt x="2151202" y="710488"/>
                </a:lnTo>
                <a:cubicBezTo>
                  <a:pt x="2151202" y="708609"/>
                  <a:pt x="2148383" y="711898"/>
                  <a:pt x="2142744" y="720356"/>
                </a:cubicBezTo>
                <a:cubicBezTo>
                  <a:pt x="2141804" y="723176"/>
                  <a:pt x="2138985" y="726935"/>
                  <a:pt x="2134286" y="731634"/>
                </a:cubicBezTo>
                <a:cubicBezTo>
                  <a:pt x="2134286" y="731634"/>
                  <a:pt x="2132406" y="733514"/>
                  <a:pt x="2128647" y="737273"/>
                </a:cubicBezTo>
                <a:cubicBezTo>
                  <a:pt x="2126767" y="737273"/>
                  <a:pt x="2125828" y="738213"/>
                  <a:pt x="2125828" y="740092"/>
                </a:cubicBezTo>
                <a:cubicBezTo>
                  <a:pt x="2124888" y="741032"/>
                  <a:pt x="2124418" y="743381"/>
                  <a:pt x="2124418" y="747141"/>
                </a:cubicBezTo>
                <a:lnTo>
                  <a:pt x="2121598" y="752780"/>
                </a:lnTo>
                <a:lnTo>
                  <a:pt x="2120189" y="749960"/>
                </a:lnTo>
                <a:cubicBezTo>
                  <a:pt x="2117369" y="747141"/>
                  <a:pt x="2106562" y="751370"/>
                  <a:pt x="2087766" y="762647"/>
                </a:cubicBezTo>
                <a:cubicBezTo>
                  <a:pt x="2068970" y="773925"/>
                  <a:pt x="2058162" y="781443"/>
                  <a:pt x="2055343" y="785203"/>
                </a:cubicBezTo>
                <a:cubicBezTo>
                  <a:pt x="2055343" y="787082"/>
                  <a:pt x="2054403" y="787082"/>
                  <a:pt x="2052523" y="785203"/>
                </a:cubicBezTo>
                <a:cubicBezTo>
                  <a:pt x="2049704" y="785203"/>
                  <a:pt x="2047824" y="783323"/>
                  <a:pt x="2046884" y="779564"/>
                </a:cubicBezTo>
                <a:cubicBezTo>
                  <a:pt x="2040306" y="772985"/>
                  <a:pt x="2025739" y="769696"/>
                  <a:pt x="2003184" y="769696"/>
                </a:cubicBezTo>
                <a:cubicBezTo>
                  <a:pt x="1979689" y="768756"/>
                  <a:pt x="1965122" y="764527"/>
                  <a:pt x="1959483" y="757009"/>
                </a:cubicBezTo>
                <a:cubicBezTo>
                  <a:pt x="1952904" y="751370"/>
                  <a:pt x="1951025" y="746671"/>
                  <a:pt x="1953844" y="742912"/>
                </a:cubicBezTo>
                <a:cubicBezTo>
                  <a:pt x="1956664" y="739152"/>
                  <a:pt x="1966062" y="733514"/>
                  <a:pt x="1982038" y="725995"/>
                </a:cubicBezTo>
                <a:cubicBezTo>
                  <a:pt x="1996135" y="720356"/>
                  <a:pt x="2013051" y="707669"/>
                  <a:pt x="2032787" y="687934"/>
                </a:cubicBezTo>
                <a:cubicBezTo>
                  <a:pt x="2078838" y="645642"/>
                  <a:pt x="2107501" y="622147"/>
                  <a:pt x="2118779" y="617448"/>
                </a:cubicBezTo>
                <a:cubicBezTo>
                  <a:pt x="2126298" y="614629"/>
                  <a:pt x="2130996" y="610870"/>
                  <a:pt x="2132876" y="606171"/>
                </a:cubicBezTo>
                <a:cubicBezTo>
                  <a:pt x="2134756" y="601472"/>
                  <a:pt x="2135695" y="592074"/>
                  <a:pt x="2135695" y="577977"/>
                </a:cubicBezTo>
                <a:cubicBezTo>
                  <a:pt x="2135695" y="554482"/>
                  <a:pt x="2132876" y="543674"/>
                  <a:pt x="2127237" y="545554"/>
                </a:cubicBezTo>
                <a:cubicBezTo>
                  <a:pt x="2120659" y="545554"/>
                  <a:pt x="2108911" y="549548"/>
                  <a:pt x="2091995" y="557536"/>
                </a:cubicBezTo>
                <a:cubicBezTo>
                  <a:pt x="2075078" y="565524"/>
                  <a:pt x="2064271" y="572338"/>
                  <a:pt x="2059572" y="577977"/>
                </a:cubicBezTo>
                <a:cubicBezTo>
                  <a:pt x="2056752" y="581736"/>
                  <a:pt x="2054403" y="583615"/>
                  <a:pt x="2052523" y="583615"/>
                </a:cubicBezTo>
                <a:cubicBezTo>
                  <a:pt x="2050643" y="583615"/>
                  <a:pt x="2047824" y="581736"/>
                  <a:pt x="2044065" y="577977"/>
                </a:cubicBezTo>
                <a:cubicBezTo>
                  <a:pt x="2039366" y="572338"/>
                  <a:pt x="2029968" y="569518"/>
                  <a:pt x="2015871" y="569518"/>
                </a:cubicBezTo>
                <a:cubicBezTo>
                  <a:pt x="1998015" y="569518"/>
                  <a:pt x="1983918" y="567639"/>
                  <a:pt x="1973580" y="563880"/>
                </a:cubicBezTo>
                <a:lnTo>
                  <a:pt x="1970761" y="563880"/>
                </a:lnTo>
                <a:cubicBezTo>
                  <a:pt x="1963242" y="561060"/>
                  <a:pt x="1957838" y="562000"/>
                  <a:pt x="1954549" y="566699"/>
                </a:cubicBezTo>
                <a:cubicBezTo>
                  <a:pt x="1951260" y="571398"/>
                  <a:pt x="1948910" y="577977"/>
                  <a:pt x="1947501" y="586435"/>
                </a:cubicBezTo>
                <a:cubicBezTo>
                  <a:pt x="1946091" y="594893"/>
                  <a:pt x="1944446" y="601942"/>
                  <a:pt x="1942567" y="607580"/>
                </a:cubicBezTo>
                <a:lnTo>
                  <a:pt x="1941157" y="618858"/>
                </a:lnTo>
                <a:lnTo>
                  <a:pt x="1932699" y="659740"/>
                </a:lnTo>
                <a:lnTo>
                  <a:pt x="1924241" y="693572"/>
                </a:lnTo>
                <a:cubicBezTo>
                  <a:pt x="1912963" y="730224"/>
                  <a:pt x="1903095" y="779564"/>
                  <a:pt x="1894637" y="841591"/>
                </a:cubicBezTo>
                <a:cubicBezTo>
                  <a:pt x="1893697" y="869785"/>
                  <a:pt x="1887588" y="883882"/>
                  <a:pt x="1876311" y="883882"/>
                </a:cubicBezTo>
                <a:cubicBezTo>
                  <a:pt x="1870672" y="883882"/>
                  <a:pt x="1864563" y="880592"/>
                  <a:pt x="1857984" y="874014"/>
                </a:cubicBezTo>
                <a:lnTo>
                  <a:pt x="1831200" y="862736"/>
                </a:lnTo>
                <a:lnTo>
                  <a:pt x="1829791" y="862736"/>
                </a:lnTo>
                <a:cubicBezTo>
                  <a:pt x="1824152" y="862736"/>
                  <a:pt x="1816164" y="858037"/>
                  <a:pt x="1805826" y="848639"/>
                </a:cubicBezTo>
                <a:lnTo>
                  <a:pt x="1788909" y="833132"/>
                </a:lnTo>
                <a:lnTo>
                  <a:pt x="1801597" y="780973"/>
                </a:lnTo>
                <a:lnTo>
                  <a:pt x="1810055" y="740092"/>
                </a:lnTo>
                <a:lnTo>
                  <a:pt x="1814284" y="717537"/>
                </a:lnTo>
                <a:cubicBezTo>
                  <a:pt x="1815224" y="707199"/>
                  <a:pt x="1818748" y="687698"/>
                  <a:pt x="1824857" y="659035"/>
                </a:cubicBezTo>
                <a:cubicBezTo>
                  <a:pt x="1830965" y="630371"/>
                  <a:pt x="1837309" y="604291"/>
                  <a:pt x="1843888" y="580796"/>
                </a:cubicBezTo>
                <a:cubicBezTo>
                  <a:pt x="1849526" y="554482"/>
                  <a:pt x="1852816" y="534276"/>
                  <a:pt x="1853755" y="520179"/>
                </a:cubicBezTo>
                <a:lnTo>
                  <a:pt x="1857984" y="500443"/>
                </a:lnTo>
                <a:lnTo>
                  <a:pt x="1860804" y="482117"/>
                </a:lnTo>
                <a:lnTo>
                  <a:pt x="1860804" y="476478"/>
                </a:lnTo>
                <a:lnTo>
                  <a:pt x="1863623" y="446875"/>
                </a:lnTo>
                <a:cubicBezTo>
                  <a:pt x="1865503" y="422440"/>
                  <a:pt x="1866443" y="405523"/>
                  <a:pt x="1866443" y="396125"/>
                </a:cubicBezTo>
                <a:cubicBezTo>
                  <a:pt x="1868322" y="363232"/>
                  <a:pt x="1871612" y="340207"/>
                  <a:pt x="1876311" y="327050"/>
                </a:cubicBezTo>
                <a:cubicBezTo>
                  <a:pt x="1881949" y="317652"/>
                  <a:pt x="1891347" y="314363"/>
                  <a:pt x="1904505" y="317182"/>
                </a:cubicBezTo>
                <a:cubicBezTo>
                  <a:pt x="1913903" y="319062"/>
                  <a:pt x="1921421" y="322586"/>
                  <a:pt x="1927060" y="327755"/>
                </a:cubicBezTo>
                <a:cubicBezTo>
                  <a:pt x="1932699" y="332924"/>
                  <a:pt x="1938338" y="341147"/>
                  <a:pt x="1943976" y="352425"/>
                </a:cubicBezTo>
                <a:lnTo>
                  <a:pt x="1955254" y="369341"/>
                </a:lnTo>
                <a:lnTo>
                  <a:pt x="1960893" y="353834"/>
                </a:lnTo>
                <a:cubicBezTo>
                  <a:pt x="1992846" y="273951"/>
                  <a:pt x="2044065" y="197358"/>
                  <a:pt x="2114550" y="124053"/>
                </a:cubicBezTo>
                <a:cubicBezTo>
                  <a:pt x="2121129" y="116535"/>
                  <a:pt x="2133346" y="104787"/>
                  <a:pt x="2151202" y="88811"/>
                </a:cubicBezTo>
                <a:cubicBezTo>
                  <a:pt x="2160600" y="79413"/>
                  <a:pt x="2167179" y="74714"/>
                  <a:pt x="2170938" y="74714"/>
                </a:cubicBezTo>
                <a:close/>
                <a:moveTo>
                  <a:pt x="4924081" y="42291"/>
                </a:moveTo>
                <a:cubicBezTo>
                  <a:pt x="4933479" y="42291"/>
                  <a:pt x="4941938" y="43700"/>
                  <a:pt x="4949456" y="46520"/>
                </a:cubicBezTo>
                <a:cubicBezTo>
                  <a:pt x="4958855" y="50279"/>
                  <a:pt x="4962143" y="54978"/>
                  <a:pt x="4959324" y="60617"/>
                </a:cubicBezTo>
                <a:cubicBezTo>
                  <a:pt x="4958384" y="63436"/>
                  <a:pt x="4958619" y="65786"/>
                  <a:pt x="4960029" y="67665"/>
                </a:cubicBezTo>
                <a:cubicBezTo>
                  <a:pt x="4961439" y="69545"/>
                  <a:pt x="4963083" y="70485"/>
                  <a:pt x="4964963" y="70485"/>
                </a:cubicBezTo>
                <a:cubicBezTo>
                  <a:pt x="4973421" y="70485"/>
                  <a:pt x="4977651" y="72834"/>
                  <a:pt x="4977651" y="77533"/>
                </a:cubicBezTo>
                <a:cubicBezTo>
                  <a:pt x="4977651" y="81292"/>
                  <a:pt x="4974831" y="85991"/>
                  <a:pt x="4969192" y="91630"/>
                </a:cubicBezTo>
                <a:lnTo>
                  <a:pt x="4956505" y="108547"/>
                </a:lnTo>
                <a:lnTo>
                  <a:pt x="4950866" y="115595"/>
                </a:lnTo>
                <a:cubicBezTo>
                  <a:pt x="4945227" y="124053"/>
                  <a:pt x="4942407" y="132042"/>
                  <a:pt x="4942407" y="139560"/>
                </a:cubicBezTo>
                <a:lnTo>
                  <a:pt x="4942407" y="142379"/>
                </a:lnTo>
                <a:cubicBezTo>
                  <a:pt x="4942407" y="148958"/>
                  <a:pt x="4940998" y="155067"/>
                  <a:pt x="4938179" y="160705"/>
                </a:cubicBezTo>
                <a:cubicBezTo>
                  <a:pt x="4936299" y="162585"/>
                  <a:pt x="4931130" y="175272"/>
                  <a:pt x="4922671" y="198767"/>
                </a:cubicBezTo>
                <a:lnTo>
                  <a:pt x="4897297" y="276301"/>
                </a:lnTo>
                <a:cubicBezTo>
                  <a:pt x="4890719" y="299796"/>
                  <a:pt x="4882260" y="325640"/>
                  <a:pt x="4871923" y="353834"/>
                </a:cubicBezTo>
                <a:cubicBezTo>
                  <a:pt x="4868163" y="366992"/>
                  <a:pt x="4862995" y="382028"/>
                  <a:pt x="4856416" y="398945"/>
                </a:cubicBezTo>
                <a:cubicBezTo>
                  <a:pt x="4850777" y="411162"/>
                  <a:pt x="4847957" y="421500"/>
                  <a:pt x="4847957" y="429958"/>
                </a:cubicBezTo>
                <a:cubicBezTo>
                  <a:pt x="4847957" y="438416"/>
                  <a:pt x="4845139" y="454863"/>
                  <a:pt x="4839499" y="479298"/>
                </a:cubicBezTo>
                <a:cubicBezTo>
                  <a:pt x="4833861" y="503732"/>
                  <a:pt x="4829161" y="520179"/>
                  <a:pt x="4825403" y="528637"/>
                </a:cubicBezTo>
                <a:cubicBezTo>
                  <a:pt x="4822583" y="537095"/>
                  <a:pt x="4819059" y="553542"/>
                  <a:pt x="4814830" y="577977"/>
                </a:cubicBezTo>
                <a:cubicBezTo>
                  <a:pt x="4810601" y="602411"/>
                  <a:pt x="4808486" y="620738"/>
                  <a:pt x="4808486" y="632955"/>
                </a:cubicBezTo>
                <a:cubicBezTo>
                  <a:pt x="4808486" y="643293"/>
                  <a:pt x="4809896" y="647992"/>
                  <a:pt x="4812715" y="647052"/>
                </a:cubicBezTo>
                <a:lnTo>
                  <a:pt x="4822583" y="641413"/>
                </a:lnTo>
                <a:lnTo>
                  <a:pt x="4842319" y="632955"/>
                </a:lnTo>
                <a:lnTo>
                  <a:pt x="4870513" y="617448"/>
                </a:lnTo>
                <a:lnTo>
                  <a:pt x="4883200" y="611809"/>
                </a:lnTo>
                <a:lnTo>
                  <a:pt x="4904346" y="599122"/>
                </a:lnTo>
                <a:lnTo>
                  <a:pt x="4928311" y="586435"/>
                </a:lnTo>
                <a:cubicBezTo>
                  <a:pt x="4940528" y="580796"/>
                  <a:pt x="4955565" y="572338"/>
                  <a:pt x="4973421" y="561060"/>
                </a:cubicBezTo>
                <a:lnTo>
                  <a:pt x="5007253" y="538505"/>
                </a:lnTo>
                <a:lnTo>
                  <a:pt x="5018531" y="532866"/>
                </a:lnTo>
                <a:lnTo>
                  <a:pt x="5034038" y="525818"/>
                </a:lnTo>
                <a:lnTo>
                  <a:pt x="5055184" y="515950"/>
                </a:lnTo>
                <a:lnTo>
                  <a:pt x="5063642" y="513131"/>
                </a:lnTo>
                <a:cubicBezTo>
                  <a:pt x="5078679" y="506552"/>
                  <a:pt x="5088077" y="502323"/>
                  <a:pt x="5091836" y="500443"/>
                </a:cubicBezTo>
                <a:lnTo>
                  <a:pt x="5100294" y="496214"/>
                </a:lnTo>
                <a:cubicBezTo>
                  <a:pt x="5105933" y="494334"/>
                  <a:pt x="5110162" y="491985"/>
                  <a:pt x="5112981" y="489166"/>
                </a:cubicBezTo>
                <a:cubicBezTo>
                  <a:pt x="5119560" y="485406"/>
                  <a:pt x="5130603" y="482117"/>
                  <a:pt x="5146109" y="479298"/>
                </a:cubicBezTo>
                <a:cubicBezTo>
                  <a:pt x="5161616" y="476478"/>
                  <a:pt x="5177358" y="475069"/>
                  <a:pt x="5193334" y="475069"/>
                </a:cubicBezTo>
                <a:cubicBezTo>
                  <a:pt x="5206491" y="475069"/>
                  <a:pt x="5216829" y="476478"/>
                  <a:pt x="5224347" y="479298"/>
                </a:cubicBezTo>
                <a:cubicBezTo>
                  <a:pt x="5231866" y="484936"/>
                  <a:pt x="5233745" y="489635"/>
                  <a:pt x="5229987" y="493395"/>
                </a:cubicBezTo>
                <a:cubicBezTo>
                  <a:pt x="5226227" y="497154"/>
                  <a:pt x="5224347" y="500443"/>
                  <a:pt x="5224347" y="503263"/>
                </a:cubicBezTo>
                <a:cubicBezTo>
                  <a:pt x="5224347" y="507022"/>
                  <a:pt x="5228107" y="507962"/>
                  <a:pt x="5235625" y="506082"/>
                </a:cubicBezTo>
                <a:cubicBezTo>
                  <a:pt x="5246903" y="506082"/>
                  <a:pt x="5252541" y="510781"/>
                  <a:pt x="5252541" y="520179"/>
                </a:cubicBezTo>
                <a:cubicBezTo>
                  <a:pt x="5252541" y="522998"/>
                  <a:pt x="5250662" y="527697"/>
                  <a:pt x="5246903" y="534276"/>
                </a:cubicBezTo>
                <a:cubicBezTo>
                  <a:pt x="5241264" y="539915"/>
                  <a:pt x="5230926" y="544144"/>
                  <a:pt x="5215889" y="546963"/>
                </a:cubicBezTo>
                <a:cubicBezTo>
                  <a:pt x="5183936" y="551662"/>
                  <a:pt x="5128019" y="573748"/>
                  <a:pt x="5048135" y="613219"/>
                </a:cubicBezTo>
                <a:cubicBezTo>
                  <a:pt x="5009603" y="632955"/>
                  <a:pt x="4976241" y="651516"/>
                  <a:pt x="4948047" y="668902"/>
                </a:cubicBezTo>
                <a:cubicBezTo>
                  <a:pt x="4919853" y="686289"/>
                  <a:pt x="4889309" y="707199"/>
                  <a:pt x="4856416" y="731634"/>
                </a:cubicBezTo>
                <a:lnTo>
                  <a:pt x="4831041" y="751370"/>
                </a:lnTo>
                <a:lnTo>
                  <a:pt x="4761966" y="799300"/>
                </a:lnTo>
                <a:lnTo>
                  <a:pt x="4726723" y="827494"/>
                </a:lnTo>
                <a:cubicBezTo>
                  <a:pt x="4712627" y="837831"/>
                  <a:pt x="4704638" y="844410"/>
                  <a:pt x="4702759" y="847229"/>
                </a:cubicBezTo>
                <a:lnTo>
                  <a:pt x="4612539" y="917714"/>
                </a:lnTo>
                <a:lnTo>
                  <a:pt x="4568837" y="954367"/>
                </a:lnTo>
                <a:lnTo>
                  <a:pt x="4487075" y="1020622"/>
                </a:lnTo>
                <a:lnTo>
                  <a:pt x="4449013" y="1050226"/>
                </a:lnTo>
                <a:lnTo>
                  <a:pt x="4429277" y="1062914"/>
                </a:lnTo>
                <a:lnTo>
                  <a:pt x="4416590" y="1071372"/>
                </a:lnTo>
                <a:lnTo>
                  <a:pt x="4394035" y="1089698"/>
                </a:lnTo>
                <a:cubicBezTo>
                  <a:pt x="4378058" y="1103795"/>
                  <a:pt x="4364431" y="1114133"/>
                  <a:pt x="4353153" y="1120711"/>
                </a:cubicBezTo>
                <a:cubicBezTo>
                  <a:pt x="4341875" y="1125410"/>
                  <a:pt x="4330598" y="1127760"/>
                  <a:pt x="4319321" y="1127760"/>
                </a:cubicBezTo>
                <a:cubicBezTo>
                  <a:pt x="4309923" y="1127760"/>
                  <a:pt x="4303814" y="1125880"/>
                  <a:pt x="4300995" y="1122121"/>
                </a:cubicBezTo>
                <a:cubicBezTo>
                  <a:pt x="4300995" y="1118362"/>
                  <a:pt x="4296295" y="1116482"/>
                  <a:pt x="4286897" y="1116482"/>
                </a:cubicBezTo>
                <a:cubicBezTo>
                  <a:pt x="4281259" y="1116482"/>
                  <a:pt x="4273035" y="1108964"/>
                  <a:pt x="4262227" y="1093927"/>
                </a:cubicBezTo>
                <a:cubicBezTo>
                  <a:pt x="4251420" y="1078890"/>
                  <a:pt x="4246016" y="1067612"/>
                  <a:pt x="4246016" y="1060094"/>
                </a:cubicBezTo>
                <a:cubicBezTo>
                  <a:pt x="4246016" y="1058215"/>
                  <a:pt x="4247895" y="1055865"/>
                  <a:pt x="4251655" y="1053046"/>
                </a:cubicBezTo>
                <a:lnTo>
                  <a:pt x="4265752" y="1047407"/>
                </a:lnTo>
                <a:cubicBezTo>
                  <a:pt x="4278909" y="1042708"/>
                  <a:pt x="4289247" y="1036599"/>
                  <a:pt x="4296765" y="1029081"/>
                </a:cubicBezTo>
                <a:cubicBezTo>
                  <a:pt x="4306163" y="1019683"/>
                  <a:pt x="4317911" y="1010755"/>
                  <a:pt x="4332007" y="1002296"/>
                </a:cubicBezTo>
                <a:cubicBezTo>
                  <a:pt x="4353623" y="987260"/>
                  <a:pt x="4367251" y="978331"/>
                  <a:pt x="4372889" y="975512"/>
                </a:cubicBezTo>
                <a:lnTo>
                  <a:pt x="4432097" y="933221"/>
                </a:lnTo>
                <a:cubicBezTo>
                  <a:pt x="4460291" y="911606"/>
                  <a:pt x="4476737" y="898448"/>
                  <a:pt x="4481436" y="893749"/>
                </a:cubicBezTo>
                <a:cubicBezTo>
                  <a:pt x="4502112" y="873074"/>
                  <a:pt x="4516209" y="860856"/>
                  <a:pt x="4523727" y="857097"/>
                </a:cubicBezTo>
                <a:lnTo>
                  <a:pt x="4546282" y="841591"/>
                </a:lnTo>
                <a:lnTo>
                  <a:pt x="4618177" y="785203"/>
                </a:lnTo>
                <a:cubicBezTo>
                  <a:pt x="4620997" y="782383"/>
                  <a:pt x="4623346" y="780973"/>
                  <a:pt x="4625225" y="780973"/>
                </a:cubicBezTo>
                <a:cubicBezTo>
                  <a:pt x="4635563" y="770636"/>
                  <a:pt x="4644491" y="763587"/>
                  <a:pt x="4652009" y="759828"/>
                </a:cubicBezTo>
                <a:cubicBezTo>
                  <a:pt x="4670805" y="743851"/>
                  <a:pt x="4684903" y="733983"/>
                  <a:pt x="4694301" y="730224"/>
                </a:cubicBezTo>
                <a:cubicBezTo>
                  <a:pt x="4717796" y="717067"/>
                  <a:pt x="4734242" y="706729"/>
                  <a:pt x="4743640" y="699211"/>
                </a:cubicBezTo>
                <a:lnTo>
                  <a:pt x="4752099" y="692162"/>
                </a:lnTo>
                <a:lnTo>
                  <a:pt x="4769015" y="679475"/>
                </a:lnTo>
                <a:cubicBezTo>
                  <a:pt x="4781232" y="670077"/>
                  <a:pt x="4787811" y="663968"/>
                  <a:pt x="4788750" y="661149"/>
                </a:cubicBezTo>
                <a:lnTo>
                  <a:pt x="4788750" y="659740"/>
                </a:lnTo>
                <a:cubicBezTo>
                  <a:pt x="4788750" y="656920"/>
                  <a:pt x="4785931" y="654100"/>
                  <a:pt x="4780292" y="651281"/>
                </a:cubicBezTo>
                <a:cubicBezTo>
                  <a:pt x="4764315" y="646582"/>
                  <a:pt x="4742231" y="631545"/>
                  <a:pt x="4714036" y="606171"/>
                </a:cubicBezTo>
                <a:lnTo>
                  <a:pt x="4687253" y="579386"/>
                </a:lnTo>
                <a:lnTo>
                  <a:pt x="4699939" y="558241"/>
                </a:lnTo>
                <a:lnTo>
                  <a:pt x="4711217" y="542734"/>
                </a:lnTo>
                <a:lnTo>
                  <a:pt x="4715446" y="532866"/>
                </a:lnTo>
                <a:cubicBezTo>
                  <a:pt x="4716386" y="518769"/>
                  <a:pt x="4722025" y="493865"/>
                  <a:pt x="4732363" y="458152"/>
                </a:cubicBezTo>
                <a:lnTo>
                  <a:pt x="4753507" y="372160"/>
                </a:lnTo>
                <a:cubicBezTo>
                  <a:pt x="4758207" y="346786"/>
                  <a:pt x="4763845" y="329400"/>
                  <a:pt x="4770424" y="320002"/>
                </a:cubicBezTo>
                <a:cubicBezTo>
                  <a:pt x="4775123" y="309664"/>
                  <a:pt x="4776533" y="301675"/>
                  <a:pt x="4774653" y="296037"/>
                </a:cubicBezTo>
                <a:lnTo>
                  <a:pt x="4773243" y="291808"/>
                </a:lnTo>
                <a:lnTo>
                  <a:pt x="4776063" y="277711"/>
                </a:lnTo>
                <a:lnTo>
                  <a:pt x="4780292" y="262204"/>
                </a:lnTo>
                <a:lnTo>
                  <a:pt x="4788750" y="236829"/>
                </a:lnTo>
                <a:lnTo>
                  <a:pt x="4795799" y="211455"/>
                </a:lnTo>
                <a:lnTo>
                  <a:pt x="4801438" y="191719"/>
                </a:lnTo>
                <a:lnTo>
                  <a:pt x="4759147" y="211455"/>
                </a:lnTo>
                <a:lnTo>
                  <a:pt x="4729543" y="229781"/>
                </a:lnTo>
                <a:cubicBezTo>
                  <a:pt x="4723904" y="232600"/>
                  <a:pt x="4719675" y="235420"/>
                  <a:pt x="4716855" y="238239"/>
                </a:cubicBezTo>
                <a:cubicBezTo>
                  <a:pt x="4715915" y="241058"/>
                  <a:pt x="4710747" y="242468"/>
                  <a:pt x="4701349" y="242468"/>
                </a:cubicBezTo>
                <a:cubicBezTo>
                  <a:pt x="4694771" y="242468"/>
                  <a:pt x="4687722" y="245757"/>
                  <a:pt x="4680203" y="252336"/>
                </a:cubicBezTo>
                <a:cubicBezTo>
                  <a:pt x="4670805" y="257035"/>
                  <a:pt x="4658823" y="261969"/>
                  <a:pt x="4644256" y="267138"/>
                </a:cubicBezTo>
                <a:cubicBezTo>
                  <a:pt x="4629689" y="272307"/>
                  <a:pt x="4619587" y="274891"/>
                  <a:pt x="4613947" y="274891"/>
                </a:cubicBezTo>
                <a:cubicBezTo>
                  <a:pt x="4618647" y="274891"/>
                  <a:pt x="4613478" y="271367"/>
                  <a:pt x="4598441" y="264318"/>
                </a:cubicBezTo>
                <a:cubicBezTo>
                  <a:pt x="4583405" y="257270"/>
                  <a:pt x="4573067" y="253276"/>
                  <a:pt x="4567427" y="252336"/>
                </a:cubicBezTo>
                <a:cubicBezTo>
                  <a:pt x="4562729" y="252336"/>
                  <a:pt x="4556620" y="249047"/>
                  <a:pt x="4549101" y="242468"/>
                </a:cubicBezTo>
                <a:cubicBezTo>
                  <a:pt x="4543463" y="236829"/>
                  <a:pt x="4534535" y="230721"/>
                  <a:pt x="4522317" y="224142"/>
                </a:cubicBezTo>
                <a:cubicBezTo>
                  <a:pt x="4511979" y="216624"/>
                  <a:pt x="4506811" y="209105"/>
                  <a:pt x="4506811" y="201587"/>
                </a:cubicBezTo>
                <a:cubicBezTo>
                  <a:pt x="4506811" y="196888"/>
                  <a:pt x="4509161" y="193129"/>
                  <a:pt x="4513859" y="190309"/>
                </a:cubicBezTo>
                <a:cubicBezTo>
                  <a:pt x="4514799" y="189369"/>
                  <a:pt x="4519498" y="188899"/>
                  <a:pt x="4527956" y="188899"/>
                </a:cubicBezTo>
                <a:cubicBezTo>
                  <a:pt x="4539233" y="188899"/>
                  <a:pt x="4546282" y="189369"/>
                  <a:pt x="4549101" y="190309"/>
                </a:cubicBezTo>
                <a:cubicBezTo>
                  <a:pt x="4568837" y="190309"/>
                  <a:pt x="4580585" y="187490"/>
                  <a:pt x="4584344" y="181851"/>
                </a:cubicBezTo>
                <a:cubicBezTo>
                  <a:pt x="4590923" y="176212"/>
                  <a:pt x="4599851" y="172923"/>
                  <a:pt x="4611129" y="171983"/>
                </a:cubicBezTo>
                <a:cubicBezTo>
                  <a:pt x="4619587" y="170103"/>
                  <a:pt x="4635563" y="163055"/>
                  <a:pt x="4659058" y="150838"/>
                </a:cubicBezTo>
                <a:lnTo>
                  <a:pt x="4678794" y="139560"/>
                </a:lnTo>
                <a:cubicBezTo>
                  <a:pt x="4683493" y="136741"/>
                  <a:pt x="4685843" y="135801"/>
                  <a:pt x="4685843" y="136741"/>
                </a:cubicBezTo>
                <a:cubicBezTo>
                  <a:pt x="4685843" y="139560"/>
                  <a:pt x="4696415" y="135096"/>
                  <a:pt x="4717561" y="123348"/>
                </a:cubicBezTo>
                <a:cubicBezTo>
                  <a:pt x="4738706" y="111601"/>
                  <a:pt x="4756797" y="100558"/>
                  <a:pt x="4771834" y="90220"/>
                </a:cubicBezTo>
                <a:lnTo>
                  <a:pt x="4790160" y="80353"/>
                </a:lnTo>
                <a:lnTo>
                  <a:pt x="4801438" y="76123"/>
                </a:lnTo>
                <a:cubicBezTo>
                  <a:pt x="4805197" y="76123"/>
                  <a:pt x="4807077" y="74244"/>
                  <a:pt x="4807077" y="70485"/>
                </a:cubicBezTo>
                <a:cubicBezTo>
                  <a:pt x="4807077" y="66725"/>
                  <a:pt x="4817414" y="61792"/>
                  <a:pt x="4838089" y="55683"/>
                </a:cubicBezTo>
                <a:cubicBezTo>
                  <a:pt x="4858765" y="49574"/>
                  <a:pt x="4874742" y="46050"/>
                  <a:pt x="4886020" y="45110"/>
                </a:cubicBezTo>
                <a:close/>
                <a:moveTo>
                  <a:pt x="1631023" y="0"/>
                </a:moveTo>
                <a:cubicBezTo>
                  <a:pt x="1642300" y="0"/>
                  <a:pt x="1657337" y="2819"/>
                  <a:pt x="1676133" y="8458"/>
                </a:cubicBezTo>
                <a:cubicBezTo>
                  <a:pt x="1693050" y="12217"/>
                  <a:pt x="1705737" y="22085"/>
                  <a:pt x="1714195" y="38062"/>
                </a:cubicBezTo>
                <a:lnTo>
                  <a:pt x="1719834" y="53568"/>
                </a:lnTo>
                <a:lnTo>
                  <a:pt x="1722653" y="62026"/>
                </a:lnTo>
                <a:lnTo>
                  <a:pt x="1719834" y="69075"/>
                </a:lnTo>
                <a:lnTo>
                  <a:pt x="1718424" y="84582"/>
                </a:lnTo>
                <a:cubicBezTo>
                  <a:pt x="1716545" y="105257"/>
                  <a:pt x="1712081" y="126168"/>
                  <a:pt x="1705032" y="147313"/>
                </a:cubicBezTo>
                <a:cubicBezTo>
                  <a:pt x="1697984" y="168459"/>
                  <a:pt x="1686941" y="195008"/>
                  <a:pt x="1671904" y="226961"/>
                </a:cubicBezTo>
                <a:lnTo>
                  <a:pt x="1670495" y="232600"/>
                </a:lnTo>
                <a:lnTo>
                  <a:pt x="1645120" y="284759"/>
                </a:lnTo>
                <a:cubicBezTo>
                  <a:pt x="1637601" y="301675"/>
                  <a:pt x="1632433" y="311543"/>
                  <a:pt x="1629613" y="314363"/>
                </a:cubicBezTo>
                <a:lnTo>
                  <a:pt x="1611287" y="351015"/>
                </a:lnTo>
                <a:lnTo>
                  <a:pt x="1605648" y="360883"/>
                </a:lnTo>
                <a:lnTo>
                  <a:pt x="1600009" y="372160"/>
                </a:lnTo>
                <a:lnTo>
                  <a:pt x="1592961" y="384848"/>
                </a:lnTo>
                <a:lnTo>
                  <a:pt x="1584503" y="396125"/>
                </a:lnTo>
                <a:cubicBezTo>
                  <a:pt x="1579804" y="400824"/>
                  <a:pt x="1574635" y="408813"/>
                  <a:pt x="1568996" y="420090"/>
                </a:cubicBezTo>
                <a:lnTo>
                  <a:pt x="1557719" y="441236"/>
                </a:lnTo>
                <a:lnTo>
                  <a:pt x="1588732" y="438416"/>
                </a:lnTo>
                <a:cubicBezTo>
                  <a:pt x="1611287" y="436537"/>
                  <a:pt x="1630318" y="438651"/>
                  <a:pt x="1645825" y="444760"/>
                </a:cubicBezTo>
                <a:cubicBezTo>
                  <a:pt x="1661332" y="450869"/>
                  <a:pt x="1669085" y="459092"/>
                  <a:pt x="1669085" y="469430"/>
                </a:cubicBezTo>
                <a:cubicBezTo>
                  <a:pt x="1669085" y="483527"/>
                  <a:pt x="1657337" y="502793"/>
                  <a:pt x="1633842" y="527227"/>
                </a:cubicBezTo>
                <a:cubicBezTo>
                  <a:pt x="1621625" y="538505"/>
                  <a:pt x="1602829" y="562940"/>
                  <a:pt x="1577454" y="600532"/>
                </a:cubicBezTo>
                <a:lnTo>
                  <a:pt x="1550670" y="640003"/>
                </a:lnTo>
                <a:cubicBezTo>
                  <a:pt x="1543152" y="653161"/>
                  <a:pt x="1537983" y="660209"/>
                  <a:pt x="1535163" y="661149"/>
                </a:cubicBezTo>
                <a:cubicBezTo>
                  <a:pt x="1528585" y="664908"/>
                  <a:pt x="1522476" y="674306"/>
                  <a:pt x="1516837" y="689343"/>
                </a:cubicBezTo>
                <a:cubicBezTo>
                  <a:pt x="1511198" y="702500"/>
                  <a:pt x="1506969" y="709079"/>
                  <a:pt x="1504150" y="709079"/>
                </a:cubicBezTo>
                <a:cubicBezTo>
                  <a:pt x="1499451" y="709079"/>
                  <a:pt x="1498041" y="710019"/>
                  <a:pt x="1499921" y="711898"/>
                </a:cubicBezTo>
                <a:cubicBezTo>
                  <a:pt x="1500861" y="711898"/>
                  <a:pt x="1501330" y="712368"/>
                  <a:pt x="1501330" y="713308"/>
                </a:cubicBezTo>
                <a:lnTo>
                  <a:pt x="1498511" y="717537"/>
                </a:lnTo>
                <a:lnTo>
                  <a:pt x="1490053" y="727405"/>
                </a:lnTo>
                <a:cubicBezTo>
                  <a:pt x="1486294" y="731164"/>
                  <a:pt x="1483239" y="736098"/>
                  <a:pt x="1480890" y="742207"/>
                </a:cubicBezTo>
                <a:cubicBezTo>
                  <a:pt x="1478541" y="748316"/>
                  <a:pt x="1477366" y="753249"/>
                  <a:pt x="1477366" y="757009"/>
                </a:cubicBezTo>
                <a:lnTo>
                  <a:pt x="1475956" y="768286"/>
                </a:lnTo>
                <a:lnTo>
                  <a:pt x="1473136" y="772515"/>
                </a:lnTo>
                <a:cubicBezTo>
                  <a:pt x="1469377" y="772515"/>
                  <a:pt x="1465148" y="778154"/>
                  <a:pt x="1460449" y="789432"/>
                </a:cubicBezTo>
                <a:cubicBezTo>
                  <a:pt x="1454810" y="803529"/>
                  <a:pt x="1451521" y="817156"/>
                  <a:pt x="1450581" y="830313"/>
                </a:cubicBezTo>
                <a:lnTo>
                  <a:pt x="1446352" y="855688"/>
                </a:lnTo>
                <a:lnTo>
                  <a:pt x="1478775" y="820445"/>
                </a:lnTo>
                <a:cubicBezTo>
                  <a:pt x="1502270" y="796950"/>
                  <a:pt x="1521066" y="774865"/>
                  <a:pt x="1535163" y="754189"/>
                </a:cubicBezTo>
                <a:cubicBezTo>
                  <a:pt x="1603769" y="665848"/>
                  <a:pt x="1641361" y="621677"/>
                  <a:pt x="1647939" y="621677"/>
                </a:cubicBezTo>
                <a:cubicBezTo>
                  <a:pt x="1655458" y="622617"/>
                  <a:pt x="1661566" y="627316"/>
                  <a:pt x="1666266" y="635774"/>
                </a:cubicBezTo>
                <a:cubicBezTo>
                  <a:pt x="1670964" y="644233"/>
                  <a:pt x="1673314" y="654100"/>
                  <a:pt x="1673314" y="665378"/>
                </a:cubicBezTo>
                <a:cubicBezTo>
                  <a:pt x="1673314" y="671957"/>
                  <a:pt x="1672844" y="676186"/>
                  <a:pt x="1671904" y="678065"/>
                </a:cubicBezTo>
                <a:lnTo>
                  <a:pt x="1666266" y="697801"/>
                </a:lnTo>
                <a:lnTo>
                  <a:pt x="1659217" y="725995"/>
                </a:lnTo>
                <a:cubicBezTo>
                  <a:pt x="1652638" y="746671"/>
                  <a:pt x="1638776" y="772045"/>
                  <a:pt x="1617631" y="802119"/>
                </a:cubicBezTo>
                <a:cubicBezTo>
                  <a:pt x="1596485" y="832193"/>
                  <a:pt x="1570876" y="862266"/>
                  <a:pt x="1540802" y="892340"/>
                </a:cubicBezTo>
                <a:lnTo>
                  <a:pt x="1497101" y="934631"/>
                </a:lnTo>
                <a:lnTo>
                  <a:pt x="1467498" y="931811"/>
                </a:lnTo>
                <a:cubicBezTo>
                  <a:pt x="1448702" y="930872"/>
                  <a:pt x="1434135" y="928522"/>
                  <a:pt x="1423797" y="924763"/>
                </a:cubicBezTo>
                <a:cubicBezTo>
                  <a:pt x="1415339" y="923823"/>
                  <a:pt x="1407820" y="920064"/>
                  <a:pt x="1401242" y="913485"/>
                </a:cubicBezTo>
                <a:cubicBezTo>
                  <a:pt x="1389025" y="902208"/>
                  <a:pt x="1382916" y="891870"/>
                  <a:pt x="1382916" y="882472"/>
                </a:cubicBezTo>
                <a:cubicBezTo>
                  <a:pt x="1382916" y="873074"/>
                  <a:pt x="1389494" y="856157"/>
                  <a:pt x="1402652" y="831723"/>
                </a:cubicBezTo>
                <a:cubicBezTo>
                  <a:pt x="1416749" y="805408"/>
                  <a:pt x="1425207" y="788962"/>
                  <a:pt x="1428026" y="782383"/>
                </a:cubicBezTo>
                <a:lnTo>
                  <a:pt x="1450581" y="734453"/>
                </a:lnTo>
                <a:cubicBezTo>
                  <a:pt x="1455280" y="724116"/>
                  <a:pt x="1468907" y="694982"/>
                  <a:pt x="1491463" y="647052"/>
                </a:cubicBezTo>
                <a:cubicBezTo>
                  <a:pt x="1511198" y="606641"/>
                  <a:pt x="1513078" y="591604"/>
                  <a:pt x="1497101" y="601942"/>
                </a:cubicBezTo>
                <a:cubicBezTo>
                  <a:pt x="1490523" y="606641"/>
                  <a:pt x="1480655" y="610870"/>
                  <a:pt x="1467498" y="614629"/>
                </a:cubicBezTo>
                <a:cubicBezTo>
                  <a:pt x="1454341" y="618388"/>
                  <a:pt x="1442593" y="620268"/>
                  <a:pt x="1432255" y="620268"/>
                </a:cubicBezTo>
                <a:cubicBezTo>
                  <a:pt x="1420978" y="620268"/>
                  <a:pt x="1405001" y="611340"/>
                  <a:pt x="1384325" y="593483"/>
                </a:cubicBezTo>
                <a:lnTo>
                  <a:pt x="1363180" y="573748"/>
                </a:lnTo>
                <a:cubicBezTo>
                  <a:pt x="1361300" y="568109"/>
                  <a:pt x="1362240" y="564350"/>
                  <a:pt x="1365999" y="562470"/>
                </a:cubicBezTo>
                <a:lnTo>
                  <a:pt x="1380096" y="537095"/>
                </a:lnTo>
                <a:lnTo>
                  <a:pt x="1406881" y="486346"/>
                </a:lnTo>
                <a:cubicBezTo>
                  <a:pt x="1420038" y="460032"/>
                  <a:pt x="1437894" y="427139"/>
                  <a:pt x="1460449" y="387667"/>
                </a:cubicBezTo>
                <a:lnTo>
                  <a:pt x="1475956" y="360883"/>
                </a:lnTo>
                <a:lnTo>
                  <a:pt x="1480185" y="351015"/>
                </a:lnTo>
                <a:cubicBezTo>
                  <a:pt x="1481125" y="350075"/>
                  <a:pt x="1481595" y="348196"/>
                  <a:pt x="1481595" y="345376"/>
                </a:cubicBezTo>
                <a:cubicBezTo>
                  <a:pt x="1481595" y="343497"/>
                  <a:pt x="1482299" y="341852"/>
                  <a:pt x="1483709" y="340442"/>
                </a:cubicBezTo>
                <a:cubicBezTo>
                  <a:pt x="1485119" y="339033"/>
                  <a:pt x="1486294" y="338328"/>
                  <a:pt x="1487233" y="338328"/>
                </a:cubicBezTo>
                <a:cubicBezTo>
                  <a:pt x="1490993" y="338328"/>
                  <a:pt x="1492872" y="336448"/>
                  <a:pt x="1492872" y="332689"/>
                </a:cubicBezTo>
                <a:cubicBezTo>
                  <a:pt x="1492872" y="330809"/>
                  <a:pt x="1495692" y="324231"/>
                  <a:pt x="1501330" y="312953"/>
                </a:cubicBezTo>
                <a:lnTo>
                  <a:pt x="1519657" y="272072"/>
                </a:lnTo>
                <a:cubicBezTo>
                  <a:pt x="1525296" y="263614"/>
                  <a:pt x="1531404" y="249986"/>
                  <a:pt x="1537983" y="231190"/>
                </a:cubicBezTo>
                <a:lnTo>
                  <a:pt x="1542212" y="219913"/>
                </a:lnTo>
                <a:cubicBezTo>
                  <a:pt x="1543152" y="218033"/>
                  <a:pt x="1543622" y="215684"/>
                  <a:pt x="1543622" y="212864"/>
                </a:cubicBezTo>
                <a:lnTo>
                  <a:pt x="1543622" y="210045"/>
                </a:lnTo>
                <a:cubicBezTo>
                  <a:pt x="1542682" y="209105"/>
                  <a:pt x="1542682" y="207226"/>
                  <a:pt x="1543622" y="204406"/>
                </a:cubicBezTo>
                <a:cubicBezTo>
                  <a:pt x="1547381" y="200647"/>
                  <a:pt x="1549730" y="196888"/>
                  <a:pt x="1550670" y="193129"/>
                </a:cubicBezTo>
                <a:cubicBezTo>
                  <a:pt x="1557249" y="183731"/>
                  <a:pt x="1565942" y="161880"/>
                  <a:pt x="1576749" y="127578"/>
                </a:cubicBezTo>
                <a:cubicBezTo>
                  <a:pt x="1587557" y="93275"/>
                  <a:pt x="1592961" y="68135"/>
                  <a:pt x="1592961" y="52159"/>
                </a:cubicBezTo>
                <a:cubicBezTo>
                  <a:pt x="1592961" y="42761"/>
                  <a:pt x="1590611" y="38062"/>
                  <a:pt x="1585913" y="38062"/>
                </a:cubicBezTo>
                <a:cubicBezTo>
                  <a:pt x="1582153" y="38062"/>
                  <a:pt x="1580274" y="36182"/>
                  <a:pt x="1580274" y="32423"/>
                </a:cubicBezTo>
                <a:cubicBezTo>
                  <a:pt x="1580274" y="26784"/>
                  <a:pt x="1584033" y="20205"/>
                  <a:pt x="1591551" y="12687"/>
                </a:cubicBezTo>
                <a:cubicBezTo>
                  <a:pt x="1598130" y="6108"/>
                  <a:pt x="1605648" y="2349"/>
                  <a:pt x="1614107" y="1409"/>
                </a:cubicBezTo>
                <a:cubicBezTo>
                  <a:pt x="1616926" y="470"/>
                  <a:pt x="1622565" y="0"/>
                  <a:pt x="1631023" y="0"/>
                </a:cubicBezTo>
                <a:close/>
              </a:path>
            </a:pathLst>
          </a:custGeom>
          <a:gradFill flip="none" rotWithShape="1">
            <a:gsLst>
              <a:gs pos="35000">
                <a:srgbClr val="52B043"/>
              </a:gs>
              <a:gs pos="0">
                <a:srgbClr val="52B043">
                  <a:lumMod val="60000"/>
                  <a:lumOff val="40000"/>
                </a:srgbClr>
              </a:gs>
              <a:gs pos="100000">
                <a:srgbClr val="52B043">
                  <a:lumMod val="75000"/>
                </a:srgbClr>
              </a:gs>
            </a:gsLst>
            <a:lin ang="2700000" scaled="1"/>
            <a:tileRect/>
          </a:gradFill>
          <a:ln>
            <a:noFill/>
          </a:ln>
          <a:effectLst>
            <a:outerShdw blurRad="127000" dist="127000" dir="2700000" algn="tl" rotWithShape="0">
              <a:srgbClr val="52B043">
                <a:lumMod val="75000"/>
                <a:alpha val="2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40921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CAFAF2FE-7B1E-459A-9C56-181A8D00F02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768752" y="1536698"/>
            <a:ext cx="5423247" cy="2435533"/>
          </a:xfrm>
          <a:prstGeom prst="rect">
            <a:avLst/>
          </a:prstGeom>
        </p:spPr>
      </p:pic>
      <p:sp>
        <p:nvSpPr>
          <p:cNvPr id="2" name="标题 1">
            <a:extLst>
              <a:ext uri="{FF2B5EF4-FFF2-40B4-BE49-F238E27FC236}">
                <a16:creationId xmlns:a16="http://schemas.microsoft.com/office/drawing/2014/main" id="{48F0352C-85FC-49C3-82FD-4E8BAE1250EF}"/>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小组分工</a:t>
            </a:r>
          </a:p>
        </p:txBody>
      </p:sp>
      <p:sp>
        <p:nvSpPr>
          <p:cNvPr id="4" name="矩形 3">
            <a:extLst>
              <a:ext uri="{FF2B5EF4-FFF2-40B4-BE49-F238E27FC236}">
                <a16:creationId xmlns:a16="http://schemas.microsoft.com/office/drawing/2014/main" id="{9DF68F50-EC0B-4B40-81F6-846A55B3AFBA}"/>
              </a:ext>
            </a:extLst>
          </p:cNvPr>
          <p:cNvSpPr/>
          <p:nvPr/>
        </p:nvSpPr>
        <p:spPr>
          <a:xfrm>
            <a:off x="0" y="1536700"/>
            <a:ext cx="12192000" cy="2435532"/>
          </a:xfrm>
          <a:prstGeom prst="rect">
            <a:avLst/>
          </a:prstGeom>
          <a:gradFill flip="none" rotWithShape="1">
            <a:gsLst>
              <a:gs pos="54000">
                <a:srgbClr val="52B043"/>
              </a:gs>
              <a:gs pos="20000">
                <a:schemeClr val="accent1"/>
              </a:gs>
              <a:gs pos="0">
                <a:schemeClr val="accent1">
                  <a:lumMod val="20000"/>
                  <a:lumOff val="80000"/>
                </a:schemeClr>
              </a:gs>
              <a:gs pos="100000">
                <a:schemeClr val="accent1">
                  <a:alpha val="1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68238C88-4BBE-41D4-84EF-1D9C6C4A86A4}"/>
              </a:ext>
            </a:extLst>
          </p:cNvPr>
          <p:cNvSpPr txBox="1"/>
          <p:nvPr/>
        </p:nvSpPr>
        <p:spPr>
          <a:xfrm>
            <a:off x="534353" y="2049780"/>
            <a:ext cx="6904672" cy="1717458"/>
          </a:xfrm>
          <a:prstGeom prst="rect">
            <a:avLst/>
          </a:prstGeom>
          <a:noFill/>
        </p:spPr>
        <p:txBody>
          <a:bodyPr wrap="square" rtlCol="0">
            <a:spAutoFit/>
          </a:bodyPr>
          <a:lstStyle/>
          <a:p>
            <a:pPr>
              <a:lnSpc>
                <a:spcPct val="150000"/>
              </a:lnSpc>
            </a:pPr>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收集成都市出行数据，并进行整理</a:t>
            </a:r>
          </a:p>
          <a:p>
            <a:pPr>
              <a:lnSpc>
                <a:spcPct val="150000"/>
              </a:lnSpc>
            </a:pPr>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对数据进行清洗和预处理工作，确保数据的质量和准确性</a:t>
            </a:r>
          </a:p>
          <a:p>
            <a:pPr>
              <a:lnSpc>
                <a:spcPct val="150000"/>
              </a:lnSpc>
            </a:pPr>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运用统计软件对数据进行了深入的分析和建模</a:t>
            </a:r>
          </a:p>
          <a:p>
            <a:pPr>
              <a:lnSpc>
                <a:spcPct val="150000"/>
              </a:lnSpc>
            </a:pPr>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制作了</a:t>
            </a:r>
            <a:r>
              <a:rPr lang="en-US" altLang="zh-CN">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展示研究成果，并撰写项目报告</a:t>
            </a:r>
          </a:p>
        </p:txBody>
      </p:sp>
      <p:sp>
        <p:nvSpPr>
          <p:cNvPr id="11" name="文本框 10">
            <a:extLst>
              <a:ext uri="{FF2B5EF4-FFF2-40B4-BE49-F238E27FC236}">
                <a16:creationId xmlns:a16="http://schemas.microsoft.com/office/drawing/2014/main" id="{4638508E-A17B-4FBC-B65B-EC9E8B0BD094}"/>
              </a:ext>
            </a:extLst>
          </p:cNvPr>
          <p:cNvSpPr txBox="1"/>
          <p:nvPr/>
        </p:nvSpPr>
        <p:spPr>
          <a:xfrm>
            <a:off x="534353" y="1659890"/>
            <a:ext cx="4395152" cy="461665"/>
          </a:xfrm>
          <a:prstGeom prst="rect">
            <a:avLst/>
          </a:prstGeom>
          <a:noFill/>
        </p:spPr>
        <p:txBody>
          <a:bodyPr wrap="square" rtlCol="0">
            <a:spAutoFit/>
          </a:bodyPr>
          <a:lstStyle/>
          <a:p>
            <a:r>
              <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rPr>
              <a:t>各取所长 合作共赢</a:t>
            </a:r>
          </a:p>
        </p:txBody>
      </p:sp>
      <p:sp>
        <p:nvSpPr>
          <p:cNvPr id="12" name="矩形: 对角圆角 11">
            <a:extLst>
              <a:ext uri="{FF2B5EF4-FFF2-40B4-BE49-F238E27FC236}">
                <a16:creationId xmlns:a16="http://schemas.microsoft.com/office/drawing/2014/main" id="{7E7CFF06-C526-4C2D-9765-80C6BE05BDAA}"/>
              </a:ext>
            </a:extLst>
          </p:cNvPr>
          <p:cNvSpPr/>
          <p:nvPr/>
        </p:nvSpPr>
        <p:spPr>
          <a:xfrm flipH="1">
            <a:off x="623887" y="4362122"/>
            <a:ext cx="3240190" cy="2019628"/>
          </a:xfrm>
          <a:prstGeom prst="round2DiagRect">
            <a:avLst>
              <a:gd name="adj1" fmla="val 32961"/>
              <a:gd name="adj2" fmla="val 0"/>
            </a:avLst>
          </a:prstGeom>
          <a:solidFill>
            <a:schemeClr val="bg1"/>
          </a:solidFill>
          <a:ln>
            <a:gradFill flip="none" rotWithShape="1">
              <a:gsLst>
                <a:gs pos="24000">
                  <a:schemeClr val="accent1"/>
                </a:gs>
                <a:gs pos="0">
                  <a:schemeClr val="accent1">
                    <a:lumMod val="20000"/>
                    <a:lumOff val="80000"/>
                  </a:schemeClr>
                </a:gs>
                <a:gs pos="100000">
                  <a:schemeClr val="accent1">
                    <a:lumMod val="75000"/>
                  </a:schemeClr>
                </a:gs>
              </a:gsLst>
              <a:lin ang="2700000" scaled="1"/>
              <a:tileRect/>
            </a:gradFill>
          </a:ln>
          <a:effectLst>
            <a:outerShdw blurRad="190500" dist="762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对角圆角 16">
            <a:extLst>
              <a:ext uri="{FF2B5EF4-FFF2-40B4-BE49-F238E27FC236}">
                <a16:creationId xmlns:a16="http://schemas.microsoft.com/office/drawing/2014/main" id="{AADC5AC5-81D5-4E04-B639-3908D95C7ACA}"/>
              </a:ext>
            </a:extLst>
          </p:cNvPr>
          <p:cNvSpPr/>
          <p:nvPr/>
        </p:nvSpPr>
        <p:spPr>
          <a:xfrm flipH="1">
            <a:off x="4475905" y="4362122"/>
            <a:ext cx="3240190" cy="2019628"/>
          </a:xfrm>
          <a:prstGeom prst="round2DiagRect">
            <a:avLst>
              <a:gd name="adj1" fmla="val 32961"/>
              <a:gd name="adj2" fmla="val 0"/>
            </a:avLst>
          </a:prstGeom>
          <a:solidFill>
            <a:schemeClr val="bg1"/>
          </a:solidFill>
          <a:ln>
            <a:gradFill flip="none" rotWithShape="1">
              <a:gsLst>
                <a:gs pos="24000">
                  <a:schemeClr val="accent1"/>
                </a:gs>
                <a:gs pos="0">
                  <a:schemeClr val="accent1">
                    <a:lumMod val="20000"/>
                    <a:lumOff val="80000"/>
                  </a:schemeClr>
                </a:gs>
                <a:gs pos="100000">
                  <a:schemeClr val="accent1">
                    <a:lumMod val="75000"/>
                  </a:schemeClr>
                </a:gs>
              </a:gsLst>
              <a:lin ang="2700000" scaled="1"/>
              <a:tileRect/>
            </a:gradFill>
          </a:ln>
          <a:effectLst>
            <a:outerShdw blurRad="190500" dist="762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对角圆角 17">
            <a:extLst>
              <a:ext uri="{FF2B5EF4-FFF2-40B4-BE49-F238E27FC236}">
                <a16:creationId xmlns:a16="http://schemas.microsoft.com/office/drawing/2014/main" id="{B7C4CC29-7F6D-45CD-B5EA-1A2D93665550}"/>
              </a:ext>
            </a:extLst>
          </p:cNvPr>
          <p:cNvSpPr/>
          <p:nvPr/>
        </p:nvSpPr>
        <p:spPr>
          <a:xfrm flipH="1">
            <a:off x="8364435" y="4362122"/>
            <a:ext cx="3240190" cy="2019628"/>
          </a:xfrm>
          <a:prstGeom prst="round2DiagRect">
            <a:avLst>
              <a:gd name="adj1" fmla="val 32961"/>
              <a:gd name="adj2" fmla="val 0"/>
            </a:avLst>
          </a:prstGeom>
          <a:solidFill>
            <a:schemeClr val="bg1"/>
          </a:solidFill>
          <a:ln>
            <a:gradFill flip="none" rotWithShape="1">
              <a:gsLst>
                <a:gs pos="24000">
                  <a:schemeClr val="accent1"/>
                </a:gs>
                <a:gs pos="0">
                  <a:schemeClr val="accent1">
                    <a:lumMod val="20000"/>
                    <a:lumOff val="80000"/>
                  </a:schemeClr>
                </a:gs>
                <a:gs pos="100000">
                  <a:schemeClr val="accent1">
                    <a:lumMod val="75000"/>
                  </a:schemeClr>
                </a:gs>
              </a:gsLst>
              <a:lin ang="2700000" scaled="1"/>
              <a:tileRect/>
            </a:gradFill>
          </a:ln>
          <a:effectLst>
            <a:outerShdw blurRad="190500" dist="762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2" name="图片 31">
            <a:extLst>
              <a:ext uri="{FF2B5EF4-FFF2-40B4-BE49-F238E27FC236}">
                <a16:creationId xmlns:a16="http://schemas.microsoft.com/office/drawing/2014/main" id="{4182D254-8C5D-42BD-8DAA-1489C20A7D02}"/>
              </a:ext>
            </a:extLst>
          </p:cNvPr>
          <p:cNvPicPr>
            <a:picLocks noChangeAspect="1"/>
          </p:cNvPicPr>
          <p:nvPr/>
        </p:nvPicPr>
        <p:blipFill rotWithShape="1">
          <a:blip r:embed="rId4" cstate="email">
            <a:duotone>
              <a:schemeClr val="accent1">
                <a:shade val="45000"/>
                <a:satMod val="135000"/>
              </a:schemeClr>
              <a:prstClr val="white"/>
            </a:duotone>
            <a:alphaModFix amt="10000"/>
            <a:extLst>
              <a:ext uri="{28A0092B-C50C-407E-A947-70E740481C1C}">
                <a14:useLocalDpi xmlns:a14="http://schemas.microsoft.com/office/drawing/2010/main"/>
              </a:ext>
            </a:extLst>
          </a:blip>
          <a:srcRect/>
          <a:stretch/>
        </p:blipFill>
        <p:spPr>
          <a:xfrm rot="5400000">
            <a:off x="1234168" y="3751841"/>
            <a:ext cx="2019628" cy="3240190"/>
          </a:xfrm>
          <a:custGeom>
            <a:avLst/>
            <a:gdLst>
              <a:gd name="connsiteX0" fmla="*/ 0 w 2019628"/>
              <a:gd name="connsiteY0" fmla="*/ 3240190 h 3240190"/>
              <a:gd name="connsiteX1" fmla="*/ 0 w 2019628"/>
              <a:gd name="connsiteY1" fmla="*/ 665690 h 3240190"/>
              <a:gd name="connsiteX2" fmla="*/ 665690 w 2019628"/>
              <a:gd name="connsiteY2" fmla="*/ 0 h 3240190"/>
              <a:gd name="connsiteX3" fmla="*/ 2019628 w 2019628"/>
              <a:gd name="connsiteY3" fmla="*/ 0 h 3240190"/>
              <a:gd name="connsiteX4" fmla="*/ 2019628 w 2019628"/>
              <a:gd name="connsiteY4" fmla="*/ 2574500 h 3240190"/>
              <a:gd name="connsiteX5" fmla="*/ 1353938 w 2019628"/>
              <a:gd name="connsiteY5" fmla="*/ 3240190 h 324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9628" h="3240190">
                <a:moveTo>
                  <a:pt x="0" y="3240190"/>
                </a:moveTo>
                <a:lnTo>
                  <a:pt x="0" y="665690"/>
                </a:lnTo>
                <a:cubicBezTo>
                  <a:pt x="0" y="298040"/>
                  <a:pt x="298040" y="0"/>
                  <a:pt x="665690" y="0"/>
                </a:cubicBezTo>
                <a:lnTo>
                  <a:pt x="2019628" y="0"/>
                </a:lnTo>
                <a:lnTo>
                  <a:pt x="2019628" y="2574500"/>
                </a:lnTo>
                <a:cubicBezTo>
                  <a:pt x="2019628" y="2942150"/>
                  <a:pt x="1721588" y="3240190"/>
                  <a:pt x="1353938" y="3240190"/>
                </a:cubicBezTo>
                <a:close/>
              </a:path>
            </a:pathLst>
          </a:custGeom>
        </p:spPr>
      </p:pic>
      <p:pic>
        <p:nvPicPr>
          <p:cNvPr id="33" name="图片 32">
            <a:extLst>
              <a:ext uri="{FF2B5EF4-FFF2-40B4-BE49-F238E27FC236}">
                <a16:creationId xmlns:a16="http://schemas.microsoft.com/office/drawing/2014/main" id="{8599023D-CAE2-4D34-854E-C807D91C8F97}"/>
              </a:ext>
            </a:extLst>
          </p:cNvPr>
          <p:cNvPicPr>
            <a:picLocks noChangeAspect="1"/>
          </p:cNvPicPr>
          <p:nvPr/>
        </p:nvPicPr>
        <p:blipFill rotWithShape="1">
          <a:blip r:embed="rId4" cstate="email">
            <a:duotone>
              <a:schemeClr val="accent1">
                <a:shade val="45000"/>
                <a:satMod val="135000"/>
              </a:schemeClr>
              <a:prstClr val="white"/>
            </a:duotone>
            <a:alphaModFix amt="10000"/>
            <a:extLst>
              <a:ext uri="{28A0092B-C50C-407E-A947-70E740481C1C}">
                <a14:useLocalDpi xmlns:a14="http://schemas.microsoft.com/office/drawing/2010/main"/>
              </a:ext>
            </a:extLst>
          </a:blip>
          <a:srcRect/>
          <a:stretch/>
        </p:blipFill>
        <p:spPr>
          <a:xfrm rot="5400000">
            <a:off x="5086186" y="3751841"/>
            <a:ext cx="2019628" cy="3240190"/>
          </a:xfrm>
          <a:custGeom>
            <a:avLst/>
            <a:gdLst>
              <a:gd name="connsiteX0" fmla="*/ 0 w 2019628"/>
              <a:gd name="connsiteY0" fmla="*/ 3240190 h 3240190"/>
              <a:gd name="connsiteX1" fmla="*/ 0 w 2019628"/>
              <a:gd name="connsiteY1" fmla="*/ 665690 h 3240190"/>
              <a:gd name="connsiteX2" fmla="*/ 665690 w 2019628"/>
              <a:gd name="connsiteY2" fmla="*/ 0 h 3240190"/>
              <a:gd name="connsiteX3" fmla="*/ 2019628 w 2019628"/>
              <a:gd name="connsiteY3" fmla="*/ 0 h 3240190"/>
              <a:gd name="connsiteX4" fmla="*/ 2019628 w 2019628"/>
              <a:gd name="connsiteY4" fmla="*/ 2574500 h 3240190"/>
              <a:gd name="connsiteX5" fmla="*/ 1353938 w 2019628"/>
              <a:gd name="connsiteY5" fmla="*/ 3240190 h 324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9628" h="3240190">
                <a:moveTo>
                  <a:pt x="0" y="3240190"/>
                </a:moveTo>
                <a:lnTo>
                  <a:pt x="0" y="665690"/>
                </a:lnTo>
                <a:cubicBezTo>
                  <a:pt x="0" y="298040"/>
                  <a:pt x="298040" y="0"/>
                  <a:pt x="665690" y="0"/>
                </a:cubicBezTo>
                <a:lnTo>
                  <a:pt x="2019628" y="0"/>
                </a:lnTo>
                <a:lnTo>
                  <a:pt x="2019628" y="2574500"/>
                </a:lnTo>
                <a:cubicBezTo>
                  <a:pt x="2019628" y="2942150"/>
                  <a:pt x="1721588" y="3240190"/>
                  <a:pt x="1353938" y="3240190"/>
                </a:cubicBezTo>
                <a:close/>
              </a:path>
            </a:pathLst>
          </a:custGeom>
        </p:spPr>
      </p:pic>
      <p:pic>
        <p:nvPicPr>
          <p:cNvPr id="34" name="图片 33">
            <a:extLst>
              <a:ext uri="{FF2B5EF4-FFF2-40B4-BE49-F238E27FC236}">
                <a16:creationId xmlns:a16="http://schemas.microsoft.com/office/drawing/2014/main" id="{F679F2D3-0E37-4478-B877-F36219177ABE}"/>
              </a:ext>
            </a:extLst>
          </p:cNvPr>
          <p:cNvPicPr>
            <a:picLocks noChangeAspect="1"/>
          </p:cNvPicPr>
          <p:nvPr/>
        </p:nvPicPr>
        <p:blipFill rotWithShape="1">
          <a:blip r:embed="rId4" cstate="email">
            <a:duotone>
              <a:schemeClr val="accent1">
                <a:shade val="45000"/>
                <a:satMod val="135000"/>
              </a:schemeClr>
              <a:prstClr val="white"/>
            </a:duotone>
            <a:alphaModFix amt="10000"/>
            <a:extLst>
              <a:ext uri="{28A0092B-C50C-407E-A947-70E740481C1C}">
                <a14:useLocalDpi xmlns:a14="http://schemas.microsoft.com/office/drawing/2010/main"/>
              </a:ext>
            </a:extLst>
          </a:blip>
          <a:srcRect/>
          <a:stretch/>
        </p:blipFill>
        <p:spPr>
          <a:xfrm rot="5400000">
            <a:off x="8974716" y="3751841"/>
            <a:ext cx="2019628" cy="3240190"/>
          </a:xfrm>
          <a:custGeom>
            <a:avLst/>
            <a:gdLst>
              <a:gd name="connsiteX0" fmla="*/ 0 w 2019628"/>
              <a:gd name="connsiteY0" fmla="*/ 3240190 h 3240190"/>
              <a:gd name="connsiteX1" fmla="*/ 0 w 2019628"/>
              <a:gd name="connsiteY1" fmla="*/ 665690 h 3240190"/>
              <a:gd name="connsiteX2" fmla="*/ 665690 w 2019628"/>
              <a:gd name="connsiteY2" fmla="*/ 0 h 3240190"/>
              <a:gd name="connsiteX3" fmla="*/ 2019628 w 2019628"/>
              <a:gd name="connsiteY3" fmla="*/ 0 h 3240190"/>
              <a:gd name="connsiteX4" fmla="*/ 2019628 w 2019628"/>
              <a:gd name="connsiteY4" fmla="*/ 2574500 h 3240190"/>
              <a:gd name="connsiteX5" fmla="*/ 1353938 w 2019628"/>
              <a:gd name="connsiteY5" fmla="*/ 3240190 h 324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9628" h="3240190">
                <a:moveTo>
                  <a:pt x="0" y="3240190"/>
                </a:moveTo>
                <a:lnTo>
                  <a:pt x="0" y="665690"/>
                </a:lnTo>
                <a:cubicBezTo>
                  <a:pt x="0" y="298040"/>
                  <a:pt x="298040" y="0"/>
                  <a:pt x="665690" y="0"/>
                </a:cubicBezTo>
                <a:lnTo>
                  <a:pt x="2019628" y="0"/>
                </a:lnTo>
                <a:lnTo>
                  <a:pt x="2019628" y="2574500"/>
                </a:lnTo>
                <a:cubicBezTo>
                  <a:pt x="2019628" y="2942150"/>
                  <a:pt x="1721588" y="3240190"/>
                  <a:pt x="1353938" y="3240190"/>
                </a:cubicBezTo>
                <a:close/>
              </a:path>
            </a:pathLst>
          </a:custGeom>
        </p:spPr>
      </p:pic>
      <p:sp>
        <p:nvSpPr>
          <p:cNvPr id="21" name="文本框 20">
            <a:extLst>
              <a:ext uri="{FF2B5EF4-FFF2-40B4-BE49-F238E27FC236}">
                <a16:creationId xmlns:a16="http://schemas.microsoft.com/office/drawing/2014/main" id="{F1C7BDB6-4EBC-424C-95FD-8C01501B2529}"/>
              </a:ext>
            </a:extLst>
          </p:cNvPr>
          <p:cNvSpPr txBox="1"/>
          <p:nvPr/>
        </p:nvSpPr>
        <p:spPr>
          <a:xfrm>
            <a:off x="1080662" y="4485312"/>
            <a:ext cx="2326640" cy="400110"/>
          </a:xfrm>
          <a:prstGeom prst="rect">
            <a:avLst/>
          </a:prstGeom>
          <a:noFill/>
        </p:spPr>
        <p:txBody>
          <a:bodyPr wrap="square" rtlCol="0">
            <a:spAutoFit/>
          </a:bodyPr>
          <a:lstStyle/>
          <a:p>
            <a:pPr algn="ctr"/>
            <a:r>
              <a:rPr lang="zh-CN" altLang="en-US" sz="2000">
                <a:latin typeface="Arial" panose="020B0604020202020204" pitchFamily="34" charset="0"/>
                <a:ea typeface="微软雅黑" panose="020B0503020204020204" pitchFamily="34" charset="-122"/>
                <a:sym typeface="Arial" panose="020B0604020202020204" pitchFamily="34" charset="0"/>
              </a:rPr>
              <a:t>林宇杰</a:t>
            </a:r>
          </a:p>
        </p:txBody>
      </p:sp>
      <p:sp>
        <p:nvSpPr>
          <p:cNvPr id="22" name="文本框 21">
            <a:extLst>
              <a:ext uri="{FF2B5EF4-FFF2-40B4-BE49-F238E27FC236}">
                <a16:creationId xmlns:a16="http://schemas.microsoft.com/office/drawing/2014/main" id="{FDA63B8C-44B3-409D-B744-EA5916819F4B}"/>
              </a:ext>
            </a:extLst>
          </p:cNvPr>
          <p:cNvSpPr txBox="1"/>
          <p:nvPr/>
        </p:nvSpPr>
        <p:spPr>
          <a:xfrm>
            <a:off x="4932680" y="4485312"/>
            <a:ext cx="2326640" cy="400110"/>
          </a:xfrm>
          <a:prstGeom prst="rect">
            <a:avLst/>
          </a:prstGeom>
          <a:noFill/>
        </p:spPr>
        <p:txBody>
          <a:bodyPr wrap="square" rtlCol="0">
            <a:spAutoFit/>
          </a:bodyPr>
          <a:lstStyle/>
          <a:p>
            <a:pPr algn="ctr"/>
            <a:r>
              <a:rPr lang="zh-CN" altLang="en-US" sz="2000">
                <a:latin typeface="Arial" panose="020B0604020202020204" pitchFamily="34" charset="0"/>
                <a:ea typeface="微软雅黑" panose="020B0503020204020204" pitchFamily="34" charset="-122"/>
                <a:sym typeface="Arial" panose="020B0604020202020204" pitchFamily="34" charset="0"/>
              </a:rPr>
              <a:t>蒋青云</a:t>
            </a:r>
          </a:p>
        </p:txBody>
      </p:sp>
      <p:sp>
        <p:nvSpPr>
          <p:cNvPr id="23" name="文本框 22">
            <a:extLst>
              <a:ext uri="{FF2B5EF4-FFF2-40B4-BE49-F238E27FC236}">
                <a16:creationId xmlns:a16="http://schemas.microsoft.com/office/drawing/2014/main" id="{92202006-62A3-4056-94CC-C4CD4373D93D}"/>
              </a:ext>
            </a:extLst>
          </p:cNvPr>
          <p:cNvSpPr txBox="1"/>
          <p:nvPr/>
        </p:nvSpPr>
        <p:spPr>
          <a:xfrm>
            <a:off x="8821210" y="4485312"/>
            <a:ext cx="2326640" cy="400110"/>
          </a:xfrm>
          <a:prstGeom prst="rect">
            <a:avLst/>
          </a:prstGeom>
          <a:noFill/>
        </p:spPr>
        <p:txBody>
          <a:bodyPr wrap="square" rtlCol="0">
            <a:spAutoFit/>
          </a:bodyPr>
          <a:lstStyle/>
          <a:p>
            <a:pPr algn="ctr"/>
            <a:r>
              <a:rPr lang="zh-CN" altLang="en-US" sz="2000">
                <a:latin typeface="Arial" panose="020B0604020202020204" pitchFamily="34" charset="0"/>
                <a:ea typeface="微软雅黑" panose="020B0503020204020204" pitchFamily="34" charset="-122"/>
                <a:sym typeface="Arial" panose="020B0604020202020204" pitchFamily="34" charset="0"/>
              </a:rPr>
              <a:t>张欣新</a:t>
            </a:r>
          </a:p>
        </p:txBody>
      </p:sp>
      <p:sp>
        <p:nvSpPr>
          <p:cNvPr id="24" name="文本框 23">
            <a:extLst>
              <a:ext uri="{FF2B5EF4-FFF2-40B4-BE49-F238E27FC236}">
                <a16:creationId xmlns:a16="http://schemas.microsoft.com/office/drawing/2014/main" id="{ED813574-88E5-46DF-B069-79F9BD02C87E}"/>
              </a:ext>
            </a:extLst>
          </p:cNvPr>
          <p:cNvSpPr txBox="1"/>
          <p:nvPr/>
        </p:nvSpPr>
        <p:spPr>
          <a:xfrm>
            <a:off x="752526" y="4885422"/>
            <a:ext cx="2982913" cy="1268874"/>
          </a:xfrm>
          <a:prstGeom prst="rect">
            <a:avLst/>
          </a:prstGeom>
          <a:noFill/>
        </p:spPr>
        <p:txBody>
          <a:bodyPr wrap="square" rtlCol="0">
            <a:spAutoFit/>
          </a:bodyPr>
          <a:lstStyle/>
          <a:p>
            <a:pPr algn="ctr">
              <a:lnSpc>
                <a:spcPct val="140000"/>
              </a:lnSpc>
            </a:pPr>
            <a:r>
              <a:rPr lang="zh-CN" altLang="en-US" sz="2000">
                <a:latin typeface="Arial" panose="020B0604020202020204" pitchFamily="34" charset="0"/>
                <a:ea typeface="微软雅黑" panose="020B0503020204020204" pitchFamily="34" charset="-122"/>
                <a:sym typeface="Arial" panose="020B0604020202020204" pitchFamily="34" charset="0"/>
              </a:rPr>
              <a:t>数据收集与整理</a:t>
            </a:r>
            <a:endParaRPr lang="en-US" altLang="zh-CN" sz="2000">
              <a:latin typeface="Arial" panose="020B0604020202020204" pitchFamily="34" charset="0"/>
              <a:ea typeface="微软雅黑" panose="020B0503020204020204" pitchFamily="34" charset="-122"/>
              <a:sym typeface="Arial" panose="020B0604020202020204" pitchFamily="34" charset="0"/>
            </a:endParaRPr>
          </a:p>
          <a:p>
            <a:pPr algn="ctr">
              <a:lnSpc>
                <a:spcPct val="140000"/>
              </a:lnSpc>
            </a:pPr>
            <a:r>
              <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负责收集成都市出行数据</a:t>
            </a:r>
          </a:p>
          <a:p>
            <a:pPr algn="ctr">
              <a:lnSpc>
                <a:spcPct val="140000"/>
              </a:lnSpc>
            </a:pPr>
            <a:r>
              <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数据清洗与预处理</a:t>
            </a:r>
          </a:p>
        </p:txBody>
      </p:sp>
      <p:sp>
        <p:nvSpPr>
          <p:cNvPr id="25" name="文本框 24">
            <a:extLst>
              <a:ext uri="{FF2B5EF4-FFF2-40B4-BE49-F238E27FC236}">
                <a16:creationId xmlns:a16="http://schemas.microsoft.com/office/drawing/2014/main" id="{70B5F298-D02C-4835-AE0D-48E94042AC19}"/>
              </a:ext>
            </a:extLst>
          </p:cNvPr>
          <p:cNvSpPr txBox="1"/>
          <p:nvPr/>
        </p:nvSpPr>
        <p:spPr>
          <a:xfrm>
            <a:off x="4604544" y="4885422"/>
            <a:ext cx="2982913" cy="1268874"/>
          </a:xfrm>
          <a:prstGeom prst="rect">
            <a:avLst/>
          </a:prstGeom>
          <a:noFill/>
        </p:spPr>
        <p:txBody>
          <a:bodyPr wrap="square" rtlCol="0">
            <a:spAutoFit/>
          </a:bodyPr>
          <a:lstStyle/>
          <a:p>
            <a:pPr algn="ctr">
              <a:lnSpc>
                <a:spcPct val="140000"/>
              </a:lnSpc>
            </a:pPr>
            <a:r>
              <a:rPr lang="zh-CN" altLang="en-US" sz="2000">
                <a:latin typeface="Arial" panose="020B0604020202020204" pitchFamily="34" charset="0"/>
                <a:ea typeface="微软雅黑" panose="020B0503020204020204" pitchFamily="34" charset="-122"/>
                <a:sym typeface="Arial" panose="020B0604020202020204" pitchFamily="34" charset="0"/>
              </a:rPr>
              <a:t>数据分析与建模</a:t>
            </a:r>
            <a:endParaRPr lang="en-US" altLang="zh-CN" sz="2000">
              <a:latin typeface="Arial" panose="020B0604020202020204" pitchFamily="34" charset="0"/>
              <a:ea typeface="微软雅黑" panose="020B0503020204020204" pitchFamily="34" charset="-122"/>
              <a:sym typeface="Arial" panose="020B0604020202020204" pitchFamily="34" charset="0"/>
            </a:endParaRPr>
          </a:p>
          <a:p>
            <a:pPr algn="ctr">
              <a:lnSpc>
                <a:spcPct val="140000"/>
              </a:lnSpc>
            </a:pPr>
            <a:r>
              <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运用统计软件进行数据分析</a:t>
            </a:r>
          </a:p>
          <a:p>
            <a:pPr algn="ctr">
              <a:lnSpc>
                <a:spcPct val="140000"/>
              </a:lnSpc>
            </a:pPr>
            <a:r>
              <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建立碳排放预测模型</a:t>
            </a:r>
          </a:p>
        </p:txBody>
      </p:sp>
      <p:sp>
        <p:nvSpPr>
          <p:cNvPr id="26" name="文本框 25">
            <a:extLst>
              <a:ext uri="{FF2B5EF4-FFF2-40B4-BE49-F238E27FC236}">
                <a16:creationId xmlns:a16="http://schemas.microsoft.com/office/drawing/2014/main" id="{4F3DED92-27B0-41BF-8498-A67BC3006662}"/>
              </a:ext>
            </a:extLst>
          </p:cNvPr>
          <p:cNvSpPr txBox="1"/>
          <p:nvPr/>
        </p:nvSpPr>
        <p:spPr>
          <a:xfrm>
            <a:off x="8493074" y="4885422"/>
            <a:ext cx="2982913" cy="1268874"/>
          </a:xfrm>
          <a:prstGeom prst="rect">
            <a:avLst/>
          </a:prstGeom>
          <a:noFill/>
        </p:spPr>
        <p:txBody>
          <a:bodyPr wrap="square" rtlCol="0">
            <a:spAutoFit/>
          </a:bodyPr>
          <a:lstStyle/>
          <a:p>
            <a:pPr algn="ctr">
              <a:lnSpc>
                <a:spcPct val="140000"/>
              </a:lnSpc>
            </a:pPr>
            <a:r>
              <a:rPr lang="zh-CN" altLang="en-US" sz="2000">
                <a:latin typeface="Arial" panose="020B0604020202020204" pitchFamily="34" charset="0"/>
                <a:ea typeface="微软雅黑" panose="020B0503020204020204" pitchFamily="34" charset="-122"/>
                <a:sym typeface="Arial" panose="020B0604020202020204" pitchFamily="34" charset="0"/>
              </a:rPr>
              <a:t>结果展示与报告编写</a:t>
            </a:r>
            <a:endParaRPr lang="en-US" altLang="zh-CN" sz="2000">
              <a:latin typeface="Arial" panose="020B0604020202020204" pitchFamily="34" charset="0"/>
              <a:ea typeface="微软雅黑" panose="020B0503020204020204" pitchFamily="34" charset="-122"/>
              <a:sym typeface="Arial" panose="020B0604020202020204" pitchFamily="34" charset="0"/>
            </a:endParaRPr>
          </a:p>
          <a:p>
            <a:pPr algn="ctr">
              <a:lnSpc>
                <a:spcPct val="140000"/>
              </a:lnSpc>
            </a:pPr>
            <a:r>
              <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制作</a:t>
            </a:r>
            <a:r>
              <a:rPr lang="en-US" altLang="zh-CN">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展示研究成果</a:t>
            </a:r>
          </a:p>
          <a:p>
            <a:pPr algn="ctr">
              <a:lnSpc>
                <a:spcPct val="140000"/>
              </a:lnSpc>
            </a:pPr>
            <a:r>
              <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撰写项目报告</a:t>
            </a:r>
          </a:p>
        </p:txBody>
      </p:sp>
    </p:spTree>
    <p:extLst>
      <p:ext uri="{BB962C8B-B14F-4D97-AF65-F5344CB8AC3E}">
        <p14:creationId xmlns:p14="http://schemas.microsoft.com/office/powerpoint/2010/main" val="4222516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F340D36-D5E3-4DF5-912E-9B2597909675}"/>
              </a:ext>
            </a:extLst>
          </p:cNvPr>
          <p:cNvSpPr>
            <a:spLocks noGrp="1"/>
          </p:cNvSpPr>
          <p:nvPr>
            <p:ph type="body" idx="1"/>
          </p:nvPr>
        </p:nvSpPr>
        <p:spPr/>
        <p:txBody>
          <a:bodyPr>
            <a:normAutofit fontScale="92500" lnSpcReduction="10000"/>
          </a:bodyPr>
          <a:lstStyle/>
          <a:p>
            <a:r>
              <a:rPr lang="en-US" altLang="zh-CN">
                <a:latin typeface="Arial" panose="020B0604020202020204" pitchFamily="34" charset="0"/>
                <a:ea typeface="微软雅黑" panose="020B0503020204020204" pitchFamily="34" charset="-122"/>
                <a:sym typeface="Arial" panose="020B0604020202020204" pitchFamily="34" charset="0"/>
              </a:rPr>
              <a:t>Project profile</a:t>
            </a:r>
          </a:p>
        </p:txBody>
      </p:sp>
      <p:sp>
        <p:nvSpPr>
          <p:cNvPr id="6" name="文本占位符 5">
            <a:extLst>
              <a:ext uri="{FF2B5EF4-FFF2-40B4-BE49-F238E27FC236}">
                <a16:creationId xmlns:a16="http://schemas.microsoft.com/office/drawing/2014/main" id="{6A2B0306-9C03-453E-874B-0CACF7149D5D}"/>
              </a:ext>
            </a:extLst>
          </p:cNvPr>
          <p:cNvSpPr>
            <a:spLocks noGrp="1"/>
          </p:cNvSpPr>
          <p:nvPr>
            <p:ph type="body" sz="quarter" idx="13"/>
          </p:nvPr>
        </p:nvSpPr>
        <p:spPr/>
        <p:txBody>
          <a:bodyPr/>
          <a:lstStyle/>
          <a:p>
            <a:r>
              <a:rPr lang="en-US" altLang="zh-CN">
                <a:latin typeface="Arial" panose="020B0604020202020204" pitchFamily="34" charset="0"/>
                <a:ea typeface="微软雅黑" panose="020B0503020204020204" pitchFamily="34" charset="-122"/>
                <a:sym typeface="Arial" panose="020B0604020202020204" pitchFamily="34" charset="0"/>
              </a:rPr>
              <a:t>02</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a:extLst>
              <a:ext uri="{FF2B5EF4-FFF2-40B4-BE49-F238E27FC236}">
                <a16:creationId xmlns:a16="http://schemas.microsoft.com/office/drawing/2014/main" id="{47EB51A8-9AAA-9B20-CA29-BF750512CE0F}"/>
              </a:ext>
            </a:extLst>
          </p:cNvPr>
          <p:cNvSpPr txBox="1"/>
          <p:nvPr/>
        </p:nvSpPr>
        <p:spPr>
          <a:xfrm>
            <a:off x="4809860" y="1744653"/>
            <a:ext cx="5317564" cy="1442428"/>
          </a:xfrm>
          <a:custGeom>
            <a:avLst/>
            <a:gdLst/>
            <a:ahLst/>
            <a:cxnLst/>
            <a:rect l="l" t="t" r="r" b="b"/>
            <a:pathLst>
              <a:path w="5317564" h="1442428">
                <a:moveTo>
                  <a:pt x="307491" y="1422692"/>
                </a:moveTo>
                <a:cubicBezTo>
                  <a:pt x="316889" y="1422692"/>
                  <a:pt x="322998" y="1425982"/>
                  <a:pt x="325817" y="1432560"/>
                </a:cubicBezTo>
                <a:lnTo>
                  <a:pt x="327227" y="1436789"/>
                </a:lnTo>
                <a:cubicBezTo>
                  <a:pt x="327227" y="1440548"/>
                  <a:pt x="322998" y="1442428"/>
                  <a:pt x="314539" y="1442428"/>
                </a:cubicBezTo>
                <a:cubicBezTo>
                  <a:pt x="306081" y="1442428"/>
                  <a:pt x="300208" y="1440783"/>
                  <a:pt x="296918" y="1437494"/>
                </a:cubicBezTo>
                <a:cubicBezTo>
                  <a:pt x="293629" y="1434205"/>
                  <a:pt x="293394" y="1430211"/>
                  <a:pt x="296213" y="1425512"/>
                </a:cubicBezTo>
                <a:cubicBezTo>
                  <a:pt x="301852" y="1423632"/>
                  <a:pt x="305611" y="1422692"/>
                  <a:pt x="307491" y="1422692"/>
                </a:cubicBezTo>
                <a:close/>
                <a:moveTo>
                  <a:pt x="428725" y="1284542"/>
                </a:moveTo>
                <a:cubicBezTo>
                  <a:pt x="431545" y="1284542"/>
                  <a:pt x="435304" y="1288301"/>
                  <a:pt x="440003" y="1295819"/>
                </a:cubicBezTo>
                <a:cubicBezTo>
                  <a:pt x="441882" y="1297699"/>
                  <a:pt x="442822" y="1300518"/>
                  <a:pt x="442822" y="1304278"/>
                </a:cubicBezTo>
                <a:cubicBezTo>
                  <a:pt x="442822" y="1309916"/>
                  <a:pt x="439063" y="1318844"/>
                  <a:pt x="431545" y="1331062"/>
                </a:cubicBezTo>
                <a:lnTo>
                  <a:pt x="424496" y="1350798"/>
                </a:lnTo>
                <a:cubicBezTo>
                  <a:pt x="421677" y="1356436"/>
                  <a:pt x="421677" y="1359256"/>
                  <a:pt x="424496" y="1359256"/>
                </a:cubicBezTo>
                <a:lnTo>
                  <a:pt x="421677" y="1363485"/>
                </a:lnTo>
                <a:cubicBezTo>
                  <a:pt x="418857" y="1367244"/>
                  <a:pt x="414158" y="1371943"/>
                  <a:pt x="407580" y="1377582"/>
                </a:cubicBezTo>
                <a:cubicBezTo>
                  <a:pt x="401941" y="1382281"/>
                  <a:pt x="397242" y="1387450"/>
                  <a:pt x="393483" y="1393089"/>
                </a:cubicBezTo>
                <a:cubicBezTo>
                  <a:pt x="389724" y="1398727"/>
                  <a:pt x="387844" y="1402487"/>
                  <a:pt x="387844" y="1404366"/>
                </a:cubicBezTo>
                <a:cubicBezTo>
                  <a:pt x="387844" y="1405306"/>
                  <a:pt x="386904" y="1406716"/>
                  <a:pt x="385024" y="1408595"/>
                </a:cubicBezTo>
                <a:cubicBezTo>
                  <a:pt x="383145" y="1410475"/>
                  <a:pt x="380795" y="1410475"/>
                  <a:pt x="377976" y="1408595"/>
                </a:cubicBezTo>
                <a:cubicBezTo>
                  <a:pt x="377036" y="1407656"/>
                  <a:pt x="375626" y="1407186"/>
                  <a:pt x="373747" y="1407186"/>
                </a:cubicBezTo>
                <a:cubicBezTo>
                  <a:pt x="371867" y="1407186"/>
                  <a:pt x="371867" y="1410945"/>
                  <a:pt x="373747" y="1418463"/>
                </a:cubicBezTo>
                <a:lnTo>
                  <a:pt x="375157" y="1424102"/>
                </a:lnTo>
                <a:lnTo>
                  <a:pt x="373747" y="1426921"/>
                </a:lnTo>
                <a:lnTo>
                  <a:pt x="372337" y="1428331"/>
                </a:lnTo>
                <a:cubicBezTo>
                  <a:pt x="371397" y="1427391"/>
                  <a:pt x="369048" y="1426921"/>
                  <a:pt x="365289" y="1426921"/>
                </a:cubicBezTo>
                <a:cubicBezTo>
                  <a:pt x="358710" y="1426921"/>
                  <a:pt x="353541" y="1428801"/>
                  <a:pt x="349782" y="1432560"/>
                </a:cubicBezTo>
                <a:cubicBezTo>
                  <a:pt x="341324" y="1438199"/>
                  <a:pt x="337095" y="1438669"/>
                  <a:pt x="337095" y="1433970"/>
                </a:cubicBezTo>
                <a:lnTo>
                  <a:pt x="337095" y="1431150"/>
                </a:lnTo>
                <a:cubicBezTo>
                  <a:pt x="337095" y="1426451"/>
                  <a:pt x="340854" y="1418933"/>
                  <a:pt x="348372" y="1408595"/>
                </a:cubicBezTo>
                <a:cubicBezTo>
                  <a:pt x="357770" y="1399197"/>
                  <a:pt x="362469" y="1391679"/>
                  <a:pt x="362469" y="1386040"/>
                </a:cubicBezTo>
                <a:cubicBezTo>
                  <a:pt x="362469" y="1381341"/>
                  <a:pt x="365759" y="1378992"/>
                  <a:pt x="372337" y="1378992"/>
                </a:cubicBezTo>
                <a:cubicBezTo>
                  <a:pt x="374217" y="1378992"/>
                  <a:pt x="376096" y="1377582"/>
                  <a:pt x="377976" y="1374762"/>
                </a:cubicBezTo>
                <a:cubicBezTo>
                  <a:pt x="379856" y="1371943"/>
                  <a:pt x="380795" y="1368184"/>
                  <a:pt x="380795" y="1363485"/>
                </a:cubicBezTo>
                <a:cubicBezTo>
                  <a:pt x="380795" y="1358786"/>
                  <a:pt x="382205" y="1354087"/>
                  <a:pt x="385024" y="1349388"/>
                </a:cubicBezTo>
                <a:cubicBezTo>
                  <a:pt x="387844" y="1344689"/>
                  <a:pt x="391133" y="1341400"/>
                  <a:pt x="394892" y="1339520"/>
                </a:cubicBezTo>
                <a:cubicBezTo>
                  <a:pt x="402411" y="1333881"/>
                  <a:pt x="406170" y="1328712"/>
                  <a:pt x="406170" y="1324013"/>
                </a:cubicBezTo>
                <a:cubicBezTo>
                  <a:pt x="406170" y="1318375"/>
                  <a:pt x="408989" y="1309916"/>
                  <a:pt x="414628" y="1298639"/>
                </a:cubicBezTo>
                <a:cubicBezTo>
                  <a:pt x="418387" y="1289241"/>
                  <a:pt x="423086" y="1284542"/>
                  <a:pt x="428725" y="1284542"/>
                </a:cubicBezTo>
                <a:close/>
                <a:moveTo>
                  <a:pt x="446699" y="1270797"/>
                </a:moveTo>
                <a:cubicBezTo>
                  <a:pt x="448343" y="1271502"/>
                  <a:pt x="449871" y="1274204"/>
                  <a:pt x="451280" y="1278903"/>
                </a:cubicBezTo>
                <a:cubicBezTo>
                  <a:pt x="455040" y="1293940"/>
                  <a:pt x="452220" y="1297229"/>
                  <a:pt x="442822" y="1288771"/>
                </a:cubicBezTo>
                <a:cubicBezTo>
                  <a:pt x="440943" y="1282192"/>
                  <a:pt x="440473" y="1277493"/>
                  <a:pt x="441413" y="1274674"/>
                </a:cubicBezTo>
                <a:cubicBezTo>
                  <a:pt x="443292" y="1271385"/>
                  <a:pt x="445054" y="1270092"/>
                  <a:pt x="446699" y="1270797"/>
                </a:cubicBezTo>
                <a:close/>
                <a:moveTo>
                  <a:pt x="556655" y="1124981"/>
                </a:moveTo>
                <a:cubicBezTo>
                  <a:pt x="555951" y="1125157"/>
                  <a:pt x="555128" y="1125715"/>
                  <a:pt x="554188" y="1126655"/>
                </a:cubicBezTo>
                <a:cubicBezTo>
                  <a:pt x="549489" y="1131354"/>
                  <a:pt x="545730" y="1137463"/>
                  <a:pt x="542911" y="1144981"/>
                </a:cubicBezTo>
                <a:lnTo>
                  <a:pt x="534453" y="1170356"/>
                </a:lnTo>
                <a:lnTo>
                  <a:pt x="548550" y="1153440"/>
                </a:lnTo>
                <a:lnTo>
                  <a:pt x="555598" y="1140752"/>
                </a:lnTo>
                <a:cubicBezTo>
                  <a:pt x="558418" y="1137933"/>
                  <a:pt x="559827" y="1135583"/>
                  <a:pt x="559827" y="1133704"/>
                </a:cubicBezTo>
                <a:cubicBezTo>
                  <a:pt x="559827" y="1127360"/>
                  <a:pt x="558770" y="1124453"/>
                  <a:pt x="556655" y="1124981"/>
                </a:cubicBezTo>
                <a:close/>
                <a:moveTo>
                  <a:pt x="4939324" y="1110179"/>
                </a:moveTo>
                <a:cubicBezTo>
                  <a:pt x="4937738" y="1110356"/>
                  <a:pt x="4936946" y="1113968"/>
                  <a:pt x="4936946" y="1121017"/>
                </a:cubicBezTo>
                <a:cubicBezTo>
                  <a:pt x="4936946" y="1129475"/>
                  <a:pt x="4938356" y="1131824"/>
                  <a:pt x="4941174" y="1128065"/>
                </a:cubicBezTo>
                <a:lnTo>
                  <a:pt x="4942584" y="1119607"/>
                </a:lnTo>
                <a:lnTo>
                  <a:pt x="4941174" y="1111149"/>
                </a:lnTo>
                <a:cubicBezTo>
                  <a:pt x="4940470" y="1110444"/>
                  <a:pt x="4939853" y="1110121"/>
                  <a:pt x="4939324" y="1110179"/>
                </a:cubicBezTo>
                <a:close/>
                <a:moveTo>
                  <a:pt x="731811" y="956082"/>
                </a:moveTo>
                <a:cubicBezTo>
                  <a:pt x="739329" y="956082"/>
                  <a:pt x="744028" y="956551"/>
                  <a:pt x="745908" y="957491"/>
                </a:cubicBezTo>
                <a:cubicBezTo>
                  <a:pt x="748727" y="958431"/>
                  <a:pt x="750137" y="959841"/>
                  <a:pt x="750137" y="961720"/>
                </a:cubicBezTo>
                <a:cubicBezTo>
                  <a:pt x="750137" y="963600"/>
                  <a:pt x="752016" y="964540"/>
                  <a:pt x="755776" y="964540"/>
                </a:cubicBezTo>
                <a:lnTo>
                  <a:pt x="767053" y="964540"/>
                </a:lnTo>
                <a:cubicBezTo>
                  <a:pt x="767993" y="963600"/>
                  <a:pt x="770812" y="963130"/>
                  <a:pt x="775511" y="963130"/>
                </a:cubicBezTo>
                <a:cubicBezTo>
                  <a:pt x="784909" y="963130"/>
                  <a:pt x="796657" y="965480"/>
                  <a:pt x="810754" y="970179"/>
                </a:cubicBezTo>
                <a:cubicBezTo>
                  <a:pt x="821092" y="974878"/>
                  <a:pt x="839418" y="979577"/>
                  <a:pt x="865732" y="984276"/>
                </a:cubicBezTo>
                <a:lnTo>
                  <a:pt x="896746" y="992734"/>
                </a:lnTo>
                <a:lnTo>
                  <a:pt x="933398" y="1001192"/>
                </a:lnTo>
                <a:cubicBezTo>
                  <a:pt x="947495" y="1006831"/>
                  <a:pt x="970990" y="1012000"/>
                  <a:pt x="1003883" y="1016699"/>
                </a:cubicBezTo>
                <a:cubicBezTo>
                  <a:pt x="1043354" y="1017638"/>
                  <a:pt x="1063090" y="1030326"/>
                  <a:pt x="1063090" y="1054761"/>
                </a:cubicBezTo>
                <a:cubicBezTo>
                  <a:pt x="1063090" y="1071677"/>
                  <a:pt x="1044764" y="1080135"/>
                  <a:pt x="1008112" y="1080135"/>
                </a:cubicBezTo>
                <a:cubicBezTo>
                  <a:pt x="992135" y="1080135"/>
                  <a:pt x="975689" y="1079195"/>
                  <a:pt x="958772" y="1077316"/>
                </a:cubicBezTo>
                <a:cubicBezTo>
                  <a:pt x="939037" y="1073557"/>
                  <a:pt x="923295" y="1069562"/>
                  <a:pt x="911547" y="1065333"/>
                </a:cubicBezTo>
                <a:cubicBezTo>
                  <a:pt x="899800" y="1061104"/>
                  <a:pt x="888287" y="1054761"/>
                  <a:pt x="877010" y="1046302"/>
                </a:cubicBezTo>
                <a:lnTo>
                  <a:pt x="847406" y="1029386"/>
                </a:lnTo>
                <a:lnTo>
                  <a:pt x="789608" y="999782"/>
                </a:lnTo>
                <a:lnTo>
                  <a:pt x="734630" y="972998"/>
                </a:lnTo>
                <a:lnTo>
                  <a:pt x="712075" y="958901"/>
                </a:lnTo>
                <a:lnTo>
                  <a:pt x="719123" y="957491"/>
                </a:lnTo>
                <a:close/>
                <a:moveTo>
                  <a:pt x="4595798" y="882777"/>
                </a:moveTo>
                <a:cubicBezTo>
                  <a:pt x="4593918" y="882777"/>
                  <a:pt x="4592274" y="888416"/>
                  <a:pt x="4590864" y="899694"/>
                </a:cubicBezTo>
                <a:cubicBezTo>
                  <a:pt x="4589454" y="910971"/>
                  <a:pt x="4588280" y="918959"/>
                  <a:pt x="4587340" y="923658"/>
                </a:cubicBezTo>
                <a:lnTo>
                  <a:pt x="4587340" y="925068"/>
                </a:lnTo>
                <a:cubicBezTo>
                  <a:pt x="4585460" y="930707"/>
                  <a:pt x="4584520" y="935406"/>
                  <a:pt x="4584520" y="939165"/>
                </a:cubicBezTo>
                <a:cubicBezTo>
                  <a:pt x="4584520" y="941045"/>
                  <a:pt x="4584990" y="941985"/>
                  <a:pt x="4585930" y="941985"/>
                </a:cubicBezTo>
                <a:cubicBezTo>
                  <a:pt x="4588750" y="941985"/>
                  <a:pt x="4592039" y="935876"/>
                  <a:pt x="4595798" y="923658"/>
                </a:cubicBezTo>
                <a:lnTo>
                  <a:pt x="4597208" y="908152"/>
                </a:lnTo>
                <a:cubicBezTo>
                  <a:pt x="4598148" y="905332"/>
                  <a:pt x="4598618" y="899224"/>
                  <a:pt x="4598618" y="889826"/>
                </a:cubicBezTo>
                <a:close/>
                <a:moveTo>
                  <a:pt x="3443368" y="850354"/>
                </a:moveTo>
                <a:cubicBezTo>
                  <a:pt x="3429741" y="850354"/>
                  <a:pt x="3421283" y="853173"/>
                  <a:pt x="3417994" y="858812"/>
                </a:cubicBezTo>
                <a:cubicBezTo>
                  <a:pt x="3414705" y="864451"/>
                  <a:pt x="3413060" y="873849"/>
                  <a:pt x="3413060" y="887006"/>
                </a:cubicBezTo>
                <a:cubicBezTo>
                  <a:pt x="3413060" y="899224"/>
                  <a:pt x="3410241" y="909092"/>
                  <a:pt x="3404602" y="916610"/>
                </a:cubicBezTo>
                <a:cubicBezTo>
                  <a:pt x="3398023" y="924128"/>
                  <a:pt x="3394734" y="928827"/>
                  <a:pt x="3394734" y="930707"/>
                </a:cubicBezTo>
                <a:cubicBezTo>
                  <a:pt x="3394734" y="934466"/>
                  <a:pt x="3402252" y="938225"/>
                  <a:pt x="3417289" y="941985"/>
                </a:cubicBezTo>
                <a:cubicBezTo>
                  <a:pt x="3432326" y="945744"/>
                  <a:pt x="3444543" y="947623"/>
                  <a:pt x="3453941" y="947623"/>
                </a:cubicBezTo>
                <a:lnTo>
                  <a:pt x="3475087" y="947623"/>
                </a:lnTo>
                <a:lnTo>
                  <a:pt x="3479316" y="912381"/>
                </a:lnTo>
                <a:lnTo>
                  <a:pt x="3482135" y="881367"/>
                </a:lnTo>
                <a:lnTo>
                  <a:pt x="3483545" y="861632"/>
                </a:lnTo>
                <a:lnTo>
                  <a:pt x="3484955" y="857403"/>
                </a:lnTo>
                <a:cubicBezTo>
                  <a:pt x="3484955" y="852704"/>
                  <a:pt x="3480256" y="850354"/>
                  <a:pt x="3470858" y="850354"/>
                </a:cubicBezTo>
                <a:cubicBezTo>
                  <a:pt x="3466159" y="850354"/>
                  <a:pt x="3456996" y="850354"/>
                  <a:pt x="3443368" y="850354"/>
                </a:cubicBezTo>
                <a:close/>
                <a:moveTo>
                  <a:pt x="3468038" y="658635"/>
                </a:moveTo>
                <a:cubicBezTo>
                  <a:pt x="3463339" y="658635"/>
                  <a:pt x="3454411" y="662629"/>
                  <a:pt x="3441254" y="670617"/>
                </a:cubicBezTo>
                <a:cubicBezTo>
                  <a:pt x="3428097" y="678606"/>
                  <a:pt x="3421048" y="684479"/>
                  <a:pt x="3420109" y="688239"/>
                </a:cubicBezTo>
                <a:cubicBezTo>
                  <a:pt x="3417289" y="691058"/>
                  <a:pt x="3414000" y="692468"/>
                  <a:pt x="3410241" y="692468"/>
                </a:cubicBezTo>
                <a:lnTo>
                  <a:pt x="3403192" y="696697"/>
                </a:lnTo>
                <a:cubicBezTo>
                  <a:pt x="3401313" y="699516"/>
                  <a:pt x="3398963" y="701866"/>
                  <a:pt x="3396144" y="703745"/>
                </a:cubicBezTo>
                <a:cubicBezTo>
                  <a:pt x="3391445" y="706565"/>
                  <a:pt x="3388625" y="709384"/>
                  <a:pt x="3387685" y="712203"/>
                </a:cubicBezTo>
                <a:lnTo>
                  <a:pt x="3372179" y="729120"/>
                </a:lnTo>
                <a:lnTo>
                  <a:pt x="3383456" y="755904"/>
                </a:lnTo>
                <a:cubicBezTo>
                  <a:pt x="3391915" y="776580"/>
                  <a:pt x="3396144" y="791617"/>
                  <a:pt x="3396144" y="801015"/>
                </a:cubicBezTo>
                <a:cubicBezTo>
                  <a:pt x="3396144" y="807593"/>
                  <a:pt x="3397553" y="812292"/>
                  <a:pt x="3400373" y="815112"/>
                </a:cubicBezTo>
                <a:cubicBezTo>
                  <a:pt x="3401313" y="816051"/>
                  <a:pt x="3403662" y="815581"/>
                  <a:pt x="3407421" y="813702"/>
                </a:cubicBezTo>
                <a:cubicBezTo>
                  <a:pt x="3414000" y="809943"/>
                  <a:pt x="3425747" y="808063"/>
                  <a:pt x="3442664" y="808063"/>
                </a:cubicBezTo>
                <a:cubicBezTo>
                  <a:pt x="3462400" y="808063"/>
                  <a:pt x="3475322" y="804539"/>
                  <a:pt x="3481430" y="797490"/>
                </a:cubicBezTo>
                <a:cubicBezTo>
                  <a:pt x="3487539" y="790442"/>
                  <a:pt x="3490593" y="774230"/>
                  <a:pt x="3490593" y="748856"/>
                </a:cubicBezTo>
                <a:cubicBezTo>
                  <a:pt x="3490593" y="703745"/>
                  <a:pt x="3487774" y="676491"/>
                  <a:pt x="3482135" y="667093"/>
                </a:cubicBezTo>
                <a:cubicBezTo>
                  <a:pt x="3478376" y="661454"/>
                  <a:pt x="3473677" y="658635"/>
                  <a:pt x="3468038" y="658635"/>
                </a:cubicBezTo>
                <a:close/>
                <a:moveTo>
                  <a:pt x="3126891" y="634670"/>
                </a:moveTo>
                <a:cubicBezTo>
                  <a:pt x="3145687" y="634670"/>
                  <a:pt x="3160724" y="638899"/>
                  <a:pt x="3172001" y="647357"/>
                </a:cubicBezTo>
                <a:cubicBezTo>
                  <a:pt x="3182339" y="654876"/>
                  <a:pt x="3187508" y="669912"/>
                  <a:pt x="3187508" y="692468"/>
                </a:cubicBezTo>
                <a:cubicBezTo>
                  <a:pt x="3187508" y="706565"/>
                  <a:pt x="3186098" y="724891"/>
                  <a:pt x="3183279" y="747446"/>
                </a:cubicBezTo>
                <a:lnTo>
                  <a:pt x="3173411" y="816521"/>
                </a:lnTo>
                <a:lnTo>
                  <a:pt x="3169182" y="857403"/>
                </a:lnTo>
                <a:cubicBezTo>
                  <a:pt x="3163543" y="895934"/>
                  <a:pt x="3159784" y="918959"/>
                  <a:pt x="3157904" y="926478"/>
                </a:cubicBezTo>
                <a:lnTo>
                  <a:pt x="3155085" y="956082"/>
                </a:lnTo>
                <a:cubicBezTo>
                  <a:pt x="3148506" y="1004011"/>
                  <a:pt x="3144747" y="1038784"/>
                  <a:pt x="3143807" y="1060399"/>
                </a:cubicBezTo>
                <a:cubicBezTo>
                  <a:pt x="3141928" y="1087654"/>
                  <a:pt x="3139578" y="1106450"/>
                  <a:pt x="3136759" y="1116787"/>
                </a:cubicBezTo>
                <a:cubicBezTo>
                  <a:pt x="3132060" y="1127125"/>
                  <a:pt x="3125951" y="1134174"/>
                  <a:pt x="3118433" y="1137933"/>
                </a:cubicBezTo>
                <a:cubicBezTo>
                  <a:pt x="3114673" y="1140752"/>
                  <a:pt x="3109034" y="1142162"/>
                  <a:pt x="3101516" y="1142162"/>
                </a:cubicBezTo>
                <a:cubicBezTo>
                  <a:pt x="3090239" y="1142162"/>
                  <a:pt x="3076142" y="1138403"/>
                  <a:pt x="3059225" y="1130884"/>
                </a:cubicBezTo>
                <a:cubicBezTo>
                  <a:pt x="3047948" y="1126185"/>
                  <a:pt x="3040664" y="1121251"/>
                  <a:pt x="3037375" y="1116083"/>
                </a:cubicBezTo>
                <a:cubicBezTo>
                  <a:pt x="3034086" y="1110914"/>
                  <a:pt x="3033851" y="1104100"/>
                  <a:pt x="3036670" y="1095642"/>
                </a:cubicBezTo>
                <a:cubicBezTo>
                  <a:pt x="3038550" y="1090943"/>
                  <a:pt x="3039959" y="1080605"/>
                  <a:pt x="3040899" y="1064629"/>
                </a:cubicBezTo>
                <a:lnTo>
                  <a:pt x="3045128" y="1008240"/>
                </a:lnTo>
                <a:lnTo>
                  <a:pt x="3049357" y="949033"/>
                </a:lnTo>
                <a:lnTo>
                  <a:pt x="3050767" y="913791"/>
                </a:lnTo>
                <a:cubicBezTo>
                  <a:pt x="3053586" y="891235"/>
                  <a:pt x="3054996" y="875729"/>
                  <a:pt x="3054996" y="867270"/>
                </a:cubicBezTo>
                <a:lnTo>
                  <a:pt x="3057816" y="846125"/>
                </a:lnTo>
                <a:cubicBezTo>
                  <a:pt x="3062514" y="783158"/>
                  <a:pt x="3068623" y="733349"/>
                  <a:pt x="3076142" y="696697"/>
                </a:cubicBezTo>
                <a:lnTo>
                  <a:pt x="3086010" y="654406"/>
                </a:lnTo>
                <a:cubicBezTo>
                  <a:pt x="3087889" y="650647"/>
                  <a:pt x="3091648" y="645948"/>
                  <a:pt x="3097287" y="640309"/>
                </a:cubicBezTo>
                <a:cubicBezTo>
                  <a:pt x="3103866" y="636550"/>
                  <a:pt x="3113734" y="634670"/>
                  <a:pt x="3126891" y="634670"/>
                </a:cubicBezTo>
                <a:close/>
                <a:moveTo>
                  <a:pt x="3477906" y="633260"/>
                </a:moveTo>
                <a:cubicBezTo>
                  <a:pt x="3517378" y="633260"/>
                  <a:pt x="3544632" y="663334"/>
                  <a:pt x="3559669" y="723481"/>
                </a:cubicBezTo>
                <a:cubicBezTo>
                  <a:pt x="3566248" y="753555"/>
                  <a:pt x="3569537" y="791147"/>
                  <a:pt x="3569537" y="836257"/>
                </a:cubicBezTo>
                <a:cubicBezTo>
                  <a:pt x="3569537" y="874789"/>
                  <a:pt x="3565777" y="908152"/>
                  <a:pt x="3558259" y="936346"/>
                </a:cubicBezTo>
                <a:cubicBezTo>
                  <a:pt x="3552620" y="956082"/>
                  <a:pt x="3546982" y="969239"/>
                  <a:pt x="3541343" y="975817"/>
                </a:cubicBezTo>
                <a:cubicBezTo>
                  <a:pt x="3535704" y="982396"/>
                  <a:pt x="3527246" y="985685"/>
                  <a:pt x="3515968" y="985685"/>
                </a:cubicBezTo>
                <a:cubicBezTo>
                  <a:pt x="3505630" y="985685"/>
                  <a:pt x="3491063" y="982866"/>
                  <a:pt x="3472267" y="977227"/>
                </a:cubicBezTo>
                <a:cubicBezTo>
                  <a:pt x="3449712" y="971588"/>
                  <a:pt x="3433266" y="966184"/>
                  <a:pt x="3422928" y="961015"/>
                </a:cubicBezTo>
                <a:cubicBezTo>
                  <a:pt x="3412590" y="955847"/>
                  <a:pt x="3401313" y="947623"/>
                  <a:pt x="3389095" y="936346"/>
                </a:cubicBezTo>
                <a:lnTo>
                  <a:pt x="3373588" y="923658"/>
                </a:lnTo>
                <a:lnTo>
                  <a:pt x="3366540" y="944804"/>
                </a:lnTo>
                <a:cubicBezTo>
                  <a:pt x="3361841" y="960781"/>
                  <a:pt x="3356202" y="968769"/>
                  <a:pt x="3349624" y="968769"/>
                </a:cubicBezTo>
                <a:cubicBezTo>
                  <a:pt x="3343985" y="968769"/>
                  <a:pt x="3335526" y="965949"/>
                  <a:pt x="3324249" y="960311"/>
                </a:cubicBezTo>
                <a:cubicBezTo>
                  <a:pt x="3286657" y="945274"/>
                  <a:pt x="3267861" y="926478"/>
                  <a:pt x="3267861" y="903923"/>
                </a:cubicBezTo>
                <a:cubicBezTo>
                  <a:pt x="3270680" y="879488"/>
                  <a:pt x="3276084" y="844480"/>
                  <a:pt x="3284072" y="798900"/>
                </a:cubicBezTo>
                <a:cubicBezTo>
                  <a:pt x="3292061" y="753320"/>
                  <a:pt x="3298405" y="726300"/>
                  <a:pt x="3303103" y="717842"/>
                </a:cubicBezTo>
                <a:cubicBezTo>
                  <a:pt x="3307802" y="713143"/>
                  <a:pt x="3317670" y="710794"/>
                  <a:pt x="3332707" y="710794"/>
                </a:cubicBezTo>
                <a:cubicBezTo>
                  <a:pt x="3341165" y="712673"/>
                  <a:pt x="3348684" y="711969"/>
                  <a:pt x="3355262" y="708679"/>
                </a:cubicBezTo>
                <a:cubicBezTo>
                  <a:pt x="3361841" y="705390"/>
                  <a:pt x="3371709" y="697167"/>
                  <a:pt x="3384866" y="684009"/>
                </a:cubicBezTo>
                <a:cubicBezTo>
                  <a:pt x="3402722" y="668033"/>
                  <a:pt x="3417054" y="656520"/>
                  <a:pt x="3427862" y="649472"/>
                </a:cubicBezTo>
                <a:cubicBezTo>
                  <a:pt x="3438670" y="642423"/>
                  <a:pt x="3450182" y="637489"/>
                  <a:pt x="3462400" y="634670"/>
                </a:cubicBezTo>
                <a:cubicBezTo>
                  <a:pt x="3465219" y="633730"/>
                  <a:pt x="3470388" y="633260"/>
                  <a:pt x="3477906" y="633260"/>
                </a:cubicBezTo>
                <a:close/>
                <a:moveTo>
                  <a:pt x="4609895" y="605066"/>
                </a:moveTo>
                <a:cubicBezTo>
                  <a:pt x="4635270" y="605066"/>
                  <a:pt x="4657355" y="609765"/>
                  <a:pt x="4676151" y="619163"/>
                </a:cubicBezTo>
                <a:cubicBezTo>
                  <a:pt x="4694947" y="628561"/>
                  <a:pt x="4704345" y="640309"/>
                  <a:pt x="4704345" y="654406"/>
                </a:cubicBezTo>
                <a:cubicBezTo>
                  <a:pt x="4704345" y="667563"/>
                  <a:pt x="4701526" y="691058"/>
                  <a:pt x="4695887" y="724891"/>
                </a:cubicBezTo>
                <a:cubicBezTo>
                  <a:pt x="4689308" y="770941"/>
                  <a:pt x="4680380" y="822160"/>
                  <a:pt x="4669102" y="878548"/>
                </a:cubicBezTo>
                <a:cubicBezTo>
                  <a:pt x="4657824" y="934936"/>
                  <a:pt x="4646548" y="984276"/>
                  <a:pt x="4635270" y="1026567"/>
                </a:cubicBezTo>
                <a:cubicBezTo>
                  <a:pt x="4632450" y="1034085"/>
                  <a:pt x="4627752" y="1040664"/>
                  <a:pt x="4621173" y="1046302"/>
                </a:cubicBezTo>
                <a:cubicBezTo>
                  <a:pt x="4614594" y="1051941"/>
                  <a:pt x="4608016" y="1054761"/>
                  <a:pt x="4601437" y="1054761"/>
                </a:cubicBezTo>
                <a:cubicBezTo>
                  <a:pt x="4593918" y="1054761"/>
                  <a:pt x="4589220" y="1052411"/>
                  <a:pt x="4587340" y="1047712"/>
                </a:cubicBezTo>
                <a:lnTo>
                  <a:pt x="4578882" y="1037844"/>
                </a:lnTo>
                <a:lnTo>
                  <a:pt x="4561966" y="1023747"/>
                </a:lnTo>
                <a:cubicBezTo>
                  <a:pt x="4550688" y="1016229"/>
                  <a:pt x="4543874" y="1010355"/>
                  <a:pt x="4541525" y="1006126"/>
                </a:cubicBezTo>
                <a:cubicBezTo>
                  <a:pt x="4539175" y="1001897"/>
                  <a:pt x="4539410" y="996023"/>
                  <a:pt x="4542230" y="988505"/>
                </a:cubicBezTo>
                <a:lnTo>
                  <a:pt x="4550688" y="929297"/>
                </a:lnTo>
                <a:cubicBezTo>
                  <a:pt x="4555387" y="898284"/>
                  <a:pt x="4562435" y="859282"/>
                  <a:pt x="4571833" y="812292"/>
                </a:cubicBezTo>
                <a:cubicBezTo>
                  <a:pt x="4585930" y="734289"/>
                  <a:pt x="4592978" y="683070"/>
                  <a:pt x="4592978" y="658635"/>
                </a:cubicBezTo>
                <a:cubicBezTo>
                  <a:pt x="4592978" y="653936"/>
                  <a:pt x="4592039" y="646887"/>
                  <a:pt x="4590160" y="637489"/>
                </a:cubicBezTo>
                <a:cubicBezTo>
                  <a:pt x="4587340" y="631851"/>
                  <a:pt x="4585930" y="627152"/>
                  <a:pt x="4585930" y="623392"/>
                </a:cubicBezTo>
                <a:cubicBezTo>
                  <a:pt x="4585930" y="613055"/>
                  <a:pt x="4593918" y="606946"/>
                  <a:pt x="4609895" y="605066"/>
                </a:cubicBezTo>
                <a:close/>
                <a:moveTo>
                  <a:pt x="2138691" y="561366"/>
                </a:moveTo>
                <a:cubicBezTo>
                  <a:pt x="2145270" y="561366"/>
                  <a:pt x="2150439" y="563245"/>
                  <a:pt x="2154198" y="567004"/>
                </a:cubicBezTo>
                <a:cubicBezTo>
                  <a:pt x="2166415" y="570764"/>
                  <a:pt x="2172524" y="578282"/>
                  <a:pt x="2172524" y="589560"/>
                </a:cubicBezTo>
                <a:cubicBezTo>
                  <a:pt x="2172524" y="601777"/>
                  <a:pt x="2162656" y="617754"/>
                  <a:pt x="2142920" y="637489"/>
                </a:cubicBezTo>
                <a:lnTo>
                  <a:pt x="2123185" y="658635"/>
                </a:lnTo>
                <a:cubicBezTo>
                  <a:pt x="2117546" y="662394"/>
                  <a:pt x="2114726" y="666153"/>
                  <a:pt x="2114726" y="669912"/>
                </a:cubicBezTo>
                <a:cubicBezTo>
                  <a:pt x="2114726" y="670852"/>
                  <a:pt x="2113317" y="672732"/>
                  <a:pt x="2110497" y="675551"/>
                </a:cubicBezTo>
                <a:cubicBezTo>
                  <a:pt x="2106738" y="679310"/>
                  <a:pt x="2102509" y="682130"/>
                  <a:pt x="2097810" y="684009"/>
                </a:cubicBezTo>
                <a:cubicBezTo>
                  <a:pt x="2089352" y="686829"/>
                  <a:pt x="2075255" y="695287"/>
                  <a:pt x="2055519" y="709384"/>
                </a:cubicBezTo>
                <a:cubicBezTo>
                  <a:pt x="2032964" y="719722"/>
                  <a:pt x="2004770" y="724891"/>
                  <a:pt x="1970937" y="724891"/>
                </a:cubicBezTo>
                <a:cubicBezTo>
                  <a:pt x="1939924" y="724891"/>
                  <a:pt x="1914549" y="720662"/>
                  <a:pt x="1894813" y="712203"/>
                </a:cubicBezTo>
                <a:cubicBezTo>
                  <a:pt x="1878836" y="703745"/>
                  <a:pt x="1870848" y="696227"/>
                  <a:pt x="1870848" y="689648"/>
                </a:cubicBezTo>
                <a:cubicBezTo>
                  <a:pt x="1870848" y="683070"/>
                  <a:pt x="1877897" y="677901"/>
                  <a:pt x="1891994" y="674142"/>
                </a:cubicBezTo>
                <a:cubicBezTo>
                  <a:pt x="1959659" y="656285"/>
                  <a:pt x="2033904" y="621983"/>
                  <a:pt x="2114726" y="571233"/>
                </a:cubicBezTo>
                <a:lnTo>
                  <a:pt x="2126004" y="565595"/>
                </a:lnTo>
                <a:cubicBezTo>
                  <a:pt x="2130703" y="562775"/>
                  <a:pt x="2134932" y="561366"/>
                  <a:pt x="2138691" y="561366"/>
                </a:cubicBezTo>
                <a:close/>
                <a:moveTo>
                  <a:pt x="3289006" y="492290"/>
                </a:moveTo>
                <a:cubicBezTo>
                  <a:pt x="3291826" y="491350"/>
                  <a:pt x="3296525" y="491350"/>
                  <a:pt x="3303103" y="492290"/>
                </a:cubicBezTo>
                <a:cubicBezTo>
                  <a:pt x="3322839" y="497929"/>
                  <a:pt x="3341400" y="507562"/>
                  <a:pt x="3358787" y="521189"/>
                </a:cubicBezTo>
                <a:cubicBezTo>
                  <a:pt x="3376173" y="534816"/>
                  <a:pt x="3384866" y="546329"/>
                  <a:pt x="3384866" y="555727"/>
                </a:cubicBezTo>
                <a:cubicBezTo>
                  <a:pt x="3384866" y="561366"/>
                  <a:pt x="3381577" y="565595"/>
                  <a:pt x="3374998" y="568414"/>
                </a:cubicBezTo>
                <a:cubicBezTo>
                  <a:pt x="3366540" y="570294"/>
                  <a:pt x="3354558" y="567004"/>
                  <a:pt x="3339051" y="558546"/>
                </a:cubicBezTo>
                <a:cubicBezTo>
                  <a:pt x="3323544" y="550088"/>
                  <a:pt x="3309917" y="539985"/>
                  <a:pt x="3298169" y="528238"/>
                </a:cubicBezTo>
                <a:cubicBezTo>
                  <a:pt x="3286422" y="516490"/>
                  <a:pt x="3281488" y="506857"/>
                  <a:pt x="3283367" y="499339"/>
                </a:cubicBezTo>
                <a:close/>
                <a:moveTo>
                  <a:pt x="788199" y="473964"/>
                </a:moveTo>
                <a:cubicBezTo>
                  <a:pt x="793837" y="473964"/>
                  <a:pt x="800886" y="479603"/>
                  <a:pt x="809344" y="490881"/>
                </a:cubicBezTo>
                <a:cubicBezTo>
                  <a:pt x="821562" y="508737"/>
                  <a:pt x="829080" y="528942"/>
                  <a:pt x="831899" y="551498"/>
                </a:cubicBezTo>
                <a:cubicBezTo>
                  <a:pt x="832839" y="559956"/>
                  <a:pt x="833309" y="574993"/>
                  <a:pt x="833309" y="596608"/>
                </a:cubicBezTo>
                <a:cubicBezTo>
                  <a:pt x="833309" y="612585"/>
                  <a:pt x="831664" y="626447"/>
                  <a:pt x="828375" y="638194"/>
                </a:cubicBezTo>
                <a:cubicBezTo>
                  <a:pt x="825086" y="649942"/>
                  <a:pt x="818742" y="666153"/>
                  <a:pt x="809344" y="686829"/>
                </a:cubicBezTo>
                <a:lnTo>
                  <a:pt x="789608" y="724891"/>
                </a:lnTo>
                <a:lnTo>
                  <a:pt x="782560" y="741807"/>
                </a:lnTo>
                <a:cubicBezTo>
                  <a:pt x="782560" y="747446"/>
                  <a:pt x="777861" y="759663"/>
                  <a:pt x="768463" y="778459"/>
                </a:cubicBezTo>
                <a:cubicBezTo>
                  <a:pt x="759065" y="797255"/>
                  <a:pt x="752486" y="808063"/>
                  <a:pt x="748727" y="810882"/>
                </a:cubicBezTo>
                <a:lnTo>
                  <a:pt x="744498" y="813702"/>
                </a:lnTo>
                <a:cubicBezTo>
                  <a:pt x="744498" y="815581"/>
                  <a:pt x="745438" y="816521"/>
                  <a:pt x="747317" y="816521"/>
                </a:cubicBezTo>
                <a:cubicBezTo>
                  <a:pt x="749197" y="816521"/>
                  <a:pt x="749197" y="817931"/>
                  <a:pt x="747317" y="820750"/>
                </a:cubicBezTo>
                <a:cubicBezTo>
                  <a:pt x="747317" y="824510"/>
                  <a:pt x="745438" y="828269"/>
                  <a:pt x="741679" y="832028"/>
                </a:cubicBezTo>
                <a:lnTo>
                  <a:pt x="731811" y="851764"/>
                </a:lnTo>
                <a:lnTo>
                  <a:pt x="717714" y="881367"/>
                </a:lnTo>
                <a:lnTo>
                  <a:pt x="705026" y="908152"/>
                </a:lnTo>
                <a:cubicBezTo>
                  <a:pt x="670254" y="975817"/>
                  <a:pt x="644879" y="1022337"/>
                  <a:pt x="628903" y="1047712"/>
                </a:cubicBezTo>
                <a:cubicBezTo>
                  <a:pt x="616685" y="1071207"/>
                  <a:pt x="606347" y="1082955"/>
                  <a:pt x="597889" y="1082955"/>
                </a:cubicBezTo>
                <a:cubicBezTo>
                  <a:pt x="591311" y="1082955"/>
                  <a:pt x="588021" y="1085774"/>
                  <a:pt x="588021" y="1091413"/>
                </a:cubicBezTo>
                <a:cubicBezTo>
                  <a:pt x="590841" y="1097991"/>
                  <a:pt x="590136" y="1106450"/>
                  <a:pt x="585907" y="1116787"/>
                </a:cubicBezTo>
                <a:cubicBezTo>
                  <a:pt x="581678" y="1127125"/>
                  <a:pt x="574864" y="1136523"/>
                  <a:pt x="565466" y="1144981"/>
                </a:cubicBezTo>
                <a:lnTo>
                  <a:pt x="559827" y="1156259"/>
                </a:lnTo>
                <a:cubicBezTo>
                  <a:pt x="555128" y="1160958"/>
                  <a:pt x="553719" y="1164247"/>
                  <a:pt x="555598" y="1166127"/>
                </a:cubicBezTo>
                <a:cubicBezTo>
                  <a:pt x="558418" y="1169886"/>
                  <a:pt x="557948" y="1171766"/>
                  <a:pt x="554188" y="1171766"/>
                </a:cubicBezTo>
                <a:cubicBezTo>
                  <a:pt x="553249" y="1170826"/>
                  <a:pt x="550429" y="1171766"/>
                  <a:pt x="545730" y="1174585"/>
                </a:cubicBezTo>
                <a:lnTo>
                  <a:pt x="531633" y="1185863"/>
                </a:lnTo>
                <a:cubicBezTo>
                  <a:pt x="528814" y="1191501"/>
                  <a:pt x="525055" y="1195966"/>
                  <a:pt x="520356" y="1199255"/>
                </a:cubicBezTo>
                <a:cubicBezTo>
                  <a:pt x="515657" y="1202544"/>
                  <a:pt x="511897" y="1204189"/>
                  <a:pt x="509078" y="1204189"/>
                </a:cubicBezTo>
                <a:cubicBezTo>
                  <a:pt x="504379" y="1204189"/>
                  <a:pt x="502030" y="1206538"/>
                  <a:pt x="502030" y="1211237"/>
                </a:cubicBezTo>
                <a:cubicBezTo>
                  <a:pt x="502030" y="1214996"/>
                  <a:pt x="504379" y="1216876"/>
                  <a:pt x="509078" y="1216876"/>
                </a:cubicBezTo>
                <a:cubicBezTo>
                  <a:pt x="511897" y="1216876"/>
                  <a:pt x="513307" y="1217816"/>
                  <a:pt x="513307" y="1219696"/>
                </a:cubicBezTo>
                <a:cubicBezTo>
                  <a:pt x="513307" y="1222515"/>
                  <a:pt x="510958" y="1225334"/>
                  <a:pt x="506259" y="1228154"/>
                </a:cubicBezTo>
                <a:cubicBezTo>
                  <a:pt x="501560" y="1230973"/>
                  <a:pt x="495921" y="1232853"/>
                  <a:pt x="489342" y="1233792"/>
                </a:cubicBezTo>
                <a:lnTo>
                  <a:pt x="476655" y="1238022"/>
                </a:lnTo>
                <a:cubicBezTo>
                  <a:pt x="473836" y="1239901"/>
                  <a:pt x="472426" y="1241781"/>
                  <a:pt x="472426" y="1243660"/>
                </a:cubicBezTo>
                <a:cubicBezTo>
                  <a:pt x="474305" y="1244600"/>
                  <a:pt x="474775" y="1246245"/>
                  <a:pt x="473836" y="1248594"/>
                </a:cubicBezTo>
                <a:cubicBezTo>
                  <a:pt x="472896" y="1250944"/>
                  <a:pt x="471486" y="1252588"/>
                  <a:pt x="469607" y="1253528"/>
                </a:cubicBezTo>
                <a:cubicBezTo>
                  <a:pt x="466787" y="1255408"/>
                  <a:pt x="465377" y="1254938"/>
                  <a:pt x="465377" y="1252119"/>
                </a:cubicBezTo>
                <a:lnTo>
                  <a:pt x="465377" y="1242251"/>
                </a:lnTo>
                <a:lnTo>
                  <a:pt x="461148" y="1230973"/>
                </a:lnTo>
                <a:cubicBezTo>
                  <a:pt x="460209" y="1228154"/>
                  <a:pt x="459739" y="1223925"/>
                  <a:pt x="459739" y="1218286"/>
                </a:cubicBezTo>
                <a:cubicBezTo>
                  <a:pt x="459739" y="1215466"/>
                  <a:pt x="460209" y="1213587"/>
                  <a:pt x="461148" y="1212647"/>
                </a:cubicBezTo>
                <a:cubicBezTo>
                  <a:pt x="466787" y="1207948"/>
                  <a:pt x="474070" y="1197610"/>
                  <a:pt x="482999" y="1181634"/>
                </a:cubicBezTo>
                <a:cubicBezTo>
                  <a:pt x="491927" y="1165657"/>
                  <a:pt x="496391" y="1154379"/>
                  <a:pt x="496391" y="1147801"/>
                </a:cubicBezTo>
                <a:cubicBezTo>
                  <a:pt x="496391" y="1138403"/>
                  <a:pt x="498740" y="1132764"/>
                  <a:pt x="503439" y="1130884"/>
                </a:cubicBezTo>
                <a:cubicBezTo>
                  <a:pt x="510018" y="1126185"/>
                  <a:pt x="513307" y="1119607"/>
                  <a:pt x="513307" y="1111149"/>
                </a:cubicBezTo>
                <a:cubicBezTo>
                  <a:pt x="514247" y="1101751"/>
                  <a:pt x="516597" y="1094702"/>
                  <a:pt x="520356" y="1090003"/>
                </a:cubicBezTo>
                <a:cubicBezTo>
                  <a:pt x="521295" y="1086244"/>
                  <a:pt x="524115" y="1085304"/>
                  <a:pt x="528814" y="1087184"/>
                </a:cubicBezTo>
                <a:lnTo>
                  <a:pt x="530224" y="1085774"/>
                </a:lnTo>
                <a:cubicBezTo>
                  <a:pt x="532103" y="1082955"/>
                  <a:pt x="532103" y="1080135"/>
                  <a:pt x="530224" y="1077316"/>
                </a:cubicBezTo>
                <a:cubicBezTo>
                  <a:pt x="528344" y="1073557"/>
                  <a:pt x="527874" y="1070267"/>
                  <a:pt x="528814" y="1067448"/>
                </a:cubicBezTo>
                <a:cubicBezTo>
                  <a:pt x="529754" y="1064629"/>
                  <a:pt x="532103" y="1063219"/>
                  <a:pt x="535862" y="1063219"/>
                </a:cubicBezTo>
                <a:cubicBezTo>
                  <a:pt x="544321" y="1063219"/>
                  <a:pt x="547140" y="1060399"/>
                  <a:pt x="544321" y="1054761"/>
                </a:cubicBezTo>
                <a:lnTo>
                  <a:pt x="544321" y="1050531"/>
                </a:lnTo>
                <a:cubicBezTo>
                  <a:pt x="544321" y="1043013"/>
                  <a:pt x="546670" y="1038314"/>
                  <a:pt x="551369" y="1036434"/>
                </a:cubicBezTo>
                <a:cubicBezTo>
                  <a:pt x="557008" y="1027976"/>
                  <a:pt x="558418" y="1022337"/>
                  <a:pt x="555598" y="1019518"/>
                </a:cubicBezTo>
                <a:lnTo>
                  <a:pt x="555598" y="1015289"/>
                </a:lnTo>
                <a:cubicBezTo>
                  <a:pt x="555598" y="1010590"/>
                  <a:pt x="557948" y="1005891"/>
                  <a:pt x="562647" y="1001192"/>
                </a:cubicBezTo>
                <a:cubicBezTo>
                  <a:pt x="570165" y="996493"/>
                  <a:pt x="571575" y="994143"/>
                  <a:pt x="566876" y="994143"/>
                </a:cubicBezTo>
                <a:cubicBezTo>
                  <a:pt x="564056" y="994143"/>
                  <a:pt x="562647" y="992734"/>
                  <a:pt x="562647" y="989914"/>
                </a:cubicBezTo>
                <a:cubicBezTo>
                  <a:pt x="562647" y="980516"/>
                  <a:pt x="565936" y="972528"/>
                  <a:pt x="572515" y="965949"/>
                </a:cubicBezTo>
                <a:lnTo>
                  <a:pt x="578153" y="954672"/>
                </a:lnTo>
                <a:lnTo>
                  <a:pt x="578153" y="950443"/>
                </a:lnTo>
                <a:cubicBezTo>
                  <a:pt x="577214" y="948563"/>
                  <a:pt x="577214" y="945744"/>
                  <a:pt x="578153" y="941985"/>
                </a:cubicBezTo>
                <a:lnTo>
                  <a:pt x="585202" y="925068"/>
                </a:lnTo>
                <a:cubicBezTo>
                  <a:pt x="593660" y="910031"/>
                  <a:pt x="597889" y="898284"/>
                  <a:pt x="597889" y="889826"/>
                </a:cubicBezTo>
                <a:cubicBezTo>
                  <a:pt x="597889" y="882307"/>
                  <a:pt x="600709" y="873849"/>
                  <a:pt x="606347" y="864451"/>
                </a:cubicBezTo>
                <a:cubicBezTo>
                  <a:pt x="612926" y="857872"/>
                  <a:pt x="616215" y="850354"/>
                  <a:pt x="616215" y="841896"/>
                </a:cubicBezTo>
                <a:cubicBezTo>
                  <a:pt x="616215" y="838137"/>
                  <a:pt x="620444" y="830148"/>
                  <a:pt x="628903" y="817931"/>
                </a:cubicBezTo>
                <a:cubicBezTo>
                  <a:pt x="638301" y="805714"/>
                  <a:pt x="643000" y="796316"/>
                  <a:pt x="643000" y="789737"/>
                </a:cubicBezTo>
                <a:cubicBezTo>
                  <a:pt x="643000" y="783158"/>
                  <a:pt x="649578" y="765302"/>
                  <a:pt x="662735" y="736168"/>
                </a:cubicBezTo>
                <a:lnTo>
                  <a:pt x="675423" y="705155"/>
                </a:lnTo>
                <a:lnTo>
                  <a:pt x="679652" y="689648"/>
                </a:lnTo>
                <a:cubicBezTo>
                  <a:pt x="679652" y="684009"/>
                  <a:pt x="693044" y="653231"/>
                  <a:pt x="719828" y="597313"/>
                </a:cubicBezTo>
                <a:cubicBezTo>
                  <a:pt x="746612" y="541395"/>
                  <a:pt x="766113" y="502158"/>
                  <a:pt x="778331" y="479603"/>
                </a:cubicBezTo>
                <a:cubicBezTo>
                  <a:pt x="781150" y="475844"/>
                  <a:pt x="784439" y="473964"/>
                  <a:pt x="788199" y="473964"/>
                </a:cubicBezTo>
                <a:close/>
                <a:moveTo>
                  <a:pt x="3713326" y="409118"/>
                </a:moveTo>
                <a:cubicBezTo>
                  <a:pt x="3727423" y="409118"/>
                  <a:pt x="3738700" y="411937"/>
                  <a:pt x="3747159" y="417576"/>
                </a:cubicBezTo>
                <a:cubicBezTo>
                  <a:pt x="3751858" y="420396"/>
                  <a:pt x="3757966" y="430263"/>
                  <a:pt x="3765485" y="447180"/>
                </a:cubicBezTo>
                <a:cubicBezTo>
                  <a:pt x="3773003" y="464096"/>
                  <a:pt x="3778172" y="479133"/>
                  <a:pt x="3780992" y="492290"/>
                </a:cubicBezTo>
                <a:cubicBezTo>
                  <a:pt x="3785690" y="515785"/>
                  <a:pt x="3788040" y="564185"/>
                  <a:pt x="3788040" y="637489"/>
                </a:cubicBezTo>
                <a:cubicBezTo>
                  <a:pt x="3788040" y="675081"/>
                  <a:pt x="3786630" y="700456"/>
                  <a:pt x="3783811" y="713613"/>
                </a:cubicBezTo>
                <a:cubicBezTo>
                  <a:pt x="3778172" y="725831"/>
                  <a:pt x="3774883" y="746036"/>
                  <a:pt x="3773943" y="774230"/>
                </a:cubicBezTo>
                <a:cubicBezTo>
                  <a:pt x="3769244" y="831558"/>
                  <a:pt x="3763606" y="879018"/>
                  <a:pt x="3757027" y="916610"/>
                </a:cubicBezTo>
                <a:cubicBezTo>
                  <a:pt x="3750448" y="942924"/>
                  <a:pt x="3746219" y="968299"/>
                  <a:pt x="3744340" y="992734"/>
                </a:cubicBezTo>
                <a:lnTo>
                  <a:pt x="3740110" y="1029386"/>
                </a:lnTo>
                <a:lnTo>
                  <a:pt x="3733062" y="1082955"/>
                </a:lnTo>
                <a:cubicBezTo>
                  <a:pt x="3732122" y="1085774"/>
                  <a:pt x="3731652" y="1090943"/>
                  <a:pt x="3731652" y="1098461"/>
                </a:cubicBezTo>
                <a:cubicBezTo>
                  <a:pt x="3721314" y="1158608"/>
                  <a:pt x="3708157" y="1216406"/>
                  <a:pt x="3692180" y="1271854"/>
                </a:cubicBezTo>
                <a:cubicBezTo>
                  <a:pt x="3686542" y="1298169"/>
                  <a:pt x="3683252" y="1313676"/>
                  <a:pt x="3682312" y="1318375"/>
                </a:cubicBezTo>
                <a:cubicBezTo>
                  <a:pt x="3680433" y="1327772"/>
                  <a:pt x="3678318" y="1333881"/>
                  <a:pt x="3675969" y="1336701"/>
                </a:cubicBezTo>
                <a:cubicBezTo>
                  <a:pt x="3673619" y="1339520"/>
                  <a:pt x="3669156" y="1340930"/>
                  <a:pt x="3662577" y="1340930"/>
                </a:cubicBezTo>
                <a:cubicBezTo>
                  <a:pt x="3655998" y="1340930"/>
                  <a:pt x="3648480" y="1338110"/>
                  <a:pt x="3640022" y="1332471"/>
                </a:cubicBezTo>
                <a:cubicBezTo>
                  <a:pt x="3635322" y="1330592"/>
                  <a:pt x="3620756" y="1319784"/>
                  <a:pt x="3596321" y="1300048"/>
                </a:cubicBezTo>
                <a:cubicBezTo>
                  <a:pt x="3587863" y="1291590"/>
                  <a:pt x="3583634" y="1282192"/>
                  <a:pt x="3583634" y="1271854"/>
                </a:cubicBezTo>
                <a:cubicBezTo>
                  <a:pt x="3583634" y="1263396"/>
                  <a:pt x="3584103" y="1257757"/>
                  <a:pt x="3585044" y="1254938"/>
                </a:cubicBezTo>
                <a:lnTo>
                  <a:pt x="3589272" y="1236612"/>
                </a:lnTo>
                <a:cubicBezTo>
                  <a:pt x="3590212" y="1230033"/>
                  <a:pt x="3591152" y="1227214"/>
                  <a:pt x="3592092" y="1228154"/>
                </a:cubicBezTo>
                <a:cubicBezTo>
                  <a:pt x="3596791" y="1230033"/>
                  <a:pt x="3599140" y="1228624"/>
                  <a:pt x="3599140" y="1223925"/>
                </a:cubicBezTo>
                <a:lnTo>
                  <a:pt x="3607598" y="1201369"/>
                </a:lnTo>
                <a:lnTo>
                  <a:pt x="3618876" y="1161898"/>
                </a:lnTo>
                <a:lnTo>
                  <a:pt x="3630154" y="1118197"/>
                </a:lnTo>
                <a:cubicBezTo>
                  <a:pt x="3634852" y="1106919"/>
                  <a:pt x="3637202" y="1100811"/>
                  <a:pt x="3637202" y="1099871"/>
                </a:cubicBezTo>
                <a:lnTo>
                  <a:pt x="3638612" y="1090003"/>
                </a:lnTo>
                <a:cubicBezTo>
                  <a:pt x="3643311" y="1076846"/>
                  <a:pt x="3646130" y="1060399"/>
                  <a:pt x="3647070" y="1040664"/>
                </a:cubicBezTo>
                <a:lnTo>
                  <a:pt x="3651299" y="1008240"/>
                </a:lnTo>
                <a:lnTo>
                  <a:pt x="3654118" y="989914"/>
                </a:lnTo>
                <a:lnTo>
                  <a:pt x="3656938" y="968769"/>
                </a:lnTo>
                <a:lnTo>
                  <a:pt x="3659758" y="941985"/>
                </a:lnTo>
                <a:cubicBezTo>
                  <a:pt x="3660697" y="934466"/>
                  <a:pt x="3662577" y="919429"/>
                  <a:pt x="3665396" y="896874"/>
                </a:cubicBezTo>
                <a:lnTo>
                  <a:pt x="3668216" y="875729"/>
                </a:lnTo>
                <a:lnTo>
                  <a:pt x="3669625" y="868680"/>
                </a:lnTo>
                <a:cubicBezTo>
                  <a:pt x="3669625" y="861162"/>
                  <a:pt x="3670095" y="855993"/>
                  <a:pt x="3671035" y="853173"/>
                </a:cubicBezTo>
                <a:lnTo>
                  <a:pt x="3675264" y="802424"/>
                </a:lnTo>
                <a:cubicBezTo>
                  <a:pt x="3681843" y="763892"/>
                  <a:pt x="3685132" y="733349"/>
                  <a:pt x="3685132" y="710794"/>
                </a:cubicBezTo>
                <a:lnTo>
                  <a:pt x="3686542" y="686829"/>
                </a:lnTo>
                <a:lnTo>
                  <a:pt x="3696410" y="578282"/>
                </a:lnTo>
                <a:cubicBezTo>
                  <a:pt x="3697350" y="567944"/>
                  <a:pt x="3697819" y="546329"/>
                  <a:pt x="3697819" y="513436"/>
                </a:cubicBezTo>
                <a:lnTo>
                  <a:pt x="3699229" y="506387"/>
                </a:lnTo>
                <a:lnTo>
                  <a:pt x="3699229" y="486651"/>
                </a:lnTo>
                <a:cubicBezTo>
                  <a:pt x="3699229" y="472554"/>
                  <a:pt x="3698759" y="463626"/>
                  <a:pt x="3697819" y="459867"/>
                </a:cubicBezTo>
                <a:cubicBezTo>
                  <a:pt x="3695940" y="452349"/>
                  <a:pt x="3692180" y="448590"/>
                  <a:pt x="3686542" y="448590"/>
                </a:cubicBezTo>
                <a:cubicBezTo>
                  <a:pt x="3682782" y="448590"/>
                  <a:pt x="3672445" y="452349"/>
                  <a:pt x="3655528" y="459867"/>
                </a:cubicBezTo>
                <a:lnTo>
                  <a:pt x="3651299" y="461277"/>
                </a:lnTo>
                <a:cubicBezTo>
                  <a:pt x="3645660" y="465036"/>
                  <a:pt x="3639552" y="467855"/>
                  <a:pt x="3632973" y="469735"/>
                </a:cubicBezTo>
                <a:lnTo>
                  <a:pt x="3621696" y="473964"/>
                </a:lnTo>
                <a:lnTo>
                  <a:pt x="3611828" y="478193"/>
                </a:lnTo>
                <a:lnTo>
                  <a:pt x="3592092" y="490881"/>
                </a:lnTo>
                <a:cubicBezTo>
                  <a:pt x="3571416" y="504978"/>
                  <a:pt x="3554970" y="512026"/>
                  <a:pt x="3542752" y="512026"/>
                </a:cubicBezTo>
                <a:lnTo>
                  <a:pt x="3539933" y="512026"/>
                </a:lnTo>
                <a:cubicBezTo>
                  <a:pt x="3534294" y="512026"/>
                  <a:pt x="3531475" y="510146"/>
                  <a:pt x="3531475" y="506387"/>
                </a:cubicBezTo>
                <a:cubicBezTo>
                  <a:pt x="3531475" y="503568"/>
                  <a:pt x="3533354" y="498869"/>
                  <a:pt x="3537114" y="492290"/>
                </a:cubicBezTo>
                <a:cubicBezTo>
                  <a:pt x="3544632" y="482892"/>
                  <a:pt x="3563428" y="469500"/>
                  <a:pt x="3593502" y="452114"/>
                </a:cubicBezTo>
                <a:cubicBezTo>
                  <a:pt x="3623575" y="434727"/>
                  <a:pt x="3648010" y="423215"/>
                  <a:pt x="3666806" y="417576"/>
                </a:cubicBezTo>
                <a:cubicBezTo>
                  <a:pt x="3683722" y="411937"/>
                  <a:pt x="3699229" y="409118"/>
                  <a:pt x="3713326" y="409118"/>
                </a:cubicBezTo>
                <a:close/>
                <a:moveTo>
                  <a:pt x="1696045" y="334404"/>
                </a:moveTo>
                <a:cubicBezTo>
                  <a:pt x="1712962" y="334404"/>
                  <a:pt x="1731993" y="338633"/>
                  <a:pt x="1753138" y="347091"/>
                </a:cubicBezTo>
                <a:cubicBezTo>
                  <a:pt x="1774284" y="355549"/>
                  <a:pt x="1789556" y="364947"/>
                  <a:pt x="1798954" y="375285"/>
                </a:cubicBezTo>
                <a:cubicBezTo>
                  <a:pt x="1809291" y="388442"/>
                  <a:pt x="1814460" y="400190"/>
                  <a:pt x="1814460" y="410528"/>
                </a:cubicBezTo>
                <a:cubicBezTo>
                  <a:pt x="1814460" y="419926"/>
                  <a:pt x="1809761" y="429324"/>
                  <a:pt x="1800363" y="438722"/>
                </a:cubicBezTo>
                <a:cubicBezTo>
                  <a:pt x="1792845" y="443421"/>
                  <a:pt x="1786266" y="457987"/>
                  <a:pt x="1780627" y="482422"/>
                </a:cubicBezTo>
                <a:lnTo>
                  <a:pt x="1776398" y="513436"/>
                </a:lnTo>
                <a:cubicBezTo>
                  <a:pt x="1777338" y="506857"/>
                  <a:pt x="1775459" y="519075"/>
                  <a:pt x="1770760" y="550088"/>
                </a:cubicBezTo>
                <a:cubicBezTo>
                  <a:pt x="1769820" y="565125"/>
                  <a:pt x="1767940" y="582981"/>
                  <a:pt x="1765121" y="603657"/>
                </a:cubicBezTo>
                <a:lnTo>
                  <a:pt x="1755253" y="665683"/>
                </a:lnTo>
                <a:lnTo>
                  <a:pt x="1748204" y="727710"/>
                </a:lnTo>
                <a:cubicBezTo>
                  <a:pt x="1744445" y="754025"/>
                  <a:pt x="1740216" y="802894"/>
                  <a:pt x="1735517" y="874319"/>
                </a:cubicBezTo>
                <a:lnTo>
                  <a:pt x="1734107" y="903923"/>
                </a:lnTo>
                <a:lnTo>
                  <a:pt x="1729878" y="964540"/>
                </a:lnTo>
                <a:cubicBezTo>
                  <a:pt x="1727059" y="977697"/>
                  <a:pt x="1722360" y="984745"/>
                  <a:pt x="1715781" y="985685"/>
                </a:cubicBezTo>
                <a:cubicBezTo>
                  <a:pt x="1700745" y="991324"/>
                  <a:pt x="1683828" y="979107"/>
                  <a:pt x="1665032" y="949033"/>
                </a:cubicBezTo>
                <a:cubicBezTo>
                  <a:pt x="1657514" y="935876"/>
                  <a:pt x="1652345" y="927888"/>
                  <a:pt x="1649526" y="925068"/>
                </a:cubicBezTo>
                <a:lnTo>
                  <a:pt x="1636838" y="909561"/>
                </a:lnTo>
                <a:cubicBezTo>
                  <a:pt x="1633079" y="905802"/>
                  <a:pt x="1630260" y="897814"/>
                  <a:pt x="1628380" y="885597"/>
                </a:cubicBezTo>
                <a:cubicBezTo>
                  <a:pt x="1627440" y="881837"/>
                  <a:pt x="1626970" y="873849"/>
                  <a:pt x="1626970" y="861632"/>
                </a:cubicBezTo>
                <a:cubicBezTo>
                  <a:pt x="1626970" y="839076"/>
                  <a:pt x="1627440" y="821690"/>
                  <a:pt x="1628380" y="809473"/>
                </a:cubicBezTo>
                <a:cubicBezTo>
                  <a:pt x="1629320" y="797255"/>
                  <a:pt x="1629790" y="787857"/>
                  <a:pt x="1629790" y="781279"/>
                </a:cubicBezTo>
                <a:lnTo>
                  <a:pt x="1638248" y="661454"/>
                </a:lnTo>
                <a:lnTo>
                  <a:pt x="1646706" y="599427"/>
                </a:lnTo>
                <a:cubicBezTo>
                  <a:pt x="1651405" y="564655"/>
                  <a:pt x="1653754" y="543040"/>
                  <a:pt x="1653754" y="534581"/>
                </a:cubicBezTo>
                <a:lnTo>
                  <a:pt x="1653754" y="523304"/>
                </a:lnTo>
                <a:lnTo>
                  <a:pt x="1655164" y="492290"/>
                </a:lnTo>
                <a:cubicBezTo>
                  <a:pt x="1657044" y="460337"/>
                  <a:pt x="1657984" y="440131"/>
                  <a:pt x="1657984" y="431673"/>
                </a:cubicBezTo>
                <a:lnTo>
                  <a:pt x="1665032" y="362598"/>
                </a:lnTo>
                <a:cubicBezTo>
                  <a:pt x="1666912" y="350380"/>
                  <a:pt x="1669261" y="342862"/>
                  <a:pt x="1672081" y="340043"/>
                </a:cubicBezTo>
                <a:cubicBezTo>
                  <a:pt x="1678659" y="336283"/>
                  <a:pt x="1686648" y="334404"/>
                  <a:pt x="1696045" y="334404"/>
                </a:cubicBezTo>
                <a:close/>
                <a:moveTo>
                  <a:pt x="3249535" y="317487"/>
                </a:moveTo>
                <a:cubicBezTo>
                  <a:pt x="3251414" y="317487"/>
                  <a:pt x="3252354" y="318897"/>
                  <a:pt x="3252354" y="321716"/>
                </a:cubicBezTo>
                <a:cubicBezTo>
                  <a:pt x="3252354" y="326415"/>
                  <a:pt x="3250475" y="332054"/>
                  <a:pt x="3246715" y="338633"/>
                </a:cubicBezTo>
                <a:cubicBezTo>
                  <a:pt x="3241077" y="353670"/>
                  <a:pt x="3237317" y="365417"/>
                  <a:pt x="3235438" y="373875"/>
                </a:cubicBezTo>
                <a:cubicBezTo>
                  <a:pt x="3234498" y="378574"/>
                  <a:pt x="3232619" y="383743"/>
                  <a:pt x="3229799" y="389382"/>
                </a:cubicBezTo>
                <a:lnTo>
                  <a:pt x="3218521" y="406299"/>
                </a:lnTo>
                <a:cubicBezTo>
                  <a:pt x="3209123" y="418516"/>
                  <a:pt x="3204424" y="426504"/>
                  <a:pt x="3204424" y="430263"/>
                </a:cubicBezTo>
                <a:cubicBezTo>
                  <a:pt x="3204424" y="436842"/>
                  <a:pt x="3200195" y="440131"/>
                  <a:pt x="3191737" y="440131"/>
                </a:cubicBezTo>
                <a:cubicBezTo>
                  <a:pt x="3183279" y="440131"/>
                  <a:pt x="3173411" y="437782"/>
                  <a:pt x="3162133" y="433083"/>
                </a:cubicBezTo>
                <a:cubicBezTo>
                  <a:pt x="3147096" y="427444"/>
                  <a:pt x="3133939" y="420396"/>
                  <a:pt x="3122662" y="411937"/>
                </a:cubicBezTo>
                <a:cubicBezTo>
                  <a:pt x="3112324" y="401600"/>
                  <a:pt x="3107625" y="394551"/>
                  <a:pt x="3108565" y="390792"/>
                </a:cubicBezTo>
                <a:cubicBezTo>
                  <a:pt x="3111384" y="388912"/>
                  <a:pt x="3114673" y="387033"/>
                  <a:pt x="3118433" y="385153"/>
                </a:cubicBezTo>
                <a:lnTo>
                  <a:pt x="3139578" y="380924"/>
                </a:lnTo>
                <a:cubicBezTo>
                  <a:pt x="3153675" y="379984"/>
                  <a:pt x="3165893" y="376695"/>
                  <a:pt x="3176230" y="371056"/>
                </a:cubicBezTo>
                <a:cubicBezTo>
                  <a:pt x="3186568" y="365417"/>
                  <a:pt x="3200665" y="354609"/>
                  <a:pt x="3218521" y="338633"/>
                </a:cubicBezTo>
                <a:cubicBezTo>
                  <a:pt x="3235438" y="324536"/>
                  <a:pt x="3245776" y="317487"/>
                  <a:pt x="3249535" y="317487"/>
                </a:cubicBezTo>
                <a:close/>
                <a:moveTo>
                  <a:pt x="926261" y="294580"/>
                </a:moveTo>
                <a:cubicBezTo>
                  <a:pt x="928199" y="295520"/>
                  <a:pt x="929169" y="297517"/>
                  <a:pt x="929169" y="300571"/>
                </a:cubicBezTo>
                <a:cubicBezTo>
                  <a:pt x="929169" y="301511"/>
                  <a:pt x="930108" y="302451"/>
                  <a:pt x="931988" y="303390"/>
                </a:cubicBezTo>
                <a:cubicBezTo>
                  <a:pt x="933868" y="304330"/>
                  <a:pt x="935747" y="304800"/>
                  <a:pt x="937627" y="304800"/>
                </a:cubicBezTo>
                <a:cubicBezTo>
                  <a:pt x="945145" y="304800"/>
                  <a:pt x="951724" y="314198"/>
                  <a:pt x="957363" y="332994"/>
                </a:cubicBezTo>
                <a:cubicBezTo>
                  <a:pt x="962062" y="351790"/>
                  <a:pt x="967700" y="385623"/>
                  <a:pt x="974279" y="434493"/>
                </a:cubicBezTo>
                <a:cubicBezTo>
                  <a:pt x="978978" y="467386"/>
                  <a:pt x="981328" y="494170"/>
                  <a:pt x="981328" y="514845"/>
                </a:cubicBezTo>
                <a:cubicBezTo>
                  <a:pt x="981328" y="525183"/>
                  <a:pt x="980388" y="531292"/>
                  <a:pt x="978508" y="533172"/>
                </a:cubicBezTo>
                <a:cubicBezTo>
                  <a:pt x="973809" y="538810"/>
                  <a:pt x="974279" y="544449"/>
                  <a:pt x="979918" y="550088"/>
                </a:cubicBezTo>
                <a:cubicBezTo>
                  <a:pt x="981798" y="555727"/>
                  <a:pt x="982737" y="561366"/>
                  <a:pt x="982737" y="567004"/>
                </a:cubicBezTo>
                <a:cubicBezTo>
                  <a:pt x="982737" y="589560"/>
                  <a:pt x="979448" y="620573"/>
                  <a:pt x="972869" y="660045"/>
                </a:cubicBezTo>
                <a:cubicBezTo>
                  <a:pt x="966291" y="699516"/>
                  <a:pt x="960652" y="722541"/>
                  <a:pt x="955953" y="729120"/>
                </a:cubicBezTo>
                <a:cubicBezTo>
                  <a:pt x="951254" y="733819"/>
                  <a:pt x="950314" y="740397"/>
                  <a:pt x="953134" y="748856"/>
                </a:cubicBezTo>
                <a:cubicBezTo>
                  <a:pt x="954073" y="755434"/>
                  <a:pt x="952194" y="758724"/>
                  <a:pt x="947495" y="758724"/>
                </a:cubicBezTo>
                <a:cubicBezTo>
                  <a:pt x="939976" y="758724"/>
                  <a:pt x="939976" y="761073"/>
                  <a:pt x="947495" y="765772"/>
                </a:cubicBezTo>
                <a:cubicBezTo>
                  <a:pt x="951254" y="771411"/>
                  <a:pt x="951724" y="777050"/>
                  <a:pt x="948904" y="782689"/>
                </a:cubicBezTo>
                <a:cubicBezTo>
                  <a:pt x="947025" y="785508"/>
                  <a:pt x="943736" y="799605"/>
                  <a:pt x="939037" y="824979"/>
                </a:cubicBezTo>
                <a:cubicBezTo>
                  <a:pt x="933398" y="851294"/>
                  <a:pt x="928699" y="867740"/>
                  <a:pt x="924940" y="874319"/>
                </a:cubicBezTo>
                <a:cubicBezTo>
                  <a:pt x="921180" y="881837"/>
                  <a:pt x="917421" y="886771"/>
                  <a:pt x="913662" y="889121"/>
                </a:cubicBezTo>
                <a:cubicBezTo>
                  <a:pt x="909903" y="891470"/>
                  <a:pt x="904734" y="891705"/>
                  <a:pt x="898155" y="889826"/>
                </a:cubicBezTo>
                <a:cubicBezTo>
                  <a:pt x="888757" y="887006"/>
                  <a:pt x="874425" y="876903"/>
                  <a:pt x="855159" y="859517"/>
                </a:cubicBezTo>
                <a:cubicBezTo>
                  <a:pt x="835893" y="842131"/>
                  <a:pt x="826261" y="830618"/>
                  <a:pt x="826261" y="824979"/>
                </a:cubicBezTo>
                <a:lnTo>
                  <a:pt x="829080" y="824979"/>
                </a:lnTo>
                <a:cubicBezTo>
                  <a:pt x="831899" y="824979"/>
                  <a:pt x="833779" y="826859"/>
                  <a:pt x="834719" y="830618"/>
                </a:cubicBezTo>
                <a:cubicBezTo>
                  <a:pt x="842237" y="836257"/>
                  <a:pt x="850225" y="840486"/>
                  <a:pt x="858684" y="843306"/>
                </a:cubicBezTo>
                <a:cubicBezTo>
                  <a:pt x="868082" y="847065"/>
                  <a:pt x="872781" y="846125"/>
                  <a:pt x="872781" y="840486"/>
                </a:cubicBezTo>
                <a:lnTo>
                  <a:pt x="874190" y="832028"/>
                </a:lnTo>
                <a:cubicBezTo>
                  <a:pt x="875130" y="829209"/>
                  <a:pt x="875600" y="824040"/>
                  <a:pt x="875600" y="816521"/>
                </a:cubicBezTo>
                <a:cubicBezTo>
                  <a:pt x="879359" y="805244"/>
                  <a:pt x="881239" y="789267"/>
                  <a:pt x="881239" y="768591"/>
                </a:cubicBezTo>
                <a:lnTo>
                  <a:pt x="884058" y="738988"/>
                </a:lnTo>
                <a:lnTo>
                  <a:pt x="886878" y="685419"/>
                </a:lnTo>
                <a:cubicBezTo>
                  <a:pt x="888757" y="660045"/>
                  <a:pt x="890637" y="622453"/>
                  <a:pt x="892516" y="572643"/>
                </a:cubicBezTo>
                <a:cubicBezTo>
                  <a:pt x="894396" y="522834"/>
                  <a:pt x="895336" y="475374"/>
                  <a:pt x="895336" y="430263"/>
                </a:cubicBezTo>
                <a:cubicBezTo>
                  <a:pt x="895336" y="389852"/>
                  <a:pt x="894396" y="366827"/>
                  <a:pt x="892516" y="361188"/>
                </a:cubicBezTo>
                <a:cubicBezTo>
                  <a:pt x="891577" y="360248"/>
                  <a:pt x="889697" y="360248"/>
                  <a:pt x="886878" y="361188"/>
                </a:cubicBezTo>
                <a:lnTo>
                  <a:pt x="875600" y="368237"/>
                </a:lnTo>
                <a:cubicBezTo>
                  <a:pt x="869021" y="375755"/>
                  <a:pt x="857274" y="385388"/>
                  <a:pt x="840358" y="397135"/>
                </a:cubicBezTo>
                <a:cubicBezTo>
                  <a:pt x="823441" y="408883"/>
                  <a:pt x="813573" y="413347"/>
                  <a:pt x="810754" y="410528"/>
                </a:cubicBezTo>
                <a:cubicBezTo>
                  <a:pt x="805115" y="404889"/>
                  <a:pt x="810754" y="391262"/>
                  <a:pt x="827670" y="369646"/>
                </a:cubicBezTo>
                <a:cubicBezTo>
                  <a:pt x="844587" y="348031"/>
                  <a:pt x="862913" y="329705"/>
                  <a:pt x="882649" y="314668"/>
                </a:cubicBezTo>
                <a:cubicBezTo>
                  <a:pt x="905909" y="298456"/>
                  <a:pt x="920446" y="291760"/>
                  <a:pt x="926261" y="294580"/>
                </a:cubicBezTo>
                <a:close/>
                <a:moveTo>
                  <a:pt x="362469" y="265328"/>
                </a:moveTo>
                <a:cubicBezTo>
                  <a:pt x="362469" y="265328"/>
                  <a:pt x="374217" y="267678"/>
                  <a:pt x="397712" y="272377"/>
                </a:cubicBezTo>
                <a:cubicBezTo>
                  <a:pt x="413688" y="274257"/>
                  <a:pt x="427316" y="281775"/>
                  <a:pt x="438593" y="294932"/>
                </a:cubicBezTo>
                <a:lnTo>
                  <a:pt x="456919" y="314668"/>
                </a:lnTo>
                <a:lnTo>
                  <a:pt x="438593" y="327355"/>
                </a:lnTo>
                <a:cubicBezTo>
                  <a:pt x="422616" y="340512"/>
                  <a:pt x="408050" y="348971"/>
                  <a:pt x="394892" y="352730"/>
                </a:cubicBezTo>
                <a:cubicBezTo>
                  <a:pt x="382675" y="359309"/>
                  <a:pt x="374922" y="365182"/>
                  <a:pt x="371632" y="370351"/>
                </a:cubicBezTo>
                <a:cubicBezTo>
                  <a:pt x="368343" y="375520"/>
                  <a:pt x="366698" y="385623"/>
                  <a:pt x="366698" y="400660"/>
                </a:cubicBezTo>
                <a:cubicBezTo>
                  <a:pt x="364819" y="425095"/>
                  <a:pt x="356830" y="455638"/>
                  <a:pt x="342734" y="492290"/>
                </a:cubicBezTo>
                <a:lnTo>
                  <a:pt x="324407" y="548678"/>
                </a:lnTo>
                <a:cubicBezTo>
                  <a:pt x="318769" y="564655"/>
                  <a:pt x="314070" y="582511"/>
                  <a:pt x="310310" y="602247"/>
                </a:cubicBezTo>
                <a:lnTo>
                  <a:pt x="299033" y="638899"/>
                </a:lnTo>
                <a:lnTo>
                  <a:pt x="291984" y="658635"/>
                </a:lnTo>
                <a:cubicBezTo>
                  <a:pt x="289165" y="661454"/>
                  <a:pt x="285876" y="668503"/>
                  <a:pt x="282116" y="679780"/>
                </a:cubicBezTo>
                <a:lnTo>
                  <a:pt x="269429" y="719252"/>
                </a:lnTo>
                <a:cubicBezTo>
                  <a:pt x="265670" y="736168"/>
                  <a:pt x="260031" y="753085"/>
                  <a:pt x="252513" y="770001"/>
                </a:cubicBezTo>
                <a:lnTo>
                  <a:pt x="235596" y="812292"/>
                </a:lnTo>
                <a:lnTo>
                  <a:pt x="225728" y="839076"/>
                </a:lnTo>
                <a:lnTo>
                  <a:pt x="224319" y="851764"/>
                </a:lnTo>
                <a:cubicBezTo>
                  <a:pt x="226198" y="851764"/>
                  <a:pt x="231367" y="847065"/>
                  <a:pt x="239825" y="837667"/>
                </a:cubicBezTo>
                <a:lnTo>
                  <a:pt x="273658" y="802424"/>
                </a:lnTo>
                <a:lnTo>
                  <a:pt x="280707" y="793966"/>
                </a:lnTo>
                <a:lnTo>
                  <a:pt x="344143" y="724891"/>
                </a:lnTo>
                <a:lnTo>
                  <a:pt x="362469" y="703745"/>
                </a:lnTo>
                <a:lnTo>
                  <a:pt x="368108" y="693877"/>
                </a:lnTo>
                <a:cubicBezTo>
                  <a:pt x="368108" y="692938"/>
                  <a:pt x="369518" y="691058"/>
                  <a:pt x="372337" y="688239"/>
                </a:cubicBezTo>
                <a:lnTo>
                  <a:pt x="380795" y="682600"/>
                </a:lnTo>
                <a:cubicBezTo>
                  <a:pt x="386434" y="678841"/>
                  <a:pt x="389958" y="677196"/>
                  <a:pt x="391368" y="677666"/>
                </a:cubicBezTo>
                <a:cubicBezTo>
                  <a:pt x="392778" y="678136"/>
                  <a:pt x="391603" y="681190"/>
                  <a:pt x="387844" y="686829"/>
                </a:cubicBezTo>
                <a:lnTo>
                  <a:pt x="365289" y="748856"/>
                </a:lnTo>
                <a:cubicBezTo>
                  <a:pt x="360590" y="762013"/>
                  <a:pt x="349312" y="788797"/>
                  <a:pt x="331456" y="829209"/>
                </a:cubicBezTo>
                <a:cubicBezTo>
                  <a:pt x="318299" y="845185"/>
                  <a:pt x="311720" y="859282"/>
                  <a:pt x="311720" y="871500"/>
                </a:cubicBezTo>
                <a:cubicBezTo>
                  <a:pt x="311720" y="880898"/>
                  <a:pt x="309371" y="887006"/>
                  <a:pt x="304672" y="889826"/>
                </a:cubicBezTo>
                <a:cubicBezTo>
                  <a:pt x="302792" y="890765"/>
                  <a:pt x="301147" y="892880"/>
                  <a:pt x="299738" y="896169"/>
                </a:cubicBezTo>
                <a:cubicBezTo>
                  <a:pt x="298328" y="899459"/>
                  <a:pt x="297623" y="902513"/>
                  <a:pt x="297623" y="905332"/>
                </a:cubicBezTo>
                <a:cubicBezTo>
                  <a:pt x="297623" y="914730"/>
                  <a:pt x="292924" y="926008"/>
                  <a:pt x="283526" y="939165"/>
                </a:cubicBezTo>
                <a:cubicBezTo>
                  <a:pt x="275068" y="953262"/>
                  <a:pt x="255567" y="976522"/>
                  <a:pt x="225024" y="1008945"/>
                </a:cubicBezTo>
                <a:cubicBezTo>
                  <a:pt x="194480" y="1041368"/>
                  <a:pt x="176389" y="1057580"/>
                  <a:pt x="170750" y="1057580"/>
                </a:cubicBezTo>
                <a:cubicBezTo>
                  <a:pt x="162292" y="1057580"/>
                  <a:pt x="147255" y="1051706"/>
                  <a:pt x="125640" y="1039959"/>
                </a:cubicBezTo>
                <a:cubicBezTo>
                  <a:pt x="104024" y="1028211"/>
                  <a:pt x="88988" y="1018108"/>
                  <a:pt x="80529" y="1009650"/>
                </a:cubicBezTo>
                <a:cubicBezTo>
                  <a:pt x="73951" y="1003072"/>
                  <a:pt x="70661" y="997433"/>
                  <a:pt x="70661" y="992734"/>
                </a:cubicBezTo>
                <a:cubicBezTo>
                  <a:pt x="70661" y="989914"/>
                  <a:pt x="73011" y="982396"/>
                  <a:pt x="77710" y="970179"/>
                </a:cubicBezTo>
                <a:cubicBezTo>
                  <a:pt x="83349" y="957021"/>
                  <a:pt x="88518" y="946214"/>
                  <a:pt x="93217" y="937755"/>
                </a:cubicBezTo>
                <a:lnTo>
                  <a:pt x="94626" y="933526"/>
                </a:lnTo>
                <a:cubicBezTo>
                  <a:pt x="101205" y="921309"/>
                  <a:pt x="108723" y="898754"/>
                  <a:pt x="117181" y="865861"/>
                </a:cubicBezTo>
                <a:cubicBezTo>
                  <a:pt x="122820" y="845185"/>
                  <a:pt x="130809" y="820750"/>
                  <a:pt x="141146" y="792556"/>
                </a:cubicBezTo>
                <a:cubicBezTo>
                  <a:pt x="148665" y="775640"/>
                  <a:pt x="161587" y="735464"/>
                  <a:pt x="179913" y="672027"/>
                </a:cubicBezTo>
                <a:cubicBezTo>
                  <a:pt x="198239" y="608591"/>
                  <a:pt x="212101" y="556667"/>
                  <a:pt x="221499" y="516255"/>
                </a:cubicBezTo>
                <a:lnTo>
                  <a:pt x="228548" y="490881"/>
                </a:lnTo>
                <a:lnTo>
                  <a:pt x="234187" y="466916"/>
                </a:lnTo>
                <a:cubicBezTo>
                  <a:pt x="237006" y="455638"/>
                  <a:pt x="238416" y="447180"/>
                  <a:pt x="238416" y="441541"/>
                </a:cubicBezTo>
                <a:cubicBezTo>
                  <a:pt x="238416" y="437782"/>
                  <a:pt x="237006" y="435902"/>
                  <a:pt x="234187" y="435902"/>
                </a:cubicBezTo>
                <a:lnTo>
                  <a:pt x="220090" y="440131"/>
                </a:lnTo>
                <a:cubicBezTo>
                  <a:pt x="209752" y="446710"/>
                  <a:pt x="199884" y="449999"/>
                  <a:pt x="190486" y="449999"/>
                </a:cubicBezTo>
                <a:lnTo>
                  <a:pt x="172160" y="454228"/>
                </a:lnTo>
                <a:lnTo>
                  <a:pt x="155243" y="458457"/>
                </a:lnTo>
                <a:cubicBezTo>
                  <a:pt x="146785" y="462217"/>
                  <a:pt x="137387" y="464096"/>
                  <a:pt x="127049" y="464096"/>
                </a:cubicBezTo>
                <a:cubicBezTo>
                  <a:pt x="112952" y="464096"/>
                  <a:pt x="99325" y="457518"/>
                  <a:pt x="86168" y="444360"/>
                </a:cubicBezTo>
                <a:cubicBezTo>
                  <a:pt x="74891" y="433083"/>
                  <a:pt x="61263" y="420865"/>
                  <a:pt x="45287" y="407708"/>
                </a:cubicBezTo>
                <a:cubicBezTo>
                  <a:pt x="29310" y="394551"/>
                  <a:pt x="19442" y="387972"/>
                  <a:pt x="15683" y="387972"/>
                </a:cubicBezTo>
                <a:cubicBezTo>
                  <a:pt x="12864" y="387972"/>
                  <a:pt x="9104" y="380454"/>
                  <a:pt x="4406" y="365417"/>
                </a:cubicBezTo>
                <a:cubicBezTo>
                  <a:pt x="-294" y="350380"/>
                  <a:pt x="-1233" y="341452"/>
                  <a:pt x="1586" y="338633"/>
                </a:cubicBezTo>
                <a:cubicBezTo>
                  <a:pt x="4406" y="338633"/>
                  <a:pt x="8635" y="339573"/>
                  <a:pt x="14273" y="341452"/>
                </a:cubicBezTo>
                <a:lnTo>
                  <a:pt x="41058" y="352730"/>
                </a:lnTo>
                <a:lnTo>
                  <a:pt x="76300" y="372466"/>
                </a:lnTo>
                <a:lnTo>
                  <a:pt x="121411" y="356959"/>
                </a:lnTo>
                <a:cubicBezTo>
                  <a:pt x="143966" y="349441"/>
                  <a:pt x="179678" y="334874"/>
                  <a:pt x="228548" y="313258"/>
                </a:cubicBezTo>
                <a:lnTo>
                  <a:pt x="280707" y="290703"/>
                </a:lnTo>
                <a:cubicBezTo>
                  <a:pt x="295743" y="282245"/>
                  <a:pt x="309371" y="276606"/>
                  <a:pt x="321588" y="273787"/>
                </a:cubicBezTo>
                <a:cubicBezTo>
                  <a:pt x="342264" y="267208"/>
                  <a:pt x="355891" y="264389"/>
                  <a:pt x="362469" y="265328"/>
                </a:cubicBezTo>
                <a:close/>
                <a:moveTo>
                  <a:pt x="5226286" y="252994"/>
                </a:moveTo>
                <a:cubicBezTo>
                  <a:pt x="5230750" y="252759"/>
                  <a:pt x="5236742" y="253111"/>
                  <a:pt x="5244260" y="254051"/>
                </a:cubicBezTo>
                <a:cubicBezTo>
                  <a:pt x="5263056" y="254051"/>
                  <a:pt x="5280442" y="255930"/>
                  <a:pt x="5296419" y="259690"/>
                </a:cubicBezTo>
                <a:lnTo>
                  <a:pt x="5317564" y="263919"/>
                </a:lnTo>
                <a:lnTo>
                  <a:pt x="5317564" y="293522"/>
                </a:lnTo>
                <a:cubicBezTo>
                  <a:pt x="5317564" y="306680"/>
                  <a:pt x="5316624" y="315843"/>
                  <a:pt x="5314745" y="321012"/>
                </a:cubicBezTo>
                <a:cubicBezTo>
                  <a:pt x="5312866" y="326181"/>
                  <a:pt x="5309106" y="330175"/>
                  <a:pt x="5303468" y="332994"/>
                </a:cubicBezTo>
                <a:cubicBezTo>
                  <a:pt x="5300648" y="335813"/>
                  <a:pt x="5297124" y="338163"/>
                  <a:pt x="5292894" y="340043"/>
                </a:cubicBezTo>
                <a:cubicBezTo>
                  <a:pt x="5288666" y="341922"/>
                  <a:pt x="5284672" y="342862"/>
                  <a:pt x="5280912" y="342862"/>
                </a:cubicBezTo>
                <a:cubicBezTo>
                  <a:pt x="5274334" y="342862"/>
                  <a:pt x="5267755" y="344742"/>
                  <a:pt x="5261176" y="348501"/>
                </a:cubicBezTo>
                <a:cubicBezTo>
                  <a:pt x="5227344" y="364477"/>
                  <a:pt x="5207138" y="372466"/>
                  <a:pt x="5200559" y="372466"/>
                </a:cubicBezTo>
                <a:cubicBezTo>
                  <a:pt x="5198680" y="372466"/>
                  <a:pt x="5191162" y="375285"/>
                  <a:pt x="5178004" y="380924"/>
                </a:cubicBezTo>
                <a:lnTo>
                  <a:pt x="5165316" y="386563"/>
                </a:lnTo>
                <a:lnTo>
                  <a:pt x="5161088" y="386563"/>
                </a:lnTo>
                <a:cubicBezTo>
                  <a:pt x="5160148" y="387503"/>
                  <a:pt x="5158738" y="387503"/>
                  <a:pt x="5156858" y="386563"/>
                </a:cubicBezTo>
                <a:lnTo>
                  <a:pt x="5152630" y="386563"/>
                </a:lnTo>
                <a:lnTo>
                  <a:pt x="5131484" y="389382"/>
                </a:lnTo>
                <a:cubicBezTo>
                  <a:pt x="5121146" y="392202"/>
                  <a:pt x="5115038" y="395256"/>
                  <a:pt x="5113158" y="398545"/>
                </a:cubicBezTo>
                <a:cubicBezTo>
                  <a:pt x="5111278" y="401834"/>
                  <a:pt x="5110338" y="409588"/>
                  <a:pt x="5110338" y="421805"/>
                </a:cubicBezTo>
                <a:cubicBezTo>
                  <a:pt x="5110338" y="435902"/>
                  <a:pt x="5106580" y="464566"/>
                  <a:pt x="5099060" y="507797"/>
                </a:cubicBezTo>
                <a:lnTo>
                  <a:pt x="5094832" y="531762"/>
                </a:lnTo>
                <a:cubicBezTo>
                  <a:pt x="5093892" y="534581"/>
                  <a:pt x="5093422" y="538810"/>
                  <a:pt x="5093422" y="544449"/>
                </a:cubicBezTo>
                <a:cubicBezTo>
                  <a:pt x="5095302" y="546329"/>
                  <a:pt x="5095302" y="548678"/>
                  <a:pt x="5093422" y="551498"/>
                </a:cubicBezTo>
                <a:lnTo>
                  <a:pt x="5089193" y="564185"/>
                </a:lnTo>
                <a:cubicBezTo>
                  <a:pt x="5083554" y="579222"/>
                  <a:pt x="5080735" y="588150"/>
                  <a:pt x="5080735" y="590969"/>
                </a:cubicBezTo>
                <a:cubicBezTo>
                  <a:pt x="5080735" y="599427"/>
                  <a:pt x="5076506" y="625742"/>
                  <a:pt x="5068048" y="669912"/>
                </a:cubicBezTo>
                <a:cubicBezTo>
                  <a:pt x="5045492" y="786448"/>
                  <a:pt x="5024816" y="883717"/>
                  <a:pt x="5006020" y="961720"/>
                </a:cubicBezTo>
                <a:cubicBezTo>
                  <a:pt x="4998502" y="993674"/>
                  <a:pt x="4994743" y="1012470"/>
                  <a:pt x="4994743" y="1018108"/>
                </a:cubicBezTo>
                <a:cubicBezTo>
                  <a:pt x="4994743" y="1027506"/>
                  <a:pt x="4992864" y="1032675"/>
                  <a:pt x="4989104" y="1033615"/>
                </a:cubicBezTo>
                <a:cubicBezTo>
                  <a:pt x="4986285" y="1036434"/>
                  <a:pt x="4984875" y="1039724"/>
                  <a:pt x="4984875" y="1043483"/>
                </a:cubicBezTo>
                <a:lnTo>
                  <a:pt x="4980646" y="1064629"/>
                </a:lnTo>
                <a:cubicBezTo>
                  <a:pt x="4977826" y="1083424"/>
                  <a:pt x="4974538" y="1095642"/>
                  <a:pt x="4970778" y="1101281"/>
                </a:cubicBezTo>
                <a:cubicBezTo>
                  <a:pt x="4967018" y="1109739"/>
                  <a:pt x="4965139" y="1117727"/>
                  <a:pt x="4965139" y="1125246"/>
                </a:cubicBezTo>
                <a:cubicBezTo>
                  <a:pt x="4965139" y="1135583"/>
                  <a:pt x="4960675" y="1153909"/>
                  <a:pt x="4951747" y="1180224"/>
                </a:cubicBezTo>
                <a:cubicBezTo>
                  <a:pt x="4942819" y="1206538"/>
                  <a:pt x="4936476" y="1217816"/>
                  <a:pt x="4932716" y="1214057"/>
                </a:cubicBezTo>
                <a:lnTo>
                  <a:pt x="4931306" y="1209828"/>
                </a:lnTo>
                <a:lnTo>
                  <a:pt x="4932716" y="1201369"/>
                </a:lnTo>
                <a:cubicBezTo>
                  <a:pt x="4936476" y="1194791"/>
                  <a:pt x="4938356" y="1185863"/>
                  <a:pt x="4938356" y="1174585"/>
                </a:cubicBezTo>
                <a:cubicBezTo>
                  <a:pt x="4938356" y="1169886"/>
                  <a:pt x="4937415" y="1162838"/>
                  <a:pt x="4935536" y="1153440"/>
                </a:cubicBezTo>
                <a:lnTo>
                  <a:pt x="4935536" y="1152030"/>
                </a:lnTo>
                <a:cubicBezTo>
                  <a:pt x="4933656" y="1152030"/>
                  <a:pt x="4932246" y="1158608"/>
                  <a:pt x="4931306" y="1171766"/>
                </a:cubicBezTo>
                <a:cubicBezTo>
                  <a:pt x="4927547" y="1186802"/>
                  <a:pt x="4925668" y="1198550"/>
                  <a:pt x="4925668" y="1207008"/>
                </a:cubicBezTo>
                <a:cubicBezTo>
                  <a:pt x="4925668" y="1218286"/>
                  <a:pt x="4921908" y="1233792"/>
                  <a:pt x="4914390" y="1253528"/>
                </a:cubicBezTo>
                <a:cubicBezTo>
                  <a:pt x="4905932" y="1266686"/>
                  <a:pt x="4901703" y="1277493"/>
                  <a:pt x="4901703" y="1285951"/>
                </a:cubicBezTo>
                <a:cubicBezTo>
                  <a:pt x="4901703" y="1293470"/>
                  <a:pt x="4899824" y="1297229"/>
                  <a:pt x="4896064" y="1297229"/>
                </a:cubicBezTo>
                <a:lnTo>
                  <a:pt x="4893244" y="1300048"/>
                </a:lnTo>
                <a:cubicBezTo>
                  <a:pt x="4893244" y="1304747"/>
                  <a:pt x="4893714" y="1307567"/>
                  <a:pt x="4894654" y="1308507"/>
                </a:cubicBezTo>
                <a:cubicBezTo>
                  <a:pt x="4896534" y="1316965"/>
                  <a:pt x="4895124" y="1321194"/>
                  <a:pt x="4890425" y="1321194"/>
                </a:cubicBezTo>
                <a:cubicBezTo>
                  <a:pt x="4887606" y="1321194"/>
                  <a:pt x="4884316" y="1323543"/>
                  <a:pt x="4880557" y="1328242"/>
                </a:cubicBezTo>
                <a:cubicBezTo>
                  <a:pt x="4876798" y="1332941"/>
                  <a:pt x="4873508" y="1339050"/>
                  <a:pt x="4870690" y="1346568"/>
                </a:cubicBezTo>
                <a:cubicBezTo>
                  <a:pt x="4866930" y="1355967"/>
                  <a:pt x="4863640" y="1362545"/>
                  <a:pt x="4860822" y="1366304"/>
                </a:cubicBezTo>
                <a:cubicBezTo>
                  <a:pt x="4856122" y="1371003"/>
                  <a:pt x="4853304" y="1373353"/>
                  <a:pt x="4852364" y="1373353"/>
                </a:cubicBezTo>
                <a:cubicBezTo>
                  <a:pt x="4849544" y="1373353"/>
                  <a:pt x="4849544" y="1369594"/>
                  <a:pt x="4852364" y="1362075"/>
                </a:cubicBezTo>
                <a:cubicBezTo>
                  <a:pt x="4855182" y="1355497"/>
                  <a:pt x="4860352" y="1324013"/>
                  <a:pt x="4867870" y="1267625"/>
                </a:cubicBezTo>
                <a:cubicBezTo>
                  <a:pt x="4873508" y="1233792"/>
                  <a:pt x="4881027" y="1176935"/>
                  <a:pt x="4890425" y="1097052"/>
                </a:cubicBezTo>
                <a:lnTo>
                  <a:pt x="4914390" y="906742"/>
                </a:lnTo>
                <a:lnTo>
                  <a:pt x="4918619" y="867270"/>
                </a:lnTo>
                <a:cubicBezTo>
                  <a:pt x="4920499" y="854113"/>
                  <a:pt x="4920499" y="846595"/>
                  <a:pt x="4918619" y="844715"/>
                </a:cubicBezTo>
                <a:lnTo>
                  <a:pt x="4917210" y="836257"/>
                </a:lnTo>
                <a:cubicBezTo>
                  <a:pt x="4917210" y="834377"/>
                  <a:pt x="4918150" y="833438"/>
                  <a:pt x="4920029" y="833438"/>
                </a:cubicBezTo>
                <a:cubicBezTo>
                  <a:pt x="4921908" y="833438"/>
                  <a:pt x="4922848" y="829678"/>
                  <a:pt x="4922848" y="822160"/>
                </a:cubicBezTo>
                <a:lnTo>
                  <a:pt x="4928487" y="792556"/>
                </a:lnTo>
                <a:lnTo>
                  <a:pt x="4932716" y="760133"/>
                </a:lnTo>
                <a:cubicBezTo>
                  <a:pt x="4932716" y="748856"/>
                  <a:pt x="4933186" y="741807"/>
                  <a:pt x="4934126" y="738988"/>
                </a:cubicBezTo>
                <a:lnTo>
                  <a:pt x="4935536" y="716433"/>
                </a:lnTo>
                <a:cubicBezTo>
                  <a:pt x="4935536" y="707035"/>
                  <a:pt x="4936946" y="695287"/>
                  <a:pt x="4939764" y="681190"/>
                </a:cubicBezTo>
                <a:lnTo>
                  <a:pt x="4943994" y="641718"/>
                </a:lnTo>
                <a:lnTo>
                  <a:pt x="4948222" y="609295"/>
                </a:lnTo>
                <a:cubicBezTo>
                  <a:pt x="4951982" y="597078"/>
                  <a:pt x="4954802" y="576872"/>
                  <a:pt x="4956681" y="548678"/>
                </a:cubicBezTo>
                <a:lnTo>
                  <a:pt x="4959500" y="517665"/>
                </a:lnTo>
                <a:lnTo>
                  <a:pt x="4962320" y="490881"/>
                </a:lnTo>
                <a:lnTo>
                  <a:pt x="4969368" y="435902"/>
                </a:lnTo>
                <a:cubicBezTo>
                  <a:pt x="4972188" y="408648"/>
                  <a:pt x="4973598" y="387972"/>
                  <a:pt x="4973598" y="373875"/>
                </a:cubicBezTo>
                <a:cubicBezTo>
                  <a:pt x="4973598" y="367297"/>
                  <a:pt x="4972658" y="361188"/>
                  <a:pt x="4970778" y="355549"/>
                </a:cubicBezTo>
                <a:cubicBezTo>
                  <a:pt x="4966079" y="350850"/>
                  <a:pt x="4961850" y="348501"/>
                  <a:pt x="4958090" y="348501"/>
                </a:cubicBezTo>
                <a:cubicBezTo>
                  <a:pt x="4947753" y="348501"/>
                  <a:pt x="4928018" y="339808"/>
                  <a:pt x="4898883" y="322421"/>
                </a:cubicBezTo>
                <a:cubicBezTo>
                  <a:pt x="4869750" y="305035"/>
                  <a:pt x="4858002" y="293522"/>
                  <a:pt x="4863640" y="287884"/>
                </a:cubicBezTo>
                <a:lnTo>
                  <a:pt x="4867870" y="286474"/>
                </a:lnTo>
                <a:cubicBezTo>
                  <a:pt x="4881967" y="286474"/>
                  <a:pt x="4894654" y="288823"/>
                  <a:pt x="4905932" y="293522"/>
                </a:cubicBezTo>
                <a:cubicBezTo>
                  <a:pt x="4922848" y="297282"/>
                  <a:pt x="4944464" y="300571"/>
                  <a:pt x="4970778" y="303390"/>
                </a:cubicBezTo>
                <a:cubicBezTo>
                  <a:pt x="4997092" y="306210"/>
                  <a:pt x="5020588" y="307619"/>
                  <a:pt x="5041263" y="307619"/>
                </a:cubicBezTo>
                <a:cubicBezTo>
                  <a:pt x="5065698" y="307619"/>
                  <a:pt x="5081204" y="305740"/>
                  <a:pt x="5087784" y="301981"/>
                </a:cubicBezTo>
                <a:cubicBezTo>
                  <a:pt x="5101880" y="295402"/>
                  <a:pt x="5131954" y="284594"/>
                  <a:pt x="5178004" y="269558"/>
                </a:cubicBezTo>
                <a:lnTo>
                  <a:pt x="5179414" y="268148"/>
                </a:lnTo>
                <a:lnTo>
                  <a:pt x="5189282" y="266738"/>
                </a:lnTo>
                <a:lnTo>
                  <a:pt x="5196330" y="263919"/>
                </a:lnTo>
                <a:lnTo>
                  <a:pt x="5204788" y="261099"/>
                </a:lnTo>
                <a:lnTo>
                  <a:pt x="5210427" y="259690"/>
                </a:lnTo>
                <a:cubicBezTo>
                  <a:pt x="5212306" y="259690"/>
                  <a:pt x="5214656" y="258280"/>
                  <a:pt x="5217476" y="255461"/>
                </a:cubicBezTo>
                <a:cubicBezTo>
                  <a:pt x="5218885" y="254051"/>
                  <a:pt x="5221822" y="253229"/>
                  <a:pt x="5226286" y="252994"/>
                </a:cubicBezTo>
                <a:close/>
                <a:moveTo>
                  <a:pt x="2104859" y="117310"/>
                </a:moveTo>
                <a:cubicBezTo>
                  <a:pt x="2133052" y="117310"/>
                  <a:pt x="2156078" y="122009"/>
                  <a:pt x="2173934" y="131407"/>
                </a:cubicBezTo>
                <a:cubicBezTo>
                  <a:pt x="2193669" y="139865"/>
                  <a:pt x="2207767" y="151848"/>
                  <a:pt x="2216225" y="167354"/>
                </a:cubicBezTo>
                <a:cubicBezTo>
                  <a:pt x="2224683" y="182861"/>
                  <a:pt x="2232201" y="210350"/>
                  <a:pt x="2238780" y="249822"/>
                </a:cubicBezTo>
                <a:cubicBezTo>
                  <a:pt x="2256636" y="353200"/>
                  <a:pt x="2269088" y="437782"/>
                  <a:pt x="2276137" y="503568"/>
                </a:cubicBezTo>
                <a:cubicBezTo>
                  <a:pt x="2283185" y="569354"/>
                  <a:pt x="2286710" y="636080"/>
                  <a:pt x="2286710" y="703745"/>
                </a:cubicBezTo>
                <a:lnTo>
                  <a:pt x="2285300" y="778459"/>
                </a:lnTo>
                <a:lnTo>
                  <a:pt x="2283890" y="822160"/>
                </a:lnTo>
                <a:cubicBezTo>
                  <a:pt x="2282011" y="876668"/>
                  <a:pt x="2280131" y="913321"/>
                  <a:pt x="2278251" y="932117"/>
                </a:cubicBezTo>
                <a:cubicBezTo>
                  <a:pt x="2273553" y="956551"/>
                  <a:pt x="2266034" y="968769"/>
                  <a:pt x="2255696" y="968769"/>
                </a:cubicBezTo>
                <a:lnTo>
                  <a:pt x="2252877" y="968769"/>
                </a:lnTo>
                <a:cubicBezTo>
                  <a:pt x="2249118" y="968769"/>
                  <a:pt x="2243479" y="966419"/>
                  <a:pt x="2235960" y="961720"/>
                </a:cubicBezTo>
                <a:cubicBezTo>
                  <a:pt x="2231262" y="958901"/>
                  <a:pt x="2225622" y="952792"/>
                  <a:pt x="2219044" y="943394"/>
                </a:cubicBezTo>
                <a:lnTo>
                  <a:pt x="2199308" y="923658"/>
                </a:lnTo>
                <a:cubicBezTo>
                  <a:pt x="2194609" y="918959"/>
                  <a:pt x="2190850" y="916610"/>
                  <a:pt x="2188031" y="916610"/>
                </a:cubicBezTo>
                <a:cubicBezTo>
                  <a:pt x="2185211" y="916610"/>
                  <a:pt x="2180747" y="918959"/>
                  <a:pt x="2174639" y="923658"/>
                </a:cubicBezTo>
                <a:cubicBezTo>
                  <a:pt x="2168530" y="928357"/>
                  <a:pt x="2164066" y="932117"/>
                  <a:pt x="2161247" y="934936"/>
                </a:cubicBezTo>
                <a:cubicBezTo>
                  <a:pt x="2127414" y="960311"/>
                  <a:pt x="2087002" y="982161"/>
                  <a:pt x="2040012" y="1000487"/>
                </a:cubicBezTo>
                <a:cubicBezTo>
                  <a:pt x="1993022" y="1018813"/>
                  <a:pt x="1954490" y="1027976"/>
                  <a:pt x="1924417" y="1027976"/>
                </a:cubicBezTo>
                <a:cubicBezTo>
                  <a:pt x="1899042" y="1027976"/>
                  <a:pt x="1872728" y="1008240"/>
                  <a:pt x="1845474" y="968769"/>
                </a:cubicBezTo>
                <a:cubicBezTo>
                  <a:pt x="1838895" y="959371"/>
                  <a:pt x="1835606" y="951852"/>
                  <a:pt x="1835606" y="946214"/>
                </a:cubicBezTo>
                <a:cubicBezTo>
                  <a:pt x="1835606" y="939635"/>
                  <a:pt x="1840305" y="933526"/>
                  <a:pt x="1849703" y="927888"/>
                </a:cubicBezTo>
                <a:lnTo>
                  <a:pt x="1865210" y="920839"/>
                </a:lnTo>
                <a:lnTo>
                  <a:pt x="1877897" y="927888"/>
                </a:lnTo>
                <a:cubicBezTo>
                  <a:pt x="1884475" y="934466"/>
                  <a:pt x="1891524" y="937755"/>
                  <a:pt x="1899042" y="937755"/>
                </a:cubicBezTo>
                <a:cubicBezTo>
                  <a:pt x="1904681" y="937755"/>
                  <a:pt x="1911730" y="936346"/>
                  <a:pt x="1920188" y="933526"/>
                </a:cubicBezTo>
                <a:lnTo>
                  <a:pt x="1945562" y="923658"/>
                </a:lnTo>
                <a:lnTo>
                  <a:pt x="1972347" y="910971"/>
                </a:lnTo>
                <a:lnTo>
                  <a:pt x="1994902" y="902513"/>
                </a:lnTo>
                <a:cubicBezTo>
                  <a:pt x="2000541" y="901573"/>
                  <a:pt x="2005709" y="899224"/>
                  <a:pt x="2010409" y="895464"/>
                </a:cubicBezTo>
                <a:lnTo>
                  <a:pt x="2021686" y="891235"/>
                </a:lnTo>
                <a:lnTo>
                  <a:pt x="2031554" y="888416"/>
                </a:lnTo>
                <a:lnTo>
                  <a:pt x="2062567" y="874319"/>
                </a:lnTo>
                <a:lnTo>
                  <a:pt x="2079484" y="865861"/>
                </a:lnTo>
                <a:lnTo>
                  <a:pt x="2087942" y="861632"/>
                </a:lnTo>
                <a:lnTo>
                  <a:pt x="2114726" y="847535"/>
                </a:lnTo>
                <a:lnTo>
                  <a:pt x="2103449" y="826389"/>
                </a:lnTo>
                <a:lnTo>
                  <a:pt x="2087942" y="771411"/>
                </a:lnTo>
                <a:cubicBezTo>
                  <a:pt x="2078544" y="741337"/>
                  <a:pt x="2075725" y="723011"/>
                  <a:pt x="2079484" y="716433"/>
                </a:cubicBezTo>
                <a:lnTo>
                  <a:pt x="2082303" y="719252"/>
                </a:lnTo>
                <a:lnTo>
                  <a:pt x="2087942" y="730530"/>
                </a:lnTo>
                <a:cubicBezTo>
                  <a:pt x="2089822" y="735229"/>
                  <a:pt x="2092406" y="739223"/>
                  <a:pt x="2095695" y="742512"/>
                </a:cubicBezTo>
                <a:cubicBezTo>
                  <a:pt x="2098985" y="745801"/>
                  <a:pt x="2101569" y="747446"/>
                  <a:pt x="2103449" y="747446"/>
                </a:cubicBezTo>
                <a:cubicBezTo>
                  <a:pt x="2111907" y="747446"/>
                  <a:pt x="2116606" y="751675"/>
                  <a:pt x="2117546" y="760133"/>
                </a:cubicBezTo>
                <a:cubicBezTo>
                  <a:pt x="2119425" y="767652"/>
                  <a:pt x="2127179" y="777989"/>
                  <a:pt x="2140806" y="791147"/>
                </a:cubicBezTo>
                <a:cubicBezTo>
                  <a:pt x="2154433" y="804304"/>
                  <a:pt x="2164066" y="810882"/>
                  <a:pt x="2169705" y="810882"/>
                </a:cubicBezTo>
                <a:cubicBezTo>
                  <a:pt x="2171584" y="810882"/>
                  <a:pt x="2173934" y="809238"/>
                  <a:pt x="2176753" y="805948"/>
                </a:cubicBezTo>
                <a:cubicBezTo>
                  <a:pt x="2179573" y="802659"/>
                  <a:pt x="2181452" y="798665"/>
                  <a:pt x="2182392" y="793966"/>
                </a:cubicBezTo>
                <a:cubicBezTo>
                  <a:pt x="2183332" y="791147"/>
                  <a:pt x="2183802" y="750735"/>
                  <a:pt x="2183802" y="672732"/>
                </a:cubicBezTo>
                <a:cubicBezTo>
                  <a:pt x="2183802" y="528942"/>
                  <a:pt x="2180982" y="452349"/>
                  <a:pt x="2175343" y="442951"/>
                </a:cubicBezTo>
                <a:cubicBezTo>
                  <a:pt x="2174404" y="439192"/>
                  <a:pt x="2172054" y="437312"/>
                  <a:pt x="2168295" y="437312"/>
                </a:cubicBezTo>
                <a:lnTo>
                  <a:pt x="2151379" y="445770"/>
                </a:lnTo>
                <a:cubicBezTo>
                  <a:pt x="2131643" y="457987"/>
                  <a:pt x="2106033" y="471850"/>
                  <a:pt x="2074550" y="487356"/>
                </a:cubicBezTo>
                <a:cubicBezTo>
                  <a:pt x="2043066" y="502863"/>
                  <a:pt x="2023566" y="510616"/>
                  <a:pt x="2016047" y="510616"/>
                </a:cubicBezTo>
                <a:cubicBezTo>
                  <a:pt x="2009469" y="510616"/>
                  <a:pt x="2001480" y="513906"/>
                  <a:pt x="1992082" y="520484"/>
                </a:cubicBezTo>
                <a:cubicBezTo>
                  <a:pt x="1977046" y="529882"/>
                  <a:pt x="1962949" y="534581"/>
                  <a:pt x="1949791" y="534581"/>
                </a:cubicBezTo>
                <a:cubicBezTo>
                  <a:pt x="1943213" y="534581"/>
                  <a:pt x="1935224" y="532232"/>
                  <a:pt x="1925827" y="527533"/>
                </a:cubicBezTo>
                <a:lnTo>
                  <a:pt x="1910320" y="519075"/>
                </a:lnTo>
                <a:lnTo>
                  <a:pt x="1890584" y="506387"/>
                </a:lnTo>
                <a:lnTo>
                  <a:pt x="1877897" y="500748"/>
                </a:lnTo>
                <a:cubicBezTo>
                  <a:pt x="1876957" y="501688"/>
                  <a:pt x="1874137" y="500279"/>
                  <a:pt x="1869439" y="496519"/>
                </a:cubicBezTo>
                <a:cubicBezTo>
                  <a:pt x="1865680" y="493700"/>
                  <a:pt x="1860980" y="489001"/>
                  <a:pt x="1855342" y="482422"/>
                </a:cubicBezTo>
                <a:lnTo>
                  <a:pt x="1841244" y="465506"/>
                </a:lnTo>
                <a:cubicBezTo>
                  <a:pt x="1839365" y="461747"/>
                  <a:pt x="1838895" y="459397"/>
                  <a:pt x="1839835" y="458457"/>
                </a:cubicBezTo>
                <a:cubicBezTo>
                  <a:pt x="1839835" y="457518"/>
                  <a:pt x="1843594" y="456108"/>
                  <a:pt x="1851113" y="454228"/>
                </a:cubicBezTo>
                <a:lnTo>
                  <a:pt x="1877897" y="447180"/>
                </a:lnTo>
                <a:cubicBezTo>
                  <a:pt x="1909850" y="439661"/>
                  <a:pt x="1950261" y="426504"/>
                  <a:pt x="1999131" y="407708"/>
                </a:cubicBezTo>
                <a:cubicBezTo>
                  <a:pt x="2055519" y="387033"/>
                  <a:pt x="2097340" y="376695"/>
                  <a:pt x="2124594" y="376695"/>
                </a:cubicBezTo>
                <a:cubicBezTo>
                  <a:pt x="2136812" y="376695"/>
                  <a:pt x="2145270" y="379044"/>
                  <a:pt x="2149969" y="383743"/>
                </a:cubicBezTo>
                <a:cubicBezTo>
                  <a:pt x="2152788" y="388442"/>
                  <a:pt x="2156078" y="390792"/>
                  <a:pt x="2159837" y="390792"/>
                </a:cubicBezTo>
                <a:cubicBezTo>
                  <a:pt x="2162656" y="390792"/>
                  <a:pt x="2164066" y="385623"/>
                  <a:pt x="2164066" y="375285"/>
                </a:cubicBezTo>
                <a:cubicBezTo>
                  <a:pt x="2164066" y="352730"/>
                  <a:pt x="2157487" y="313728"/>
                  <a:pt x="2144330" y="258280"/>
                </a:cubicBezTo>
                <a:lnTo>
                  <a:pt x="2130233" y="194843"/>
                </a:lnTo>
                <a:lnTo>
                  <a:pt x="2103449" y="194843"/>
                </a:lnTo>
                <a:cubicBezTo>
                  <a:pt x="2084653" y="194843"/>
                  <a:pt x="2066327" y="202362"/>
                  <a:pt x="2048471" y="217399"/>
                </a:cubicBezTo>
                <a:cubicBezTo>
                  <a:pt x="2025915" y="230556"/>
                  <a:pt x="2010879" y="236195"/>
                  <a:pt x="2003360" y="234315"/>
                </a:cubicBezTo>
                <a:lnTo>
                  <a:pt x="1992082" y="228676"/>
                </a:lnTo>
                <a:cubicBezTo>
                  <a:pt x="1989263" y="226797"/>
                  <a:pt x="1987853" y="225387"/>
                  <a:pt x="1987853" y="224447"/>
                </a:cubicBezTo>
                <a:cubicBezTo>
                  <a:pt x="1987853" y="221628"/>
                  <a:pt x="1984564" y="219748"/>
                  <a:pt x="1977985" y="218808"/>
                </a:cubicBezTo>
                <a:cubicBezTo>
                  <a:pt x="1968587" y="216929"/>
                  <a:pt x="1960599" y="215989"/>
                  <a:pt x="1954021" y="215989"/>
                </a:cubicBezTo>
                <a:cubicBezTo>
                  <a:pt x="1911730" y="210350"/>
                  <a:pt x="1890584" y="203302"/>
                  <a:pt x="1890584" y="194843"/>
                </a:cubicBezTo>
                <a:cubicBezTo>
                  <a:pt x="1890584" y="189205"/>
                  <a:pt x="1898102" y="183096"/>
                  <a:pt x="1913139" y="176517"/>
                </a:cubicBezTo>
                <a:lnTo>
                  <a:pt x="1942743" y="156782"/>
                </a:lnTo>
                <a:cubicBezTo>
                  <a:pt x="1951201" y="150203"/>
                  <a:pt x="1965063" y="143624"/>
                  <a:pt x="1984329" y="137046"/>
                </a:cubicBezTo>
                <a:cubicBezTo>
                  <a:pt x="2003595" y="130467"/>
                  <a:pt x="2022626" y="125768"/>
                  <a:pt x="2041422" y="122949"/>
                </a:cubicBezTo>
                <a:cubicBezTo>
                  <a:pt x="2061158" y="119190"/>
                  <a:pt x="2082303" y="117310"/>
                  <a:pt x="2104859" y="117310"/>
                </a:cubicBezTo>
                <a:close/>
                <a:moveTo>
                  <a:pt x="895336" y="12992"/>
                </a:moveTo>
                <a:cubicBezTo>
                  <a:pt x="898155" y="12992"/>
                  <a:pt x="904734" y="16047"/>
                  <a:pt x="915072" y="22155"/>
                </a:cubicBezTo>
                <a:cubicBezTo>
                  <a:pt x="925409" y="28264"/>
                  <a:pt x="932458" y="33198"/>
                  <a:pt x="936217" y="36957"/>
                </a:cubicBezTo>
                <a:cubicBezTo>
                  <a:pt x="940916" y="41656"/>
                  <a:pt x="944675" y="46355"/>
                  <a:pt x="947495" y="51054"/>
                </a:cubicBezTo>
                <a:lnTo>
                  <a:pt x="957363" y="67970"/>
                </a:lnTo>
                <a:cubicBezTo>
                  <a:pt x="962062" y="75489"/>
                  <a:pt x="964411" y="81128"/>
                  <a:pt x="964411" y="84887"/>
                </a:cubicBezTo>
                <a:cubicBezTo>
                  <a:pt x="964411" y="91466"/>
                  <a:pt x="959712" y="98044"/>
                  <a:pt x="950314" y="104623"/>
                </a:cubicBezTo>
                <a:cubicBezTo>
                  <a:pt x="944675" y="113081"/>
                  <a:pt x="931518" y="119660"/>
                  <a:pt x="910843" y="124358"/>
                </a:cubicBezTo>
                <a:cubicBezTo>
                  <a:pt x="888287" y="127178"/>
                  <a:pt x="871841" y="130937"/>
                  <a:pt x="861503" y="135636"/>
                </a:cubicBezTo>
                <a:cubicBezTo>
                  <a:pt x="851165" y="140335"/>
                  <a:pt x="842237" y="148323"/>
                  <a:pt x="834719" y="159601"/>
                </a:cubicBezTo>
                <a:cubicBezTo>
                  <a:pt x="825321" y="171818"/>
                  <a:pt x="819682" y="184506"/>
                  <a:pt x="817802" y="197663"/>
                </a:cubicBezTo>
                <a:cubicBezTo>
                  <a:pt x="814043" y="209880"/>
                  <a:pt x="805115" y="233845"/>
                  <a:pt x="791018" y="269558"/>
                </a:cubicBezTo>
                <a:cubicBezTo>
                  <a:pt x="776921" y="305270"/>
                  <a:pt x="762354" y="340512"/>
                  <a:pt x="747317" y="375285"/>
                </a:cubicBezTo>
                <a:cubicBezTo>
                  <a:pt x="737919" y="390322"/>
                  <a:pt x="732750" y="401600"/>
                  <a:pt x="731811" y="409118"/>
                </a:cubicBezTo>
                <a:cubicBezTo>
                  <a:pt x="728051" y="416636"/>
                  <a:pt x="726172" y="422745"/>
                  <a:pt x="726172" y="427444"/>
                </a:cubicBezTo>
                <a:lnTo>
                  <a:pt x="721943" y="437312"/>
                </a:lnTo>
                <a:lnTo>
                  <a:pt x="712075" y="457048"/>
                </a:lnTo>
                <a:cubicBezTo>
                  <a:pt x="684821" y="513436"/>
                  <a:pt x="669314" y="551498"/>
                  <a:pt x="665555" y="571233"/>
                </a:cubicBezTo>
                <a:cubicBezTo>
                  <a:pt x="661796" y="586270"/>
                  <a:pt x="653807" y="608591"/>
                  <a:pt x="641590" y="638194"/>
                </a:cubicBezTo>
                <a:cubicBezTo>
                  <a:pt x="629372" y="667798"/>
                  <a:pt x="619975" y="686829"/>
                  <a:pt x="613396" y="695287"/>
                </a:cubicBezTo>
                <a:cubicBezTo>
                  <a:pt x="611516" y="697167"/>
                  <a:pt x="606347" y="706565"/>
                  <a:pt x="597889" y="723481"/>
                </a:cubicBezTo>
                <a:cubicBezTo>
                  <a:pt x="590371" y="738518"/>
                  <a:pt x="584732" y="746506"/>
                  <a:pt x="580973" y="747446"/>
                </a:cubicBezTo>
                <a:cubicBezTo>
                  <a:pt x="579093" y="748386"/>
                  <a:pt x="577214" y="750030"/>
                  <a:pt x="575334" y="752380"/>
                </a:cubicBezTo>
                <a:cubicBezTo>
                  <a:pt x="573454" y="754729"/>
                  <a:pt x="572515" y="757314"/>
                  <a:pt x="572515" y="760133"/>
                </a:cubicBezTo>
                <a:cubicBezTo>
                  <a:pt x="572515" y="767652"/>
                  <a:pt x="565701" y="781279"/>
                  <a:pt x="552074" y="801015"/>
                </a:cubicBezTo>
                <a:cubicBezTo>
                  <a:pt x="538447" y="820750"/>
                  <a:pt x="526934" y="833908"/>
                  <a:pt x="517536" y="840486"/>
                </a:cubicBezTo>
                <a:cubicBezTo>
                  <a:pt x="505319" y="847065"/>
                  <a:pt x="499210" y="853173"/>
                  <a:pt x="499210" y="858812"/>
                </a:cubicBezTo>
                <a:lnTo>
                  <a:pt x="496391" y="875729"/>
                </a:lnTo>
                <a:cubicBezTo>
                  <a:pt x="495451" y="878548"/>
                  <a:pt x="493571" y="879958"/>
                  <a:pt x="490752" y="879958"/>
                </a:cubicBezTo>
                <a:cubicBezTo>
                  <a:pt x="485113" y="879958"/>
                  <a:pt x="492632" y="832968"/>
                  <a:pt x="513307" y="738988"/>
                </a:cubicBezTo>
                <a:cubicBezTo>
                  <a:pt x="517066" y="730530"/>
                  <a:pt x="518946" y="720192"/>
                  <a:pt x="518946" y="707974"/>
                </a:cubicBezTo>
                <a:cubicBezTo>
                  <a:pt x="519886" y="691998"/>
                  <a:pt x="523645" y="669912"/>
                  <a:pt x="530224" y="641718"/>
                </a:cubicBezTo>
                <a:cubicBezTo>
                  <a:pt x="535862" y="617284"/>
                  <a:pt x="541031" y="606006"/>
                  <a:pt x="545730" y="607886"/>
                </a:cubicBezTo>
                <a:lnTo>
                  <a:pt x="548550" y="609295"/>
                </a:lnTo>
                <a:cubicBezTo>
                  <a:pt x="552309" y="609295"/>
                  <a:pt x="555128" y="606006"/>
                  <a:pt x="557008" y="599427"/>
                </a:cubicBezTo>
                <a:cubicBezTo>
                  <a:pt x="559827" y="584391"/>
                  <a:pt x="561707" y="572173"/>
                  <a:pt x="562647" y="562775"/>
                </a:cubicBezTo>
                <a:cubicBezTo>
                  <a:pt x="562647" y="545859"/>
                  <a:pt x="565466" y="534111"/>
                  <a:pt x="571105" y="527533"/>
                </a:cubicBezTo>
                <a:cubicBezTo>
                  <a:pt x="576744" y="521894"/>
                  <a:pt x="579563" y="514845"/>
                  <a:pt x="579563" y="506387"/>
                </a:cubicBezTo>
                <a:cubicBezTo>
                  <a:pt x="579563" y="495110"/>
                  <a:pt x="581443" y="489001"/>
                  <a:pt x="585202" y="488061"/>
                </a:cubicBezTo>
                <a:cubicBezTo>
                  <a:pt x="587081" y="487121"/>
                  <a:pt x="588491" y="485477"/>
                  <a:pt x="589431" y="483127"/>
                </a:cubicBezTo>
                <a:cubicBezTo>
                  <a:pt x="590371" y="480778"/>
                  <a:pt x="589901" y="479133"/>
                  <a:pt x="588021" y="478193"/>
                </a:cubicBezTo>
                <a:cubicBezTo>
                  <a:pt x="586142" y="473494"/>
                  <a:pt x="587081" y="471145"/>
                  <a:pt x="590841" y="471145"/>
                </a:cubicBezTo>
                <a:cubicBezTo>
                  <a:pt x="593660" y="471145"/>
                  <a:pt x="595070" y="468325"/>
                  <a:pt x="595070" y="462687"/>
                </a:cubicBezTo>
                <a:cubicBezTo>
                  <a:pt x="593190" y="457987"/>
                  <a:pt x="596244" y="448824"/>
                  <a:pt x="604233" y="435197"/>
                </a:cubicBezTo>
                <a:cubicBezTo>
                  <a:pt x="612221" y="421570"/>
                  <a:pt x="618095" y="414757"/>
                  <a:pt x="621854" y="414757"/>
                </a:cubicBezTo>
                <a:cubicBezTo>
                  <a:pt x="622794" y="414757"/>
                  <a:pt x="624204" y="412407"/>
                  <a:pt x="626083" y="407708"/>
                </a:cubicBezTo>
                <a:cubicBezTo>
                  <a:pt x="627023" y="405829"/>
                  <a:pt x="627493" y="400660"/>
                  <a:pt x="627493" y="392202"/>
                </a:cubicBezTo>
                <a:cubicBezTo>
                  <a:pt x="627493" y="375285"/>
                  <a:pt x="635011" y="353200"/>
                  <a:pt x="650048" y="325946"/>
                </a:cubicBezTo>
                <a:lnTo>
                  <a:pt x="664145" y="294932"/>
                </a:lnTo>
                <a:lnTo>
                  <a:pt x="672603" y="280835"/>
                </a:lnTo>
                <a:cubicBezTo>
                  <a:pt x="672603" y="271437"/>
                  <a:pt x="681531" y="248412"/>
                  <a:pt x="699388" y="211760"/>
                </a:cubicBezTo>
                <a:lnTo>
                  <a:pt x="713485" y="180746"/>
                </a:lnTo>
                <a:cubicBezTo>
                  <a:pt x="717244" y="173228"/>
                  <a:pt x="719123" y="167119"/>
                  <a:pt x="719123" y="162420"/>
                </a:cubicBezTo>
                <a:cubicBezTo>
                  <a:pt x="719123" y="156782"/>
                  <a:pt x="713954" y="153962"/>
                  <a:pt x="703617" y="153962"/>
                </a:cubicBezTo>
                <a:cubicBezTo>
                  <a:pt x="692339" y="153962"/>
                  <a:pt x="667434" y="159131"/>
                  <a:pt x="628903" y="169469"/>
                </a:cubicBezTo>
                <a:lnTo>
                  <a:pt x="572515" y="186385"/>
                </a:lnTo>
                <a:lnTo>
                  <a:pt x="549959" y="168059"/>
                </a:lnTo>
                <a:cubicBezTo>
                  <a:pt x="537742" y="161481"/>
                  <a:pt x="528344" y="152083"/>
                  <a:pt x="521765" y="139865"/>
                </a:cubicBezTo>
                <a:cubicBezTo>
                  <a:pt x="518946" y="132347"/>
                  <a:pt x="514247" y="125298"/>
                  <a:pt x="507668" y="118720"/>
                </a:cubicBezTo>
                <a:lnTo>
                  <a:pt x="499210" y="108852"/>
                </a:lnTo>
                <a:cubicBezTo>
                  <a:pt x="498270" y="105093"/>
                  <a:pt x="498270" y="103213"/>
                  <a:pt x="499210" y="103213"/>
                </a:cubicBezTo>
                <a:cubicBezTo>
                  <a:pt x="504849" y="97574"/>
                  <a:pt x="561237" y="87706"/>
                  <a:pt x="668374" y="73609"/>
                </a:cubicBezTo>
                <a:cubicBezTo>
                  <a:pt x="704087" y="69850"/>
                  <a:pt x="736510" y="64681"/>
                  <a:pt x="765643" y="58103"/>
                </a:cubicBezTo>
                <a:cubicBezTo>
                  <a:pt x="784439" y="53404"/>
                  <a:pt x="797597" y="48235"/>
                  <a:pt x="805115" y="42596"/>
                </a:cubicBezTo>
                <a:cubicBezTo>
                  <a:pt x="828610" y="31318"/>
                  <a:pt x="847876" y="24270"/>
                  <a:pt x="862913" y="21450"/>
                </a:cubicBezTo>
                <a:lnTo>
                  <a:pt x="885468" y="15812"/>
                </a:lnTo>
                <a:close/>
                <a:moveTo>
                  <a:pt x="3146627" y="4534"/>
                </a:moveTo>
                <a:cubicBezTo>
                  <a:pt x="3157904" y="4534"/>
                  <a:pt x="3166362" y="5709"/>
                  <a:pt x="3172001" y="8058"/>
                </a:cubicBezTo>
                <a:cubicBezTo>
                  <a:pt x="3177640" y="10408"/>
                  <a:pt x="3183279" y="15342"/>
                  <a:pt x="3188918" y="22860"/>
                </a:cubicBezTo>
                <a:cubicBezTo>
                  <a:pt x="3202075" y="38837"/>
                  <a:pt x="3208653" y="58572"/>
                  <a:pt x="3208653" y="82067"/>
                </a:cubicBezTo>
                <a:cubicBezTo>
                  <a:pt x="3208653" y="85827"/>
                  <a:pt x="3207714" y="92405"/>
                  <a:pt x="3205834" y="101803"/>
                </a:cubicBezTo>
                <a:lnTo>
                  <a:pt x="3198786" y="127178"/>
                </a:lnTo>
                <a:lnTo>
                  <a:pt x="3193147" y="144094"/>
                </a:lnTo>
                <a:lnTo>
                  <a:pt x="3181869" y="176517"/>
                </a:lnTo>
                <a:cubicBezTo>
                  <a:pt x="3179050" y="182156"/>
                  <a:pt x="3177640" y="187795"/>
                  <a:pt x="3177640" y="193434"/>
                </a:cubicBezTo>
                <a:cubicBezTo>
                  <a:pt x="3177640" y="200952"/>
                  <a:pt x="3180224" y="207061"/>
                  <a:pt x="3185393" y="211760"/>
                </a:cubicBezTo>
                <a:cubicBezTo>
                  <a:pt x="3190562" y="216459"/>
                  <a:pt x="3197376" y="218808"/>
                  <a:pt x="3205834" y="218808"/>
                </a:cubicBezTo>
                <a:cubicBezTo>
                  <a:pt x="3217112" y="218808"/>
                  <a:pt x="3233323" y="225152"/>
                  <a:pt x="3254469" y="237839"/>
                </a:cubicBezTo>
                <a:cubicBezTo>
                  <a:pt x="3275614" y="250527"/>
                  <a:pt x="3286187" y="261099"/>
                  <a:pt x="3286187" y="269558"/>
                </a:cubicBezTo>
                <a:cubicBezTo>
                  <a:pt x="3286187" y="274257"/>
                  <a:pt x="3282193" y="278721"/>
                  <a:pt x="3274205" y="282950"/>
                </a:cubicBezTo>
                <a:cubicBezTo>
                  <a:pt x="3266216" y="287179"/>
                  <a:pt x="3258933" y="289293"/>
                  <a:pt x="3252354" y="289293"/>
                </a:cubicBezTo>
                <a:cubicBezTo>
                  <a:pt x="3242016" y="289293"/>
                  <a:pt x="3233088" y="292113"/>
                  <a:pt x="3225570" y="297752"/>
                </a:cubicBezTo>
                <a:cubicBezTo>
                  <a:pt x="3221810" y="300571"/>
                  <a:pt x="3218052" y="301981"/>
                  <a:pt x="3214292" y="301981"/>
                </a:cubicBezTo>
                <a:cubicBezTo>
                  <a:pt x="3211473" y="302921"/>
                  <a:pt x="3210063" y="302921"/>
                  <a:pt x="3210063" y="301981"/>
                </a:cubicBezTo>
                <a:lnTo>
                  <a:pt x="3210063" y="293522"/>
                </a:lnTo>
                <a:cubicBezTo>
                  <a:pt x="3209123" y="291643"/>
                  <a:pt x="3208653" y="286004"/>
                  <a:pt x="3208653" y="276606"/>
                </a:cubicBezTo>
                <a:cubicBezTo>
                  <a:pt x="3208653" y="269088"/>
                  <a:pt x="3207009" y="263449"/>
                  <a:pt x="3203719" y="259690"/>
                </a:cubicBezTo>
                <a:cubicBezTo>
                  <a:pt x="3200430" y="255930"/>
                  <a:pt x="3193147" y="252641"/>
                  <a:pt x="3181869" y="249822"/>
                </a:cubicBezTo>
                <a:lnTo>
                  <a:pt x="3164953" y="247002"/>
                </a:lnTo>
                <a:cubicBezTo>
                  <a:pt x="3158374" y="247002"/>
                  <a:pt x="3152735" y="249352"/>
                  <a:pt x="3148036" y="254051"/>
                </a:cubicBezTo>
                <a:cubicBezTo>
                  <a:pt x="3145217" y="257810"/>
                  <a:pt x="3139109" y="269088"/>
                  <a:pt x="3129710" y="287884"/>
                </a:cubicBezTo>
                <a:cubicBezTo>
                  <a:pt x="3122192" y="302921"/>
                  <a:pt x="3116553" y="311379"/>
                  <a:pt x="3112794" y="313258"/>
                </a:cubicBezTo>
                <a:cubicBezTo>
                  <a:pt x="3109034" y="314198"/>
                  <a:pt x="3107155" y="318897"/>
                  <a:pt x="3107155" y="327355"/>
                </a:cubicBezTo>
                <a:cubicBezTo>
                  <a:pt x="3107155" y="329235"/>
                  <a:pt x="3104805" y="333464"/>
                  <a:pt x="3100107" y="340043"/>
                </a:cubicBezTo>
                <a:cubicBezTo>
                  <a:pt x="3094468" y="349441"/>
                  <a:pt x="3088829" y="356959"/>
                  <a:pt x="3083190" y="362598"/>
                </a:cubicBezTo>
                <a:lnTo>
                  <a:pt x="3066274" y="383743"/>
                </a:lnTo>
                <a:cubicBezTo>
                  <a:pt x="3055936" y="395021"/>
                  <a:pt x="3048888" y="405359"/>
                  <a:pt x="3045128" y="414757"/>
                </a:cubicBezTo>
                <a:lnTo>
                  <a:pt x="3032441" y="430263"/>
                </a:lnTo>
                <a:cubicBezTo>
                  <a:pt x="3028682" y="435902"/>
                  <a:pt x="3025862" y="438722"/>
                  <a:pt x="3023983" y="438722"/>
                </a:cubicBezTo>
                <a:cubicBezTo>
                  <a:pt x="3020223" y="438722"/>
                  <a:pt x="3015055" y="443421"/>
                  <a:pt x="3008476" y="452819"/>
                </a:cubicBezTo>
                <a:cubicBezTo>
                  <a:pt x="3004717" y="458457"/>
                  <a:pt x="2998138" y="465976"/>
                  <a:pt x="2988740" y="475374"/>
                </a:cubicBezTo>
                <a:cubicBezTo>
                  <a:pt x="2984981" y="476314"/>
                  <a:pt x="2981222" y="478428"/>
                  <a:pt x="2977463" y="481718"/>
                </a:cubicBezTo>
                <a:cubicBezTo>
                  <a:pt x="2973703" y="485007"/>
                  <a:pt x="2971354" y="488061"/>
                  <a:pt x="2970414" y="490881"/>
                </a:cubicBezTo>
                <a:cubicBezTo>
                  <a:pt x="2967595" y="498399"/>
                  <a:pt x="2949033" y="519544"/>
                  <a:pt x="2914731" y="554317"/>
                </a:cubicBezTo>
                <a:cubicBezTo>
                  <a:pt x="2880428" y="589090"/>
                  <a:pt x="2861867" y="605066"/>
                  <a:pt x="2859048" y="602247"/>
                </a:cubicBezTo>
                <a:cubicBezTo>
                  <a:pt x="2859048" y="595668"/>
                  <a:pt x="2868211" y="572408"/>
                  <a:pt x="2886537" y="532467"/>
                </a:cubicBezTo>
                <a:cubicBezTo>
                  <a:pt x="2904863" y="492525"/>
                  <a:pt x="2922485" y="456578"/>
                  <a:pt x="2939401" y="424625"/>
                </a:cubicBezTo>
                <a:cubicBezTo>
                  <a:pt x="2942220" y="420865"/>
                  <a:pt x="2945509" y="415227"/>
                  <a:pt x="2949269" y="407708"/>
                </a:cubicBezTo>
                <a:cubicBezTo>
                  <a:pt x="2950209" y="404889"/>
                  <a:pt x="2952558" y="400660"/>
                  <a:pt x="2956317" y="395021"/>
                </a:cubicBezTo>
                <a:lnTo>
                  <a:pt x="2973233" y="352730"/>
                </a:lnTo>
                <a:lnTo>
                  <a:pt x="3002837" y="290703"/>
                </a:lnTo>
                <a:lnTo>
                  <a:pt x="3019754" y="255461"/>
                </a:lnTo>
                <a:cubicBezTo>
                  <a:pt x="3030091" y="236665"/>
                  <a:pt x="3044188" y="204241"/>
                  <a:pt x="3062045" y="158191"/>
                </a:cubicBezTo>
                <a:lnTo>
                  <a:pt x="3062045" y="155372"/>
                </a:lnTo>
                <a:lnTo>
                  <a:pt x="3070503" y="129997"/>
                </a:lnTo>
                <a:lnTo>
                  <a:pt x="3080371" y="106032"/>
                </a:lnTo>
                <a:lnTo>
                  <a:pt x="3087419" y="89116"/>
                </a:lnTo>
                <a:lnTo>
                  <a:pt x="3088829" y="83477"/>
                </a:lnTo>
                <a:cubicBezTo>
                  <a:pt x="3086010" y="83477"/>
                  <a:pt x="3088124" y="74549"/>
                  <a:pt x="3095173" y="56693"/>
                </a:cubicBezTo>
                <a:cubicBezTo>
                  <a:pt x="3102221" y="38837"/>
                  <a:pt x="3108565" y="23800"/>
                  <a:pt x="3114204" y="11582"/>
                </a:cubicBezTo>
                <a:cubicBezTo>
                  <a:pt x="3118902" y="6883"/>
                  <a:pt x="3129710" y="4534"/>
                  <a:pt x="3146627" y="4534"/>
                </a:cubicBezTo>
                <a:close/>
                <a:moveTo>
                  <a:pt x="4876275" y="0"/>
                </a:moveTo>
                <a:lnTo>
                  <a:pt x="5065330" y="0"/>
                </a:lnTo>
                <a:lnTo>
                  <a:pt x="5063818" y="4534"/>
                </a:lnTo>
                <a:lnTo>
                  <a:pt x="5052540" y="18631"/>
                </a:lnTo>
                <a:lnTo>
                  <a:pt x="5045492" y="27089"/>
                </a:lnTo>
                <a:lnTo>
                  <a:pt x="5039853" y="34138"/>
                </a:lnTo>
                <a:lnTo>
                  <a:pt x="5035624" y="42596"/>
                </a:lnTo>
                <a:cubicBezTo>
                  <a:pt x="5035624" y="48235"/>
                  <a:pt x="5000147" y="88176"/>
                  <a:pt x="4929192" y="162420"/>
                </a:cubicBezTo>
                <a:cubicBezTo>
                  <a:pt x="4858237" y="236665"/>
                  <a:pt x="4819470" y="273787"/>
                  <a:pt x="4812892" y="273787"/>
                </a:cubicBezTo>
                <a:cubicBezTo>
                  <a:pt x="4810072" y="273787"/>
                  <a:pt x="4804904" y="278956"/>
                  <a:pt x="4797385" y="289293"/>
                </a:cubicBezTo>
                <a:cubicBezTo>
                  <a:pt x="4790806" y="299631"/>
                  <a:pt x="4780938" y="312084"/>
                  <a:pt x="4767782" y="326650"/>
                </a:cubicBezTo>
                <a:cubicBezTo>
                  <a:pt x="4754624" y="341217"/>
                  <a:pt x="4745696" y="348501"/>
                  <a:pt x="4740997" y="348501"/>
                </a:cubicBezTo>
                <a:lnTo>
                  <a:pt x="4735358" y="351320"/>
                </a:lnTo>
                <a:lnTo>
                  <a:pt x="4726900" y="359778"/>
                </a:lnTo>
                <a:cubicBezTo>
                  <a:pt x="4718442" y="371996"/>
                  <a:pt x="4685079" y="409588"/>
                  <a:pt x="4626812" y="472554"/>
                </a:cubicBezTo>
                <a:cubicBezTo>
                  <a:pt x="4591100" y="509207"/>
                  <a:pt x="4555387" y="549618"/>
                  <a:pt x="4519674" y="593789"/>
                </a:cubicBezTo>
                <a:lnTo>
                  <a:pt x="4495710" y="623392"/>
                </a:lnTo>
                <a:lnTo>
                  <a:pt x="4475974" y="644538"/>
                </a:lnTo>
                <a:cubicBezTo>
                  <a:pt x="4459057" y="661454"/>
                  <a:pt x="4441671" y="682130"/>
                  <a:pt x="4423815" y="706565"/>
                </a:cubicBezTo>
                <a:cubicBezTo>
                  <a:pt x="4409718" y="728180"/>
                  <a:pt x="4393036" y="748151"/>
                  <a:pt x="4373770" y="766477"/>
                </a:cubicBezTo>
                <a:cubicBezTo>
                  <a:pt x="4354504" y="784803"/>
                  <a:pt x="4341582" y="793966"/>
                  <a:pt x="4335004" y="793966"/>
                </a:cubicBezTo>
                <a:cubicBezTo>
                  <a:pt x="4331244" y="793966"/>
                  <a:pt x="4326076" y="796785"/>
                  <a:pt x="4319497" y="802424"/>
                </a:cubicBezTo>
                <a:cubicBezTo>
                  <a:pt x="4311039" y="808063"/>
                  <a:pt x="4302580" y="815112"/>
                  <a:pt x="4294122" y="823570"/>
                </a:cubicBezTo>
                <a:cubicBezTo>
                  <a:pt x="4275326" y="841426"/>
                  <a:pt x="4260760" y="850354"/>
                  <a:pt x="4250422" y="850354"/>
                </a:cubicBezTo>
                <a:cubicBezTo>
                  <a:pt x="4244783" y="850354"/>
                  <a:pt x="4240084" y="847065"/>
                  <a:pt x="4236324" y="840486"/>
                </a:cubicBezTo>
                <a:cubicBezTo>
                  <a:pt x="4233506" y="836727"/>
                  <a:pt x="4233036" y="832028"/>
                  <a:pt x="4234915" y="826389"/>
                </a:cubicBezTo>
                <a:cubicBezTo>
                  <a:pt x="4236794" y="819811"/>
                  <a:pt x="4241494" y="811822"/>
                  <a:pt x="4249012" y="802424"/>
                </a:cubicBezTo>
                <a:lnTo>
                  <a:pt x="4264519" y="779869"/>
                </a:lnTo>
                <a:lnTo>
                  <a:pt x="4275796" y="765772"/>
                </a:lnTo>
                <a:lnTo>
                  <a:pt x="4292712" y="741807"/>
                </a:lnTo>
                <a:lnTo>
                  <a:pt x="4305400" y="719252"/>
                </a:lnTo>
                <a:lnTo>
                  <a:pt x="4344872" y="658635"/>
                </a:lnTo>
                <a:cubicBezTo>
                  <a:pt x="4350510" y="650177"/>
                  <a:pt x="4353330" y="645478"/>
                  <a:pt x="4353330" y="644538"/>
                </a:cubicBezTo>
                <a:cubicBezTo>
                  <a:pt x="4353330" y="642658"/>
                  <a:pt x="4353800" y="641249"/>
                  <a:pt x="4354740" y="640309"/>
                </a:cubicBezTo>
                <a:lnTo>
                  <a:pt x="4357558" y="637489"/>
                </a:lnTo>
                <a:lnTo>
                  <a:pt x="4367426" y="626212"/>
                </a:lnTo>
                <a:lnTo>
                  <a:pt x="4406898" y="578282"/>
                </a:lnTo>
                <a:cubicBezTo>
                  <a:pt x="4413477" y="571703"/>
                  <a:pt x="4417236" y="568414"/>
                  <a:pt x="4418176" y="568414"/>
                </a:cubicBezTo>
                <a:cubicBezTo>
                  <a:pt x="4419116" y="568414"/>
                  <a:pt x="4420056" y="567709"/>
                  <a:pt x="4420996" y="566300"/>
                </a:cubicBezTo>
                <a:cubicBezTo>
                  <a:pt x="4421936" y="564890"/>
                  <a:pt x="4422405" y="563245"/>
                  <a:pt x="4422405" y="561366"/>
                </a:cubicBezTo>
                <a:cubicBezTo>
                  <a:pt x="4422405" y="556667"/>
                  <a:pt x="4428044" y="548208"/>
                  <a:pt x="4439322" y="535991"/>
                </a:cubicBezTo>
                <a:lnTo>
                  <a:pt x="4454828" y="517665"/>
                </a:lnTo>
                <a:lnTo>
                  <a:pt x="4474564" y="493700"/>
                </a:lnTo>
                <a:cubicBezTo>
                  <a:pt x="4480202" y="485242"/>
                  <a:pt x="4487252" y="476784"/>
                  <a:pt x="4495710" y="468325"/>
                </a:cubicBezTo>
                <a:lnTo>
                  <a:pt x="4515446" y="444360"/>
                </a:lnTo>
                <a:lnTo>
                  <a:pt x="4530952" y="427444"/>
                </a:lnTo>
                <a:lnTo>
                  <a:pt x="4538000" y="417576"/>
                </a:lnTo>
                <a:cubicBezTo>
                  <a:pt x="4539880" y="413817"/>
                  <a:pt x="4541760" y="410997"/>
                  <a:pt x="4543639" y="409118"/>
                </a:cubicBezTo>
                <a:cubicBezTo>
                  <a:pt x="4545519" y="406299"/>
                  <a:pt x="4551158" y="400190"/>
                  <a:pt x="4560556" y="390792"/>
                </a:cubicBezTo>
                <a:lnTo>
                  <a:pt x="4580292" y="368237"/>
                </a:lnTo>
                <a:lnTo>
                  <a:pt x="4601437" y="342862"/>
                </a:lnTo>
                <a:lnTo>
                  <a:pt x="4618354" y="323126"/>
                </a:lnTo>
                <a:cubicBezTo>
                  <a:pt x="4623052" y="317487"/>
                  <a:pt x="4626812" y="313728"/>
                  <a:pt x="4629631" y="311849"/>
                </a:cubicBezTo>
                <a:cubicBezTo>
                  <a:pt x="4672862" y="260160"/>
                  <a:pt x="4701996" y="222098"/>
                  <a:pt x="4717032" y="197663"/>
                </a:cubicBezTo>
                <a:cubicBezTo>
                  <a:pt x="4724550" y="185445"/>
                  <a:pt x="4730189" y="177457"/>
                  <a:pt x="4733948" y="173698"/>
                </a:cubicBezTo>
                <a:cubicBezTo>
                  <a:pt x="4739587" y="166180"/>
                  <a:pt x="4743816" y="162420"/>
                  <a:pt x="4746636" y="162420"/>
                </a:cubicBezTo>
                <a:cubicBezTo>
                  <a:pt x="4751334" y="160541"/>
                  <a:pt x="4759323" y="152552"/>
                  <a:pt x="4770601" y="138455"/>
                </a:cubicBezTo>
                <a:cubicBezTo>
                  <a:pt x="4776240" y="129057"/>
                  <a:pt x="4779529" y="123889"/>
                  <a:pt x="4780468" y="122949"/>
                </a:cubicBezTo>
                <a:lnTo>
                  <a:pt x="4786108" y="117310"/>
                </a:lnTo>
                <a:cubicBezTo>
                  <a:pt x="4790806" y="117310"/>
                  <a:pt x="4793156" y="114960"/>
                  <a:pt x="4793156" y="110261"/>
                </a:cubicBezTo>
                <a:cubicBezTo>
                  <a:pt x="4793156" y="106502"/>
                  <a:pt x="4795036" y="102743"/>
                  <a:pt x="4798794" y="98984"/>
                </a:cubicBezTo>
                <a:cubicBezTo>
                  <a:pt x="4802554" y="93345"/>
                  <a:pt x="4807722" y="87236"/>
                  <a:pt x="4814301" y="80658"/>
                </a:cubicBezTo>
                <a:lnTo>
                  <a:pt x="4831218" y="62332"/>
                </a:lnTo>
                <a:cubicBezTo>
                  <a:pt x="4835916" y="57633"/>
                  <a:pt x="4838266" y="53873"/>
                  <a:pt x="4838266" y="51054"/>
                </a:cubicBezTo>
                <a:cubicBezTo>
                  <a:pt x="4838266" y="47295"/>
                  <a:pt x="4842496" y="41186"/>
                  <a:pt x="4850954" y="32728"/>
                </a:cubicBezTo>
                <a:cubicBezTo>
                  <a:pt x="4858472" y="25210"/>
                  <a:pt x="4862232" y="20511"/>
                  <a:pt x="4862232" y="18631"/>
                </a:cubicBezTo>
                <a:cubicBezTo>
                  <a:pt x="4862232" y="13932"/>
                  <a:pt x="4866460" y="8293"/>
                  <a:pt x="4874918" y="1715"/>
                </a:cubicBezTo>
                <a:close/>
                <a:moveTo>
                  <a:pt x="3535748" y="0"/>
                </a:moveTo>
                <a:lnTo>
                  <a:pt x="3612816" y="0"/>
                </a:lnTo>
                <a:lnTo>
                  <a:pt x="3624515" y="39776"/>
                </a:lnTo>
                <a:cubicBezTo>
                  <a:pt x="3624515" y="56693"/>
                  <a:pt x="3619346" y="72669"/>
                  <a:pt x="3609008" y="87706"/>
                </a:cubicBezTo>
                <a:lnTo>
                  <a:pt x="3600550" y="98984"/>
                </a:lnTo>
                <a:lnTo>
                  <a:pt x="3597731" y="106032"/>
                </a:lnTo>
                <a:cubicBezTo>
                  <a:pt x="3597731" y="107912"/>
                  <a:pt x="3596321" y="111201"/>
                  <a:pt x="3593502" y="115900"/>
                </a:cubicBezTo>
                <a:lnTo>
                  <a:pt x="3582224" y="134226"/>
                </a:lnTo>
                <a:lnTo>
                  <a:pt x="3568127" y="153962"/>
                </a:lnTo>
                <a:lnTo>
                  <a:pt x="3561078" y="165240"/>
                </a:lnTo>
                <a:cubicBezTo>
                  <a:pt x="3560139" y="166180"/>
                  <a:pt x="3560139" y="166649"/>
                  <a:pt x="3561078" y="166649"/>
                </a:cubicBezTo>
                <a:cubicBezTo>
                  <a:pt x="3562958" y="167589"/>
                  <a:pt x="3564368" y="167589"/>
                  <a:pt x="3565307" y="166649"/>
                </a:cubicBezTo>
                <a:lnTo>
                  <a:pt x="3582224" y="161011"/>
                </a:lnTo>
                <a:cubicBezTo>
                  <a:pt x="3619816" y="140335"/>
                  <a:pt x="3651299" y="129997"/>
                  <a:pt x="3676674" y="129997"/>
                </a:cubicBezTo>
                <a:cubicBezTo>
                  <a:pt x="3684192" y="129997"/>
                  <a:pt x="3688892" y="130467"/>
                  <a:pt x="3690771" y="131407"/>
                </a:cubicBezTo>
                <a:lnTo>
                  <a:pt x="3707687" y="137046"/>
                </a:lnTo>
                <a:cubicBezTo>
                  <a:pt x="3711446" y="139865"/>
                  <a:pt x="3713326" y="142215"/>
                  <a:pt x="3713326" y="144094"/>
                </a:cubicBezTo>
                <a:cubicBezTo>
                  <a:pt x="3713326" y="146914"/>
                  <a:pt x="3710272" y="154197"/>
                  <a:pt x="3704163" y="165945"/>
                </a:cubicBezTo>
                <a:cubicBezTo>
                  <a:pt x="3698054" y="177692"/>
                  <a:pt x="3693590" y="183566"/>
                  <a:pt x="3690771" y="183566"/>
                </a:cubicBezTo>
                <a:cubicBezTo>
                  <a:pt x="3688892" y="183566"/>
                  <a:pt x="3686072" y="185445"/>
                  <a:pt x="3682312" y="189205"/>
                </a:cubicBezTo>
                <a:lnTo>
                  <a:pt x="3666806" y="204711"/>
                </a:lnTo>
                <a:cubicBezTo>
                  <a:pt x="3649890" y="217869"/>
                  <a:pt x="3641431" y="224447"/>
                  <a:pt x="3641431" y="224447"/>
                </a:cubicBezTo>
                <a:lnTo>
                  <a:pt x="3631563" y="234315"/>
                </a:lnTo>
                <a:cubicBezTo>
                  <a:pt x="3622165" y="240894"/>
                  <a:pt x="3609948" y="253581"/>
                  <a:pt x="3594911" y="272377"/>
                </a:cubicBezTo>
                <a:lnTo>
                  <a:pt x="3579404" y="292113"/>
                </a:lnTo>
                <a:cubicBezTo>
                  <a:pt x="3572826" y="297752"/>
                  <a:pt x="3568597" y="300571"/>
                  <a:pt x="3566717" y="300571"/>
                </a:cubicBezTo>
                <a:cubicBezTo>
                  <a:pt x="3563898" y="300571"/>
                  <a:pt x="3560609" y="302451"/>
                  <a:pt x="3556849" y="306210"/>
                </a:cubicBezTo>
                <a:lnTo>
                  <a:pt x="3541343" y="321716"/>
                </a:lnTo>
                <a:cubicBezTo>
                  <a:pt x="3539463" y="325476"/>
                  <a:pt x="3536878" y="329235"/>
                  <a:pt x="3533589" y="332994"/>
                </a:cubicBezTo>
                <a:cubicBezTo>
                  <a:pt x="3530300" y="336753"/>
                  <a:pt x="3528186" y="340043"/>
                  <a:pt x="3527246" y="342862"/>
                </a:cubicBezTo>
                <a:cubicBezTo>
                  <a:pt x="3526306" y="345681"/>
                  <a:pt x="3528186" y="348501"/>
                  <a:pt x="3532884" y="351320"/>
                </a:cubicBezTo>
                <a:cubicBezTo>
                  <a:pt x="3540403" y="356019"/>
                  <a:pt x="3546042" y="358369"/>
                  <a:pt x="3549801" y="358369"/>
                </a:cubicBezTo>
                <a:cubicBezTo>
                  <a:pt x="3557319" y="358369"/>
                  <a:pt x="3567187" y="355549"/>
                  <a:pt x="3579404" y="349910"/>
                </a:cubicBezTo>
                <a:cubicBezTo>
                  <a:pt x="3586922" y="346151"/>
                  <a:pt x="3594441" y="344272"/>
                  <a:pt x="3601960" y="344272"/>
                </a:cubicBezTo>
                <a:cubicBezTo>
                  <a:pt x="3605719" y="344272"/>
                  <a:pt x="3607598" y="345681"/>
                  <a:pt x="3607598" y="348501"/>
                </a:cubicBezTo>
                <a:cubicBezTo>
                  <a:pt x="3607598" y="352260"/>
                  <a:pt x="3605249" y="357899"/>
                  <a:pt x="3600550" y="365417"/>
                </a:cubicBezTo>
                <a:cubicBezTo>
                  <a:pt x="3596791" y="372936"/>
                  <a:pt x="3591387" y="377870"/>
                  <a:pt x="3584338" y="380219"/>
                </a:cubicBezTo>
                <a:cubicBezTo>
                  <a:pt x="3577290" y="382569"/>
                  <a:pt x="3566717" y="382803"/>
                  <a:pt x="3552620" y="380924"/>
                </a:cubicBezTo>
                <a:cubicBezTo>
                  <a:pt x="3546982" y="380924"/>
                  <a:pt x="3536644" y="377400"/>
                  <a:pt x="3521607" y="370351"/>
                </a:cubicBezTo>
                <a:cubicBezTo>
                  <a:pt x="3506570" y="363303"/>
                  <a:pt x="3499052" y="357899"/>
                  <a:pt x="3499052" y="354140"/>
                </a:cubicBezTo>
                <a:cubicBezTo>
                  <a:pt x="3499052" y="353200"/>
                  <a:pt x="3500461" y="351320"/>
                  <a:pt x="3503281" y="348501"/>
                </a:cubicBezTo>
                <a:lnTo>
                  <a:pt x="3513149" y="338633"/>
                </a:lnTo>
                <a:cubicBezTo>
                  <a:pt x="3520667" y="332054"/>
                  <a:pt x="3539228" y="309264"/>
                  <a:pt x="3568832" y="270262"/>
                </a:cubicBezTo>
                <a:cubicBezTo>
                  <a:pt x="3598435" y="231261"/>
                  <a:pt x="3613237" y="208940"/>
                  <a:pt x="3613237" y="203302"/>
                </a:cubicBezTo>
                <a:lnTo>
                  <a:pt x="3601960" y="207531"/>
                </a:lnTo>
                <a:lnTo>
                  <a:pt x="3577995" y="220218"/>
                </a:lnTo>
                <a:lnTo>
                  <a:pt x="3565307" y="225857"/>
                </a:lnTo>
                <a:lnTo>
                  <a:pt x="3528655" y="245593"/>
                </a:lnTo>
                <a:cubicBezTo>
                  <a:pt x="3521137" y="250292"/>
                  <a:pt x="3514089" y="252641"/>
                  <a:pt x="3507510" y="252641"/>
                </a:cubicBezTo>
                <a:cubicBezTo>
                  <a:pt x="3501871" y="252641"/>
                  <a:pt x="3499052" y="254521"/>
                  <a:pt x="3499052" y="258280"/>
                </a:cubicBezTo>
                <a:cubicBezTo>
                  <a:pt x="3493413" y="263919"/>
                  <a:pt x="3489654" y="267208"/>
                  <a:pt x="3487774" y="268148"/>
                </a:cubicBezTo>
                <a:lnTo>
                  <a:pt x="3462400" y="287884"/>
                </a:lnTo>
                <a:cubicBezTo>
                  <a:pt x="3436085" y="304800"/>
                  <a:pt x="3415410" y="313258"/>
                  <a:pt x="3400373" y="313258"/>
                </a:cubicBezTo>
                <a:cubicBezTo>
                  <a:pt x="3391915" y="313258"/>
                  <a:pt x="3384396" y="309969"/>
                  <a:pt x="3377817" y="303390"/>
                </a:cubicBezTo>
                <a:cubicBezTo>
                  <a:pt x="3375938" y="299631"/>
                  <a:pt x="3374998" y="294462"/>
                  <a:pt x="3374998" y="287884"/>
                </a:cubicBezTo>
                <a:cubicBezTo>
                  <a:pt x="3374998" y="272847"/>
                  <a:pt x="3379227" y="261099"/>
                  <a:pt x="3387685" y="252641"/>
                </a:cubicBezTo>
                <a:cubicBezTo>
                  <a:pt x="3392384" y="247942"/>
                  <a:pt x="3394734" y="244183"/>
                  <a:pt x="3394734" y="241364"/>
                </a:cubicBezTo>
                <a:cubicBezTo>
                  <a:pt x="3394734" y="235725"/>
                  <a:pt x="3424338" y="182156"/>
                  <a:pt x="3483545" y="80658"/>
                </a:cubicBezTo>
                <a:lnTo>
                  <a:pt x="3496232" y="60922"/>
                </a:lnTo>
                <a:lnTo>
                  <a:pt x="3506100" y="44006"/>
                </a:lnTo>
                <a:cubicBezTo>
                  <a:pt x="3510799" y="36487"/>
                  <a:pt x="3513149" y="32728"/>
                  <a:pt x="3513149" y="32728"/>
                </a:cubicBezTo>
                <a:lnTo>
                  <a:pt x="3517378" y="25679"/>
                </a:lnTo>
                <a:cubicBezTo>
                  <a:pt x="3517378" y="22860"/>
                  <a:pt x="3519963" y="18161"/>
                  <a:pt x="3525131" y="11582"/>
                </a:cubicBezTo>
                <a:close/>
              </a:path>
            </a:pathLst>
          </a:custGeom>
          <a:gradFill flip="none" rotWithShape="1">
            <a:gsLst>
              <a:gs pos="35000">
                <a:srgbClr val="52B043"/>
              </a:gs>
              <a:gs pos="0">
                <a:srgbClr val="52B043">
                  <a:lumMod val="60000"/>
                  <a:lumOff val="40000"/>
                </a:srgbClr>
              </a:gs>
              <a:gs pos="100000">
                <a:srgbClr val="52B043">
                  <a:lumMod val="75000"/>
                </a:srgbClr>
              </a:gs>
            </a:gsLst>
            <a:lin ang="2700000" scaled="1"/>
            <a:tileRect/>
          </a:gradFill>
          <a:ln>
            <a:noFill/>
          </a:ln>
          <a:effectLst>
            <a:outerShdw blurRad="127000" dist="127000" dir="2700000" algn="tl" rotWithShape="0">
              <a:srgbClr val="52B043">
                <a:lumMod val="75000"/>
                <a:alpha val="2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23558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57F496-EC20-4EA2-86D6-89BB20E6C646}"/>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项目简介</a:t>
            </a:r>
          </a:p>
        </p:txBody>
      </p:sp>
      <p:grpSp>
        <p:nvGrpSpPr>
          <p:cNvPr id="28" name="组合 27">
            <a:extLst>
              <a:ext uri="{FF2B5EF4-FFF2-40B4-BE49-F238E27FC236}">
                <a16:creationId xmlns:a16="http://schemas.microsoft.com/office/drawing/2014/main" id="{22AEABF8-4EA4-4CE3-A2EF-9C132FEADCE3}"/>
              </a:ext>
            </a:extLst>
          </p:cNvPr>
          <p:cNvGrpSpPr/>
          <p:nvPr/>
        </p:nvGrpSpPr>
        <p:grpSpPr>
          <a:xfrm>
            <a:off x="-159657" y="925977"/>
            <a:ext cx="12511314" cy="5440423"/>
            <a:chOff x="-159657" y="925977"/>
            <a:chExt cx="12511314" cy="5440423"/>
          </a:xfrm>
        </p:grpSpPr>
        <p:sp>
          <p:nvSpPr>
            <p:cNvPr id="3" name="矩形: 圆角 2">
              <a:extLst>
                <a:ext uri="{FF2B5EF4-FFF2-40B4-BE49-F238E27FC236}">
                  <a16:creationId xmlns:a16="http://schemas.microsoft.com/office/drawing/2014/main" id="{0DCC7FB0-271A-48DF-B11C-91186E515A9A}"/>
                </a:ext>
              </a:extLst>
            </p:cNvPr>
            <p:cNvSpPr/>
            <p:nvPr/>
          </p:nvSpPr>
          <p:spPr>
            <a:xfrm>
              <a:off x="-159657" y="925977"/>
              <a:ext cx="12511314" cy="5440423"/>
            </a:xfrm>
            <a:prstGeom prst="roundRect">
              <a:avLst>
                <a:gd name="adj" fmla="val 50000"/>
              </a:avLst>
            </a:prstGeom>
            <a:gradFill>
              <a:gsLst>
                <a:gs pos="16000">
                  <a:schemeClr val="accent1">
                    <a:alpha val="0"/>
                  </a:schemeClr>
                </a:gs>
                <a:gs pos="100000">
                  <a:schemeClr val="accent1">
                    <a:alpha val="15000"/>
                  </a:schemeClr>
                </a:gs>
              </a:gsLst>
              <a:lin ang="5400000" scaled="1"/>
            </a:gradFill>
            <a:ln>
              <a:gradFill>
                <a:gsLst>
                  <a:gs pos="26000">
                    <a:schemeClr val="accent1">
                      <a:lumMod val="20000"/>
                      <a:lumOff val="80000"/>
                      <a:alpha val="0"/>
                    </a:schemeClr>
                  </a:gs>
                  <a:gs pos="100000">
                    <a:schemeClr val="accent1"/>
                  </a:gs>
                </a:gsLst>
                <a:lin ang="5400000" scaled="1"/>
              </a:gradFill>
            </a:ln>
            <a:effectLst>
              <a:reflection blurRad="10160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a:extLst>
                <a:ext uri="{FF2B5EF4-FFF2-40B4-BE49-F238E27FC236}">
                  <a16:creationId xmlns:a16="http://schemas.microsoft.com/office/drawing/2014/main" id="{0261FE35-687D-4AB2-9E7E-1D3B7800A048}"/>
                </a:ext>
              </a:extLst>
            </p:cNvPr>
            <p:cNvGrpSpPr/>
            <p:nvPr/>
          </p:nvGrpSpPr>
          <p:grpSpPr>
            <a:xfrm>
              <a:off x="600709" y="1571208"/>
              <a:ext cx="10990582" cy="4149962"/>
              <a:chOff x="600709" y="1571208"/>
              <a:chExt cx="10990582" cy="4149962"/>
            </a:xfrm>
          </p:grpSpPr>
          <p:sp>
            <p:nvSpPr>
              <p:cNvPr id="5" name="Freeform 10">
                <a:extLst>
                  <a:ext uri="{FF2B5EF4-FFF2-40B4-BE49-F238E27FC236}">
                    <a16:creationId xmlns:a16="http://schemas.microsoft.com/office/drawing/2014/main" id="{14E85812-B16D-4BA6-B6E7-65C851E99665}"/>
                  </a:ext>
                </a:extLst>
              </p:cNvPr>
              <p:cNvSpPr/>
              <p:nvPr/>
            </p:nvSpPr>
            <p:spPr>
              <a:xfrm>
                <a:off x="600709" y="1571208"/>
                <a:ext cx="10990582" cy="4149961"/>
              </a:xfrm>
              <a:prstGeom prst="roundRect">
                <a:avLst>
                  <a:gd name="adj" fmla="val 50000"/>
                </a:avLst>
              </a:prstGeom>
              <a:solidFill>
                <a:schemeClr val="bg1"/>
              </a:solidFill>
              <a:ln>
                <a:noFill/>
              </a:ln>
              <a:effectLst>
                <a:outerShdw blurRad="533400" dist="304800" dir="5400000" sx="98000" sy="98000" algn="t" rotWithShape="0">
                  <a:schemeClr val="accent2">
                    <a:lumMod val="75000"/>
                    <a:alpha val="23000"/>
                  </a:schemeClr>
                </a:outerShdw>
              </a:effectLst>
              <a:scene3d>
                <a:camera prst="orthographicFront"/>
                <a:lightRig rig="contrasting" dir="t">
                  <a:rot lat="0" lon="0" rev="3600000"/>
                </a:lightRig>
              </a:scene3d>
              <a:sp3d>
                <a:bevelT w="50800" h="508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pic>
            <p:nvPicPr>
              <p:cNvPr id="25" name="图片 24">
                <a:extLst>
                  <a:ext uri="{FF2B5EF4-FFF2-40B4-BE49-F238E27FC236}">
                    <a16:creationId xmlns:a16="http://schemas.microsoft.com/office/drawing/2014/main" id="{ACD292C4-CD6B-4F8C-A2C4-65BDE830D437}"/>
                  </a:ext>
                </a:extLst>
              </p:cNvPr>
              <p:cNvPicPr>
                <a:picLocks noChangeAspect="1"/>
              </p:cNvPicPr>
              <p:nvPr/>
            </p:nvPicPr>
            <p:blipFill>
              <a:blip r:embed="rId3" cstate="email">
                <a:duotone>
                  <a:schemeClr val="accent1">
                    <a:shade val="45000"/>
                    <a:satMod val="135000"/>
                  </a:schemeClr>
                  <a:prstClr val="white"/>
                </a:duotone>
                <a:alphaModFix amt="3000"/>
                <a:extLst>
                  <a:ext uri="{28A0092B-C50C-407E-A947-70E740481C1C}">
                    <a14:useLocalDpi xmlns:a14="http://schemas.microsoft.com/office/drawing/2010/main"/>
                  </a:ext>
                </a:extLst>
              </a:blip>
              <a:srcRect/>
              <a:stretch>
                <a:fillRect/>
              </a:stretch>
            </p:blipFill>
            <p:spPr>
              <a:xfrm rot="5400000">
                <a:off x="4021019" y="-1849102"/>
                <a:ext cx="4149962" cy="10990582"/>
              </a:xfrm>
              <a:custGeom>
                <a:avLst/>
                <a:gdLst>
                  <a:gd name="connsiteX0" fmla="*/ 2074980 w 4149962"/>
                  <a:gd name="connsiteY0" fmla="*/ 10990582 h 10990582"/>
                  <a:gd name="connsiteX1" fmla="*/ 2074980 w 4149962"/>
                  <a:gd name="connsiteY1" fmla="*/ 10990582 h 10990582"/>
                  <a:gd name="connsiteX2" fmla="*/ 2074981 w 4149962"/>
                  <a:gd name="connsiteY2" fmla="*/ 10990582 h 10990582"/>
                  <a:gd name="connsiteX3" fmla="*/ 0 w 4149962"/>
                  <a:gd name="connsiteY3" fmla="*/ 8915601 h 10990582"/>
                  <a:gd name="connsiteX4" fmla="*/ 0 w 4149962"/>
                  <a:gd name="connsiteY4" fmla="*/ 2074981 h 10990582"/>
                  <a:gd name="connsiteX5" fmla="*/ 2074981 w 4149962"/>
                  <a:gd name="connsiteY5" fmla="*/ 0 h 10990582"/>
                  <a:gd name="connsiteX6" fmla="*/ 2074981 w 4149962"/>
                  <a:gd name="connsiteY6" fmla="*/ 1 h 10990582"/>
                  <a:gd name="connsiteX7" fmla="*/ 4149962 w 4149962"/>
                  <a:gd name="connsiteY7" fmla="*/ 2074982 h 10990582"/>
                  <a:gd name="connsiteX8" fmla="*/ 4149961 w 4149962"/>
                  <a:gd name="connsiteY8" fmla="*/ 8915601 h 10990582"/>
                  <a:gd name="connsiteX9" fmla="*/ 2287134 w 4149962"/>
                  <a:gd name="connsiteY9" fmla="*/ 10979870 h 10990582"/>
                  <a:gd name="connsiteX10" fmla="*/ 2074980 w 4149962"/>
                  <a:gd name="connsiteY10" fmla="*/ 10990582 h 10990582"/>
                  <a:gd name="connsiteX11" fmla="*/ 1862826 w 4149962"/>
                  <a:gd name="connsiteY11" fmla="*/ 10979870 h 10990582"/>
                  <a:gd name="connsiteX12" fmla="*/ 0 w 4149962"/>
                  <a:gd name="connsiteY12" fmla="*/ 8915601 h 1099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49962" h="10990582">
                    <a:moveTo>
                      <a:pt x="2074980" y="10990582"/>
                    </a:moveTo>
                    <a:lnTo>
                      <a:pt x="2074980" y="10990582"/>
                    </a:lnTo>
                    <a:lnTo>
                      <a:pt x="2074981" y="10990582"/>
                    </a:lnTo>
                    <a:close/>
                    <a:moveTo>
                      <a:pt x="0" y="8915601"/>
                    </a:moveTo>
                    <a:lnTo>
                      <a:pt x="0" y="2074981"/>
                    </a:lnTo>
                    <a:cubicBezTo>
                      <a:pt x="0" y="929001"/>
                      <a:pt x="929001" y="0"/>
                      <a:pt x="2074981" y="0"/>
                    </a:cubicBezTo>
                    <a:lnTo>
                      <a:pt x="2074981" y="1"/>
                    </a:lnTo>
                    <a:cubicBezTo>
                      <a:pt x="3220961" y="1"/>
                      <a:pt x="4149962" y="929002"/>
                      <a:pt x="4149962" y="2074982"/>
                    </a:cubicBezTo>
                    <a:lnTo>
                      <a:pt x="4149961" y="8915601"/>
                    </a:lnTo>
                    <a:cubicBezTo>
                      <a:pt x="4149961" y="9989958"/>
                      <a:pt x="3333456" y="10873610"/>
                      <a:pt x="2287134" y="10979870"/>
                    </a:cubicBezTo>
                    <a:lnTo>
                      <a:pt x="2074980" y="10990582"/>
                    </a:lnTo>
                    <a:lnTo>
                      <a:pt x="1862826" y="10979870"/>
                    </a:lnTo>
                    <a:cubicBezTo>
                      <a:pt x="816504" y="10873610"/>
                      <a:pt x="0" y="9989958"/>
                      <a:pt x="0" y="8915601"/>
                    </a:cubicBezTo>
                    <a:close/>
                  </a:path>
                </a:pathLst>
              </a:custGeom>
            </p:spPr>
          </p:pic>
        </p:grpSp>
      </p:grpSp>
      <p:grpSp>
        <p:nvGrpSpPr>
          <p:cNvPr id="26" name="组合 25">
            <a:extLst>
              <a:ext uri="{FF2B5EF4-FFF2-40B4-BE49-F238E27FC236}">
                <a16:creationId xmlns:a16="http://schemas.microsoft.com/office/drawing/2014/main" id="{1B4A94A6-73F6-49E4-A98B-2251238C684B}"/>
              </a:ext>
            </a:extLst>
          </p:cNvPr>
          <p:cNvGrpSpPr/>
          <p:nvPr/>
        </p:nvGrpSpPr>
        <p:grpSpPr>
          <a:xfrm>
            <a:off x="1290320" y="2102907"/>
            <a:ext cx="9657363" cy="3103601"/>
            <a:chOff x="1290320" y="2102907"/>
            <a:chExt cx="9657363" cy="3103601"/>
          </a:xfrm>
        </p:grpSpPr>
        <p:sp>
          <p:nvSpPr>
            <p:cNvPr id="16" name="文本框 15">
              <a:extLst>
                <a:ext uri="{FF2B5EF4-FFF2-40B4-BE49-F238E27FC236}">
                  <a16:creationId xmlns:a16="http://schemas.microsoft.com/office/drawing/2014/main" id="{CBA14169-945B-4BF6-8782-94AAD85D4FC8}"/>
                </a:ext>
              </a:extLst>
            </p:cNvPr>
            <p:cNvSpPr txBox="1"/>
            <p:nvPr/>
          </p:nvSpPr>
          <p:spPr>
            <a:xfrm>
              <a:off x="1812671" y="2990517"/>
              <a:ext cx="1706880" cy="2215991"/>
            </a:xfrm>
            <a:prstGeom prst="rect">
              <a:avLst/>
            </a:prstGeom>
            <a:noFill/>
            <a:scene3d>
              <a:camera prst="orthographicFront"/>
              <a:lightRig rig="contrasting" dir="t"/>
            </a:scene3d>
          </p:spPr>
          <p:txBody>
            <a:bodyPr wrap="square" rtlCol="0">
              <a:spAutoFit/>
              <a:sp3d/>
            </a:bodyPr>
            <a:lstStyle>
              <a:defPPr>
                <a:defRPr lang="zh-CN"/>
              </a:defPPr>
              <a:lvl1pPr algn="ctr">
                <a:defRPr sz="8800">
                  <a:gradFill>
                    <a:gsLst>
                      <a:gs pos="100000">
                        <a:schemeClr val="accent2">
                          <a:lumMod val="10000"/>
                          <a:lumOff val="90000"/>
                        </a:schemeClr>
                      </a:gs>
                      <a:gs pos="0">
                        <a:schemeClr val="accent2">
                          <a:lumMod val="60000"/>
                          <a:lumOff val="40000"/>
                        </a:schemeClr>
                      </a:gs>
                    </a:gsLst>
                    <a:lin ang="3000000" scaled="0"/>
                  </a:gradFill>
                  <a:effectLst>
                    <a:outerShdw blurRad="266700" dist="38100" dir="5400000" algn="t" rotWithShape="0">
                      <a:schemeClr val="accent2">
                        <a:alpha val="40000"/>
                      </a:schemeClr>
                    </a:outerShdw>
                  </a:effectLst>
                  <a:latin typeface="Aqum two" panose="00000800000000000000" pitchFamily="2" charset="0"/>
                </a:defRPr>
              </a:lvl1pPr>
            </a:lstStyle>
            <a:p>
              <a:r>
                <a:rPr lang="en-US" altLang="zh-CN" sz="13800" b="1" dirty="0">
                  <a:gradFill>
                    <a:gsLst>
                      <a:gs pos="100000">
                        <a:schemeClr val="accent1">
                          <a:alpha val="5000"/>
                        </a:schemeClr>
                      </a:gs>
                      <a:gs pos="0">
                        <a:schemeClr val="accent1">
                          <a:lumMod val="20000"/>
                          <a:lumOff val="80000"/>
                          <a:alpha val="30000"/>
                        </a:schemeClr>
                      </a:gs>
                    </a:gsLst>
                    <a:lin ang="5400000" scaled="0"/>
                  </a:gradFill>
                  <a:effectLst/>
                  <a:latin typeface="Arial" panose="020B0604020202020204" pitchFamily="34" charset="0"/>
                  <a:ea typeface="微软雅黑" panose="020B0503020204020204" pitchFamily="34" charset="-122"/>
                  <a:sym typeface="Arial" panose="020B0604020202020204" pitchFamily="34" charset="0"/>
                </a:rPr>
                <a:t>1</a:t>
              </a:r>
              <a:endParaRPr lang="zh-CN" altLang="en-US" sz="13800" b="1" dirty="0">
                <a:gradFill>
                  <a:gsLst>
                    <a:gs pos="100000">
                      <a:schemeClr val="accent1">
                        <a:alpha val="5000"/>
                      </a:schemeClr>
                    </a:gs>
                    <a:gs pos="0">
                      <a:schemeClr val="accent1">
                        <a:lumMod val="20000"/>
                        <a:lumOff val="80000"/>
                        <a:alpha val="30000"/>
                      </a:schemeClr>
                    </a:gs>
                  </a:gsLst>
                  <a:lin ang="5400000" scaled="0"/>
                </a:gra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a:extLst>
                <a:ext uri="{FF2B5EF4-FFF2-40B4-BE49-F238E27FC236}">
                  <a16:creationId xmlns:a16="http://schemas.microsoft.com/office/drawing/2014/main" id="{313022A8-3ED1-423C-8F0B-7FF82CF42389}"/>
                </a:ext>
              </a:extLst>
            </p:cNvPr>
            <p:cNvSpPr txBox="1"/>
            <p:nvPr/>
          </p:nvSpPr>
          <p:spPr>
            <a:xfrm>
              <a:off x="5238645" y="2990517"/>
              <a:ext cx="1706880" cy="2215991"/>
            </a:xfrm>
            <a:prstGeom prst="rect">
              <a:avLst/>
            </a:prstGeom>
            <a:noFill/>
            <a:scene3d>
              <a:camera prst="orthographicFront"/>
              <a:lightRig rig="contrasting" dir="t"/>
            </a:scene3d>
          </p:spPr>
          <p:txBody>
            <a:bodyPr wrap="square" rtlCol="0">
              <a:spAutoFit/>
              <a:sp3d/>
            </a:bodyPr>
            <a:lstStyle>
              <a:defPPr>
                <a:defRPr lang="zh-CN"/>
              </a:defPPr>
              <a:lvl1pPr algn="ctr">
                <a:defRPr sz="8800">
                  <a:gradFill>
                    <a:gsLst>
                      <a:gs pos="100000">
                        <a:schemeClr val="accent2">
                          <a:lumMod val="10000"/>
                          <a:lumOff val="90000"/>
                        </a:schemeClr>
                      </a:gs>
                      <a:gs pos="0">
                        <a:schemeClr val="accent2">
                          <a:lumMod val="60000"/>
                          <a:lumOff val="40000"/>
                        </a:schemeClr>
                      </a:gs>
                    </a:gsLst>
                    <a:lin ang="3000000" scaled="0"/>
                  </a:gradFill>
                  <a:effectLst>
                    <a:outerShdw blurRad="266700" dist="38100" dir="5400000" algn="t" rotWithShape="0">
                      <a:schemeClr val="accent2">
                        <a:alpha val="40000"/>
                      </a:schemeClr>
                    </a:outerShdw>
                  </a:effectLst>
                  <a:latin typeface="Aqum two" panose="00000800000000000000" pitchFamily="2" charset="0"/>
                </a:defRPr>
              </a:lvl1pPr>
            </a:lstStyle>
            <a:p>
              <a:r>
                <a:rPr lang="en-US" altLang="zh-CN" sz="13800" b="1" dirty="0">
                  <a:gradFill>
                    <a:gsLst>
                      <a:gs pos="100000">
                        <a:schemeClr val="accent1">
                          <a:alpha val="5000"/>
                        </a:schemeClr>
                      </a:gs>
                      <a:gs pos="0">
                        <a:schemeClr val="accent1">
                          <a:lumMod val="20000"/>
                          <a:lumOff val="80000"/>
                          <a:alpha val="30000"/>
                        </a:schemeClr>
                      </a:gs>
                    </a:gsLst>
                    <a:lin ang="5400000" scaled="0"/>
                  </a:gradFill>
                  <a:effectLst/>
                  <a:latin typeface="Arial" panose="020B0604020202020204" pitchFamily="34" charset="0"/>
                  <a:ea typeface="微软雅黑" panose="020B0503020204020204" pitchFamily="34" charset="-122"/>
                  <a:sym typeface="Arial" panose="020B0604020202020204" pitchFamily="34" charset="0"/>
                </a:rPr>
                <a:t>2</a:t>
              </a:r>
              <a:endParaRPr lang="zh-CN" altLang="en-US" sz="13800" b="1" dirty="0">
                <a:gradFill>
                  <a:gsLst>
                    <a:gs pos="100000">
                      <a:schemeClr val="accent1">
                        <a:alpha val="5000"/>
                      </a:schemeClr>
                    </a:gs>
                    <a:gs pos="0">
                      <a:schemeClr val="accent1">
                        <a:lumMod val="20000"/>
                        <a:lumOff val="80000"/>
                        <a:alpha val="30000"/>
                      </a:schemeClr>
                    </a:gs>
                  </a:gsLst>
                  <a:lin ang="5400000" scaled="0"/>
                </a:gra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a:extLst>
                <a:ext uri="{FF2B5EF4-FFF2-40B4-BE49-F238E27FC236}">
                  <a16:creationId xmlns:a16="http://schemas.microsoft.com/office/drawing/2014/main" id="{AA14F93E-AD6E-4D6E-AF6C-50EF1775889C}"/>
                </a:ext>
              </a:extLst>
            </p:cNvPr>
            <p:cNvSpPr txBox="1"/>
            <p:nvPr/>
          </p:nvSpPr>
          <p:spPr>
            <a:xfrm>
              <a:off x="8580016" y="2990517"/>
              <a:ext cx="1706880" cy="2215991"/>
            </a:xfrm>
            <a:prstGeom prst="rect">
              <a:avLst/>
            </a:prstGeom>
            <a:noFill/>
            <a:scene3d>
              <a:camera prst="orthographicFront"/>
              <a:lightRig rig="contrasting" dir="t"/>
            </a:scene3d>
          </p:spPr>
          <p:txBody>
            <a:bodyPr wrap="square" rtlCol="0">
              <a:spAutoFit/>
              <a:sp3d/>
            </a:bodyPr>
            <a:lstStyle>
              <a:defPPr>
                <a:defRPr lang="zh-CN"/>
              </a:defPPr>
              <a:lvl1pPr algn="ctr">
                <a:defRPr sz="8800">
                  <a:gradFill>
                    <a:gsLst>
                      <a:gs pos="100000">
                        <a:schemeClr val="accent2">
                          <a:lumMod val="10000"/>
                          <a:lumOff val="90000"/>
                        </a:schemeClr>
                      </a:gs>
                      <a:gs pos="0">
                        <a:schemeClr val="accent2">
                          <a:lumMod val="60000"/>
                          <a:lumOff val="40000"/>
                        </a:schemeClr>
                      </a:gs>
                    </a:gsLst>
                    <a:lin ang="3000000" scaled="0"/>
                  </a:gradFill>
                  <a:effectLst>
                    <a:outerShdw blurRad="266700" dist="38100" dir="5400000" algn="t" rotWithShape="0">
                      <a:schemeClr val="accent2">
                        <a:alpha val="40000"/>
                      </a:schemeClr>
                    </a:outerShdw>
                  </a:effectLst>
                  <a:latin typeface="Aqum two" panose="00000800000000000000" pitchFamily="2" charset="0"/>
                </a:defRPr>
              </a:lvl1pPr>
            </a:lstStyle>
            <a:p>
              <a:r>
                <a:rPr lang="en-US" altLang="zh-CN" sz="13800" b="1" dirty="0">
                  <a:gradFill>
                    <a:gsLst>
                      <a:gs pos="100000">
                        <a:schemeClr val="accent1">
                          <a:alpha val="5000"/>
                        </a:schemeClr>
                      </a:gs>
                      <a:gs pos="0">
                        <a:schemeClr val="accent1">
                          <a:lumMod val="20000"/>
                          <a:lumOff val="80000"/>
                          <a:alpha val="30000"/>
                        </a:schemeClr>
                      </a:gs>
                    </a:gsLst>
                    <a:lin ang="5400000" scaled="0"/>
                  </a:gradFill>
                  <a:effectLst/>
                  <a:latin typeface="Arial" panose="020B0604020202020204" pitchFamily="34" charset="0"/>
                  <a:ea typeface="微软雅黑" panose="020B0503020204020204" pitchFamily="34" charset="-122"/>
                  <a:sym typeface="Arial" panose="020B0604020202020204" pitchFamily="34" charset="0"/>
                </a:rPr>
                <a:t>3</a:t>
              </a:r>
              <a:endParaRPr lang="zh-CN" altLang="en-US" sz="13800" b="1" dirty="0">
                <a:gradFill>
                  <a:gsLst>
                    <a:gs pos="100000">
                      <a:schemeClr val="accent1">
                        <a:alpha val="5000"/>
                      </a:schemeClr>
                    </a:gs>
                    <a:gs pos="0">
                      <a:schemeClr val="accent1">
                        <a:lumMod val="20000"/>
                        <a:lumOff val="80000"/>
                        <a:alpha val="30000"/>
                      </a:schemeClr>
                    </a:gs>
                  </a:gsLst>
                  <a:lin ang="5400000" scaled="0"/>
                </a:gra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8" name="矩形: 圆角 7">
              <a:extLst>
                <a:ext uri="{FF2B5EF4-FFF2-40B4-BE49-F238E27FC236}">
                  <a16:creationId xmlns:a16="http://schemas.microsoft.com/office/drawing/2014/main" id="{0E96D78C-3764-4EF0-9EC0-0D3602B5DCCC}"/>
                </a:ext>
              </a:extLst>
            </p:cNvPr>
            <p:cNvSpPr/>
            <p:nvPr/>
          </p:nvSpPr>
          <p:spPr>
            <a:xfrm>
              <a:off x="1694818" y="2618302"/>
              <a:ext cx="2043806" cy="373500"/>
            </a:xfrm>
            <a:prstGeom prst="roundRect">
              <a:avLst>
                <a:gd name="adj" fmla="val 50000"/>
              </a:avLst>
            </a:prstGeom>
            <a:gradFill>
              <a:gsLst>
                <a:gs pos="100000">
                  <a:schemeClr val="accent1">
                    <a:lumMod val="5000"/>
                    <a:lumOff val="95000"/>
                  </a:schemeClr>
                </a:gs>
                <a:gs pos="0">
                  <a:schemeClr val="accent1">
                    <a:lumMod val="20000"/>
                    <a:lumOff val="80000"/>
                    <a:alpha val="5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Project Overview</a:t>
              </a:r>
              <a:endParaRPr lang="zh-CN" altLang="en-US" sz="1400" dirty="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a:extLst>
                <a:ext uri="{FF2B5EF4-FFF2-40B4-BE49-F238E27FC236}">
                  <a16:creationId xmlns:a16="http://schemas.microsoft.com/office/drawing/2014/main" id="{8E617997-E09A-4551-A571-509E05F27B85}"/>
                </a:ext>
              </a:extLst>
            </p:cNvPr>
            <p:cNvSpPr txBox="1"/>
            <p:nvPr/>
          </p:nvSpPr>
          <p:spPr>
            <a:xfrm>
              <a:off x="1290320" y="3120121"/>
              <a:ext cx="2852802" cy="2069349"/>
            </a:xfrm>
            <a:prstGeom prst="rect">
              <a:avLst/>
            </a:prstGeom>
            <a:noFill/>
          </p:spPr>
          <p:txBody>
            <a:bodyPr wrap="square" rtlCol="0">
              <a:spAutoFit/>
            </a:bodyPr>
            <a:lstStyle/>
            <a:p>
              <a:pPr algn="ct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聚焦于成都市的出行数据</a:t>
              </a: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深入剖析不同出行方式对于碳排放的影响</a:t>
              </a: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旨在为成都市的低碳交通发展提供数据支撑和策略建议</a:t>
              </a:r>
            </a:p>
          </p:txBody>
        </p:sp>
        <p:sp>
          <p:nvSpPr>
            <p:cNvPr id="11" name="矩形: 圆角 10">
              <a:extLst>
                <a:ext uri="{FF2B5EF4-FFF2-40B4-BE49-F238E27FC236}">
                  <a16:creationId xmlns:a16="http://schemas.microsoft.com/office/drawing/2014/main" id="{24B7FFEB-861E-4067-A527-759E572B47F6}"/>
                </a:ext>
              </a:extLst>
            </p:cNvPr>
            <p:cNvSpPr/>
            <p:nvPr/>
          </p:nvSpPr>
          <p:spPr>
            <a:xfrm>
              <a:off x="5124707" y="2618302"/>
              <a:ext cx="2043806" cy="373500"/>
            </a:xfrm>
            <a:prstGeom prst="roundRect">
              <a:avLst>
                <a:gd name="adj" fmla="val 50000"/>
              </a:avLst>
            </a:prstGeom>
            <a:gradFill>
              <a:gsLst>
                <a:gs pos="100000">
                  <a:schemeClr val="accent1">
                    <a:lumMod val="5000"/>
                    <a:lumOff val="95000"/>
                  </a:schemeClr>
                </a:gs>
                <a:gs pos="0">
                  <a:schemeClr val="accent1">
                    <a:lumMod val="20000"/>
                    <a:lumOff val="80000"/>
                    <a:alpha val="5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Research Objectives</a:t>
              </a:r>
              <a:endParaRPr lang="zh-CN" altLang="en-US" sz="140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a:extLst>
                <a:ext uri="{FF2B5EF4-FFF2-40B4-BE49-F238E27FC236}">
                  <a16:creationId xmlns:a16="http://schemas.microsoft.com/office/drawing/2014/main" id="{DC1CDC94-DD70-4CD0-89AA-EC3584D2E473}"/>
                </a:ext>
              </a:extLst>
            </p:cNvPr>
            <p:cNvSpPr txBox="1"/>
            <p:nvPr/>
          </p:nvSpPr>
          <p:spPr>
            <a:xfrm>
              <a:off x="4720209" y="3120121"/>
              <a:ext cx="2852802" cy="2069349"/>
            </a:xfrm>
            <a:prstGeom prst="rect">
              <a:avLst/>
            </a:prstGeom>
            <a:noFill/>
          </p:spPr>
          <p:txBody>
            <a:bodyPr wrap="square" rtlCol="0">
              <a:spAutoFit/>
            </a:bodyPr>
            <a:lstStyle/>
            <a:p>
              <a:pPr algn="ct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量化分析成都市各类出行方式的碳排放情况</a:t>
              </a:r>
            </a:p>
            <a:p>
              <a:pPr algn="ct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确定影响碳排放的关键因素及其影响程度</a:t>
              </a:r>
            </a:p>
            <a:p>
              <a:pPr algn="ct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提出针对性强、操作性高的减碳出行策略</a:t>
              </a:r>
            </a:p>
          </p:txBody>
        </p:sp>
        <p:sp>
          <p:nvSpPr>
            <p:cNvPr id="14" name="矩形: 圆角 13">
              <a:extLst>
                <a:ext uri="{FF2B5EF4-FFF2-40B4-BE49-F238E27FC236}">
                  <a16:creationId xmlns:a16="http://schemas.microsoft.com/office/drawing/2014/main" id="{EEFC21F5-1D44-457B-B766-CE93EF6F7383}"/>
                </a:ext>
              </a:extLst>
            </p:cNvPr>
            <p:cNvSpPr/>
            <p:nvPr/>
          </p:nvSpPr>
          <p:spPr>
            <a:xfrm>
              <a:off x="8499379" y="2618302"/>
              <a:ext cx="2043806" cy="373500"/>
            </a:xfrm>
            <a:prstGeom prst="roundRect">
              <a:avLst>
                <a:gd name="adj" fmla="val 50000"/>
              </a:avLst>
            </a:prstGeom>
            <a:gradFill>
              <a:gsLst>
                <a:gs pos="100000">
                  <a:schemeClr val="accent1">
                    <a:lumMod val="5000"/>
                    <a:lumOff val="95000"/>
                  </a:schemeClr>
                </a:gs>
                <a:gs pos="0">
                  <a:schemeClr val="accent1">
                    <a:lumMod val="20000"/>
                    <a:lumOff val="80000"/>
                    <a:alpha val="5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Expected Results</a:t>
              </a:r>
              <a:endParaRPr lang="zh-CN" altLang="en-US" sz="1400">
                <a:solidFill>
                  <a:schemeClr val="accent1">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a:extLst>
                <a:ext uri="{FF2B5EF4-FFF2-40B4-BE49-F238E27FC236}">
                  <a16:creationId xmlns:a16="http://schemas.microsoft.com/office/drawing/2014/main" id="{9C819B60-15CD-4A98-A852-E17A082B016D}"/>
                </a:ext>
              </a:extLst>
            </p:cNvPr>
            <p:cNvSpPr txBox="1"/>
            <p:nvPr/>
          </p:nvSpPr>
          <p:spPr>
            <a:xfrm>
              <a:off x="8094881" y="3120121"/>
              <a:ext cx="2852802" cy="2069349"/>
            </a:xfrm>
            <a:prstGeom prst="rect">
              <a:avLst/>
            </a:prstGeom>
            <a:noFill/>
          </p:spPr>
          <p:txBody>
            <a:bodyPr wrap="square" rtlCol="0">
              <a:spAutoFit/>
            </a:bodyPr>
            <a:lstStyle/>
            <a:p>
              <a:pPr algn="ct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得到成都市出行碳排放的详细数据，揭示出行方式与碳排放之间的关系</a:t>
              </a: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为政府决策、城市规划以及公众出行选择提供科学依据</a:t>
              </a:r>
            </a:p>
          </p:txBody>
        </p:sp>
        <p:sp>
          <p:nvSpPr>
            <p:cNvPr id="7" name="文本框 6">
              <a:extLst>
                <a:ext uri="{FF2B5EF4-FFF2-40B4-BE49-F238E27FC236}">
                  <a16:creationId xmlns:a16="http://schemas.microsoft.com/office/drawing/2014/main" id="{219C1DD9-7688-436B-84EA-60AFA30140A7}"/>
                </a:ext>
              </a:extLst>
            </p:cNvPr>
            <p:cNvSpPr txBox="1"/>
            <p:nvPr/>
          </p:nvSpPr>
          <p:spPr>
            <a:xfrm>
              <a:off x="1835212" y="2102907"/>
              <a:ext cx="1661798" cy="461665"/>
            </a:xfrm>
            <a:prstGeom prst="rect">
              <a:avLst/>
            </a:prstGeom>
            <a:noFill/>
          </p:spPr>
          <p:txBody>
            <a:bodyPr wrap="square" rtlCol="0">
              <a:spAutoFit/>
            </a:bodyPr>
            <a:lstStyle/>
            <a:p>
              <a:pPr algn="ctr"/>
              <a:r>
                <a:rPr lang="zh-CN" altLang="en-US" sz="2400">
                  <a:gradFill flip="none" rotWithShape="1">
                    <a:gsLst>
                      <a:gs pos="100000">
                        <a:schemeClr val="accent1">
                          <a:lumMod val="75000"/>
                        </a:schemeClr>
                      </a:gs>
                      <a:gs pos="35000">
                        <a:schemeClr val="accent1"/>
                      </a:gs>
                      <a:gs pos="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rPr>
                <a:t>项目概述</a:t>
              </a:r>
              <a:endParaRPr lang="zh-CN" altLang="en-US" sz="2400" dirty="0">
                <a:gradFill flip="none" rotWithShape="1">
                  <a:gsLst>
                    <a:gs pos="100000">
                      <a:schemeClr val="accent1">
                        <a:lumMod val="75000"/>
                      </a:schemeClr>
                    </a:gs>
                    <a:gs pos="35000">
                      <a:schemeClr val="accent1"/>
                    </a:gs>
                    <a:gs pos="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F3BE8B9D-F98B-42AF-A7A2-D0C8FB37F6F1}"/>
                </a:ext>
              </a:extLst>
            </p:cNvPr>
            <p:cNvSpPr txBox="1"/>
            <p:nvPr/>
          </p:nvSpPr>
          <p:spPr>
            <a:xfrm>
              <a:off x="5062191" y="2102907"/>
              <a:ext cx="2067618" cy="461665"/>
            </a:xfrm>
            <a:prstGeom prst="rect">
              <a:avLst/>
            </a:prstGeom>
            <a:noFill/>
          </p:spPr>
          <p:txBody>
            <a:bodyPr wrap="square" rtlCol="0">
              <a:spAutoFit/>
            </a:bodyPr>
            <a:lstStyle/>
            <a:p>
              <a:pPr algn="ctr"/>
              <a:r>
                <a:rPr lang="zh-CN" altLang="en-US" sz="2400">
                  <a:gradFill flip="none" rotWithShape="1">
                    <a:gsLst>
                      <a:gs pos="100000">
                        <a:schemeClr val="accent1">
                          <a:lumMod val="75000"/>
                        </a:schemeClr>
                      </a:gs>
                      <a:gs pos="35000">
                        <a:schemeClr val="accent1"/>
                      </a:gs>
                      <a:gs pos="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rPr>
                <a:t>研究目标</a:t>
              </a:r>
              <a:endParaRPr lang="zh-CN" altLang="en-US" sz="2400" dirty="0">
                <a:gradFill flip="none" rotWithShape="1">
                  <a:gsLst>
                    <a:gs pos="100000">
                      <a:schemeClr val="accent1">
                        <a:lumMod val="75000"/>
                      </a:schemeClr>
                    </a:gs>
                    <a:gs pos="35000">
                      <a:schemeClr val="accent1"/>
                    </a:gs>
                    <a:gs pos="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a:extLst>
                <a:ext uri="{FF2B5EF4-FFF2-40B4-BE49-F238E27FC236}">
                  <a16:creationId xmlns:a16="http://schemas.microsoft.com/office/drawing/2014/main" id="{FA279277-C75B-43EC-8E4F-14EDD3CC4EFD}"/>
                </a:ext>
              </a:extLst>
            </p:cNvPr>
            <p:cNvSpPr txBox="1"/>
            <p:nvPr/>
          </p:nvSpPr>
          <p:spPr>
            <a:xfrm>
              <a:off x="8466384" y="2102907"/>
              <a:ext cx="2008576" cy="461665"/>
            </a:xfrm>
            <a:prstGeom prst="rect">
              <a:avLst/>
            </a:prstGeom>
            <a:noFill/>
          </p:spPr>
          <p:txBody>
            <a:bodyPr wrap="square" rtlCol="0">
              <a:spAutoFit/>
            </a:bodyPr>
            <a:lstStyle/>
            <a:p>
              <a:pPr algn="ctr"/>
              <a:r>
                <a:rPr lang="zh-CN" altLang="en-US" sz="2400">
                  <a:gradFill flip="none" rotWithShape="1">
                    <a:gsLst>
                      <a:gs pos="100000">
                        <a:schemeClr val="accent1">
                          <a:lumMod val="75000"/>
                        </a:schemeClr>
                      </a:gs>
                      <a:gs pos="35000">
                        <a:schemeClr val="accent1"/>
                      </a:gs>
                      <a:gs pos="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rPr>
                <a:t>预期成果</a:t>
              </a:r>
              <a:endParaRPr lang="zh-CN" altLang="en-US" sz="2400" dirty="0">
                <a:gradFill flip="none" rotWithShape="1">
                  <a:gsLst>
                    <a:gs pos="100000">
                      <a:schemeClr val="accent1">
                        <a:lumMod val="75000"/>
                      </a:schemeClr>
                    </a:gs>
                    <a:gs pos="35000">
                      <a:schemeClr val="accent1"/>
                    </a:gs>
                    <a:gs pos="0">
                      <a:schemeClr val="accent1">
                        <a:lumMod val="20000"/>
                        <a:lumOff val="80000"/>
                      </a:schemeClr>
                    </a:gs>
                  </a:gsLst>
                  <a:lin ang="2700000" scaled="1"/>
                  <a:tileRect/>
                </a:gra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001760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F340D36-D5E3-4DF5-912E-9B2597909675}"/>
              </a:ext>
            </a:extLst>
          </p:cNvPr>
          <p:cNvSpPr>
            <a:spLocks noGrp="1"/>
          </p:cNvSpPr>
          <p:nvPr>
            <p:ph type="body" idx="1"/>
          </p:nvPr>
        </p:nvSpPr>
        <p:spPr/>
        <p:txBody>
          <a:bodyPr>
            <a:normAutofit fontScale="92500" lnSpcReduction="10000"/>
          </a:bodyPr>
          <a:lstStyle/>
          <a:p>
            <a:r>
              <a:rPr lang="en-US" altLang="zh-CN">
                <a:latin typeface="Arial" panose="020B0604020202020204" pitchFamily="34" charset="0"/>
                <a:ea typeface="微软雅黑" panose="020B0503020204020204" pitchFamily="34" charset="-122"/>
                <a:sym typeface="Arial" panose="020B0604020202020204" pitchFamily="34" charset="0"/>
              </a:rPr>
              <a:t>Project background</a:t>
            </a:r>
          </a:p>
        </p:txBody>
      </p:sp>
      <p:sp>
        <p:nvSpPr>
          <p:cNvPr id="6" name="文本占位符 5">
            <a:extLst>
              <a:ext uri="{FF2B5EF4-FFF2-40B4-BE49-F238E27FC236}">
                <a16:creationId xmlns:a16="http://schemas.microsoft.com/office/drawing/2014/main" id="{6A2B0306-9C03-453E-874B-0CACF7149D5D}"/>
              </a:ext>
            </a:extLst>
          </p:cNvPr>
          <p:cNvSpPr>
            <a:spLocks noGrp="1"/>
          </p:cNvSpPr>
          <p:nvPr>
            <p:ph type="body" sz="quarter" idx="13"/>
          </p:nvPr>
        </p:nvSpPr>
        <p:spPr/>
        <p:txBody>
          <a:bodyPr/>
          <a:lstStyle/>
          <a:p>
            <a:r>
              <a:rPr lang="en-US" altLang="zh-CN">
                <a:latin typeface="Arial" panose="020B0604020202020204" pitchFamily="34" charset="0"/>
                <a:ea typeface="微软雅黑" panose="020B0503020204020204" pitchFamily="34" charset="-122"/>
                <a:sym typeface="Arial" panose="020B0604020202020204" pitchFamily="34" charset="0"/>
              </a:rPr>
              <a:t>03</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a:extLst>
              <a:ext uri="{FF2B5EF4-FFF2-40B4-BE49-F238E27FC236}">
                <a16:creationId xmlns:a16="http://schemas.microsoft.com/office/drawing/2014/main" id="{6A5D8F8D-9E9A-C2A3-5160-B68CC1F9C30D}"/>
              </a:ext>
            </a:extLst>
          </p:cNvPr>
          <p:cNvSpPr txBox="1"/>
          <p:nvPr/>
        </p:nvSpPr>
        <p:spPr>
          <a:xfrm>
            <a:off x="4835261" y="1744653"/>
            <a:ext cx="5301453" cy="1442428"/>
          </a:xfrm>
          <a:custGeom>
            <a:avLst/>
            <a:gdLst/>
            <a:ahLst/>
            <a:cxnLst/>
            <a:rect l="l" t="t" r="r" b="b"/>
            <a:pathLst>
              <a:path w="5301453" h="1442428">
                <a:moveTo>
                  <a:pt x="307491" y="1422692"/>
                </a:moveTo>
                <a:cubicBezTo>
                  <a:pt x="316889" y="1422692"/>
                  <a:pt x="322998" y="1425982"/>
                  <a:pt x="325817" y="1432560"/>
                </a:cubicBezTo>
                <a:lnTo>
                  <a:pt x="327227" y="1436789"/>
                </a:lnTo>
                <a:cubicBezTo>
                  <a:pt x="327227" y="1440548"/>
                  <a:pt x="322998" y="1442428"/>
                  <a:pt x="314539" y="1442428"/>
                </a:cubicBezTo>
                <a:cubicBezTo>
                  <a:pt x="306081" y="1442428"/>
                  <a:pt x="300208" y="1440783"/>
                  <a:pt x="296918" y="1437494"/>
                </a:cubicBezTo>
                <a:cubicBezTo>
                  <a:pt x="293629" y="1434205"/>
                  <a:pt x="293394" y="1430211"/>
                  <a:pt x="296213" y="1425512"/>
                </a:cubicBezTo>
                <a:cubicBezTo>
                  <a:pt x="301852" y="1423632"/>
                  <a:pt x="305611" y="1422692"/>
                  <a:pt x="307491" y="1422692"/>
                </a:cubicBezTo>
                <a:close/>
                <a:moveTo>
                  <a:pt x="428725" y="1284542"/>
                </a:moveTo>
                <a:cubicBezTo>
                  <a:pt x="431545" y="1284542"/>
                  <a:pt x="435304" y="1288301"/>
                  <a:pt x="440003" y="1295819"/>
                </a:cubicBezTo>
                <a:cubicBezTo>
                  <a:pt x="441882" y="1297699"/>
                  <a:pt x="442822" y="1300518"/>
                  <a:pt x="442822" y="1304278"/>
                </a:cubicBezTo>
                <a:cubicBezTo>
                  <a:pt x="442822" y="1309916"/>
                  <a:pt x="439063" y="1318844"/>
                  <a:pt x="431545" y="1331062"/>
                </a:cubicBezTo>
                <a:lnTo>
                  <a:pt x="424496" y="1350798"/>
                </a:lnTo>
                <a:cubicBezTo>
                  <a:pt x="421677" y="1356436"/>
                  <a:pt x="421677" y="1359256"/>
                  <a:pt x="424496" y="1359256"/>
                </a:cubicBezTo>
                <a:lnTo>
                  <a:pt x="421677" y="1363485"/>
                </a:lnTo>
                <a:cubicBezTo>
                  <a:pt x="418857" y="1367244"/>
                  <a:pt x="414158" y="1371943"/>
                  <a:pt x="407580" y="1377582"/>
                </a:cubicBezTo>
                <a:cubicBezTo>
                  <a:pt x="401941" y="1382281"/>
                  <a:pt x="397242" y="1387450"/>
                  <a:pt x="393483" y="1393089"/>
                </a:cubicBezTo>
                <a:cubicBezTo>
                  <a:pt x="389724" y="1398727"/>
                  <a:pt x="387844" y="1402487"/>
                  <a:pt x="387844" y="1404366"/>
                </a:cubicBezTo>
                <a:cubicBezTo>
                  <a:pt x="387844" y="1405306"/>
                  <a:pt x="386904" y="1406716"/>
                  <a:pt x="385025" y="1408595"/>
                </a:cubicBezTo>
                <a:cubicBezTo>
                  <a:pt x="383145" y="1410475"/>
                  <a:pt x="380795" y="1410475"/>
                  <a:pt x="377976" y="1408595"/>
                </a:cubicBezTo>
                <a:cubicBezTo>
                  <a:pt x="377036" y="1407656"/>
                  <a:pt x="375627" y="1407186"/>
                  <a:pt x="373747" y="1407186"/>
                </a:cubicBezTo>
                <a:cubicBezTo>
                  <a:pt x="371867" y="1407186"/>
                  <a:pt x="371867" y="1410945"/>
                  <a:pt x="373747" y="1418463"/>
                </a:cubicBezTo>
                <a:lnTo>
                  <a:pt x="375157" y="1424102"/>
                </a:lnTo>
                <a:lnTo>
                  <a:pt x="373747" y="1426921"/>
                </a:lnTo>
                <a:lnTo>
                  <a:pt x="372337" y="1428331"/>
                </a:lnTo>
                <a:cubicBezTo>
                  <a:pt x="371397" y="1427391"/>
                  <a:pt x="369048" y="1426921"/>
                  <a:pt x="365289" y="1426921"/>
                </a:cubicBezTo>
                <a:cubicBezTo>
                  <a:pt x="358710" y="1426921"/>
                  <a:pt x="353541" y="1428801"/>
                  <a:pt x="349782" y="1432560"/>
                </a:cubicBezTo>
                <a:cubicBezTo>
                  <a:pt x="341324" y="1438199"/>
                  <a:pt x="337095" y="1438669"/>
                  <a:pt x="337095" y="1433970"/>
                </a:cubicBezTo>
                <a:lnTo>
                  <a:pt x="337095" y="1431150"/>
                </a:lnTo>
                <a:cubicBezTo>
                  <a:pt x="337095" y="1426451"/>
                  <a:pt x="340854" y="1418933"/>
                  <a:pt x="348372" y="1408595"/>
                </a:cubicBezTo>
                <a:cubicBezTo>
                  <a:pt x="357770" y="1399197"/>
                  <a:pt x="362469" y="1391679"/>
                  <a:pt x="362469" y="1386040"/>
                </a:cubicBezTo>
                <a:cubicBezTo>
                  <a:pt x="362469" y="1381341"/>
                  <a:pt x="365759" y="1378992"/>
                  <a:pt x="372337" y="1378992"/>
                </a:cubicBezTo>
                <a:cubicBezTo>
                  <a:pt x="374217" y="1378992"/>
                  <a:pt x="376096" y="1377582"/>
                  <a:pt x="377976" y="1374762"/>
                </a:cubicBezTo>
                <a:cubicBezTo>
                  <a:pt x="379856" y="1371943"/>
                  <a:pt x="380795" y="1368184"/>
                  <a:pt x="380795" y="1363485"/>
                </a:cubicBezTo>
                <a:cubicBezTo>
                  <a:pt x="380795" y="1358786"/>
                  <a:pt x="382205" y="1354087"/>
                  <a:pt x="385025" y="1349388"/>
                </a:cubicBezTo>
                <a:cubicBezTo>
                  <a:pt x="387844" y="1344689"/>
                  <a:pt x="391133" y="1341400"/>
                  <a:pt x="394892" y="1339520"/>
                </a:cubicBezTo>
                <a:cubicBezTo>
                  <a:pt x="402411" y="1333881"/>
                  <a:pt x="406170" y="1328712"/>
                  <a:pt x="406170" y="1324013"/>
                </a:cubicBezTo>
                <a:cubicBezTo>
                  <a:pt x="406170" y="1318375"/>
                  <a:pt x="408989" y="1309916"/>
                  <a:pt x="414628" y="1298639"/>
                </a:cubicBezTo>
                <a:cubicBezTo>
                  <a:pt x="418387" y="1289241"/>
                  <a:pt x="423086" y="1284542"/>
                  <a:pt x="428725" y="1284542"/>
                </a:cubicBezTo>
                <a:close/>
                <a:moveTo>
                  <a:pt x="446699" y="1270797"/>
                </a:moveTo>
                <a:cubicBezTo>
                  <a:pt x="448344" y="1271502"/>
                  <a:pt x="449871" y="1274204"/>
                  <a:pt x="451280" y="1278903"/>
                </a:cubicBezTo>
                <a:cubicBezTo>
                  <a:pt x="455040" y="1293940"/>
                  <a:pt x="452220" y="1297229"/>
                  <a:pt x="442822" y="1288771"/>
                </a:cubicBezTo>
                <a:cubicBezTo>
                  <a:pt x="440943" y="1282192"/>
                  <a:pt x="440473" y="1277493"/>
                  <a:pt x="441413" y="1274674"/>
                </a:cubicBezTo>
                <a:cubicBezTo>
                  <a:pt x="443292" y="1271385"/>
                  <a:pt x="445054" y="1270092"/>
                  <a:pt x="446699" y="1270797"/>
                </a:cubicBezTo>
                <a:close/>
                <a:moveTo>
                  <a:pt x="556655" y="1124981"/>
                </a:moveTo>
                <a:cubicBezTo>
                  <a:pt x="555951" y="1125157"/>
                  <a:pt x="555128" y="1125715"/>
                  <a:pt x="554188" y="1126655"/>
                </a:cubicBezTo>
                <a:cubicBezTo>
                  <a:pt x="549489" y="1131354"/>
                  <a:pt x="545730" y="1137463"/>
                  <a:pt x="542911" y="1144981"/>
                </a:cubicBezTo>
                <a:lnTo>
                  <a:pt x="534453" y="1170356"/>
                </a:lnTo>
                <a:lnTo>
                  <a:pt x="548550" y="1153440"/>
                </a:lnTo>
                <a:lnTo>
                  <a:pt x="555598" y="1140752"/>
                </a:lnTo>
                <a:cubicBezTo>
                  <a:pt x="558418" y="1137933"/>
                  <a:pt x="559827" y="1135583"/>
                  <a:pt x="559827" y="1133704"/>
                </a:cubicBezTo>
                <a:cubicBezTo>
                  <a:pt x="559827" y="1127360"/>
                  <a:pt x="558770" y="1124453"/>
                  <a:pt x="556655" y="1124981"/>
                </a:cubicBezTo>
                <a:close/>
                <a:moveTo>
                  <a:pt x="731811" y="956082"/>
                </a:moveTo>
                <a:cubicBezTo>
                  <a:pt x="739329" y="956082"/>
                  <a:pt x="744028" y="956551"/>
                  <a:pt x="745908" y="957491"/>
                </a:cubicBezTo>
                <a:cubicBezTo>
                  <a:pt x="748727" y="958431"/>
                  <a:pt x="750137" y="959841"/>
                  <a:pt x="750137" y="961720"/>
                </a:cubicBezTo>
                <a:cubicBezTo>
                  <a:pt x="750137" y="963600"/>
                  <a:pt x="752016" y="964540"/>
                  <a:pt x="755776" y="964540"/>
                </a:cubicBezTo>
                <a:lnTo>
                  <a:pt x="767053" y="964540"/>
                </a:lnTo>
                <a:cubicBezTo>
                  <a:pt x="767993" y="963600"/>
                  <a:pt x="770812" y="963130"/>
                  <a:pt x="775511" y="963130"/>
                </a:cubicBezTo>
                <a:cubicBezTo>
                  <a:pt x="784909" y="963130"/>
                  <a:pt x="796657" y="965480"/>
                  <a:pt x="810754" y="970179"/>
                </a:cubicBezTo>
                <a:cubicBezTo>
                  <a:pt x="821092" y="974878"/>
                  <a:pt x="839418" y="979577"/>
                  <a:pt x="865732" y="984276"/>
                </a:cubicBezTo>
                <a:lnTo>
                  <a:pt x="896746" y="992734"/>
                </a:lnTo>
                <a:lnTo>
                  <a:pt x="933398" y="1001192"/>
                </a:lnTo>
                <a:cubicBezTo>
                  <a:pt x="947495" y="1006831"/>
                  <a:pt x="970990" y="1012000"/>
                  <a:pt x="1003883" y="1016699"/>
                </a:cubicBezTo>
                <a:cubicBezTo>
                  <a:pt x="1043354" y="1017638"/>
                  <a:pt x="1063090" y="1030326"/>
                  <a:pt x="1063090" y="1054761"/>
                </a:cubicBezTo>
                <a:cubicBezTo>
                  <a:pt x="1063090" y="1071677"/>
                  <a:pt x="1044764" y="1080135"/>
                  <a:pt x="1008112" y="1080135"/>
                </a:cubicBezTo>
                <a:cubicBezTo>
                  <a:pt x="992135" y="1080135"/>
                  <a:pt x="975689" y="1079195"/>
                  <a:pt x="958772" y="1077316"/>
                </a:cubicBezTo>
                <a:cubicBezTo>
                  <a:pt x="939037" y="1073557"/>
                  <a:pt x="923295" y="1069562"/>
                  <a:pt x="911547" y="1065333"/>
                </a:cubicBezTo>
                <a:cubicBezTo>
                  <a:pt x="899800" y="1061104"/>
                  <a:pt x="888287" y="1054761"/>
                  <a:pt x="877010" y="1046302"/>
                </a:cubicBezTo>
                <a:lnTo>
                  <a:pt x="847406" y="1029386"/>
                </a:lnTo>
                <a:lnTo>
                  <a:pt x="789608" y="999782"/>
                </a:lnTo>
                <a:lnTo>
                  <a:pt x="734630" y="972998"/>
                </a:lnTo>
                <a:lnTo>
                  <a:pt x="712075" y="958901"/>
                </a:lnTo>
                <a:lnTo>
                  <a:pt x="719123" y="957491"/>
                </a:lnTo>
                <a:close/>
                <a:moveTo>
                  <a:pt x="3508920" y="887006"/>
                </a:moveTo>
                <a:cubicBezTo>
                  <a:pt x="3510799" y="887006"/>
                  <a:pt x="3510799" y="889826"/>
                  <a:pt x="3508920" y="895464"/>
                </a:cubicBezTo>
                <a:cubicBezTo>
                  <a:pt x="3507980" y="902983"/>
                  <a:pt x="3503751" y="914260"/>
                  <a:pt x="3496232" y="929297"/>
                </a:cubicBezTo>
                <a:lnTo>
                  <a:pt x="3490593" y="949033"/>
                </a:lnTo>
                <a:lnTo>
                  <a:pt x="3482135" y="991324"/>
                </a:lnTo>
                <a:cubicBezTo>
                  <a:pt x="3478376" y="1011060"/>
                  <a:pt x="3470858" y="1028916"/>
                  <a:pt x="3459580" y="1044893"/>
                </a:cubicBezTo>
                <a:cubicBezTo>
                  <a:pt x="3448302" y="1060869"/>
                  <a:pt x="3437965" y="1068858"/>
                  <a:pt x="3428567" y="1068858"/>
                </a:cubicBezTo>
                <a:cubicBezTo>
                  <a:pt x="3417289" y="1068858"/>
                  <a:pt x="3396144" y="1063219"/>
                  <a:pt x="3365130" y="1051941"/>
                </a:cubicBezTo>
                <a:cubicBezTo>
                  <a:pt x="3343515" y="1043483"/>
                  <a:pt x="3332707" y="1036434"/>
                  <a:pt x="3332707" y="1030796"/>
                </a:cubicBezTo>
                <a:cubicBezTo>
                  <a:pt x="3332707" y="1025157"/>
                  <a:pt x="3344454" y="1020458"/>
                  <a:pt x="3367949" y="1016699"/>
                </a:cubicBezTo>
                <a:cubicBezTo>
                  <a:pt x="3373588" y="1014819"/>
                  <a:pt x="3378757" y="1011060"/>
                  <a:pt x="3383456" y="1005421"/>
                </a:cubicBezTo>
                <a:cubicBezTo>
                  <a:pt x="3385336" y="999782"/>
                  <a:pt x="3389095" y="996963"/>
                  <a:pt x="3394734" y="996963"/>
                </a:cubicBezTo>
                <a:cubicBezTo>
                  <a:pt x="3394734" y="996963"/>
                  <a:pt x="3401313" y="991794"/>
                  <a:pt x="3414470" y="981456"/>
                </a:cubicBezTo>
                <a:lnTo>
                  <a:pt x="3453941" y="941985"/>
                </a:lnTo>
                <a:lnTo>
                  <a:pt x="3492003" y="902513"/>
                </a:lnTo>
                <a:cubicBezTo>
                  <a:pt x="3502341" y="892175"/>
                  <a:pt x="3507980" y="887006"/>
                  <a:pt x="3508920" y="887006"/>
                </a:cubicBezTo>
                <a:close/>
                <a:moveTo>
                  <a:pt x="3549801" y="837667"/>
                </a:moveTo>
                <a:cubicBezTo>
                  <a:pt x="3546982" y="837667"/>
                  <a:pt x="3545102" y="839546"/>
                  <a:pt x="3544162" y="843306"/>
                </a:cubicBezTo>
                <a:cubicBezTo>
                  <a:pt x="3543222" y="844245"/>
                  <a:pt x="3542987" y="845420"/>
                  <a:pt x="3543457" y="846830"/>
                </a:cubicBezTo>
                <a:cubicBezTo>
                  <a:pt x="3543927" y="848240"/>
                  <a:pt x="3545102" y="848944"/>
                  <a:pt x="3546982" y="848944"/>
                </a:cubicBezTo>
                <a:cubicBezTo>
                  <a:pt x="3547921" y="848944"/>
                  <a:pt x="3549096" y="848240"/>
                  <a:pt x="3550506" y="846830"/>
                </a:cubicBezTo>
                <a:cubicBezTo>
                  <a:pt x="3551915" y="845420"/>
                  <a:pt x="3552620" y="844245"/>
                  <a:pt x="3552620" y="843306"/>
                </a:cubicBezTo>
                <a:cubicBezTo>
                  <a:pt x="3552620" y="839546"/>
                  <a:pt x="3551680" y="837667"/>
                  <a:pt x="3549801" y="837667"/>
                </a:cubicBezTo>
                <a:close/>
                <a:moveTo>
                  <a:pt x="4666283" y="713613"/>
                </a:moveTo>
                <a:cubicBezTo>
                  <a:pt x="4679440" y="713613"/>
                  <a:pt x="4689308" y="716433"/>
                  <a:pt x="4695887" y="722071"/>
                </a:cubicBezTo>
                <a:cubicBezTo>
                  <a:pt x="4697766" y="722071"/>
                  <a:pt x="4699176" y="724891"/>
                  <a:pt x="4700116" y="730530"/>
                </a:cubicBezTo>
                <a:lnTo>
                  <a:pt x="4704345" y="746036"/>
                </a:lnTo>
                <a:lnTo>
                  <a:pt x="4704345" y="754494"/>
                </a:lnTo>
                <a:lnTo>
                  <a:pt x="4701526" y="782689"/>
                </a:lnTo>
                <a:lnTo>
                  <a:pt x="4691658" y="822160"/>
                </a:lnTo>
                <a:cubicBezTo>
                  <a:pt x="4689778" y="827799"/>
                  <a:pt x="4687898" y="834377"/>
                  <a:pt x="4686019" y="841896"/>
                </a:cubicBezTo>
                <a:cubicBezTo>
                  <a:pt x="4686019" y="843775"/>
                  <a:pt x="4684140" y="849884"/>
                  <a:pt x="4680380" y="860222"/>
                </a:cubicBezTo>
                <a:cubicBezTo>
                  <a:pt x="4673801" y="874319"/>
                  <a:pt x="4670512" y="885597"/>
                  <a:pt x="4670512" y="894055"/>
                </a:cubicBezTo>
                <a:cubicBezTo>
                  <a:pt x="4670512" y="900633"/>
                  <a:pt x="4668633" y="905802"/>
                  <a:pt x="4664873" y="909561"/>
                </a:cubicBezTo>
                <a:lnTo>
                  <a:pt x="4653596" y="929297"/>
                </a:lnTo>
                <a:lnTo>
                  <a:pt x="4632450" y="968769"/>
                </a:lnTo>
                <a:lnTo>
                  <a:pt x="4608486" y="1012470"/>
                </a:lnTo>
                <a:lnTo>
                  <a:pt x="4587340" y="1049122"/>
                </a:lnTo>
                <a:cubicBezTo>
                  <a:pt x="4580762" y="1055700"/>
                  <a:pt x="4576062" y="1062749"/>
                  <a:pt x="4573243" y="1070267"/>
                </a:cubicBezTo>
                <a:cubicBezTo>
                  <a:pt x="4569484" y="1076846"/>
                  <a:pt x="4567604" y="1081545"/>
                  <a:pt x="4567604" y="1084364"/>
                </a:cubicBezTo>
                <a:cubicBezTo>
                  <a:pt x="4567604" y="1087184"/>
                  <a:pt x="4563845" y="1092353"/>
                  <a:pt x="4556326" y="1099871"/>
                </a:cubicBezTo>
                <a:cubicBezTo>
                  <a:pt x="4551628" y="1104570"/>
                  <a:pt x="4540350" y="1119607"/>
                  <a:pt x="4522494" y="1144981"/>
                </a:cubicBezTo>
                <a:lnTo>
                  <a:pt x="4505578" y="1170356"/>
                </a:lnTo>
                <a:lnTo>
                  <a:pt x="4495710" y="1181634"/>
                </a:lnTo>
                <a:cubicBezTo>
                  <a:pt x="4489130" y="1184453"/>
                  <a:pt x="4485842" y="1187272"/>
                  <a:pt x="4485842" y="1190092"/>
                </a:cubicBezTo>
                <a:cubicBezTo>
                  <a:pt x="4485842" y="1194791"/>
                  <a:pt x="4477384" y="1206538"/>
                  <a:pt x="4460467" y="1225334"/>
                </a:cubicBezTo>
                <a:cubicBezTo>
                  <a:pt x="4443550" y="1244130"/>
                  <a:pt x="4428984" y="1258697"/>
                  <a:pt x="4416766" y="1269035"/>
                </a:cubicBezTo>
                <a:cubicBezTo>
                  <a:pt x="4409248" y="1276553"/>
                  <a:pt x="4389982" y="1286891"/>
                  <a:pt x="4358968" y="1300048"/>
                </a:cubicBezTo>
                <a:cubicBezTo>
                  <a:pt x="4327015" y="1316025"/>
                  <a:pt x="4300701" y="1324013"/>
                  <a:pt x="4280026" y="1324013"/>
                </a:cubicBezTo>
                <a:lnTo>
                  <a:pt x="4249012" y="1324013"/>
                </a:lnTo>
                <a:lnTo>
                  <a:pt x="4261699" y="1304278"/>
                </a:lnTo>
                <a:lnTo>
                  <a:pt x="4282844" y="1271854"/>
                </a:lnTo>
                <a:lnTo>
                  <a:pt x="4303990" y="1238022"/>
                </a:lnTo>
                <a:lnTo>
                  <a:pt x="4326546" y="1202779"/>
                </a:lnTo>
                <a:cubicBezTo>
                  <a:pt x="4332184" y="1193381"/>
                  <a:pt x="4335004" y="1187272"/>
                  <a:pt x="4335004" y="1184453"/>
                </a:cubicBezTo>
                <a:lnTo>
                  <a:pt x="4340642" y="1178814"/>
                </a:lnTo>
                <a:lnTo>
                  <a:pt x="4354740" y="1166127"/>
                </a:lnTo>
                <a:lnTo>
                  <a:pt x="4367426" y="1152030"/>
                </a:lnTo>
                <a:cubicBezTo>
                  <a:pt x="4371186" y="1148271"/>
                  <a:pt x="4373066" y="1145921"/>
                  <a:pt x="4373066" y="1144981"/>
                </a:cubicBezTo>
                <a:lnTo>
                  <a:pt x="4377294" y="1136523"/>
                </a:lnTo>
                <a:lnTo>
                  <a:pt x="4388572" y="1125246"/>
                </a:lnTo>
                <a:cubicBezTo>
                  <a:pt x="4425224" y="1085774"/>
                  <a:pt x="4449659" y="1056170"/>
                  <a:pt x="4461877" y="1036434"/>
                </a:cubicBezTo>
                <a:cubicBezTo>
                  <a:pt x="4488191" y="998842"/>
                  <a:pt x="4506047" y="971588"/>
                  <a:pt x="4515446" y="954672"/>
                </a:cubicBezTo>
                <a:cubicBezTo>
                  <a:pt x="4533302" y="924598"/>
                  <a:pt x="4554212" y="886771"/>
                  <a:pt x="4578177" y="841191"/>
                </a:cubicBezTo>
                <a:cubicBezTo>
                  <a:pt x="4602142" y="795611"/>
                  <a:pt x="4614124" y="770471"/>
                  <a:pt x="4614124" y="765772"/>
                </a:cubicBezTo>
                <a:cubicBezTo>
                  <a:pt x="4615064" y="759193"/>
                  <a:pt x="4619294" y="750500"/>
                  <a:pt x="4626812" y="739693"/>
                </a:cubicBezTo>
                <a:cubicBezTo>
                  <a:pt x="4634330" y="728885"/>
                  <a:pt x="4641848" y="721132"/>
                  <a:pt x="4649366" y="716433"/>
                </a:cubicBezTo>
                <a:close/>
                <a:moveTo>
                  <a:pt x="4839676" y="623392"/>
                </a:moveTo>
                <a:cubicBezTo>
                  <a:pt x="4836857" y="623392"/>
                  <a:pt x="4832158" y="631146"/>
                  <a:pt x="4825579" y="646652"/>
                </a:cubicBezTo>
                <a:cubicBezTo>
                  <a:pt x="4819000" y="662159"/>
                  <a:pt x="4816180" y="671322"/>
                  <a:pt x="4817121" y="674142"/>
                </a:cubicBezTo>
                <a:cubicBezTo>
                  <a:pt x="4819000" y="676021"/>
                  <a:pt x="4822290" y="673672"/>
                  <a:pt x="4826989" y="667093"/>
                </a:cubicBezTo>
                <a:cubicBezTo>
                  <a:pt x="4828868" y="665213"/>
                  <a:pt x="4832628" y="657225"/>
                  <a:pt x="4838266" y="643128"/>
                </a:cubicBezTo>
                <a:lnTo>
                  <a:pt x="4841086" y="629031"/>
                </a:lnTo>
                <a:cubicBezTo>
                  <a:pt x="4841086" y="625272"/>
                  <a:pt x="4840616" y="623392"/>
                  <a:pt x="4839676" y="623392"/>
                </a:cubicBezTo>
                <a:close/>
                <a:moveTo>
                  <a:pt x="2138691" y="561366"/>
                </a:moveTo>
                <a:cubicBezTo>
                  <a:pt x="2145270" y="561366"/>
                  <a:pt x="2150439" y="563245"/>
                  <a:pt x="2154198" y="567004"/>
                </a:cubicBezTo>
                <a:cubicBezTo>
                  <a:pt x="2166415" y="570764"/>
                  <a:pt x="2172524" y="578282"/>
                  <a:pt x="2172524" y="589560"/>
                </a:cubicBezTo>
                <a:cubicBezTo>
                  <a:pt x="2172524" y="601777"/>
                  <a:pt x="2162656" y="617754"/>
                  <a:pt x="2142920" y="637489"/>
                </a:cubicBezTo>
                <a:lnTo>
                  <a:pt x="2123184" y="658635"/>
                </a:lnTo>
                <a:cubicBezTo>
                  <a:pt x="2117546" y="662394"/>
                  <a:pt x="2114726" y="666153"/>
                  <a:pt x="2114726" y="669912"/>
                </a:cubicBezTo>
                <a:cubicBezTo>
                  <a:pt x="2114726" y="670852"/>
                  <a:pt x="2113317" y="672732"/>
                  <a:pt x="2110497" y="675551"/>
                </a:cubicBezTo>
                <a:cubicBezTo>
                  <a:pt x="2106738" y="679310"/>
                  <a:pt x="2102509" y="682130"/>
                  <a:pt x="2097810" y="684009"/>
                </a:cubicBezTo>
                <a:cubicBezTo>
                  <a:pt x="2089352" y="686829"/>
                  <a:pt x="2075255" y="695287"/>
                  <a:pt x="2055519" y="709384"/>
                </a:cubicBezTo>
                <a:cubicBezTo>
                  <a:pt x="2032964" y="719722"/>
                  <a:pt x="2004770" y="724891"/>
                  <a:pt x="1970937" y="724891"/>
                </a:cubicBezTo>
                <a:cubicBezTo>
                  <a:pt x="1939923" y="724891"/>
                  <a:pt x="1914549" y="720662"/>
                  <a:pt x="1894813" y="712203"/>
                </a:cubicBezTo>
                <a:cubicBezTo>
                  <a:pt x="1878837" y="703745"/>
                  <a:pt x="1870848" y="696227"/>
                  <a:pt x="1870848" y="689648"/>
                </a:cubicBezTo>
                <a:cubicBezTo>
                  <a:pt x="1870848" y="683070"/>
                  <a:pt x="1877897" y="677901"/>
                  <a:pt x="1891994" y="674142"/>
                </a:cubicBezTo>
                <a:cubicBezTo>
                  <a:pt x="1959659" y="656285"/>
                  <a:pt x="2033904" y="621983"/>
                  <a:pt x="2114726" y="571233"/>
                </a:cubicBezTo>
                <a:lnTo>
                  <a:pt x="2126004" y="565595"/>
                </a:lnTo>
                <a:cubicBezTo>
                  <a:pt x="2130703" y="562775"/>
                  <a:pt x="2134932" y="561366"/>
                  <a:pt x="2138691" y="561366"/>
                </a:cubicBezTo>
                <a:close/>
                <a:moveTo>
                  <a:pt x="3569536" y="492290"/>
                </a:moveTo>
                <a:cubicBezTo>
                  <a:pt x="3582694" y="492290"/>
                  <a:pt x="3595381" y="499339"/>
                  <a:pt x="3607598" y="513436"/>
                </a:cubicBezTo>
                <a:lnTo>
                  <a:pt x="3631563" y="537401"/>
                </a:lnTo>
                <a:lnTo>
                  <a:pt x="3627334" y="620573"/>
                </a:lnTo>
                <a:cubicBezTo>
                  <a:pt x="3621696" y="728650"/>
                  <a:pt x="3616997" y="788327"/>
                  <a:pt x="3613237" y="799605"/>
                </a:cubicBezTo>
                <a:cubicBezTo>
                  <a:pt x="3611358" y="802424"/>
                  <a:pt x="3609948" y="805244"/>
                  <a:pt x="3609008" y="808063"/>
                </a:cubicBezTo>
                <a:cubicBezTo>
                  <a:pt x="3608068" y="810882"/>
                  <a:pt x="3608068" y="812762"/>
                  <a:pt x="3609008" y="813702"/>
                </a:cubicBezTo>
                <a:lnTo>
                  <a:pt x="3604779" y="834847"/>
                </a:lnTo>
                <a:cubicBezTo>
                  <a:pt x="3603839" y="836727"/>
                  <a:pt x="3603369" y="840956"/>
                  <a:pt x="3603369" y="847535"/>
                </a:cubicBezTo>
                <a:cubicBezTo>
                  <a:pt x="3603369" y="852234"/>
                  <a:pt x="3604309" y="856463"/>
                  <a:pt x="3606189" y="860222"/>
                </a:cubicBezTo>
                <a:cubicBezTo>
                  <a:pt x="3609948" y="865861"/>
                  <a:pt x="3610418" y="871500"/>
                  <a:pt x="3607598" y="877138"/>
                </a:cubicBezTo>
                <a:cubicBezTo>
                  <a:pt x="3605719" y="879018"/>
                  <a:pt x="3604779" y="881367"/>
                  <a:pt x="3604779" y="884187"/>
                </a:cubicBezTo>
                <a:lnTo>
                  <a:pt x="3604779" y="894055"/>
                </a:lnTo>
                <a:cubicBezTo>
                  <a:pt x="3605719" y="900633"/>
                  <a:pt x="3604779" y="903923"/>
                  <a:pt x="3601960" y="903923"/>
                </a:cubicBezTo>
                <a:cubicBezTo>
                  <a:pt x="3601020" y="903923"/>
                  <a:pt x="3600550" y="905332"/>
                  <a:pt x="3600550" y="908152"/>
                </a:cubicBezTo>
                <a:lnTo>
                  <a:pt x="3601960" y="919429"/>
                </a:lnTo>
                <a:cubicBezTo>
                  <a:pt x="3602900" y="920369"/>
                  <a:pt x="3603369" y="923658"/>
                  <a:pt x="3603369" y="929297"/>
                </a:cubicBezTo>
                <a:cubicBezTo>
                  <a:pt x="3603369" y="938695"/>
                  <a:pt x="3601490" y="946684"/>
                  <a:pt x="3597731" y="953262"/>
                </a:cubicBezTo>
                <a:cubicBezTo>
                  <a:pt x="3592092" y="967359"/>
                  <a:pt x="3589272" y="988975"/>
                  <a:pt x="3589272" y="1018108"/>
                </a:cubicBezTo>
                <a:cubicBezTo>
                  <a:pt x="3589272" y="1034085"/>
                  <a:pt x="3588568" y="1046067"/>
                  <a:pt x="3587158" y="1054056"/>
                </a:cubicBezTo>
                <a:cubicBezTo>
                  <a:pt x="3585748" y="1062044"/>
                  <a:pt x="3582224" y="1067918"/>
                  <a:pt x="3576585" y="1071677"/>
                </a:cubicBezTo>
                <a:lnTo>
                  <a:pt x="3569536" y="1078725"/>
                </a:lnTo>
                <a:cubicBezTo>
                  <a:pt x="3569536" y="1079665"/>
                  <a:pt x="3571886" y="1080135"/>
                  <a:pt x="3576585" y="1080135"/>
                </a:cubicBezTo>
                <a:cubicBezTo>
                  <a:pt x="3581284" y="1080135"/>
                  <a:pt x="3584573" y="1082485"/>
                  <a:pt x="3586453" y="1087184"/>
                </a:cubicBezTo>
                <a:lnTo>
                  <a:pt x="3586453" y="1097052"/>
                </a:lnTo>
                <a:cubicBezTo>
                  <a:pt x="3586453" y="1105510"/>
                  <a:pt x="3586922" y="1111149"/>
                  <a:pt x="3587863" y="1113968"/>
                </a:cubicBezTo>
                <a:lnTo>
                  <a:pt x="3587863" y="1126655"/>
                </a:lnTo>
                <a:cubicBezTo>
                  <a:pt x="3586922" y="1130414"/>
                  <a:pt x="3585983" y="1132294"/>
                  <a:pt x="3585044" y="1132294"/>
                </a:cubicBezTo>
                <a:lnTo>
                  <a:pt x="3583634" y="1132294"/>
                </a:lnTo>
                <a:cubicBezTo>
                  <a:pt x="3581754" y="1132294"/>
                  <a:pt x="3580579" y="1134174"/>
                  <a:pt x="3580110" y="1137933"/>
                </a:cubicBezTo>
                <a:cubicBezTo>
                  <a:pt x="3579640" y="1141692"/>
                  <a:pt x="3580814" y="1144981"/>
                  <a:pt x="3583634" y="1147801"/>
                </a:cubicBezTo>
                <a:cubicBezTo>
                  <a:pt x="3583634" y="1147801"/>
                  <a:pt x="3584573" y="1151560"/>
                  <a:pt x="3586453" y="1159078"/>
                </a:cubicBezTo>
                <a:cubicBezTo>
                  <a:pt x="3587393" y="1161898"/>
                  <a:pt x="3587863" y="1170826"/>
                  <a:pt x="3587863" y="1185863"/>
                </a:cubicBezTo>
                <a:lnTo>
                  <a:pt x="3593502" y="1235202"/>
                </a:lnTo>
                <a:lnTo>
                  <a:pt x="3594911" y="1242251"/>
                </a:lnTo>
                <a:cubicBezTo>
                  <a:pt x="3594911" y="1248829"/>
                  <a:pt x="3591622" y="1252119"/>
                  <a:pt x="3585044" y="1252119"/>
                </a:cubicBezTo>
                <a:cubicBezTo>
                  <a:pt x="3577525" y="1252119"/>
                  <a:pt x="3567187" y="1248359"/>
                  <a:pt x="3554030" y="1240841"/>
                </a:cubicBezTo>
                <a:lnTo>
                  <a:pt x="3532884" y="1228154"/>
                </a:lnTo>
                <a:lnTo>
                  <a:pt x="3511739" y="1216876"/>
                </a:lnTo>
                <a:cubicBezTo>
                  <a:pt x="3498582" y="1208418"/>
                  <a:pt x="3489184" y="1200430"/>
                  <a:pt x="3483545" y="1192911"/>
                </a:cubicBezTo>
                <a:cubicBezTo>
                  <a:pt x="3477906" y="1185393"/>
                  <a:pt x="3474617" y="1175995"/>
                  <a:pt x="3473677" y="1164717"/>
                </a:cubicBezTo>
                <a:cubicBezTo>
                  <a:pt x="3472737" y="1152500"/>
                  <a:pt x="3472737" y="1147801"/>
                  <a:pt x="3473677" y="1150620"/>
                </a:cubicBezTo>
                <a:cubicBezTo>
                  <a:pt x="3475557" y="1155319"/>
                  <a:pt x="3478376" y="1157669"/>
                  <a:pt x="3482135" y="1157669"/>
                </a:cubicBezTo>
                <a:cubicBezTo>
                  <a:pt x="3484955" y="1157669"/>
                  <a:pt x="3490124" y="1161428"/>
                  <a:pt x="3497642" y="1168946"/>
                </a:cubicBezTo>
                <a:lnTo>
                  <a:pt x="3507510" y="1181634"/>
                </a:lnTo>
                <a:lnTo>
                  <a:pt x="3508920" y="1164717"/>
                </a:lnTo>
                <a:cubicBezTo>
                  <a:pt x="3508920" y="1152500"/>
                  <a:pt x="3511739" y="1141692"/>
                  <a:pt x="3517378" y="1132294"/>
                </a:cubicBezTo>
                <a:cubicBezTo>
                  <a:pt x="3521137" y="1121017"/>
                  <a:pt x="3522077" y="1114908"/>
                  <a:pt x="3520197" y="1113968"/>
                </a:cubicBezTo>
                <a:lnTo>
                  <a:pt x="3517378" y="1108329"/>
                </a:lnTo>
                <a:lnTo>
                  <a:pt x="3520197" y="1097052"/>
                </a:lnTo>
                <a:cubicBezTo>
                  <a:pt x="3523957" y="1090473"/>
                  <a:pt x="3525836" y="1074026"/>
                  <a:pt x="3525836" y="1047712"/>
                </a:cubicBezTo>
                <a:cubicBezTo>
                  <a:pt x="3525836" y="1023277"/>
                  <a:pt x="3528655" y="1010590"/>
                  <a:pt x="3534294" y="1009650"/>
                </a:cubicBezTo>
                <a:cubicBezTo>
                  <a:pt x="3537114" y="1007771"/>
                  <a:pt x="3538523" y="1006361"/>
                  <a:pt x="3538523" y="1005421"/>
                </a:cubicBezTo>
                <a:cubicBezTo>
                  <a:pt x="3538523" y="1002602"/>
                  <a:pt x="3537114" y="999312"/>
                  <a:pt x="3534294" y="995553"/>
                </a:cubicBezTo>
                <a:cubicBezTo>
                  <a:pt x="3529595" y="983336"/>
                  <a:pt x="3527246" y="974878"/>
                  <a:pt x="3527246" y="970179"/>
                </a:cubicBezTo>
                <a:cubicBezTo>
                  <a:pt x="3526306" y="963600"/>
                  <a:pt x="3528186" y="960781"/>
                  <a:pt x="3532884" y="961720"/>
                </a:cubicBezTo>
                <a:cubicBezTo>
                  <a:pt x="3535704" y="963600"/>
                  <a:pt x="3538054" y="962190"/>
                  <a:pt x="3539933" y="957491"/>
                </a:cubicBezTo>
                <a:lnTo>
                  <a:pt x="3542752" y="936346"/>
                </a:lnTo>
                <a:lnTo>
                  <a:pt x="3542752" y="913791"/>
                </a:lnTo>
                <a:lnTo>
                  <a:pt x="3539933" y="902513"/>
                </a:lnTo>
                <a:cubicBezTo>
                  <a:pt x="3536174" y="899694"/>
                  <a:pt x="3536644" y="895464"/>
                  <a:pt x="3541343" y="889826"/>
                </a:cubicBezTo>
                <a:cubicBezTo>
                  <a:pt x="3546982" y="884187"/>
                  <a:pt x="3547451" y="879488"/>
                  <a:pt x="3542752" y="875729"/>
                </a:cubicBezTo>
                <a:cubicBezTo>
                  <a:pt x="3538993" y="871969"/>
                  <a:pt x="3537114" y="868210"/>
                  <a:pt x="3537114" y="864451"/>
                </a:cubicBezTo>
                <a:cubicBezTo>
                  <a:pt x="3536174" y="860692"/>
                  <a:pt x="3537583" y="860222"/>
                  <a:pt x="3541343" y="863041"/>
                </a:cubicBezTo>
                <a:cubicBezTo>
                  <a:pt x="3545102" y="863981"/>
                  <a:pt x="3546982" y="863041"/>
                  <a:pt x="3546982" y="860222"/>
                </a:cubicBezTo>
                <a:cubicBezTo>
                  <a:pt x="3546982" y="856463"/>
                  <a:pt x="3545572" y="854583"/>
                  <a:pt x="3542752" y="854583"/>
                </a:cubicBezTo>
                <a:cubicBezTo>
                  <a:pt x="3539933" y="854583"/>
                  <a:pt x="3534764" y="857403"/>
                  <a:pt x="3527246" y="863041"/>
                </a:cubicBezTo>
                <a:lnTo>
                  <a:pt x="3500461" y="884187"/>
                </a:lnTo>
                <a:cubicBezTo>
                  <a:pt x="3471327" y="907682"/>
                  <a:pt x="3451122" y="921779"/>
                  <a:pt x="3439844" y="926478"/>
                </a:cubicBezTo>
                <a:cubicBezTo>
                  <a:pt x="3427627" y="933056"/>
                  <a:pt x="3416349" y="936346"/>
                  <a:pt x="3406011" y="936346"/>
                </a:cubicBezTo>
                <a:cubicBezTo>
                  <a:pt x="3399433" y="936346"/>
                  <a:pt x="3389565" y="934936"/>
                  <a:pt x="3376408" y="932117"/>
                </a:cubicBezTo>
                <a:cubicBezTo>
                  <a:pt x="3349154" y="926478"/>
                  <a:pt x="3329418" y="921309"/>
                  <a:pt x="3317200" y="916610"/>
                </a:cubicBezTo>
                <a:cubicBezTo>
                  <a:pt x="3308742" y="913791"/>
                  <a:pt x="3304043" y="910971"/>
                  <a:pt x="3303103" y="908152"/>
                </a:cubicBezTo>
                <a:cubicBezTo>
                  <a:pt x="3301224" y="906272"/>
                  <a:pt x="3302163" y="903923"/>
                  <a:pt x="3305923" y="901103"/>
                </a:cubicBezTo>
                <a:cubicBezTo>
                  <a:pt x="3306863" y="899224"/>
                  <a:pt x="3311562" y="896404"/>
                  <a:pt x="3320020" y="892645"/>
                </a:cubicBezTo>
                <a:lnTo>
                  <a:pt x="3335526" y="888416"/>
                </a:lnTo>
                <a:cubicBezTo>
                  <a:pt x="3346804" y="887476"/>
                  <a:pt x="3359961" y="882307"/>
                  <a:pt x="3374998" y="872909"/>
                </a:cubicBezTo>
                <a:lnTo>
                  <a:pt x="3389095" y="863041"/>
                </a:lnTo>
                <a:lnTo>
                  <a:pt x="3396144" y="860222"/>
                </a:lnTo>
                <a:cubicBezTo>
                  <a:pt x="3398023" y="860222"/>
                  <a:pt x="3406481" y="855523"/>
                  <a:pt x="3421518" y="846125"/>
                </a:cubicBezTo>
                <a:cubicBezTo>
                  <a:pt x="3438435" y="832968"/>
                  <a:pt x="3456056" y="822865"/>
                  <a:pt x="3474382" y="815816"/>
                </a:cubicBezTo>
                <a:cubicBezTo>
                  <a:pt x="3492708" y="808768"/>
                  <a:pt x="3507510" y="806184"/>
                  <a:pt x="3518787" y="808063"/>
                </a:cubicBezTo>
                <a:cubicBezTo>
                  <a:pt x="3521607" y="809003"/>
                  <a:pt x="3525836" y="809473"/>
                  <a:pt x="3531475" y="809473"/>
                </a:cubicBezTo>
                <a:cubicBezTo>
                  <a:pt x="3535234" y="809473"/>
                  <a:pt x="3537818" y="808768"/>
                  <a:pt x="3539228" y="807358"/>
                </a:cubicBezTo>
                <a:cubicBezTo>
                  <a:pt x="3540638" y="805948"/>
                  <a:pt x="3541812" y="802894"/>
                  <a:pt x="3542752" y="798195"/>
                </a:cubicBezTo>
                <a:lnTo>
                  <a:pt x="3545572" y="754494"/>
                </a:lnTo>
                <a:cubicBezTo>
                  <a:pt x="3546512" y="744157"/>
                  <a:pt x="3546982" y="715963"/>
                  <a:pt x="3546982" y="669912"/>
                </a:cubicBezTo>
                <a:lnTo>
                  <a:pt x="3546982" y="581101"/>
                </a:lnTo>
                <a:cubicBezTo>
                  <a:pt x="3545102" y="567944"/>
                  <a:pt x="3544162" y="561366"/>
                  <a:pt x="3544162" y="561366"/>
                </a:cubicBezTo>
                <a:cubicBezTo>
                  <a:pt x="3543222" y="559486"/>
                  <a:pt x="3540403" y="560896"/>
                  <a:pt x="3535704" y="565595"/>
                </a:cubicBezTo>
                <a:cubicBezTo>
                  <a:pt x="3528186" y="573113"/>
                  <a:pt x="3524426" y="580162"/>
                  <a:pt x="3524426" y="586740"/>
                </a:cubicBezTo>
                <a:cubicBezTo>
                  <a:pt x="3524426" y="590499"/>
                  <a:pt x="3523721" y="594024"/>
                  <a:pt x="3522312" y="597313"/>
                </a:cubicBezTo>
                <a:cubicBezTo>
                  <a:pt x="3520902" y="600602"/>
                  <a:pt x="3519257" y="602717"/>
                  <a:pt x="3517378" y="603657"/>
                </a:cubicBezTo>
                <a:cubicBezTo>
                  <a:pt x="3511739" y="604596"/>
                  <a:pt x="3508920" y="607886"/>
                  <a:pt x="3508920" y="613524"/>
                </a:cubicBezTo>
                <a:cubicBezTo>
                  <a:pt x="3511739" y="625742"/>
                  <a:pt x="3500931" y="648297"/>
                  <a:pt x="3476496" y="681190"/>
                </a:cubicBezTo>
                <a:cubicBezTo>
                  <a:pt x="3458640" y="701866"/>
                  <a:pt x="3448772" y="715963"/>
                  <a:pt x="3446893" y="723481"/>
                </a:cubicBezTo>
                <a:cubicBezTo>
                  <a:pt x="3445013" y="727240"/>
                  <a:pt x="3441724" y="729590"/>
                  <a:pt x="3437025" y="730530"/>
                </a:cubicBezTo>
                <a:cubicBezTo>
                  <a:pt x="3429506" y="732409"/>
                  <a:pt x="3421048" y="733349"/>
                  <a:pt x="3411650" y="733349"/>
                </a:cubicBezTo>
                <a:cubicBezTo>
                  <a:pt x="3395674" y="733349"/>
                  <a:pt x="3380167" y="735464"/>
                  <a:pt x="3365130" y="739693"/>
                </a:cubicBezTo>
                <a:cubicBezTo>
                  <a:pt x="3350093" y="743922"/>
                  <a:pt x="3342575" y="748856"/>
                  <a:pt x="3342575" y="754494"/>
                </a:cubicBezTo>
                <a:cubicBezTo>
                  <a:pt x="3342575" y="756374"/>
                  <a:pt x="3339756" y="758724"/>
                  <a:pt x="3334117" y="761543"/>
                </a:cubicBezTo>
                <a:cubicBezTo>
                  <a:pt x="3329418" y="765302"/>
                  <a:pt x="3322369" y="767652"/>
                  <a:pt x="3312971" y="768591"/>
                </a:cubicBezTo>
                <a:cubicBezTo>
                  <a:pt x="3310152" y="768591"/>
                  <a:pt x="3306628" y="776110"/>
                  <a:pt x="3302399" y="791147"/>
                </a:cubicBezTo>
                <a:cubicBezTo>
                  <a:pt x="3298169" y="806184"/>
                  <a:pt x="3296055" y="817461"/>
                  <a:pt x="3296055" y="824979"/>
                </a:cubicBezTo>
                <a:cubicBezTo>
                  <a:pt x="3297934" y="828739"/>
                  <a:pt x="3297934" y="831558"/>
                  <a:pt x="3296055" y="833438"/>
                </a:cubicBezTo>
                <a:lnTo>
                  <a:pt x="3293235" y="834847"/>
                </a:lnTo>
                <a:lnTo>
                  <a:pt x="3291826" y="834847"/>
                </a:lnTo>
                <a:cubicBezTo>
                  <a:pt x="3289946" y="834847"/>
                  <a:pt x="3289006" y="836727"/>
                  <a:pt x="3289006" y="840486"/>
                </a:cubicBezTo>
                <a:lnTo>
                  <a:pt x="3287597" y="858812"/>
                </a:lnTo>
                <a:cubicBezTo>
                  <a:pt x="3287597" y="866331"/>
                  <a:pt x="3285247" y="875729"/>
                  <a:pt x="3280548" y="887006"/>
                </a:cubicBezTo>
                <a:cubicBezTo>
                  <a:pt x="3275849" y="898284"/>
                  <a:pt x="3271620" y="903923"/>
                  <a:pt x="3267861" y="903923"/>
                </a:cubicBezTo>
                <a:cubicBezTo>
                  <a:pt x="3265981" y="903923"/>
                  <a:pt x="3264337" y="905097"/>
                  <a:pt x="3262927" y="907447"/>
                </a:cubicBezTo>
                <a:cubicBezTo>
                  <a:pt x="3261517" y="909796"/>
                  <a:pt x="3261282" y="912851"/>
                  <a:pt x="3262222" y="916610"/>
                </a:cubicBezTo>
                <a:cubicBezTo>
                  <a:pt x="3263162" y="931647"/>
                  <a:pt x="3254704" y="968769"/>
                  <a:pt x="3236848" y="1027976"/>
                </a:cubicBezTo>
                <a:lnTo>
                  <a:pt x="3224160" y="1068858"/>
                </a:lnTo>
                <a:cubicBezTo>
                  <a:pt x="3220401" y="1079195"/>
                  <a:pt x="3218521" y="1086714"/>
                  <a:pt x="3218521" y="1091413"/>
                </a:cubicBezTo>
                <a:lnTo>
                  <a:pt x="3214292" y="1106919"/>
                </a:lnTo>
                <a:lnTo>
                  <a:pt x="3204424" y="1137933"/>
                </a:lnTo>
                <a:cubicBezTo>
                  <a:pt x="3175291" y="1221575"/>
                  <a:pt x="3156964" y="1279843"/>
                  <a:pt x="3149446" y="1312736"/>
                </a:cubicBezTo>
                <a:lnTo>
                  <a:pt x="3143807" y="1332471"/>
                </a:lnTo>
                <a:cubicBezTo>
                  <a:pt x="3140988" y="1337170"/>
                  <a:pt x="3139109" y="1339520"/>
                  <a:pt x="3138168" y="1339520"/>
                </a:cubicBezTo>
                <a:cubicBezTo>
                  <a:pt x="3137229" y="1339520"/>
                  <a:pt x="3135819" y="1341869"/>
                  <a:pt x="3133939" y="1346568"/>
                </a:cubicBezTo>
                <a:lnTo>
                  <a:pt x="3128300" y="1362075"/>
                </a:lnTo>
                <a:cubicBezTo>
                  <a:pt x="3124541" y="1378052"/>
                  <a:pt x="3118902" y="1386510"/>
                  <a:pt x="3111384" y="1387450"/>
                </a:cubicBezTo>
                <a:cubicBezTo>
                  <a:pt x="3108565" y="1387450"/>
                  <a:pt x="3106215" y="1388390"/>
                  <a:pt x="3104336" y="1390269"/>
                </a:cubicBezTo>
                <a:cubicBezTo>
                  <a:pt x="3102456" y="1392149"/>
                  <a:pt x="3101516" y="1393558"/>
                  <a:pt x="3101516" y="1394498"/>
                </a:cubicBezTo>
                <a:lnTo>
                  <a:pt x="3098697" y="1401547"/>
                </a:lnTo>
                <a:lnTo>
                  <a:pt x="3093058" y="1408595"/>
                </a:lnTo>
                <a:cubicBezTo>
                  <a:pt x="3088359" y="1412355"/>
                  <a:pt x="3086479" y="1417523"/>
                  <a:pt x="3087419" y="1424102"/>
                </a:cubicBezTo>
                <a:lnTo>
                  <a:pt x="3087419" y="1426921"/>
                </a:lnTo>
                <a:cubicBezTo>
                  <a:pt x="3087419" y="1431620"/>
                  <a:pt x="3084835" y="1435380"/>
                  <a:pt x="3079666" y="1438199"/>
                </a:cubicBezTo>
                <a:cubicBezTo>
                  <a:pt x="3074497" y="1441018"/>
                  <a:pt x="3068153" y="1442428"/>
                  <a:pt x="3060635" y="1442428"/>
                </a:cubicBezTo>
                <a:cubicBezTo>
                  <a:pt x="3045598" y="1442428"/>
                  <a:pt x="3033851" y="1438199"/>
                  <a:pt x="3025392" y="1429741"/>
                </a:cubicBezTo>
                <a:cubicBezTo>
                  <a:pt x="3022573" y="1428801"/>
                  <a:pt x="3021163" y="1425042"/>
                  <a:pt x="3021163" y="1418463"/>
                </a:cubicBezTo>
                <a:cubicBezTo>
                  <a:pt x="3021163" y="1410945"/>
                  <a:pt x="3022573" y="1401547"/>
                  <a:pt x="3025392" y="1390269"/>
                </a:cubicBezTo>
                <a:cubicBezTo>
                  <a:pt x="3037610" y="1349858"/>
                  <a:pt x="3045598" y="1320724"/>
                  <a:pt x="3049357" y="1302868"/>
                </a:cubicBezTo>
                <a:cubicBezTo>
                  <a:pt x="3070973" y="1222985"/>
                  <a:pt x="3090239" y="1160488"/>
                  <a:pt x="3107155" y="1115378"/>
                </a:cubicBezTo>
                <a:cubicBezTo>
                  <a:pt x="3118433" y="1087184"/>
                  <a:pt x="3126421" y="1066038"/>
                  <a:pt x="3131120" y="1051941"/>
                </a:cubicBezTo>
                <a:lnTo>
                  <a:pt x="3149446" y="1002602"/>
                </a:lnTo>
                <a:lnTo>
                  <a:pt x="3157904" y="978637"/>
                </a:lnTo>
                <a:lnTo>
                  <a:pt x="3172001" y="941985"/>
                </a:lnTo>
                <a:cubicBezTo>
                  <a:pt x="3174821" y="936346"/>
                  <a:pt x="3179520" y="923658"/>
                  <a:pt x="3186098" y="903923"/>
                </a:cubicBezTo>
                <a:cubicBezTo>
                  <a:pt x="3198316" y="876668"/>
                  <a:pt x="3204894" y="859752"/>
                  <a:pt x="3205834" y="853173"/>
                </a:cubicBezTo>
                <a:cubicBezTo>
                  <a:pt x="3209593" y="849414"/>
                  <a:pt x="3211473" y="842836"/>
                  <a:pt x="3211473" y="833438"/>
                </a:cubicBezTo>
                <a:cubicBezTo>
                  <a:pt x="3211473" y="825919"/>
                  <a:pt x="3212413" y="821220"/>
                  <a:pt x="3214292" y="819341"/>
                </a:cubicBezTo>
                <a:cubicBezTo>
                  <a:pt x="3218991" y="814642"/>
                  <a:pt x="3233558" y="775170"/>
                  <a:pt x="3257993" y="700926"/>
                </a:cubicBezTo>
                <a:lnTo>
                  <a:pt x="3269271" y="668503"/>
                </a:lnTo>
                <a:cubicBezTo>
                  <a:pt x="3289946" y="609295"/>
                  <a:pt x="3303573" y="572173"/>
                  <a:pt x="3310152" y="557136"/>
                </a:cubicBezTo>
                <a:cubicBezTo>
                  <a:pt x="3319550" y="536461"/>
                  <a:pt x="3331297" y="526123"/>
                  <a:pt x="3345394" y="526123"/>
                </a:cubicBezTo>
                <a:cubicBezTo>
                  <a:pt x="3352913" y="526123"/>
                  <a:pt x="3360431" y="528473"/>
                  <a:pt x="3367949" y="533172"/>
                </a:cubicBezTo>
                <a:cubicBezTo>
                  <a:pt x="3382986" y="539750"/>
                  <a:pt x="3390505" y="549148"/>
                  <a:pt x="3390505" y="561366"/>
                </a:cubicBezTo>
                <a:cubicBezTo>
                  <a:pt x="3390505" y="569824"/>
                  <a:pt x="3385336" y="585800"/>
                  <a:pt x="3374998" y="609295"/>
                </a:cubicBezTo>
                <a:cubicBezTo>
                  <a:pt x="3366540" y="625272"/>
                  <a:pt x="3357377" y="645478"/>
                  <a:pt x="3347509" y="669912"/>
                </a:cubicBezTo>
                <a:cubicBezTo>
                  <a:pt x="3337641" y="694347"/>
                  <a:pt x="3332707" y="709384"/>
                  <a:pt x="3332707" y="715023"/>
                </a:cubicBezTo>
                <a:cubicBezTo>
                  <a:pt x="3332707" y="715963"/>
                  <a:pt x="3333177" y="716433"/>
                  <a:pt x="3334117" y="716433"/>
                </a:cubicBezTo>
                <a:cubicBezTo>
                  <a:pt x="3335996" y="716433"/>
                  <a:pt x="3340696" y="712673"/>
                  <a:pt x="3348214" y="705155"/>
                </a:cubicBezTo>
                <a:cubicBezTo>
                  <a:pt x="3366070" y="685419"/>
                  <a:pt x="3383456" y="663804"/>
                  <a:pt x="3400373" y="640309"/>
                </a:cubicBezTo>
                <a:cubicBezTo>
                  <a:pt x="3427627" y="606476"/>
                  <a:pt x="3457230" y="573583"/>
                  <a:pt x="3489184" y="541630"/>
                </a:cubicBezTo>
                <a:cubicBezTo>
                  <a:pt x="3515498" y="515315"/>
                  <a:pt x="3534764" y="499809"/>
                  <a:pt x="3546982" y="495110"/>
                </a:cubicBezTo>
                <a:cubicBezTo>
                  <a:pt x="3554500" y="493230"/>
                  <a:pt x="3562018" y="492290"/>
                  <a:pt x="3569536" y="492290"/>
                </a:cubicBezTo>
                <a:close/>
                <a:moveTo>
                  <a:pt x="788199" y="473964"/>
                </a:moveTo>
                <a:cubicBezTo>
                  <a:pt x="793837" y="473964"/>
                  <a:pt x="800886" y="479603"/>
                  <a:pt x="809344" y="490881"/>
                </a:cubicBezTo>
                <a:cubicBezTo>
                  <a:pt x="821562" y="508737"/>
                  <a:pt x="829080" y="528942"/>
                  <a:pt x="831899" y="551498"/>
                </a:cubicBezTo>
                <a:cubicBezTo>
                  <a:pt x="832839" y="559956"/>
                  <a:pt x="833309" y="574993"/>
                  <a:pt x="833309" y="596608"/>
                </a:cubicBezTo>
                <a:cubicBezTo>
                  <a:pt x="833309" y="612585"/>
                  <a:pt x="831664" y="626447"/>
                  <a:pt x="828375" y="638194"/>
                </a:cubicBezTo>
                <a:cubicBezTo>
                  <a:pt x="825086" y="649942"/>
                  <a:pt x="818742" y="666153"/>
                  <a:pt x="809344" y="686829"/>
                </a:cubicBezTo>
                <a:lnTo>
                  <a:pt x="789608" y="724891"/>
                </a:lnTo>
                <a:lnTo>
                  <a:pt x="782560" y="741807"/>
                </a:lnTo>
                <a:cubicBezTo>
                  <a:pt x="782560" y="747446"/>
                  <a:pt x="777861" y="759663"/>
                  <a:pt x="768463" y="778459"/>
                </a:cubicBezTo>
                <a:cubicBezTo>
                  <a:pt x="759065" y="797255"/>
                  <a:pt x="752486" y="808063"/>
                  <a:pt x="748727" y="810882"/>
                </a:cubicBezTo>
                <a:lnTo>
                  <a:pt x="744498" y="813702"/>
                </a:lnTo>
                <a:cubicBezTo>
                  <a:pt x="744498" y="815581"/>
                  <a:pt x="745438" y="816521"/>
                  <a:pt x="747317" y="816521"/>
                </a:cubicBezTo>
                <a:cubicBezTo>
                  <a:pt x="749197" y="816521"/>
                  <a:pt x="749197" y="817931"/>
                  <a:pt x="747317" y="820750"/>
                </a:cubicBezTo>
                <a:cubicBezTo>
                  <a:pt x="747317" y="824510"/>
                  <a:pt x="745438" y="828269"/>
                  <a:pt x="741679" y="832028"/>
                </a:cubicBezTo>
                <a:lnTo>
                  <a:pt x="731811" y="851764"/>
                </a:lnTo>
                <a:lnTo>
                  <a:pt x="717714" y="881367"/>
                </a:lnTo>
                <a:lnTo>
                  <a:pt x="705026" y="908152"/>
                </a:lnTo>
                <a:cubicBezTo>
                  <a:pt x="670254" y="975817"/>
                  <a:pt x="644879" y="1022337"/>
                  <a:pt x="628903" y="1047712"/>
                </a:cubicBezTo>
                <a:cubicBezTo>
                  <a:pt x="616685" y="1071207"/>
                  <a:pt x="606347" y="1082955"/>
                  <a:pt x="597889" y="1082955"/>
                </a:cubicBezTo>
                <a:cubicBezTo>
                  <a:pt x="591311" y="1082955"/>
                  <a:pt x="588021" y="1085774"/>
                  <a:pt x="588021" y="1091413"/>
                </a:cubicBezTo>
                <a:cubicBezTo>
                  <a:pt x="590841" y="1097991"/>
                  <a:pt x="590136" y="1106450"/>
                  <a:pt x="585907" y="1116787"/>
                </a:cubicBezTo>
                <a:cubicBezTo>
                  <a:pt x="581678" y="1127125"/>
                  <a:pt x="574864" y="1136523"/>
                  <a:pt x="565466" y="1144981"/>
                </a:cubicBezTo>
                <a:lnTo>
                  <a:pt x="559827" y="1156259"/>
                </a:lnTo>
                <a:cubicBezTo>
                  <a:pt x="555128" y="1160958"/>
                  <a:pt x="553719" y="1164247"/>
                  <a:pt x="555598" y="1166127"/>
                </a:cubicBezTo>
                <a:cubicBezTo>
                  <a:pt x="558418" y="1169886"/>
                  <a:pt x="557948" y="1171766"/>
                  <a:pt x="554188" y="1171766"/>
                </a:cubicBezTo>
                <a:cubicBezTo>
                  <a:pt x="553249" y="1170826"/>
                  <a:pt x="550429" y="1171766"/>
                  <a:pt x="545730" y="1174585"/>
                </a:cubicBezTo>
                <a:lnTo>
                  <a:pt x="531633" y="1185863"/>
                </a:lnTo>
                <a:cubicBezTo>
                  <a:pt x="528814" y="1191502"/>
                  <a:pt x="525055" y="1195966"/>
                  <a:pt x="520356" y="1199255"/>
                </a:cubicBezTo>
                <a:cubicBezTo>
                  <a:pt x="515657" y="1202544"/>
                  <a:pt x="511897" y="1204189"/>
                  <a:pt x="509078" y="1204189"/>
                </a:cubicBezTo>
                <a:cubicBezTo>
                  <a:pt x="504379" y="1204189"/>
                  <a:pt x="502030" y="1206538"/>
                  <a:pt x="502030" y="1211237"/>
                </a:cubicBezTo>
                <a:cubicBezTo>
                  <a:pt x="502030" y="1214997"/>
                  <a:pt x="504379" y="1216876"/>
                  <a:pt x="509078" y="1216876"/>
                </a:cubicBezTo>
                <a:cubicBezTo>
                  <a:pt x="511897" y="1216876"/>
                  <a:pt x="513307" y="1217816"/>
                  <a:pt x="513307" y="1219696"/>
                </a:cubicBezTo>
                <a:cubicBezTo>
                  <a:pt x="513307" y="1222515"/>
                  <a:pt x="510958" y="1225334"/>
                  <a:pt x="506259" y="1228154"/>
                </a:cubicBezTo>
                <a:cubicBezTo>
                  <a:pt x="501560" y="1230973"/>
                  <a:pt x="495921" y="1232853"/>
                  <a:pt x="489342" y="1233792"/>
                </a:cubicBezTo>
                <a:lnTo>
                  <a:pt x="476655" y="1238022"/>
                </a:lnTo>
                <a:cubicBezTo>
                  <a:pt x="473836" y="1239901"/>
                  <a:pt x="472426" y="1241781"/>
                  <a:pt x="472426" y="1243660"/>
                </a:cubicBezTo>
                <a:cubicBezTo>
                  <a:pt x="474305" y="1244600"/>
                  <a:pt x="474775" y="1246245"/>
                  <a:pt x="473836" y="1248594"/>
                </a:cubicBezTo>
                <a:cubicBezTo>
                  <a:pt x="472896" y="1250944"/>
                  <a:pt x="471486" y="1252588"/>
                  <a:pt x="469607" y="1253528"/>
                </a:cubicBezTo>
                <a:cubicBezTo>
                  <a:pt x="466787" y="1255408"/>
                  <a:pt x="465377" y="1254938"/>
                  <a:pt x="465377" y="1252119"/>
                </a:cubicBezTo>
                <a:lnTo>
                  <a:pt x="465377" y="1242251"/>
                </a:lnTo>
                <a:lnTo>
                  <a:pt x="461148" y="1230973"/>
                </a:lnTo>
                <a:cubicBezTo>
                  <a:pt x="460208" y="1228154"/>
                  <a:pt x="459739" y="1223925"/>
                  <a:pt x="459739" y="1218286"/>
                </a:cubicBezTo>
                <a:cubicBezTo>
                  <a:pt x="459739" y="1215466"/>
                  <a:pt x="460208" y="1213587"/>
                  <a:pt x="461148" y="1212647"/>
                </a:cubicBezTo>
                <a:cubicBezTo>
                  <a:pt x="466787" y="1207948"/>
                  <a:pt x="474070" y="1197610"/>
                  <a:pt x="482999" y="1181634"/>
                </a:cubicBezTo>
                <a:cubicBezTo>
                  <a:pt x="491927" y="1165657"/>
                  <a:pt x="496391" y="1154379"/>
                  <a:pt x="496391" y="1147801"/>
                </a:cubicBezTo>
                <a:cubicBezTo>
                  <a:pt x="496391" y="1138403"/>
                  <a:pt x="498740" y="1132764"/>
                  <a:pt x="503439" y="1130884"/>
                </a:cubicBezTo>
                <a:cubicBezTo>
                  <a:pt x="510018" y="1126185"/>
                  <a:pt x="513307" y="1119607"/>
                  <a:pt x="513307" y="1111149"/>
                </a:cubicBezTo>
                <a:cubicBezTo>
                  <a:pt x="514247" y="1101751"/>
                  <a:pt x="516597" y="1094702"/>
                  <a:pt x="520356" y="1090003"/>
                </a:cubicBezTo>
                <a:cubicBezTo>
                  <a:pt x="521295" y="1086244"/>
                  <a:pt x="524115" y="1085304"/>
                  <a:pt x="528814" y="1087184"/>
                </a:cubicBezTo>
                <a:lnTo>
                  <a:pt x="530224" y="1085774"/>
                </a:lnTo>
                <a:cubicBezTo>
                  <a:pt x="532103" y="1082955"/>
                  <a:pt x="532103" y="1080135"/>
                  <a:pt x="530224" y="1077316"/>
                </a:cubicBezTo>
                <a:cubicBezTo>
                  <a:pt x="528344" y="1073557"/>
                  <a:pt x="527874" y="1070267"/>
                  <a:pt x="528814" y="1067448"/>
                </a:cubicBezTo>
                <a:cubicBezTo>
                  <a:pt x="529754" y="1064629"/>
                  <a:pt x="532103" y="1063219"/>
                  <a:pt x="535862" y="1063219"/>
                </a:cubicBezTo>
                <a:cubicBezTo>
                  <a:pt x="544321" y="1063219"/>
                  <a:pt x="547140" y="1060399"/>
                  <a:pt x="544321" y="1054761"/>
                </a:cubicBezTo>
                <a:lnTo>
                  <a:pt x="544321" y="1050531"/>
                </a:lnTo>
                <a:cubicBezTo>
                  <a:pt x="544321" y="1043013"/>
                  <a:pt x="546670" y="1038314"/>
                  <a:pt x="551369" y="1036434"/>
                </a:cubicBezTo>
                <a:cubicBezTo>
                  <a:pt x="557008" y="1027976"/>
                  <a:pt x="558418" y="1022337"/>
                  <a:pt x="555598" y="1019518"/>
                </a:cubicBezTo>
                <a:lnTo>
                  <a:pt x="555598" y="1015289"/>
                </a:lnTo>
                <a:cubicBezTo>
                  <a:pt x="555598" y="1010590"/>
                  <a:pt x="557948" y="1005891"/>
                  <a:pt x="562647" y="1001192"/>
                </a:cubicBezTo>
                <a:cubicBezTo>
                  <a:pt x="570165" y="996493"/>
                  <a:pt x="571575" y="994143"/>
                  <a:pt x="566876" y="994143"/>
                </a:cubicBezTo>
                <a:cubicBezTo>
                  <a:pt x="564056" y="994143"/>
                  <a:pt x="562647" y="992734"/>
                  <a:pt x="562647" y="989914"/>
                </a:cubicBezTo>
                <a:cubicBezTo>
                  <a:pt x="562647" y="980516"/>
                  <a:pt x="565936" y="972528"/>
                  <a:pt x="572515" y="965949"/>
                </a:cubicBezTo>
                <a:lnTo>
                  <a:pt x="578153" y="954672"/>
                </a:lnTo>
                <a:lnTo>
                  <a:pt x="578153" y="950443"/>
                </a:lnTo>
                <a:cubicBezTo>
                  <a:pt x="577214" y="948563"/>
                  <a:pt x="577214" y="945744"/>
                  <a:pt x="578153" y="941985"/>
                </a:cubicBezTo>
                <a:lnTo>
                  <a:pt x="585202" y="925068"/>
                </a:lnTo>
                <a:cubicBezTo>
                  <a:pt x="593660" y="910031"/>
                  <a:pt x="597889" y="898284"/>
                  <a:pt x="597889" y="889826"/>
                </a:cubicBezTo>
                <a:cubicBezTo>
                  <a:pt x="597889" y="882307"/>
                  <a:pt x="600709" y="873849"/>
                  <a:pt x="606347" y="864451"/>
                </a:cubicBezTo>
                <a:cubicBezTo>
                  <a:pt x="612926" y="857872"/>
                  <a:pt x="616215" y="850354"/>
                  <a:pt x="616215" y="841896"/>
                </a:cubicBezTo>
                <a:cubicBezTo>
                  <a:pt x="616215" y="838137"/>
                  <a:pt x="620444" y="830148"/>
                  <a:pt x="628903" y="817931"/>
                </a:cubicBezTo>
                <a:cubicBezTo>
                  <a:pt x="638301" y="805714"/>
                  <a:pt x="643000" y="796316"/>
                  <a:pt x="643000" y="789737"/>
                </a:cubicBezTo>
                <a:cubicBezTo>
                  <a:pt x="643000" y="783158"/>
                  <a:pt x="649578" y="765302"/>
                  <a:pt x="662735" y="736168"/>
                </a:cubicBezTo>
                <a:lnTo>
                  <a:pt x="675423" y="705155"/>
                </a:lnTo>
                <a:lnTo>
                  <a:pt x="679652" y="689648"/>
                </a:lnTo>
                <a:cubicBezTo>
                  <a:pt x="679652" y="684009"/>
                  <a:pt x="693044" y="653231"/>
                  <a:pt x="719828" y="597313"/>
                </a:cubicBezTo>
                <a:cubicBezTo>
                  <a:pt x="746612" y="541395"/>
                  <a:pt x="766113" y="502158"/>
                  <a:pt x="778331" y="479603"/>
                </a:cubicBezTo>
                <a:cubicBezTo>
                  <a:pt x="781150" y="475844"/>
                  <a:pt x="784439" y="473964"/>
                  <a:pt x="788199" y="473964"/>
                </a:cubicBezTo>
                <a:close/>
                <a:moveTo>
                  <a:pt x="1696045" y="334404"/>
                </a:moveTo>
                <a:cubicBezTo>
                  <a:pt x="1712962" y="334404"/>
                  <a:pt x="1731993" y="338633"/>
                  <a:pt x="1753138" y="347091"/>
                </a:cubicBezTo>
                <a:cubicBezTo>
                  <a:pt x="1774284" y="355549"/>
                  <a:pt x="1789556" y="364947"/>
                  <a:pt x="1798954" y="375285"/>
                </a:cubicBezTo>
                <a:cubicBezTo>
                  <a:pt x="1809291" y="388442"/>
                  <a:pt x="1814460" y="400190"/>
                  <a:pt x="1814460" y="410528"/>
                </a:cubicBezTo>
                <a:cubicBezTo>
                  <a:pt x="1814460" y="419926"/>
                  <a:pt x="1809761" y="429324"/>
                  <a:pt x="1800363" y="438722"/>
                </a:cubicBezTo>
                <a:cubicBezTo>
                  <a:pt x="1792845" y="443421"/>
                  <a:pt x="1786266" y="457987"/>
                  <a:pt x="1780628" y="482422"/>
                </a:cubicBezTo>
                <a:lnTo>
                  <a:pt x="1776398" y="513436"/>
                </a:lnTo>
                <a:cubicBezTo>
                  <a:pt x="1777338" y="506857"/>
                  <a:pt x="1775459" y="519075"/>
                  <a:pt x="1770760" y="550088"/>
                </a:cubicBezTo>
                <a:cubicBezTo>
                  <a:pt x="1769820" y="565125"/>
                  <a:pt x="1767940" y="582981"/>
                  <a:pt x="1765121" y="603657"/>
                </a:cubicBezTo>
                <a:lnTo>
                  <a:pt x="1755253" y="665683"/>
                </a:lnTo>
                <a:lnTo>
                  <a:pt x="1748205" y="727710"/>
                </a:lnTo>
                <a:cubicBezTo>
                  <a:pt x="1744445" y="754025"/>
                  <a:pt x="1740216" y="802894"/>
                  <a:pt x="1735517" y="874319"/>
                </a:cubicBezTo>
                <a:lnTo>
                  <a:pt x="1734107" y="903923"/>
                </a:lnTo>
                <a:lnTo>
                  <a:pt x="1729878" y="964540"/>
                </a:lnTo>
                <a:cubicBezTo>
                  <a:pt x="1727059" y="977697"/>
                  <a:pt x="1722360" y="984745"/>
                  <a:pt x="1715781" y="985685"/>
                </a:cubicBezTo>
                <a:cubicBezTo>
                  <a:pt x="1700745" y="991324"/>
                  <a:pt x="1683828" y="979107"/>
                  <a:pt x="1665032" y="949033"/>
                </a:cubicBezTo>
                <a:cubicBezTo>
                  <a:pt x="1657514" y="935876"/>
                  <a:pt x="1652345" y="927888"/>
                  <a:pt x="1649526" y="925068"/>
                </a:cubicBezTo>
                <a:lnTo>
                  <a:pt x="1636838" y="909561"/>
                </a:lnTo>
                <a:cubicBezTo>
                  <a:pt x="1633079" y="905802"/>
                  <a:pt x="1630260" y="897814"/>
                  <a:pt x="1628380" y="885597"/>
                </a:cubicBezTo>
                <a:cubicBezTo>
                  <a:pt x="1627440" y="881837"/>
                  <a:pt x="1626970" y="873849"/>
                  <a:pt x="1626970" y="861632"/>
                </a:cubicBezTo>
                <a:cubicBezTo>
                  <a:pt x="1626970" y="839076"/>
                  <a:pt x="1627440" y="821690"/>
                  <a:pt x="1628380" y="809473"/>
                </a:cubicBezTo>
                <a:cubicBezTo>
                  <a:pt x="1629320" y="797255"/>
                  <a:pt x="1629790" y="787857"/>
                  <a:pt x="1629790" y="781279"/>
                </a:cubicBezTo>
                <a:lnTo>
                  <a:pt x="1638248" y="661454"/>
                </a:lnTo>
                <a:lnTo>
                  <a:pt x="1646706" y="599427"/>
                </a:lnTo>
                <a:cubicBezTo>
                  <a:pt x="1651405" y="564655"/>
                  <a:pt x="1653754" y="543040"/>
                  <a:pt x="1653754" y="534581"/>
                </a:cubicBezTo>
                <a:lnTo>
                  <a:pt x="1653754" y="523304"/>
                </a:lnTo>
                <a:lnTo>
                  <a:pt x="1655164" y="492290"/>
                </a:lnTo>
                <a:cubicBezTo>
                  <a:pt x="1657044" y="460337"/>
                  <a:pt x="1657984" y="440131"/>
                  <a:pt x="1657984" y="431673"/>
                </a:cubicBezTo>
                <a:lnTo>
                  <a:pt x="1665032" y="362598"/>
                </a:lnTo>
                <a:cubicBezTo>
                  <a:pt x="1666912" y="350380"/>
                  <a:pt x="1669261" y="342862"/>
                  <a:pt x="1672081" y="340043"/>
                </a:cubicBezTo>
                <a:cubicBezTo>
                  <a:pt x="1678659" y="336283"/>
                  <a:pt x="1686648" y="334404"/>
                  <a:pt x="1696045" y="334404"/>
                </a:cubicBezTo>
                <a:close/>
                <a:moveTo>
                  <a:pt x="926261" y="294580"/>
                </a:moveTo>
                <a:cubicBezTo>
                  <a:pt x="928199" y="295520"/>
                  <a:pt x="929169" y="297517"/>
                  <a:pt x="929169" y="300571"/>
                </a:cubicBezTo>
                <a:cubicBezTo>
                  <a:pt x="929169" y="301511"/>
                  <a:pt x="930108" y="302451"/>
                  <a:pt x="931988" y="303390"/>
                </a:cubicBezTo>
                <a:cubicBezTo>
                  <a:pt x="933868" y="304330"/>
                  <a:pt x="935747" y="304800"/>
                  <a:pt x="937627" y="304800"/>
                </a:cubicBezTo>
                <a:cubicBezTo>
                  <a:pt x="945145" y="304800"/>
                  <a:pt x="951724" y="314198"/>
                  <a:pt x="957363" y="332994"/>
                </a:cubicBezTo>
                <a:cubicBezTo>
                  <a:pt x="962062" y="351790"/>
                  <a:pt x="967700" y="385623"/>
                  <a:pt x="974279" y="434493"/>
                </a:cubicBezTo>
                <a:cubicBezTo>
                  <a:pt x="978978" y="467386"/>
                  <a:pt x="981328" y="494170"/>
                  <a:pt x="981328" y="514845"/>
                </a:cubicBezTo>
                <a:cubicBezTo>
                  <a:pt x="981328" y="525183"/>
                  <a:pt x="980388" y="531292"/>
                  <a:pt x="978508" y="533172"/>
                </a:cubicBezTo>
                <a:cubicBezTo>
                  <a:pt x="973809" y="538810"/>
                  <a:pt x="974279" y="544449"/>
                  <a:pt x="979918" y="550088"/>
                </a:cubicBezTo>
                <a:cubicBezTo>
                  <a:pt x="981798" y="555727"/>
                  <a:pt x="982737" y="561366"/>
                  <a:pt x="982737" y="567004"/>
                </a:cubicBezTo>
                <a:cubicBezTo>
                  <a:pt x="982737" y="589560"/>
                  <a:pt x="979448" y="620573"/>
                  <a:pt x="972869" y="660045"/>
                </a:cubicBezTo>
                <a:cubicBezTo>
                  <a:pt x="966291" y="699516"/>
                  <a:pt x="960652" y="722541"/>
                  <a:pt x="955953" y="729120"/>
                </a:cubicBezTo>
                <a:cubicBezTo>
                  <a:pt x="951254" y="733819"/>
                  <a:pt x="950314" y="740397"/>
                  <a:pt x="953134" y="748856"/>
                </a:cubicBezTo>
                <a:cubicBezTo>
                  <a:pt x="954073" y="755434"/>
                  <a:pt x="952194" y="758724"/>
                  <a:pt x="947495" y="758724"/>
                </a:cubicBezTo>
                <a:cubicBezTo>
                  <a:pt x="939976" y="758724"/>
                  <a:pt x="939976" y="761073"/>
                  <a:pt x="947495" y="765772"/>
                </a:cubicBezTo>
                <a:cubicBezTo>
                  <a:pt x="951254" y="771411"/>
                  <a:pt x="951724" y="777050"/>
                  <a:pt x="948904" y="782689"/>
                </a:cubicBezTo>
                <a:cubicBezTo>
                  <a:pt x="947025" y="785508"/>
                  <a:pt x="943736" y="799605"/>
                  <a:pt x="939037" y="824979"/>
                </a:cubicBezTo>
                <a:cubicBezTo>
                  <a:pt x="933398" y="851294"/>
                  <a:pt x="928699" y="867740"/>
                  <a:pt x="924940" y="874319"/>
                </a:cubicBezTo>
                <a:cubicBezTo>
                  <a:pt x="921180" y="881837"/>
                  <a:pt x="917421" y="886771"/>
                  <a:pt x="913662" y="889121"/>
                </a:cubicBezTo>
                <a:cubicBezTo>
                  <a:pt x="909903" y="891470"/>
                  <a:pt x="904734" y="891705"/>
                  <a:pt x="898155" y="889826"/>
                </a:cubicBezTo>
                <a:cubicBezTo>
                  <a:pt x="888757" y="887006"/>
                  <a:pt x="874425" y="876903"/>
                  <a:pt x="855159" y="859517"/>
                </a:cubicBezTo>
                <a:cubicBezTo>
                  <a:pt x="835893" y="842131"/>
                  <a:pt x="826261" y="830618"/>
                  <a:pt x="826261" y="824979"/>
                </a:cubicBezTo>
                <a:lnTo>
                  <a:pt x="829080" y="824979"/>
                </a:lnTo>
                <a:cubicBezTo>
                  <a:pt x="831899" y="824979"/>
                  <a:pt x="833779" y="826859"/>
                  <a:pt x="834719" y="830618"/>
                </a:cubicBezTo>
                <a:cubicBezTo>
                  <a:pt x="842237" y="836257"/>
                  <a:pt x="850225" y="840486"/>
                  <a:pt x="858684" y="843306"/>
                </a:cubicBezTo>
                <a:cubicBezTo>
                  <a:pt x="868082" y="847065"/>
                  <a:pt x="872781" y="846125"/>
                  <a:pt x="872781" y="840486"/>
                </a:cubicBezTo>
                <a:lnTo>
                  <a:pt x="874190" y="832028"/>
                </a:lnTo>
                <a:cubicBezTo>
                  <a:pt x="875130" y="829209"/>
                  <a:pt x="875600" y="824040"/>
                  <a:pt x="875600" y="816521"/>
                </a:cubicBezTo>
                <a:cubicBezTo>
                  <a:pt x="879359" y="805244"/>
                  <a:pt x="881239" y="789267"/>
                  <a:pt x="881239" y="768591"/>
                </a:cubicBezTo>
                <a:lnTo>
                  <a:pt x="884058" y="738988"/>
                </a:lnTo>
                <a:lnTo>
                  <a:pt x="886878" y="685419"/>
                </a:lnTo>
                <a:cubicBezTo>
                  <a:pt x="888757" y="660045"/>
                  <a:pt x="890637" y="622453"/>
                  <a:pt x="892516" y="572643"/>
                </a:cubicBezTo>
                <a:cubicBezTo>
                  <a:pt x="894396" y="522834"/>
                  <a:pt x="895336" y="475374"/>
                  <a:pt x="895336" y="430263"/>
                </a:cubicBezTo>
                <a:cubicBezTo>
                  <a:pt x="895336" y="389852"/>
                  <a:pt x="894396" y="366827"/>
                  <a:pt x="892516" y="361188"/>
                </a:cubicBezTo>
                <a:cubicBezTo>
                  <a:pt x="891577" y="360248"/>
                  <a:pt x="889697" y="360248"/>
                  <a:pt x="886878" y="361188"/>
                </a:cubicBezTo>
                <a:lnTo>
                  <a:pt x="875600" y="368237"/>
                </a:lnTo>
                <a:cubicBezTo>
                  <a:pt x="869021" y="375755"/>
                  <a:pt x="857274" y="385388"/>
                  <a:pt x="840358" y="397135"/>
                </a:cubicBezTo>
                <a:cubicBezTo>
                  <a:pt x="823441" y="408883"/>
                  <a:pt x="813573" y="413347"/>
                  <a:pt x="810754" y="410528"/>
                </a:cubicBezTo>
                <a:cubicBezTo>
                  <a:pt x="805115" y="404889"/>
                  <a:pt x="810754" y="391262"/>
                  <a:pt x="827670" y="369646"/>
                </a:cubicBezTo>
                <a:cubicBezTo>
                  <a:pt x="844587" y="348031"/>
                  <a:pt x="862913" y="329705"/>
                  <a:pt x="882649" y="314668"/>
                </a:cubicBezTo>
                <a:cubicBezTo>
                  <a:pt x="905909" y="298456"/>
                  <a:pt x="920446" y="291760"/>
                  <a:pt x="926261" y="294580"/>
                </a:cubicBezTo>
                <a:close/>
                <a:moveTo>
                  <a:pt x="3177640" y="282245"/>
                </a:moveTo>
                <a:cubicBezTo>
                  <a:pt x="3183279" y="282245"/>
                  <a:pt x="3183749" y="284594"/>
                  <a:pt x="3179050" y="289293"/>
                </a:cubicBezTo>
                <a:cubicBezTo>
                  <a:pt x="3174351" y="293992"/>
                  <a:pt x="3172941" y="297282"/>
                  <a:pt x="3174821" y="299161"/>
                </a:cubicBezTo>
                <a:cubicBezTo>
                  <a:pt x="3175761" y="300101"/>
                  <a:pt x="3175761" y="303860"/>
                  <a:pt x="3174821" y="310439"/>
                </a:cubicBezTo>
                <a:lnTo>
                  <a:pt x="3170591" y="334404"/>
                </a:lnTo>
                <a:lnTo>
                  <a:pt x="3164953" y="361188"/>
                </a:lnTo>
                <a:lnTo>
                  <a:pt x="3162133" y="379514"/>
                </a:lnTo>
                <a:cubicBezTo>
                  <a:pt x="3162133" y="388912"/>
                  <a:pt x="3160254" y="397605"/>
                  <a:pt x="3156495" y="405594"/>
                </a:cubicBezTo>
                <a:cubicBezTo>
                  <a:pt x="3152735" y="413582"/>
                  <a:pt x="3145687" y="424155"/>
                  <a:pt x="3135349" y="437312"/>
                </a:cubicBezTo>
                <a:lnTo>
                  <a:pt x="3118433" y="459867"/>
                </a:lnTo>
                <a:lnTo>
                  <a:pt x="3111384" y="471145"/>
                </a:lnTo>
                <a:lnTo>
                  <a:pt x="3107155" y="476784"/>
                </a:lnTo>
                <a:lnTo>
                  <a:pt x="3097287" y="489471"/>
                </a:lnTo>
                <a:lnTo>
                  <a:pt x="3064864" y="524713"/>
                </a:lnTo>
                <a:lnTo>
                  <a:pt x="3059225" y="530352"/>
                </a:lnTo>
                <a:lnTo>
                  <a:pt x="3036670" y="555727"/>
                </a:lnTo>
                <a:lnTo>
                  <a:pt x="2990150" y="555727"/>
                </a:lnTo>
                <a:cubicBezTo>
                  <a:pt x="2969474" y="555727"/>
                  <a:pt x="2956082" y="555022"/>
                  <a:pt x="2949974" y="553612"/>
                </a:cubicBezTo>
                <a:cubicBezTo>
                  <a:pt x="2943865" y="552202"/>
                  <a:pt x="2935642" y="546799"/>
                  <a:pt x="2925304" y="537401"/>
                </a:cubicBezTo>
                <a:lnTo>
                  <a:pt x="2906978" y="519075"/>
                </a:lnTo>
                <a:lnTo>
                  <a:pt x="2915436" y="496519"/>
                </a:lnTo>
                <a:cubicBezTo>
                  <a:pt x="2922014" y="482422"/>
                  <a:pt x="2925304" y="471145"/>
                  <a:pt x="2925304" y="462687"/>
                </a:cubicBezTo>
                <a:cubicBezTo>
                  <a:pt x="2925304" y="456108"/>
                  <a:pt x="2930473" y="452819"/>
                  <a:pt x="2940810" y="452819"/>
                </a:cubicBezTo>
                <a:cubicBezTo>
                  <a:pt x="2951148" y="452819"/>
                  <a:pt x="2956317" y="455638"/>
                  <a:pt x="2956317" y="461277"/>
                </a:cubicBezTo>
                <a:lnTo>
                  <a:pt x="2954908" y="475374"/>
                </a:lnTo>
                <a:lnTo>
                  <a:pt x="2950678" y="499339"/>
                </a:lnTo>
                <a:lnTo>
                  <a:pt x="3060635" y="389382"/>
                </a:lnTo>
                <a:lnTo>
                  <a:pt x="3139578" y="313258"/>
                </a:lnTo>
                <a:cubicBezTo>
                  <a:pt x="3160254" y="292583"/>
                  <a:pt x="3172941" y="282245"/>
                  <a:pt x="3177640" y="282245"/>
                </a:cubicBezTo>
                <a:close/>
                <a:moveTo>
                  <a:pt x="362469" y="265328"/>
                </a:moveTo>
                <a:cubicBezTo>
                  <a:pt x="362469" y="265328"/>
                  <a:pt x="374217" y="267678"/>
                  <a:pt x="397712" y="272377"/>
                </a:cubicBezTo>
                <a:cubicBezTo>
                  <a:pt x="413688" y="274257"/>
                  <a:pt x="427315" y="281775"/>
                  <a:pt x="438593" y="294932"/>
                </a:cubicBezTo>
                <a:lnTo>
                  <a:pt x="456919" y="314668"/>
                </a:lnTo>
                <a:lnTo>
                  <a:pt x="438593" y="327355"/>
                </a:lnTo>
                <a:cubicBezTo>
                  <a:pt x="422616" y="340512"/>
                  <a:pt x="408050" y="348971"/>
                  <a:pt x="394892" y="352730"/>
                </a:cubicBezTo>
                <a:cubicBezTo>
                  <a:pt x="382675" y="359309"/>
                  <a:pt x="374922" y="365182"/>
                  <a:pt x="371632" y="370351"/>
                </a:cubicBezTo>
                <a:cubicBezTo>
                  <a:pt x="368343" y="375520"/>
                  <a:pt x="366698" y="385623"/>
                  <a:pt x="366698" y="400660"/>
                </a:cubicBezTo>
                <a:cubicBezTo>
                  <a:pt x="364819" y="425095"/>
                  <a:pt x="356830" y="455638"/>
                  <a:pt x="342733" y="492290"/>
                </a:cubicBezTo>
                <a:lnTo>
                  <a:pt x="324407" y="548678"/>
                </a:lnTo>
                <a:cubicBezTo>
                  <a:pt x="318769" y="564655"/>
                  <a:pt x="314070" y="582511"/>
                  <a:pt x="310310" y="602247"/>
                </a:cubicBezTo>
                <a:lnTo>
                  <a:pt x="299033" y="638899"/>
                </a:lnTo>
                <a:lnTo>
                  <a:pt x="291984" y="658635"/>
                </a:lnTo>
                <a:cubicBezTo>
                  <a:pt x="289165" y="661454"/>
                  <a:pt x="285876" y="668503"/>
                  <a:pt x="282116" y="679780"/>
                </a:cubicBezTo>
                <a:lnTo>
                  <a:pt x="269429" y="719252"/>
                </a:lnTo>
                <a:cubicBezTo>
                  <a:pt x="265670" y="736168"/>
                  <a:pt x="260031" y="753085"/>
                  <a:pt x="252513" y="770001"/>
                </a:cubicBezTo>
                <a:lnTo>
                  <a:pt x="235596" y="812292"/>
                </a:lnTo>
                <a:lnTo>
                  <a:pt x="225728" y="839076"/>
                </a:lnTo>
                <a:lnTo>
                  <a:pt x="224319" y="851764"/>
                </a:lnTo>
                <a:cubicBezTo>
                  <a:pt x="226198" y="851764"/>
                  <a:pt x="231367" y="847065"/>
                  <a:pt x="239825" y="837667"/>
                </a:cubicBezTo>
                <a:lnTo>
                  <a:pt x="273658" y="802424"/>
                </a:lnTo>
                <a:lnTo>
                  <a:pt x="280707" y="793966"/>
                </a:lnTo>
                <a:lnTo>
                  <a:pt x="344143" y="724891"/>
                </a:lnTo>
                <a:lnTo>
                  <a:pt x="362469" y="703745"/>
                </a:lnTo>
                <a:lnTo>
                  <a:pt x="368108" y="693877"/>
                </a:lnTo>
                <a:cubicBezTo>
                  <a:pt x="368108" y="692938"/>
                  <a:pt x="369518" y="691058"/>
                  <a:pt x="372337" y="688239"/>
                </a:cubicBezTo>
                <a:lnTo>
                  <a:pt x="380795" y="682600"/>
                </a:lnTo>
                <a:cubicBezTo>
                  <a:pt x="386434" y="678841"/>
                  <a:pt x="389958" y="677196"/>
                  <a:pt x="391368" y="677666"/>
                </a:cubicBezTo>
                <a:cubicBezTo>
                  <a:pt x="392778" y="678136"/>
                  <a:pt x="391603" y="681190"/>
                  <a:pt x="387844" y="686829"/>
                </a:cubicBezTo>
                <a:lnTo>
                  <a:pt x="365289" y="748856"/>
                </a:lnTo>
                <a:cubicBezTo>
                  <a:pt x="360590" y="762013"/>
                  <a:pt x="349312" y="788797"/>
                  <a:pt x="331456" y="829209"/>
                </a:cubicBezTo>
                <a:cubicBezTo>
                  <a:pt x="318299" y="845185"/>
                  <a:pt x="311720" y="859282"/>
                  <a:pt x="311720" y="871500"/>
                </a:cubicBezTo>
                <a:cubicBezTo>
                  <a:pt x="311720" y="880898"/>
                  <a:pt x="309371" y="887006"/>
                  <a:pt x="304672" y="889826"/>
                </a:cubicBezTo>
                <a:cubicBezTo>
                  <a:pt x="302792" y="890765"/>
                  <a:pt x="301147" y="892880"/>
                  <a:pt x="299738" y="896169"/>
                </a:cubicBezTo>
                <a:cubicBezTo>
                  <a:pt x="298328" y="899459"/>
                  <a:pt x="297623" y="902513"/>
                  <a:pt x="297623" y="905332"/>
                </a:cubicBezTo>
                <a:cubicBezTo>
                  <a:pt x="297623" y="914730"/>
                  <a:pt x="292924" y="926008"/>
                  <a:pt x="283526" y="939165"/>
                </a:cubicBezTo>
                <a:cubicBezTo>
                  <a:pt x="275068" y="953262"/>
                  <a:pt x="255567" y="976522"/>
                  <a:pt x="225024" y="1008945"/>
                </a:cubicBezTo>
                <a:cubicBezTo>
                  <a:pt x="194480" y="1041368"/>
                  <a:pt x="176389" y="1057580"/>
                  <a:pt x="170750" y="1057580"/>
                </a:cubicBezTo>
                <a:cubicBezTo>
                  <a:pt x="162292" y="1057580"/>
                  <a:pt x="147255" y="1051706"/>
                  <a:pt x="125640" y="1039959"/>
                </a:cubicBezTo>
                <a:cubicBezTo>
                  <a:pt x="104024" y="1028211"/>
                  <a:pt x="88987" y="1018108"/>
                  <a:pt x="80529" y="1009650"/>
                </a:cubicBezTo>
                <a:cubicBezTo>
                  <a:pt x="73951" y="1003072"/>
                  <a:pt x="70661" y="997433"/>
                  <a:pt x="70661" y="992734"/>
                </a:cubicBezTo>
                <a:cubicBezTo>
                  <a:pt x="70661" y="989914"/>
                  <a:pt x="73011" y="982396"/>
                  <a:pt x="77710" y="970179"/>
                </a:cubicBezTo>
                <a:cubicBezTo>
                  <a:pt x="83349" y="957021"/>
                  <a:pt x="88518" y="946214"/>
                  <a:pt x="93217" y="937755"/>
                </a:cubicBezTo>
                <a:lnTo>
                  <a:pt x="94626" y="933526"/>
                </a:lnTo>
                <a:cubicBezTo>
                  <a:pt x="101205" y="921309"/>
                  <a:pt x="108723" y="898754"/>
                  <a:pt x="117181" y="865861"/>
                </a:cubicBezTo>
                <a:cubicBezTo>
                  <a:pt x="122820" y="845185"/>
                  <a:pt x="130809" y="820750"/>
                  <a:pt x="141146" y="792556"/>
                </a:cubicBezTo>
                <a:cubicBezTo>
                  <a:pt x="148665" y="775640"/>
                  <a:pt x="161587" y="735464"/>
                  <a:pt x="179913" y="672027"/>
                </a:cubicBezTo>
                <a:cubicBezTo>
                  <a:pt x="198239" y="608591"/>
                  <a:pt x="212101" y="556667"/>
                  <a:pt x="221499" y="516255"/>
                </a:cubicBezTo>
                <a:lnTo>
                  <a:pt x="228548" y="490881"/>
                </a:lnTo>
                <a:lnTo>
                  <a:pt x="234187" y="466916"/>
                </a:lnTo>
                <a:cubicBezTo>
                  <a:pt x="237006" y="455638"/>
                  <a:pt x="238416" y="447180"/>
                  <a:pt x="238416" y="441541"/>
                </a:cubicBezTo>
                <a:cubicBezTo>
                  <a:pt x="238416" y="437782"/>
                  <a:pt x="237006" y="435902"/>
                  <a:pt x="234187" y="435902"/>
                </a:cubicBezTo>
                <a:lnTo>
                  <a:pt x="220090" y="440131"/>
                </a:lnTo>
                <a:cubicBezTo>
                  <a:pt x="209752" y="446710"/>
                  <a:pt x="199884" y="449999"/>
                  <a:pt x="190486" y="449999"/>
                </a:cubicBezTo>
                <a:lnTo>
                  <a:pt x="172160" y="454228"/>
                </a:lnTo>
                <a:lnTo>
                  <a:pt x="155243" y="458457"/>
                </a:lnTo>
                <a:cubicBezTo>
                  <a:pt x="146785" y="462217"/>
                  <a:pt x="137387" y="464096"/>
                  <a:pt x="127049" y="464096"/>
                </a:cubicBezTo>
                <a:cubicBezTo>
                  <a:pt x="112952" y="464096"/>
                  <a:pt x="99325" y="457518"/>
                  <a:pt x="86168" y="444360"/>
                </a:cubicBezTo>
                <a:cubicBezTo>
                  <a:pt x="74891" y="433083"/>
                  <a:pt x="61263" y="420865"/>
                  <a:pt x="45287" y="407708"/>
                </a:cubicBezTo>
                <a:cubicBezTo>
                  <a:pt x="29310" y="394551"/>
                  <a:pt x="19442" y="387972"/>
                  <a:pt x="15683" y="387972"/>
                </a:cubicBezTo>
                <a:cubicBezTo>
                  <a:pt x="12864" y="387972"/>
                  <a:pt x="9105" y="380454"/>
                  <a:pt x="4405" y="365417"/>
                </a:cubicBezTo>
                <a:cubicBezTo>
                  <a:pt x="-293" y="350380"/>
                  <a:pt x="-1233" y="341452"/>
                  <a:pt x="1586" y="338633"/>
                </a:cubicBezTo>
                <a:cubicBezTo>
                  <a:pt x="4405" y="338633"/>
                  <a:pt x="8635" y="339573"/>
                  <a:pt x="14273" y="341452"/>
                </a:cubicBezTo>
                <a:lnTo>
                  <a:pt x="41058" y="352730"/>
                </a:lnTo>
                <a:lnTo>
                  <a:pt x="76300" y="372466"/>
                </a:lnTo>
                <a:lnTo>
                  <a:pt x="121411" y="356959"/>
                </a:lnTo>
                <a:cubicBezTo>
                  <a:pt x="143966" y="349441"/>
                  <a:pt x="179678" y="334874"/>
                  <a:pt x="228548" y="313258"/>
                </a:cubicBezTo>
                <a:lnTo>
                  <a:pt x="280707" y="290703"/>
                </a:lnTo>
                <a:cubicBezTo>
                  <a:pt x="295743" y="282245"/>
                  <a:pt x="309371" y="276606"/>
                  <a:pt x="321588" y="273787"/>
                </a:cubicBezTo>
                <a:cubicBezTo>
                  <a:pt x="342264" y="267208"/>
                  <a:pt x="355891" y="264389"/>
                  <a:pt x="362469" y="265328"/>
                </a:cubicBezTo>
                <a:close/>
                <a:moveTo>
                  <a:pt x="5220295" y="251231"/>
                </a:moveTo>
                <a:cubicBezTo>
                  <a:pt x="5236272" y="251231"/>
                  <a:pt x="5251778" y="253581"/>
                  <a:pt x="5266815" y="258280"/>
                </a:cubicBezTo>
                <a:cubicBezTo>
                  <a:pt x="5281852" y="262979"/>
                  <a:pt x="5289370" y="268148"/>
                  <a:pt x="5289370" y="273787"/>
                </a:cubicBezTo>
                <a:cubicBezTo>
                  <a:pt x="5289370" y="275666"/>
                  <a:pt x="5290075" y="277781"/>
                  <a:pt x="5291485" y="280130"/>
                </a:cubicBezTo>
                <a:cubicBezTo>
                  <a:pt x="5292894" y="282480"/>
                  <a:pt x="5294540" y="283655"/>
                  <a:pt x="5296419" y="283655"/>
                </a:cubicBezTo>
                <a:cubicBezTo>
                  <a:pt x="5301118" y="283655"/>
                  <a:pt x="5302527" y="287414"/>
                  <a:pt x="5300648" y="294932"/>
                </a:cubicBezTo>
                <a:cubicBezTo>
                  <a:pt x="5300648" y="299631"/>
                  <a:pt x="5297828" y="303390"/>
                  <a:pt x="5292190" y="306210"/>
                </a:cubicBezTo>
                <a:cubicBezTo>
                  <a:pt x="5286551" y="309969"/>
                  <a:pt x="5276683" y="313728"/>
                  <a:pt x="5262586" y="317487"/>
                </a:cubicBezTo>
                <a:lnTo>
                  <a:pt x="5237212" y="325946"/>
                </a:lnTo>
                <a:lnTo>
                  <a:pt x="5221705" y="328765"/>
                </a:lnTo>
                <a:cubicBezTo>
                  <a:pt x="5217006" y="328765"/>
                  <a:pt x="5208078" y="331584"/>
                  <a:pt x="5194920" y="337223"/>
                </a:cubicBezTo>
                <a:cubicBezTo>
                  <a:pt x="5193041" y="339103"/>
                  <a:pt x="5178474" y="343802"/>
                  <a:pt x="5151220" y="351320"/>
                </a:cubicBezTo>
                <a:cubicBezTo>
                  <a:pt x="5117387" y="361658"/>
                  <a:pt x="5076976" y="375285"/>
                  <a:pt x="5029986" y="392202"/>
                </a:cubicBezTo>
                <a:cubicBezTo>
                  <a:pt x="4982996" y="409118"/>
                  <a:pt x="4957150" y="418986"/>
                  <a:pt x="4952452" y="421805"/>
                </a:cubicBezTo>
                <a:cubicBezTo>
                  <a:pt x="4947753" y="425564"/>
                  <a:pt x="4942114" y="427444"/>
                  <a:pt x="4935536" y="427444"/>
                </a:cubicBezTo>
                <a:cubicBezTo>
                  <a:pt x="4929897" y="427444"/>
                  <a:pt x="4910396" y="434962"/>
                  <a:pt x="4877033" y="449999"/>
                </a:cubicBezTo>
                <a:cubicBezTo>
                  <a:pt x="4843670" y="465036"/>
                  <a:pt x="4829338" y="473964"/>
                  <a:pt x="4834037" y="476784"/>
                </a:cubicBezTo>
                <a:cubicBezTo>
                  <a:pt x="4840616" y="477723"/>
                  <a:pt x="4842496" y="484772"/>
                  <a:pt x="4839676" y="497929"/>
                </a:cubicBezTo>
                <a:lnTo>
                  <a:pt x="4836857" y="509207"/>
                </a:lnTo>
                <a:lnTo>
                  <a:pt x="4834037" y="516255"/>
                </a:lnTo>
                <a:cubicBezTo>
                  <a:pt x="4832158" y="518135"/>
                  <a:pt x="4831218" y="521894"/>
                  <a:pt x="4831218" y="527533"/>
                </a:cubicBezTo>
                <a:cubicBezTo>
                  <a:pt x="4831218" y="535051"/>
                  <a:pt x="4832158" y="542570"/>
                  <a:pt x="4834037" y="550088"/>
                </a:cubicBezTo>
                <a:cubicBezTo>
                  <a:pt x="4835916" y="557606"/>
                  <a:pt x="4837796" y="562775"/>
                  <a:pt x="4839676" y="565595"/>
                </a:cubicBezTo>
                <a:lnTo>
                  <a:pt x="4849544" y="562775"/>
                </a:lnTo>
                <a:lnTo>
                  <a:pt x="4865050" y="552907"/>
                </a:lnTo>
                <a:cubicBezTo>
                  <a:pt x="4896064" y="530352"/>
                  <a:pt x="4920029" y="519075"/>
                  <a:pt x="4936946" y="519075"/>
                </a:cubicBezTo>
                <a:cubicBezTo>
                  <a:pt x="4960440" y="520014"/>
                  <a:pt x="4972188" y="530352"/>
                  <a:pt x="4972188" y="550088"/>
                </a:cubicBezTo>
                <a:cubicBezTo>
                  <a:pt x="4972188" y="560426"/>
                  <a:pt x="4964904" y="573583"/>
                  <a:pt x="4950338" y="589560"/>
                </a:cubicBezTo>
                <a:cubicBezTo>
                  <a:pt x="4935770" y="605536"/>
                  <a:pt x="4926608" y="615404"/>
                  <a:pt x="4922848" y="619163"/>
                </a:cubicBezTo>
                <a:lnTo>
                  <a:pt x="4872099" y="669912"/>
                </a:lnTo>
                <a:lnTo>
                  <a:pt x="4884786" y="685419"/>
                </a:lnTo>
                <a:cubicBezTo>
                  <a:pt x="4894184" y="700456"/>
                  <a:pt x="4903112" y="729120"/>
                  <a:pt x="4911571" y="771411"/>
                </a:cubicBezTo>
                <a:lnTo>
                  <a:pt x="4914390" y="788327"/>
                </a:lnTo>
                <a:lnTo>
                  <a:pt x="4966549" y="789737"/>
                </a:lnTo>
                <a:cubicBezTo>
                  <a:pt x="5017298" y="790677"/>
                  <a:pt x="5070397" y="795846"/>
                  <a:pt x="5125845" y="805244"/>
                </a:cubicBezTo>
                <a:cubicBezTo>
                  <a:pt x="5139942" y="808063"/>
                  <a:pt x="5156388" y="813702"/>
                  <a:pt x="5175184" y="822160"/>
                </a:cubicBezTo>
                <a:cubicBezTo>
                  <a:pt x="5193980" y="830618"/>
                  <a:pt x="5206198" y="838137"/>
                  <a:pt x="5211837" y="844715"/>
                </a:cubicBezTo>
                <a:cubicBezTo>
                  <a:pt x="5216536" y="852234"/>
                  <a:pt x="5218885" y="863041"/>
                  <a:pt x="5218885" y="877138"/>
                </a:cubicBezTo>
                <a:cubicBezTo>
                  <a:pt x="5218885" y="886536"/>
                  <a:pt x="5217476" y="892410"/>
                  <a:pt x="5214656" y="894760"/>
                </a:cubicBezTo>
                <a:cubicBezTo>
                  <a:pt x="5211837" y="897109"/>
                  <a:pt x="5204788" y="899224"/>
                  <a:pt x="5193510" y="901103"/>
                </a:cubicBezTo>
                <a:cubicBezTo>
                  <a:pt x="5180354" y="902043"/>
                  <a:pt x="5154039" y="894525"/>
                  <a:pt x="5114568" y="878548"/>
                </a:cubicBezTo>
                <a:cubicBezTo>
                  <a:pt x="5081674" y="862571"/>
                  <a:pt x="5057240" y="849884"/>
                  <a:pt x="5041263" y="840486"/>
                </a:cubicBezTo>
                <a:cubicBezTo>
                  <a:pt x="5029046" y="832028"/>
                  <a:pt x="5008840" y="826389"/>
                  <a:pt x="4980646" y="823570"/>
                </a:cubicBezTo>
                <a:lnTo>
                  <a:pt x="4948222" y="819341"/>
                </a:lnTo>
                <a:cubicBezTo>
                  <a:pt x="4944464" y="818401"/>
                  <a:pt x="4938356" y="817931"/>
                  <a:pt x="4929897" y="817931"/>
                </a:cubicBezTo>
                <a:cubicBezTo>
                  <a:pt x="4927078" y="816051"/>
                  <a:pt x="4924258" y="816991"/>
                  <a:pt x="4921439" y="820750"/>
                </a:cubicBezTo>
                <a:lnTo>
                  <a:pt x="4917210" y="847535"/>
                </a:lnTo>
                <a:cubicBezTo>
                  <a:pt x="4912510" y="893585"/>
                  <a:pt x="4908282" y="926948"/>
                  <a:pt x="4904522" y="947623"/>
                </a:cubicBezTo>
                <a:cubicBezTo>
                  <a:pt x="4901703" y="968299"/>
                  <a:pt x="4897004" y="984745"/>
                  <a:pt x="4890425" y="996963"/>
                </a:cubicBezTo>
                <a:lnTo>
                  <a:pt x="4883376" y="1018108"/>
                </a:lnTo>
                <a:cubicBezTo>
                  <a:pt x="4880557" y="1024687"/>
                  <a:pt x="4880088" y="1028916"/>
                  <a:pt x="4881967" y="1030796"/>
                </a:cubicBezTo>
                <a:lnTo>
                  <a:pt x="4880557" y="1057580"/>
                </a:lnTo>
                <a:lnTo>
                  <a:pt x="4873508" y="1111149"/>
                </a:lnTo>
                <a:lnTo>
                  <a:pt x="4865050" y="1181634"/>
                </a:lnTo>
                <a:lnTo>
                  <a:pt x="4845315" y="1183043"/>
                </a:lnTo>
                <a:lnTo>
                  <a:pt x="4838266" y="1184453"/>
                </a:lnTo>
                <a:cubicBezTo>
                  <a:pt x="4830748" y="1184453"/>
                  <a:pt x="4824169" y="1180224"/>
                  <a:pt x="4818530" y="1171766"/>
                </a:cubicBezTo>
                <a:cubicBezTo>
                  <a:pt x="4811952" y="1160488"/>
                  <a:pt x="4797854" y="1148271"/>
                  <a:pt x="4776240" y="1135113"/>
                </a:cubicBezTo>
                <a:cubicBezTo>
                  <a:pt x="4737708" y="1106919"/>
                  <a:pt x="4710218" y="1079430"/>
                  <a:pt x="4693772" y="1052646"/>
                </a:cubicBezTo>
                <a:cubicBezTo>
                  <a:pt x="4677326" y="1025862"/>
                  <a:pt x="4668633" y="994143"/>
                  <a:pt x="4667692" y="957491"/>
                </a:cubicBezTo>
                <a:cubicBezTo>
                  <a:pt x="4666752" y="929297"/>
                  <a:pt x="4666752" y="915200"/>
                  <a:pt x="4667692" y="915200"/>
                </a:cubicBezTo>
                <a:cubicBezTo>
                  <a:pt x="4670512" y="915200"/>
                  <a:pt x="4674741" y="937755"/>
                  <a:pt x="4680380" y="982866"/>
                </a:cubicBezTo>
                <a:cubicBezTo>
                  <a:pt x="4680380" y="994143"/>
                  <a:pt x="4682730" y="1002132"/>
                  <a:pt x="4687428" y="1006831"/>
                </a:cubicBezTo>
                <a:cubicBezTo>
                  <a:pt x="4692128" y="1011530"/>
                  <a:pt x="4694477" y="1016229"/>
                  <a:pt x="4694477" y="1020928"/>
                </a:cubicBezTo>
                <a:cubicBezTo>
                  <a:pt x="4694477" y="1031266"/>
                  <a:pt x="4704580" y="1044423"/>
                  <a:pt x="4724785" y="1060399"/>
                </a:cubicBezTo>
                <a:cubicBezTo>
                  <a:pt x="4744991" y="1076376"/>
                  <a:pt x="4760263" y="1082955"/>
                  <a:pt x="4770601" y="1080135"/>
                </a:cubicBezTo>
                <a:cubicBezTo>
                  <a:pt x="4778119" y="1074496"/>
                  <a:pt x="4790336" y="1039959"/>
                  <a:pt x="4807253" y="976522"/>
                </a:cubicBezTo>
                <a:cubicBezTo>
                  <a:pt x="4824169" y="913086"/>
                  <a:pt x="4834507" y="864921"/>
                  <a:pt x="4838266" y="832028"/>
                </a:cubicBezTo>
                <a:cubicBezTo>
                  <a:pt x="4841086" y="809473"/>
                  <a:pt x="4842496" y="787387"/>
                  <a:pt x="4842496" y="765772"/>
                </a:cubicBezTo>
                <a:cubicBezTo>
                  <a:pt x="4842496" y="736638"/>
                  <a:pt x="4839676" y="722071"/>
                  <a:pt x="4834037" y="722071"/>
                </a:cubicBezTo>
                <a:cubicBezTo>
                  <a:pt x="4833097" y="722071"/>
                  <a:pt x="4831218" y="719722"/>
                  <a:pt x="4828398" y="715023"/>
                </a:cubicBezTo>
                <a:lnTo>
                  <a:pt x="4818530" y="700926"/>
                </a:lnTo>
                <a:lnTo>
                  <a:pt x="4808662" y="679780"/>
                </a:lnTo>
                <a:lnTo>
                  <a:pt x="4801614" y="695287"/>
                </a:lnTo>
                <a:cubicBezTo>
                  <a:pt x="4795036" y="705625"/>
                  <a:pt x="4790336" y="717372"/>
                  <a:pt x="4787517" y="730530"/>
                </a:cubicBezTo>
                <a:cubicBezTo>
                  <a:pt x="4781878" y="749326"/>
                  <a:pt x="4775300" y="758724"/>
                  <a:pt x="4767782" y="758724"/>
                </a:cubicBezTo>
                <a:cubicBezTo>
                  <a:pt x="4761202" y="758724"/>
                  <a:pt x="4750865" y="751675"/>
                  <a:pt x="4736768" y="737578"/>
                </a:cubicBezTo>
                <a:cubicBezTo>
                  <a:pt x="4711394" y="715023"/>
                  <a:pt x="4698706" y="693877"/>
                  <a:pt x="4698706" y="674142"/>
                </a:cubicBezTo>
                <a:cubicBezTo>
                  <a:pt x="4698706" y="663804"/>
                  <a:pt x="4701056" y="654876"/>
                  <a:pt x="4705754" y="647357"/>
                </a:cubicBezTo>
                <a:lnTo>
                  <a:pt x="4719852" y="619163"/>
                </a:lnTo>
                <a:cubicBezTo>
                  <a:pt x="4762143" y="541160"/>
                  <a:pt x="4778119" y="502158"/>
                  <a:pt x="4767782" y="502158"/>
                </a:cubicBezTo>
                <a:cubicBezTo>
                  <a:pt x="4763082" y="502158"/>
                  <a:pt x="4738882" y="512731"/>
                  <a:pt x="4695182" y="533876"/>
                </a:cubicBezTo>
                <a:cubicBezTo>
                  <a:pt x="4651481" y="555022"/>
                  <a:pt x="4626342" y="567944"/>
                  <a:pt x="4619763" y="572643"/>
                </a:cubicBezTo>
                <a:cubicBezTo>
                  <a:pt x="4505108" y="640309"/>
                  <a:pt x="4439322" y="673672"/>
                  <a:pt x="4422405" y="672732"/>
                </a:cubicBezTo>
                <a:lnTo>
                  <a:pt x="4389982" y="657225"/>
                </a:lnTo>
                <a:cubicBezTo>
                  <a:pt x="4369306" y="647827"/>
                  <a:pt x="4356149" y="636080"/>
                  <a:pt x="4350510" y="621983"/>
                </a:cubicBezTo>
                <a:cubicBezTo>
                  <a:pt x="4349570" y="620103"/>
                  <a:pt x="4349100" y="616814"/>
                  <a:pt x="4349100" y="612115"/>
                </a:cubicBezTo>
                <a:cubicBezTo>
                  <a:pt x="4349100" y="603657"/>
                  <a:pt x="4355209" y="599427"/>
                  <a:pt x="4367426" y="599427"/>
                </a:cubicBezTo>
                <a:cubicBezTo>
                  <a:pt x="4375885" y="599427"/>
                  <a:pt x="4389982" y="595198"/>
                  <a:pt x="4409718" y="586740"/>
                </a:cubicBezTo>
                <a:cubicBezTo>
                  <a:pt x="4429454" y="578282"/>
                  <a:pt x="4441671" y="571233"/>
                  <a:pt x="4446370" y="565595"/>
                </a:cubicBezTo>
                <a:lnTo>
                  <a:pt x="4491480" y="543040"/>
                </a:lnTo>
                <a:lnTo>
                  <a:pt x="4509806" y="531762"/>
                </a:lnTo>
                <a:cubicBezTo>
                  <a:pt x="4542700" y="516725"/>
                  <a:pt x="4563845" y="505917"/>
                  <a:pt x="4573243" y="499339"/>
                </a:cubicBezTo>
                <a:lnTo>
                  <a:pt x="4678970" y="448590"/>
                </a:lnTo>
                <a:lnTo>
                  <a:pt x="4818530" y="380924"/>
                </a:lnTo>
                <a:lnTo>
                  <a:pt x="4835447" y="373875"/>
                </a:lnTo>
                <a:lnTo>
                  <a:pt x="4821350" y="371056"/>
                </a:lnTo>
                <a:cubicBezTo>
                  <a:pt x="4820410" y="370116"/>
                  <a:pt x="4817590" y="369646"/>
                  <a:pt x="4812892" y="369646"/>
                </a:cubicBezTo>
                <a:cubicBezTo>
                  <a:pt x="4806312" y="369646"/>
                  <a:pt x="4799734" y="371526"/>
                  <a:pt x="4793156" y="375285"/>
                </a:cubicBezTo>
                <a:lnTo>
                  <a:pt x="4784698" y="378105"/>
                </a:lnTo>
                <a:cubicBezTo>
                  <a:pt x="4782818" y="378105"/>
                  <a:pt x="4781878" y="377165"/>
                  <a:pt x="4781878" y="375285"/>
                </a:cubicBezTo>
                <a:cubicBezTo>
                  <a:pt x="4781878" y="372466"/>
                  <a:pt x="4783758" y="369176"/>
                  <a:pt x="4787517" y="365417"/>
                </a:cubicBezTo>
                <a:cubicBezTo>
                  <a:pt x="4795036" y="357899"/>
                  <a:pt x="4785638" y="346151"/>
                  <a:pt x="4759323" y="330175"/>
                </a:cubicBezTo>
                <a:cubicBezTo>
                  <a:pt x="4755564" y="328295"/>
                  <a:pt x="4753449" y="326415"/>
                  <a:pt x="4752980" y="324536"/>
                </a:cubicBezTo>
                <a:cubicBezTo>
                  <a:pt x="4752510" y="322656"/>
                  <a:pt x="4753684" y="319367"/>
                  <a:pt x="4756504" y="314668"/>
                </a:cubicBezTo>
                <a:cubicBezTo>
                  <a:pt x="4762143" y="309029"/>
                  <a:pt x="4768251" y="306210"/>
                  <a:pt x="4774830" y="306210"/>
                </a:cubicBezTo>
                <a:cubicBezTo>
                  <a:pt x="4781408" y="306210"/>
                  <a:pt x="4793156" y="310204"/>
                  <a:pt x="4810072" y="318192"/>
                </a:cubicBezTo>
                <a:cubicBezTo>
                  <a:pt x="4826989" y="326181"/>
                  <a:pt x="4837326" y="332994"/>
                  <a:pt x="4841086" y="338633"/>
                </a:cubicBezTo>
                <a:cubicBezTo>
                  <a:pt x="4854243" y="352730"/>
                  <a:pt x="4865520" y="359778"/>
                  <a:pt x="4874918" y="359778"/>
                </a:cubicBezTo>
                <a:cubicBezTo>
                  <a:pt x="4881497" y="359778"/>
                  <a:pt x="4894184" y="356489"/>
                  <a:pt x="4912980" y="349910"/>
                </a:cubicBezTo>
                <a:cubicBezTo>
                  <a:pt x="4941174" y="338633"/>
                  <a:pt x="4975477" y="325946"/>
                  <a:pt x="5015888" y="311849"/>
                </a:cubicBezTo>
                <a:cubicBezTo>
                  <a:pt x="5056300" y="297752"/>
                  <a:pt x="5088723" y="287414"/>
                  <a:pt x="5113158" y="280835"/>
                </a:cubicBezTo>
                <a:lnTo>
                  <a:pt x="5128664" y="276606"/>
                </a:lnTo>
                <a:cubicBezTo>
                  <a:pt x="5138063" y="273787"/>
                  <a:pt x="5152160" y="269088"/>
                  <a:pt x="5170956" y="262509"/>
                </a:cubicBezTo>
                <a:lnTo>
                  <a:pt x="5206198" y="252641"/>
                </a:lnTo>
                <a:cubicBezTo>
                  <a:pt x="5208078" y="251701"/>
                  <a:pt x="5212777" y="251231"/>
                  <a:pt x="5220295" y="251231"/>
                </a:cubicBezTo>
                <a:close/>
                <a:moveTo>
                  <a:pt x="2104859" y="117310"/>
                </a:moveTo>
                <a:cubicBezTo>
                  <a:pt x="2133052" y="117310"/>
                  <a:pt x="2156078" y="122009"/>
                  <a:pt x="2173934" y="131407"/>
                </a:cubicBezTo>
                <a:cubicBezTo>
                  <a:pt x="2193669" y="139865"/>
                  <a:pt x="2207767" y="151848"/>
                  <a:pt x="2216225" y="167354"/>
                </a:cubicBezTo>
                <a:cubicBezTo>
                  <a:pt x="2224683" y="182861"/>
                  <a:pt x="2232201" y="210350"/>
                  <a:pt x="2238780" y="249822"/>
                </a:cubicBezTo>
                <a:cubicBezTo>
                  <a:pt x="2256636" y="353200"/>
                  <a:pt x="2269088" y="437782"/>
                  <a:pt x="2276137" y="503568"/>
                </a:cubicBezTo>
                <a:cubicBezTo>
                  <a:pt x="2283185" y="569354"/>
                  <a:pt x="2286710" y="636080"/>
                  <a:pt x="2286710" y="703745"/>
                </a:cubicBezTo>
                <a:lnTo>
                  <a:pt x="2285300" y="778459"/>
                </a:lnTo>
                <a:lnTo>
                  <a:pt x="2283890" y="822160"/>
                </a:lnTo>
                <a:cubicBezTo>
                  <a:pt x="2282011" y="876668"/>
                  <a:pt x="2280131" y="913321"/>
                  <a:pt x="2278251" y="932117"/>
                </a:cubicBezTo>
                <a:cubicBezTo>
                  <a:pt x="2273553" y="956551"/>
                  <a:pt x="2266034" y="968769"/>
                  <a:pt x="2255696" y="968769"/>
                </a:cubicBezTo>
                <a:lnTo>
                  <a:pt x="2252877" y="968769"/>
                </a:lnTo>
                <a:cubicBezTo>
                  <a:pt x="2249118" y="968769"/>
                  <a:pt x="2243479" y="966419"/>
                  <a:pt x="2235960" y="961720"/>
                </a:cubicBezTo>
                <a:cubicBezTo>
                  <a:pt x="2231261" y="958901"/>
                  <a:pt x="2225623" y="952792"/>
                  <a:pt x="2219044" y="943394"/>
                </a:cubicBezTo>
                <a:lnTo>
                  <a:pt x="2199308" y="923658"/>
                </a:lnTo>
                <a:cubicBezTo>
                  <a:pt x="2194609" y="918959"/>
                  <a:pt x="2190850" y="916610"/>
                  <a:pt x="2188031" y="916610"/>
                </a:cubicBezTo>
                <a:cubicBezTo>
                  <a:pt x="2185211" y="916610"/>
                  <a:pt x="2180747" y="918959"/>
                  <a:pt x="2174639" y="923658"/>
                </a:cubicBezTo>
                <a:cubicBezTo>
                  <a:pt x="2168530" y="928357"/>
                  <a:pt x="2164066" y="932117"/>
                  <a:pt x="2161246" y="934936"/>
                </a:cubicBezTo>
                <a:cubicBezTo>
                  <a:pt x="2127414" y="960311"/>
                  <a:pt x="2087002" y="982161"/>
                  <a:pt x="2040012" y="1000487"/>
                </a:cubicBezTo>
                <a:cubicBezTo>
                  <a:pt x="1993022" y="1018813"/>
                  <a:pt x="1954490" y="1027976"/>
                  <a:pt x="1924417" y="1027976"/>
                </a:cubicBezTo>
                <a:cubicBezTo>
                  <a:pt x="1899042" y="1027976"/>
                  <a:pt x="1872728" y="1008240"/>
                  <a:pt x="1845474" y="968769"/>
                </a:cubicBezTo>
                <a:cubicBezTo>
                  <a:pt x="1838895" y="959371"/>
                  <a:pt x="1835606" y="951852"/>
                  <a:pt x="1835606" y="946214"/>
                </a:cubicBezTo>
                <a:cubicBezTo>
                  <a:pt x="1835606" y="939635"/>
                  <a:pt x="1840305" y="933526"/>
                  <a:pt x="1849703" y="927888"/>
                </a:cubicBezTo>
                <a:lnTo>
                  <a:pt x="1865210" y="920839"/>
                </a:lnTo>
                <a:lnTo>
                  <a:pt x="1877897" y="927888"/>
                </a:lnTo>
                <a:cubicBezTo>
                  <a:pt x="1884475" y="934466"/>
                  <a:pt x="1891524" y="937755"/>
                  <a:pt x="1899042" y="937755"/>
                </a:cubicBezTo>
                <a:cubicBezTo>
                  <a:pt x="1904681" y="937755"/>
                  <a:pt x="1911730" y="936346"/>
                  <a:pt x="1920188" y="933526"/>
                </a:cubicBezTo>
                <a:lnTo>
                  <a:pt x="1945562" y="923658"/>
                </a:lnTo>
                <a:lnTo>
                  <a:pt x="1972347" y="910971"/>
                </a:lnTo>
                <a:lnTo>
                  <a:pt x="1994902" y="902513"/>
                </a:lnTo>
                <a:cubicBezTo>
                  <a:pt x="2000541" y="901573"/>
                  <a:pt x="2005710" y="899224"/>
                  <a:pt x="2010409" y="895464"/>
                </a:cubicBezTo>
                <a:lnTo>
                  <a:pt x="2021686" y="891235"/>
                </a:lnTo>
                <a:lnTo>
                  <a:pt x="2031554" y="888416"/>
                </a:lnTo>
                <a:lnTo>
                  <a:pt x="2062567" y="874319"/>
                </a:lnTo>
                <a:lnTo>
                  <a:pt x="2079484" y="865861"/>
                </a:lnTo>
                <a:lnTo>
                  <a:pt x="2087942" y="861632"/>
                </a:lnTo>
                <a:lnTo>
                  <a:pt x="2114726" y="847535"/>
                </a:lnTo>
                <a:lnTo>
                  <a:pt x="2103449" y="826389"/>
                </a:lnTo>
                <a:lnTo>
                  <a:pt x="2087942" y="771411"/>
                </a:lnTo>
                <a:cubicBezTo>
                  <a:pt x="2078544" y="741337"/>
                  <a:pt x="2075725" y="723011"/>
                  <a:pt x="2079484" y="716433"/>
                </a:cubicBezTo>
                <a:lnTo>
                  <a:pt x="2082303" y="719252"/>
                </a:lnTo>
                <a:lnTo>
                  <a:pt x="2087942" y="730530"/>
                </a:lnTo>
                <a:cubicBezTo>
                  <a:pt x="2089822" y="735229"/>
                  <a:pt x="2092406" y="739223"/>
                  <a:pt x="2095695" y="742512"/>
                </a:cubicBezTo>
                <a:cubicBezTo>
                  <a:pt x="2098985" y="745801"/>
                  <a:pt x="2101569" y="747446"/>
                  <a:pt x="2103449" y="747446"/>
                </a:cubicBezTo>
                <a:cubicBezTo>
                  <a:pt x="2111907" y="747446"/>
                  <a:pt x="2116606" y="751675"/>
                  <a:pt x="2117546" y="760133"/>
                </a:cubicBezTo>
                <a:cubicBezTo>
                  <a:pt x="2119426" y="767652"/>
                  <a:pt x="2127179" y="777989"/>
                  <a:pt x="2140806" y="791147"/>
                </a:cubicBezTo>
                <a:cubicBezTo>
                  <a:pt x="2154433" y="804304"/>
                  <a:pt x="2164066" y="810882"/>
                  <a:pt x="2169705" y="810882"/>
                </a:cubicBezTo>
                <a:cubicBezTo>
                  <a:pt x="2171584" y="810882"/>
                  <a:pt x="2173934" y="809238"/>
                  <a:pt x="2176753" y="805948"/>
                </a:cubicBezTo>
                <a:cubicBezTo>
                  <a:pt x="2179572" y="802659"/>
                  <a:pt x="2181452" y="798665"/>
                  <a:pt x="2182392" y="793966"/>
                </a:cubicBezTo>
                <a:cubicBezTo>
                  <a:pt x="2183332" y="791147"/>
                  <a:pt x="2183802" y="750735"/>
                  <a:pt x="2183802" y="672732"/>
                </a:cubicBezTo>
                <a:cubicBezTo>
                  <a:pt x="2183802" y="528942"/>
                  <a:pt x="2180982" y="452349"/>
                  <a:pt x="2175344" y="442951"/>
                </a:cubicBezTo>
                <a:cubicBezTo>
                  <a:pt x="2174404" y="439192"/>
                  <a:pt x="2172054" y="437312"/>
                  <a:pt x="2168295" y="437312"/>
                </a:cubicBezTo>
                <a:lnTo>
                  <a:pt x="2151379" y="445770"/>
                </a:lnTo>
                <a:cubicBezTo>
                  <a:pt x="2131643" y="457987"/>
                  <a:pt x="2106033" y="471850"/>
                  <a:pt x="2074550" y="487356"/>
                </a:cubicBezTo>
                <a:cubicBezTo>
                  <a:pt x="2043067" y="502863"/>
                  <a:pt x="2023566" y="510616"/>
                  <a:pt x="2016047" y="510616"/>
                </a:cubicBezTo>
                <a:cubicBezTo>
                  <a:pt x="2009469" y="510616"/>
                  <a:pt x="2001480" y="513906"/>
                  <a:pt x="1992082" y="520484"/>
                </a:cubicBezTo>
                <a:cubicBezTo>
                  <a:pt x="1977046" y="529882"/>
                  <a:pt x="1962949" y="534581"/>
                  <a:pt x="1949792" y="534581"/>
                </a:cubicBezTo>
                <a:cubicBezTo>
                  <a:pt x="1943213" y="534581"/>
                  <a:pt x="1935225" y="532232"/>
                  <a:pt x="1925827" y="527533"/>
                </a:cubicBezTo>
                <a:lnTo>
                  <a:pt x="1910320" y="519075"/>
                </a:lnTo>
                <a:lnTo>
                  <a:pt x="1890584" y="506387"/>
                </a:lnTo>
                <a:lnTo>
                  <a:pt x="1877897" y="500748"/>
                </a:lnTo>
                <a:cubicBezTo>
                  <a:pt x="1876957" y="501688"/>
                  <a:pt x="1874137" y="500279"/>
                  <a:pt x="1869439" y="496519"/>
                </a:cubicBezTo>
                <a:cubicBezTo>
                  <a:pt x="1865679" y="493700"/>
                  <a:pt x="1860980" y="489001"/>
                  <a:pt x="1855342" y="482422"/>
                </a:cubicBezTo>
                <a:lnTo>
                  <a:pt x="1841244" y="465506"/>
                </a:lnTo>
                <a:cubicBezTo>
                  <a:pt x="1839365" y="461747"/>
                  <a:pt x="1838895" y="459397"/>
                  <a:pt x="1839835" y="458457"/>
                </a:cubicBezTo>
                <a:cubicBezTo>
                  <a:pt x="1839835" y="457518"/>
                  <a:pt x="1843594" y="456108"/>
                  <a:pt x="1851113" y="454228"/>
                </a:cubicBezTo>
                <a:lnTo>
                  <a:pt x="1877897" y="447180"/>
                </a:lnTo>
                <a:cubicBezTo>
                  <a:pt x="1909850" y="439661"/>
                  <a:pt x="1950261" y="426504"/>
                  <a:pt x="1999131" y="407708"/>
                </a:cubicBezTo>
                <a:cubicBezTo>
                  <a:pt x="2055519" y="387033"/>
                  <a:pt x="2097340" y="376695"/>
                  <a:pt x="2124594" y="376695"/>
                </a:cubicBezTo>
                <a:cubicBezTo>
                  <a:pt x="2136812" y="376695"/>
                  <a:pt x="2145270" y="379044"/>
                  <a:pt x="2149969" y="383743"/>
                </a:cubicBezTo>
                <a:cubicBezTo>
                  <a:pt x="2152788" y="388442"/>
                  <a:pt x="2156078" y="390792"/>
                  <a:pt x="2159837" y="390792"/>
                </a:cubicBezTo>
                <a:cubicBezTo>
                  <a:pt x="2162656" y="390792"/>
                  <a:pt x="2164066" y="385623"/>
                  <a:pt x="2164066" y="375285"/>
                </a:cubicBezTo>
                <a:cubicBezTo>
                  <a:pt x="2164066" y="352730"/>
                  <a:pt x="2157487" y="313728"/>
                  <a:pt x="2144330" y="258280"/>
                </a:cubicBezTo>
                <a:lnTo>
                  <a:pt x="2130233" y="194843"/>
                </a:lnTo>
                <a:lnTo>
                  <a:pt x="2103449" y="194843"/>
                </a:lnTo>
                <a:cubicBezTo>
                  <a:pt x="2084653" y="194843"/>
                  <a:pt x="2066327" y="202362"/>
                  <a:pt x="2048471" y="217399"/>
                </a:cubicBezTo>
                <a:cubicBezTo>
                  <a:pt x="2025915" y="230556"/>
                  <a:pt x="2010878" y="236195"/>
                  <a:pt x="2003360" y="234315"/>
                </a:cubicBezTo>
                <a:lnTo>
                  <a:pt x="1992082" y="228676"/>
                </a:lnTo>
                <a:cubicBezTo>
                  <a:pt x="1989263" y="226797"/>
                  <a:pt x="1987853" y="225387"/>
                  <a:pt x="1987853" y="224447"/>
                </a:cubicBezTo>
                <a:cubicBezTo>
                  <a:pt x="1987853" y="221628"/>
                  <a:pt x="1984564" y="219748"/>
                  <a:pt x="1977985" y="218808"/>
                </a:cubicBezTo>
                <a:cubicBezTo>
                  <a:pt x="1968588" y="216929"/>
                  <a:pt x="1960599" y="215989"/>
                  <a:pt x="1954021" y="215989"/>
                </a:cubicBezTo>
                <a:cubicBezTo>
                  <a:pt x="1911730" y="210350"/>
                  <a:pt x="1890584" y="203302"/>
                  <a:pt x="1890584" y="194843"/>
                </a:cubicBezTo>
                <a:cubicBezTo>
                  <a:pt x="1890584" y="189205"/>
                  <a:pt x="1898103" y="183096"/>
                  <a:pt x="1913139" y="176517"/>
                </a:cubicBezTo>
                <a:lnTo>
                  <a:pt x="1942743" y="156782"/>
                </a:lnTo>
                <a:cubicBezTo>
                  <a:pt x="1951201" y="150203"/>
                  <a:pt x="1965063" y="143624"/>
                  <a:pt x="1984329" y="137046"/>
                </a:cubicBezTo>
                <a:cubicBezTo>
                  <a:pt x="2003595" y="130467"/>
                  <a:pt x="2022626" y="125768"/>
                  <a:pt x="2041422" y="122949"/>
                </a:cubicBezTo>
                <a:cubicBezTo>
                  <a:pt x="2061158" y="119190"/>
                  <a:pt x="2082303" y="117310"/>
                  <a:pt x="2104859" y="117310"/>
                </a:cubicBezTo>
                <a:close/>
                <a:moveTo>
                  <a:pt x="3087419" y="111671"/>
                </a:moveTo>
                <a:cubicBezTo>
                  <a:pt x="3106215" y="111671"/>
                  <a:pt x="3123602" y="114491"/>
                  <a:pt x="3139578" y="120129"/>
                </a:cubicBezTo>
                <a:cubicBezTo>
                  <a:pt x="3162133" y="128588"/>
                  <a:pt x="3182809" y="153962"/>
                  <a:pt x="3201605" y="196253"/>
                </a:cubicBezTo>
                <a:cubicBezTo>
                  <a:pt x="3207244" y="204711"/>
                  <a:pt x="3210063" y="211760"/>
                  <a:pt x="3210063" y="217399"/>
                </a:cubicBezTo>
                <a:cubicBezTo>
                  <a:pt x="3210063" y="221158"/>
                  <a:pt x="3208653" y="225387"/>
                  <a:pt x="3205834" y="230086"/>
                </a:cubicBezTo>
                <a:cubicBezTo>
                  <a:pt x="3203955" y="234785"/>
                  <a:pt x="3202075" y="237839"/>
                  <a:pt x="3200195" y="239249"/>
                </a:cubicBezTo>
                <a:cubicBezTo>
                  <a:pt x="3198316" y="240659"/>
                  <a:pt x="3195496" y="241364"/>
                  <a:pt x="3191737" y="241364"/>
                </a:cubicBezTo>
                <a:cubicBezTo>
                  <a:pt x="3186098" y="241364"/>
                  <a:pt x="3182339" y="240894"/>
                  <a:pt x="3180459" y="239954"/>
                </a:cubicBezTo>
                <a:cubicBezTo>
                  <a:pt x="3178580" y="239014"/>
                  <a:pt x="3174821" y="238544"/>
                  <a:pt x="3169182" y="238544"/>
                </a:cubicBezTo>
                <a:cubicBezTo>
                  <a:pt x="3163543" y="238544"/>
                  <a:pt x="3158374" y="239954"/>
                  <a:pt x="3153675" y="242773"/>
                </a:cubicBezTo>
                <a:cubicBezTo>
                  <a:pt x="3149916" y="245593"/>
                  <a:pt x="3146157" y="247002"/>
                  <a:pt x="3142398" y="247002"/>
                </a:cubicBezTo>
                <a:cubicBezTo>
                  <a:pt x="3135819" y="247002"/>
                  <a:pt x="3130180" y="240424"/>
                  <a:pt x="3125481" y="227267"/>
                </a:cubicBezTo>
                <a:cubicBezTo>
                  <a:pt x="3124541" y="217869"/>
                  <a:pt x="3114204" y="201892"/>
                  <a:pt x="3094468" y="179337"/>
                </a:cubicBezTo>
                <a:cubicBezTo>
                  <a:pt x="3077552" y="158661"/>
                  <a:pt x="3067214" y="145034"/>
                  <a:pt x="3063454" y="138455"/>
                </a:cubicBezTo>
                <a:cubicBezTo>
                  <a:pt x="3059695" y="134696"/>
                  <a:pt x="3057816" y="129997"/>
                  <a:pt x="3057816" y="124358"/>
                </a:cubicBezTo>
                <a:cubicBezTo>
                  <a:pt x="3057816" y="115900"/>
                  <a:pt x="3067684" y="111671"/>
                  <a:pt x="3087419" y="111671"/>
                </a:cubicBezTo>
                <a:close/>
                <a:moveTo>
                  <a:pt x="4861526" y="66208"/>
                </a:moveTo>
                <a:cubicBezTo>
                  <a:pt x="4869984" y="65504"/>
                  <a:pt x="4877268" y="65621"/>
                  <a:pt x="4883376" y="66561"/>
                </a:cubicBezTo>
                <a:lnTo>
                  <a:pt x="4912980" y="76429"/>
                </a:lnTo>
                <a:cubicBezTo>
                  <a:pt x="4921439" y="80188"/>
                  <a:pt x="4925668" y="83477"/>
                  <a:pt x="4925668" y="86297"/>
                </a:cubicBezTo>
                <a:cubicBezTo>
                  <a:pt x="4925668" y="89116"/>
                  <a:pt x="4921674" y="92875"/>
                  <a:pt x="4913685" y="97574"/>
                </a:cubicBezTo>
                <a:cubicBezTo>
                  <a:pt x="4905697" y="102273"/>
                  <a:pt x="4897474" y="105562"/>
                  <a:pt x="4889015" y="107442"/>
                </a:cubicBezTo>
                <a:lnTo>
                  <a:pt x="4839676" y="117310"/>
                </a:lnTo>
                <a:cubicBezTo>
                  <a:pt x="4814301" y="123889"/>
                  <a:pt x="4789866" y="127178"/>
                  <a:pt x="4766372" y="127178"/>
                </a:cubicBezTo>
                <a:cubicBezTo>
                  <a:pt x="4733479" y="127178"/>
                  <a:pt x="4717032" y="121539"/>
                  <a:pt x="4717032" y="110261"/>
                </a:cubicBezTo>
                <a:cubicBezTo>
                  <a:pt x="4717032" y="105562"/>
                  <a:pt x="4733244" y="98044"/>
                  <a:pt x="4765667" y="87706"/>
                </a:cubicBezTo>
                <a:cubicBezTo>
                  <a:pt x="4798090" y="77368"/>
                  <a:pt x="4820410" y="71730"/>
                  <a:pt x="4832628" y="70790"/>
                </a:cubicBezTo>
                <a:cubicBezTo>
                  <a:pt x="4843436" y="68440"/>
                  <a:pt x="4853068" y="66913"/>
                  <a:pt x="4861526" y="66208"/>
                </a:cubicBezTo>
                <a:close/>
                <a:moveTo>
                  <a:pt x="3243896" y="18631"/>
                </a:moveTo>
                <a:cubicBezTo>
                  <a:pt x="3268331" y="18631"/>
                  <a:pt x="3284777" y="30848"/>
                  <a:pt x="3293235" y="55283"/>
                </a:cubicBezTo>
                <a:cubicBezTo>
                  <a:pt x="3296055" y="64681"/>
                  <a:pt x="3297465" y="82537"/>
                  <a:pt x="3297465" y="108852"/>
                </a:cubicBezTo>
                <a:cubicBezTo>
                  <a:pt x="3297465" y="141745"/>
                  <a:pt x="3295585" y="168059"/>
                  <a:pt x="3291826" y="187795"/>
                </a:cubicBezTo>
                <a:lnTo>
                  <a:pt x="3287597" y="276606"/>
                </a:lnTo>
                <a:cubicBezTo>
                  <a:pt x="3287597" y="297282"/>
                  <a:pt x="3285247" y="311379"/>
                  <a:pt x="3280548" y="318897"/>
                </a:cubicBezTo>
                <a:cubicBezTo>
                  <a:pt x="3273969" y="326415"/>
                  <a:pt x="3271620" y="332994"/>
                  <a:pt x="3273500" y="338633"/>
                </a:cubicBezTo>
                <a:cubicBezTo>
                  <a:pt x="3273500" y="348971"/>
                  <a:pt x="3271620" y="359309"/>
                  <a:pt x="3267861" y="369646"/>
                </a:cubicBezTo>
                <a:cubicBezTo>
                  <a:pt x="3261282" y="393141"/>
                  <a:pt x="3257053" y="447180"/>
                  <a:pt x="3255174" y="531762"/>
                </a:cubicBezTo>
                <a:lnTo>
                  <a:pt x="3255174" y="568414"/>
                </a:lnTo>
                <a:lnTo>
                  <a:pt x="3236848" y="565595"/>
                </a:lnTo>
                <a:cubicBezTo>
                  <a:pt x="3226510" y="564655"/>
                  <a:pt x="3218991" y="561835"/>
                  <a:pt x="3214292" y="557136"/>
                </a:cubicBezTo>
                <a:cubicBezTo>
                  <a:pt x="3209593" y="551498"/>
                  <a:pt x="3205599" y="537636"/>
                  <a:pt x="3202310" y="515550"/>
                </a:cubicBezTo>
                <a:cubicBezTo>
                  <a:pt x="3199021" y="493465"/>
                  <a:pt x="3197376" y="469735"/>
                  <a:pt x="3197376" y="444360"/>
                </a:cubicBezTo>
                <a:cubicBezTo>
                  <a:pt x="3197376" y="426504"/>
                  <a:pt x="3199725" y="391732"/>
                  <a:pt x="3204424" y="340043"/>
                </a:cubicBezTo>
                <a:cubicBezTo>
                  <a:pt x="3206304" y="314668"/>
                  <a:pt x="3207714" y="300101"/>
                  <a:pt x="3208653" y="296342"/>
                </a:cubicBezTo>
                <a:lnTo>
                  <a:pt x="3211473" y="279426"/>
                </a:lnTo>
                <a:lnTo>
                  <a:pt x="3217112" y="203302"/>
                </a:lnTo>
                <a:lnTo>
                  <a:pt x="3219931" y="182156"/>
                </a:lnTo>
                <a:lnTo>
                  <a:pt x="3222751" y="153962"/>
                </a:lnTo>
                <a:cubicBezTo>
                  <a:pt x="3223690" y="147384"/>
                  <a:pt x="3224160" y="129527"/>
                  <a:pt x="3224160" y="100394"/>
                </a:cubicBezTo>
                <a:lnTo>
                  <a:pt x="3228389" y="46825"/>
                </a:lnTo>
                <a:lnTo>
                  <a:pt x="3231209" y="22860"/>
                </a:lnTo>
                <a:cubicBezTo>
                  <a:pt x="3233088" y="20041"/>
                  <a:pt x="3237317" y="18631"/>
                  <a:pt x="3243896" y="18631"/>
                </a:cubicBezTo>
                <a:close/>
                <a:moveTo>
                  <a:pt x="4615534" y="14402"/>
                </a:moveTo>
                <a:cubicBezTo>
                  <a:pt x="4631510" y="14402"/>
                  <a:pt x="4644198" y="24270"/>
                  <a:pt x="4653596" y="44006"/>
                </a:cubicBezTo>
                <a:lnTo>
                  <a:pt x="4662054" y="60922"/>
                </a:lnTo>
                <a:lnTo>
                  <a:pt x="4664873" y="72200"/>
                </a:lnTo>
                <a:lnTo>
                  <a:pt x="4667692" y="77838"/>
                </a:lnTo>
                <a:lnTo>
                  <a:pt x="4674741" y="86297"/>
                </a:lnTo>
                <a:cubicBezTo>
                  <a:pt x="4681320" y="89116"/>
                  <a:pt x="4685079" y="120599"/>
                  <a:pt x="4686019" y="180746"/>
                </a:cubicBezTo>
                <a:lnTo>
                  <a:pt x="4690248" y="278016"/>
                </a:lnTo>
                <a:lnTo>
                  <a:pt x="4691658" y="294932"/>
                </a:lnTo>
                <a:cubicBezTo>
                  <a:pt x="4691658" y="317487"/>
                  <a:pt x="4686019" y="330175"/>
                  <a:pt x="4674741" y="332994"/>
                </a:cubicBezTo>
                <a:lnTo>
                  <a:pt x="4666283" y="335813"/>
                </a:lnTo>
                <a:cubicBezTo>
                  <a:pt x="4659704" y="335813"/>
                  <a:pt x="4649366" y="328765"/>
                  <a:pt x="4635270" y="314668"/>
                </a:cubicBezTo>
                <a:cubicBezTo>
                  <a:pt x="4619294" y="296812"/>
                  <a:pt x="4608016" y="287414"/>
                  <a:pt x="4601437" y="286474"/>
                </a:cubicBezTo>
                <a:cubicBezTo>
                  <a:pt x="4584520" y="283655"/>
                  <a:pt x="4576062" y="221628"/>
                  <a:pt x="4576062" y="100394"/>
                </a:cubicBezTo>
                <a:cubicBezTo>
                  <a:pt x="4576062" y="69380"/>
                  <a:pt x="4577942" y="48235"/>
                  <a:pt x="4581701" y="36957"/>
                </a:cubicBezTo>
                <a:cubicBezTo>
                  <a:pt x="4584520" y="23800"/>
                  <a:pt x="4591569" y="16751"/>
                  <a:pt x="4602846" y="15812"/>
                </a:cubicBezTo>
                <a:cubicBezTo>
                  <a:pt x="4604726" y="14872"/>
                  <a:pt x="4608956" y="14402"/>
                  <a:pt x="4615534" y="14402"/>
                </a:cubicBezTo>
                <a:close/>
                <a:moveTo>
                  <a:pt x="895336" y="12992"/>
                </a:moveTo>
                <a:cubicBezTo>
                  <a:pt x="898155" y="12992"/>
                  <a:pt x="904734" y="16047"/>
                  <a:pt x="915072" y="22155"/>
                </a:cubicBezTo>
                <a:cubicBezTo>
                  <a:pt x="925409" y="28264"/>
                  <a:pt x="932458" y="33198"/>
                  <a:pt x="936217" y="36957"/>
                </a:cubicBezTo>
                <a:cubicBezTo>
                  <a:pt x="940916" y="41656"/>
                  <a:pt x="944675" y="46355"/>
                  <a:pt x="947495" y="51054"/>
                </a:cubicBezTo>
                <a:lnTo>
                  <a:pt x="957363" y="67970"/>
                </a:lnTo>
                <a:cubicBezTo>
                  <a:pt x="962062" y="75489"/>
                  <a:pt x="964411" y="81128"/>
                  <a:pt x="964411" y="84887"/>
                </a:cubicBezTo>
                <a:cubicBezTo>
                  <a:pt x="964411" y="91466"/>
                  <a:pt x="959712" y="98044"/>
                  <a:pt x="950314" y="104623"/>
                </a:cubicBezTo>
                <a:cubicBezTo>
                  <a:pt x="944675" y="113081"/>
                  <a:pt x="931518" y="119660"/>
                  <a:pt x="910843" y="124358"/>
                </a:cubicBezTo>
                <a:cubicBezTo>
                  <a:pt x="888287" y="127178"/>
                  <a:pt x="871841" y="130937"/>
                  <a:pt x="861503" y="135636"/>
                </a:cubicBezTo>
                <a:cubicBezTo>
                  <a:pt x="851165" y="140335"/>
                  <a:pt x="842237" y="148323"/>
                  <a:pt x="834719" y="159601"/>
                </a:cubicBezTo>
                <a:cubicBezTo>
                  <a:pt x="825321" y="171818"/>
                  <a:pt x="819682" y="184506"/>
                  <a:pt x="817802" y="197663"/>
                </a:cubicBezTo>
                <a:cubicBezTo>
                  <a:pt x="814043" y="209880"/>
                  <a:pt x="805115" y="233845"/>
                  <a:pt x="791018" y="269558"/>
                </a:cubicBezTo>
                <a:cubicBezTo>
                  <a:pt x="776921" y="305270"/>
                  <a:pt x="762354" y="340512"/>
                  <a:pt x="747317" y="375285"/>
                </a:cubicBezTo>
                <a:cubicBezTo>
                  <a:pt x="737919" y="390322"/>
                  <a:pt x="732750" y="401600"/>
                  <a:pt x="731811" y="409118"/>
                </a:cubicBezTo>
                <a:cubicBezTo>
                  <a:pt x="728051" y="416636"/>
                  <a:pt x="726172" y="422745"/>
                  <a:pt x="726172" y="427444"/>
                </a:cubicBezTo>
                <a:lnTo>
                  <a:pt x="721943" y="437312"/>
                </a:lnTo>
                <a:lnTo>
                  <a:pt x="712075" y="457048"/>
                </a:lnTo>
                <a:cubicBezTo>
                  <a:pt x="684821" y="513436"/>
                  <a:pt x="669314" y="551498"/>
                  <a:pt x="665555" y="571233"/>
                </a:cubicBezTo>
                <a:cubicBezTo>
                  <a:pt x="661796" y="586270"/>
                  <a:pt x="653807" y="608591"/>
                  <a:pt x="641590" y="638194"/>
                </a:cubicBezTo>
                <a:cubicBezTo>
                  <a:pt x="629372" y="667798"/>
                  <a:pt x="619975" y="686829"/>
                  <a:pt x="613396" y="695287"/>
                </a:cubicBezTo>
                <a:cubicBezTo>
                  <a:pt x="611516" y="697167"/>
                  <a:pt x="606347" y="706565"/>
                  <a:pt x="597889" y="723481"/>
                </a:cubicBezTo>
                <a:cubicBezTo>
                  <a:pt x="590371" y="738518"/>
                  <a:pt x="584732" y="746506"/>
                  <a:pt x="580973" y="747446"/>
                </a:cubicBezTo>
                <a:cubicBezTo>
                  <a:pt x="579093" y="748386"/>
                  <a:pt x="577214" y="750030"/>
                  <a:pt x="575334" y="752380"/>
                </a:cubicBezTo>
                <a:cubicBezTo>
                  <a:pt x="573454" y="754729"/>
                  <a:pt x="572515" y="757314"/>
                  <a:pt x="572515" y="760133"/>
                </a:cubicBezTo>
                <a:cubicBezTo>
                  <a:pt x="572515" y="767652"/>
                  <a:pt x="565701" y="781279"/>
                  <a:pt x="552074" y="801015"/>
                </a:cubicBezTo>
                <a:cubicBezTo>
                  <a:pt x="538447" y="820750"/>
                  <a:pt x="526934" y="833908"/>
                  <a:pt x="517536" y="840486"/>
                </a:cubicBezTo>
                <a:cubicBezTo>
                  <a:pt x="505319" y="847065"/>
                  <a:pt x="499210" y="853173"/>
                  <a:pt x="499210" y="858812"/>
                </a:cubicBezTo>
                <a:lnTo>
                  <a:pt x="496391" y="875729"/>
                </a:lnTo>
                <a:cubicBezTo>
                  <a:pt x="495451" y="878548"/>
                  <a:pt x="493571" y="879958"/>
                  <a:pt x="490752" y="879958"/>
                </a:cubicBezTo>
                <a:cubicBezTo>
                  <a:pt x="485113" y="879958"/>
                  <a:pt x="492632" y="832968"/>
                  <a:pt x="513307" y="738988"/>
                </a:cubicBezTo>
                <a:cubicBezTo>
                  <a:pt x="517066" y="730530"/>
                  <a:pt x="518946" y="720192"/>
                  <a:pt x="518946" y="707974"/>
                </a:cubicBezTo>
                <a:cubicBezTo>
                  <a:pt x="519886" y="691998"/>
                  <a:pt x="523645" y="669912"/>
                  <a:pt x="530224" y="641718"/>
                </a:cubicBezTo>
                <a:cubicBezTo>
                  <a:pt x="535862" y="617284"/>
                  <a:pt x="541031" y="606006"/>
                  <a:pt x="545730" y="607886"/>
                </a:cubicBezTo>
                <a:lnTo>
                  <a:pt x="548550" y="609295"/>
                </a:lnTo>
                <a:cubicBezTo>
                  <a:pt x="552309" y="609295"/>
                  <a:pt x="555128" y="606006"/>
                  <a:pt x="557008" y="599427"/>
                </a:cubicBezTo>
                <a:cubicBezTo>
                  <a:pt x="559827" y="584391"/>
                  <a:pt x="561707" y="572173"/>
                  <a:pt x="562647" y="562775"/>
                </a:cubicBezTo>
                <a:cubicBezTo>
                  <a:pt x="562647" y="545859"/>
                  <a:pt x="565466" y="534111"/>
                  <a:pt x="571105" y="527533"/>
                </a:cubicBezTo>
                <a:cubicBezTo>
                  <a:pt x="576744" y="521894"/>
                  <a:pt x="579563" y="514845"/>
                  <a:pt x="579563" y="506387"/>
                </a:cubicBezTo>
                <a:cubicBezTo>
                  <a:pt x="579563" y="495110"/>
                  <a:pt x="581443" y="489001"/>
                  <a:pt x="585202" y="488061"/>
                </a:cubicBezTo>
                <a:cubicBezTo>
                  <a:pt x="587081" y="487121"/>
                  <a:pt x="588491" y="485477"/>
                  <a:pt x="589431" y="483127"/>
                </a:cubicBezTo>
                <a:cubicBezTo>
                  <a:pt x="590371" y="480778"/>
                  <a:pt x="589901" y="479133"/>
                  <a:pt x="588021" y="478193"/>
                </a:cubicBezTo>
                <a:cubicBezTo>
                  <a:pt x="586142" y="473494"/>
                  <a:pt x="587081" y="471145"/>
                  <a:pt x="590841" y="471145"/>
                </a:cubicBezTo>
                <a:cubicBezTo>
                  <a:pt x="593660" y="471145"/>
                  <a:pt x="595070" y="468325"/>
                  <a:pt x="595070" y="462687"/>
                </a:cubicBezTo>
                <a:cubicBezTo>
                  <a:pt x="593190" y="457987"/>
                  <a:pt x="596244" y="448824"/>
                  <a:pt x="604233" y="435197"/>
                </a:cubicBezTo>
                <a:cubicBezTo>
                  <a:pt x="612221" y="421570"/>
                  <a:pt x="618095" y="414757"/>
                  <a:pt x="621854" y="414757"/>
                </a:cubicBezTo>
                <a:cubicBezTo>
                  <a:pt x="622794" y="414757"/>
                  <a:pt x="624204" y="412407"/>
                  <a:pt x="626083" y="407708"/>
                </a:cubicBezTo>
                <a:cubicBezTo>
                  <a:pt x="627023" y="405829"/>
                  <a:pt x="627493" y="400660"/>
                  <a:pt x="627493" y="392202"/>
                </a:cubicBezTo>
                <a:cubicBezTo>
                  <a:pt x="627493" y="375285"/>
                  <a:pt x="635011" y="353200"/>
                  <a:pt x="650048" y="325946"/>
                </a:cubicBezTo>
                <a:lnTo>
                  <a:pt x="664145" y="294932"/>
                </a:lnTo>
                <a:lnTo>
                  <a:pt x="672603" y="280835"/>
                </a:lnTo>
                <a:cubicBezTo>
                  <a:pt x="672603" y="271437"/>
                  <a:pt x="681531" y="248412"/>
                  <a:pt x="699388" y="211760"/>
                </a:cubicBezTo>
                <a:lnTo>
                  <a:pt x="713485" y="180746"/>
                </a:lnTo>
                <a:cubicBezTo>
                  <a:pt x="717244" y="173228"/>
                  <a:pt x="719123" y="167119"/>
                  <a:pt x="719123" y="162420"/>
                </a:cubicBezTo>
                <a:cubicBezTo>
                  <a:pt x="719123" y="156782"/>
                  <a:pt x="713954" y="153962"/>
                  <a:pt x="703617" y="153962"/>
                </a:cubicBezTo>
                <a:cubicBezTo>
                  <a:pt x="692339" y="153962"/>
                  <a:pt x="667434" y="159131"/>
                  <a:pt x="628903" y="169469"/>
                </a:cubicBezTo>
                <a:lnTo>
                  <a:pt x="572515" y="186385"/>
                </a:lnTo>
                <a:lnTo>
                  <a:pt x="549959" y="168059"/>
                </a:lnTo>
                <a:cubicBezTo>
                  <a:pt x="537742" y="161481"/>
                  <a:pt x="528344" y="152083"/>
                  <a:pt x="521765" y="139865"/>
                </a:cubicBezTo>
                <a:cubicBezTo>
                  <a:pt x="518946" y="132347"/>
                  <a:pt x="514247" y="125298"/>
                  <a:pt x="507668" y="118720"/>
                </a:cubicBezTo>
                <a:lnTo>
                  <a:pt x="499210" y="108852"/>
                </a:lnTo>
                <a:cubicBezTo>
                  <a:pt x="498270" y="105093"/>
                  <a:pt x="498270" y="103213"/>
                  <a:pt x="499210" y="103213"/>
                </a:cubicBezTo>
                <a:cubicBezTo>
                  <a:pt x="504849" y="97574"/>
                  <a:pt x="561237" y="87706"/>
                  <a:pt x="668374" y="73609"/>
                </a:cubicBezTo>
                <a:cubicBezTo>
                  <a:pt x="704087" y="69850"/>
                  <a:pt x="736510" y="64681"/>
                  <a:pt x="765643" y="58103"/>
                </a:cubicBezTo>
                <a:cubicBezTo>
                  <a:pt x="784439" y="53404"/>
                  <a:pt x="797597" y="48235"/>
                  <a:pt x="805115" y="42596"/>
                </a:cubicBezTo>
                <a:cubicBezTo>
                  <a:pt x="828610" y="31318"/>
                  <a:pt x="847876" y="24270"/>
                  <a:pt x="862913" y="21450"/>
                </a:cubicBezTo>
                <a:lnTo>
                  <a:pt x="885468" y="15812"/>
                </a:lnTo>
                <a:close/>
                <a:moveTo>
                  <a:pt x="5031752" y="0"/>
                </a:moveTo>
                <a:lnTo>
                  <a:pt x="5157202" y="0"/>
                </a:lnTo>
                <a:lnTo>
                  <a:pt x="5151925" y="26384"/>
                </a:lnTo>
                <a:cubicBezTo>
                  <a:pt x="5145816" y="42831"/>
                  <a:pt x="5138063" y="56223"/>
                  <a:pt x="5128664" y="66561"/>
                </a:cubicBezTo>
                <a:cubicBezTo>
                  <a:pt x="5116446" y="75959"/>
                  <a:pt x="5110338" y="83477"/>
                  <a:pt x="5110338" y="89116"/>
                </a:cubicBezTo>
                <a:cubicBezTo>
                  <a:pt x="5110338" y="93815"/>
                  <a:pt x="5102820" y="105093"/>
                  <a:pt x="5087784" y="122949"/>
                </a:cubicBezTo>
                <a:cubicBezTo>
                  <a:pt x="5081204" y="132347"/>
                  <a:pt x="5060059" y="156312"/>
                  <a:pt x="5024346" y="194843"/>
                </a:cubicBezTo>
                <a:cubicBezTo>
                  <a:pt x="5014009" y="206121"/>
                  <a:pt x="5004611" y="215049"/>
                  <a:pt x="4996153" y="221628"/>
                </a:cubicBezTo>
                <a:cubicBezTo>
                  <a:pt x="4986754" y="226327"/>
                  <a:pt x="4980646" y="228206"/>
                  <a:pt x="4977826" y="227267"/>
                </a:cubicBezTo>
                <a:lnTo>
                  <a:pt x="4956681" y="218808"/>
                </a:lnTo>
                <a:lnTo>
                  <a:pt x="4951042" y="215989"/>
                </a:lnTo>
                <a:lnTo>
                  <a:pt x="4936946" y="218808"/>
                </a:lnTo>
                <a:lnTo>
                  <a:pt x="4890425" y="238544"/>
                </a:lnTo>
                <a:cubicBezTo>
                  <a:pt x="4866930" y="249822"/>
                  <a:pt x="4848370" y="257340"/>
                  <a:pt x="4834742" y="261099"/>
                </a:cubicBezTo>
                <a:cubicBezTo>
                  <a:pt x="4821114" y="264859"/>
                  <a:pt x="4804433" y="267208"/>
                  <a:pt x="4784698" y="268148"/>
                </a:cubicBezTo>
                <a:cubicBezTo>
                  <a:pt x="4752744" y="268148"/>
                  <a:pt x="4733008" y="267208"/>
                  <a:pt x="4725490" y="265328"/>
                </a:cubicBezTo>
                <a:cubicBezTo>
                  <a:pt x="4720791" y="263449"/>
                  <a:pt x="4714918" y="257575"/>
                  <a:pt x="4707870" y="247707"/>
                </a:cubicBezTo>
                <a:cubicBezTo>
                  <a:pt x="4700821" y="237839"/>
                  <a:pt x="4698236" y="231496"/>
                  <a:pt x="4700116" y="228676"/>
                </a:cubicBezTo>
                <a:lnTo>
                  <a:pt x="4712804" y="225857"/>
                </a:lnTo>
                <a:lnTo>
                  <a:pt x="4738178" y="223037"/>
                </a:lnTo>
                <a:cubicBezTo>
                  <a:pt x="4758854" y="221158"/>
                  <a:pt x="4783523" y="215519"/>
                  <a:pt x="4812187" y="206121"/>
                </a:cubicBezTo>
                <a:cubicBezTo>
                  <a:pt x="4840850" y="196723"/>
                  <a:pt x="4865050" y="186385"/>
                  <a:pt x="4884786" y="175108"/>
                </a:cubicBezTo>
                <a:cubicBezTo>
                  <a:pt x="4900763" y="166649"/>
                  <a:pt x="4913450" y="162420"/>
                  <a:pt x="4922848" y="162420"/>
                </a:cubicBezTo>
                <a:cubicBezTo>
                  <a:pt x="4931306" y="162420"/>
                  <a:pt x="4941644" y="153492"/>
                  <a:pt x="4953862" y="135636"/>
                </a:cubicBezTo>
                <a:lnTo>
                  <a:pt x="4966549" y="115900"/>
                </a:lnTo>
                <a:lnTo>
                  <a:pt x="4972188" y="107442"/>
                </a:lnTo>
                <a:lnTo>
                  <a:pt x="4980646" y="89116"/>
                </a:lnTo>
                <a:lnTo>
                  <a:pt x="5004611" y="51054"/>
                </a:lnTo>
                <a:lnTo>
                  <a:pt x="5025756" y="12992"/>
                </a:lnTo>
                <a:close/>
                <a:moveTo>
                  <a:pt x="4661063" y="0"/>
                </a:moveTo>
                <a:lnTo>
                  <a:pt x="4995265" y="0"/>
                </a:lnTo>
                <a:lnTo>
                  <a:pt x="4993334" y="305"/>
                </a:lnTo>
                <a:cubicBezTo>
                  <a:pt x="4948222" y="11582"/>
                  <a:pt x="4902643" y="17221"/>
                  <a:pt x="4856592" y="17221"/>
                </a:cubicBezTo>
                <a:cubicBezTo>
                  <a:pt x="4830278" y="17221"/>
                  <a:pt x="4813362" y="14872"/>
                  <a:pt x="4805843" y="10173"/>
                </a:cubicBezTo>
                <a:cubicBezTo>
                  <a:pt x="4800204" y="4534"/>
                  <a:pt x="4773890" y="1715"/>
                  <a:pt x="4726900" y="1715"/>
                </a:cubicBezTo>
                <a:lnTo>
                  <a:pt x="4687428" y="1715"/>
                </a:lnTo>
                <a:cubicBezTo>
                  <a:pt x="4682730" y="775"/>
                  <a:pt x="4674272" y="305"/>
                  <a:pt x="4662054" y="305"/>
                </a:cubicBezTo>
                <a:close/>
                <a:moveTo>
                  <a:pt x="3672597" y="0"/>
                </a:moveTo>
                <a:lnTo>
                  <a:pt x="3722241" y="0"/>
                </a:lnTo>
                <a:lnTo>
                  <a:pt x="3738700" y="14402"/>
                </a:lnTo>
                <a:cubicBezTo>
                  <a:pt x="3745279" y="20981"/>
                  <a:pt x="3750918" y="28029"/>
                  <a:pt x="3755617" y="35547"/>
                </a:cubicBezTo>
                <a:cubicBezTo>
                  <a:pt x="3759376" y="42126"/>
                  <a:pt x="3761256" y="46825"/>
                  <a:pt x="3761256" y="49644"/>
                </a:cubicBezTo>
                <a:cubicBezTo>
                  <a:pt x="3761256" y="60922"/>
                  <a:pt x="3754677" y="78073"/>
                  <a:pt x="3741520" y="101098"/>
                </a:cubicBezTo>
                <a:cubicBezTo>
                  <a:pt x="3728363" y="124123"/>
                  <a:pt x="3716145" y="140335"/>
                  <a:pt x="3704868" y="149733"/>
                </a:cubicBezTo>
                <a:cubicBezTo>
                  <a:pt x="3691711" y="160071"/>
                  <a:pt x="3685132" y="168999"/>
                  <a:pt x="3685132" y="176517"/>
                </a:cubicBezTo>
                <a:cubicBezTo>
                  <a:pt x="3685132" y="177457"/>
                  <a:pt x="3683252" y="179337"/>
                  <a:pt x="3679493" y="182156"/>
                </a:cubicBezTo>
                <a:lnTo>
                  <a:pt x="3665396" y="190614"/>
                </a:lnTo>
                <a:cubicBezTo>
                  <a:pt x="3652239" y="198133"/>
                  <a:pt x="3645660" y="204241"/>
                  <a:pt x="3645660" y="208940"/>
                </a:cubicBezTo>
                <a:cubicBezTo>
                  <a:pt x="3645660" y="215519"/>
                  <a:pt x="3642136" y="222802"/>
                  <a:pt x="3635088" y="230791"/>
                </a:cubicBezTo>
                <a:cubicBezTo>
                  <a:pt x="3628039" y="238779"/>
                  <a:pt x="3622165" y="242773"/>
                  <a:pt x="3617466" y="242773"/>
                </a:cubicBezTo>
                <a:cubicBezTo>
                  <a:pt x="3615587" y="242773"/>
                  <a:pt x="3612768" y="244653"/>
                  <a:pt x="3609008" y="248412"/>
                </a:cubicBezTo>
                <a:cubicBezTo>
                  <a:pt x="3605249" y="252171"/>
                  <a:pt x="3601020" y="257810"/>
                  <a:pt x="3596321" y="265328"/>
                </a:cubicBezTo>
                <a:lnTo>
                  <a:pt x="3586453" y="279426"/>
                </a:lnTo>
                <a:lnTo>
                  <a:pt x="3579404" y="286474"/>
                </a:lnTo>
                <a:cubicBezTo>
                  <a:pt x="3576585" y="286474"/>
                  <a:pt x="3575176" y="288823"/>
                  <a:pt x="3575176" y="293522"/>
                </a:cubicBezTo>
                <a:cubicBezTo>
                  <a:pt x="3575176" y="297282"/>
                  <a:pt x="3571416" y="303625"/>
                  <a:pt x="3563898" y="312553"/>
                </a:cubicBezTo>
                <a:cubicBezTo>
                  <a:pt x="3556380" y="321482"/>
                  <a:pt x="3551211" y="325946"/>
                  <a:pt x="3548391" y="325946"/>
                </a:cubicBezTo>
                <a:lnTo>
                  <a:pt x="3544162" y="327355"/>
                </a:lnTo>
                <a:lnTo>
                  <a:pt x="3537114" y="331584"/>
                </a:lnTo>
                <a:cubicBezTo>
                  <a:pt x="3529595" y="339103"/>
                  <a:pt x="3530770" y="331349"/>
                  <a:pt x="3540638" y="308324"/>
                </a:cubicBezTo>
                <a:cubicBezTo>
                  <a:pt x="3550506" y="285299"/>
                  <a:pt x="3558729" y="267208"/>
                  <a:pt x="3565307" y="254051"/>
                </a:cubicBezTo>
                <a:lnTo>
                  <a:pt x="3568127" y="248412"/>
                </a:lnTo>
                <a:lnTo>
                  <a:pt x="3644250" y="65151"/>
                </a:lnTo>
                <a:lnTo>
                  <a:pt x="3662577" y="20041"/>
                </a:lnTo>
                <a:close/>
                <a:moveTo>
                  <a:pt x="3418310" y="0"/>
                </a:moveTo>
                <a:lnTo>
                  <a:pt x="3504055" y="0"/>
                </a:lnTo>
                <a:lnTo>
                  <a:pt x="3508920" y="10173"/>
                </a:lnTo>
                <a:cubicBezTo>
                  <a:pt x="3514558" y="28029"/>
                  <a:pt x="3517378" y="70790"/>
                  <a:pt x="3517378" y="138455"/>
                </a:cubicBezTo>
                <a:cubicBezTo>
                  <a:pt x="3517378" y="169469"/>
                  <a:pt x="3516438" y="196253"/>
                  <a:pt x="3514558" y="218808"/>
                </a:cubicBezTo>
                <a:lnTo>
                  <a:pt x="3496232" y="299161"/>
                </a:lnTo>
                <a:lnTo>
                  <a:pt x="3483545" y="364008"/>
                </a:lnTo>
                <a:lnTo>
                  <a:pt x="3479316" y="382334"/>
                </a:lnTo>
                <a:lnTo>
                  <a:pt x="3503281" y="378105"/>
                </a:lnTo>
                <a:cubicBezTo>
                  <a:pt x="3530535" y="374345"/>
                  <a:pt x="3563428" y="360248"/>
                  <a:pt x="3601960" y="335813"/>
                </a:cubicBezTo>
                <a:lnTo>
                  <a:pt x="3623105" y="323126"/>
                </a:lnTo>
                <a:lnTo>
                  <a:pt x="3645660" y="310439"/>
                </a:lnTo>
                <a:cubicBezTo>
                  <a:pt x="3676674" y="294462"/>
                  <a:pt x="3708627" y="270497"/>
                  <a:pt x="3741520" y="238544"/>
                </a:cubicBezTo>
                <a:lnTo>
                  <a:pt x="3766894" y="213170"/>
                </a:lnTo>
                <a:lnTo>
                  <a:pt x="3766894" y="265328"/>
                </a:lnTo>
                <a:cubicBezTo>
                  <a:pt x="3766894" y="289763"/>
                  <a:pt x="3766190" y="305975"/>
                  <a:pt x="3764780" y="313963"/>
                </a:cubicBezTo>
                <a:cubicBezTo>
                  <a:pt x="3763370" y="321951"/>
                  <a:pt x="3758436" y="328765"/>
                  <a:pt x="3749978" y="334404"/>
                </a:cubicBezTo>
                <a:cubicBezTo>
                  <a:pt x="3736821" y="347561"/>
                  <a:pt x="3720374" y="359309"/>
                  <a:pt x="3700639" y="369646"/>
                </a:cubicBezTo>
                <a:lnTo>
                  <a:pt x="3679493" y="383743"/>
                </a:lnTo>
                <a:lnTo>
                  <a:pt x="3659758" y="396431"/>
                </a:lnTo>
                <a:lnTo>
                  <a:pt x="3654118" y="400660"/>
                </a:lnTo>
                <a:cubicBezTo>
                  <a:pt x="3624984" y="424155"/>
                  <a:pt x="3584103" y="435902"/>
                  <a:pt x="3531475" y="435902"/>
                </a:cubicBezTo>
                <a:cubicBezTo>
                  <a:pt x="3505160" y="435902"/>
                  <a:pt x="3482135" y="434023"/>
                  <a:pt x="3462400" y="430263"/>
                </a:cubicBezTo>
                <a:cubicBezTo>
                  <a:pt x="3460520" y="430263"/>
                  <a:pt x="3460050" y="428384"/>
                  <a:pt x="3460990" y="424625"/>
                </a:cubicBezTo>
                <a:cubicBezTo>
                  <a:pt x="3461930" y="423685"/>
                  <a:pt x="3460990" y="421805"/>
                  <a:pt x="3458170" y="418986"/>
                </a:cubicBezTo>
                <a:cubicBezTo>
                  <a:pt x="3455351" y="416166"/>
                  <a:pt x="3451122" y="413347"/>
                  <a:pt x="3445483" y="410528"/>
                </a:cubicBezTo>
                <a:cubicBezTo>
                  <a:pt x="3433266" y="406768"/>
                  <a:pt x="3424807" y="401130"/>
                  <a:pt x="3420109" y="393611"/>
                </a:cubicBezTo>
                <a:cubicBezTo>
                  <a:pt x="3415410" y="388912"/>
                  <a:pt x="3411181" y="386563"/>
                  <a:pt x="3407421" y="386563"/>
                </a:cubicBezTo>
                <a:cubicBezTo>
                  <a:pt x="3406481" y="386563"/>
                  <a:pt x="3404602" y="385153"/>
                  <a:pt x="3401782" y="382334"/>
                </a:cubicBezTo>
                <a:cubicBezTo>
                  <a:pt x="3398023" y="381394"/>
                  <a:pt x="3394734" y="378574"/>
                  <a:pt x="3391915" y="373875"/>
                </a:cubicBezTo>
                <a:cubicBezTo>
                  <a:pt x="3387215" y="369176"/>
                  <a:pt x="3384866" y="362128"/>
                  <a:pt x="3384866" y="352730"/>
                </a:cubicBezTo>
                <a:cubicBezTo>
                  <a:pt x="3384866" y="343332"/>
                  <a:pt x="3386745" y="332524"/>
                  <a:pt x="3390505" y="320307"/>
                </a:cubicBezTo>
                <a:lnTo>
                  <a:pt x="3398963" y="286474"/>
                </a:lnTo>
                <a:lnTo>
                  <a:pt x="3398963" y="283655"/>
                </a:lnTo>
                <a:cubicBezTo>
                  <a:pt x="3410241" y="230086"/>
                  <a:pt x="3417289" y="178397"/>
                  <a:pt x="3420109" y="128588"/>
                </a:cubicBezTo>
                <a:lnTo>
                  <a:pt x="3422928" y="49644"/>
                </a:lnTo>
                <a:close/>
              </a:path>
            </a:pathLst>
          </a:custGeom>
          <a:gradFill flip="none" rotWithShape="1">
            <a:gsLst>
              <a:gs pos="35000">
                <a:srgbClr val="52B043"/>
              </a:gs>
              <a:gs pos="0">
                <a:srgbClr val="52B043">
                  <a:lumMod val="60000"/>
                  <a:lumOff val="40000"/>
                </a:srgbClr>
              </a:gs>
              <a:gs pos="100000">
                <a:srgbClr val="52B043">
                  <a:lumMod val="75000"/>
                </a:srgbClr>
              </a:gs>
            </a:gsLst>
            <a:lin ang="2700000" scaled="1"/>
            <a:tileRect/>
          </a:gradFill>
          <a:ln>
            <a:noFill/>
          </a:ln>
          <a:effectLst>
            <a:outerShdw blurRad="127000" dist="127000" dir="2700000" algn="tl" rotWithShape="0">
              <a:srgbClr val="52B043">
                <a:lumMod val="75000"/>
                <a:alpha val="2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20142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E1971973-09D5-4EFE-9073-B51F8BE40CD9}"/>
              </a:ext>
            </a:extLst>
          </p:cNvPr>
          <p:cNvGrpSpPr/>
          <p:nvPr/>
        </p:nvGrpSpPr>
        <p:grpSpPr>
          <a:xfrm>
            <a:off x="952982" y="1273215"/>
            <a:ext cx="10286038" cy="5886978"/>
            <a:chOff x="952982" y="1273215"/>
            <a:chExt cx="10286038" cy="5886978"/>
          </a:xfrm>
        </p:grpSpPr>
        <p:sp>
          <p:nvSpPr>
            <p:cNvPr id="7" name="矩形: 圆角 6">
              <a:extLst>
                <a:ext uri="{FF2B5EF4-FFF2-40B4-BE49-F238E27FC236}">
                  <a16:creationId xmlns:a16="http://schemas.microsoft.com/office/drawing/2014/main" id="{A6BB3559-7DDB-4766-A21A-AFFE82170029}"/>
                </a:ext>
              </a:extLst>
            </p:cNvPr>
            <p:cNvSpPr/>
            <p:nvPr/>
          </p:nvSpPr>
          <p:spPr>
            <a:xfrm>
              <a:off x="952982" y="1273215"/>
              <a:ext cx="10286036" cy="5584785"/>
            </a:xfrm>
            <a:prstGeom prst="roundRect">
              <a:avLst>
                <a:gd name="adj" fmla="val 2366"/>
              </a:avLst>
            </a:prstGeom>
            <a:solidFill>
              <a:schemeClr val="bg1"/>
            </a:solidFill>
            <a:ln>
              <a:noFill/>
            </a:ln>
            <a:effectLst>
              <a:outerShdw blurRad="254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 name="图片 9">
              <a:extLst>
                <a:ext uri="{FF2B5EF4-FFF2-40B4-BE49-F238E27FC236}">
                  <a16:creationId xmlns:a16="http://schemas.microsoft.com/office/drawing/2014/main" id="{60F293D3-28EB-40C1-A95C-8026FBEEB7F3}"/>
                </a:ext>
              </a:extLst>
            </p:cNvPr>
            <p:cNvPicPr>
              <a:picLocks noChangeAspect="1"/>
            </p:cNvPicPr>
            <p:nvPr/>
          </p:nvPicPr>
          <p:blipFill>
            <a:blip r:embed="rId3">
              <a:duotone>
                <a:schemeClr val="accent1">
                  <a:shade val="45000"/>
                  <a:satMod val="135000"/>
                </a:schemeClr>
                <a:prstClr val="white"/>
              </a:duotone>
              <a:alphaModFix amt="3000"/>
              <a:extLst>
                <a:ext uri="{28A0092B-C50C-407E-A947-70E740481C1C}">
                  <a14:useLocalDpi xmlns:a14="http://schemas.microsoft.com/office/drawing/2010/main"/>
                </a:ext>
              </a:extLst>
            </a:blip>
            <a:stretch>
              <a:fillRect/>
            </a:stretch>
          </p:blipFill>
          <p:spPr>
            <a:xfrm rot="5400000">
              <a:off x="3152513" y="-926313"/>
              <a:ext cx="5886977" cy="10286036"/>
            </a:xfrm>
            <a:prstGeom prst="rect">
              <a:avLst/>
            </a:prstGeom>
          </p:spPr>
        </p:pic>
        <p:sp>
          <p:nvSpPr>
            <p:cNvPr id="8" name="矩形: 圆角 7">
              <a:extLst>
                <a:ext uri="{FF2B5EF4-FFF2-40B4-BE49-F238E27FC236}">
                  <a16:creationId xmlns:a16="http://schemas.microsoft.com/office/drawing/2014/main" id="{895EAC30-B1B2-4D05-9FA4-D3F3C17618D2}"/>
                </a:ext>
              </a:extLst>
            </p:cNvPr>
            <p:cNvSpPr/>
            <p:nvPr/>
          </p:nvSpPr>
          <p:spPr>
            <a:xfrm>
              <a:off x="1075362" y="1395051"/>
              <a:ext cx="10041276" cy="5028610"/>
            </a:xfrm>
            <a:prstGeom prst="roundRect">
              <a:avLst>
                <a:gd name="adj" fmla="val 1312"/>
              </a:avLst>
            </a:prstGeom>
            <a:noFill/>
            <a:ln>
              <a:gradFill flip="none" rotWithShape="1">
                <a:gsLst>
                  <a:gs pos="0">
                    <a:schemeClr val="accent1"/>
                  </a:gs>
                  <a:gs pos="80000">
                    <a:schemeClr val="accent1">
                      <a:alpha val="0"/>
                    </a:schemeClr>
                  </a:gs>
                </a:gsLst>
                <a:lin ang="5400000" scaled="1"/>
                <a:tileRect/>
              </a:gradFill>
            </a:ln>
            <a:effectLst>
              <a:outerShdw blurRad="254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 name="标题 1">
            <a:extLst>
              <a:ext uri="{FF2B5EF4-FFF2-40B4-BE49-F238E27FC236}">
                <a16:creationId xmlns:a16="http://schemas.microsoft.com/office/drawing/2014/main" id="{48F0352C-85FC-49C3-82FD-4E8BAE1250EF}"/>
              </a:ext>
            </a:extLst>
          </p:cNvPr>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Arial" panose="020B0604020202020204" pitchFamily="34" charset="0"/>
              </a:rPr>
              <a:t>项目背景</a:t>
            </a:r>
          </a:p>
        </p:txBody>
      </p:sp>
      <p:sp>
        <p:nvSpPr>
          <p:cNvPr id="6" name="文本框 5">
            <a:extLst>
              <a:ext uri="{FF2B5EF4-FFF2-40B4-BE49-F238E27FC236}">
                <a16:creationId xmlns:a16="http://schemas.microsoft.com/office/drawing/2014/main" id="{0B2F2917-A39F-4531-B20E-14C08673E1ED}"/>
              </a:ext>
            </a:extLst>
          </p:cNvPr>
          <p:cNvSpPr txBox="1"/>
          <p:nvPr/>
        </p:nvSpPr>
        <p:spPr>
          <a:xfrm>
            <a:off x="1448280" y="1550635"/>
            <a:ext cx="9295441" cy="2821350"/>
          </a:xfrm>
          <a:prstGeom prst="rect">
            <a:avLst/>
          </a:prstGeom>
          <a:noFill/>
        </p:spPr>
        <p:txBody>
          <a:bodyPr wrap="square" rtlCol="0">
            <a:spAutoFit/>
          </a:bodyPr>
          <a:lstStyle/>
          <a:p>
            <a:pPr algn="ctr">
              <a:lnSpc>
                <a:spcPct val="150000"/>
              </a:lnSpc>
            </a:pPr>
            <a:r>
              <a:rPr lang="zh-CN" altLang="en-US" sz="2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成都市作为西部地区的重要城市，交通出行量大，随之而来的碳排放问题也日益突出。低碳出行成为了应对气候变化、促进可持续发展的关键措施。通过对成都市的出行数据进行深入分析，可以为政府决策和企业规划提供科学依据。</a:t>
            </a:r>
          </a:p>
          <a:p>
            <a:pPr algn="ctr">
              <a:lnSpc>
                <a:spcPct val="150000"/>
              </a:lnSpc>
            </a:pPr>
            <a:r>
              <a:rPr lang="zh-CN" altLang="en-US" sz="2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通过这个项目的研究，我们希望能够为成都市的低碳出行政策制定提供科学依据，推动城市交通规划和环保政策的制定。同时，也希望能够引起更多人对低碳出行的关注，共同为应对气候变化、促进可持续发展做出努力。</a:t>
            </a:r>
          </a:p>
        </p:txBody>
      </p:sp>
      <p:pic>
        <p:nvPicPr>
          <p:cNvPr id="5" name="图片 4">
            <a:extLst>
              <a:ext uri="{FF2B5EF4-FFF2-40B4-BE49-F238E27FC236}">
                <a16:creationId xmlns:a16="http://schemas.microsoft.com/office/drawing/2014/main" id="{C0161496-D7A2-4455-B98B-E38E82DE80F5}"/>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5900"/>
                    </a14:imgEffect>
                    <a14:imgEffect>
                      <a14:brightnessContrast bright="2000"/>
                    </a14:imgEffect>
                  </a14:imgLayer>
                </a14:imgProps>
              </a:ext>
              <a:ext uri="{28A0092B-C50C-407E-A947-70E740481C1C}">
                <a14:useLocalDpi xmlns:a14="http://schemas.microsoft.com/office/drawing/2010/main"/>
              </a:ext>
            </a:extLst>
          </a:blip>
          <a:stretch>
            <a:fillRect/>
          </a:stretch>
        </p:blipFill>
        <p:spPr>
          <a:xfrm>
            <a:off x="-821636" y="4156963"/>
            <a:ext cx="13591432" cy="3615437"/>
          </a:xfrm>
          <a:prstGeom prst="rect">
            <a:avLst/>
          </a:prstGeom>
        </p:spPr>
      </p:pic>
    </p:spTree>
    <p:extLst>
      <p:ext uri="{BB962C8B-B14F-4D97-AF65-F5344CB8AC3E}">
        <p14:creationId xmlns:p14="http://schemas.microsoft.com/office/powerpoint/2010/main" val="3814734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F340D36-D5E3-4DF5-912E-9B2597909675}"/>
              </a:ext>
            </a:extLst>
          </p:cNvPr>
          <p:cNvSpPr>
            <a:spLocks noGrp="1"/>
          </p:cNvSpPr>
          <p:nvPr>
            <p:ph type="body" idx="1"/>
          </p:nvPr>
        </p:nvSpPr>
        <p:spPr/>
        <p:txBody>
          <a:bodyPr>
            <a:normAutofit fontScale="92500" lnSpcReduction="10000"/>
          </a:bodyPr>
          <a:lstStyle/>
          <a:p>
            <a:r>
              <a:rPr lang="en-US" altLang="zh-CN">
                <a:latin typeface="Arial" panose="020B0604020202020204" pitchFamily="34" charset="0"/>
                <a:ea typeface="微软雅黑" panose="020B0503020204020204" pitchFamily="34" charset="-122"/>
                <a:sym typeface="Arial" panose="020B0604020202020204" pitchFamily="34" charset="0"/>
              </a:rPr>
              <a:t>Problem analysis</a:t>
            </a:r>
          </a:p>
        </p:txBody>
      </p:sp>
      <p:sp>
        <p:nvSpPr>
          <p:cNvPr id="6" name="文本占位符 5">
            <a:extLst>
              <a:ext uri="{FF2B5EF4-FFF2-40B4-BE49-F238E27FC236}">
                <a16:creationId xmlns:a16="http://schemas.microsoft.com/office/drawing/2014/main" id="{6A2B0306-9C03-453E-874B-0CACF7149D5D}"/>
              </a:ext>
            </a:extLst>
          </p:cNvPr>
          <p:cNvSpPr>
            <a:spLocks noGrp="1"/>
          </p:cNvSpPr>
          <p:nvPr>
            <p:ph type="body" sz="quarter" idx="13"/>
          </p:nvPr>
        </p:nvSpPr>
        <p:spPr/>
        <p:txBody>
          <a:bodyPr/>
          <a:lstStyle/>
          <a:p>
            <a:r>
              <a:rPr lang="en-US" altLang="zh-CN">
                <a:latin typeface="Arial" panose="020B0604020202020204" pitchFamily="34" charset="0"/>
                <a:ea typeface="微软雅黑" panose="020B0503020204020204" pitchFamily="34" charset="-122"/>
                <a:sym typeface="Arial" panose="020B0604020202020204" pitchFamily="34" charset="0"/>
              </a:rPr>
              <a:t>04</a:t>
            </a: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a:extLst>
              <a:ext uri="{FF2B5EF4-FFF2-40B4-BE49-F238E27FC236}">
                <a16:creationId xmlns:a16="http://schemas.microsoft.com/office/drawing/2014/main" id="{B21207F6-55EA-3BCB-2F37-129F5DD6D630}"/>
              </a:ext>
            </a:extLst>
          </p:cNvPr>
          <p:cNvSpPr txBox="1"/>
          <p:nvPr/>
        </p:nvSpPr>
        <p:spPr>
          <a:xfrm>
            <a:off x="5097454" y="1815327"/>
            <a:ext cx="5237035" cy="1583094"/>
          </a:xfrm>
          <a:custGeom>
            <a:avLst/>
            <a:gdLst/>
            <a:ahLst/>
            <a:cxnLst/>
            <a:rect l="l" t="t" r="r" b="b"/>
            <a:pathLst>
              <a:path w="5237035" h="1583094">
                <a:moveTo>
                  <a:pt x="5028400" y="1271550"/>
                </a:moveTo>
                <a:cubicBezTo>
                  <a:pt x="5024641" y="1271550"/>
                  <a:pt x="5022761" y="1273429"/>
                  <a:pt x="5022761" y="1277189"/>
                </a:cubicBezTo>
                <a:cubicBezTo>
                  <a:pt x="5022761" y="1280948"/>
                  <a:pt x="5024641" y="1282828"/>
                  <a:pt x="5028400" y="1282828"/>
                </a:cubicBezTo>
                <a:cubicBezTo>
                  <a:pt x="5032159" y="1282828"/>
                  <a:pt x="5034039" y="1280948"/>
                  <a:pt x="5034039" y="1277189"/>
                </a:cubicBezTo>
                <a:cubicBezTo>
                  <a:pt x="5034039" y="1274369"/>
                  <a:pt x="5032159" y="1272490"/>
                  <a:pt x="5028400" y="1271550"/>
                </a:cubicBezTo>
                <a:close/>
                <a:moveTo>
                  <a:pt x="5029809" y="1225030"/>
                </a:moveTo>
                <a:cubicBezTo>
                  <a:pt x="5020411" y="1225030"/>
                  <a:pt x="5013833" y="1226909"/>
                  <a:pt x="5010073" y="1230669"/>
                </a:cubicBezTo>
                <a:cubicBezTo>
                  <a:pt x="5008194" y="1232548"/>
                  <a:pt x="5007255" y="1233958"/>
                  <a:pt x="5007255" y="1234898"/>
                </a:cubicBezTo>
                <a:cubicBezTo>
                  <a:pt x="5007255" y="1236777"/>
                  <a:pt x="5011953" y="1237717"/>
                  <a:pt x="5021351" y="1237717"/>
                </a:cubicBezTo>
                <a:cubicBezTo>
                  <a:pt x="5024171" y="1237717"/>
                  <a:pt x="5026755" y="1237247"/>
                  <a:pt x="5029105" y="1236308"/>
                </a:cubicBezTo>
                <a:cubicBezTo>
                  <a:pt x="5031454" y="1235368"/>
                  <a:pt x="5033099" y="1234428"/>
                  <a:pt x="5034039" y="1233488"/>
                </a:cubicBezTo>
                <a:cubicBezTo>
                  <a:pt x="5037798" y="1232548"/>
                  <a:pt x="5039677" y="1231609"/>
                  <a:pt x="5039677" y="1230669"/>
                </a:cubicBezTo>
                <a:cubicBezTo>
                  <a:pt x="5039677" y="1226909"/>
                  <a:pt x="5036388" y="1225030"/>
                  <a:pt x="5029809" y="1225030"/>
                </a:cubicBezTo>
                <a:close/>
                <a:moveTo>
                  <a:pt x="5042497" y="1155955"/>
                </a:moveTo>
                <a:cubicBezTo>
                  <a:pt x="5036858" y="1155955"/>
                  <a:pt x="5035918" y="1160184"/>
                  <a:pt x="5039677" y="1168642"/>
                </a:cubicBezTo>
                <a:cubicBezTo>
                  <a:pt x="5041557" y="1172401"/>
                  <a:pt x="5043907" y="1176160"/>
                  <a:pt x="5046726" y="1179920"/>
                </a:cubicBezTo>
                <a:cubicBezTo>
                  <a:pt x="5048605" y="1182739"/>
                  <a:pt x="5050015" y="1184149"/>
                  <a:pt x="5050955" y="1184149"/>
                </a:cubicBezTo>
                <a:cubicBezTo>
                  <a:pt x="5051895" y="1184149"/>
                  <a:pt x="5052365" y="1179920"/>
                  <a:pt x="5052365" y="1171461"/>
                </a:cubicBezTo>
                <a:cubicBezTo>
                  <a:pt x="5052365" y="1161124"/>
                  <a:pt x="5049075" y="1155955"/>
                  <a:pt x="5042497" y="1155955"/>
                </a:cubicBezTo>
                <a:close/>
                <a:moveTo>
                  <a:pt x="5019941" y="1150316"/>
                </a:moveTo>
                <a:cubicBezTo>
                  <a:pt x="5015243" y="1150316"/>
                  <a:pt x="5012188" y="1152900"/>
                  <a:pt x="5010779" y="1158069"/>
                </a:cubicBezTo>
                <a:cubicBezTo>
                  <a:pt x="5009369" y="1163238"/>
                  <a:pt x="5011013" y="1167232"/>
                  <a:pt x="5015713" y="1170052"/>
                </a:cubicBezTo>
                <a:cubicBezTo>
                  <a:pt x="5018532" y="1170052"/>
                  <a:pt x="5021351" y="1168172"/>
                  <a:pt x="5024171" y="1164413"/>
                </a:cubicBezTo>
                <a:cubicBezTo>
                  <a:pt x="5026990" y="1160654"/>
                  <a:pt x="5028400" y="1156894"/>
                  <a:pt x="5028400" y="1153135"/>
                </a:cubicBezTo>
                <a:lnTo>
                  <a:pt x="5026990" y="1150316"/>
                </a:lnTo>
                <a:close/>
                <a:moveTo>
                  <a:pt x="5034039" y="1092518"/>
                </a:moveTo>
                <a:cubicBezTo>
                  <a:pt x="5032159" y="1092518"/>
                  <a:pt x="5030749" y="1093693"/>
                  <a:pt x="5029809" y="1096042"/>
                </a:cubicBezTo>
                <a:cubicBezTo>
                  <a:pt x="5028869" y="1098392"/>
                  <a:pt x="5028869" y="1100976"/>
                  <a:pt x="5029809" y="1103796"/>
                </a:cubicBezTo>
                <a:lnTo>
                  <a:pt x="5029809" y="1108025"/>
                </a:lnTo>
                <a:cubicBezTo>
                  <a:pt x="5029809" y="1112724"/>
                  <a:pt x="5027930" y="1116483"/>
                  <a:pt x="5024171" y="1119302"/>
                </a:cubicBezTo>
                <a:cubicBezTo>
                  <a:pt x="5020411" y="1120242"/>
                  <a:pt x="5018532" y="1122122"/>
                  <a:pt x="5018532" y="1124941"/>
                </a:cubicBezTo>
                <a:cubicBezTo>
                  <a:pt x="5018532" y="1127761"/>
                  <a:pt x="5023231" y="1129170"/>
                  <a:pt x="5032629" y="1129170"/>
                </a:cubicBezTo>
                <a:cubicBezTo>
                  <a:pt x="5038268" y="1129170"/>
                  <a:pt x="5042732" y="1127995"/>
                  <a:pt x="5046021" y="1125646"/>
                </a:cubicBezTo>
                <a:cubicBezTo>
                  <a:pt x="5049310" y="1123296"/>
                  <a:pt x="5050955" y="1120947"/>
                  <a:pt x="5050955" y="1118597"/>
                </a:cubicBezTo>
                <a:cubicBezTo>
                  <a:pt x="5050955" y="1116248"/>
                  <a:pt x="5049075" y="1115073"/>
                  <a:pt x="5045316" y="1115073"/>
                </a:cubicBezTo>
                <a:cubicBezTo>
                  <a:pt x="5041557" y="1115073"/>
                  <a:pt x="5039677" y="1111314"/>
                  <a:pt x="5039677" y="1103796"/>
                </a:cubicBezTo>
                <a:cubicBezTo>
                  <a:pt x="5039677" y="1100976"/>
                  <a:pt x="5038973" y="1098392"/>
                  <a:pt x="5037563" y="1096042"/>
                </a:cubicBezTo>
                <a:cubicBezTo>
                  <a:pt x="5036153" y="1093693"/>
                  <a:pt x="5034979" y="1092518"/>
                  <a:pt x="5034039" y="1092518"/>
                </a:cubicBezTo>
                <a:close/>
                <a:moveTo>
                  <a:pt x="5041087" y="1034720"/>
                </a:moveTo>
                <a:cubicBezTo>
                  <a:pt x="5037327" y="1034720"/>
                  <a:pt x="5034508" y="1037540"/>
                  <a:pt x="5032629" y="1043179"/>
                </a:cubicBezTo>
                <a:cubicBezTo>
                  <a:pt x="5031689" y="1045998"/>
                  <a:pt x="5032159" y="1047408"/>
                  <a:pt x="5034039" y="1047408"/>
                </a:cubicBezTo>
                <a:cubicBezTo>
                  <a:pt x="5036858" y="1047408"/>
                  <a:pt x="5040617" y="1045058"/>
                  <a:pt x="5045316" y="1040359"/>
                </a:cubicBezTo>
                <a:cubicBezTo>
                  <a:pt x="5045316" y="1036600"/>
                  <a:pt x="5043907" y="1034720"/>
                  <a:pt x="5041087" y="1034720"/>
                </a:cubicBezTo>
                <a:close/>
                <a:moveTo>
                  <a:pt x="4319321" y="978685"/>
                </a:moveTo>
                <a:cubicBezTo>
                  <a:pt x="4317911" y="977980"/>
                  <a:pt x="4316501" y="978802"/>
                  <a:pt x="4315092" y="981152"/>
                </a:cubicBezTo>
                <a:lnTo>
                  <a:pt x="4315092" y="983971"/>
                </a:lnTo>
                <a:cubicBezTo>
                  <a:pt x="4315092" y="987730"/>
                  <a:pt x="4316501" y="991960"/>
                  <a:pt x="4319321" y="996659"/>
                </a:cubicBezTo>
                <a:cubicBezTo>
                  <a:pt x="4322141" y="1000418"/>
                  <a:pt x="4324490" y="1002297"/>
                  <a:pt x="4326369" y="1002297"/>
                </a:cubicBezTo>
                <a:cubicBezTo>
                  <a:pt x="4327309" y="1003237"/>
                  <a:pt x="4327779" y="1003237"/>
                  <a:pt x="4327779" y="1002297"/>
                </a:cubicBezTo>
                <a:lnTo>
                  <a:pt x="4323550" y="985381"/>
                </a:lnTo>
                <a:cubicBezTo>
                  <a:pt x="4322141" y="981622"/>
                  <a:pt x="4320731" y="979390"/>
                  <a:pt x="4319321" y="978685"/>
                </a:cubicBezTo>
                <a:close/>
                <a:moveTo>
                  <a:pt x="5036858" y="964235"/>
                </a:moveTo>
                <a:cubicBezTo>
                  <a:pt x="5034979" y="964235"/>
                  <a:pt x="5033099" y="966585"/>
                  <a:pt x="5031219" y="971284"/>
                </a:cubicBezTo>
                <a:cubicBezTo>
                  <a:pt x="5030279" y="975043"/>
                  <a:pt x="5031219" y="976923"/>
                  <a:pt x="5034039" y="976923"/>
                </a:cubicBezTo>
                <a:cubicBezTo>
                  <a:pt x="5037798" y="976923"/>
                  <a:pt x="5039677" y="975043"/>
                  <a:pt x="5039677" y="971284"/>
                </a:cubicBezTo>
                <a:cubicBezTo>
                  <a:pt x="5039677" y="966585"/>
                  <a:pt x="5038737" y="964235"/>
                  <a:pt x="5036858" y="964235"/>
                </a:cubicBezTo>
                <a:close/>
                <a:moveTo>
                  <a:pt x="4341876" y="888112"/>
                </a:moveTo>
                <a:cubicBezTo>
                  <a:pt x="4339997" y="887642"/>
                  <a:pt x="4337177" y="888112"/>
                  <a:pt x="4333418" y="889521"/>
                </a:cubicBezTo>
                <a:cubicBezTo>
                  <a:pt x="4328719" y="894220"/>
                  <a:pt x="4327309" y="897510"/>
                  <a:pt x="4329189" y="899389"/>
                </a:cubicBezTo>
                <a:cubicBezTo>
                  <a:pt x="4330129" y="900329"/>
                  <a:pt x="4330599" y="902209"/>
                  <a:pt x="4330599" y="905028"/>
                </a:cubicBezTo>
                <a:lnTo>
                  <a:pt x="4324960" y="919125"/>
                </a:lnTo>
                <a:cubicBezTo>
                  <a:pt x="4321201" y="925704"/>
                  <a:pt x="4319321" y="933692"/>
                  <a:pt x="4319321" y="943090"/>
                </a:cubicBezTo>
                <a:cubicBezTo>
                  <a:pt x="4319321" y="950608"/>
                  <a:pt x="4321201" y="956247"/>
                  <a:pt x="4324960" y="960006"/>
                </a:cubicBezTo>
                <a:lnTo>
                  <a:pt x="4326369" y="960006"/>
                </a:lnTo>
                <a:cubicBezTo>
                  <a:pt x="4330129" y="960006"/>
                  <a:pt x="4334123" y="955307"/>
                  <a:pt x="4338352" y="945909"/>
                </a:cubicBezTo>
                <a:cubicBezTo>
                  <a:pt x="4342581" y="936511"/>
                  <a:pt x="4342816" y="929933"/>
                  <a:pt x="4339057" y="926174"/>
                </a:cubicBezTo>
                <a:cubicBezTo>
                  <a:pt x="4337177" y="924294"/>
                  <a:pt x="4336237" y="921944"/>
                  <a:pt x="4336237" y="919125"/>
                </a:cubicBezTo>
                <a:cubicBezTo>
                  <a:pt x="4336237" y="914426"/>
                  <a:pt x="4337647" y="910197"/>
                  <a:pt x="4340467" y="906438"/>
                </a:cubicBezTo>
                <a:cubicBezTo>
                  <a:pt x="4343286" y="900799"/>
                  <a:pt x="4344695" y="896100"/>
                  <a:pt x="4344695" y="892341"/>
                </a:cubicBezTo>
                <a:cubicBezTo>
                  <a:pt x="4344695" y="889991"/>
                  <a:pt x="4343756" y="888582"/>
                  <a:pt x="4341876" y="888112"/>
                </a:cubicBezTo>
                <a:close/>
                <a:moveTo>
                  <a:pt x="3721608" y="876834"/>
                </a:moveTo>
                <a:lnTo>
                  <a:pt x="3711740" y="892341"/>
                </a:lnTo>
                <a:lnTo>
                  <a:pt x="3707511" y="907847"/>
                </a:lnTo>
                <a:lnTo>
                  <a:pt x="3704692" y="914896"/>
                </a:lnTo>
                <a:cubicBezTo>
                  <a:pt x="3704692" y="917715"/>
                  <a:pt x="3702342" y="922884"/>
                  <a:pt x="3697643" y="930403"/>
                </a:cubicBezTo>
                <a:cubicBezTo>
                  <a:pt x="3692005" y="936981"/>
                  <a:pt x="3687775" y="948259"/>
                  <a:pt x="3684956" y="964235"/>
                </a:cubicBezTo>
                <a:cubicBezTo>
                  <a:pt x="3684016" y="970814"/>
                  <a:pt x="3682606" y="975043"/>
                  <a:pt x="3680727" y="976923"/>
                </a:cubicBezTo>
                <a:cubicBezTo>
                  <a:pt x="3678847" y="978802"/>
                  <a:pt x="3676967" y="977863"/>
                  <a:pt x="3675088" y="974103"/>
                </a:cubicBezTo>
                <a:cubicBezTo>
                  <a:pt x="3673209" y="968465"/>
                  <a:pt x="3672269" y="964705"/>
                  <a:pt x="3672269" y="962826"/>
                </a:cubicBezTo>
                <a:cubicBezTo>
                  <a:pt x="3672269" y="957187"/>
                  <a:pt x="3674618" y="948259"/>
                  <a:pt x="3679317" y="936041"/>
                </a:cubicBezTo>
                <a:lnTo>
                  <a:pt x="3684956" y="914896"/>
                </a:lnTo>
                <a:lnTo>
                  <a:pt x="3687775" y="905028"/>
                </a:lnTo>
                <a:lnTo>
                  <a:pt x="3684956" y="905028"/>
                </a:lnTo>
                <a:cubicBezTo>
                  <a:pt x="3681197" y="905028"/>
                  <a:pt x="3678143" y="906203"/>
                  <a:pt x="3675793" y="908552"/>
                </a:cubicBezTo>
                <a:cubicBezTo>
                  <a:pt x="3673443" y="910902"/>
                  <a:pt x="3672738" y="913016"/>
                  <a:pt x="3673679" y="914896"/>
                </a:cubicBezTo>
                <a:lnTo>
                  <a:pt x="3672269" y="926174"/>
                </a:lnTo>
                <a:lnTo>
                  <a:pt x="3668039" y="948729"/>
                </a:lnTo>
                <a:cubicBezTo>
                  <a:pt x="3663341" y="960006"/>
                  <a:pt x="3658641" y="979272"/>
                  <a:pt x="3653943" y="1006526"/>
                </a:cubicBezTo>
                <a:lnTo>
                  <a:pt x="3651123" y="1030491"/>
                </a:lnTo>
                <a:cubicBezTo>
                  <a:pt x="3650183" y="1032371"/>
                  <a:pt x="3649713" y="1035190"/>
                  <a:pt x="3649713" y="1038950"/>
                </a:cubicBezTo>
                <a:cubicBezTo>
                  <a:pt x="3649713" y="1043649"/>
                  <a:pt x="3649243" y="1046938"/>
                  <a:pt x="3648304" y="1048817"/>
                </a:cubicBezTo>
                <a:lnTo>
                  <a:pt x="3648304" y="1053047"/>
                </a:lnTo>
                <a:lnTo>
                  <a:pt x="3642665" y="1093928"/>
                </a:lnTo>
                <a:cubicBezTo>
                  <a:pt x="3640785" y="1113664"/>
                  <a:pt x="3636556" y="1128231"/>
                  <a:pt x="3629977" y="1137629"/>
                </a:cubicBezTo>
                <a:cubicBezTo>
                  <a:pt x="3627158" y="1141388"/>
                  <a:pt x="3625749" y="1144677"/>
                  <a:pt x="3625749" y="1147496"/>
                </a:cubicBezTo>
                <a:cubicBezTo>
                  <a:pt x="3625749" y="1151256"/>
                  <a:pt x="3627158" y="1154545"/>
                  <a:pt x="3629977" y="1157364"/>
                </a:cubicBezTo>
                <a:cubicBezTo>
                  <a:pt x="3634677" y="1163003"/>
                  <a:pt x="3634207" y="1167232"/>
                  <a:pt x="3628568" y="1170052"/>
                </a:cubicBezTo>
                <a:cubicBezTo>
                  <a:pt x="3623869" y="1170991"/>
                  <a:pt x="3621989" y="1174751"/>
                  <a:pt x="3622929" y="1181329"/>
                </a:cubicBezTo>
                <a:cubicBezTo>
                  <a:pt x="3624809" y="1184149"/>
                  <a:pt x="3624339" y="1186968"/>
                  <a:pt x="3621519" y="1189787"/>
                </a:cubicBezTo>
                <a:cubicBezTo>
                  <a:pt x="3615881" y="1192607"/>
                  <a:pt x="3609537" y="1209288"/>
                  <a:pt x="3602489" y="1239832"/>
                </a:cubicBezTo>
                <a:cubicBezTo>
                  <a:pt x="3595440" y="1270375"/>
                  <a:pt x="3590506" y="1296924"/>
                  <a:pt x="3587687" y="1319480"/>
                </a:cubicBezTo>
                <a:cubicBezTo>
                  <a:pt x="3586747" y="1338276"/>
                  <a:pt x="3582988" y="1360831"/>
                  <a:pt x="3576409" y="1387145"/>
                </a:cubicBezTo>
                <a:lnTo>
                  <a:pt x="3572180" y="1416749"/>
                </a:lnTo>
                <a:cubicBezTo>
                  <a:pt x="3572180" y="1421448"/>
                  <a:pt x="3573590" y="1423797"/>
                  <a:pt x="3576409" y="1423797"/>
                </a:cubicBezTo>
                <a:cubicBezTo>
                  <a:pt x="3579228" y="1423797"/>
                  <a:pt x="3581578" y="1421448"/>
                  <a:pt x="3583457" y="1416749"/>
                </a:cubicBezTo>
                <a:lnTo>
                  <a:pt x="3587687" y="1394194"/>
                </a:lnTo>
                <a:lnTo>
                  <a:pt x="3591916" y="1374458"/>
                </a:lnTo>
                <a:cubicBezTo>
                  <a:pt x="3592856" y="1368819"/>
                  <a:pt x="3595205" y="1364120"/>
                  <a:pt x="3598964" y="1360361"/>
                </a:cubicBezTo>
                <a:cubicBezTo>
                  <a:pt x="3602724" y="1359421"/>
                  <a:pt x="3603663" y="1349084"/>
                  <a:pt x="3601784" y="1329348"/>
                </a:cubicBezTo>
                <a:lnTo>
                  <a:pt x="3598964" y="1313841"/>
                </a:lnTo>
                <a:cubicBezTo>
                  <a:pt x="3598964" y="1306322"/>
                  <a:pt x="3602724" y="1298804"/>
                  <a:pt x="3610242" y="1291286"/>
                </a:cubicBezTo>
                <a:cubicBezTo>
                  <a:pt x="3615881" y="1285647"/>
                  <a:pt x="3619640" y="1280008"/>
                  <a:pt x="3621519" y="1274369"/>
                </a:cubicBezTo>
                <a:cubicBezTo>
                  <a:pt x="3621519" y="1268730"/>
                  <a:pt x="3625749" y="1256748"/>
                  <a:pt x="3634207" y="1238422"/>
                </a:cubicBezTo>
                <a:cubicBezTo>
                  <a:pt x="3642665" y="1220096"/>
                  <a:pt x="3649243" y="1209053"/>
                  <a:pt x="3653943" y="1205294"/>
                </a:cubicBezTo>
                <a:cubicBezTo>
                  <a:pt x="3655822" y="1203415"/>
                  <a:pt x="3656762" y="1202005"/>
                  <a:pt x="3656762" y="1201065"/>
                </a:cubicBezTo>
                <a:cubicBezTo>
                  <a:pt x="3656762" y="1199185"/>
                  <a:pt x="3655822" y="1197306"/>
                  <a:pt x="3653943" y="1195426"/>
                </a:cubicBezTo>
                <a:cubicBezTo>
                  <a:pt x="3653003" y="1188848"/>
                  <a:pt x="3654413" y="1184149"/>
                  <a:pt x="3658172" y="1181329"/>
                </a:cubicBezTo>
                <a:cubicBezTo>
                  <a:pt x="3658172" y="1180389"/>
                  <a:pt x="3659581" y="1176630"/>
                  <a:pt x="3662401" y="1170052"/>
                </a:cubicBezTo>
                <a:cubicBezTo>
                  <a:pt x="3665220" y="1163473"/>
                  <a:pt x="3667100" y="1155485"/>
                  <a:pt x="3668039" y="1146087"/>
                </a:cubicBezTo>
                <a:cubicBezTo>
                  <a:pt x="3668979" y="1133869"/>
                  <a:pt x="3672269" y="1123062"/>
                  <a:pt x="3677907" y="1113664"/>
                </a:cubicBezTo>
                <a:cubicBezTo>
                  <a:pt x="3682606" y="1108965"/>
                  <a:pt x="3684956" y="1099097"/>
                  <a:pt x="3684956" y="1084060"/>
                </a:cubicBezTo>
                <a:cubicBezTo>
                  <a:pt x="3688715" y="1059625"/>
                  <a:pt x="3693884" y="1041299"/>
                  <a:pt x="3700463" y="1029082"/>
                </a:cubicBezTo>
                <a:cubicBezTo>
                  <a:pt x="3707981" y="1000888"/>
                  <a:pt x="3714090" y="975513"/>
                  <a:pt x="3718789" y="952958"/>
                </a:cubicBezTo>
                <a:cubicBezTo>
                  <a:pt x="3722548" y="929463"/>
                  <a:pt x="3723958" y="909257"/>
                  <a:pt x="3723018" y="892341"/>
                </a:cubicBezTo>
                <a:close/>
                <a:moveTo>
                  <a:pt x="3682137" y="874015"/>
                </a:moveTo>
                <a:cubicBezTo>
                  <a:pt x="3679317" y="874015"/>
                  <a:pt x="3677907" y="874485"/>
                  <a:pt x="3677907" y="875424"/>
                </a:cubicBezTo>
                <a:cubicBezTo>
                  <a:pt x="3677907" y="880123"/>
                  <a:pt x="3679787" y="882943"/>
                  <a:pt x="3683547" y="883883"/>
                </a:cubicBezTo>
                <a:cubicBezTo>
                  <a:pt x="3687305" y="884822"/>
                  <a:pt x="3689185" y="883883"/>
                  <a:pt x="3689185" y="881063"/>
                </a:cubicBezTo>
                <a:cubicBezTo>
                  <a:pt x="3689185" y="878244"/>
                  <a:pt x="3686835" y="875894"/>
                  <a:pt x="3682137" y="874015"/>
                </a:cubicBezTo>
                <a:close/>
                <a:moveTo>
                  <a:pt x="4351744" y="721767"/>
                </a:moveTo>
                <a:lnTo>
                  <a:pt x="4350335" y="724586"/>
                </a:lnTo>
                <a:lnTo>
                  <a:pt x="4353154" y="735864"/>
                </a:lnTo>
                <a:cubicBezTo>
                  <a:pt x="4354093" y="737744"/>
                  <a:pt x="4354563" y="741503"/>
                  <a:pt x="4354563" y="747142"/>
                </a:cubicBezTo>
                <a:cubicBezTo>
                  <a:pt x="4353623" y="749961"/>
                  <a:pt x="4352684" y="751371"/>
                  <a:pt x="4351744" y="751371"/>
                </a:cubicBezTo>
                <a:cubicBezTo>
                  <a:pt x="4349865" y="751371"/>
                  <a:pt x="4348925" y="752780"/>
                  <a:pt x="4348925" y="755600"/>
                </a:cubicBezTo>
                <a:cubicBezTo>
                  <a:pt x="4347045" y="760299"/>
                  <a:pt x="4347045" y="764998"/>
                  <a:pt x="4348925" y="769697"/>
                </a:cubicBezTo>
                <a:cubicBezTo>
                  <a:pt x="4348925" y="781914"/>
                  <a:pt x="4346575" y="791782"/>
                  <a:pt x="4341877" y="799301"/>
                </a:cubicBezTo>
                <a:cubicBezTo>
                  <a:pt x="4336237" y="804939"/>
                  <a:pt x="4333888" y="815747"/>
                  <a:pt x="4334827" y="831724"/>
                </a:cubicBezTo>
                <a:cubicBezTo>
                  <a:pt x="4335767" y="832663"/>
                  <a:pt x="4336237" y="836423"/>
                  <a:pt x="4336237" y="843001"/>
                </a:cubicBezTo>
                <a:cubicBezTo>
                  <a:pt x="4336237" y="848640"/>
                  <a:pt x="4335297" y="854279"/>
                  <a:pt x="4333418" y="859918"/>
                </a:cubicBezTo>
                <a:cubicBezTo>
                  <a:pt x="4329659" y="863677"/>
                  <a:pt x="4329659" y="866966"/>
                  <a:pt x="4333418" y="869786"/>
                </a:cubicBezTo>
                <a:lnTo>
                  <a:pt x="4336237" y="869786"/>
                </a:lnTo>
                <a:cubicBezTo>
                  <a:pt x="4339997" y="869786"/>
                  <a:pt x="4342816" y="867436"/>
                  <a:pt x="4344695" y="862737"/>
                </a:cubicBezTo>
                <a:cubicBezTo>
                  <a:pt x="4346575" y="855219"/>
                  <a:pt x="4350804" y="848170"/>
                  <a:pt x="4357383" y="841592"/>
                </a:cubicBezTo>
                <a:cubicBezTo>
                  <a:pt x="4360202" y="837832"/>
                  <a:pt x="4361847" y="835013"/>
                  <a:pt x="4362317" y="833133"/>
                </a:cubicBezTo>
                <a:cubicBezTo>
                  <a:pt x="4362787" y="831254"/>
                  <a:pt x="4361142" y="829374"/>
                  <a:pt x="4357383" y="827495"/>
                </a:cubicBezTo>
                <a:lnTo>
                  <a:pt x="4354563" y="821856"/>
                </a:lnTo>
                <a:cubicBezTo>
                  <a:pt x="4354563" y="820916"/>
                  <a:pt x="4355503" y="819506"/>
                  <a:pt x="4357383" y="817627"/>
                </a:cubicBezTo>
                <a:cubicBezTo>
                  <a:pt x="4359263" y="815747"/>
                  <a:pt x="4360202" y="811518"/>
                  <a:pt x="4360202" y="804939"/>
                </a:cubicBezTo>
                <a:lnTo>
                  <a:pt x="4360202" y="793662"/>
                </a:lnTo>
                <a:cubicBezTo>
                  <a:pt x="4359263" y="788963"/>
                  <a:pt x="4360202" y="785673"/>
                  <a:pt x="4363022" y="783794"/>
                </a:cubicBezTo>
                <a:cubicBezTo>
                  <a:pt x="4364901" y="783794"/>
                  <a:pt x="4366781" y="781444"/>
                  <a:pt x="4368661" y="776745"/>
                </a:cubicBezTo>
                <a:cubicBezTo>
                  <a:pt x="4369601" y="774866"/>
                  <a:pt x="4370070" y="769697"/>
                  <a:pt x="4370070" y="761239"/>
                </a:cubicBezTo>
                <a:lnTo>
                  <a:pt x="4370070" y="755600"/>
                </a:lnTo>
                <a:cubicBezTo>
                  <a:pt x="4370070" y="745262"/>
                  <a:pt x="4366781" y="736804"/>
                  <a:pt x="4360202" y="730225"/>
                </a:cubicBezTo>
                <a:cubicBezTo>
                  <a:pt x="4356443" y="724586"/>
                  <a:pt x="4353623" y="721767"/>
                  <a:pt x="4351744" y="721767"/>
                </a:cubicBezTo>
                <a:close/>
                <a:moveTo>
                  <a:pt x="4327779" y="714719"/>
                </a:moveTo>
                <a:cubicBezTo>
                  <a:pt x="4324020" y="714719"/>
                  <a:pt x="4319321" y="716598"/>
                  <a:pt x="4313682" y="720357"/>
                </a:cubicBezTo>
                <a:cubicBezTo>
                  <a:pt x="4308043" y="724117"/>
                  <a:pt x="4305224" y="727406"/>
                  <a:pt x="4305224" y="730225"/>
                </a:cubicBezTo>
                <a:cubicBezTo>
                  <a:pt x="4305224" y="736804"/>
                  <a:pt x="4294416" y="749726"/>
                  <a:pt x="4272801" y="768992"/>
                </a:cubicBezTo>
                <a:cubicBezTo>
                  <a:pt x="4251185" y="788258"/>
                  <a:pt x="4237558" y="797891"/>
                  <a:pt x="4231919" y="797891"/>
                </a:cubicBezTo>
                <a:cubicBezTo>
                  <a:pt x="4230040" y="797891"/>
                  <a:pt x="4226281" y="800710"/>
                  <a:pt x="4220642" y="806349"/>
                </a:cubicBezTo>
                <a:cubicBezTo>
                  <a:pt x="4219702" y="812928"/>
                  <a:pt x="4216883" y="813398"/>
                  <a:pt x="4212184" y="807759"/>
                </a:cubicBezTo>
                <a:cubicBezTo>
                  <a:pt x="4209365" y="802120"/>
                  <a:pt x="4206545" y="803060"/>
                  <a:pt x="4203725" y="810578"/>
                </a:cubicBezTo>
                <a:lnTo>
                  <a:pt x="4202316" y="817627"/>
                </a:lnTo>
                <a:cubicBezTo>
                  <a:pt x="4202316" y="822326"/>
                  <a:pt x="4203725" y="826085"/>
                  <a:pt x="4206545" y="828904"/>
                </a:cubicBezTo>
                <a:cubicBezTo>
                  <a:pt x="4210305" y="832663"/>
                  <a:pt x="4212184" y="841592"/>
                  <a:pt x="4212184" y="855689"/>
                </a:cubicBezTo>
                <a:cubicBezTo>
                  <a:pt x="4214063" y="878244"/>
                  <a:pt x="4219937" y="905498"/>
                  <a:pt x="4229805" y="937451"/>
                </a:cubicBezTo>
                <a:cubicBezTo>
                  <a:pt x="4239673" y="969404"/>
                  <a:pt x="4248836" y="990550"/>
                  <a:pt x="4257294" y="1000888"/>
                </a:cubicBezTo>
                <a:cubicBezTo>
                  <a:pt x="4261053" y="1005587"/>
                  <a:pt x="4263873" y="1008171"/>
                  <a:pt x="4265753" y="1008641"/>
                </a:cubicBezTo>
                <a:cubicBezTo>
                  <a:pt x="4267632" y="1009111"/>
                  <a:pt x="4269981" y="1006996"/>
                  <a:pt x="4272801" y="1002297"/>
                </a:cubicBezTo>
                <a:cubicBezTo>
                  <a:pt x="4278439" y="994779"/>
                  <a:pt x="4281259" y="985851"/>
                  <a:pt x="4281259" y="975513"/>
                </a:cubicBezTo>
                <a:lnTo>
                  <a:pt x="4288307" y="950138"/>
                </a:lnTo>
                <a:cubicBezTo>
                  <a:pt x="4292067" y="946379"/>
                  <a:pt x="4293007" y="941680"/>
                  <a:pt x="4291127" y="936041"/>
                </a:cubicBezTo>
                <a:cubicBezTo>
                  <a:pt x="4290187" y="935102"/>
                  <a:pt x="4289717" y="932752"/>
                  <a:pt x="4289717" y="928993"/>
                </a:cubicBezTo>
                <a:cubicBezTo>
                  <a:pt x="4289717" y="926174"/>
                  <a:pt x="4290187" y="924294"/>
                  <a:pt x="4291127" y="923354"/>
                </a:cubicBezTo>
                <a:cubicBezTo>
                  <a:pt x="4294887" y="919595"/>
                  <a:pt x="4296765" y="913956"/>
                  <a:pt x="4296765" y="906438"/>
                </a:cubicBezTo>
                <a:lnTo>
                  <a:pt x="4299585" y="893750"/>
                </a:lnTo>
                <a:lnTo>
                  <a:pt x="4313682" y="831724"/>
                </a:lnTo>
                <a:lnTo>
                  <a:pt x="4323550" y="780974"/>
                </a:lnTo>
                <a:lnTo>
                  <a:pt x="4327779" y="757010"/>
                </a:lnTo>
                <a:lnTo>
                  <a:pt x="4327779" y="748551"/>
                </a:lnTo>
                <a:lnTo>
                  <a:pt x="4330599" y="731635"/>
                </a:lnTo>
                <a:lnTo>
                  <a:pt x="4330599" y="718948"/>
                </a:lnTo>
                <a:cubicBezTo>
                  <a:pt x="4330599" y="716128"/>
                  <a:pt x="4330129" y="714719"/>
                  <a:pt x="4329189" y="714719"/>
                </a:cubicBezTo>
                <a:close/>
                <a:moveTo>
                  <a:pt x="4368661" y="686525"/>
                </a:moveTo>
                <a:cubicBezTo>
                  <a:pt x="4359263" y="686525"/>
                  <a:pt x="4355973" y="694043"/>
                  <a:pt x="4358793" y="709080"/>
                </a:cubicBezTo>
                <a:cubicBezTo>
                  <a:pt x="4360672" y="713779"/>
                  <a:pt x="4364901" y="717303"/>
                  <a:pt x="4371480" y="719652"/>
                </a:cubicBezTo>
                <a:cubicBezTo>
                  <a:pt x="4378059" y="722002"/>
                  <a:pt x="4381347" y="721297"/>
                  <a:pt x="4381347" y="717538"/>
                </a:cubicBezTo>
                <a:lnTo>
                  <a:pt x="4378529" y="713309"/>
                </a:lnTo>
                <a:lnTo>
                  <a:pt x="4371480" y="707670"/>
                </a:lnTo>
                <a:cubicBezTo>
                  <a:pt x="4365841" y="702971"/>
                  <a:pt x="4363022" y="700622"/>
                  <a:pt x="4363022" y="700622"/>
                </a:cubicBezTo>
                <a:cubicBezTo>
                  <a:pt x="4363022" y="699682"/>
                  <a:pt x="4365841" y="699212"/>
                  <a:pt x="4371480" y="699212"/>
                </a:cubicBezTo>
                <a:cubicBezTo>
                  <a:pt x="4378059" y="699212"/>
                  <a:pt x="4381817" y="697332"/>
                  <a:pt x="4382757" y="693573"/>
                </a:cubicBezTo>
                <a:cubicBezTo>
                  <a:pt x="4384637" y="690754"/>
                  <a:pt x="4381817" y="688404"/>
                  <a:pt x="4374299" y="686525"/>
                </a:cubicBezTo>
                <a:close/>
                <a:moveTo>
                  <a:pt x="493395" y="613220"/>
                </a:moveTo>
                <a:cubicBezTo>
                  <a:pt x="509372" y="613220"/>
                  <a:pt x="525114" y="615804"/>
                  <a:pt x="540620" y="620973"/>
                </a:cubicBezTo>
                <a:cubicBezTo>
                  <a:pt x="556127" y="626142"/>
                  <a:pt x="568579" y="633426"/>
                  <a:pt x="577977" y="642824"/>
                </a:cubicBezTo>
                <a:cubicBezTo>
                  <a:pt x="586436" y="654101"/>
                  <a:pt x="590665" y="666319"/>
                  <a:pt x="590665" y="679476"/>
                </a:cubicBezTo>
                <a:cubicBezTo>
                  <a:pt x="590665" y="692633"/>
                  <a:pt x="586436" y="716833"/>
                  <a:pt x="577977" y="752075"/>
                </a:cubicBezTo>
                <a:cubicBezTo>
                  <a:pt x="569519" y="787318"/>
                  <a:pt x="562471" y="806349"/>
                  <a:pt x="556832" y="809168"/>
                </a:cubicBezTo>
                <a:lnTo>
                  <a:pt x="552603" y="819036"/>
                </a:lnTo>
                <a:cubicBezTo>
                  <a:pt x="549783" y="824675"/>
                  <a:pt x="547904" y="830314"/>
                  <a:pt x="546964" y="835953"/>
                </a:cubicBezTo>
                <a:cubicBezTo>
                  <a:pt x="546024" y="842531"/>
                  <a:pt x="544380" y="849110"/>
                  <a:pt x="542030" y="855689"/>
                </a:cubicBezTo>
                <a:cubicBezTo>
                  <a:pt x="539681" y="862267"/>
                  <a:pt x="537096" y="866496"/>
                  <a:pt x="534277" y="868376"/>
                </a:cubicBezTo>
                <a:cubicBezTo>
                  <a:pt x="532397" y="871195"/>
                  <a:pt x="531222" y="873780"/>
                  <a:pt x="530752" y="876129"/>
                </a:cubicBezTo>
                <a:cubicBezTo>
                  <a:pt x="530283" y="878478"/>
                  <a:pt x="530517" y="879653"/>
                  <a:pt x="531457" y="879653"/>
                </a:cubicBezTo>
                <a:cubicBezTo>
                  <a:pt x="538976" y="879653"/>
                  <a:pt x="551663" y="874015"/>
                  <a:pt x="569519" y="862737"/>
                </a:cubicBezTo>
                <a:cubicBezTo>
                  <a:pt x="581737" y="854279"/>
                  <a:pt x="588785" y="849580"/>
                  <a:pt x="590665" y="848640"/>
                </a:cubicBezTo>
                <a:cubicBezTo>
                  <a:pt x="595364" y="846760"/>
                  <a:pt x="596773" y="848170"/>
                  <a:pt x="594894" y="852869"/>
                </a:cubicBezTo>
                <a:cubicBezTo>
                  <a:pt x="593014" y="856628"/>
                  <a:pt x="589725" y="873075"/>
                  <a:pt x="585026" y="902209"/>
                </a:cubicBezTo>
                <a:cubicBezTo>
                  <a:pt x="582206" y="957657"/>
                  <a:pt x="560121" y="985381"/>
                  <a:pt x="518770" y="985381"/>
                </a:cubicBezTo>
                <a:cubicBezTo>
                  <a:pt x="510312" y="985381"/>
                  <a:pt x="497625" y="983031"/>
                  <a:pt x="480708" y="978332"/>
                </a:cubicBezTo>
                <a:cubicBezTo>
                  <a:pt x="453454" y="969874"/>
                  <a:pt x="433718" y="958597"/>
                  <a:pt x="421501" y="944500"/>
                </a:cubicBezTo>
                <a:cubicBezTo>
                  <a:pt x="414922" y="937921"/>
                  <a:pt x="411633" y="931342"/>
                  <a:pt x="411633" y="924764"/>
                </a:cubicBezTo>
                <a:cubicBezTo>
                  <a:pt x="411633" y="919125"/>
                  <a:pt x="414452" y="914896"/>
                  <a:pt x="420091" y="912077"/>
                </a:cubicBezTo>
                <a:cubicBezTo>
                  <a:pt x="421971" y="911137"/>
                  <a:pt x="423381" y="909022"/>
                  <a:pt x="424320" y="905733"/>
                </a:cubicBezTo>
                <a:cubicBezTo>
                  <a:pt x="425260" y="902443"/>
                  <a:pt x="424790" y="899859"/>
                  <a:pt x="422911" y="897980"/>
                </a:cubicBezTo>
                <a:cubicBezTo>
                  <a:pt x="421971" y="892341"/>
                  <a:pt x="426905" y="877069"/>
                  <a:pt x="437712" y="852164"/>
                </a:cubicBezTo>
                <a:cubicBezTo>
                  <a:pt x="448521" y="827259"/>
                  <a:pt x="456743" y="814807"/>
                  <a:pt x="462382" y="814807"/>
                </a:cubicBezTo>
                <a:cubicBezTo>
                  <a:pt x="466142" y="814807"/>
                  <a:pt x="468961" y="811988"/>
                  <a:pt x="470840" y="806349"/>
                </a:cubicBezTo>
                <a:cubicBezTo>
                  <a:pt x="472720" y="800710"/>
                  <a:pt x="473660" y="794602"/>
                  <a:pt x="473660" y="788023"/>
                </a:cubicBezTo>
                <a:cubicBezTo>
                  <a:pt x="473660" y="780505"/>
                  <a:pt x="472720" y="775806"/>
                  <a:pt x="470840" y="773926"/>
                </a:cubicBezTo>
                <a:cubicBezTo>
                  <a:pt x="469900" y="772986"/>
                  <a:pt x="469430" y="770167"/>
                  <a:pt x="469430" y="765468"/>
                </a:cubicBezTo>
                <a:cubicBezTo>
                  <a:pt x="469430" y="757010"/>
                  <a:pt x="470840" y="747142"/>
                  <a:pt x="473660" y="735864"/>
                </a:cubicBezTo>
                <a:cubicBezTo>
                  <a:pt x="479298" y="719887"/>
                  <a:pt x="483058" y="704851"/>
                  <a:pt x="484937" y="690754"/>
                </a:cubicBezTo>
                <a:cubicBezTo>
                  <a:pt x="486817" y="673837"/>
                  <a:pt x="485877" y="665379"/>
                  <a:pt x="482118" y="665379"/>
                </a:cubicBezTo>
                <a:cubicBezTo>
                  <a:pt x="477419" y="665379"/>
                  <a:pt x="467551" y="675012"/>
                  <a:pt x="452514" y="694278"/>
                </a:cubicBezTo>
                <a:cubicBezTo>
                  <a:pt x="437477" y="713544"/>
                  <a:pt x="428079" y="727876"/>
                  <a:pt x="424320" y="737274"/>
                </a:cubicBezTo>
                <a:cubicBezTo>
                  <a:pt x="415862" y="755130"/>
                  <a:pt x="411633" y="776275"/>
                  <a:pt x="411633" y="800710"/>
                </a:cubicBezTo>
                <a:cubicBezTo>
                  <a:pt x="411633" y="828904"/>
                  <a:pt x="408578" y="862737"/>
                  <a:pt x="402470" y="902209"/>
                </a:cubicBezTo>
                <a:cubicBezTo>
                  <a:pt x="396361" y="941680"/>
                  <a:pt x="389548" y="966585"/>
                  <a:pt x="382029" y="976923"/>
                </a:cubicBezTo>
                <a:cubicBezTo>
                  <a:pt x="377330" y="984441"/>
                  <a:pt x="370282" y="988200"/>
                  <a:pt x="360884" y="988200"/>
                </a:cubicBezTo>
                <a:cubicBezTo>
                  <a:pt x="348666" y="988200"/>
                  <a:pt x="331750" y="980212"/>
                  <a:pt x="310135" y="964235"/>
                </a:cubicBezTo>
                <a:lnTo>
                  <a:pt x="286170" y="943090"/>
                </a:lnTo>
                <a:lnTo>
                  <a:pt x="293218" y="895160"/>
                </a:lnTo>
                <a:cubicBezTo>
                  <a:pt x="297917" y="859448"/>
                  <a:pt x="300266" y="815277"/>
                  <a:pt x="300266" y="762648"/>
                </a:cubicBezTo>
                <a:lnTo>
                  <a:pt x="298857" y="721767"/>
                </a:lnTo>
                <a:cubicBezTo>
                  <a:pt x="298857" y="694513"/>
                  <a:pt x="304026" y="678536"/>
                  <a:pt x="314364" y="673837"/>
                </a:cubicBezTo>
                <a:cubicBezTo>
                  <a:pt x="321883" y="671958"/>
                  <a:pt x="327051" y="671018"/>
                  <a:pt x="329870" y="671018"/>
                </a:cubicBezTo>
                <a:cubicBezTo>
                  <a:pt x="339268" y="671018"/>
                  <a:pt x="347727" y="672897"/>
                  <a:pt x="355245" y="676657"/>
                </a:cubicBezTo>
                <a:lnTo>
                  <a:pt x="382029" y="685115"/>
                </a:lnTo>
                <a:lnTo>
                  <a:pt x="411633" y="658331"/>
                </a:lnTo>
                <a:cubicBezTo>
                  <a:pt x="425730" y="641414"/>
                  <a:pt x="439827" y="629197"/>
                  <a:pt x="453924" y="621678"/>
                </a:cubicBezTo>
                <a:cubicBezTo>
                  <a:pt x="465201" y="616040"/>
                  <a:pt x="478359" y="613220"/>
                  <a:pt x="493395" y="613220"/>
                </a:cubicBezTo>
                <a:close/>
                <a:moveTo>
                  <a:pt x="3314205" y="562471"/>
                </a:moveTo>
                <a:cubicBezTo>
                  <a:pt x="3311385" y="562471"/>
                  <a:pt x="3303867" y="568580"/>
                  <a:pt x="3291650" y="580797"/>
                </a:cubicBezTo>
                <a:cubicBezTo>
                  <a:pt x="3273793" y="595834"/>
                  <a:pt x="3261106" y="605702"/>
                  <a:pt x="3253588" y="610401"/>
                </a:cubicBezTo>
                <a:cubicBezTo>
                  <a:pt x="3247009" y="613220"/>
                  <a:pt x="3241370" y="616744"/>
                  <a:pt x="3236671" y="620973"/>
                </a:cubicBezTo>
                <a:cubicBezTo>
                  <a:pt x="3231973" y="625202"/>
                  <a:pt x="3229623" y="629197"/>
                  <a:pt x="3229623" y="632956"/>
                </a:cubicBezTo>
                <a:cubicBezTo>
                  <a:pt x="3228683" y="633896"/>
                  <a:pt x="3228213" y="635305"/>
                  <a:pt x="3228213" y="637185"/>
                </a:cubicBezTo>
                <a:cubicBezTo>
                  <a:pt x="3228213" y="638125"/>
                  <a:pt x="3228683" y="638595"/>
                  <a:pt x="3229623" y="638595"/>
                </a:cubicBezTo>
                <a:cubicBezTo>
                  <a:pt x="3234322" y="638595"/>
                  <a:pt x="3242310" y="635775"/>
                  <a:pt x="3253588" y="630137"/>
                </a:cubicBezTo>
                <a:cubicBezTo>
                  <a:pt x="3268625" y="620739"/>
                  <a:pt x="3277083" y="613220"/>
                  <a:pt x="3278962" y="607581"/>
                </a:cubicBezTo>
                <a:cubicBezTo>
                  <a:pt x="3280842" y="602882"/>
                  <a:pt x="3284601" y="600533"/>
                  <a:pt x="3290240" y="600533"/>
                </a:cubicBezTo>
                <a:cubicBezTo>
                  <a:pt x="3294939" y="600533"/>
                  <a:pt x="3303397" y="591605"/>
                  <a:pt x="3315615" y="573749"/>
                </a:cubicBezTo>
                <a:lnTo>
                  <a:pt x="3317024" y="566700"/>
                </a:lnTo>
                <a:cubicBezTo>
                  <a:pt x="3317024" y="563881"/>
                  <a:pt x="3316084" y="562471"/>
                  <a:pt x="3314205" y="562471"/>
                </a:cubicBezTo>
                <a:close/>
                <a:moveTo>
                  <a:pt x="133922" y="449695"/>
                </a:moveTo>
                <a:cubicBezTo>
                  <a:pt x="145199" y="449695"/>
                  <a:pt x="162821" y="460503"/>
                  <a:pt x="186786" y="482118"/>
                </a:cubicBezTo>
                <a:cubicBezTo>
                  <a:pt x="210751" y="503733"/>
                  <a:pt x="222733" y="519710"/>
                  <a:pt x="222733" y="530048"/>
                </a:cubicBezTo>
                <a:cubicBezTo>
                  <a:pt x="208636" y="648463"/>
                  <a:pt x="199238" y="722707"/>
                  <a:pt x="194539" y="752780"/>
                </a:cubicBezTo>
                <a:lnTo>
                  <a:pt x="186081" y="797891"/>
                </a:lnTo>
                <a:lnTo>
                  <a:pt x="180442" y="828904"/>
                </a:lnTo>
                <a:lnTo>
                  <a:pt x="176213" y="848640"/>
                </a:lnTo>
                <a:lnTo>
                  <a:pt x="174803" y="862737"/>
                </a:lnTo>
                <a:cubicBezTo>
                  <a:pt x="170104" y="877774"/>
                  <a:pt x="166346" y="893281"/>
                  <a:pt x="163526" y="909257"/>
                </a:cubicBezTo>
                <a:lnTo>
                  <a:pt x="157887" y="938861"/>
                </a:lnTo>
                <a:cubicBezTo>
                  <a:pt x="157887" y="942620"/>
                  <a:pt x="156007" y="948729"/>
                  <a:pt x="152248" y="957187"/>
                </a:cubicBezTo>
                <a:lnTo>
                  <a:pt x="138151" y="1022033"/>
                </a:lnTo>
                <a:lnTo>
                  <a:pt x="111367" y="1151726"/>
                </a:lnTo>
                <a:cubicBezTo>
                  <a:pt x="110427" y="1168642"/>
                  <a:pt x="106668" y="1182269"/>
                  <a:pt x="100089" y="1192607"/>
                </a:cubicBezTo>
                <a:lnTo>
                  <a:pt x="87402" y="1199655"/>
                </a:lnTo>
                <a:cubicBezTo>
                  <a:pt x="84583" y="1199655"/>
                  <a:pt x="79883" y="1197776"/>
                  <a:pt x="73305" y="1194016"/>
                </a:cubicBezTo>
                <a:cubicBezTo>
                  <a:pt x="61087" y="1187438"/>
                  <a:pt x="52630" y="1184149"/>
                  <a:pt x="47930" y="1184149"/>
                </a:cubicBezTo>
                <a:cubicBezTo>
                  <a:pt x="40412" y="1184149"/>
                  <a:pt x="30544" y="1176630"/>
                  <a:pt x="18326" y="1161593"/>
                </a:cubicBezTo>
                <a:cubicBezTo>
                  <a:pt x="6109" y="1146557"/>
                  <a:pt x="0" y="1134809"/>
                  <a:pt x="0" y="1126351"/>
                </a:cubicBezTo>
                <a:lnTo>
                  <a:pt x="12688" y="1067144"/>
                </a:lnTo>
                <a:lnTo>
                  <a:pt x="15508" y="1048817"/>
                </a:lnTo>
                <a:lnTo>
                  <a:pt x="19736" y="1029082"/>
                </a:lnTo>
                <a:lnTo>
                  <a:pt x="25375" y="1009346"/>
                </a:lnTo>
                <a:cubicBezTo>
                  <a:pt x="29134" y="1005587"/>
                  <a:pt x="32423" y="995249"/>
                  <a:pt x="35243" y="978332"/>
                </a:cubicBezTo>
                <a:cubicBezTo>
                  <a:pt x="42761" y="923824"/>
                  <a:pt x="50750" y="881063"/>
                  <a:pt x="59208" y="850050"/>
                </a:cubicBezTo>
                <a:cubicBezTo>
                  <a:pt x="65786" y="830314"/>
                  <a:pt x="69076" y="816217"/>
                  <a:pt x="69076" y="807759"/>
                </a:cubicBezTo>
                <a:lnTo>
                  <a:pt x="78944" y="730225"/>
                </a:lnTo>
                <a:cubicBezTo>
                  <a:pt x="85522" y="703911"/>
                  <a:pt x="91631" y="656921"/>
                  <a:pt x="97270" y="589255"/>
                </a:cubicBezTo>
                <a:cubicBezTo>
                  <a:pt x="100089" y="556362"/>
                  <a:pt x="103378" y="523939"/>
                  <a:pt x="107138" y="491986"/>
                </a:cubicBezTo>
                <a:cubicBezTo>
                  <a:pt x="109957" y="476009"/>
                  <a:pt x="113716" y="463792"/>
                  <a:pt x="118415" y="455334"/>
                </a:cubicBezTo>
                <a:lnTo>
                  <a:pt x="126873" y="451105"/>
                </a:lnTo>
                <a:cubicBezTo>
                  <a:pt x="127814" y="450165"/>
                  <a:pt x="130163" y="449695"/>
                  <a:pt x="133922" y="449695"/>
                </a:cubicBezTo>
                <a:close/>
                <a:moveTo>
                  <a:pt x="2200542" y="424320"/>
                </a:moveTo>
                <a:cubicBezTo>
                  <a:pt x="2211819" y="424320"/>
                  <a:pt x="2219808" y="425730"/>
                  <a:pt x="2224507" y="428549"/>
                </a:cubicBezTo>
                <a:lnTo>
                  <a:pt x="2235785" y="432778"/>
                </a:lnTo>
                <a:cubicBezTo>
                  <a:pt x="2252701" y="437477"/>
                  <a:pt x="2264449" y="443586"/>
                  <a:pt x="2271027" y="451105"/>
                </a:cubicBezTo>
                <a:cubicBezTo>
                  <a:pt x="2280425" y="463322"/>
                  <a:pt x="2285124" y="481178"/>
                  <a:pt x="2285124" y="504673"/>
                </a:cubicBezTo>
                <a:cubicBezTo>
                  <a:pt x="2285124" y="507493"/>
                  <a:pt x="2284184" y="516421"/>
                  <a:pt x="2282305" y="531458"/>
                </a:cubicBezTo>
                <a:cubicBezTo>
                  <a:pt x="2276666" y="560591"/>
                  <a:pt x="2271497" y="602882"/>
                  <a:pt x="2266798" y="658331"/>
                </a:cubicBezTo>
                <a:lnTo>
                  <a:pt x="2262569" y="697802"/>
                </a:lnTo>
                <a:cubicBezTo>
                  <a:pt x="2259749" y="705321"/>
                  <a:pt x="2256930" y="709080"/>
                  <a:pt x="2254111" y="709080"/>
                </a:cubicBezTo>
                <a:cubicBezTo>
                  <a:pt x="2248472" y="709080"/>
                  <a:pt x="2247062" y="713309"/>
                  <a:pt x="2249881" y="721767"/>
                </a:cubicBezTo>
                <a:cubicBezTo>
                  <a:pt x="2254581" y="748081"/>
                  <a:pt x="2256930" y="764998"/>
                  <a:pt x="2256930" y="772516"/>
                </a:cubicBezTo>
                <a:cubicBezTo>
                  <a:pt x="2256930" y="781914"/>
                  <a:pt x="2255520" y="788023"/>
                  <a:pt x="2252701" y="790842"/>
                </a:cubicBezTo>
                <a:cubicBezTo>
                  <a:pt x="2251761" y="791782"/>
                  <a:pt x="2249881" y="808229"/>
                  <a:pt x="2247062" y="840182"/>
                </a:cubicBezTo>
                <a:cubicBezTo>
                  <a:pt x="2247062" y="846760"/>
                  <a:pt x="2246122" y="853574"/>
                  <a:pt x="2244243" y="860622"/>
                </a:cubicBezTo>
                <a:cubicBezTo>
                  <a:pt x="2242363" y="867671"/>
                  <a:pt x="2240483" y="872135"/>
                  <a:pt x="2238604" y="874015"/>
                </a:cubicBezTo>
                <a:cubicBezTo>
                  <a:pt x="2236724" y="877774"/>
                  <a:pt x="2234845" y="883413"/>
                  <a:pt x="2232965" y="890931"/>
                </a:cubicBezTo>
                <a:cubicBezTo>
                  <a:pt x="2232025" y="894690"/>
                  <a:pt x="2231555" y="904558"/>
                  <a:pt x="2231555" y="920535"/>
                </a:cubicBezTo>
                <a:cubicBezTo>
                  <a:pt x="2231555" y="964705"/>
                  <a:pt x="2226856" y="991960"/>
                  <a:pt x="2217458" y="1002297"/>
                </a:cubicBezTo>
                <a:lnTo>
                  <a:pt x="2209000" y="1006526"/>
                </a:lnTo>
                <a:cubicBezTo>
                  <a:pt x="2207121" y="1006526"/>
                  <a:pt x="2206181" y="1004647"/>
                  <a:pt x="2206181" y="1000888"/>
                </a:cubicBezTo>
                <a:lnTo>
                  <a:pt x="2209000" y="988200"/>
                </a:lnTo>
                <a:cubicBezTo>
                  <a:pt x="2212759" y="982562"/>
                  <a:pt x="2214169" y="979507"/>
                  <a:pt x="2213229" y="979037"/>
                </a:cubicBezTo>
                <a:cubicBezTo>
                  <a:pt x="2212290" y="978567"/>
                  <a:pt x="2209470" y="979742"/>
                  <a:pt x="2204771" y="982562"/>
                </a:cubicBezTo>
                <a:cubicBezTo>
                  <a:pt x="2199132" y="985381"/>
                  <a:pt x="2193963" y="986791"/>
                  <a:pt x="2189264" y="986791"/>
                </a:cubicBezTo>
                <a:cubicBezTo>
                  <a:pt x="2177987" y="986791"/>
                  <a:pt x="2170938" y="975513"/>
                  <a:pt x="2168119" y="952958"/>
                </a:cubicBezTo>
                <a:lnTo>
                  <a:pt x="2168119" y="944500"/>
                </a:lnTo>
                <a:cubicBezTo>
                  <a:pt x="2168119" y="931342"/>
                  <a:pt x="2171408" y="921944"/>
                  <a:pt x="2177987" y="916306"/>
                </a:cubicBezTo>
                <a:cubicBezTo>
                  <a:pt x="2181746" y="912546"/>
                  <a:pt x="2185035" y="906438"/>
                  <a:pt x="2187855" y="897980"/>
                </a:cubicBezTo>
                <a:cubicBezTo>
                  <a:pt x="2189734" y="882943"/>
                  <a:pt x="2190674" y="869316"/>
                  <a:pt x="2190674" y="857098"/>
                </a:cubicBezTo>
                <a:cubicBezTo>
                  <a:pt x="2192554" y="758419"/>
                  <a:pt x="2196783" y="703441"/>
                  <a:pt x="2203361" y="692163"/>
                </a:cubicBezTo>
                <a:cubicBezTo>
                  <a:pt x="2205241" y="688404"/>
                  <a:pt x="2206181" y="683705"/>
                  <a:pt x="2206181" y="678066"/>
                </a:cubicBezTo>
                <a:cubicBezTo>
                  <a:pt x="2206181" y="672428"/>
                  <a:pt x="2205241" y="666789"/>
                  <a:pt x="2203361" y="661150"/>
                </a:cubicBezTo>
                <a:cubicBezTo>
                  <a:pt x="2201482" y="651752"/>
                  <a:pt x="2200542" y="639065"/>
                  <a:pt x="2200542" y="623088"/>
                </a:cubicBezTo>
                <a:lnTo>
                  <a:pt x="2206181" y="532867"/>
                </a:lnTo>
                <a:lnTo>
                  <a:pt x="2209000" y="460972"/>
                </a:lnTo>
                <a:lnTo>
                  <a:pt x="2165300" y="456743"/>
                </a:lnTo>
                <a:cubicBezTo>
                  <a:pt x="2136166" y="452984"/>
                  <a:pt x="2121599" y="448285"/>
                  <a:pt x="2121599" y="442646"/>
                </a:cubicBezTo>
                <a:cubicBezTo>
                  <a:pt x="2121599" y="439827"/>
                  <a:pt x="2128178" y="436068"/>
                  <a:pt x="2141335" y="431369"/>
                </a:cubicBezTo>
                <a:cubicBezTo>
                  <a:pt x="2160130" y="426670"/>
                  <a:pt x="2179866" y="424320"/>
                  <a:pt x="2200542" y="424320"/>
                </a:cubicBezTo>
                <a:close/>
                <a:moveTo>
                  <a:pt x="3147860" y="349606"/>
                </a:moveTo>
                <a:lnTo>
                  <a:pt x="3154909" y="349606"/>
                </a:lnTo>
                <a:cubicBezTo>
                  <a:pt x="3169946" y="349606"/>
                  <a:pt x="3179344" y="350076"/>
                  <a:pt x="3183103" y="351016"/>
                </a:cubicBezTo>
                <a:lnTo>
                  <a:pt x="3207068" y="353835"/>
                </a:lnTo>
                <a:lnTo>
                  <a:pt x="3216936" y="355245"/>
                </a:lnTo>
                <a:cubicBezTo>
                  <a:pt x="3222574" y="356185"/>
                  <a:pt x="3227744" y="361588"/>
                  <a:pt x="3232442" y="371456"/>
                </a:cubicBezTo>
                <a:cubicBezTo>
                  <a:pt x="3237141" y="381324"/>
                  <a:pt x="3239491" y="390487"/>
                  <a:pt x="3239491" y="398946"/>
                </a:cubicBezTo>
                <a:cubicBezTo>
                  <a:pt x="3239491" y="404584"/>
                  <a:pt x="3233382" y="417272"/>
                  <a:pt x="3221165" y="437008"/>
                </a:cubicBezTo>
                <a:cubicBezTo>
                  <a:pt x="3208947" y="456743"/>
                  <a:pt x="3200489" y="466611"/>
                  <a:pt x="3195790" y="466611"/>
                </a:cubicBezTo>
                <a:cubicBezTo>
                  <a:pt x="3192971" y="466611"/>
                  <a:pt x="3187332" y="469901"/>
                  <a:pt x="3178874" y="476479"/>
                </a:cubicBezTo>
                <a:cubicBezTo>
                  <a:pt x="3176055" y="480238"/>
                  <a:pt x="3166656" y="490106"/>
                  <a:pt x="3150680" y="506083"/>
                </a:cubicBezTo>
                <a:lnTo>
                  <a:pt x="3116847" y="542735"/>
                </a:lnTo>
                <a:cubicBezTo>
                  <a:pt x="3102750" y="556832"/>
                  <a:pt x="3092412" y="568110"/>
                  <a:pt x="3085834" y="576568"/>
                </a:cubicBezTo>
                <a:cubicBezTo>
                  <a:pt x="3071736" y="590665"/>
                  <a:pt x="3055760" y="609931"/>
                  <a:pt x="3037904" y="634366"/>
                </a:cubicBezTo>
                <a:lnTo>
                  <a:pt x="2994203" y="686525"/>
                </a:lnTo>
                <a:cubicBezTo>
                  <a:pt x="2981046" y="699682"/>
                  <a:pt x="2967184" y="715188"/>
                  <a:pt x="2952617" y="733045"/>
                </a:cubicBezTo>
                <a:cubicBezTo>
                  <a:pt x="2938050" y="750901"/>
                  <a:pt x="2930767" y="762178"/>
                  <a:pt x="2930767" y="766877"/>
                </a:cubicBezTo>
                <a:lnTo>
                  <a:pt x="2915260" y="786613"/>
                </a:lnTo>
                <a:lnTo>
                  <a:pt x="2877198" y="826085"/>
                </a:lnTo>
                <a:lnTo>
                  <a:pt x="2854643" y="847230"/>
                </a:lnTo>
                <a:cubicBezTo>
                  <a:pt x="2839606" y="862267"/>
                  <a:pt x="2832087" y="870725"/>
                  <a:pt x="2832087" y="872605"/>
                </a:cubicBezTo>
                <a:cubicBezTo>
                  <a:pt x="2832087" y="873545"/>
                  <a:pt x="2833028" y="874015"/>
                  <a:pt x="2834907" y="874015"/>
                </a:cubicBezTo>
                <a:cubicBezTo>
                  <a:pt x="2838666" y="874015"/>
                  <a:pt x="2843365" y="873075"/>
                  <a:pt x="2849004" y="871195"/>
                </a:cubicBezTo>
                <a:lnTo>
                  <a:pt x="2864511" y="859918"/>
                </a:lnTo>
                <a:cubicBezTo>
                  <a:pt x="2870149" y="858038"/>
                  <a:pt x="2873439" y="856628"/>
                  <a:pt x="2874378" y="855689"/>
                </a:cubicBezTo>
                <a:lnTo>
                  <a:pt x="2892705" y="843001"/>
                </a:lnTo>
                <a:cubicBezTo>
                  <a:pt x="2893645" y="842061"/>
                  <a:pt x="2906802" y="833133"/>
                  <a:pt x="2932176" y="816217"/>
                </a:cubicBezTo>
                <a:lnTo>
                  <a:pt x="2973058" y="788023"/>
                </a:lnTo>
                <a:cubicBezTo>
                  <a:pt x="2977756" y="785204"/>
                  <a:pt x="2984335" y="779565"/>
                  <a:pt x="2992793" y="771107"/>
                </a:cubicBezTo>
                <a:lnTo>
                  <a:pt x="3005481" y="762648"/>
                </a:lnTo>
                <a:cubicBezTo>
                  <a:pt x="3009240" y="758889"/>
                  <a:pt x="3015349" y="754660"/>
                  <a:pt x="3023807" y="749961"/>
                </a:cubicBezTo>
                <a:lnTo>
                  <a:pt x="3042133" y="734454"/>
                </a:lnTo>
                <a:lnTo>
                  <a:pt x="3052001" y="727406"/>
                </a:lnTo>
                <a:lnTo>
                  <a:pt x="3061869" y="718948"/>
                </a:lnTo>
                <a:lnTo>
                  <a:pt x="3084424" y="702031"/>
                </a:lnTo>
                <a:lnTo>
                  <a:pt x="3108389" y="685115"/>
                </a:lnTo>
                <a:lnTo>
                  <a:pt x="3118257" y="676657"/>
                </a:lnTo>
                <a:lnTo>
                  <a:pt x="3128125" y="669608"/>
                </a:lnTo>
                <a:cubicBezTo>
                  <a:pt x="3135643" y="664909"/>
                  <a:pt x="3143631" y="658331"/>
                  <a:pt x="3152089" y="649872"/>
                </a:cubicBezTo>
                <a:cubicBezTo>
                  <a:pt x="3155849" y="646113"/>
                  <a:pt x="3159138" y="643764"/>
                  <a:pt x="3161957" y="642824"/>
                </a:cubicBezTo>
                <a:lnTo>
                  <a:pt x="3170416" y="637185"/>
                </a:lnTo>
                <a:lnTo>
                  <a:pt x="3256407" y="568110"/>
                </a:lnTo>
                <a:cubicBezTo>
                  <a:pt x="3371063" y="473190"/>
                  <a:pt x="3437319" y="429959"/>
                  <a:pt x="3455175" y="438417"/>
                </a:cubicBezTo>
                <a:cubicBezTo>
                  <a:pt x="3456115" y="439357"/>
                  <a:pt x="3453765" y="443116"/>
                  <a:pt x="3448127" y="449695"/>
                </a:cubicBezTo>
                <a:lnTo>
                  <a:pt x="3424161" y="477889"/>
                </a:lnTo>
                <a:cubicBezTo>
                  <a:pt x="3405366" y="496685"/>
                  <a:pt x="3392679" y="509842"/>
                  <a:pt x="3386099" y="517361"/>
                </a:cubicBezTo>
                <a:lnTo>
                  <a:pt x="3342399" y="562471"/>
                </a:lnTo>
                <a:cubicBezTo>
                  <a:pt x="3317964" y="586906"/>
                  <a:pt x="3303397" y="601943"/>
                  <a:pt x="3298698" y="607581"/>
                </a:cubicBezTo>
                <a:lnTo>
                  <a:pt x="3270504" y="638595"/>
                </a:lnTo>
                <a:cubicBezTo>
                  <a:pt x="3259227" y="652692"/>
                  <a:pt x="3253588" y="661150"/>
                  <a:pt x="3253588" y="663969"/>
                </a:cubicBezTo>
                <a:lnTo>
                  <a:pt x="3242310" y="675247"/>
                </a:lnTo>
                <a:lnTo>
                  <a:pt x="3216936" y="699212"/>
                </a:lnTo>
                <a:lnTo>
                  <a:pt x="3178874" y="735864"/>
                </a:lnTo>
                <a:lnTo>
                  <a:pt x="3161957" y="752780"/>
                </a:lnTo>
                <a:lnTo>
                  <a:pt x="3078785" y="820446"/>
                </a:lnTo>
                <a:cubicBezTo>
                  <a:pt x="3073146" y="824205"/>
                  <a:pt x="3070327" y="826555"/>
                  <a:pt x="3070327" y="827495"/>
                </a:cubicBezTo>
                <a:cubicBezTo>
                  <a:pt x="3070327" y="828434"/>
                  <a:pt x="3074556" y="828904"/>
                  <a:pt x="3083014" y="828904"/>
                </a:cubicBezTo>
                <a:cubicBezTo>
                  <a:pt x="3087713" y="828904"/>
                  <a:pt x="3093352" y="831489"/>
                  <a:pt x="3099931" y="836657"/>
                </a:cubicBezTo>
                <a:cubicBezTo>
                  <a:pt x="3106509" y="841826"/>
                  <a:pt x="3112618" y="848640"/>
                  <a:pt x="3118257" y="857098"/>
                </a:cubicBezTo>
                <a:cubicBezTo>
                  <a:pt x="3130474" y="874954"/>
                  <a:pt x="3140812" y="883883"/>
                  <a:pt x="3149270" y="883883"/>
                </a:cubicBezTo>
                <a:cubicBezTo>
                  <a:pt x="3153029" y="883883"/>
                  <a:pt x="3159608" y="880593"/>
                  <a:pt x="3169006" y="874015"/>
                </a:cubicBezTo>
                <a:cubicBezTo>
                  <a:pt x="3174645" y="868376"/>
                  <a:pt x="3186627" y="863442"/>
                  <a:pt x="3204953" y="859213"/>
                </a:cubicBezTo>
                <a:cubicBezTo>
                  <a:pt x="3223279" y="854984"/>
                  <a:pt x="3239961" y="852869"/>
                  <a:pt x="3254998" y="852869"/>
                </a:cubicBezTo>
                <a:cubicBezTo>
                  <a:pt x="3266275" y="852869"/>
                  <a:pt x="3272854" y="853809"/>
                  <a:pt x="3274733" y="855689"/>
                </a:cubicBezTo>
                <a:lnTo>
                  <a:pt x="3277553" y="857098"/>
                </a:lnTo>
                <a:cubicBezTo>
                  <a:pt x="3280372" y="857098"/>
                  <a:pt x="3285071" y="853809"/>
                  <a:pt x="3291650" y="847230"/>
                </a:cubicBezTo>
                <a:lnTo>
                  <a:pt x="3301518" y="830314"/>
                </a:lnTo>
                <a:cubicBezTo>
                  <a:pt x="3305277" y="824675"/>
                  <a:pt x="3311385" y="817627"/>
                  <a:pt x="3319843" y="809168"/>
                </a:cubicBezTo>
                <a:cubicBezTo>
                  <a:pt x="3327362" y="795071"/>
                  <a:pt x="3333941" y="787083"/>
                  <a:pt x="3339579" y="785204"/>
                </a:cubicBezTo>
                <a:lnTo>
                  <a:pt x="3340989" y="785204"/>
                </a:lnTo>
                <a:cubicBezTo>
                  <a:pt x="3342869" y="785204"/>
                  <a:pt x="3343809" y="785673"/>
                  <a:pt x="3343809" y="786613"/>
                </a:cubicBezTo>
                <a:lnTo>
                  <a:pt x="3336760" y="800710"/>
                </a:lnTo>
                <a:cubicBezTo>
                  <a:pt x="3316084" y="857098"/>
                  <a:pt x="3302927" y="897510"/>
                  <a:pt x="3297289" y="921944"/>
                </a:cubicBezTo>
                <a:cubicBezTo>
                  <a:pt x="3292589" y="942620"/>
                  <a:pt x="3278962" y="966115"/>
                  <a:pt x="3256407" y="992429"/>
                </a:cubicBezTo>
                <a:cubicBezTo>
                  <a:pt x="3245130" y="1003707"/>
                  <a:pt x="3236202" y="1014045"/>
                  <a:pt x="3229623" y="1023443"/>
                </a:cubicBezTo>
                <a:lnTo>
                  <a:pt x="3215526" y="1041769"/>
                </a:lnTo>
                <a:cubicBezTo>
                  <a:pt x="3210827" y="1049287"/>
                  <a:pt x="3206598" y="1053047"/>
                  <a:pt x="3202839" y="1053047"/>
                </a:cubicBezTo>
                <a:cubicBezTo>
                  <a:pt x="3195321" y="1053047"/>
                  <a:pt x="3186862" y="1049287"/>
                  <a:pt x="3177464" y="1041769"/>
                </a:cubicBezTo>
                <a:cubicBezTo>
                  <a:pt x="3166187" y="1034251"/>
                  <a:pt x="3160548" y="1025792"/>
                  <a:pt x="3160548" y="1016394"/>
                </a:cubicBezTo>
                <a:cubicBezTo>
                  <a:pt x="3160548" y="1005117"/>
                  <a:pt x="3166187" y="993369"/>
                  <a:pt x="3177464" y="981152"/>
                </a:cubicBezTo>
                <a:cubicBezTo>
                  <a:pt x="3185922" y="972694"/>
                  <a:pt x="3196730" y="956952"/>
                  <a:pt x="3209887" y="933927"/>
                </a:cubicBezTo>
                <a:cubicBezTo>
                  <a:pt x="3223044" y="910902"/>
                  <a:pt x="3228683" y="897040"/>
                  <a:pt x="3226803" y="892341"/>
                </a:cubicBezTo>
                <a:lnTo>
                  <a:pt x="3225394" y="892341"/>
                </a:lnTo>
                <a:cubicBezTo>
                  <a:pt x="3219755" y="892341"/>
                  <a:pt x="3215526" y="892811"/>
                  <a:pt x="3212707" y="893750"/>
                </a:cubicBezTo>
                <a:cubicBezTo>
                  <a:pt x="3201429" y="901269"/>
                  <a:pt x="3192971" y="905968"/>
                  <a:pt x="3187332" y="907847"/>
                </a:cubicBezTo>
                <a:cubicBezTo>
                  <a:pt x="3174175" y="913486"/>
                  <a:pt x="3164777" y="919125"/>
                  <a:pt x="3159138" y="924764"/>
                </a:cubicBezTo>
                <a:cubicBezTo>
                  <a:pt x="3153499" y="930403"/>
                  <a:pt x="3149740" y="938391"/>
                  <a:pt x="3147860" y="948729"/>
                </a:cubicBezTo>
                <a:cubicBezTo>
                  <a:pt x="3144101" y="968465"/>
                  <a:pt x="3138462" y="982796"/>
                  <a:pt x="3130944" y="991724"/>
                </a:cubicBezTo>
                <a:cubicBezTo>
                  <a:pt x="3123426" y="1000652"/>
                  <a:pt x="3110738" y="1007466"/>
                  <a:pt x="3092882" y="1012165"/>
                </a:cubicBezTo>
                <a:cubicBezTo>
                  <a:pt x="3083484" y="1015924"/>
                  <a:pt x="3075496" y="1018274"/>
                  <a:pt x="3068917" y="1019214"/>
                </a:cubicBezTo>
                <a:lnTo>
                  <a:pt x="3060459" y="1020623"/>
                </a:lnTo>
                <a:cubicBezTo>
                  <a:pt x="3052941" y="1020623"/>
                  <a:pt x="3049181" y="998538"/>
                  <a:pt x="3049181" y="954368"/>
                </a:cubicBezTo>
                <a:cubicBezTo>
                  <a:pt x="3049181" y="909257"/>
                  <a:pt x="3051061" y="879184"/>
                  <a:pt x="3054820" y="864147"/>
                </a:cubicBezTo>
                <a:lnTo>
                  <a:pt x="3059049" y="844411"/>
                </a:lnTo>
                <a:cubicBezTo>
                  <a:pt x="3059989" y="843471"/>
                  <a:pt x="3060459" y="841592"/>
                  <a:pt x="3060459" y="838772"/>
                </a:cubicBezTo>
                <a:cubicBezTo>
                  <a:pt x="3060459" y="836893"/>
                  <a:pt x="3059989" y="835483"/>
                  <a:pt x="3059049" y="834543"/>
                </a:cubicBezTo>
                <a:cubicBezTo>
                  <a:pt x="3055290" y="834543"/>
                  <a:pt x="3045422" y="841592"/>
                  <a:pt x="3029445" y="855689"/>
                </a:cubicBezTo>
                <a:lnTo>
                  <a:pt x="3001252" y="879653"/>
                </a:lnTo>
                <a:cubicBezTo>
                  <a:pt x="2985275" y="895630"/>
                  <a:pt x="2953557" y="915836"/>
                  <a:pt x="2906097" y="940271"/>
                </a:cubicBezTo>
                <a:cubicBezTo>
                  <a:pt x="2858637" y="964705"/>
                  <a:pt x="2821750" y="979742"/>
                  <a:pt x="2795435" y="985381"/>
                </a:cubicBezTo>
                <a:cubicBezTo>
                  <a:pt x="2772880" y="991960"/>
                  <a:pt x="2757373" y="995249"/>
                  <a:pt x="2748915" y="995249"/>
                </a:cubicBezTo>
                <a:cubicBezTo>
                  <a:pt x="2738578" y="995249"/>
                  <a:pt x="2730120" y="992664"/>
                  <a:pt x="2723541" y="987495"/>
                </a:cubicBezTo>
                <a:cubicBezTo>
                  <a:pt x="2716962" y="982326"/>
                  <a:pt x="2707564" y="971754"/>
                  <a:pt x="2695347" y="955777"/>
                </a:cubicBezTo>
                <a:cubicBezTo>
                  <a:pt x="2685949" y="946379"/>
                  <a:pt x="2681250" y="936511"/>
                  <a:pt x="2681250" y="926174"/>
                </a:cubicBezTo>
                <a:cubicBezTo>
                  <a:pt x="2681250" y="916776"/>
                  <a:pt x="2687829" y="909727"/>
                  <a:pt x="2700986" y="905028"/>
                </a:cubicBezTo>
                <a:cubicBezTo>
                  <a:pt x="2731059" y="893750"/>
                  <a:pt x="2771706" y="863912"/>
                  <a:pt x="2822925" y="815512"/>
                </a:cubicBezTo>
                <a:cubicBezTo>
                  <a:pt x="2874144" y="767112"/>
                  <a:pt x="2919489" y="717068"/>
                  <a:pt x="2958961" y="665379"/>
                </a:cubicBezTo>
                <a:cubicBezTo>
                  <a:pt x="2982456" y="634366"/>
                  <a:pt x="2995613" y="616509"/>
                  <a:pt x="2998432" y="611810"/>
                </a:cubicBezTo>
                <a:cubicBezTo>
                  <a:pt x="3005011" y="599593"/>
                  <a:pt x="3003601" y="593484"/>
                  <a:pt x="2994203" y="593484"/>
                </a:cubicBezTo>
                <a:cubicBezTo>
                  <a:pt x="2986685" y="593484"/>
                  <a:pt x="2979166" y="587376"/>
                  <a:pt x="2971648" y="575158"/>
                </a:cubicBezTo>
                <a:cubicBezTo>
                  <a:pt x="2964130" y="562941"/>
                  <a:pt x="2960370" y="550723"/>
                  <a:pt x="2960370" y="538506"/>
                </a:cubicBezTo>
                <a:cubicBezTo>
                  <a:pt x="2960370" y="525349"/>
                  <a:pt x="2964599" y="504203"/>
                  <a:pt x="2973058" y="475070"/>
                </a:cubicBezTo>
                <a:lnTo>
                  <a:pt x="2980106" y="444056"/>
                </a:lnTo>
                <a:lnTo>
                  <a:pt x="2981516" y="429959"/>
                </a:lnTo>
                <a:cubicBezTo>
                  <a:pt x="2980576" y="428079"/>
                  <a:pt x="2980576" y="426670"/>
                  <a:pt x="2981516" y="425730"/>
                </a:cubicBezTo>
                <a:cubicBezTo>
                  <a:pt x="2981516" y="424790"/>
                  <a:pt x="2982221" y="423615"/>
                  <a:pt x="2983630" y="422206"/>
                </a:cubicBezTo>
                <a:cubicBezTo>
                  <a:pt x="2985040" y="420796"/>
                  <a:pt x="2986685" y="419621"/>
                  <a:pt x="2988564" y="418681"/>
                </a:cubicBezTo>
                <a:cubicBezTo>
                  <a:pt x="2994203" y="411163"/>
                  <a:pt x="2997022" y="404584"/>
                  <a:pt x="2997022" y="398946"/>
                </a:cubicBezTo>
                <a:cubicBezTo>
                  <a:pt x="2997022" y="390487"/>
                  <a:pt x="3000312" y="386258"/>
                  <a:pt x="3006890" y="386258"/>
                </a:cubicBezTo>
                <a:cubicBezTo>
                  <a:pt x="3015349" y="386258"/>
                  <a:pt x="3026156" y="392602"/>
                  <a:pt x="3039313" y="405289"/>
                </a:cubicBezTo>
                <a:cubicBezTo>
                  <a:pt x="3052471" y="417977"/>
                  <a:pt x="3062339" y="432309"/>
                  <a:pt x="3068917" y="448285"/>
                </a:cubicBezTo>
                <a:lnTo>
                  <a:pt x="3080195" y="469431"/>
                </a:lnTo>
                <a:cubicBezTo>
                  <a:pt x="3082074" y="475070"/>
                  <a:pt x="3083484" y="477889"/>
                  <a:pt x="3084424" y="477889"/>
                </a:cubicBezTo>
                <a:cubicBezTo>
                  <a:pt x="3086303" y="477889"/>
                  <a:pt x="3094292" y="466376"/>
                  <a:pt x="3108389" y="443351"/>
                </a:cubicBezTo>
                <a:cubicBezTo>
                  <a:pt x="3122486" y="420326"/>
                  <a:pt x="3129534" y="407874"/>
                  <a:pt x="3129534" y="405994"/>
                </a:cubicBezTo>
                <a:cubicBezTo>
                  <a:pt x="3129534" y="403175"/>
                  <a:pt x="3129064" y="401765"/>
                  <a:pt x="3128125" y="401765"/>
                </a:cubicBezTo>
                <a:lnTo>
                  <a:pt x="3119666" y="404584"/>
                </a:lnTo>
                <a:lnTo>
                  <a:pt x="3116847" y="404584"/>
                </a:lnTo>
                <a:cubicBezTo>
                  <a:pt x="3114027" y="404584"/>
                  <a:pt x="3112618" y="403175"/>
                  <a:pt x="3112618" y="400355"/>
                </a:cubicBezTo>
                <a:cubicBezTo>
                  <a:pt x="3112618" y="389078"/>
                  <a:pt x="3116377" y="378505"/>
                  <a:pt x="3123896" y="368637"/>
                </a:cubicBezTo>
                <a:cubicBezTo>
                  <a:pt x="3131414" y="358769"/>
                  <a:pt x="3139402" y="352426"/>
                  <a:pt x="3147860" y="349606"/>
                </a:cubicBezTo>
                <a:close/>
                <a:moveTo>
                  <a:pt x="3749802" y="212865"/>
                </a:moveTo>
                <a:lnTo>
                  <a:pt x="3769538" y="212865"/>
                </a:lnTo>
                <a:cubicBezTo>
                  <a:pt x="3824986" y="208166"/>
                  <a:pt x="3852710" y="270193"/>
                  <a:pt x="3852710" y="398946"/>
                </a:cubicBezTo>
                <a:cubicBezTo>
                  <a:pt x="3852710" y="432778"/>
                  <a:pt x="3849891" y="475070"/>
                  <a:pt x="3844252" y="525819"/>
                </a:cubicBezTo>
                <a:cubicBezTo>
                  <a:pt x="3838613" y="576568"/>
                  <a:pt x="3832505" y="615100"/>
                  <a:pt x="3825926" y="641414"/>
                </a:cubicBezTo>
                <a:lnTo>
                  <a:pt x="3824516" y="655511"/>
                </a:lnTo>
                <a:lnTo>
                  <a:pt x="3820287" y="675247"/>
                </a:lnTo>
                <a:cubicBezTo>
                  <a:pt x="3819347" y="683705"/>
                  <a:pt x="3816058" y="696392"/>
                  <a:pt x="3810419" y="713309"/>
                </a:cubicBezTo>
                <a:lnTo>
                  <a:pt x="3800551" y="749961"/>
                </a:lnTo>
                <a:lnTo>
                  <a:pt x="3790683" y="783794"/>
                </a:lnTo>
                <a:lnTo>
                  <a:pt x="3777996" y="828904"/>
                </a:lnTo>
                <a:cubicBezTo>
                  <a:pt x="3772357" y="855219"/>
                  <a:pt x="3768128" y="871195"/>
                  <a:pt x="3765309" y="876834"/>
                </a:cubicBezTo>
                <a:cubicBezTo>
                  <a:pt x="3762489" y="879653"/>
                  <a:pt x="3755911" y="899389"/>
                  <a:pt x="3745573" y="936041"/>
                </a:cubicBezTo>
                <a:lnTo>
                  <a:pt x="3739934" y="967055"/>
                </a:lnTo>
                <a:lnTo>
                  <a:pt x="3728657" y="1017804"/>
                </a:lnTo>
                <a:lnTo>
                  <a:pt x="3724427" y="1031901"/>
                </a:lnTo>
                <a:lnTo>
                  <a:pt x="3708921" y="1100976"/>
                </a:lnTo>
                <a:lnTo>
                  <a:pt x="3700463" y="1136219"/>
                </a:lnTo>
                <a:cubicBezTo>
                  <a:pt x="3692005" y="1171931"/>
                  <a:pt x="3684956" y="1193547"/>
                  <a:pt x="3679317" y="1201065"/>
                </a:cubicBezTo>
                <a:cubicBezTo>
                  <a:pt x="3673679" y="1206704"/>
                  <a:pt x="3664985" y="1229024"/>
                  <a:pt x="3653238" y="1268026"/>
                </a:cubicBezTo>
                <a:cubicBezTo>
                  <a:pt x="3641490" y="1307027"/>
                  <a:pt x="3634207" y="1334047"/>
                  <a:pt x="3631387" y="1349084"/>
                </a:cubicBezTo>
                <a:cubicBezTo>
                  <a:pt x="3630447" y="1358482"/>
                  <a:pt x="3627158" y="1372343"/>
                  <a:pt x="3621519" y="1390670"/>
                </a:cubicBezTo>
                <a:cubicBezTo>
                  <a:pt x="3615881" y="1408996"/>
                  <a:pt x="3611652" y="1418159"/>
                  <a:pt x="3608832" y="1418159"/>
                </a:cubicBezTo>
                <a:cubicBezTo>
                  <a:pt x="3605073" y="1418159"/>
                  <a:pt x="3603663" y="1419568"/>
                  <a:pt x="3604603" y="1422388"/>
                </a:cubicBezTo>
                <a:cubicBezTo>
                  <a:pt x="3605543" y="1423328"/>
                  <a:pt x="3606013" y="1426617"/>
                  <a:pt x="3606013" y="1432256"/>
                </a:cubicBezTo>
                <a:lnTo>
                  <a:pt x="3594735" y="1451992"/>
                </a:lnTo>
                <a:cubicBezTo>
                  <a:pt x="3593795" y="1452931"/>
                  <a:pt x="3593561" y="1453636"/>
                  <a:pt x="3594030" y="1454106"/>
                </a:cubicBezTo>
                <a:cubicBezTo>
                  <a:pt x="3594500" y="1454576"/>
                  <a:pt x="3595205" y="1454811"/>
                  <a:pt x="3596145" y="1454811"/>
                </a:cubicBezTo>
                <a:cubicBezTo>
                  <a:pt x="3598024" y="1454811"/>
                  <a:pt x="3598024" y="1456221"/>
                  <a:pt x="3596145" y="1459040"/>
                </a:cubicBezTo>
                <a:lnTo>
                  <a:pt x="3590506" y="1466088"/>
                </a:lnTo>
                <a:cubicBezTo>
                  <a:pt x="3585807" y="1470787"/>
                  <a:pt x="3582518" y="1473137"/>
                  <a:pt x="3580638" y="1473137"/>
                </a:cubicBezTo>
                <a:cubicBezTo>
                  <a:pt x="3578759" y="1473137"/>
                  <a:pt x="3577819" y="1470787"/>
                  <a:pt x="3577819" y="1466088"/>
                </a:cubicBezTo>
                <a:cubicBezTo>
                  <a:pt x="3577819" y="1460450"/>
                  <a:pt x="3578289" y="1456691"/>
                  <a:pt x="3579228" y="1454811"/>
                </a:cubicBezTo>
                <a:lnTo>
                  <a:pt x="3579228" y="1447763"/>
                </a:lnTo>
                <a:cubicBezTo>
                  <a:pt x="3579228" y="1441184"/>
                  <a:pt x="3576409" y="1437894"/>
                  <a:pt x="3570770" y="1437894"/>
                </a:cubicBezTo>
                <a:cubicBezTo>
                  <a:pt x="3564191" y="1437894"/>
                  <a:pt x="3560903" y="1443064"/>
                  <a:pt x="3560903" y="1453401"/>
                </a:cubicBezTo>
                <a:cubicBezTo>
                  <a:pt x="3559023" y="1500391"/>
                  <a:pt x="3553854" y="1530935"/>
                  <a:pt x="3545395" y="1545032"/>
                </a:cubicBezTo>
                <a:lnTo>
                  <a:pt x="3534118" y="1571816"/>
                </a:lnTo>
                <a:cubicBezTo>
                  <a:pt x="3533178" y="1574635"/>
                  <a:pt x="3531534" y="1577220"/>
                  <a:pt x="3529184" y="1579569"/>
                </a:cubicBezTo>
                <a:cubicBezTo>
                  <a:pt x="3526835" y="1581919"/>
                  <a:pt x="3524250" y="1583094"/>
                  <a:pt x="3521431" y="1583094"/>
                </a:cubicBezTo>
                <a:cubicBezTo>
                  <a:pt x="3514852" y="1583094"/>
                  <a:pt x="3511563" y="1568997"/>
                  <a:pt x="3511563" y="1540803"/>
                </a:cubicBezTo>
                <a:cubicBezTo>
                  <a:pt x="3511563" y="1507910"/>
                  <a:pt x="3514852" y="1476426"/>
                  <a:pt x="3521431" y="1446353"/>
                </a:cubicBezTo>
                <a:lnTo>
                  <a:pt x="3532708" y="1380097"/>
                </a:lnTo>
                <a:cubicBezTo>
                  <a:pt x="3538347" y="1352842"/>
                  <a:pt x="3542107" y="1335926"/>
                  <a:pt x="3543986" y="1329348"/>
                </a:cubicBezTo>
                <a:lnTo>
                  <a:pt x="3548215" y="1318070"/>
                </a:lnTo>
                <a:cubicBezTo>
                  <a:pt x="3550095" y="1312431"/>
                  <a:pt x="3551975" y="1303503"/>
                  <a:pt x="3553854" y="1291286"/>
                </a:cubicBezTo>
                <a:cubicBezTo>
                  <a:pt x="3572650" y="1196366"/>
                  <a:pt x="3585337" y="1145617"/>
                  <a:pt x="3591916" y="1139038"/>
                </a:cubicBezTo>
                <a:cubicBezTo>
                  <a:pt x="3595675" y="1138098"/>
                  <a:pt x="3597555" y="1133869"/>
                  <a:pt x="3597555" y="1126351"/>
                </a:cubicBezTo>
                <a:cubicBezTo>
                  <a:pt x="3597555" y="1114134"/>
                  <a:pt x="3603193" y="1085470"/>
                  <a:pt x="3614471" y="1040359"/>
                </a:cubicBezTo>
                <a:lnTo>
                  <a:pt x="3625749" y="985381"/>
                </a:lnTo>
                <a:lnTo>
                  <a:pt x="3637026" y="921944"/>
                </a:lnTo>
                <a:cubicBezTo>
                  <a:pt x="3640785" y="908787"/>
                  <a:pt x="3643135" y="898919"/>
                  <a:pt x="3644075" y="892341"/>
                </a:cubicBezTo>
                <a:lnTo>
                  <a:pt x="3648304" y="866966"/>
                </a:lnTo>
                <a:cubicBezTo>
                  <a:pt x="3664280" y="799301"/>
                  <a:pt x="3673679" y="754660"/>
                  <a:pt x="3676498" y="733045"/>
                </a:cubicBezTo>
                <a:lnTo>
                  <a:pt x="3683547" y="694983"/>
                </a:lnTo>
                <a:lnTo>
                  <a:pt x="3692005" y="661150"/>
                </a:lnTo>
                <a:cubicBezTo>
                  <a:pt x="3701403" y="622618"/>
                  <a:pt x="3707981" y="588080"/>
                  <a:pt x="3711740" y="557537"/>
                </a:cubicBezTo>
                <a:cubicBezTo>
                  <a:pt x="3715500" y="526993"/>
                  <a:pt x="3719259" y="483528"/>
                  <a:pt x="3723018" y="427140"/>
                </a:cubicBezTo>
                <a:cubicBezTo>
                  <a:pt x="3723958" y="395186"/>
                  <a:pt x="3723958" y="366053"/>
                  <a:pt x="3723018" y="339738"/>
                </a:cubicBezTo>
                <a:cubicBezTo>
                  <a:pt x="3722078" y="314363"/>
                  <a:pt x="3718789" y="301676"/>
                  <a:pt x="3713150" y="301676"/>
                </a:cubicBezTo>
                <a:cubicBezTo>
                  <a:pt x="3711271" y="301676"/>
                  <a:pt x="3708451" y="304966"/>
                  <a:pt x="3704692" y="311544"/>
                </a:cubicBezTo>
                <a:lnTo>
                  <a:pt x="3684956" y="331280"/>
                </a:lnTo>
                <a:lnTo>
                  <a:pt x="3680727" y="338329"/>
                </a:lnTo>
                <a:cubicBezTo>
                  <a:pt x="3666630" y="357125"/>
                  <a:pt x="3653943" y="373571"/>
                  <a:pt x="3642665" y="387668"/>
                </a:cubicBezTo>
                <a:cubicBezTo>
                  <a:pt x="3635147" y="396126"/>
                  <a:pt x="3618700" y="424555"/>
                  <a:pt x="3593325" y="472955"/>
                </a:cubicBezTo>
                <a:cubicBezTo>
                  <a:pt x="3567951" y="521355"/>
                  <a:pt x="3555263" y="548374"/>
                  <a:pt x="3555263" y="554013"/>
                </a:cubicBezTo>
                <a:cubicBezTo>
                  <a:pt x="3555263" y="558712"/>
                  <a:pt x="3559023" y="564820"/>
                  <a:pt x="3566541" y="572339"/>
                </a:cubicBezTo>
                <a:cubicBezTo>
                  <a:pt x="3574059" y="582677"/>
                  <a:pt x="3580169" y="596538"/>
                  <a:pt x="3584867" y="613925"/>
                </a:cubicBezTo>
                <a:cubicBezTo>
                  <a:pt x="3589566" y="631311"/>
                  <a:pt x="3591916" y="649872"/>
                  <a:pt x="3591916" y="669608"/>
                </a:cubicBezTo>
                <a:cubicBezTo>
                  <a:pt x="3591916" y="684645"/>
                  <a:pt x="3589566" y="703911"/>
                  <a:pt x="3584867" y="727406"/>
                </a:cubicBezTo>
                <a:lnTo>
                  <a:pt x="3580638" y="769697"/>
                </a:lnTo>
                <a:cubicBezTo>
                  <a:pt x="3580638" y="785673"/>
                  <a:pt x="3577114" y="802590"/>
                  <a:pt x="3570065" y="820446"/>
                </a:cubicBezTo>
                <a:cubicBezTo>
                  <a:pt x="3563017" y="838302"/>
                  <a:pt x="3555263" y="849580"/>
                  <a:pt x="3546805" y="854279"/>
                </a:cubicBezTo>
                <a:cubicBezTo>
                  <a:pt x="3543046" y="857098"/>
                  <a:pt x="3538817" y="857568"/>
                  <a:pt x="3534118" y="855689"/>
                </a:cubicBezTo>
                <a:lnTo>
                  <a:pt x="3510153" y="847230"/>
                </a:lnTo>
                <a:cubicBezTo>
                  <a:pt x="3501695" y="843471"/>
                  <a:pt x="3489008" y="833133"/>
                  <a:pt x="3472091" y="816217"/>
                </a:cubicBezTo>
                <a:cubicBezTo>
                  <a:pt x="3461753" y="808699"/>
                  <a:pt x="3456585" y="792722"/>
                  <a:pt x="3456585" y="768287"/>
                </a:cubicBezTo>
                <a:cubicBezTo>
                  <a:pt x="3456585" y="757949"/>
                  <a:pt x="3460344" y="725056"/>
                  <a:pt x="3467862" y="669608"/>
                </a:cubicBezTo>
                <a:cubicBezTo>
                  <a:pt x="3474441" y="624498"/>
                  <a:pt x="3476790" y="593014"/>
                  <a:pt x="3474911" y="575158"/>
                </a:cubicBezTo>
                <a:lnTo>
                  <a:pt x="3473501" y="562471"/>
                </a:lnTo>
                <a:cubicBezTo>
                  <a:pt x="3473501" y="554953"/>
                  <a:pt x="3475851" y="550254"/>
                  <a:pt x="3480549" y="548374"/>
                </a:cubicBezTo>
                <a:cubicBezTo>
                  <a:pt x="3489008" y="545555"/>
                  <a:pt x="3497936" y="543675"/>
                  <a:pt x="3507334" y="542735"/>
                </a:cubicBezTo>
                <a:cubicBezTo>
                  <a:pt x="3521431" y="540856"/>
                  <a:pt x="3528479" y="536157"/>
                  <a:pt x="3528479" y="528638"/>
                </a:cubicBezTo>
                <a:cubicBezTo>
                  <a:pt x="3531299" y="510782"/>
                  <a:pt x="3542576" y="480708"/>
                  <a:pt x="3562312" y="438417"/>
                </a:cubicBezTo>
                <a:cubicBezTo>
                  <a:pt x="3582048" y="396126"/>
                  <a:pt x="3603663" y="355715"/>
                  <a:pt x="3627158" y="317183"/>
                </a:cubicBezTo>
                <a:lnTo>
                  <a:pt x="3632797" y="304496"/>
                </a:lnTo>
                <a:lnTo>
                  <a:pt x="3637026" y="297447"/>
                </a:lnTo>
                <a:lnTo>
                  <a:pt x="3639845" y="291808"/>
                </a:lnTo>
                <a:cubicBezTo>
                  <a:pt x="3641725" y="288049"/>
                  <a:pt x="3644779" y="283115"/>
                  <a:pt x="3649009" y="277007"/>
                </a:cubicBezTo>
                <a:cubicBezTo>
                  <a:pt x="3653238" y="270898"/>
                  <a:pt x="3658172" y="265024"/>
                  <a:pt x="3663811" y="259385"/>
                </a:cubicBezTo>
                <a:lnTo>
                  <a:pt x="3677907" y="241059"/>
                </a:lnTo>
                <a:lnTo>
                  <a:pt x="3682137" y="234011"/>
                </a:lnTo>
                <a:cubicBezTo>
                  <a:pt x="3682137" y="229312"/>
                  <a:pt x="3698583" y="223203"/>
                  <a:pt x="3731476" y="215685"/>
                </a:cubicBezTo>
                <a:cubicBezTo>
                  <a:pt x="3735235" y="213805"/>
                  <a:pt x="3741344" y="212865"/>
                  <a:pt x="3749802" y="212865"/>
                </a:cubicBezTo>
                <a:close/>
                <a:moveTo>
                  <a:pt x="4381347" y="187491"/>
                </a:moveTo>
                <a:lnTo>
                  <a:pt x="4410951" y="188900"/>
                </a:lnTo>
                <a:lnTo>
                  <a:pt x="4436326" y="188900"/>
                </a:lnTo>
                <a:lnTo>
                  <a:pt x="4449013" y="190310"/>
                </a:lnTo>
                <a:cubicBezTo>
                  <a:pt x="4451833" y="190310"/>
                  <a:pt x="4453712" y="190780"/>
                  <a:pt x="4454652" y="191720"/>
                </a:cubicBezTo>
                <a:cubicBezTo>
                  <a:pt x="4455592" y="191720"/>
                  <a:pt x="4455122" y="192660"/>
                  <a:pt x="4453243" y="194539"/>
                </a:cubicBezTo>
                <a:lnTo>
                  <a:pt x="4451833" y="197358"/>
                </a:lnTo>
                <a:cubicBezTo>
                  <a:pt x="4451833" y="201118"/>
                  <a:pt x="4453712" y="204877"/>
                  <a:pt x="4457471" y="208636"/>
                </a:cubicBezTo>
                <a:cubicBezTo>
                  <a:pt x="4459351" y="211455"/>
                  <a:pt x="4461231" y="212865"/>
                  <a:pt x="4463111" y="212865"/>
                </a:cubicBezTo>
                <a:cubicBezTo>
                  <a:pt x="4464990" y="212865"/>
                  <a:pt x="4467809" y="210046"/>
                  <a:pt x="4471569" y="204407"/>
                </a:cubicBezTo>
                <a:cubicBezTo>
                  <a:pt x="4474388" y="197828"/>
                  <a:pt x="4478147" y="194539"/>
                  <a:pt x="4482846" y="194539"/>
                </a:cubicBezTo>
                <a:cubicBezTo>
                  <a:pt x="4487545" y="194539"/>
                  <a:pt x="4494123" y="197358"/>
                  <a:pt x="4502582" y="202997"/>
                </a:cubicBezTo>
                <a:cubicBezTo>
                  <a:pt x="4516679" y="209576"/>
                  <a:pt x="4526547" y="212865"/>
                  <a:pt x="4532185" y="212865"/>
                </a:cubicBezTo>
                <a:cubicBezTo>
                  <a:pt x="4538764" y="215685"/>
                  <a:pt x="4546047" y="220384"/>
                  <a:pt x="4554035" y="226962"/>
                </a:cubicBezTo>
                <a:cubicBezTo>
                  <a:pt x="4562024" y="233541"/>
                  <a:pt x="4566018" y="239650"/>
                  <a:pt x="4566018" y="245288"/>
                </a:cubicBezTo>
                <a:cubicBezTo>
                  <a:pt x="4566018" y="249987"/>
                  <a:pt x="4556385" y="259855"/>
                  <a:pt x="4537119" y="274892"/>
                </a:cubicBezTo>
                <a:cubicBezTo>
                  <a:pt x="4517853" y="289929"/>
                  <a:pt x="4504461" y="299327"/>
                  <a:pt x="4496943" y="303086"/>
                </a:cubicBezTo>
                <a:lnTo>
                  <a:pt x="4496943" y="312954"/>
                </a:lnTo>
                <a:lnTo>
                  <a:pt x="4494123" y="335509"/>
                </a:lnTo>
                <a:cubicBezTo>
                  <a:pt x="4488485" y="409753"/>
                  <a:pt x="4483316" y="450635"/>
                  <a:pt x="4478617" y="458153"/>
                </a:cubicBezTo>
                <a:lnTo>
                  <a:pt x="4475797" y="473660"/>
                </a:lnTo>
                <a:lnTo>
                  <a:pt x="4471569" y="500444"/>
                </a:lnTo>
                <a:lnTo>
                  <a:pt x="4468749" y="535687"/>
                </a:lnTo>
                <a:lnTo>
                  <a:pt x="4511040" y="545555"/>
                </a:lnTo>
                <a:cubicBezTo>
                  <a:pt x="4554271" y="557772"/>
                  <a:pt x="4585754" y="570459"/>
                  <a:pt x="4605490" y="583616"/>
                </a:cubicBezTo>
                <a:cubicBezTo>
                  <a:pt x="4628045" y="601473"/>
                  <a:pt x="4636503" y="617449"/>
                  <a:pt x="4630864" y="631546"/>
                </a:cubicBezTo>
                <a:cubicBezTo>
                  <a:pt x="4629925" y="637185"/>
                  <a:pt x="4627105" y="640004"/>
                  <a:pt x="4622406" y="640004"/>
                </a:cubicBezTo>
                <a:lnTo>
                  <a:pt x="4595622" y="632956"/>
                </a:lnTo>
                <a:cubicBezTo>
                  <a:pt x="4584345" y="627317"/>
                  <a:pt x="4574477" y="624498"/>
                  <a:pt x="4566018" y="624498"/>
                </a:cubicBezTo>
                <a:cubicBezTo>
                  <a:pt x="4562259" y="624498"/>
                  <a:pt x="4555915" y="622618"/>
                  <a:pt x="4546987" y="618859"/>
                </a:cubicBezTo>
                <a:cubicBezTo>
                  <a:pt x="4538059" y="615100"/>
                  <a:pt x="4529836" y="610871"/>
                  <a:pt x="4522318" y="606172"/>
                </a:cubicBezTo>
                <a:lnTo>
                  <a:pt x="4495533" y="593484"/>
                </a:lnTo>
                <a:cubicBezTo>
                  <a:pt x="4483316" y="587846"/>
                  <a:pt x="4475328" y="584086"/>
                  <a:pt x="4471569" y="582207"/>
                </a:cubicBezTo>
                <a:cubicBezTo>
                  <a:pt x="4470629" y="581267"/>
                  <a:pt x="4467809" y="580797"/>
                  <a:pt x="4463111" y="580797"/>
                </a:cubicBezTo>
                <a:cubicBezTo>
                  <a:pt x="4459351" y="580797"/>
                  <a:pt x="4455122" y="585966"/>
                  <a:pt x="4450423" y="596304"/>
                </a:cubicBezTo>
                <a:cubicBezTo>
                  <a:pt x="4446664" y="605702"/>
                  <a:pt x="4443845" y="620739"/>
                  <a:pt x="4441965" y="641414"/>
                </a:cubicBezTo>
                <a:cubicBezTo>
                  <a:pt x="4438205" y="685585"/>
                  <a:pt x="4433977" y="711429"/>
                  <a:pt x="4429277" y="718948"/>
                </a:cubicBezTo>
                <a:cubicBezTo>
                  <a:pt x="4424579" y="723647"/>
                  <a:pt x="4422229" y="728816"/>
                  <a:pt x="4422229" y="734454"/>
                </a:cubicBezTo>
                <a:lnTo>
                  <a:pt x="4419409" y="745732"/>
                </a:lnTo>
                <a:lnTo>
                  <a:pt x="4415181" y="759829"/>
                </a:lnTo>
                <a:cubicBezTo>
                  <a:pt x="4410481" y="773926"/>
                  <a:pt x="4408602" y="782854"/>
                  <a:pt x="4409542" y="786613"/>
                </a:cubicBezTo>
                <a:lnTo>
                  <a:pt x="4405313" y="807759"/>
                </a:lnTo>
                <a:cubicBezTo>
                  <a:pt x="4401553" y="811518"/>
                  <a:pt x="4398734" y="827025"/>
                  <a:pt x="4396855" y="854279"/>
                </a:cubicBezTo>
                <a:lnTo>
                  <a:pt x="4391215" y="886702"/>
                </a:lnTo>
                <a:cubicBezTo>
                  <a:pt x="4391215" y="888582"/>
                  <a:pt x="4389336" y="898449"/>
                  <a:pt x="4385577" y="916306"/>
                </a:cubicBezTo>
                <a:lnTo>
                  <a:pt x="4381347" y="938861"/>
                </a:lnTo>
                <a:lnTo>
                  <a:pt x="4378529" y="954368"/>
                </a:lnTo>
                <a:cubicBezTo>
                  <a:pt x="4378529" y="958127"/>
                  <a:pt x="4378059" y="960476"/>
                  <a:pt x="4377119" y="961416"/>
                </a:cubicBezTo>
                <a:lnTo>
                  <a:pt x="4374299" y="964235"/>
                </a:lnTo>
                <a:cubicBezTo>
                  <a:pt x="4373359" y="964235"/>
                  <a:pt x="4372419" y="968934"/>
                  <a:pt x="4371480" y="978332"/>
                </a:cubicBezTo>
                <a:lnTo>
                  <a:pt x="4367251" y="1009346"/>
                </a:lnTo>
                <a:lnTo>
                  <a:pt x="4358793" y="1085470"/>
                </a:lnTo>
                <a:cubicBezTo>
                  <a:pt x="4356913" y="1101446"/>
                  <a:pt x="4355503" y="1110844"/>
                  <a:pt x="4354563" y="1113664"/>
                </a:cubicBezTo>
                <a:cubicBezTo>
                  <a:pt x="4351744" y="1118363"/>
                  <a:pt x="4348455" y="1120712"/>
                  <a:pt x="4344695" y="1120712"/>
                </a:cubicBezTo>
                <a:cubicBezTo>
                  <a:pt x="4338117" y="1120712"/>
                  <a:pt x="4330129" y="1116013"/>
                  <a:pt x="4320731" y="1106615"/>
                </a:cubicBezTo>
                <a:lnTo>
                  <a:pt x="4288307" y="1089699"/>
                </a:lnTo>
                <a:cubicBezTo>
                  <a:pt x="4277030" y="1085940"/>
                  <a:pt x="4262228" y="1075602"/>
                  <a:pt x="4243902" y="1058685"/>
                </a:cubicBezTo>
                <a:cubicBezTo>
                  <a:pt x="4225576" y="1041769"/>
                  <a:pt x="4212184" y="1025792"/>
                  <a:pt x="4203725" y="1010756"/>
                </a:cubicBezTo>
                <a:cubicBezTo>
                  <a:pt x="4199967" y="998538"/>
                  <a:pt x="4197617" y="985851"/>
                  <a:pt x="4196677" y="972694"/>
                </a:cubicBezTo>
                <a:lnTo>
                  <a:pt x="4191039" y="902209"/>
                </a:lnTo>
                <a:cubicBezTo>
                  <a:pt x="4191039" y="871195"/>
                  <a:pt x="4190569" y="852399"/>
                  <a:pt x="4189629" y="845821"/>
                </a:cubicBezTo>
                <a:cubicBezTo>
                  <a:pt x="4186809" y="831724"/>
                  <a:pt x="4184459" y="824675"/>
                  <a:pt x="4182580" y="824675"/>
                </a:cubicBezTo>
                <a:cubicBezTo>
                  <a:pt x="4178821" y="827495"/>
                  <a:pt x="4167543" y="826790"/>
                  <a:pt x="4148747" y="822560"/>
                </a:cubicBezTo>
                <a:cubicBezTo>
                  <a:pt x="4129951" y="818331"/>
                  <a:pt x="4119143" y="814337"/>
                  <a:pt x="4116324" y="810578"/>
                </a:cubicBezTo>
                <a:lnTo>
                  <a:pt x="4116324" y="807759"/>
                </a:lnTo>
                <a:cubicBezTo>
                  <a:pt x="4116324" y="803060"/>
                  <a:pt x="4118674" y="798361"/>
                  <a:pt x="4123373" y="793662"/>
                </a:cubicBezTo>
                <a:lnTo>
                  <a:pt x="4141699" y="775336"/>
                </a:lnTo>
                <a:lnTo>
                  <a:pt x="4164254" y="749961"/>
                </a:lnTo>
                <a:cubicBezTo>
                  <a:pt x="4235679" y="661620"/>
                  <a:pt x="4276090" y="581267"/>
                  <a:pt x="4285488" y="508902"/>
                </a:cubicBezTo>
                <a:cubicBezTo>
                  <a:pt x="4285488" y="491986"/>
                  <a:pt x="4290187" y="480708"/>
                  <a:pt x="4299585" y="475070"/>
                </a:cubicBezTo>
                <a:cubicBezTo>
                  <a:pt x="4311803" y="470370"/>
                  <a:pt x="4321671" y="468021"/>
                  <a:pt x="4329189" y="468021"/>
                </a:cubicBezTo>
                <a:cubicBezTo>
                  <a:pt x="4338587" y="468021"/>
                  <a:pt x="4347515" y="470840"/>
                  <a:pt x="4355973" y="476479"/>
                </a:cubicBezTo>
                <a:cubicBezTo>
                  <a:pt x="4359733" y="480238"/>
                  <a:pt x="4363022" y="482118"/>
                  <a:pt x="4365841" y="482118"/>
                </a:cubicBezTo>
                <a:cubicBezTo>
                  <a:pt x="4368661" y="482118"/>
                  <a:pt x="4371245" y="478124"/>
                  <a:pt x="4373595" y="470135"/>
                </a:cubicBezTo>
                <a:cubicBezTo>
                  <a:pt x="4375944" y="462147"/>
                  <a:pt x="4377589" y="454864"/>
                  <a:pt x="4378529" y="448285"/>
                </a:cubicBezTo>
                <a:cubicBezTo>
                  <a:pt x="4380408" y="438887"/>
                  <a:pt x="4381347" y="419621"/>
                  <a:pt x="4381347" y="390487"/>
                </a:cubicBezTo>
                <a:cubicBezTo>
                  <a:pt x="4381347" y="376390"/>
                  <a:pt x="4380408" y="368402"/>
                  <a:pt x="4378529" y="366523"/>
                </a:cubicBezTo>
                <a:cubicBezTo>
                  <a:pt x="4378529" y="365583"/>
                  <a:pt x="4375239" y="366523"/>
                  <a:pt x="4368661" y="369342"/>
                </a:cubicBezTo>
                <a:lnTo>
                  <a:pt x="4341877" y="382029"/>
                </a:lnTo>
                <a:cubicBezTo>
                  <a:pt x="4315561" y="392367"/>
                  <a:pt x="4293007" y="397536"/>
                  <a:pt x="4274211" y="397536"/>
                </a:cubicBezTo>
                <a:cubicBezTo>
                  <a:pt x="4260113" y="397536"/>
                  <a:pt x="4249071" y="395656"/>
                  <a:pt x="4241083" y="391897"/>
                </a:cubicBezTo>
                <a:cubicBezTo>
                  <a:pt x="4233094" y="388138"/>
                  <a:pt x="4220642" y="379680"/>
                  <a:pt x="4203725" y="366523"/>
                </a:cubicBezTo>
                <a:cubicBezTo>
                  <a:pt x="4199027" y="362763"/>
                  <a:pt x="4192448" y="357829"/>
                  <a:pt x="4183989" y="351721"/>
                </a:cubicBezTo>
                <a:cubicBezTo>
                  <a:pt x="4175531" y="345612"/>
                  <a:pt x="4169893" y="340208"/>
                  <a:pt x="4167073" y="335509"/>
                </a:cubicBezTo>
                <a:cubicBezTo>
                  <a:pt x="4164254" y="330810"/>
                  <a:pt x="4164723" y="326111"/>
                  <a:pt x="4168483" y="321412"/>
                </a:cubicBezTo>
                <a:cubicBezTo>
                  <a:pt x="4175061" y="312014"/>
                  <a:pt x="4183050" y="307315"/>
                  <a:pt x="4192448" y="307315"/>
                </a:cubicBezTo>
                <a:cubicBezTo>
                  <a:pt x="4199967" y="307315"/>
                  <a:pt x="4205605" y="309195"/>
                  <a:pt x="4209365" y="312954"/>
                </a:cubicBezTo>
                <a:cubicBezTo>
                  <a:pt x="4215003" y="318593"/>
                  <a:pt x="4222521" y="320002"/>
                  <a:pt x="4231919" y="317183"/>
                </a:cubicBezTo>
                <a:cubicBezTo>
                  <a:pt x="4239438" y="316243"/>
                  <a:pt x="4253065" y="311544"/>
                  <a:pt x="4272801" y="303086"/>
                </a:cubicBezTo>
                <a:lnTo>
                  <a:pt x="4296765" y="293218"/>
                </a:lnTo>
                <a:lnTo>
                  <a:pt x="4315092" y="286170"/>
                </a:lnTo>
                <a:lnTo>
                  <a:pt x="4327779" y="280531"/>
                </a:lnTo>
                <a:lnTo>
                  <a:pt x="4384167" y="255156"/>
                </a:lnTo>
                <a:lnTo>
                  <a:pt x="4381347" y="221323"/>
                </a:lnTo>
                <a:close/>
                <a:moveTo>
                  <a:pt x="242469" y="174803"/>
                </a:moveTo>
                <a:cubicBezTo>
                  <a:pt x="252807" y="174803"/>
                  <a:pt x="269253" y="179502"/>
                  <a:pt x="291808" y="188900"/>
                </a:cubicBezTo>
                <a:cubicBezTo>
                  <a:pt x="315303" y="199238"/>
                  <a:pt x="330340" y="209106"/>
                  <a:pt x="336919" y="218504"/>
                </a:cubicBezTo>
                <a:cubicBezTo>
                  <a:pt x="345377" y="228842"/>
                  <a:pt x="350076" y="236360"/>
                  <a:pt x="351016" y="241059"/>
                </a:cubicBezTo>
                <a:cubicBezTo>
                  <a:pt x="357594" y="244818"/>
                  <a:pt x="360884" y="251397"/>
                  <a:pt x="360884" y="260795"/>
                </a:cubicBezTo>
                <a:cubicBezTo>
                  <a:pt x="360884" y="265494"/>
                  <a:pt x="359709" y="269723"/>
                  <a:pt x="357359" y="273482"/>
                </a:cubicBezTo>
                <a:cubicBezTo>
                  <a:pt x="355010" y="277241"/>
                  <a:pt x="351956" y="279591"/>
                  <a:pt x="348197" y="280531"/>
                </a:cubicBezTo>
                <a:lnTo>
                  <a:pt x="338328" y="284760"/>
                </a:lnTo>
                <a:cubicBezTo>
                  <a:pt x="334569" y="285700"/>
                  <a:pt x="329870" y="288049"/>
                  <a:pt x="324231" y="291808"/>
                </a:cubicBezTo>
                <a:cubicBezTo>
                  <a:pt x="322352" y="293688"/>
                  <a:pt x="319063" y="292748"/>
                  <a:pt x="314364" y="288989"/>
                </a:cubicBezTo>
                <a:lnTo>
                  <a:pt x="307315" y="280531"/>
                </a:lnTo>
                <a:lnTo>
                  <a:pt x="297447" y="270663"/>
                </a:lnTo>
                <a:cubicBezTo>
                  <a:pt x="288989" y="259385"/>
                  <a:pt x="284290" y="253277"/>
                  <a:pt x="283350" y="252337"/>
                </a:cubicBezTo>
                <a:cubicBezTo>
                  <a:pt x="278652" y="247638"/>
                  <a:pt x="275832" y="245288"/>
                  <a:pt x="274892" y="245288"/>
                </a:cubicBezTo>
                <a:cubicBezTo>
                  <a:pt x="273013" y="245288"/>
                  <a:pt x="269253" y="242469"/>
                  <a:pt x="263614" y="236830"/>
                </a:cubicBezTo>
                <a:lnTo>
                  <a:pt x="246698" y="215685"/>
                </a:lnTo>
                <a:cubicBezTo>
                  <a:pt x="237300" y="206287"/>
                  <a:pt x="230721" y="197358"/>
                  <a:pt x="226962" y="188900"/>
                </a:cubicBezTo>
                <a:cubicBezTo>
                  <a:pt x="226022" y="183261"/>
                  <a:pt x="226962" y="179972"/>
                  <a:pt x="229781" y="179032"/>
                </a:cubicBezTo>
                <a:cubicBezTo>
                  <a:pt x="232601" y="176213"/>
                  <a:pt x="236830" y="174803"/>
                  <a:pt x="242469" y="174803"/>
                </a:cubicBezTo>
                <a:close/>
                <a:moveTo>
                  <a:pt x="3216936" y="173394"/>
                </a:moveTo>
                <a:cubicBezTo>
                  <a:pt x="3231033" y="173394"/>
                  <a:pt x="3240431" y="178563"/>
                  <a:pt x="3245130" y="188900"/>
                </a:cubicBezTo>
                <a:cubicBezTo>
                  <a:pt x="3247949" y="191720"/>
                  <a:pt x="3249359" y="194539"/>
                  <a:pt x="3249359" y="197358"/>
                </a:cubicBezTo>
                <a:cubicBezTo>
                  <a:pt x="3249359" y="201118"/>
                  <a:pt x="3244660" y="208166"/>
                  <a:pt x="3235262" y="218504"/>
                </a:cubicBezTo>
                <a:cubicBezTo>
                  <a:pt x="3221165" y="231661"/>
                  <a:pt x="3190151" y="254216"/>
                  <a:pt x="3142222" y="286170"/>
                </a:cubicBezTo>
                <a:cubicBezTo>
                  <a:pt x="3111208" y="305905"/>
                  <a:pt x="3077845" y="321882"/>
                  <a:pt x="3042133" y="334099"/>
                </a:cubicBezTo>
                <a:cubicBezTo>
                  <a:pt x="3006421" y="346317"/>
                  <a:pt x="2977287" y="352426"/>
                  <a:pt x="2954731" y="352426"/>
                </a:cubicBezTo>
                <a:cubicBezTo>
                  <a:pt x="2940635" y="352426"/>
                  <a:pt x="2931706" y="350546"/>
                  <a:pt x="2927947" y="346787"/>
                </a:cubicBezTo>
                <a:lnTo>
                  <a:pt x="2913850" y="338329"/>
                </a:lnTo>
                <a:cubicBezTo>
                  <a:pt x="2908211" y="338329"/>
                  <a:pt x="2900458" y="332690"/>
                  <a:pt x="2890590" y="321412"/>
                </a:cubicBezTo>
                <a:cubicBezTo>
                  <a:pt x="2880722" y="310135"/>
                  <a:pt x="2875788" y="301676"/>
                  <a:pt x="2875788" y="296038"/>
                </a:cubicBezTo>
                <a:cubicBezTo>
                  <a:pt x="2877668" y="290399"/>
                  <a:pt x="2888476" y="287109"/>
                  <a:pt x="2908211" y="286170"/>
                </a:cubicBezTo>
                <a:cubicBezTo>
                  <a:pt x="2919489" y="286170"/>
                  <a:pt x="2932646" y="285230"/>
                  <a:pt x="2947683" y="283350"/>
                </a:cubicBezTo>
                <a:cubicBezTo>
                  <a:pt x="2955201" y="281471"/>
                  <a:pt x="2960370" y="279121"/>
                  <a:pt x="2963190" y="276302"/>
                </a:cubicBezTo>
                <a:lnTo>
                  <a:pt x="2970238" y="272073"/>
                </a:lnTo>
                <a:cubicBezTo>
                  <a:pt x="2972118" y="271133"/>
                  <a:pt x="2974467" y="270663"/>
                  <a:pt x="2977287" y="270663"/>
                </a:cubicBezTo>
                <a:cubicBezTo>
                  <a:pt x="2981046" y="270663"/>
                  <a:pt x="2986685" y="268783"/>
                  <a:pt x="2994203" y="265024"/>
                </a:cubicBezTo>
                <a:lnTo>
                  <a:pt x="3023807" y="255156"/>
                </a:lnTo>
                <a:cubicBezTo>
                  <a:pt x="3047302" y="241059"/>
                  <a:pt x="3065158" y="233541"/>
                  <a:pt x="3077375" y="232601"/>
                </a:cubicBezTo>
                <a:cubicBezTo>
                  <a:pt x="3087713" y="228842"/>
                  <a:pt x="3095232" y="224613"/>
                  <a:pt x="3099931" y="219914"/>
                </a:cubicBezTo>
                <a:cubicBezTo>
                  <a:pt x="3105569" y="213335"/>
                  <a:pt x="3111208" y="210046"/>
                  <a:pt x="3116847" y="210046"/>
                </a:cubicBezTo>
                <a:cubicBezTo>
                  <a:pt x="3125305" y="210046"/>
                  <a:pt x="3131414" y="208166"/>
                  <a:pt x="3135173" y="204407"/>
                </a:cubicBezTo>
                <a:lnTo>
                  <a:pt x="3174645" y="183261"/>
                </a:lnTo>
                <a:cubicBezTo>
                  <a:pt x="3193441" y="176683"/>
                  <a:pt x="3207537" y="173394"/>
                  <a:pt x="3216936" y="173394"/>
                </a:cubicBezTo>
                <a:close/>
                <a:moveTo>
                  <a:pt x="709079" y="159297"/>
                </a:moveTo>
                <a:lnTo>
                  <a:pt x="757009" y="159297"/>
                </a:lnTo>
                <a:cubicBezTo>
                  <a:pt x="807758" y="159297"/>
                  <a:pt x="842061" y="169165"/>
                  <a:pt x="859917" y="188900"/>
                </a:cubicBezTo>
                <a:cubicBezTo>
                  <a:pt x="862737" y="191720"/>
                  <a:pt x="864616" y="200178"/>
                  <a:pt x="865556" y="214275"/>
                </a:cubicBezTo>
                <a:cubicBezTo>
                  <a:pt x="866496" y="222733"/>
                  <a:pt x="866026" y="296038"/>
                  <a:pt x="864147" y="434188"/>
                </a:cubicBezTo>
                <a:cubicBezTo>
                  <a:pt x="860387" y="627787"/>
                  <a:pt x="855218" y="800710"/>
                  <a:pt x="848640" y="952958"/>
                </a:cubicBezTo>
                <a:cubicBezTo>
                  <a:pt x="844881" y="1061035"/>
                  <a:pt x="841121" y="1122592"/>
                  <a:pt x="837363" y="1137629"/>
                </a:cubicBezTo>
                <a:lnTo>
                  <a:pt x="833133" y="1172871"/>
                </a:lnTo>
                <a:lnTo>
                  <a:pt x="830314" y="1232078"/>
                </a:lnTo>
                <a:cubicBezTo>
                  <a:pt x="828434" y="1245236"/>
                  <a:pt x="827494" y="1260742"/>
                  <a:pt x="827494" y="1278599"/>
                </a:cubicBezTo>
                <a:lnTo>
                  <a:pt x="823265" y="1360361"/>
                </a:lnTo>
                <a:lnTo>
                  <a:pt x="819036" y="1411110"/>
                </a:lnTo>
                <a:lnTo>
                  <a:pt x="819036" y="1420978"/>
                </a:lnTo>
                <a:lnTo>
                  <a:pt x="816217" y="1443533"/>
                </a:lnTo>
                <a:lnTo>
                  <a:pt x="813397" y="1473137"/>
                </a:lnTo>
                <a:lnTo>
                  <a:pt x="809168" y="1497102"/>
                </a:lnTo>
                <a:lnTo>
                  <a:pt x="806349" y="1515428"/>
                </a:lnTo>
                <a:lnTo>
                  <a:pt x="803529" y="1533754"/>
                </a:lnTo>
                <a:cubicBezTo>
                  <a:pt x="797891" y="1552550"/>
                  <a:pt x="785673" y="1561948"/>
                  <a:pt x="766877" y="1561948"/>
                </a:cubicBezTo>
                <a:cubicBezTo>
                  <a:pt x="752780" y="1561948"/>
                  <a:pt x="737273" y="1556309"/>
                  <a:pt x="720357" y="1545032"/>
                </a:cubicBezTo>
                <a:cubicBezTo>
                  <a:pt x="716598" y="1541272"/>
                  <a:pt x="712369" y="1538218"/>
                  <a:pt x="707670" y="1535869"/>
                </a:cubicBezTo>
                <a:cubicBezTo>
                  <a:pt x="702971" y="1533519"/>
                  <a:pt x="698742" y="1532344"/>
                  <a:pt x="694982" y="1532344"/>
                </a:cubicBezTo>
                <a:cubicBezTo>
                  <a:pt x="690284" y="1532344"/>
                  <a:pt x="685115" y="1525766"/>
                  <a:pt x="679476" y="1512609"/>
                </a:cubicBezTo>
                <a:cubicBezTo>
                  <a:pt x="674777" y="1502271"/>
                  <a:pt x="670078" y="1483005"/>
                  <a:pt x="665379" y="1454811"/>
                </a:cubicBezTo>
                <a:cubicBezTo>
                  <a:pt x="661620" y="1426617"/>
                  <a:pt x="656921" y="1405941"/>
                  <a:pt x="651282" y="1392784"/>
                </a:cubicBezTo>
                <a:cubicBezTo>
                  <a:pt x="648463" y="1385266"/>
                  <a:pt x="650342" y="1381506"/>
                  <a:pt x="656921" y="1381506"/>
                </a:cubicBezTo>
                <a:cubicBezTo>
                  <a:pt x="658800" y="1381506"/>
                  <a:pt x="659740" y="1382446"/>
                  <a:pt x="659740" y="1384326"/>
                </a:cubicBezTo>
                <a:lnTo>
                  <a:pt x="658330" y="1387145"/>
                </a:lnTo>
                <a:cubicBezTo>
                  <a:pt x="656451" y="1391844"/>
                  <a:pt x="658800" y="1394194"/>
                  <a:pt x="665379" y="1394194"/>
                </a:cubicBezTo>
                <a:cubicBezTo>
                  <a:pt x="671018" y="1394194"/>
                  <a:pt x="673837" y="1397953"/>
                  <a:pt x="673837" y="1405472"/>
                </a:cubicBezTo>
                <a:cubicBezTo>
                  <a:pt x="673837" y="1410171"/>
                  <a:pt x="679006" y="1418159"/>
                  <a:pt x="689344" y="1429436"/>
                </a:cubicBezTo>
                <a:cubicBezTo>
                  <a:pt x="699681" y="1440714"/>
                  <a:pt x="707200" y="1446353"/>
                  <a:pt x="711899" y="1446353"/>
                </a:cubicBezTo>
                <a:cubicBezTo>
                  <a:pt x="714718" y="1446353"/>
                  <a:pt x="716128" y="1443533"/>
                  <a:pt x="716128" y="1437894"/>
                </a:cubicBezTo>
                <a:lnTo>
                  <a:pt x="717538" y="1429436"/>
                </a:lnTo>
                <a:lnTo>
                  <a:pt x="720357" y="1428027"/>
                </a:lnTo>
                <a:cubicBezTo>
                  <a:pt x="722237" y="1428027"/>
                  <a:pt x="723177" y="1426147"/>
                  <a:pt x="723177" y="1422388"/>
                </a:cubicBezTo>
                <a:lnTo>
                  <a:pt x="727406" y="1409701"/>
                </a:lnTo>
                <a:lnTo>
                  <a:pt x="727406" y="1344854"/>
                </a:lnTo>
                <a:cubicBezTo>
                  <a:pt x="727406" y="1313841"/>
                  <a:pt x="731165" y="1289876"/>
                  <a:pt x="738683" y="1272960"/>
                </a:cubicBezTo>
                <a:cubicBezTo>
                  <a:pt x="741503" y="1266381"/>
                  <a:pt x="743852" y="1256513"/>
                  <a:pt x="745732" y="1243356"/>
                </a:cubicBezTo>
                <a:cubicBezTo>
                  <a:pt x="747611" y="1230199"/>
                  <a:pt x="748551" y="1217981"/>
                  <a:pt x="748551" y="1206704"/>
                </a:cubicBezTo>
                <a:cubicBezTo>
                  <a:pt x="748551" y="1176630"/>
                  <a:pt x="750431" y="1155955"/>
                  <a:pt x="754190" y="1144677"/>
                </a:cubicBezTo>
                <a:cubicBezTo>
                  <a:pt x="757009" y="1132460"/>
                  <a:pt x="757009" y="1124941"/>
                  <a:pt x="754190" y="1122122"/>
                </a:cubicBezTo>
                <a:cubicBezTo>
                  <a:pt x="749491" y="1119302"/>
                  <a:pt x="749021" y="1113194"/>
                  <a:pt x="752780" y="1103796"/>
                </a:cubicBezTo>
                <a:lnTo>
                  <a:pt x="755600" y="1074192"/>
                </a:lnTo>
                <a:cubicBezTo>
                  <a:pt x="756539" y="1067613"/>
                  <a:pt x="757009" y="1050697"/>
                  <a:pt x="757009" y="1023443"/>
                </a:cubicBezTo>
                <a:lnTo>
                  <a:pt x="758419" y="976923"/>
                </a:lnTo>
                <a:lnTo>
                  <a:pt x="759829" y="960006"/>
                </a:lnTo>
                <a:lnTo>
                  <a:pt x="759829" y="952958"/>
                </a:lnTo>
                <a:cubicBezTo>
                  <a:pt x="760769" y="952018"/>
                  <a:pt x="761239" y="949669"/>
                  <a:pt x="761239" y="945909"/>
                </a:cubicBezTo>
                <a:cubicBezTo>
                  <a:pt x="761239" y="930873"/>
                  <a:pt x="758889" y="919595"/>
                  <a:pt x="754190" y="912077"/>
                </a:cubicBezTo>
                <a:cubicBezTo>
                  <a:pt x="749491" y="905498"/>
                  <a:pt x="750431" y="900329"/>
                  <a:pt x="757009" y="896570"/>
                </a:cubicBezTo>
                <a:cubicBezTo>
                  <a:pt x="763588" y="890931"/>
                  <a:pt x="765467" y="881533"/>
                  <a:pt x="762648" y="868376"/>
                </a:cubicBezTo>
                <a:cubicBezTo>
                  <a:pt x="760769" y="859918"/>
                  <a:pt x="759359" y="834073"/>
                  <a:pt x="758419" y="790842"/>
                </a:cubicBezTo>
                <a:lnTo>
                  <a:pt x="757009" y="635775"/>
                </a:lnTo>
                <a:lnTo>
                  <a:pt x="752780" y="369342"/>
                </a:lnTo>
                <a:cubicBezTo>
                  <a:pt x="749961" y="301676"/>
                  <a:pt x="747611" y="265964"/>
                  <a:pt x="745732" y="262205"/>
                </a:cubicBezTo>
                <a:cubicBezTo>
                  <a:pt x="743852" y="262205"/>
                  <a:pt x="737743" y="266434"/>
                  <a:pt x="727406" y="274892"/>
                </a:cubicBezTo>
                <a:lnTo>
                  <a:pt x="685115" y="311544"/>
                </a:lnTo>
                <a:cubicBezTo>
                  <a:pt x="671018" y="325641"/>
                  <a:pt x="656451" y="338798"/>
                  <a:pt x="641414" y="351016"/>
                </a:cubicBezTo>
                <a:cubicBezTo>
                  <a:pt x="626377" y="363233"/>
                  <a:pt x="616039" y="370282"/>
                  <a:pt x="610401" y="372161"/>
                </a:cubicBezTo>
                <a:cubicBezTo>
                  <a:pt x="593484" y="374041"/>
                  <a:pt x="572339" y="374981"/>
                  <a:pt x="546964" y="374981"/>
                </a:cubicBezTo>
                <a:cubicBezTo>
                  <a:pt x="525349" y="372161"/>
                  <a:pt x="510547" y="370047"/>
                  <a:pt x="502559" y="368637"/>
                </a:cubicBezTo>
                <a:cubicBezTo>
                  <a:pt x="494570" y="367227"/>
                  <a:pt x="487757" y="363703"/>
                  <a:pt x="482118" y="358064"/>
                </a:cubicBezTo>
                <a:lnTo>
                  <a:pt x="462382" y="342557"/>
                </a:lnTo>
                <a:lnTo>
                  <a:pt x="480708" y="342557"/>
                </a:lnTo>
                <a:cubicBezTo>
                  <a:pt x="492926" y="342557"/>
                  <a:pt x="508902" y="334099"/>
                  <a:pt x="528638" y="317183"/>
                </a:cubicBezTo>
                <a:cubicBezTo>
                  <a:pt x="540855" y="309665"/>
                  <a:pt x="576098" y="279591"/>
                  <a:pt x="634365" y="226962"/>
                </a:cubicBezTo>
                <a:close/>
                <a:moveTo>
                  <a:pt x="2148383" y="153658"/>
                </a:moveTo>
                <a:cubicBezTo>
                  <a:pt x="2173758" y="153658"/>
                  <a:pt x="2193024" y="156477"/>
                  <a:pt x="2206181" y="162116"/>
                </a:cubicBezTo>
                <a:cubicBezTo>
                  <a:pt x="2216519" y="168695"/>
                  <a:pt x="2221687" y="177623"/>
                  <a:pt x="2221687" y="188900"/>
                </a:cubicBezTo>
                <a:cubicBezTo>
                  <a:pt x="2221687" y="195479"/>
                  <a:pt x="2220748" y="199708"/>
                  <a:pt x="2218868" y="201588"/>
                </a:cubicBezTo>
                <a:cubicBezTo>
                  <a:pt x="2216988" y="203467"/>
                  <a:pt x="2212759" y="204407"/>
                  <a:pt x="2206181" y="204407"/>
                </a:cubicBezTo>
                <a:cubicBezTo>
                  <a:pt x="2195843" y="204407"/>
                  <a:pt x="2191144" y="208636"/>
                  <a:pt x="2192084" y="217094"/>
                </a:cubicBezTo>
                <a:cubicBezTo>
                  <a:pt x="2192084" y="222733"/>
                  <a:pt x="2188794" y="232131"/>
                  <a:pt x="2182216" y="245288"/>
                </a:cubicBezTo>
                <a:cubicBezTo>
                  <a:pt x="2175637" y="258445"/>
                  <a:pt x="2170469" y="266434"/>
                  <a:pt x="2166709" y="269253"/>
                </a:cubicBezTo>
                <a:cubicBezTo>
                  <a:pt x="2163890" y="270193"/>
                  <a:pt x="2158251" y="278651"/>
                  <a:pt x="2149793" y="294628"/>
                </a:cubicBezTo>
                <a:cubicBezTo>
                  <a:pt x="2149793" y="296507"/>
                  <a:pt x="2146503" y="303556"/>
                  <a:pt x="2139925" y="315773"/>
                </a:cubicBezTo>
                <a:lnTo>
                  <a:pt x="2130057" y="334099"/>
                </a:lnTo>
                <a:cubicBezTo>
                  <a:pt x="2121599" y="348196"/>
                  <a:pt x="2107502" y="381324"/>
                  <a:pt x="2087766" y="433483"/>
                </a:cubicBezTo>
                <a:cubicBezTo>
                  <a:pt x="2068030" y="485642"/>
                  <a:pt x="2058162" y="517361"/>
                  <a:pt x="2058162" y="528638"/>
                </a:cubicBezTo>
                <a:cubicBezTo>
                  <a:pt x="2058162" y="537096"/>
                  <a:pt x="2053933" y="549784"/>
                  <a:pt x="2045475" y="566700"/>
                </a:cubicBezTo>
                <a:cubicBezTo>
                  <a:pt x="2036077" y="592075"/>
                  <a:pt x="2029968" y="613690"/>
                  <a:pt x="2027149" y="631546"/>
                </a:cubicBezTo>
                <a:lnTo>
                  <a:pt x="2021510" y="661150"/>
                </a:lnTo>
                <a:cubicBezTo>
                  <a:pt x="2018691" y="668668"/>
                  <a:pt x="2016811" y="672428"/>
                  <a:pt x="2015871" y="672428"/>
                </a:cubicBezTo>
                <a:cubicBezTo>
                  <a:pt x="2013052" y="672428"/>
                  <a:pt x="2011642" y="689344"/>
                  <a:pt x="2011642" y="723177"/>
                </a:cubicBezTo>
                <a:cubicBezTo>
                  <a:pt x="2011642" y="753250"/>
                  <a:pt x="2012582" y="772046"/>
                  <a:pt x="2014462" y="779565"/>
                </a:cubicBezTo>
                <a:cubicBezTo>
                  <a:pt x="2016341" y="779565"/>
                  <a:pt x="2021510" y="772516"/>
                  <a:pt x="2029968" y="758419"/>
                </a:cubicBezTo>
                <a:lnTo>
                  <a:pt x="2058162" y="703441"/>
                </a:lnTo>
                <a:cubicBezTo>
                  <a:pt x="2083537" y="650812"/>
                  <a:pt x="2101393" y="624498"/>
                  <a:pt x="2111731" y="624498"/>
                </a:cubicBezTo>
                <a:cubicBezTo>
                  <a:pt x="2114550" y="624498"/>
                  <a:pt x="2118545" y="625907"/>
                  <a:pt x="2123713" y="628727"/>
                </a:cubicBezTo>
                <a:cubicBezTo>
                  <a:pt x="2128882" y="631546"/>
                  <a:pt x="2132876" y="634836"/>
                  <a:pt x="2135696" y="638595"/>
                </a:cubicBezTo>
                <a:lnTo>
                  <a:pt x="2139925" y="640004"/>
                </a:lnTo>
                <a:cubicBezTo>
                  <a:pt x="2143684" y="645643"/>
                  <a:pt x="2146269" y="651047"/>
                  <a:pt x="2147678" y="656216"/>
                </a:cubicBezTo>
                <a:cubicBezTo>
                  <a:pt x="2149088" y="661385"/>
                  <a:pt x="2149793" y="669138"/>
                  <a:pt x="2149793" y="679476"/>
                </a:cubicBezTo>
                <a:lnTo>
                  <a:pt x="2149793" y="685115"/>
                </a:lnTo>
                <a:cubicBezTo>
                  <a:pt x="2149793" y="700152"/>
                  <a:pt x="2144389" y="724351"/>
                  <a:pt x="2133581" y="757714"/>
                </a:cubicBezTo>
                <a:cubicBezTo>
                  <a:pt x="2122774" y="791077"/>
                  <a:pt x="2113141" y="813398"/>
                  <a:pt x="2104682" y="824675"/>
                </a:cubicBezTo>
                <a:lnTo>
                  <a:pt x="2096224" y="837362"/>
                </a:lnTo>
                <a:lnTo>
                  <a:pt x="2087766" y="858508"/>
                </a:lnTo>
                <a:cubicBezTo>
                  <a:pt x="2085886" y="866026"/>
                  <a:pt x="2083537" y="872135"/>
                  <a:pt x="2080717" y="876834"/>
                </a:cubicBezTo>
                <a:cubicBezTo>
                  <a:pt x="2077898" y="882473"/>
                  <a:pt x="2076019" y="885292"/>
                  <a:pt x="2075079" y="885292"/>
                </a:cubicBezTo>
                <a:cubicBezTo>
                  <a:pt x="2071320" y="885292"/>
                  <a:pt x="2069440" y="888582"/>
                  <a:pt x="2069440" y="895160"/>
                </a:cubicBezTo>
                <a:cubicBezTo>
                  <a:pt x="2069440" y="901739"/>
                  <a:pt x="2064271" y="913956"/>
                  <a:pt x="2053933" y="931812"/>
                </a:cubicBezTo>
                <a:lnTo>
                  <a:pt x="2022920" y="989610"/>
                </a:lnTo>
                <a:cubicBezTo>
                  <a:pt x="2013522" y="1004647"/>
                  <a:pt x="2008823" y="1014515"/>
                  <a:pt x="2008823" y="1019214"/>
                </a:cubicBezTo>
                <a:lnTo>
                  <a:pt x="2022920" y="1023443"/>
                </a:lnTo>
                <a:cubicBezTo>
                  <a:pt x="2037957" y="1025322"/>
                  <a:pt x="2049234" y="1026262"/>
                  <a:pt x="2056753" y="1026262"/>
                </a:cubicBezTo>
                <a:lnTo>
                  <a:pt x="2091995" y="1030491"/>
                </a:lnTo>
                <a:cubicBezTo>
                  <a:pt x="2181276" y="1039889"/>
                  <a:pt x="2229676" y="1046938"/>
                  <a:pt x="2237194" y="1051637"/>
                </a:cubicBezTo>
                <a:lnTo>
                  <a:pt x="2254111" y="1054456"/>
                </a:lnTo>
                <a:cubicBezTo>
                  <a:pt x="2269147" y="1056336"/>
                  <a:pt x="2279485" y="1057276"/>
                  <a:pt x="2285124" y="1057276"/>
                </a:cubicBezTo>
                <a:lnTo>
                  <a:pt x="2317547" y="1062914"/>
                </a:lnTo>
                <a:cubicBezTo>
                  <a:pt x="2326945" y="1062914"/>
                  <a:pt x="2331644" y="1063854"/>
                  <a:pt x="2331644" y="1065734"/>
                </a:cubicBezTo>
                <a:lnTo>
                  <a:pt x="2340102" y="1067144"/>
                </a:lnTo>
                <a:lnTo>
                  <a:pt x="2358428" y="1069963"/>
                </a:lnTo>
                <a:cubicBezTo>
                  <a:pt x="2385683" y="1074662"/>
                  <a:pt x="2397430" y="1083590"/>
                  <a:pt x="2393671" y="1096747"/>
                </a:cubicBezTo>
                <a:cubicBezTo>
                  <a:pt x="2388972" y="1102386"/>
                  <a:pt x="2375345" y="1105205"/>
                  <a:pt x="2352790" y="1105205"/>
                </a:cubicBezTo>
                <a:cubicBezTo>
                  <a:pt x="2329295" y="1105205"/>
                  <a:pt x="2299221" y="1102856"/>
                  <a:pt x="2262569" y="1098157"/>
                </a:cubicBezTo>
                <a:cubicBezTo>
                  <a:pt x="2225917" y="1093458"/>
                  <a:pt x="2198192" y="1088289"/>
                  <a:pt x="2179396" y="1082650"/>
                </a:cubicBezTo>
                <a:cubicBezTo>
                  <a:pt x="2135226" y="1071373"/>
                  <a:pt x="2100923" y="1064324"/>
                  <a:pt x="2076488" y="1061505"/>
                </a:cubicBezTo>
                <a:lnTo>
                  <a:pt x="2060982" y="1058685"/>
                </a:lnTo>
                <a:cubicBezTo>
                  <a:pt x="2045005" y="1054926"/>
                  <a:pt x="2030908" y="1053047"/>
                  <a:pt x="2018691" y="1053047"/>
                </a:cubicBezTo>
                <a:lnTo>
                  <a:pt x="2014462" y="1053047"/>
                </a:lnTo>
                <a:lnTo>
                  <a:pt x="1996136" y="1055866"/>
                </a:lnTo>
                <a:cubicBezTo>
                  <a:pt x="1987678" y="1061505"/>
                  <a:pt x="1974285" y="1077481"/>
                  <a:pt x="1955959" y="1103796"/>
                </a:cubicBezTo>
                <a:cubicBezTo>
                  <a:pt x="1937633" y="1130110"/>
                  <a:pt x="1927530" y="1148436"/>
                  <a:pt x="1925651" y="1158774"/>
                </a:cubicBezTo>
                <a:cubicBezTo>
                  <a:pt x="1923771" y="1164413"/>
                  <a:pt x="1922831" y="1170052"/>
                  <a:pt x="1922831" y="1175690"/>
                </a:cubicBezTo>
                <a:cubicBezTo>
                  <a:pt x="1922831" y="1183209"/>
                  <a:pt x="1925651" y="1188378"/>
                  <a:pt x="1931289" y="1191197"/>
                </a:cubicBezTo>
                <a:cubicBezTo>
                  <a:pt x="1935988" y="1194956"/>
                  <a:pt x="1947736" y="1199655"/>
                  <a:pt x="1966532" y="1205294"/>
                </a:cubicBezTo>
                <a:cubicBezTo>
                  <a:pt x="2037957" y="1227849"/>
                  <a:pt x="2092465" y="1245705"/>
                  <a:pt x="2130057" y="1258863"/>
                </a:cubicBezTo>
                <a:lnTo>
                  <a:pt x="2287943" y="1305383"/>
                </a:lnTo>
                <a:cubicBezTo>
                  <a:pt x="2300161" y="1307262"/>
                  <a:pt x="2322246" y="1312431"/>
                  <a:pt x="2354199" y="1320889"/>
                </a:cubicBezTo>
                <a:lnTo>
                  <a:pt x="2373935" y="1326528"/>
                </a:lnTo>
                <a:cubicBezTo>
                  <a:pt x="2379574" y="1328408"/>
                  <a:pt x="2383333" y="1328408"/>
                  <a:pt x="2385213" y="1326528"/>
                </a:cubicBezTo>
                <a:cubicBezTo>
                  <a:pt x="2392731" y="1326528"/>
                  <a:pt x="2399780" y="1327938"/>
                  <a:pt x="2406358" y="1330757"/>
                </a:cubicBezTo>
                <a:cubicBezTo>
                  <a:pt x="2416696" y="1336396"/>
                  <a:pt x="2421865" y="1342975"/>
                  <a:pt x="2421865" y="1350493"/>
                </a:cubicBezTo>
                <a:cubicBezTo>
                  <a:pt x="2421865" y="1354252"/>
                  <a:pt x="2419985" y="1357072"/>
                  <a:pt x="2416226" y="1358951"/>
                </a:cubicBezTo>
                <a:cubicBezTo>
                  <a:pt x="2412467" y="1360831"/>
                  <a:pt x="2407298" y="1361301"/>
                  <a:pt x="2400719" y="1360361"/>
                </a:cubicBezTo>
                <a:lnTo>
                  <a:pt x="2397900" y="1358951"/>
                </a:lnTo>
                <a:lnTo>
                  <a:pt x="2390852" y="1358951"/>
                </a:lnTo>
                <a:lnTo>
                  <a:pt x="2378164" y="1354722"/>
                </a:lnTo>
                <a:lnTo>
                  <a:pt x="2375345" y="1354722"/>
                </a:lnTo>
                <a:cubicBezTo>
                  <a:pt x="2373465" y="1352842"/>
                  <a:pt x="2369706" y="1351903"/>
                  <a:pt x="2364067" y="1351903"/>
                </a:cubicBezTo>
                <a:cubicBezTo>
                  <a:pt x="2357489" y="1351903"/>
                  <a:pt x="2351380" y="1352842"/>
                  <a:pt x="2345741" y="1354722"/>
                </a:cubicBezTo>
                <a:cubicBezTo>
                  <a:pt x="2332584" y="1356602"/>
                  <a:pt x="2313318" y="1355192"/>
                  <a:pt x="2287943" y="1350493"/>
                </a:cubicBezTo>
                <a:cubicBezTo>
                  <a:pt x="2248472" y="1343915"/>
                  <a:pt x="2222627" y="1339215"/>
                  <a:pt x="2210410" y="1336396"/>
                </a:cubicBezTo>
                <a:cubicBezTo>
                  <a:pt x="2185035" y="1330757"/>
                  <a:pt x="2170469" y="1326058"/>
                  <a:pt x="2166709" y="1322299"/>
                </a:cubicBezTo>
                <a:cubicBezTo>
                  <a:pt x="2155432" y="1317600"/>
                  <a:pt x="2147913" y="1315251"/>
                  <a:pt x="2144154" y="1315251"/>
                </a:cubicBezTo>
                <a:cubicBezTo>
                  <a:pt x="2135696" y="1315251"/>
                  <a:pt x="2117135" y="1310786"/>
                  <a:pt x="2088471" y="1301858"/>
                </a:cubicBezTo>
                <a:cubicBezTo>
                  <a:pt x="2059807" y="1292930"/>
                  <a:pt x="2038897" y="1285647"/>
                  <a:pt x="2025739" y="1280008"/>
                </a:cubicBezTo>
                <a:cubicBezTo>
                  <a:pt x="2021980" y="1276249"/>
                  <a:pt x="2014462" y="1274369"/>
                  <a:pt x="2003184" y="1274369"/>
                </a:cubicBezTo>
                <a:lnTo>
                  <a:pt x="1966532" y="1265911"/>
                </a:lnTo>
                <a:cubicBezTo>
                  <a:pt x="1952435" y="1263092"/>
                  <a:pt x="1942567" y="1260742"/>
                  <a:pt x="1936928" y="1258863"/>
                </a:cubicBezTo>
                <a:cubicBezTo>
                  <a:pt x="1904035" y="1247585"/>
                  <a:pt x="1886179" y="1244296"/>
                  <a:pt x="1883359" y="1248995"/>
                </a:cubicBezTo>
                <a:cubicBezTo>
                  <a:pt x="1879601" y="1252754"/>
                  <a:pt x="1872082" y="1256983"/>
                  <a:pt x="1860804" y="1261682"/>
                </a:cubicBezTo>
                <a:lnTo>
                  <a:pt x="1845298" y="1264502"/>
                </a:lnTo>
                <a:cubicBezTo>
                  <a:pt x="1828381" y="1264502"/>
                  <a:pt x="1815694" y="1254633"/>
                  <a:pt x="1807236" y="1234898"/>
                </a:cubicBezTo>
                <a:cubicBezTo>
                  <a:pt x="1803477" y="1226440"/>
                  <a:pt x="1798073" y="1220096"/>
                  <a:pt x="1791024" y="1215867"/>
                </a:cubicBezTo>
                <a:cubicBezTo>
                  <a:pt x="1783976" y="1211638"/>
                  <a:pt x="1771523" y="1207174"/>
                  <a:pt x="1753667" y="1202475"/>
                </a:cubicBezTo>
                <a:cubicBezTo>
                  <a:pt x="1661567" y="1175220"/>
                  <a:pt x="1594841" y="1161593"/>
                  <a:pt x="1553490" y="1161593"/>
                </a:cubicBezTo>
                <a:cubicBezTo>
                  <a:pt x="1537513" y="1161593"/>
                  <a:pt x="1521067" y="1163943"/>
                  <a:pt x="1504150" y="1168642"/>
                </a:cubicBezTo>
                <a:cubicBezTo>
                  <a:pt x="1496632" y="1173341"/>
                  <a:pt x="1477836" y="1205294"/>
                  <a:pt x="1447762" y="1264502"/>
                </a:cubicBezTo>
                <a:cubicBezTo>
                  <a:pt x="1417689" y="1323709"/>
                  <a:pt x="1402652" y="1358482"/>
                  <a:pt x="1402652" y="1368819"/>
                </a:cubicBezTo>
                <a:cubicBezTo>
                  <a:pt x="1402652" y="1374458"/>
                  <a:pt x="1400772" y="1377277"/>
                  <a:pt x="1397013" y="1377277"/>
                </a:cubicBezTo>
                <a:cubicBezTo>
                  <a:pt x="1395133" y="1377277"/>
                  <a:pt x="1393489" y="1378452"/>
                  <a:pt x="1392079" y="1380802"/>
                </a:cubicBezTo>
                <a:cubicBezTo>
                  <a:pt x="1390670" y="1383151"/>
                  <a:pt x="1389965" y="1385736"/>
                  <a:pt x="1389965" y="1388555"/>
                </a:cubicBezTo>
                <a:cubicBezTo>
                  <a:pt x="1389965" y="1395134"/>
                  <a:pt x="1385031" y="1401947"/>
                  <a:pt x="1375163" y="1408996"/>
                </a:cubicBezTo>
                <a:cubicBezTo>
                  <a:pt x="1365295" y="1416044"/>
                  <a:pt x="1355662" y="1420038"/>
                  <a:pt x="1346264" y="1420978"/>
                </a:cubicBezTo>
                <a:cubicBezTo>
                  <a:pt x="1334986" y="1420978"/>
                  <a:pt x="1327468" y="1414870"/>
                  <a:pt x="1323709" y="1402652"/>
                </a:cubicBezTo>
                <a:cubicBezTo>
                  <a:pt x="1319010" y="1395134"/>
                  <a:pt x="1315721" y="1391374"/>
                  <a:pt x="1313841" y="1391374"/>
                </a:cubicBezTo>
                <a:cubicBezTo>
                  <a:pt x="1311961" y="1389495"/>
                  <a:pt x="1309612" y="1390904"/>
                  <a:pt x="1306792" y="1395604"/>
                </a:cubicBezTo>
                <a:cubicBezTo>
                  <a:pt x="1303033" y="1399363"/>
                  <a:pt x="1299744" y="1401242"/>
                  <a:pt x="1296924" y="1401242"/>
                </a:cubicBezTo>
                <a:cubicBezTo>
                  <a:pt x="1295985" y="1401242"/>
                  <a:pt x="1295045" y="1399363"/>
                  <a:pt x="1294105" y="1395604"/>
                </a:cubicBezTo>
                <a:cubicBezTo>
                  <a:pt x="1294105" y="1385266"/>
                  <a:pt x="1295515" y="1378687"/>
                  <a:pt x="1298334" y="1375868"/>
                </a:cubicBezTo>
                <a:cubicBezTo>
                  <a:pt x="1302093" y="1371169"/>
                  <a:pt x="1305383" y="1361771"/>
                  <a:pt x="1308202" y="1347674"/>
                </a:cubicBezTo>
                <a:cubicBezTo>
                  <a:pt x="1318540" y="1291286"/>
                  <a:pt x="1336396" y="1238187"/>
                  <a:pt x="1361771" y="1188378"/>
                </a:cubicBezTo>
                <a:cubicBezTo>
                  <a:pt x="1384326" y="1149846"/>
                  <a:pt x="1403592" y="1106145"/>
                  <a:pt x="1419568" y="1057276"/>
                </a:cubicBezTo>
                <a:cubicBezTo>
                  <a:pt x="1429906" y="1032841"/>
                  <a:pt x="1437895" y="1017804"/>
                  <a:pt x="1443533" y="1012165"/>
                </a:cubicBezTo>
                <a:cubicBezTo>
                  <a:pt x="1448232" y="1004647"/>
                  <a:pt x="1450582" y="998538"/>
                  <a:pt x="1450582" y="993839"/>
                </a:cubicBezTo>
                <a:cubicBezTo>
                  <a:pt x="1451521" y="990080"/>
                  <a:pt x="1453166" y="985381"/>
                  <a:pt x="1455516" y="979742"/>
                </a:cubicBezTo>
                <a:cubicBezTo>
                  <a:pt x="1457865" y="974103"/>
                  <a:pt x="1460450" y="968934"/>
                  <a:pt x="1463269" y="964235"/>
                </a:cubicBezTo>
                <a:cubicBezTo>
                  <a:pt x="1467968" y="956717"/>
                  <a:pt x="1473137" y="944970"/>
                  <a:pt x="1478776" y="928993"/>
                </a:cubicBezTo>
                <a:cubicBezTo>
                  <a:pt x="1484415" y="909257"/>
                  <a:pt x="1494752" y="899389"/>
                  <a:pt x="1509789" y="899389"/>
                </a:cubicBezTo>
                <a:cubicBezTo>
                  <a:pt x="1524826" y="899389"/>
                  <a:pt x="1544562" y="908787"/>
                  <a:pt x="1568996" y="927583"/>
                </a:cubicBezTo>
                <a:cubicBezTo>
                  <a:pt x="1586853" y="939801"/>
                  <a:pt x="1595781" y="952958"/>
                  <a:pt x="1595781" y="967055"/>
                </a:cubicBezTo>
                <a:cubicBezTo>
                  <a:pt x="1595781" y="976453"/>
                  <a:pt x="1591082" y="988670"/>
                  <a:pt x="1581684" y="1003707"/>
                </a:cubicBezTo>
                <a:cubicBezTo>
                  <a:pt x="1574165" y="1016864"/>
                  <a:pt x="1562653" y="1038010"/>
                  <a:pt x="1547146" y="1067144"/>
                </a:cubicBezTo>
                <a:cubicBezTo>
                  <a:pt x="1531640" y="1096277"/>
                  <a:pt x="1523886" y="1113664"/>
                  <a:pt x="1523886" y="1119302"/>
                </a:cubicBezTo>
                <a:cubicBezTo>
                  <a:pt x="1523886" y="1121182"/>
                  <a:pt x="1527645" y="1123062"/>
                  <a:pt x="1535164" y="1124941"/>
                </a:cubicBezTo>
                <a:lnTo>
                  <a:pt x="1560538" y="1126351"/>
                </a:lnTo>
                <a:cubicBezTo>
                  <a:pt x="1622565" y="1126351"/>
                  <a:pt x="1687411" y="1133399"/>
                  <a:pt x="1755077" y="1147496"/>
                </a:cubicBezTo>
                <a:lnTo>
                  <a:pt x="1795958" y="1154545"/>
                </a:lnTo>
                <a:lnTo>
                  <a:pt x="1817104" y="1157364"/>
                </a:lnTo>
                <a:cubicBezTo>
                  <a:pt x="1824622" y="1153605"/>
                  <a:pt x="1829321" y="1146087"/>
                  <a:pt x="1831201" y="1134809"/>
                </a:cubicBezTo>
                <a:cubicBezTo>
                  <a:pt x="1840599" y="1114134"/>
                  <a:pt x="1849057" y="1097687"/>
                  <a:pt x="1856575" y="1085470"/>
                </a:cubicBezTo>
                <a:cubicBezTo>
                  <a:pt x="1873492" y="1060095"/>
                  <a:pt x="1893228" y="1024853"/>
                  <a:pt x="1915783" y="979742"/>
                </a:cubicBezTo>
                <a:cubicBezTo>
                  <a:pt x="1927060" y="960946"/>
                  <a:pt x="1939748" y="936511"/>
                  <a:pt x="1953845" y="906438"/>
                </a:cubicBezTo>
                <a:lnTo>
                  <a:pt x="1967942" y="879653"/>
                </a:lnTo>
                <a:cubicBezTo>
                  <a:pt x="1977339" y="864617"/>
                  <a:pt x="1985328" y="850520"/>
                  <a:pt x="1991906" y="837362"/>
                </a:cubicBezTo>
                <a:cubicBezTo>
                  <a:pt x="1993786" y="828904"/>
                  <a:pt x="1998015" y="819976"/>
                  <a:pt x="2004594" y="810578"/>
                </a:cubicBezTo>
                <a:cubicBezTo>
                  <a:pt x="2007413" y="804939"/>
                  <a:pt x="2007413" y="800240"/>
                  <a:pt x="2004594" y="796481"/>
                </a:cubicBezTo>
                <a:cubicBezTo>
                  <a:pt x="2000835" y="790842"/>
                  <a:pt x="1994256" y="784734"/>
                  <a:pt x="1984858" y="778155"/>
                </a:cubicBezTo>
                <a:cubicBezTo>
                  <a:pt x="1975460" y="768757"/>
                  <a:pt x="1969821" y="762648"/>
                  <a:pt x="1967942" y="759829"/>
                </a:cubicBezTo>
                <a:cubicBezTo>
                  <a:pt x="1963243" y="753250"/>
                  <a:pt x="1960893" y="749021"/>
                  <a:pt x="1960893" y="747142"/>
                </a:cubicBezTo>
                <a:cubicBezTo>
                  <a:pt x="1960893" y="733984"/>
                  <a:pt x="1956664" y="727406"/>
                  <a:pt x="1948206" y="727406"/>
                </a:cubicBezTo>
                <a:cubicBezTo>
                  <a:pt x="1939748" y="727406"/>
                  <a:pt x="1927060" y="734454"/>
                  <a:pt x="1910144" y="748551"/>
                </a:cubicBezTo>
                <a:cubicBezTo>
                  <a:pt x="1897927" y="758889"/>
                  <a:pt x="1884299" y="768522"/>
                  <a:pt x="1869263" y="777450"/>
                </a:cubicBezTo>
                <a:cubicBezTo>
                  <a:pt x="1854226" y="786378"/>
                  <a:pt x="1845298" y="789433"/>
                  <a:pt x="1842478" y="786613"/>
                </a:cubicBezTo>
                <a:cubicBezTo>
                  <a:pt x="1840599" y="786613"/>
                  <a:pt x="1839189" y="787083"/>
                  <a:pt x="1838249" y="788023"/>
                </a:cubicBezTo>
                <a:lnTo>
                  <a:pt x="1829791" y="795071"/>
                </a:lnTo>
                <a:lnTo>
                  <a:pt x="1808645" y="809168"/>
                </a:lnTo>
                <a:cubicBezTo>
                  <a:pt x="1789849" y="815747"/>
                  <a:pt x="1777397" y="823265"/>
                  <a:pt x="1771289" y="831724"/>
                </a:cubicBezTo>
                <a:cubicBezTo>
                  <a:pt x="1765180" y="840182"/>
                  <a:pt x="1762125" y="853339"/>
                  <a:pt x="1762125" y="871195"/>
                </a:cubicBezTo>
                <a:lnTo>
                  <a:pt x="1762125" y="878244"/>
                </a:lnTo>
                <a:cubicBezTo>
                  <a:pt x="1762125" y="888582"/>
                  <a:pt x="1760950" y="896570"/>
                  <a:pt x="1758601" y="902209"/>
                </a:cubicBezTo>
                <a:cubicBezTo>
                  <a:pt x="1756252" y="907847"/>
                  <a:pt x="1750848" y="910667"/>
                  <a:pt x="1742389" y="910667"/>
                </a:cubicBezTo>
                <a:cubicBezTo>
                  <a:pt x="1732052" y="910667"/>
                  <a:pt x="1717015" y="904088"/>
                  <a:pt x="1697279" y="890931"/>
                </a:cubicBezTo>
                <a:cubicBezTo>
                  <a:pt x="1677543" y="877774"/>
                  <a:pt x="1667206" y="866966"/>
                  <a:pt x="1666266" y="858508"/>
                </a:cubicBezTo>
                <a:lnTo>
                  <a:pt x="1666266" y="847230"/>
                </a:lnTo>
                <a:lnTo>
                  <a:pt x="1664856" y="824675"/>
                </a:lnTo>
                <a:lnTo>
                  <a:pt x="1663446" y="761239"/>
                </a:lnTo>
                <a:lnTo>
                  <a:pt x="1666266" y="673837"/>
                </a:lnTo>
                <a:lnTo>
                  <a:pt x="1642301" y="690754"/>
                </a:lnTo>
                <a:lnTo>
                  <a:pt x="1539393" y="759829"/>
                </a:lnTo>
                <a:lnTo>
                  <a:pt x="1521067" y="771107"/>
                </a:lnTo>
                <a:cubicBezTo>
                  <a:pt x="1518247" y="772986"/>
                  <a:pt x="1514958" y="775101"/>
                  <a:pt x="1511199" y="777450"/>
                </a:cubicBezTo>
                <a:cubicBezTo>
                  <a:pt x="1507440" y="779800"/>
                  <a:pt x="1503210" y="782384"/>
                  <a:pt x="1498511" y="785204"/>
                </a:cubicBezTo>
                <a:cubicBezTo>
                  <a:pt x="1490993" y="790842"/>
                  <a:pt x="1481125" y="797421"/>
                  <a:pt x="1468908" y="804939"/>
                </a:cubicBezTo>
                <a:lnTo>
                  <a:pt x="1454811" y="811988"/>
                </a:lnTo>
                <a:cubicBezTo>
                  <a:pt x="1453871" y="811988"/>
                  <a:pt x="1445413" y="817157"/>
                  <a:pt x="1429436" y="827495"/>
                </a:cubicBezTo>
                <a:lnTo>
                  <a:pt x="1375868" y="868376"/>
                </a:lnTo>
                <a:lnTo>
                  <a:pt x="1373048" y="869786"/>
                </a:lnTo>
                <a:cubicBezTo>
                  <a:pt x="1368349" y="874485"/>
                  <a:pt x="1364120" y="876834"/>
                  <a:pt x="1360361" y="876834"/>
                </a:cubicBezTo>
                <a:cubicBezTo>
                  <a:pt x="1356602" y="876834"/>
                  <a:pt x="1351433" y="873545"/>
                  <a:pt x="1344854" y="866966"/>
                </a:cubicBezTo>
                <a:lnTo>
                  <a:pt x="1325118" y="850050"/>
                </a:lnTo>
                <a:lnTo>
                  <a:pt x="1316660" y="843001"/>
                </a:lnTo>
                <a:cubicBezTo>
                  <a:pt x="1311961" y="838302"/>
                  <a:pt x="1305383" y="832898"/>
                  <a:pt x="1296924" y="826790"/>
                </a:cubicBezTo>
                <a:cubicBezTo>
                  <a:pt x="1288466" y="820681"/>
                  <a:pt x="1283297" y="817157"/>
                  <a:pt x="1281418" y="816217"/>
                </a:cubicBezTo>
                <a:cubicBezTo>
                  <a:pt x="1270140" y="811518"/>
                  <a:pt x="1264501" y="807759"/>
                  <a:pt x="1264501" y="804939"/>
                </a:cubicBezTo>
                <a:cubicBezTo>
                  <a:pt x="1264501" y="804000"/>
                  <a:pt x="1266851" y="801180"/>
                  <a:pt x="1271550" y="796481"/>
                </a:cubicBezTo>
                <a:cubicBezTo>
                  <a:pt x="1281888" y="789903"/>
                  <a:pt x="1291756" y="786613"/>
                  <a:pt x="1301153" y="786613"/>
                </a:cubicBezTo>
                <a:cubicBezTo>
                  <a:pt x="1310552" y="786613"/>
                  <a:pt x="1334751" y="775806"/>
                  <a:pt x="1373753" y="754190"/>
                </a:cubicBezTo>
                <a:cubicBezTo>
                  <a:pt x="1412755" y="732575"/>
                  <a:pt x="1450112" y="709550"/>
                  <a:pt x="1485824" y="685115"/>
                </a:cubicBezTo>
                <a:cubicBezTo>
                  <a:pt x="1550671" y="640944"/>
                  <a:pt x="1605649" y="606172"/>
                  <a:pt x="1650759" y="580797"/>
                </a:cubicBezTo>
                <a:cubicBezTo>
                  <a:pt x="1780451" y="509372"/>
                  <a:pt x="1857985" y="470370"/>
                  <a:pt x="1883359" y="463792"/>
                </a:cubicBezTo>
                <a:cubicBezTo>
                  <a:pt x="1885239" y="462852"/>
                  <a:pt x="1888998" y="462382"/>
                  <a:pt x="1894637" y="462382"/>
                </a:cubicBezTo>
                <a:cubicBezTo>
                  <a:pt x="1904035" y="462382"/>
                  <a:pt x="1912493" y="464497"/>
                  <a:pt x="1920012" y="468726"/>
                </a:cubicBezTo>
                <a:cubicBezTo>
                  <a:pt x="1927530" y="472955"/>
                  <a:pt x="1931289" y="477419"/>
                  <a:pt x="1931289" y="482118"/>
                </a:cubicBezTo>
                <a:cubicBezTo>
                  <a:pt x="1931289" y="488697"/>
                  <a:pt x="1920951" y="501854"/>
                  <a:pt x="1900276" y="521590"/>
                </a:cubicBezTo>
                <a:cubicBezTo>
                  <a:pt x="1879601" y="541325"/>
                  <a:pt x="1866443" y="551193"/>
                  <a:pt x="1860804" y="551193"/>
                </a:cubicBezTo>
                <a:cubicBezTo>
                  <a:pt x="1857045" y="551193"/>
                  <a:pt x="1854696" y="551663"/>
                  <a:pt x="1853756" y="552603"/>
                </a:cubicBezTo>
                <a:lnTo>
                  <a:pt x="1852346" y="555422"/>
                </a:lnTo>
                <a:cubicBezTo>
                  <a:pt x="1852346" y="556362"/>
                  <a:pt x="1848587" y="559182"/>
                  <a:pt x="1841068" y="563881"/>
                </a:cubicBezTo>
                <a:lnTo>
                  <a:pt x="1814284" y="580797"/>
                </a:lnTo>
                <a:cubicBezTo>
                  <a:pt x="1785151" y="594894"/>
                  <a:pt x="1766589" y="606642"/>
                  <a:pt x="1758601" y="616040"/>
                </a:cubicBezTo>
                <a:cubicBezTo>
                  <a:pt x="1750613" y="625438"/>
                  <a:pt x="1744739" y="642824"/>
                  <a:pt x="1740980" y="668198"/>
                </a:cubicBezTo>
                <a:cubicBezTo>
                  <a:pt x="1740040" y="690754"/>
                  <a:pt x="1740510" y="713309"/>
                  <a:pt x="1742389" y="735864"/>
                </a:cubicBezTo>
                <a:cubicBezTo>
                  <a:pt x="1744269" y="758419"/>
                  <a:pt x="1747558" y="769697"/>
                  <a:pt x="1752258" y="769697"/>
                </a:cubicBezTo>
                <a:cubicBezTo>
                  <a:pt x="1756957" y="769697"/>
                  <a:pt x="1767294" y="763118"/>
                  <a:pt x="1783271" y="749961"/>
                </a:cubicBezTo>
                <a:cubicBezTo>
                  <a:pt x="1799248" y="736804"/>
                  <a:pt x="1810055" y="726466"/>
                  <a:pt x="1815694" y="718948"/>
                </a:cubicBezTo>
                <a:cubicBezTo>
                  <a:pt x="1826972" y="707670"/>
                  <a:pt x="1842713" y="697802"/>
                  <a:pt x="1862919" y="689344"/>
                </a:cubicBezTo>
                <a:cubicBezTo>
                  <a:pt x="1883125" y="680886"/>
                  <a:pt x="1902625" y="676657"/>
                  <a:pt x="1921422" y="676657"/>
                </a:cubicBezTo>
                <a:lnTo>
                  <a:pt x="1945386" y="676657"/>
                </a:lnTo>
                <a:lnTo>
                  <a:pt x="1946796" y="645643"/>
                </a:lnTo>
                <a:cubicBezTo>
                  <a:pt x="1949615" y="624968"/>
                  <a:pt x="1958778" y="581267"/>
                  <a:pt x="1974285" y="514541"/>
                </a:cubicBezTo>
                <a:cubicBezTo>
                  <a:pt x="1989792" y="447815"/>
                  <a:pt x="2001304" y="406464"/>
                  <a:pt x="2008823" y="390487"/>
                </a:cubicBezTo>
                <a:cubicBezTo>
                  <a:pt x="2009763" y="389548"/>
                  <a:pt x="2011642" y="385319"/>
                  <a:pt x="2014462" y="377800"/>
                </a:cubicBezTo>
                <a:cubicBezTo>
                  <a:pt x="2018221" y="369342"/>
                  <a:pt x="2020571" y="361354"/>
                  <a:pt x="2021510" y="353835"/>
                </a:cubicBezTo>
                <a:lnTo>
                  <a:pt x="2032788" y="321412"/>
                </a:lnTo>
                <a:lnTo>
                  <a:pt x="2046885" y="283350"/>
                </a:lnTo>
                <a:cubicBezTo>
                  <a:pt x="2055343" y="267374"/>
                  <a:pt x="2059572" y="255626"/>
                  <a:pt x="2059572" y="248108"/>
                </a:cubicBezTo>
                <a:cubicBezTo>
                  <a:pt x="2059572" y="243409"/>
                  <a:pt x="2057692" y="239650"/>
                  <a:pt x="2053933" y="236830"/>
                </a:cubicBezTo>
                <a:cubicBezTo>
                  <a:pt x="2046415" y="232131"/>
                  <a:pt x="2037487" y="229782"/>
                  <a:pt x="2027149" y="229782"/>
                </a:cubicBezTo>
                <a:cubicBezTo>
                  <a:pt x="2016811" y="229782"/>
                  <a:pt x="2005534" y="227432"/>
                  <a:pt x="1993316" y="222733"/>
                </a:cubicBezTo>
                <a:cubicBezTo>
                  <a:pt x="1986738" y="220853"/>
                  <a:pt x="1982978" y="218974"/>
                  <a:pt x="1982038" y="217094"/>
                </a:cubicBezTo>
                <a:cubicBezTo>
                  <a:pt x="1981099" y="215215"/>
                  <a:pt x="1982508" y="211455"/>
                  <a:pt x="1986268" y="205817"/>
                </a:cubicBezTo>
                <a:cubicBezTo>
                  <a:pt x="1993786" y="199238"/>
                  <a:pt x="2013757" y="189840"/>
                  <a:pt x="2046180" y="177623"/>
                </a:cubicBezTo>
                <a:cubicBezTo>
                  <a:pt x="2078603" y="165405"/>
                  <a:pt x="2102803" y="157887"/>
                  <a:pt x="2118779" y="155067"/>
                </a:cubicBezTo>
                <a:cubicBezTo>
                  <a:pt x="2123478" y="154128"/>
                  <a:pt x="2133346" y="153658"/>
                  <a:pt x="2148383" y="153658"/>
                </a:cubicBezTo>
                <a:close/>
                <a:moveTo>
                  <a:pt x="4776063" y="66256"/>
                </a:moveTo>
                <a:cubicBezTo>
                  <a:pt x="4789221" y="66256"/>
                  <a:pt x="4804727" y="70955"/>
                  <a:pt x="4822584" y="80353"/>
                </a:cubicBezTo>
                <a:cubicBezTo>
                  <a:pt x="4834801" y="87872"/>
                  <a:pt x="4848898" y="91631"/>
                  <a:pt x="4864875" y="91631"/>
                </a:cubicBezTo>
                <a:cubicBezTo>
                  <a:pt x="4909045" y="91631"/>
                  <a:pt x="4937709" y="101029"/>
                  <a:pt x="4950866" y="119825"/>
                </a:cubicBezTo>
                <a:cubicBezTo>
                  <a:pt x="4964023" y="130163"/>
                  <a:pt x="4970602" y="145669"/>
                  <a:pt x="4970602" y="166345"/>
                </a:cubicBezTo>
                <a:cubicBezTo>
                  <a:pt x="4970602" y="184201"/>
                  <a:pt x="4958385" y="216624"/>
                  <a:pt x="4933949" y="263614"/>
                </a:cubicBezTo>
                <a:cubicBezTo>
                  <a:pt x="4932070" y="269253"/>
                  <a:pt x="4928781" y="274892"/>
                  <a:pt x="4924081" y="280531"/>
                </a:cubicBezTo>
                <a:lnTo>
                  <a:pt x="4917033" y="287579"/>
                </a:lnTo>
                <a:cubicBezTo>
                  <a:pt x="4916094" y="287579"/>
                  <a:pt x="4915623" y="288049"/>
                  <a:pt x="4915623" y="288989"/>
                </a:cubicBezTo>
                <a:lnTo>
                  <a:pt x="4914215" y="291808"/>
                </a:lnTo>
                <a:cubicBezTo>
                  <a:pt x="4913274" y="292748"/>
                  <a:pt x="4912805" y="295098"/>
                  <a:pt x="4912805" y="298857"/>
                </a:cubicBezTo>
                <a:cubicBezTo>
                  <a:pt x="4912805" y="304496"/>
                  <a:pt x="4910455" y="310839"/>
                  <a:pt x="4905756" y="317888"/>
                </a:cubicBezTo>
                <a:cubicBezTo>
                  <a:pt x="4901057" y="324936"/>
                  <a:pt x="4896828" y="327051"/>
                  <a:pt x="4893069" y="324232"/>
                </a:cubicBezTo>
                <a:lnTo>
                  <a:pt x="4891659" y="322822"/>
                </a:lnTo>
                <a:cubicBezTo>
                  <a:pt x="4889779" y="322822"/>
                  <a:pt x="4889309" y="326111"/>
                  <a:pt x="4890249" y="332690"/>
                </a:cubicBezTo>
                <a:cubicBezTo>
                  <a:pt x="4890249" y="339268"/>
                  <a:pt x="4888839" y="342557"/>
                  <a:pt x="4886020" y="342557"/>
                </a:cubicBezTo>
                <a:cubicBezTo>
                  <a:pt x="4884141" y="339738"/>
                  <a:pt x="4882261" y="340678"/>
                  <a:pt x="4880381" y="345377"/>
                </a:cubicBezTo>
                <a:cubicBezTo>
                  <a:pt x="4878502" y="347256"/>
                  <a:pt x="4876152" y="351486"/>
                  <a:pt x="4873333" y="358064"/>
                </a:cubicBezTo>
                <a:lnTo>
                  <a:pt x="4864875" y="369342"/>
                </a:lnTo>
                <a:cubicBezTo>
                  <a:pt x="4863935" y="373101"/>
                  <a:pt x="4862525" y="374981"/>
                  <a:pt x="4860645" y="374981"/>
                </a:cubicBezTo>
                <a:cubicBezTo>
                  <a:pt x="4858766" y="374981"/>
                  <a:pt x="4857356" y="376860"/>
                  <a:pt x="4856416" y="380620"/>
                </a:cubicBezTo>
                <a:lnTo>
                  <a:pt x="4852187" y="393307"/>
                </a:lnTo>
                <a:cubicBezTo>
                  <a:pt x="4851247" y="404584"/>
                  <a:pt x="4843259" y="415862"/>
                  <a:pt x="4828223" y="427140"/>
                </a:cubicBezTo>
                <a:cubicBezTo>
                  <a:pt x="4823523" y="429959"/>
                  <a:pt x="4819295" y="434658"/>
                  <a:pt x="4815535" y="441237"/>
                </a:cubicBezTo>
                <a:cubicBezTo>
                  <a:pt x="4810837" y="445935"/>
                  <a:pt x="4808487" y="449225"/>
                  <a:pt x="4808487" y="451105"/>
                </a:cubicBezTo>
                <a:cubicBezTo>
                  <a:pt x="4808487" y="452044"/>
                  <a:pt x="4807782" y="453219"/>
                  <a:pt x="4806372" y="454629"/>
                </a:cubicBezTo>
                <a:cubicBezTo>
                  <a:pt x="4804962" y="456038"/>
                  <a:pt x="4803788" y="456743"/>
                  <a:pt x="4802848" y="456743"/>
                </a:cubicBezTo>
                <a:cubicBezTo>
                  <a:pt x="4799088" y="456743"/>
                  <a:pt x="4797209" y="458153"/>
                  <a:pt x="4797209" y="460972"/>
                </a:cubicBezTo>
                <a:cubicBezTo>
                  <a:pt x="4797209" y="464732"/>
                  <a:pt x="4802378" y="473190"/>
                  <a:pt x="4812716" y="486347"/>
                </a:cubicBezTo>
                <a:cubicBezTo>
                  <a:pt x="4822113" y="499504"/>
                  <a:pt x="4826813" y="513131"/>
                  <a:pt x="4826813" y="527228"/>
                </a:cubicBezTo>
                <a:cubicBezTo>
                  <a:pt x="4826813" y="538506"/>
                  <a:pt x="4823053" y="554013"/>
                  <a:pt x="4815535" y="573749"/>
                </a:cubicBezTo>
                <a:cubicBezTo>
                  <a:pt x="4798619" y="611341"/>
                  <a:pt x="4789691" y="635775"/>
                  <a:pt x="4788751" y="647053"/>
                </a:cubicBezTo>
                <a:cubicBezTo>
                  <a:pt x="4788751" y="655511"/>
                  <a:pt x="4786871" y="661620"/>
                  <a:pt x="4783112" y="665379"/>
                </a:cubicBezTo>
                <a:lnTo>
                  <a:pt x="4780293" y="676657"/>
                </a:lnTo>
                <a:cubicBezTo>
                  <a:pt x="4780293" y="678536"/>
                  <a:pt x="4781233" y="679476"/>
                  <a:pt x="4783112" y="679476"/>
                </a:cubicBezTo>
                <a:cubicBezTo>
                  <a:pt x="4788751" y="679476"/>
                  <a:pt x="4796739" y="674307"/>
                  <a:pt x="4807077" y="663969"/>
                </a:cubicBezTo>
                <a:cubicBezTo>
                  <a:pt x="4882261" y="594424"/>
                  <a:pt x="4936299" y="546964"/>
                  <a:pt x="4969193" y="521590"/>
                </a:cubicBezTo>
                <a:lnTo>
                  <a:pt x="4998797" y="497625"/>
                </a:lnTo>
                <a:lnTo>
                  <a:pt x="5050955" y="452514"/>
                </a:lnTo>
                <a:cubicBezTo>
                  <a:pt x="5067871" y="435598"/>
                  <a:pt x="5081029" y="426200"/>
                  <a:pt x="5090427" y="424320"/>
                </a:cubicBezTo>
                <a:lnTo>
                  <a:pt x="5107343" y="417272"/>
                </a:lnTo>
                <a:cubicBezTo>
                  <a:pt x="5116741" y="414452"/>
                  <a:pt x="5125199" y="409753"/>
                  <a:pt x="5132718" y="403175"/>
                </a:cubicBezTo>
                <a:cubicBezTo>
                  <a:pt x="5151513" y="391897"/>
                  <a:pt x="5173129" y="386258"/>
                  <a:pt x="5197564" y="386258"/>
                </a:cubicBezTo>
                <a:cubicBezTo>
                  <a:pt x="5223879" y="386258"/>
                  <a:pt x="5237035" y="391427"/>
                  <a:pt x="5237035" y="401765"/>
                </a:cubicBezTo>
                <a:cubicBezTo>
                  <a:pt x="5237035" y="413043"/>
                  <a:pt x="5219179" y="432309"/>
                  <a:pt x="5183467" y="459563"/>
                </a:cubicBezTo>
                <a:cubicBezTo>
                  <a:pt x="5150573" y="483058"/>
                  <a:pt x="5133187" y="499974"/>
                  <a:pt x="5131308" y="510312"/>
                </a:cubicBezTo>
                <a:cubicBezTo>
                  <a:pt x="5128489" y="527228"/>
                  <a:pt x="5126139" y="556832"/>
                  <a:pt x="5124259" y="599123"/>
                </a:cubicBezTo>
                <a:cubicBezTo>
                  <a:pt x="5122380" y="647053"/>
                  <a:pt x="5120500" y="682295"/>
                  <a:pt x="5118621" y="704851"/>
                </a:cubicBezTo>
                <a:lnTo>
                  <a:pt x="5115801" y="740093"/>
                </a:lnTo>
                <a:lnTo>
                  <a:pt x="5112982" y="779565"/>
                </a:lnTo>
                <a:lnTo>
                  <a:pt x="5110162" y="820446"/>
                </a:lnTo>
                <a:cubicBezTo>
                  <a:pt x="5109223" y="827025"/>
                  <a:pt x="5107343" y="840182"/>
                  <a:pt x="5104523" y="859918"/>
                </a:cubicBezTo>
                <a:lnTo>
                  <a:pt x="5101704" y="889521"/>
                </a:lnTo>
                <a:lnTo>
                  <a:pt x="5097475" y="912077"/>
                </a:lnTo>
                <a:cubicBezTo>
                  <a:pt x="5093715" y="917715"/>
                  <a:pt x="5092776" y="923824"/>
                  <a:pt x="5094655" y="930403"/>
                </a:cubicBezTo>
                <a:cubicBezTo>
                  <a:pt x="5095595" y="931342"/>
                  <a:pt x="5096065" y="933222"/>
                  <a:pt x="5096065" y="936041"/>
                </a:cubicBezTo>
                <a:cubicBezTo>
                  <a:pt x="5096065" y="939801"/>
                  <a:pt x="5095595" y="942150"/>
                  <a:pt x="5094655" y="943090"/>
                </a:cubicBezTo>
                <a:cubicBezTo>
                  <a:pt x="5089017" y="948729"/>
                  <a:pt x="5085727" y="971284"/>
                  <a:pt x="5084787" y="1010756"/>
                </a:cubicBezTo>
                <a:cubicBezTo>
                  <a:pt x="5083848" y="1028612"/>
                  <a:pt x="5080089" y="1038480"/>
                  <a:pt x="5073511" y="1040359"/>
                </a:cubicBezTo>
                <a:cubicBezTo>
                  <a:pt x="5069751" y="1044118"/>
                  <a:pt x="5069751" y="1045998"/>
                  <a:pt x="5073511" y="1045998"/>
                </a:cubicBezTo>
                <a:cubicBezTo>
                  <a:pt x="5074450" y="1045998"/>
                  <a:pt x="5075859" y="1046938"/>
                  <a:pt x="5077739" y="1048817"/>
                </a:cubicBezTo>
                <a:cubicBezTo>
                  <a:pt x="5079619" y="1050697"/>
                  <a:pt x="5080559" y="1053047"/>
                  <a:pt x="5080559" y="1055866"/>
                </a:cubicBezTo>
                <a:cubicBezTo>
                  <a:pt x="5080559" y="1061505"/>
                  <a:pt x="5078209" y="1066674"/>
                  <a:pt x="5073511" y="1071373"/>
                </a:cubicBezTo>
                <a:cubicBezTo>
                  <a:pt x="5070691" y="1072312"/>
                  <a:pt x="5069281" y="1073252"/>
                  <a:pt x="5069281" y="1074192"/>
                </a:cubicBezTo>
                <a:cubicBezTo>
                  <a:pt x="5069281" y="1075132"/>
                  <a:pt x="5070691" y="1076542"/>
                  <a:pt x="5073511" y="1078421"/>
                </a:cubicBezTo>
                <a:cubicBezTo>
                  <a:pt x="5081029" y="1080301"/>
                  <a:pt x="5081029" y="1084530"/>
                  <a:pt x="5073511" y="1091108"/>
                </a:cubicBezTo>
                <a:cubicBezTo>
                  <a:pt x="5068811" y="1095807"/>
                  <a:pt x="5068811" y="1100506"/>
                  <a:pt x="5073511" y="1105205"/>
                </a:cubicBezTo>
                <a:cubicBezTo>
                  <a:pt x="5080089" y="1111784"/>
                  <a:pt x="5080559" y="1115543"/>
                  <a:pt x="5074919" y="1116483"/>
                </a:cubicBezTo>
                <a:cubicBezTo>
                  <a:pt x="5072101" y="1127761"/>
                  <a:pt x="5070691" y="1136219"/>
                  <a:pt x="5070691" y="1141858"/>
                </a:cubicBezTo>
                <a:cubicBezTo>
                  <a:pt x="5069751" y="1155015"/>
                  <a:pt x="5066931" y="1163943"/>
                  <a:pt x="5062233" y="1168642"/>
                </a:cubicBezTo>
                <a:cubicBezTo>
                  <a:pt x="5060353" y="1170521"/>
                  <a:pt x="5059178" y="1171931"/>
                  <a:pt x="5058709" y="1172871"/>
                </a:cubicBezTo>
                <a:cubicBezTo>
                  <a:pt x="5058239" y="1173811"/>
                  <a:pt x="5058943" y="1174751"/>
                  <a:pt x="5060823" y="1175690"/>
                </a:cubicBezTo>
                <a:cubicBezTo>
                  <a:pt x="5064583" y="1179450"/>
                  <a:pt x="5065991" y="1186028"/>
                  <a:pt x="5065052" y="1195426"/>
                </a:cubicBezTo>
                <a:lnTo>
                  <a:pt x="5060823" y="1248995"/>
                </a:lnTo>
                <a:lnTo>
                  <a:pt x="5055184" y="1370229"/>
                </a:lnTo>
                <a:lnTo>
                  <a:pt x="5050955" y="1433665"/>
                </a:lnTo>
                <a:cubicBezTo>
                  <a:pt x="5050015" y="1450582"/>
                  <a:pt x="5048136" y="1459510"/>
                  <a:pt x="5045316" y="1460450"/>
                </a:cubicBezTo>
                <a:cubicBezTo>
                  <a:pt x="5042497" y="1461390"/>
                  <a:pt x="5041557" y="1464679"/>
                  <a:pt x="5042497" y="1470318"/>
                </a:cubicBezTo>
                <a:cubicBezTo>
                  <a:pt x="5043437" y="1471257"/>
                  <a:pt x="5043907" y="1473137"/>
                  <a:pt x="5043907" y="1475956"/>
                </a:cubicBezTo>
                <a:cubicBezTo>
                  <a:pt x="5043907" y="1483475"/>
                  <a:pt x="5037327" y="1487234"/>
                  <a:pt x="5024171" y="1487234"/>
                </a:cubicBezTo>
                <a:cubicBezTo>
                  <a:pt x="5011013" y="1487234"/>
                  <a:pt x="5000675" y="1483005"/>
                  <a:pt x="4993157" y="1474547"/>
                </a:cubicBezTo>
                <a:cubicBezTo>
                  <a:pt x="4992217" y="1470787"/>
                  <a:pt x="4990103" y="1467733"/>
                  <a:pt x="4986813" y="1465384"/>
                </a:cubicBezTo>
                <a:cubicBezTo>
                  <a:pt x="4983525" y="1463034"/>
                  <a:pt x="4980001" y="1461860"/>
                  <a:pt x="4976241" y="1461860"/>
                </a:cubicBezTo>
                <a:cubicBezTo>
                  <a:pt x="4969662" y="1461860"/>
                  <a:pt x="4961439" y="1456691"/>
                  <a:pt x="4951571" y="1446353"/>
                </a:cubicBezTo>
                <a:cubicBezTo>
                  <a:pt x="4941703" y="1436015"/>
                  <a:pt x="4936769" y="1427087"/>
                  <a:pt x="4936769" y="1419568"/>
                </a:cubicBezTo>
                <a:cubicBezTo>
                  <a:pt x="4936769" y="1409231"/>
                  <a:pt x="4938649" y="1402182"/>
                  <a:pt x="4942408" y="1398423"/>
                </a:cubicBezTo>
                <a:cubicBezTo>
                  <a:pt x="4945227" y="1393724"/>
                  <a:pt x="4946167" y="1394194"/>
                  <a:pt x="4945227" y="1399833"/>
                </a:cubicBezTo>
                <a:cubicBezTo>
                  <a:pt x="4943348" y="1402652"/>
                  <a:pt x="4943348" y="1405002"/>
                  <a:pt x="4945227" y="1406881"/>
                </a:cubicBezTo>
                <a:cubicBezTo>
                  <a:pt x="4945227" y="1408761"/>
                  <a:pt x="4945697" y="1409701"/>
                  <a:pt x="4946637" y="1409701"/>
                </a:cubicBezTo>
                <a:cubicBezTo>
                  <a:pt x="4950397" y="1409701"/>
                  <a:pt x="4952276" y="1406881"/>
                  <a:pt x="4952276" y="1401242"/>
                </a:cubicBezTo>
                <a:cubicBezTo>
                  <a:pt x="4952276" y="1395604"/>
                  <a:pt x="4956035" y="1386205"/>
                  <a:pt x="4963553" y="1373048"/>
                </a:cubicBezTo>
                <a:cubicBezTo>
                  <a:pt x="4968253" y="1365530"/>
                  <a:pt x="4971542" y="1357072"/>
                  <a:pt x="4973421" y="1347674"/>
                </a:cubicBezTo>
                <a:cubicBezTo>
                  <a:pt x="4975301" y="1338276"/>
                  <a:pt x="4976711" y="1323709"/>
                  <a:pt x="4977651" y="1303973"/>
                </a:cubicBezTo>
                <a:lnTo>
                  <a:pt x="4980470" y="1285647"/>
                </a:lnTo>
                <a:cubicBezTo>
                  <a:pt x="4980470" y="1281888"/>
                  <a:pt x="4980940" y="1279538"/>
                  <a:pt x="4981880" y="1278599"/>
                </a:cubicBezTo>
                <a:lnTo>
                  <a:pt x="4983289" y="1277189"/>
                </a:lnTo>
                <a:lnTo>
                  <a:pt x="4983289" y="1272960"/>
                </a:lnTo>
                <a:cubicBezTo>
                  <a:pt x="4990808" y="1248525"/>
                  <a:pt x="4995037" y="1227849"/>
                  <a:pt x="4995977" y="1210933"/>
                </a:cubicBezTo>
                <a:lnTo>
                  <a:pt x="4998797" y="1182739"/>
                </a:lnTo>
                <a:lnTo>
                  <a:pt x="5001615" y="1148906"/>
                </a:lnTo>
                <a:cubicBezTo>
                  <a:pt x="5004435" y="1132930"/>
                  <a:pt x="5005845" y="1108495"/>
                  <a:pt x="5005845" y="1075602"/>
                </a:cubicBezTo>
                <a:lnTo>
                  <a:pt x="5005845" y="1048817"/>
                </a:lnTo>
                <a:lnTo>
                  <a:pt x="5004435" y="1034720"/>
                </a:lnTo>
                <a:lnTo>
                  <a:pt x="5007255" y="982562"/>
                </a:lnTo>
                <a:lnTo>
                  <a:pt x="5010073" y="933222"/>
                </a:lnTo>
                <a:lnTo>
                  <a:pt x="5011483" y="914896"/>
                </a:lnTo>
                <a:cubicBezTo>
                  <a:pt x="5011483" y="893281"/>
                  <a:pt x="5011953" y="878714"/>
                  <a:pt x="5012893" y="871195"/>
                </a:cubicBezTo>
                <a:cubicBezTo>
                  <a:pt x="5012893" y="858038"/>
                  <a:pt x="5013833" y="841122"/>
                  <a:pt x="5015713" y="820446"/>
                </a:cubicBezTo>
                <a:cubicBezTo>
                  <a:pt x="5018532" y="811048"/>
                  <a:pt x="5020881" y="805409"/>
                  <a:pt x="5022761" y="803530"/>
                </a:cubicBezTo>
                <a:cubicBezTo>
                  <a:pt x="5026520" y="799770"/>
                  <a:pt x="5026990" y="797891"/>
                  <a:pt x="5024171" y="797891"/>
                </a:cubicBezTo>
                <a:cubicBezTo>
                  <a:pt x="5019472" y="797891"/>
                  <a:pt x="5019001" y="793662"/>
                  <a:pt x="5022761" y="785204"/>
                </a:cubicBezTo>
                <a:cubicBezTo>
                  <a:pt x="5027459" y="777685"/>
                  <a:pt x="5027459" y="770637"/>
                  <a:pt x="5022761" y="764058"/>
                </a:cubicBezTo>
                <a:cubicBezTo>
                  <a:pt x="5019941" y="756540"/>
                  <a:pt x="5018532" y="741503"/>
                  <a:pt x="5018532" y="718948"/>
                </a:cubicBezTo>
                <a:cubicBezTo>
                  <a:pt x="5018532" y="673837"/>
                  <a:pt x="5020881" y="636245"/>
                  <a:pt x="5025580" y="606172"/>
                </a:cubicBezTo>
                <a:lnTo>
                  <a:pt x="5025580" y="599123"/>
                </a:lnTo>
                <a:cubicBezTo>
                  <a:pt x="5025580" y="591605"/>
                  <a:pt x="5024171" y="587846"/>
                  <a:pt x="5021351" y="587846"/>
                </a:cubicBezTo>
                <a:cubicBezTo>
                  <a:pt x="5014773" y="587846"/>
                  <a:pt x="5003965" y="595364"/>
                  <a:pt x="4988929" y="610401"/>
                </a:cubicBezTo>
                <a:cubicBezTo>
                  <a:pt x="4966373" y="631076"/>
                  <a:pt x="4948047" y="648463"/>
                  <a:pt x="4933949" y="662560"/>
                </a:cubicBezTo>
                <a:lnTo>
                  <a:pt x="4849367" y="742913"/>
                </a:lnTo>
                <a:cubicBezTo>
                  <a:pt x="4813655" y="777685"/>
                  <a:pt x="4789691" y="796481"/>
                  <a:pt x="4777473" y="799301"/>
                </a:cubicBezTo>
                <a:cubicBezTo>
                  <a:pt x="4753039" y="806819"/>
                  <a:pt x="4738002" y="821856"/>
                  <a:pt x="4732363" y="844411"/>
                </a:cubicBezTo>
                <a:cubicBezTo>
                  <a:pt x="4728603" y="858508"/>
                  <a:pt x="4722965" y="865556"/>
                  <a:pt x="4715446" y="865556"/>
                </a:cubicBezTo>
                <a:cubicBezTo>
                  <a:pt x="4709807" y="865556"/>
                  <a:pt x="4703229" y="861797"/>
                  <a:pt x="4695711" y="854279"/>
                </a:cubicBezTo>
                <a:cubicBezTo>
                  <a:pt x="4688192" y="845821"/>
                  <a:pt x="4675975" y="836893"/>
                  <a:pt x="4659059" y="827495"/>
                </a:cubicBezTo>
                <a:cubicBezTo>
                  <a:pt x="4646841" y="819976"/>
                  <a:pt x="4640732" y="813398"/>
                  <a:pt x="4640732" y="807759"/>
                </a:cubicBezTo>
                <a:lnTo>
                  <a:pt x="4643551" y="795071"/>
                </a:lnTo>
                <a:lnTo>
                  <a:pt x="4657649" y="754190"/>
                </a:lnTo>
                <a:cubicBezTo>
                  <a:pt x="4658589" y="741033"/>
                  <a:pt x="4665637" y="718008"/>
                  <a:pt x="4678795" y="685115"/>
                </a:cubicBezTo>
                <a:lnTo>
                  <a:pt x="4687253" y="655511"/>
                </a:lnTo>
                <a:lnTo>
                  <a:pt x="4705578" y="592075"/>
                </a:lnTo>
                <a:cubicBezTo>
                  <a:pt x="4712157" y="563881"/>
                  <a:pt x="4714977" y="547904"/>
                  <a:pt x="4714037" y="544145"/>
                </a:cubicBezTo>
                <a:lnTo>
                  <a:pt x="4709807" y="544145"/>
                </a:lnTo>
                <a:lnTo>
                  <a:pt x="4699939" y="548374"/>
                </a:lnTo>
                <a:cubicBezTo>
                  <a:pt x="4692421" y="553073"/>
                  <a:pt x="4686783" y="555422"/>
                  <a:pt x="4683023" y="555422"/>
                </a:cubicBezTo>
                <a:cubicBezTo>
                  <a:pt x="4674565" y="555422"/>
                  <a:pt x="4662817" y="547904"/>
                  <a:pt x="4647781" y="532867"/>
                </a:cubicBezTo>
                <a:cubicBezTo>
                  <a:pt x="4632743" y="518770"/>
                  <a:pt x="4625225" y="508432"/>
                  <a:pt x="4625225" y="501854"/>
                </a:cubicBezTo>
                <a:cubicBezTo>
                  <a:pt x="4625225" y="498095"/>
                  <a:pt x="4628515" y="494805"/>
                  <a:pt x="4635093" y="491986"/>
                </a:cubicBezTo>
                <a:cubicBezTo>
                  <a:pt x="4656709" y="483528"/>
                  <a:pt x="4682083" y="459563"/>
                  <a:pt x="4711217" y="420091"/>
                </a:cubicBezTo>
                <a:lnTo>
                  <a:pt x="4739411" y="383439"/>
                </a:lnTo>
                <a:lnTo>
                  <a:pt x="4763377" y="352426"/>
                </a:lnTo>
                <a:lnTo>
                  <a:pt x="4777473" y="331280"/>
                </a:lnTo>
                <a:cubicBezTo>
                  <a:pt x="4782172" y="326581"/>
                  <a:pt x="4783581" y="323292"/>
                  <a:pt x="4781702" y="321412"/>
                </a:cubicBezTo>
                <a:lnTo>
                  <a:pt x="4780293" y="318593"/>
                </a:lnTo>
                <a:cubicBezTo>
                  <a:pt x="4780293" y="317653"/>
                  <a:pt x="4781702" y="317183"/>
                  <a:pt x="4784521" y="317183"/>
                </a:cubicBezTo>
                <a:cubicBezTo>
                  <a:pt x="4790160" y="317183"/>
                  <a:pt x="4793449" y="311544"/>
                  <a:pt x="4794389" y="300267"/>
                </a:cubicBezTo>
                <a:cubicBezTo>
                  <a:pt x="4796269" y="290868"/>
                  <a:pt x="4800028" y="279826"/>
                  <a:pt x="4805667" y="267139"/>
                </a:cubicBezTo>
                <a:cubicBezTo>
                  <a:pt x="4811306" y="254451"/>
                  <a:pt x="4816945" y="244348"/>
                  <a:pt x="4822584" y="236830"/>
                </a:cubicBezTo>
                <a:lnTo>
                  <a:pt x="4829632" y="222733"/>
                </a:lnTo>
                <a:lnTo>
                  <a:pt x="4832451" y="207226"/>
                </a:lnTo>
                <a:lnTo>
                  <a:pt x="4838091" y="184671"/>
                </a:lnTo>
                <a:cubicBezTo>
                  <a:pt x="4842789" y="168695"/>
                  <a:pt x="4845139" y="160236"/>
                  <a:pt x="4845139" y="159297"/>
                </a:cubicBezTo>
                <a:cubicBezTo>
                  <a:pt x="4845139" y="155537"/>
                  <a:pt x="4841379" y="149899"/>
                  <a:pt x="4833861" y="142380"/>
                </a:cubicBezTo>
                <a:cubicBezTo>
                  <a:pt x="4826343" y="134862"/>
                  <a:pt x="4814595" y="128283"/>
                  <a:pt x="4798619" y="122644"/>
                </a:cubicBezTo>
                <a:cubicBezTo>
                  <a:pt x="4784521" y="117006"/>
                  <a:pt x="4771365" y="109487"/>
                  <a:pt x="4759147" y="100089"/>
                </a:cubicBezTo>
                <a:lnTo>
                  <a:pt x="4742231" y="84582"/>
                </a:lnTo>
                <a:lnTo>
                  <a:pt x="4756327" y="73305"/>
                </a:lnTo>
                <a:cubicBezTo>
                  <a:pt x="4763846" y="68606"/>
                  <a:pt x="4770425" y="66256"/>
                  <a:pt x="4776063" y="66256"/>
                </a:cubicBezTo>
                <a:close/>
                <a:moveTo>
                  <a:pt x="1654988" y="46520"/>
                </a:moveTo>
                <a:cubicBezTo>
                  <a:pt x="1663446" y="46520"/>
                  <a:pt x="1674959" y="48165"/>
                  <a:pt x="1689526" y="51454"/>
                </a:cubicBezTo>
                <a:cubicBezTo>
                  <a:pt x="1704093" y="54744"/>
                  <a:pt x="1714666" y="57798"/>
                  <a:pt x="1721244" y="60617"/>
                </a:cubicBezTo>
                <a:cubicBezTo>
                  <a:pt x="1747558" y="73775"/>
                  <a:pt x="1769174" y="87402"/>
                  <a:pt x="1786090" y="101499"/>
                </a:cubicBezTo>
                <a:cubicBezTo>
                  <a:pt x="1803007" y="115596"/>
                  <a:pt x="1818983" y="132982"/>
                  <a:pt x="1834020" y="153658"/>
                </a:cubicBezTo>
                <a:cubicBezTo>
                  <a:pt x="1848117" y="170574"/>
                  <a:pt x="1857985" y="187256"/>
                  <a:pt x="1863624" y="203702"/>
                </a:cubicBezTo>
                <a:cubicBezTo>
                  <a:pt x="1869263" y="220149"/>
                  <a:pt x="1872082" y="241529"/>
                  <a:pt x="1872082" y="267843"/>
                </a:cubicBezTo>
                <a:cubicBezTo>
                  <a:pt x="1872082" y="285700"/>
                  <a:pt x="1870672" y="299797"/>
                  <a:pt x="1867853" y="310135"/>
                </a:cubicBezTo>
                <a:cubicBezTo>
                  <a:pt x="1865034" y="320472"/>
                  <a:pt x="1858455" y="333630"/>
                  <a:pt x="1848117" y="349606"/>
                </a:cubicBezTo>
                <a:cubicBezTo>
                  <a:pt x="1835900" y="370282"/>
                  <a:pt x="1824152" y="384144"/>
                  <a:pt x="1812875" y="391192"/>
                </a:cubicBezTo>
                <a:cubicBezTo>
                  <a:pt x="1801597" y="398241"/>
                  <a:pt x="1785620" y="402235"/>
                  <a:pt x="1764945" y="403175"/>
                </a:cubicBezTo>
                <a:cubicBezTo>
                  <a:pt x="1754607" y="403175"/>
                  <a:pt x="1746149" y="404819"/>
                  <a:pt x="1739570" y="408109"/>
                </a:cubicBezTo>
                <a:cubicBezTo>
                  <a:pt x="1732992" y="411398"/>
                  <a:pt x="1723594" y="417742"/>
                  <a:pt x="1711376" y="427140"/>
                </a:cubicBezTo>
                <a:cubicBezTo>
                  <a:pt x="1701978" y="439357"/>
                  <a:pt x="1684592" y="454864"/>
                  <a:pt x="1659217" y="473660"/>
                </a:cubicBezTo>
                <a:lnTo>
                  <a:pt x="1635252" y="493396"/>
                </a:lnTo>
                <a:cubicBezTo>
                  <a:pt x="1629614" y="499034"/>
                  <a:pt x="1626794" y="502794"/>
                  <a:pt x="1626794" y="504673"/>
                </a:cubicBezTo>
                <a:cubicBezTo>
                  <a:pt x="1626794" y="520650"/>
                  <a:pt x="1607058" y="530988"/>
                  <a:pt x="1567587" y="535687"/>
                </a:cubicBezTo>
                <a:cubicBezTo>
                  <a:pt x="1560068" y="536626"/>
                  <a:pt x="1551610" y="537096"/>
                  <a:pt x="1542212" y="537096"/>
                </a:cubicBezTo>
                <a:cubicBezTo>
                  <a:pt x="1538453" y="537096"/>
                  <a:pt x="1535399" y="536391"/>
                  <a:pt x="1533049" y="534982"/>
                </a:cubicBezTo>
                <a:cubicBezTo>
                  <a:pt x="1530700" y="533572"/>
                  <a:pt x="1529525" y="532397"/>
                  <a:pt x="1529525" y="531458"/>
                </a:cubicBezTo>
                <a:cubicBezTo>
                  <a:pt x="1529525" y="526759"/>
                  <a:pt x="1524356" y="520180"/>
                  <a:pt x="1514018" y="511722"/>
                </a:cubicBezTo>
                <a:cubicBezTo>
                  <a:pt x="1503680" y="505143"/>
                  <a:pt x="1496162" y="496685"/>
                  <a:pt x="1491463" y="486347"/>
                </a:cubicBezTo>
                <a:cubicBezTo>
                  <a:pt x="1488644" y="480708"/>
                  <a:pt x="1487234" y="476479"/>
                  <a:pt x="1487234" y="473660"/>
                </a:cubicBezTo>
                <a:cubicBezTo>
                  <a:pt x="1487234" y="468961"/>
                  <a:pt x="1490053" y="465202"/>
                  <a:pt x="1495692" y="462382"/>
                </a:cubicBezTo>
                <a:cubicBezTo>
                  <a:pt x="1503210" y="457683"/>
                  <a:pt x="1511669" y="455334"/>
                  <a:pt x="1521067" y="455334"/>
                </a:cubicBezTo>
                <a:cubicBezTo>
                  <a:pt x="1526705" y="455334"/>
                  <a:pt x="1530935" y="452984"/>
                  <a:pt x="1533754" y="448285"/>
                </a:cubicBezTo>
                <a:cubicBezTo>
                  <a:pt x="1535634" y="438887"/>
                  <a:pt x="1536573" y="425730"/>
                  <a:pt x="1536573" y="408814"/>
                </a:cubicBezTo>
                <a:cubicBezTo>
                  <a:pt x="1536573" y="386258"/>
                  <a:pt x="1534694" y="351956"/>
                  <a:pt x="1530935" y="305905"/>
                </a:cubicBezTo>
                <a:cubicBezTo>
                  <a:pt x="1527175" y="267374"/>
                  <a:pt x="1525296" y="238240"/>
                  <a:pt x="1525296" y="218504"/>
                </a:cubicBezTo>
                <a:cubicBezTo>
                  <a:pt x="1525296" y="162116"/>
                  <a:pt x="1533754" y="124054"/>
                  <a:pt x="1550671" y="104318"/>
                </a:cubicBezTo>
                <a:cubicBezTo>
                  <a:pt x="1555369" y="99619"/>
                  <a:pt x="1558659" y="97270"/>
                  <a:pt x="1560538" y="97270"/>
                </a:cubicBezTo>
                <a:cubicBezTo>
                  <a:pt x="1562418" y="97270"/>
                  <a:pt x="1564767" y="98679"/>
                  <a:pt x="1567587" y="101499"/>
                </a:cubicBezTo>
                <a:lnTo>
                  <a:pt x="1574635" y="108547"/>
                </a:lnTo>
                <a:cubicBezTo>
                  <a:pt x="1584973" y="116066"/>
                  <a:pt x="1591552" y="131103"/>
                  <a:pt x="1594371" y="153658"/>
                </a:cubicBezTo>
                <a:cubicBezTo>
                  <a:pt x="1597190" y="179032"/>
                  <a:pt x="1606588" y="202527"/>
                  <a:pt x="1622565" y="224143"/>
                </a:cubicBezTo>
                <a:cubicBezTo>
                  <a:pt x="1625385" y="228842"/>
                  <a:pt x="1630553" y="231191"/>
                  <a:pt x="1638072" y="231191"/>
                </a:cubicBezTo>
                <a:cubicBezTo>
                  <a:pt x="1647470" y="231191"/>
                  <a:pt x="1656398" y="229312"/>
                  <a:pt x="1664856" y="225552"/>
                </a:cubicBezTo>
                <a:cubicBezTo>
                  <a:pt x="1685532" y="220853"/>
                  <a:pt x="1702918" y="218504"/>
                  <a:pt x="1717015" y="218504"/>
                </a:cubicBezTo>
                <a:cubicBezTo>
                  <a:pt x="1725473" y="218504"/>
                  <a:pt x="1732522" y="219444"/>
                  <a:pt x="1738160" y="221323"/>
                </a:cubicBezTo>
                <a:cubicBezTo>
                  <a:pt x="1744739" y="224143"/>
                  <a:pt x="1748028" y="228842"/>
                  <a:pt x="1748028" y="235420"/>
                </a:cubicBezTo>
                <a:cubicBezTo>
                  <a:pt x="1748028" y="241999"/>
                  <a:pt x="1745679" y="247873"/>
                  <a:pt x="1740980" y="253042"/>
                </a:cubicBezTo>
                <a:cubicBezTo>
                  <a:pt x="1736281" y="258211"/>
                  <a:pt x="1730172" y="260795"/>
                  <a:pt x="1722654" y="260795"/>
                </a:cubicBezTo>
                <a:cubicBezTo>
                  <a:pt x="1717015" y="260795"/>
                  <a:pt x="1712786" y="262675"/>
                  <a:pt x="1709966" y="266434"/>
                </a:cubicBezTo>
                <a:cubicBezTo>
                  <a:pt x="1709966" y="270193"/>
                  <a:pt x="1705738" y="273012"/>
                  <a:pt x="1697279" y="274892"/>
                </a:cubicBezTo>
                <a:cubicBezTo>
                  <a:pt x="1682243" y="276772"/>
                  <a:pt x="1669555" y="277711"/>
                  <a:pt x="1659217" y="277711"/>
                </a:cubicBezTo>
                <a:lnTo>
                  <a:pt x="1654988" y="277711"/>
                </a:lnTo>
                <a:cubicBezTo>
                  <a:pt x="1646530" y="277711"/>
                  <a:pt x="1639952" y="281471"/>
                  <a:pt x="1635252" y="288989"/>
                </a:cubicBezTo>
                <a:cubicBezTo>
                  <a:pt x="1634313" y="289929"/>
                  <a:pt x="1633843" y="296038"/>
                  <a:pt x="1633843" y="307315"/>
                </a:cubicBezTo>
                <a:cubicBezTo>
                  <a:pt x="1633843" y="323292"/>
                  <a:pt x="1634313" y="334569"/>
                  <a:pt x="1635252" y="341148"/>
                </a:cubicBezTo>
                <a:cubicBezTo>
                  <a:pt x="1637132" y="359004"/>
                  <a:pt x="1639011" y="370752"/>
                  <a:pt x="1640891" y="376390"/>
                </a:cubicBezTo>
                <a:cubicBezTo>
                  <a:pt x="1642771" y="383909"/>
                  <a:pt x="1646530" y="387668"/>
                  <a:pt x="1652169" y="387668"/>
                </a:cubicBezTo>
                <a:cubicBezTo>
                  <a:pt x="1657808" y="387668"/>
                  <a:pt x="1667206" y="383909"/>
                  <a:pt x="1680363" y="376390"/>
                </a:cubicBezTo>
                <a:cubicBezTo>
                  <a:pt x="1706677" y="365113"/>
                  <a:pt x="1725943" y="355010"/>
                  <a:pt x="1738160" y="346082"/>
                </a:cubicBezTo>
                <a:cubicBezTo>
                  <a:pt x="1750378" y="337154"/>
                  <a:pt x="1758601" y="325406"/>
                  <a:pt x="1762830" y="310839"/>
                </a:cubicBezTo>
                <a:cubicBezTo>
                  <a:pt x="1767059" y="296272"/>
                  <a:pt x="1769174" y="274422"/>
                  <a:pt x="1769174" y="245288"/>
                </a:cubicBezTo>
                <a:cubicBezTo>
                  <a:pt x="1769174" y="220853"/>
                  <a:pt x="1768234" y="202997"/>
                  <a:pt x="1766354" y="191720"/>
                </a:cubicBezTo>
                <a:cubicBezTo>
                  <a:pt x="1764475" y="180442"/>
                  <a:pt x="1760246" y="167755"/>
                  <a:pt x="1753667" y="153658"/>
                </a:cubicBezTo>
                <a:lnTo>
                  <a:pt x="1728293" y="114186"/>
                </a:lnTo>
                <a:cubicBezTo>
                  <a:pt x="1720774" y="105728"/>
                  <a:pt x="1709732" y="96800"/>
                  <a:pt x="1695165" y="87402"/>
                </a:cubicBezTo>
                <a:cubicBezTo>
                  <a:pt x="1680598" y="78004"/>
                  <a:pt x="1667206" y="70485"/>
                  <a:pt x="1654988" y="64847"/>
                </a:cubicBezTo>
                <a:cubicBezTo>
                  <a:pt x="1640891" y="61087"/>
                  <a:pt x="1634782" y="56858"/>
                  <a:pt x="1636662" y="52159"/>
                </a:cubicBezTo>
                <a:cubicBezTo>
                  <a:pt x="1639481" y="48400"/>
                  <a:pt x="1645590" y="46520"/>
                  <a:pt x="1654988" y="46520"/>
                </a:cubicBezTo>
                <a:close/>
                <a:moveTo>
                  <a:pt x="2997022" y="0"/>
                </a:moveTo>
                <a:cubicBezTo>
                  <a:pt x="3029915" y="0"/>
                  <a:pt x="3064218" y="16447"/>
                  <a:pt x="3099931" y="49340"/>
                </a:cubicBezTo>
                <a:cubicBezTo>
                  <a:pt x="3116847" y="66256"/>
                  <a:pt x="3132354" y="86462"/>
                  <a:pt x="3146451" y="109957"/>
                </a:cubicBezTo>
                <a:cubicBezTo>
                  <a:pt x="3160548" y="133452"/>
                  <a:pt x="3167596" y="151308"/>
                  <a:pt x="3167596" y="163526"/>
                </a:cubicBezTo>
                <a:cubicBezTo>
                  <a:pt x="3167596" y="170104"/>
                  <a:pt x="3160078" y="173394"/>
                  <a:pt x="3145041" y="173394"/>
                </a:cubicBezTo>
                <a:cubicBezTo>
                  <a:pt x="3116847" y="173394"/>
                  <a:pt x="3095936" y="170809"/>
                  <a:pt x="3082309" y="165640"/>
                </a:cubicBezTo>
                <a:cubicBezTo>
                  <a:pt x="3068682" y="160471"/>
                  <a:pt x="3061399" y="151308"/>
                  <a:pt x="3060459" y="138151"/>
                </a:cubicBezTo>
                <a:cubicBezTo>
                  <a:pt x="3056700" y="124994"/>
                  <a:pt x="3045422" y="110427"/>
                  <a:pt x="3026626" y="94450"/>
                </a:cubicBezTo>
                <a:cubicBezTo>
                  <a:pt x="3013469" y="84113"/>
                  <a:pt x="3003131" y="77299"/>
                  <a:pt x="2995613" y="74010"/>
                </a:cubicBezTo>
                <a:cubicBezTo>
                  <a:pt x="2988094" y="70720"/>
                  <a:pt x="2979166" y="69076"/>
                  <a:pt x="2968829" y="69076"/>
                </a:cubicBezTo>
                <a:lnTo>
                  <a:pt x="2944864" y="69076"/>
                </a:lnTo>
                <a:lnTo>
                  <a:pt x="2943454" y="42291"/>
                </a:lnTo>
                <a:lnTo>
                  <a:pt x="2943454" y="29604"/>
                </a:lnTo>
                <a:cubicBezTo>
                  <a:pt x="2943454" y="23025"/>
                  <a:pt x="2944159" y="18326"/>
                  <a:pt x="2945568" y="15507"/>
                </a:cubicBezTo>
                <a:cubicBezTo>
                  <a:pt x="2946978" y="12688"/>
                  <a:pt x="2950033" y="10338"/>
                  <a:pt x="2954731" y="8459"/>
                </a:cubicBezTo>
                <a:cubicBezTo>
                  <a:pt x="2968829" y="2820"/>
                  <a:pt x="2982926" y="0"/>
                  <a:pt x="2997022" y="0"/>
                </a:cubicBezTo>
                <a:close/>
              </a:path>
            </a:pathLst>
          </a:custGeom>
          <a:gradFill flip="none" rotWithShape="1">
            <a:gsLst>
              <a:gs pos="35000">
                <a:srgbClr val="52B043"/>
              </a:gs>
              <a:gs pos="0">
                <a:srgbClr val="52B043">
                  <a:lumMod val="60000"/>
                  <a:lumOff val="40000"/>
                </a:srgbClr>
              </a:gs>
              <a:gs pos="100000">
                <a:srgbClr val="52B043">
                  <a:lumMod val="75000"/>
                </a:srgbClr>
              </a:gs>
            </a:gsLst>
            <a:lin ang="2700000" scaled="1"/>
            <a:tileRect/>
          </a:gradFill>
          <a:ln>
            <a:noFill/>
          </a:ln>
          <a:effectLst>
            <a:outerShdw blurRad="127000" dist="127000" dir="2700000" algn="tl" rotWithShape="0">
              <a:srgbClr val="52B043">
                <a:lumMod val="75000"/>
                <a:alpha val="2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290203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139.95"/>
  <p:tag name="LEFT" val="408.6583"/>
  <p:tag name="WIDTH" val="466.6835"/>
  <p:tag name="HEIGHT" val="178.85"/>
  <p:tag name="SHAPEREFLECTION" val="-2.147484E+09"/>
  <p:tag name="SHAPEGLOW" val="0"/>
  <p:tag name="SOFTEDGE" val="0"/>
  <p:tag name="FONTSIZE" val="111.04"/>
  <p:tag name="MARGINBOTTOM" val="4.54252"/>
  <p:tag name="MARGINLEFT" val="9.085039"/>
  <p:tag name="MARGINRIGHT" val="9.085039"/>
  <p:tag name="MARGINTOP" val="4.54252"/>
  <p:tag name="LINERULEAFTER" val="0"/>
  <p:tag name="TEXTSHADOWBLUR" val="10"/>
  <p:tag name="TEXTSHADOWOFFSETX" val="7.071068"/>
  <p:tag name="TEXTSHADOWOFFSETY" val="7.071068"/>
  <p:tag name="TEXTSHADOWSIZE" val="100"/>
  <p:tag name="TEXTREFLECTION" val="0"/>
  <p:tag name="TEXTGLOW" val="0"/>
</p:tagLst>
</file>

<file path=ppt/tags/tag10.xml><?xml version="1.0" encoding="utf-8"?>
<p:tagLst xmlns:a="http://schemas.openxmlformats.org/drawingml/2006/main" xmlns:r="http://schemas.openxmlformats.org/officeDocument/2006/relationships" xmlns:p="http://schemas.openxmlformats.org/presentationml/2006/main">
  <p:tag name="TEXTSHADOWSIZE" val="100"/>
</p:tagLst>
</file>

<file path=ppt/tags/tag11.xml><?xml version="1.0" encoding="utf-8"?>
<p:tagLst xmlns:a="http://schemas.openxmlformats.org/drawingml/2006/main" xmlns:r="http://schemas.openxmlformats.org/officeDocument/2006/relationships" xmlns:p="http://schemas.openxmlformats.org/presentationml/2006/main">
  <p:tag name="TEXTSHADOWSIZE" val="100"/>
</p:tagLst>
</file>

<file path=ppt/tags/tag12.xml><?xml version="1.0" encoding="utf-8"?>
<p:tagLst xmlns:a="http://schemas.openxmlformats.org/drawingml/2006/main" xmlns:r="http://schemas.openxmlformats.org/officeDocument/2006/relationships" xmlns:p="http://schemas.openxmlformats.org/presentationml/2006/main">
  <p:tag name="TEXTSHADOWSIZE" val="100"/>
</p:tagLst>
</file>

<file path=ppt/tags/tag13.xml><?xml version="1.0" encoding="utf-8"?>
<p:tagLst xmlns:a="http://schemas.openxmlformats.org/drawingml/2006/main" xmlns:r="http://schemas.openxmlformats.org/officeDocument/2006/relationships" xmlns:p="http://schemas.openxmlformats.org/presentationml/2006/main">
  <p:tag name="TEXTSHADOWSIZE" val="100"/>
</p:tagLst>
</file>

<file path=ppt/tags/tag14.xml><?xml version="1.0" encoding="utf-8"?>
<p:tagLst xmlns:a="http://schemas.openxmlformats.org/drawingml/2006/main" xmlns:r="http://schemas.openxmlformats.org/officeDocument/2006/relationships" xmlns:p="http://schemas.openxmlformats.org/presentationml/2006/main">
  <p:tag name="TEXTSHADOWSIZE" val="100"/>
</p:tagLst>
</file>

<file path=ppt/tags/tag15.xml><?xml version="1.0" encoding="utf-8"?>
<p:tagLst xmlns:a="http://schemas.openxmlformats.org/drawingml/2006/main" xmlns:r="http://schemas.openxmlformats.org/officeDocument/2006/relationships" xmlns:p="http://schemas.openxmlformats.org/presentationml/2006/main">
  <p:tag name="TEXTSHADOWSIZE" val="100"/>
</p:tagLst>
</file>

<file path=ppt/tags/tag16.xml><?xml version="1.0" encoding="utf-8"?>
<p:tagLst xmlns:a="http://schemas.openxmlformats.org/drawingml/2006/main" xmlns:r="http://schemas.openxmlformats.org/officeDocument/2006/relationships" xmlns:p="http://schemas.openxmlformats.org/presentationml/2006/main">
  <p:tag name="TEXTSHADOWSIZE" val="100"/>
</p:tagLst>
</file>

<file path=ppt/tags/tag17.xml><?xml version="1.0" encoding="utf-8"?>
<p:tagLst xmlns:a="http://schemas.openxmlformats.org/drawingml/2006/main" xmlns:r="http://schemas.openxmlformats.org/officeDocument/2006/relationships" xmlns:p="http://schemas.openxmlformats.org/presentationml/2006/main">
  <p:tag name="TEXTSHADOWSIZE" val="100"/>
</p:tagLst>
</file>

<file path=ppt/tags/tag18.xml><?xml version="1.0" encoding="utf-8"?>
<p:tagLst xmlns:a="http://schemas.openxmlformats.org/drawingml/2006/main" xmlns:r="http://schemas.openxmlformats.org/officeDocument/2006/relationships" xmlns:p="http://schemas.openxmlformats.org/presentationml/2006/main">
  <p:tag name="TEXTSHADOWSIZE" val="100"/>
</p:tagLst>
</file>

<file path=ppt/tags/tag2.xml><?xml version="1.0" encoding="utf-8"?>
<p:tagLst xmlns:a="http://schemas.openxmlformats.org/drawingml/2006/main" xmlns:r="http://schemas.openxmlformats.org/officeDocument/2006/relationships" xmlns:p="http://schemas.openxmlformats.org/presentationml/2006/main">
  <p:tag name="TOP" val="283.275"/>
  <p:tag name="LEFT" val="408.6584"/>
  <p:tag name="WIDTH" val="466.6835"/>
  <p:tag name="HEIGHT" val="27.27504"/>
  <p:tag name="SHAPEREFLECTION" val="-2.147484E+09"/>
  <p:tag name="SHAPEGLOW" val="0"/>
  <p:tag name="SOFTEDGE" val="0"/>
  <p:tag name="FONTSIZE" val="24"/>
  <p:tag name="MARGINBOTTOM" val="3.6"/>
  <p:tag name="MARGINLEFT" val="7.2"/>
  <p:tag name="MARGINRIGHT" val="7.2"/>
  <p:tag name="MARGINTOP" val="3.6"/>
  <p:tag name="LINERULEAFTER" val="0"/>
  <p:tag name="TEXTREFLECTION" val="0"/>
  <p:tag name="TEXTGLOW" val="0"/>
</p:tagLst>
</file>

<file path=ppt/tags/tag3.xml><?xml version="1.0" encoding="utf-8"?>
<p:tagLst xmlns:a="http://schemas.openxmlformats.org/drawingml/2006/main" xmlns:r="http://schemas.openxmlformats.org/officeDocument/2006/relationships" xmlns:p="http://schemas.openxmlformats.org/presentationml/2006/main">
  <p:tag name="TEXTSHADOWSIZE" val="100"/>
</p:tagLst>
</file>

<file path=ppt/tags/tag4.xml><?xml version="1.0" encoding="utf-8"?>
<p:tagLst xmlns:a="http://schemas.openxmlformats.org/drawingml/2006/main" xmlns:r="http://schemas.openxmlformats.org/officeDocument/2006/relationships" xmlns:p="http://schemas.openxmlformats.org/presentationml/2006/main">
  <p:tag name="TEXTSHADOWSIZE" val="100"/>
</p:tagLst>
</file>

<file path=ppt/tags/tag5.xml><?xml version="1.0" encoding="utf-8"?>
<p:tagLst xmlns:a="http://schemas.openxmlformats.org/drawingml/2006/main" xmlns:r="http://schemas.openxmlformats.org/officeDocument/2006/relationships" xmlns:p="http://schemas.openxmlformats.org/presentationml/2006/main">
  <p:tag name="TEXTSHADOWSIZE" val="100"/>
</p:tagLst>
</file>

<file path=ppt/tags/tag6.xml><?xml version="1.0" encoding="utf-8"?>
<p:tagLst xmlns:a="http://schemas.openxmlformats.org/drawingml/2006/main" xmlns:r="http://schemas.openxmlformats.org/officeDocument/2006/relationships" xmlns:p="http://schemas.openxmlformats.org/presentationml/2006/main">
  <p:tag name="TEXTSHADOWSIZE" val="100"/>
</p:tagLst>
</file>

<file path=ppt/tags/tag7.xml><?xml version="1.0" encoding="utf-8"?>
<p:tagLst xmlns:a="http://schemas.openxmlformats.org/drawingml/2006/main" xmlns:r="http://schemas.openxmlformats.org/officeDocument/2006/relationships" xmlns:p="http://schemas.openxmlformats.org/presentationml/2006/main">
  <p:tag name="TEXTSHADOWSIZE" val="100"/>
</p:tagLst>
</file>

<file path=ppt/tags/tag8.xml><?xml version="1.0" encoding="utf-8"?>
<p:tagLst xmlns:a="http://schemas.openxmlformats.org/drawingml/2006/main" xmlns:r="http://schemas.openxmlformats.org/officeDocument/2006/relationships" xmlns:p="http://schemas.openxmlformats.org/presentationml/2006/main">
  <p:tag name="TEXTSHADOWSIZE" val="100"/>
</p:tagLst>
</file>

<file path=ppt/tags/tag9.xml><?xml version="1.0" encoding="utf-8"?>
<p:tagLst xmlns:a="http://schemas.openxmlformats.org/drawingml/2006/main" xmlns:r="http://schemas.openxmlformats.org/officeDocument/2006/relationships" xmlns:p="http://schemas.openxmlformats.org/presentationml/2006/main">
  <p:tag name="TEXTSHADOWSIZE" val="100"/>
</p:tagLst>
</file>

<file path=ppt/theme/theme1.xml><?xml version="1.0" encoding="utf-8"?>
<a:theme xmlns:a="http://schemas.openxmlformats.org/drawingml/2006/main" name="Office 主题​​">
  <a:themeElements>
    <a:clrScheme name="01-单绿色-旁门左道">
      <a:dk1>
        <a:sysClr val="windowText" lastClr="000000"/>
      </a:dk1>
      <a:lt1>
        <a:sysClr val="window" lastClr="FFFFFF"/>
      </a:lt1>
      <a:dk2>
        <a:srgbClr val="2D3847"/>
      </a:dk2>
      <a:lt2>
        <a:srgbClr val="E7E6E6"/>
      </a:lt2>
      <a:accent1>
        <a:srgbClr val="52B043"/>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领航成理【党政风】">
      <a:majorFont>
        <a:latin typeface="等线 Light"/>
        <a:ea typeface="思源宋体 CN Heavy"/>
        <a:cs typeface=""/>
      </a:majorFont>
      <a:minorFont>
        <a:latin typeface="等线"/>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693</TotalTime>
  <Words>2124</Words>
  <Application>Microsoft Office PowerPoint</Application>
  <PresentationFormat>宽屏</PresentationFormat>
  <Paragraphs>325</Paragraphs>
  <Slides>27</Slides>
  <Notes>27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OPPOSans R</vt:lpstr>
      <vt:lpstr>等线</vt:lpstr>
      <vt:lpstr>小豆岛桃源乡简繁-闪</vt:lpstr>
      <vt:lpstr>Arial</vt:lpstr>
      <vt:lpstr>Wingdings</vt:lpstr>
      <vt:lpstr>Office 主题​​</vt:lpstr>
      <vt:lpstr>PowerPoint 演示文稿</vt:lpstr>
      <vt:lpstr>PowerPoint 演示文稿</vt:lpstr>
      <vt:lpstr>PowerPoint 演示文稿</vt:lpstr>
      <vt:lpstr>小组分工</vt:lpstr>
      <vt:lpstr>PowerPoint 演示文稿</vt:lpstr>
      <vt:lpstr>项目简介</vt:lpstr>
      <vt:lpstr>PowerPoint 演示文稿</vt:lpstr>
      <vt:lpstr>项目背景</vt:lpstr>
      <vt:lpstr>PowerPoint 演示文稿</vt:lpstr>
      <vt:lpstr>研究步骤</vt:lpstr>
      <vt:lpstr>研究内容</vt:lpstr>
      <vt:lpstr>问题剖析</vt:lpstr>
      <vt:lpstr>PowerPoint 演示文稿</vt:lpstr>
      <vt:lpstr>研究进展</vt:lpstr>
      <vt:lpstr>数据收集与整理</vt:lpstr>
      <vt:lpstr>数据分析</vt:lpstr>
      <vt:lpstr>国内外案例对比</vt:lpstr>
      <vt:lpstr>PowerPoint 演示文稿</vt:lpstr>
      <vt:lpstr>结论分析</vt:lpstr>
      <vt:lpstr>减碳策略与建议</vt:lpstr>
      <vt:lpstr>减碳策略</vt:lpstr>
      <vt:lpstr>项目总结与反思</vt:lpstr>
      <vt:lpstr>参考文献</vt:lpstr>
      <vt:lpstr>研究收获</vt:lpstr>
      <vt:lpstr>多项内容页</vt:lpstr>
      <vt:lpstr>对比页</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2024-03-27T12:40:59Z</dcterms:created>
  <dcterms:modified xsi:type="dcterms:W3CDTF">2024-09-15T02:31:37Z</dcterms:modified>
</cp:coreProperties>
</file>